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4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25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26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28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29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5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notesSlides/notesSlide55.xml" ContentType="application/vnd.openxmlformats-officedocument.presentationml.notesSlid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notesSlides/notesSlide56.xml" ContentType="application/vnd.openxmlformats-officedocument.presentationml.notesSlid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notesSlides/notesSlide57.xml" ContentType="application/vnd.openxmlformats-officedocument.presentationml.notesSlid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notesSlides/notesSlide58.xml" ContentType="application/vnd.openxmlformats-officedocument.presentationml.notesSlid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434" r:id="rId31"/>
    <p:sldId id="435" r:id="rId32"/>
    <p:sldId id="387" r:id="rId33"/>
    <p:sldId id="395" r:id="rId34"/>
    <p:sldId id="388" r:id="rId35"/>
    <p:sldId id="389" r:id="rId36"/>
    <p:sldId id="394" r:id="rId37"/>
    <p:sldId id="408" r:id="rId38"/>
    <p:sldId id="340" r:id="rId39"/>
    <p:sldId id="341" r:id="rId40"/>
    <p:sldId id="354" r:id="rId41"/>
    <p:sldId id="344" r:id="rId42"/>
    <p:sldId id="371" r:id="rId43"/>
    <p:sldId id="375" r:id="rId44"/>
    <p:sldId id="376" r:id="rId45"/>
    <p:sldId id="377" r:id="rId46"/>
    <p:sldId id="433" r:id="rId47"/>
    <p:sldId id="390" r:id="rId48"/>
    <p:sldId id="392" r:id="rId49"/>
    <p:sldId id="393" r:id="rId50"/>
    <p:sldId id="391" r:id="rId51"/>
    <p:sldId id="345" r:id="rId52"/>
    <p:sldId id="359" r:id="rId53"/>
    <p:sldId id="378" r:id="rId54"/>
    <p:sldId id="346" r:id="rId55"/>
    <p:sldId id="360" r:id="rId56"/>
    <p:sldId id="347" r:id="rId57"/>
    <p:sldId id="361" r:id="rId58"/>
    <p:sldId id="348" r:id="rId59"/>
    <p:sldId id="362" r:id="rId60"/>
    <p:sldId id="380" r:id="rId61"/>
    <p:sldId id="352" r:id="rId62"/>
    <p:sldId id="363" r:id="rId63"/>
    <p:sldId id="379" r:id="rId64"/>
    <p:sldId id="385" r:id="rId65"/>
    <p:sldId id="396" r:id="rId66"/>
    <p:sldId id="397" r:id="rId67"/>
    <p:sldId id="398" r:id="rId68"/>
    <p:sldId id="400" r:id="rId69"/>
    <p:sldId id="423" r:id="rId70"/>
    <p:sldId id="401" r:id="rId71"/>
    <p:sldId id="425" r:id="rId72"/>
    <p:sldId id="402" r:id="rId73"/>
    <p:sldId id="399" r:id="rId74"/>
    <p:sldId id="426" r:id="rId75"/>
    <p:sldId id="407" r:id="rId76"/>
    <p:sldId id="427" r:id="rId77"/>
    <p:sldId id="428" r:id="rId78"/>
    <p:sldId id="404" r:id="rId79"/>
    <p:sldId id="405" r:id="rId80"/>
    <p:sldId id="403" r:id="rId81"/>
    <p:sldId id="413" r:id="rId82"/>
    <p:sldId id="414" r:id="rId83"/>
    <p:sldId id="419" r:id="rId84"/>
    <p:sldId id="420" r:id="rId85"/>
    <p:sldId id="406" r:id="rId86"/>
    <p:sldId id="424" r:id="rId87"/>
    <p:sldId id="409" r:id="rId88"/>
    <p:sldId id="415" r:id="rId89"/>
    <p:sldId id="410" r:id="rId90"/>
    <p:sldId id="416" r:id="rId91"/>
    <p:sldId id="411" r:id="rId92"/>
    <p:sldId id="417" r:id="rId93"/>
    <p:sldId id="412" r:id="rId94"/>
    <p:sldId id="418" r:id="rId95"/>
    <p:sldId id="429" r:id="rId96"/>
    <p:sldId id="430" r:id="rId97"/>
    <p:sldId id="431" r:id="rId98"/>
    <p:sldId id="436" r:id="rId99"/>
    <p:sldId id="307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>
        <p:scale>
          <a:sx n="75" d="100"/>
          <a:sy n="75" d="100"/>
        </p:scale>
        <p:origin x="6" y="114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9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0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2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3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4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5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6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7.xlsx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8.xlsx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4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5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6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7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8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(A)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(B)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(C)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ED-4FC3-8671-77087DEFF59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ED-4FC3-8671-77087DEFF5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ED-4FC3-8671-77087DEFF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7-4A44-AF95-BB47C86E45F4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7-4A44-AF95-BB47C86E45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17-4A44-AF95-BB47C86E4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173</c:v>
                </c:pt>
                <c:pt idx="1">
                  <c:v>464</c:v>
                </c:pt>
                <c:pt idx="2">
                  <c:v>385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7-4DE3-A15E-1385E377B0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149</c:v>
                </c:pt>
                <c:pt idx="1">
                  <c:v>225</c:v>
                </c:pt>
                <c:pt idx="2">
                  <c:v>94</c:v>
                </c:pt>
                <c:pt idx="3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7-4DE3-A15E-1385E377B0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375</c:v>
                </c:pt>
                <c:pt idx="1">
                  <c:v>709</c:v>
                </c:pt>
                <c:pt idx="2">
                  <c:v>394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7-4DE3-A15E-1385E377B0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2387</c:v>
                </c:pt>
                <c:pt idx="1">
                  <c:v>1686</c:v>
                </c:pt>
                <c:pt idx="2">
                  <c:v>2211</c:v>
                </c:pt>
                <c:pt idx="3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7-4DE3-A15E-1385E377B0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22589967920676582"/>
          <c:w val="0.18946199897313082"/>
          <c:h val="0.72968212306794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8</c:v>
                </c:pt>
                <c:pt idx="2">
                  <c:v>34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0-4F82-B7A8-7794B0BF3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27</c:v>
                </c:pt>
                <c:pt idx="2">
                  <c:v>17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0-4F82-B7A8-7794B0BF3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59</c:v>
                </c:pt>
                <c:pt idx="1">
                  <c:v>49</c:v>
                </c:pt>
                <c:pt idx="2">
                  <c:v>64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0-4F82-B7A8-7794B0BF3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85</c:v>
                </c:pt>
                <c:pt idx="1">
                  <c:v>143</c:v>
                </c:pt>
                <c:pt idx="2">
                  <c:v>112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C0-4F82-B7A8-7794B0BF3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453</c:v>
                </c:pt>
                <c:pt idx="2">
                  <c:v>480</c:v>
                </c:pt>
                <c:pt idx="3">
                  <c:v>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4-4908-8B3B-0D3C37AD6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252</c:v>
                </c:pt>
                <c:pt idx="2">
                  <c:v>159</c:v>
                </c:pt>
                <c:pt idx="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4-4908-8B3B-0D3C37AD6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659</c:v>
                </c:pt>
                <c:pt idx="2">
                  <c:v>294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4-4908-8B3B-0D3C37AD69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958</c:v>
                </c:pt>
                <c:pt idx="2">
                  <c:v>1389</c:v>
                </c:pt>
                <c:pt idx="3">
                  <c:v>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04-4908-8B3B-0D3C37AD69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43</c:v>
                </c:pt>
                <c:pt idx="2">
                  <c:v>66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0-4C6C-8FC7-E8D9300763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23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0-4C6C-8FC7-E8D930076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49</c:v>
                </c:pt>
                <c:pt idx="1">
                  <c:v>19</c:v>
                </c:pt>
                <c:pt idx="2">
                  <c:v>39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0-4C6C-8FC7-E8D9300763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144</c:v>
                </c:pt>
                <c:pt idx="1">
                  <c:v>235</c:v>
                </c:pt>
                <c:pt idx="2">
                  <c:v>179</c:v>
                </c:pt>
                <c:pt idx="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C0-4C6C-8FC7-E8D9300763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4-490B-A57B-ADB41AA6FE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4-490B-A57B-ADB41AA6FE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4-490B-A57B-ADB41AA6FE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4-490B-A57B-ADB41AA6F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3561223318544674"/>
          <c:w val="0.29951222886045148"/>
          <c:h val="0.5487313878217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94484108920974"/>
          <c:y val="0.13853528567515813"/>
          <c:w val="0.4095755004747989"/>
          <c:h val="0.726657662151002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2-4A69-93D2-862C79ACC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2-4A69-93D2-862C79ACC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2-4A69-93D2-862C79ACC8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2-4A69-93D2-862C79ACC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69943035711602"/>
          <c:y val="9.7524717160647839E-2"/>
          <c:w val="0.417981071250284"/>
          <c:h val="0.7415705961562792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E-4CAC-BDD5-89ECB8925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E-4CAC-BDD5-89ECB8925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E-4CAC-BDD5-89ECB8925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E-4CAC-BDD5-89ECB892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356976607997"/>
          <c:y val="0.15718936989624649"/>
          <c:w val="0.48208416739945514"/>
          <c:h val="0.689947185315809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41F0-4160-80E5-9571244A7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4160-80E5-9571244A7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0-4160-80E5-9571244A7B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0-4160-80E5-9571244A7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5039501979446"/>
          <c:y val="0.23452571645643733"/>
          <c:w val="0.3957605652579656"/>
          <c:h val="0.437388435289825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5-401E-B9C9-08D18FF7EB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5-401E-B9C9-08D18FF7EB4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5-401E-B9C9-08D18FF7EB4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5-401E-B9C9-08D18FF7EB4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5-401E-B9C9-08D18FF7EB4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B5-401E-B9C9-08D18FF7EB45}"/>
              </c:ext>
            </c:extLst>
          </c:dPt>
          <c:dLbls>
            <c:dLbl>
              <c:idx val="0"/>
              <c:layout>
                <c:manualLayout>
                  <c:x val="-0.10774418483332664"/>
                  <c:y val="2.074683214677968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5-401E-B9C9-08D18FF7EB45}"/>
                </c:ext>
              </c:extLst>
            </c:dLbl>
            <c:dLbl>
              <c:idx val="1"/>
              <c:layout>
                <c:manualLayout>
                  <c:x val="2.0227592842693438E-2"/>
                  <c:y val="-1.71373644447732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B5-401E-B9C9-08D18FF7E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B5-401E-B9C9-08D18FF7EB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00523481114276"/>
          <c:y val="0.11617917677335773"/>
          <c:w val="0.60460882961568052"/>
          <c:h val="0.7273821895755480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5-4559-9635-1589D2053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5-4559-9635-1589D2053A38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5-4559-9635-1589D2053A38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5-4559-9635-1589D2053A3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5-4559-9635-1589D2053A38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5-4559-9635-1589D2053A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1.1399999999999999</c:v>
                </c:pt>
                <c:pt idx="1">
                  <c:v>0.37</c:v>
                </c:pt>
                <c:pt idx="2">
                  <c:v>10.75</c:v>
                </c:pt>
                <c:pt idx="3">
                  <c:v>5.47</c:v>
                </c:pt>
                <c:pt idx="4">
                  <c:v>0</c:v>
                </c:pt>
                <c:pt idx="5">
                  <c:v>82.27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5A5-4559-9635-1589D2053A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86829869605963"/>
          <c:y val="0.12264048192441439"/>
          <c:w val="0.62154776547581292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7-467A-919C-D2876FD2DA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7-467A-919C-D2876FD2DAA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7-467A-919C-D2876FD2DAA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7-467A-919C-D2876FD2DAA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A7-467A-919C-D2876FD2DAA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A7-467A-919C-D2876FD2D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9A7-467A-919C-D2876FD2DAA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63054093805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8-4148-9934-D71260C2F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8-4148-9934-D71260C2F93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A8-4148-9934-D71260C2F93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A8-4148-9934-D71260C2F93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A8-4148-9934-D71260C2F93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A8-4148-9934-D71260C2F9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A8-4148-9934-D71260C2F9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93158648027736"/>
          <c:y val="0.13600505538668603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88-42EF-80FA-995C2AFCA2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88-42EF-80FA-995C2AFCA207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88-42EF-80FA-995C2AFCA20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88-42EF-80FA-995C2AFCA20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88-42EF-80FA-995C2AFCA20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988-42EF-80FA-995C2AFCA2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88-42EF-80FA-995C2AFCA2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060807125894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4-45E1-BB87-EDD98A616B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4-45E1-BB87-EDD98A616B0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4-45E1-BB87-EDD98A616B0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4-45E1-BB87-EDD98A616B0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C4-45E1-BB87-EDD98A616B0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C4-45E1-BB87-EDD98A616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9C4-45E1-BB87-EDD98A616B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7E-412D-81FC-713C55CAFA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7E-412D-81FC-713C55CAFA8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7E-412D-81FC-713C55CAFA8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7E-412D-81FC-713C55CAFA8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7E-412D-81FC-713C55CAFA8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7E-412D-81FC-713C55CAF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DD7E-412D-81FC-713C55CAFA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9-4427-9BBF-490FE9AB4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9-4427-9BBF-490FE9AB4B7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09-4427-9BBF-490FE9AB4B7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09-4427-9BBF-490FE9AB4B7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09-4427-9BBF-490FE9AB4B7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09-4427-9BBF-490FE9AB4B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3.32</c:v>
                </c:pt>
                <c:pt idx="2">
                  <c:v>23.15</c:v>
                </c:pt>
                <c:pt idx="3">
                  <c:v>0.89</c:v>
                </c:pt>
                <c:pt idx="4">
                  <c:v>0.02</c:v>
                </c:pt>
                <c:pt idx="5">
                  <c:v>56.019999999999996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309-4427-9BBF-490FE9AB4B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11732141196357"/>
          <c:y val="0.14090123904373975"/>
          <c:w val="0.61790155840426775"/>
          <c:h val="0.768089264127668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1-4F20-99C4-49A839576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1-4F20-99C4-49A83957609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1-4F20-99C4-49A83957609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1-4F20-99C4-49A83957609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51-4F20-99C4-49A83957609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51-4F20-99C4-49A8395760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51-4F20-99C4-49A8395760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554880409987"/>
          <c:y val="0.14653003498498871"/>
          <c:w val="0.58738458110476899"/>
          <c:h val="0.720944953091443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F-4559-AEA1-1698395A2C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F-4559-AEA1-1698395A2CA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9F-4559-AEA1-1698395A2CA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9F-4559-AEA1-1698395A2CA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9F-4559-AEA1-1698395A2CA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9F-4559-AEA1-1698395A2C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9F-4559-AEA1-1698395A2C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75221347866885"/>
          <c:y val="0.13600505538668603"/>
          <c:w val="0.62154804469499614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1-4EB7-BB20-06572DC5C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1-4EB7-BB20-06572DC5C32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1-4EB7-BB20-06572DC5C32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1-4EB7-BB20-06572DC5C32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51-4EB7-BB20-06572DC5C32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51-4EB7-BB20-06572DC5C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51-4EB7-BB20-06572DC5C3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33720409605048"/>
          <c:y val="0.13600505538668603"/>
          <c:w val="0.60674161737949073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20-46BF-AE95-1ACD26BD23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20-46BF-AE95-1ACD26BD23B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20-46BF-AE95-1ACD26BD23B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20-46BF-AE95-1ACD26BD23B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20-46BF-AE95-1ACD26BD23B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20-46BF-AE95-1ACD26BD23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0320-46BF-AE95-1ACD26BD23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79168141815"/>
          <c:y val="0.13600505538668603"/>
          <c:w val="0.64198703478317765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4-48A6-BE64-CBE76D9138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4-48A6-BE64-CBE76D91383D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94-48A6-BE64-CBE76D91383D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94-48A6-BE64-CBE76D91383D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94-48A6-BE64-CBE76D91383D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94-48A6-BE64-CBE76D913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40.18</c:v>
                </c:pt>
                <c:pt idx="1">
                  <c:v>2.25</c:v>
                </c:pt>
                <c:pt idx="2">
                  <c:v>7.5</c:v>
                </c:pt>
                <c:pt idx="3">
                  <c:v>2.35</c:v>
                </c:pt>
                <c:pt idx="4">
                  <c:v>0.4</c:v>
                </c:pt>
                <c:pt idx="5">
                  <c:v>47.32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2594-48A6-BE64-CBE76D9138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D-43AA-8029-F15AC6650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D-43AA-8029-F15AC6650D56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D-43AA-8029-F15AC6650D5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D-43AA-8029-F15AC6650D5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3D-43AA-8029-F15AC6650D5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3D-43AA-8029-F15AC6650D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3D-43AA-8029-F15AC6650D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760520251371302"/>
          <c:y val="0.13600505538668603"/>
          <c:w val="0.37200193908550555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8-4CC2-992D-13ADA9E44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8-4CC2-992D-13ADA9E44030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38-4CC2-992D-13ADA9E4403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38-4CC2-992D-13ADA9E4403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38-4CC2-992D-13ADA9E4403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38-4CC2-992D-13ADA9E44030}"/>
              </c:ext>
            </c:extLst>
          </c:dPt>
          <c:dLbls>
            <c:dLbl>
              <c:idx val="2"/>
              <c:layout>
                <c:manualLayout>
                  <c:x val="3.791689195674753E-2"/>
                  <c:y val="-7.98328060290011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8-4CC2-992D-13ADA9E44030}"/>
                </c:ext>
              </c:extLst>
            </c:dLbl>
            <c:dLbl>
              <c:idx val="3"/>
              <c:layout>
                <c:manualLayout>
                  <c:x val="2.6284933181941982E-2"/>
                  <c:y val="2.72321600044618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8-4CC2-992D-13ADA9E44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38-4CC2-992D-13ADA9E440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0371049397779"/>
          <c:y val="0.14533443783958155"/>
          <c:w val="0.62022616465519231"/>
          <c:h val="0.7870437266277505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0-474C-912E-C0F0D814BE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0-474C-912E-C0F0D814BE6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0-474C-912E-C0F0D814BE61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0-474C-912E-C0F0D814BE6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0-474C-912E-C0F0D814BE61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0-474C-912E-C0F0D814BE61}"/>
              </c:ext>
            </c:extLst>
          </c:dPt>
          <c:dLbls>
            <c:dLbl>
              <c:idx val="1"/>
              <c:layout>
                <c:manualLayout>
                  <c:x val="-7.0047197289947877E-2"/>
                  <c:y val="-0.2138887964947237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10-474C-912E-C0F0D814BE61}"/>
                </c:ext>
              </c:extLst>
            </c:dLbl>
            <c:dLbl>
              <c:idx val="2"/>
              <c:layout>
                <c:manualLayout>
                  <c:x val="-1.3868133365868028E-2"/>
                  <c:y val="-0.165165921441729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10-474C-912E-C0F0D814BE61}"/>
                </c:ext>
              </c:extLst>
            </c:dLbl>
            <c:dLbl>
              <c:idx val="3"/>
              <c:layout>
                <c:manualLayout>
                  <c:x val="-1.8807251719612485E-2"/>
                  <c:y val="-6.84424297236780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10-474C-912E-C0F0D814BE61}"/>
                </c:ext>
              </c:extLst>
            </c:dLbl>
            <c:dLbl>
              <c:idx val="4"/>
              <c:layout>
                <c:manualLayout>
                  <c:x val="-1.8423650084963914E-2"/>
                  <c:y val="7.327966024289633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0-474C-912E-C0F0D814B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110-474C-912E-C0F0D814BE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07483930360332"/>
          <c:y val="0.13064668971149607"/>
          <c:w val="0.62699272579972354"/>
          <c:h val="0.72507718873114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A6-4159-BC33-062F6C552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A6-4159-BC33-062F6C55251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A6-4159-BC33-062F6C55251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A6-4159-BC33-062F6C5525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A6-4159-BC33-062F6C55251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A6-4159-BC33-062F6C5525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15.83</c:v>
                </c:pt>
                <c:pt idx="1">
                  <c:v>2.0299999999999998</c:v>
                </c:pt>
                <c:pt idx="2">
                  <c:v>0.23</c:v>
                </c:pt>
                <c:pt idx="3">
                  <c:v>0.38</c:v>
                </c:pt>
                <c:pt idx="4">
                  <c:v>0</c:v>
                </c:pt>
                <c:pt idx="5">
                  <c:v>81.53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A4A6-4159-BC33-062F6C5525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96643367504033"/>
          <c:y val="0.14830851589095917"/>
          <c:w val="0.63393707691071344"/>
          <c:h val="0.729785608482108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3-41E7-AEFC-DD3DF3CB94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3-41E7-AEFC-DD3DF3CB9493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3-41E7-AEFC-DD3DF3CB9493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3-41E7-AEFC-DD3DF3CB9493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3-41E7-AEFC-DD3DF3CB9493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3-41E7-AEFC-DD3DF3CB9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83-41E7-AEFC-DD3DF3CB94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02134986996803"/>
          <c:y val="0.12858505445260421"/>
          <c:w val="0.65395776665883121"/>
          <c:h val="0.729612860690938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5-4A2E-A24E-7E2D2000D9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5-4A2E-A24E-7E2D2000D9D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5-4A2E-A24E-7E2D2000D9D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5-4A2E-A24E-7E2D2000D9D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A5-4A2E-A24E-7E2D2000D9D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A5-4A2E-A24E-7E2D2000D9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A5-4A2E-A24E-7E2D2000D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6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chart" Target="../charts/chart5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7" Type="http://schemas.openxmlformats.org/officeDocument/2006/relationships/chart" Target="../charts/chart6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1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chart" Target="../charts/chart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6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4.xml"/><Relationship Id="rId13" Type="http://schemas.openxmlformats.org/officeDocument/2006/relationships/chart" Target="../charts/chart79.xml"/><Relationship Id="rId18" Type="http://schemas.openxmlformats.org/officeDocument/2006/relationships/chart" Target="../charts/chart84.xml"/><Relationship Id="rId3" Type="http://schemas.openxmlformats.org/officeDocument/2006/relationships/chart" Target="../charts/chart69.xml"/><Relationship Id="rId7" Type="http://schemas.openxmlformats.org/officeDocument/2006/relationships/chart" Target="../charts/chart73.xml"/><Relationship Id="rId12" Type="http://schemas.openxmlformats.org/officeDocument/2006/relationships/chart" Target="../charts/chart78.xml"/><Relationship Id="rId17" Type="http://schemas.openxmlformats.org/officeDocument/2006/relationships/chart" Target="../charts/chart83.xml"/><Relationship Id="rId2" Type="http://schemas.openxmlformats.org/officeDocument/2006/relationships/chart" Target="../charts/chart68.xml"/><Relationship Id="rId16" Type="http://schemas.openxmlformats.org/officeDocument/2006/relationships/chart" Target="../charts/chart82.xml"/><Relationship Id="rId20" Type="http://schemas.openxmlformats.org/officeDocument/2006/relationships/chart" Target="../charts/chart8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2.xml"/><Relationship Id="rId11" Type="http://schemas.openxmlformats.org/officeDocument/2006/relationships/chart" Target="../charts/chart77.xml"/><Relationship Id="rId5" Type="http://schemas.openxmlformats.org/officeDocument/2006/relationships/chart" Target="../charts/chart71.xml"/><Relationship Id="rId15" Type="http://schemas.openxmlformats.org/officeDocument/2006/relationships/chart" Target="../charts/chart81.xml"/><Relationship Id="rId10" Type="http://schemas.openxmlformats.org/officeDocument/2006/relationships/chart" Target="../charts/chart76.xml"/><Relationship Id="rId19" Type="http://schemas.openxmlformats.org/officeDocument/2006/relationships/chart" Target="../charts/chart85.xml"/><Relationship Id="rId4" Type="http://schemas.openxmlformats.org/officeDocument/2006/relationships/chart" Target="../charts/chart70.xml"/><Relationship Id="rId9" Type="http://schemas.openxmlformats.org/officeDocument/2006/relationships/chart" Target="../charts/chart75.xml"/><Relationship Id="rId14" Type="http://schemas.openxmlformats.org/officeDocument/2006/relationships/chart" Target="../charts/chart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7.xml"/><Relationship Id="rId4" Type="http://schemas.openxmlformats.org/officeDocument/2006/relationships/chart" Target="../charts/chart10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hart" Target="../charts/chart109.xml"/><Relationship Id="rId4" Type="http://schemas.openxmlformats.org/officeDocument/2006/relationships/chart" Target="../charts/chart10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25415658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45813472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1053346261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235732114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931367-3C14-0536-2972-4D1B6FB5E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99075"/>
              </p:ext>
            </p:extLst>
          </p:nvPr>
        </p:nvGraphicFramePr>
        <p:xfrm>
          <a:off x="0" y="1"/>
          <a:ext cx="604361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6C7E815-06C7-2CFA-B15C-1E54B7331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813673"/>
              </p:ext>
            </p:extLst>
          </p:nvPr>
        </p:nvGraphicFramePr>
        <p:xfrm>
          <a:off x="6593840" y="-1"/>
          <a:ext cx="4905693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4983BD6-35C2-D9B1-C74F-9410D60C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34453"/>
              </p:ext>
            </p:extLst>
          </p:nvPr>
        </p:nvGraphicFramePr>
        <p:xfrm>
          <a:off x="113792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6CBEC1-E667-0913-0753-5B756B932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60597"/>
              </p:ext>
            </p:extLst>
          </p:nvPr>
        </p:nvGraphicFramePr>
        <p:xfrm>
          <a:off x="659384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75CED98-F977-BB80-6FBB-EA3BF09D4FB9}"/>
              </a:ext>
            </a:extLst>
          </p:cNvPr>
          <p:cNvSpPr txBox="1"/>
          <p:nvPr/>
        </p:nvSpPr>
        <p:spPr>
          <a:xfrm>
            <a:off x="663365" y="13508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29503-0DFB-9710-34CF-A9D39748157A}"/>
              </a:ext>
            </a:extLst>
          </p:cNvPr>
          <p:cNvSpPr txBox="1"/>
          <p:nvPr/>
        </p:nvSpPr>
        <p:spPr>
          <a:xfrm>
            <a:off x="692467" y="346487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C43F-80CE-6636-38B1-61C2BE945FA8}"/>
              </a:ext>
            </a:extLst>
          </p:cNvPr>
          <p:cNvSpPr txBox="1"/>
          <p:nvPr/>
        </p:nvSpPr>
        <p:spPr>
          <a:xfrm>
            <a:off x="6236653" y="13508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560BD-5973-FE59-20A8-CFAC2A8D260B}"/>
              </a:ext>
            </a:extLst>
          </p:cNvPr>
          <p:cNvSpPr txBox="1"/>
          <p:nvPr/>
        </p:nvSpPr>
        <p:spPr>
          <a:xfrm>
            <a:off x="6236652" y="345232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488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F18D082-B83A-0DD4-C1A1-346C1D4E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784808"/>
              </p:ext>
            </p:extLst>
          </p:nvPr>
        </p:nvGraphicFramePr>
        <p:xfrm>
          <a:off x="0" y="22561"/>
          <a:ext cx="60436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81CCA7-9FEF-A959-43AE-3462D91ED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183728"/>
              </p:ext>
            </p:extLst>
          </p:nvPr>
        </p:nvGraphicFramePr>
        <p:xfrm>
          <a:off x="6148388" y="2256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4695C8-8871-0904-06FA-DCDFBD95A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20954"/>
              </p:ext>
            </p:extLst>
          </p:nvPr>
        </p:nvGraphicFramePr>
        <p:xfrm>
          <a:off x="6148387" y="342900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C9B4C9-C4FD-654C-04F0-0704FC03C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57211"/>
              </p:ext>
            </p:extLst>
          </p:nvPr>
        </p:nvGraphicFramePr>
        <p:xfrm>
          <a:off x="1168400" y="3429000"/>
          <a:ext cx="48752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0AE7A7-9803-CE14-27BA-F449BF4956EC}"/>
              </a:ext>
            </a:extLst>
          </p:cNvPr>
          <p:cNvSpPr txBox="1"/>
          <p:nvPr/>
        </p:nvSpPr>
        <p:spPr>
          <a:xfrm>
            <a:off x="1506645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C99FDC-D3C2-1F0B-54DD-108FA345346D}"/>
              </a:ext>
            </a:extLst>
          </p:cNvPr>
          <p:cNvSpPr txBox="1"/>
          <p:nvPr/>
        </p:nvSpPr>
        <p:spPr>
          <a:xfrm>
            <a:off x="6993045" y="10460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F94B6-4D76-CD89-8B69-58FECD7DFB23}"/>
              </a:ext>
            </a:extLst>
          </p:cNvPr>
          <p:cNvSpPr txBox="1"/>
          <p:nvPr/>
        </p:nvSpPr>
        <p:spPr>
          <a:xfrm>
            <a:off x="15066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458132-A3BD-09A6-E1ED-CDFB166FA155}"/>
              </a:ext>
            </a:extLst>
          </p:cNvPr>
          <p:cNvSpPr txBox="1"/>
          <p:nvPr/>
        </p:nvSpPr>
        <p:spPr>
          <a:xfrm>
            <a:off x="69930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05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59120"/>
              </p:ext>
            </p:extLst>
          </p:nvPr>
        </p:nvGraphicFramePr>
        <p:xfrm>
          <a:off x="398404" y="791536"/>
          <a:ext cx="11679556" cy="769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Long_repeat.fa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0.977926413145643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0.817721028978865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0.895960283203949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0.836629608312081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0.163370391687919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0.90177672368672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777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8405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40404"/>
              </p:ext>
            </p:extLst>
          </p:nvPr>
        </p:nvGraphicFramePr>
        <p:xfrm>
          <a:off x="696770" y="509723"/>
          <a:ext cx="10676536" cy="714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679885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2626440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3723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3043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5:08:56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23649744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11:09+55:17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7448644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3289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2025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7:28:50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2475764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2132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25:50:58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25993528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1:00:42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5855888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29:54+2:46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3237756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871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2:19:46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1992608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2179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4:57:57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15317336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10:10:55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16897124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21:58:36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13326064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34:30:04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24279276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2609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26:44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3863236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22:28+1:32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2279908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1:01:10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1703260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1847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5:00:17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918964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  <a:tr h="30884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Zea</a:t>
                      </a:r>
                      <a:r>
                        <a:rPr lang="en-US" altLang="zh-CN" sz="1050" dirty="0"/>
                        <a:t> mays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2082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821046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2236200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93:46:37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39565080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105402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491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64:48:45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31596352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3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309319B-AD93-6355-B4D9-58E9DCF7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2325"/>
              </p:ext>
            </p:extLst>
          </p:nvPr>
        </p:nvGraphicFramePr>
        <p:xfrm>
          <a:off x="1371600" y="30480"/>
          <a:ext cx="10759440" cy="65638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1888">
                  <a:extLst>
                    <a:ext uri="{9D8B030D-6E8A-4147-A177-3AD203B41FA5}">
                      <a16:colId xmlns:a16="http://schemas.microsoft.com/office/drawing/2014/main" val="175421124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666442959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362045422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33836985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968395352"/>
                    </a:ext>
                  </a:extLst>
                </a:gridCol>
              </a:tblGrid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22811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38574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763967397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10422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E41F86B-96AC-EC3C-C1F8-D7C62D5E489C}"/>
              </a:ext>
            </a:extLst>
          </p:cNvPr>
          <p:cNvSpPr txBox="1"/>
          <p:nvPr/>
        </p:nvSpPr>
        <p:spPr>
          <a:xfrm>
            <a:off x="5885272" y="6566848"/>
            <a:ext cx="1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RepeatModeler2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8ED03-F075-3F67-EF76-6457D99FFCA9}"/>
              </a:ext>
            </a:extLst>
          </p:cNvPr>
          <p:cNvSpPr txBox="1"/>
          <p:nvPr/>
        </p:nvSpPr>
        <p:spPr>
          <a:xfrm>
            <a:off x="4302873" y="6566848"/>
            <a:ext cx="7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dirty="0"/>
              <a:t>HiTE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1B3CF-74EE-C8E8-80D2-051DB513DD28}"/>
              </a:ext>
            </a:extLst>
          </p:cNvPr>
          <p:cNvSpPr txBox="1"/>
          <p:nvPr/>
        </p:nvSpPr>
        <p:spPr>
          <a:xfrm>
            <a:off x="8515106" y="6566848"/>
            <a:ext cx="7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EDTA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40E4E7-9213-9CF8-9DB5-98D527B33CE5}"/>
              </a:ext>
            </a:extLst>
          </p:cNvPr>
          <p:cNvSpPr txBox="1"/>
          <p:nvPr/>
        </p:nvSpPr>
        <p:spPr>
          <a:xfrm>
            <a:off x="10442875" y="6566848"/>
            <a:ext cx="140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RepeatScout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2879CC-3C43-EFD0-F82F-CE703B55246F}"/>
              </a:ext>
            </a:extLst>
          </p:cNvPr>
          <p:cNvSpPr txBox="1"/>
          <p:nvPr/>
        </p:nvSpPr>
        <p:spPr>
          <a:xfrm>
            <a:off x="1683211" y="6563885"/>
            <a:ext cx="1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Curated library</a:t>
            </a:r>
            <a:endParaRPr lang="zh-CN" altLang="en-US" sz="1400" b="1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A05ABD-2961-0825-CB4F-45F7EC07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21460"/>
              </p:ext>
            </p:extLst>
          </p:nvPr>
        </p:nvGraphicFramePr>
        <p:xfrm>
          <a:off x="207473" y="4433139"/>
          <a:ext cx="3450460" cy="312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190672C-3FC8-B374-9192-1C76986C2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763969"/>
              </p:ext>
            </p:extLst>
          </p:nvPr>
        </p:nvGraphicFramePr>
        <p:xfrm>
          <a:off x="3515693" y="4954250"/>
          <a:ext cx="2277064" cy="189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C261C9-B41C-22E6-1FF5-EA8A98E7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105085"/>
              </p:ext>
            </p:extLst>
          </p:nvPr>
        </p:nvGraphicFramePr>
        <p:xfrm>
          <a:off x="5577924" y="4946426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0D9CCB2-873A-86DF-2F0A-F897CB3F4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34552"/>
              </p:ext>
            </p:extLst>
          </p:nvPr>
        </p:nvGraphicFramePr>
        <p:xfrm>
          <a:off x="7693065" y="494642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610DAC5-893F-0577-A5C2-ED8ECA835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79427"/>
              </p:ext>
            </p:extLst>
          </p:nvPr>
        </p:nvGraphicFramePr>
        <p:xfrm>
          <a:off x="9907689" y="494049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E935D3B-FBE1-79E5-9EB9-A6656CD61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47271"/>
              </p:ext>
            </p:extLst>
          </p:nvPr>
        </p:nvGraphicFramePr>
        <p:xfrm>
          <a:off x="1363745" y="-17543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5488199-5A28-CB13-8B2E-6262862FE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4762"/>
              </p:ext>
            </p:extLst>
          </p:nvPr>
        </p:nvGraphicFramePr>
        <p:xfrm>
          <a:off x="5678518" y="-175434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5E7C1B2-A075-902D-7CED-16A848FA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421110"/>
              </p:ext>
            </p:extLst>
          </p:nvPr>
        </p:nvGraphicFramePr>
        <p:xfrm>
          <a:off x="3588751" y="-20416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605E27F-D88F-672D-4C0D-FEA3650C6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32420"/>
              </p:ext>
            </p:extLst>
          </p:nvPr>
        </p:nvGraphicFramePr>
        <p:xfrm>
          <a:off x="7726144" y="-115400"/>
          <a:ext cx="2214958" cy="178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B0B7E23-A018-311F-98A0-5C05BFCA5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384407"/>
              </p:ext>
            </p:extLst>
          </p:nvPr>
        </p:nvGraphicFramePr>
        <p:xfrm>
          <a:off x="10043188" y="-125364"/>
          <a:ext cx="2226022" cy="18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9222F27-36DB-1BC7-45D0-D8D3D442F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74015"/>
              </p:ext>
            </p:extLst>
          </p:nvPr>
        </p:nvGraphicFramePr>
        <p:xfrm>
          <a:off x="1299290" y="3114180"/>
          <a:ext cx="222602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F9DBF83-639D-AAC8-7345-083CC4166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82175"/>
              </p:ext>
            </p:extLst>
          </p:nvPr>
        </p:nvGraphicFramePr>
        <p:xfrm>
          <a:off x="5609637" y="3114180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48F75145-C0A1-1230-1634-4A12DBBEB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071803"/>
              </p:ext>
            </p:extLst>
          </p:nvPr>
        </p:nvGraphicFramePr>
        <p:xfrm>
          <a:off x="3579811" y="3098175"/>
          <a:ext cx="215515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3D985FB-922A-147E-FEFE-F3A1AECC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04563"/>
              </p:ext>
            </p:extLst>
          </p:nvPr>
        </p:nvGraphicFramePr>
        <p:xfrm>
          <a:off x="7746800" y="3124603"/>
          <a:ext cx="2226022" cy="186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9FA161E-CB4E-46D6-CCB6-3107059D0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430969"/>
              </p:ext>
            </p:extLst>
          </p:nvPr>
        </p:nvGraphicFramePr>
        <p:xfrm>
          <a:off x="0" y="1590525"/>
          <a:ext cx="3719279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272DA214-56CC-3F3E-1230-18C2CE1FC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301853"/>
              </p:ext>
            </p:extLst>
          </p:nvPr>
        </p:nvGraphicFramePr>
        <p:xfrm>
          <a:off x="5657675" y="1569858"/>
          <a:ext cx="2274495" cy="189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116654FB-CC7F-DEAF-B49D-D8186B728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25662"/>
              </p:ext>
            </p:extLst>
          </p:nvPr>
        </p:nvGraphicFramePr>
        <p:xfrm>
          <a:off x="3567607" y="1657937"/>
          <a:ext cx="2155151" cy="186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487669A5-E74B-4CEE-A5AF-7D7A892D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916033"/>
              </p:ext>
            </p:extLst>
          </p:nvPr>
        </p:nvGraphicFramePr>
        <p:xfrm>
          <a:off x="7744253" y="1585159"/>
          <a:ext cx="2214958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0A5B046-1BC5-E463-CBC0-48D97A1AF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68446"/>
              </p:ext>
            </p:extLst>
          </p:nvPr>
        </p:nvGraphicFramePr>
        <p:xfrm>
          <a:off x="9989623" y="1609252"/>
          <a:ext cx="2144088" cy="192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80693A6-9113-1686-5FEC-2A5A83B2D419}"/>
              </a:ext>
            </a:extLst>
          </p:cNvPr>
          <p:cNvSpPr txBox="1"/>
          <p:nvPr/>
        </p:nvSpPr>
        <p:spPr>
          <a:xfrm>
            <a:off x="981573" y="843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E49026-CDFC-BF7E-30D0-37DD29B5683A}"/>
              </a:ext>
            </a:extLst>
          </p:cNvPr>
          <p:cNvSpPr txBox="1"/>
          <p:nvPr/>
        </p:nvSpPr>
        <p:spPr>
          <a:xfrm>
            <a:off x="981573" y="2274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053577-060C-BA80-D65B-0285B22C7D54}"/>
              </a:ext>
            </a:extLst>
          </p:cNvPr>
          <p:cNvSpPr txBox="1"/>
          <p:nvPr/>
        </p:nvSpPr>
        <p:spPr>
          <a:xfrm>
            <a:off x="981573" y="39458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8FCFD5-6892-DB2C-234F-927A3287FAC3}"/>
              </a:ext>
            </a:extLst>
          </p:cNvPr>
          <p:cNvSpPr txBox="1"/>
          <p:nvPr/>
        </p:nvSpPr>
        <p:spPr>
          <a:xfrm>
            <a:off x="981573" y="55719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1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C9292A-392E-060C-99ED-D8347064E450}"/>
              </a:ext>
            </a:extLst>
          </p:cNvPr>
          <p:cNvGrpSpPr/>
          <p:nvPr/>
        </p:nvGrpSpPr>
        <p:grpSpPr>
          <a:xfrm>
            <a:off x="365008" y="564723"/>
            <a:ext cx="10818567" cy="5815812"/>
            <a:chOff x="365008" y="564723"/>
            <a:chExt cx="10818567" cy="58158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8884" y="1212665"/>
              <a:ext cx="7549126" cy="17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28884" y="1213527"/>
              <a:ext cx="127773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305405" y="1222184"/>
              <a:ext cx="138154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968276" y="1221446"/>
              <a:ext cx="352064" cy="611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56752" y="1216329"/>
              <a:ext cx="54841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90685" y="1226907"/>
              <a:ext cx="47018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1339" y="1809849"/>
              <a:ext cx="8269651" cy="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063924" y="1213527"/>
              <a:ext cx="310558" cy="5954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04270" y="139804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35519" y="13962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49056" y="136906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494508" y="1229298"/>
              <a:ext cx="309110" cy="58583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609258" y="1229298"/>
              <a:ext cx="280001" cy="5654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15635" y="1396279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116962" y="2098708"/>
              <a:ext cx="3396936" cy="3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00724" y="2135548"/>
              <a:ext cx="599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start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11331" y="2138305"/>
              <a:ext cx="600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6264" y="1756711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81749" y="174772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7931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65190" y="1754413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43875" y="1746422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815430" y="1743558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72690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56497" y="175164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27904" y="1629974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97137" y="2240842"/>
              <a:ext cx="103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direction</a:t>
              </a:r>
              <a:endParaRPr lang="zh-CN" altLang="en-US" sz="14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3727067" y="1229298"/>
              <a:ext cx="146028" cy="57968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378150" y="1229298"/>
              <a:ext cx="142261" cy="58920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05794" y="136919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8414" y="1761759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93741" y="17516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>
              <a:off x="6305664" y="123417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7240359" y="123185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6025436" y="13731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109927" y="1751646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079152" y="17647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2" name="左大括号 61"/>
            <p:cNvSpPr/>
            <p:nvPr/>
          </p:nvSpPr>
          <p:spPr>
            <a:xfrm rot="5400000">
              <a:off x="5081104" y="437025"/>
              <a:ext cx="168322" cy="1283206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32554" y="564723"/>
              <a:ext cx="117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400" baseline="-25000" dirty="0"/>
                <a:t>5</a:t>
              </a:r>
              <a:r>
                <a:rPr lang="en-US" altLang="zh-CN" dirty="0"/>
                <a:t>-e</a:t>
              </a:r>
              <a:r>
                <a:rPr lang="en-US" altLang="zh-CN" sz="1400" baseline="-25000" dirty="0"/>
                <a:t>4</a:t>
              </a:r>
              <a:r>
                <a:rPr lang="en-US" altLang="zh-CN" dirty="0"/>
                <a:t> &gt; p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18869" y="362087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696990" y="3419927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56396" y="3614128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56396" y="438811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98225" y="444645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696165" y="4804740"/>
              <a:ext cx="3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71" name="直接箭头连接符 70"/>
            <p:cNvCxnSpPr>
              <a:stCxn id="65" idx="3"/>
              <a:endCxn id="66" idx="1"/>
            </p:cNvCxnSpPr>
            <p:nvPr/>
          </p:nvCxnSpPr>
          <p:spPr>
            <a:xfrm flipV="1">
              <a:off x="4171256" y="3573816"/>
              <a:ext cx="525734" cy="20094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6" idx="3"/>
              <a:endCxn id="67" idx="1"/>
            </p:cNvCxnSpPr>
            <p:nvPr/>
          </p:nvCxnSpPr>
          <p:spPr>
            <a:xfrm>
              <a:off x="5049377" y="3573816"/>
              <a:ext cx="507019" cy="1942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7" idx="2"/>
              <a:endCxn id="68" idx="0"/>
            </p:cNvCxnSpPr>
            <p:nvPr/>
          </p:nvCxnSpPr>
          <p:spPr>
            <a:xfrm>
              <a:off x="5732590" y="3921905"/>
              <a:ext cx="0" cy="46621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9" idx="3"/>
              <a:endCxn id="70" idx="1"/>
            </p:cNvCxnSpPr>
            <p:nvPr/>
          </p:nvCxnSpPr>
          <p:spPr>
            <a:xfrm>
              <a:off x="4150612" y="4600342"/>
              <a:ext cx="545553" cy="35828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任意多边形 103"/>
            <p:cNvSpPr/>
            <p:nvPr/>
          </p:nvSpPr>
          <p:spPr>
            <a:xfrm>
              <a:off x="4155613" y="3668211"/>
              <a:ext cx="1400783" cy="836579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18973" y="4470401"/>
              <a:ext cx="502108" cy="3333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365008" y="6071924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04368" y="60694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272753" y="6072758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40770" y="60543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4903984" y="2706626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889785" y="5112517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513463" y="5958042"/>
              <a:ext cx="3887941" cy="146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07117" y="5954911"/>
              <a:ext cx="1849900" cy="1531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027904" y="5838903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Candidate 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CEE653-0010-D888-0DDD-3F94249EA6D9}"/>
              </a:ext>
            </a:extLst>
          </p:cNvPr>
          <p:cNvGrpSpPr/>
          <p:nvPr/>
        </p:nvGrpSpPr>
        <p:grpSpPr>
          <a:xfrm>
            <a:off x="1561102" y="874470"/>
            <a:ext cx="9627598" cy="5430873"/>
            <a:chOff x="1561102" y="874470"/>
            <a:chExt cx="9627598" cy="5430873"/>
          </a:xfrm>
        </p:grpSpPr>
        <p:grpSp>
          <p:nvGrpSpPr>
            <p:cNvPr id="55" name="组合 54"/>
            <p:cNvGrpSpPr/>
            <p:nvPr/>
          </p:nvGrpSpPr>
          <p:grpSpPr>
            <a:xfrm>
              <a:off x="1745768" y="4509820"/>
              <a:ext cx="4195099" cy="1795523"/>
              <a:chOff x="1430083" y="1850568"/>
              <a:chExt cx="4195099" cy="179552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956253" y="2300282"/>
                <a:ext cx="2920454" cy="1168632"/>
                <a:chOff x="1956253" y="2300282"/>
                <a:chExt cx="2920454" cy="1168632"/>
              </a:xfrm>
            </p:grpSpPr>
            <p:cxnSp>
              <p:nvCxnSpPr>
                <p:cNvPr id="4" name="直接连接符 3"/>
                <p:cNvCxnSpPr>
                  <a:endCxn id="47" idx="1"/>
                </p:cNvCxnSpPr>
                <p:nvPr/>
              </p:nvCxnSpPr>
              <p:spPr>
                <a:xfrm>
                  <a:off x="3586388" y="3456659"/>
                  <a:ext cx="1290319" cy="4766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" name="直接连接符 2"/>
                <p:cNvCxnSpPr>
                  <a:stCxn id="48" idx="3"/>
                </p:cNvCxnSpPr>
                <p:nvPr/>
              </p:nvCxnSpPr>
              <p:spPr>
                <a:xfrm>
                  <a:off x="1956253" y="3461425"/>
                  <a:ext cx="1193345" cy="272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4876707" y="3276759"/>
                <a:ext cx="74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dirty="0" err="1"/>
                  <a:t>t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30083" y="3276759"/>
                <a:ext cx="526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921520" y="5222916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Hairpin Structures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59" idx="3"/>
              <a:endCxn id="60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五边形 58"/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五边形 59"/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921520" y="874470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Long Terminal Repeats (LTR)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5" idx="3"/>
              <a:endCxn id="66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五边形 64"/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五边形 65"/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21520" y="2164914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Terminal Inverted Repeats (TIR)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74" idx="0"/>
              <a:endCxn id="77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7921520" y="3520596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Site Duplications (TSD)</a:t>
              </a:r>
              <a:endParaRPr lang="zh-CN" altLang="en-US" dirty="0"/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537" y="3435666"/>
            <a:ext cx="6188526" cy="31032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" y="3435666"/>
            <a:ext cx="5927574" cy="3103206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5400000">
            <a:off x="3564980" y="1475054"/>
            <a:ext cx="198306" cy="3722917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733519" y="1475054"/>
            <a:ext cx="198306" cy="3722917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2876" y="254240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71415" y="254131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02674" y="3042817"/>
            <a:ext cx="3722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971213" y="3042817"/>
            <a:ext cx="3722918" cy="98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63682" y="2541315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TSD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08432" y="2544355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TSD</a:t>
            </a:r>
            <a:endParaRPr lang="zh-CN" altLang="en-US" dirty="0"/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278340785"/>
              </p:ext>
            </p:extLst>
          </p:nvPr>
        </p:nvGraphicFramePr>
        <p:xfrm>
          <a:off x="13063" y="63785"/>
          <a:ext cx="3592286" cy="247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613849854"/>
              </p:ext>
            </p:extLst>
          </p:nvPr>
        </p:nvGraphicFramePr>
        <p:xfrm>
          <a:off x="4534112" y="-30415"/>
          <a:ext cx="3265281" cy="254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85059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(a)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534112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(b)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044551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(c)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85059" y="299205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(d)</a:t>
            </a:r>
            <a:endParaRPr lang="zh-CN" altLang="en-US" b="1" dirty="0"/>
          </a:p>
        </p:txBody>
      </p:sp>
      <p:sp>
        <p:nvSpPr>
          <p:cNvPr id="29" name="左大括号 28"/>
          <p:cNvSpPr/>
          <p:nvPr/>
        </p:nvSpPr>
        <p:spPr>
          <a:xfrm rot="5400000">
            <a:off x="1361709" y="2980643"/>
            <a:ext cx="198306" cy="696685"/>
          </a:xfrm>
          <a:prstGeom prst="leftBrace">
            <a:avLst>
              <a:gd name="adj1" fmla="val 8332"/>
              <a:gd name="adj2" fmla="val 5000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5400000">
            <a:off x="10955296" y="2980643"/>
            <a:ext cx="198306" cy="696685"/>
          </a:xfrm>
          <a:prstGeom prst="leftBrace">
            <a:avLst>
              <a:gd name="adj1" fmla="val 8332"/>
              <a:gd name="adj2" fmla="val 5000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333573" y="2886848"/>
            <a:ext cx="312478" cy="2828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10868903" y="2901403"/>
            <a:ext cx="312478" cy="2828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65" y="18988"/>
            <a:ext cx="3509550" cy="26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733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189180</TotalTime>
  <Words>7790</Words>
  <Application>Microsoft Office PowerPoint</Application>
  <PresentationFormat>宽屏</PresentationFormat>
  <Paragraphs>4241</Paragraphs>
  <Slides>99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1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kang</cp:lastModifiedBy>
  <cp:revision>808</cp:revision>
  <dcterms:created xsi:type="dcterms:W3CDTF">2020-01-13T10:19:39Z</dcterms:created>
  <dcterms:modified xsi:type="dcterms:W3CDTF">2023-01-04T02:46:13Z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