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1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FF7A-8C0F-48D3-B78D-C256EBC8221F}" type="datetimeFigureOut">
              <a:rPr lang="en-US" smtClean="0"/>
              <a:t>7/6/2016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CF7F5F0-8B09-4DB8-8C81-5E394D28D7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464FF7A-8C0F-48D3-B78D-C256EBC8221F}" type="datetimeFigureOut">
              <a:rPr lang="en-US" smtClean="0"/>
              <a:t>7/6/2016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U-QCPT/PBPK-workshop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PBPK Modeling and </a:t>
            </a:r>
            <a:r>
              <a:rPr lang="en-US" dirty="0" err="1" smtClean="0"/>
              <a:t>MCSim</a:t>
            </a:r>
            <a:r>
              <a:rPr lang="en-US" dirty="0" smtClean="0"/>
              <a:t>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QCPT Group</a:t>
            </a:r>
            <a:endParaRPr lang="en-US" dirty="0" smtClean="0"/>
          </a:p>
          <a:p>
            <a:r>
              <a:rPr lang="en-US" dirty="0" smtClean="0"/>
              <a:t>July 9,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The goal of this workshop is to become familiar with PBPK model development within the </a:t>
            </a:r>
            <a:r>
              <a:rPr lang="en-US" dirty="0" err="1" smtClean="0"/>
              <a:t>MCSim</a:t>
            </a:r>
            <a:r>
              <a:rPr lang="en-US" dirty="0" smtClean="0"/>
              <a:t> platform. Throughout this workshop, you will become familiar with…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The development of PBPK model equations based on physiological and drug-specific properties</a:t>
            </a:r>
          </a:p>
          <a:p>
            <a:r>
              <a:rPr lang="en-US" dirty="0" smtClean="0"/>
              <a:t>Writing coupled systems of ordinary differential equations in </a:t>
            </a:r>
            <a:r>
              <a:rPr lang="en-US" dirty="0" err="1" smtClean="0"/>
              <a:t>MCSim</a:t>
            </a:r>
            <a:r>
              <a:rPr lang="en-US" dirty="0" smtClean="0"/>
              <a:t> to describe the absorption, distribution, metabolism, and elimination of a drug</a:t>
            </a:r>
          </a:p>
          <a:p>
            <a:r>
              <a:rPr lang="en-US" dirty="0" smtClean="0"/>
              <a:t>The implementation of parameter estimation techniques to fit model parameters to measured pharmacokinetic data </a:t>
            </a:r>
            <a:endParaRPr lang="en-US" dirty="0" smtClean="0"/>
          </a:p>
          <a:p>
            <a:r>
              <a:rPr lang="en-US" dirty="0" smtClean="0"/>
              <a:t>The integration of Python and </a:t>
            </a:r>
            <a:r>
              <a:rPr lang="en-US" dirty="0" err="1" smtClean="0"/>
              <a:t>MCSim</a:t>
            </a:r>
            <a:r>
              <a:rPr lang="en-US" dirty="0" smtClean="0"/>
              <a:t> to develop a meaningful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3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Day 1</a:t>
            </a:r>
          </a:p>
          <a:p>
            <a:pPr lvl="1"/>
            <a:r>
              <a:rPr lang="en-US" dirty="0" smtClean="0"/>
              <a:t>AM: Introduction to PBPK modeling and </a:t>
            </a:r>
            <a:r>
              <a:rPr lang="en-US" dirty="0" err="1" smtClean="0"/>
              <a:t>MCSim</a:t>
            </a:r>
            <a:endParaRPr lang="en-US" dirty="0" smtClean="0"/>
          </a:p>
          <a:p>
            <a:pPr lvl="1"/>
            <a:r>
              <a:rPr lang="en-US" dirty="0" smtClean="0"/>
              <a:t>PM: PBPK parameter determination and physiologically-realistic model development</a:t>
            </a:r>
          </a:p>
          <a:p>
            <a:r>
              <a:rPr lang="en-US" b="1" dirty="0" smtClean="0"/>
              <a:t>Day 2</a:t>
            </a:r>
          </a:p>
          <a:p>
            <a:pPr lvl="1"/>
            <a:r>
              <a:rPr lang="en-US" dirty="0" smtClean="0"/>
              <a:t>AM: Parameter variability and Monte-Carlo sampling</a:t>
            </a:r>
          </a:p>
          <a:p>
            <a:pPr lvl="1"/>
            <a:r>
              <a:rPr lang="en-US" dirty="0" smtClean="0"/>
              <a:t>PM: Whole body, population-based, PBPK modeling</a:t>
            </a:r>
          </a:p>
          <a:p>
            <a:r>
              <a:rPr lang="en-US" b="1" dirty="0" smtClean="0"/>
              <a:t>Day 3</a:t>
            </a:r>
          </a:p>
          <a:p>
            <a:pPr lvl="1"/>
            <a:r>
              <a:rPr lang="en-US" dirty="0" smtClean="0"/>
              <a:t>AM: Introduction to Markov-chain Monte-Carlo (MCMC) for parameter estimation</a:t>
            </a:r>
          </a:p>
          <a:p>
            <a:pPr lvl="1"/>
            <a:r>
              <a:rPr lang="en-US" dirty="0" smtClean="0"/>
              <a:t>PM: Calibration of whole-body PBPK model using MCMC</a:t>
            </a:r>
          </a:p>
          <a:p>
            <a:r>
              <a:rPr lang="en-US" b="1" dirty="0" smtClean="0"/>
              <a:t>Day 4</a:t>
            </a:r>
            <a:r>
              <a:rPr lang="en-US" dirty="0" smtClean="0"/>
              <a:t>: Apply knowledge to project-specific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Before </a:t>
            </a:r>
            <a:r>
              <a:rPr lang="en-US" dirty="0" smtClean="0"/>
              <a:t>getting into the modeling, we need to set up the directory structure and paths.</a:t>
            </a:r>
          </a:p>
          <a:p>
            <a:endParaRPr lang="en-US" dirty="0"/>
          </a:p>
          <a:p>
            <a:r>
              <a:rPr lang="en-US" dirty="0" smtClean="0"/>
              <a:t>Start with </a:t>
            </a:r>
            <a:r>
              <a:rPr lang="en-US" dirty="0" err="1" smtClean="0"/>
              <a:t>git</a:t>
            </a:r>
            <a:r>
              <a:rPr lang="en-US" dirty="0" smtClean="0"/>
              <a:t> and version control</a:t>
            </a:r>
          </a:p>
          <a:p>
            <a:pPr lvl="1"/>
            <a:r>
              <a:rPr lang="en-US" dirty="0" smtClean="0"/>
              <a:t>‘Pull’ our material from a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</a:p>
          <a:p>
            <a:endParaRPr lang="en-US" dirty="0"/>
          </a:p>
          <a:p>
            <a:r>
              <a:rPr lang="en-US" dirty="0" smtClean="0"/>
              <a:t>Update machine and install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&lt;password&gt;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aptitude update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ptitude upgrade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aptitude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-all</a:t>
            </a:r>
          </a:p>
          <a:p>
            <a:endParaRPr lang="en-US" dirty="0" smtClean="0"/>
          </a:p>
          <a:p>
            <a:r>
              <a:rPr lang="en-US" dirty="0" smtClean="0"/>
              <a:t>Make sure you are on your home directory:</a:t>
            </a:r>
          </a:p>
          <a:p>
            <a:pPr lvl="1"/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clone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https://github.com/CSU-QCPT/PBPK-workshop.git</a:t>
            </a:r>
            <a:endParaRPr lang="en-US" sz="1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PBPK-workshop</a:t>
            </a:r>
          </a:p>
        </p:txBody>
      </p:sp>
    </p:spTree>
    <p:extLst>
      <p:ext uri="{BB962C8B-B14F-4D97-AF65-F5344CB8AC3E}">
        <p14:creationId xmlns:p14="http://schemas.microsoft.com/office/powerpoint/2010/main" val="7014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for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&lt;Fill in highlights of </a:t>
            </a:r>
            <a:r>
              <a:rPr lang="en-US" dirty="0" err="1" smtClean="0"/>
              <a:t>git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.</a:t>
            </a:r>
            <a:endParaRPr lang="en-US" dirty="0" smtClean="0"/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-m “&lt;message&gt;”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Allows us to “save” our work and go back if we mess up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Every time you get the model to work, commit the changes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If you ‘break’ the model or make a change you can’t recall, go back to last commit: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reset --hard HEAD^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0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341563" algn="l"/>
              </a:tabLst>
            </a:pPr>
            <a:r>
              <a:rPr lang="en-US" dirty="0" smtClean="0"/>
              <a:t>Set up Linux </a:t>
            </a:r>
            <a:r>
              <a:rPr lang="en-US" dirty="0" err="1" smtClean="0"/>
              <a:t>environement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going too much further, let’s make sure everyone is on the same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75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674</TotalTime>
  <Words>332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PBPK Modeling and MCSim Workshop</vt:lpstr>
      <vt:lpstr>Workshop Overview</vt:lpstr>
      <vt:lpstr>Workshop Schedule</vt:lpstr>
      <vt:lpstr>General housekeeping</vt:lpstr>
      <vt:lpstr>git for version control</vt:lpstr>
      <vt:lpstr>Set up Linux environement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PBPK Model Development</dc:title>
  <dc:creator>tjzurlin</dc:creator>
  <cp:lastModifiedBy>tjzurlin</cp:lastModifiedBy>
  <cp:revision>33</cp:revision>
  <dcterms:created xsi:type="dcterms:W3CDTF">2015-10-11T14:35:36Z</dcterms:created>
  <dcterms:modified xsi:type="dcterms:W3CDTF">2016-07-06T19:00:33Z</dcterms:modified>
</cp:coreProperties>
</file>