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8" r:id="rId2"/>
    <p:sldId id="272" r:id="rId3"/>
    <p:sldId id="270" r:id="rId4"/>
    <p:sldId id="269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7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QCPT/PBPK-workshop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Before getting into the modeling, we need to set up the directory structure and paths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First, update the machine </a:t>
            </a:r>
            <a:r>
              <a:rPr lang="en-US" sz="2400" dirty="0" smtClean="0"/>
              <a:t>and install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&lt;password&gt;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 update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ptitude upgrade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Course materials (clone from our repository):</a:t>
            </a:r>
            <a:endParaRPr lang="en-US" sz="2400" dirty="0"/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~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https://github.com/CSU-QCPT/PBPK-workshop.git</a:t>
            </a:r>
            <a:endParaRPr lang="en-US" dirty="0" smtClean="0"/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PBPK-workshop</a:t>
            </a:r>
          </a:p>
        </p:txBody>
      </p:sp>
    </p:spTree>
    <p:extLst>
      <p:ext uri="{BB962C8B-B14F-4D97-AF65-F5344CB8AC3E}">
        <p14:creationId xmlns:p14="http://schemas.microsoft.com/office/powerpoint/2010/main" val="24034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341563" algn="l"/>
              </a:tabLst>
            </a:pPr>
            <a:r>
              <a:rPr lang="en-US" dirty="0" smtClean="0"/>
              <a:t>The Linux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going too much further, let’s make sure everyone is on the same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provides a structured way of managing </a:t>
            </a:r>
            <a:r>
              <a:rPr lang="en-US" dirty="0" smtClean="0">
                <a:cs typeface="Courier New" panose="02070309020205020404" pitchFamily="49" charset="0"/>
              </a:rPr>
              <a:t>versions </a:t>
            </a:r>
            <a:r>
              <a:rPr lang="en-US" dirty="0">
                <a:cs typeface="Courier New" panose="02070309020205020404" pitchFamily="49" charset="0"/>
              </a:rPr>
              <a:t>of </a:t>
            </a:r>
            <a:r>
              <a:rPr lang="en-US" dirty="0" smtClean="0">
                <a:cs typeface="Courier New" panose="02070309020205020404" pitchFamily="49" charset="0"/>
              </a:rPr>
              <a:t>your </a:t>
            </a:r>
            <a:r>
              <a:rPr lang="en-US" dirty="0">
                <a:cs typeface="Courier New" panose="02070309020205020404" pitchFamily="49" charset="0"/>
              </a:rPr>
              <a:t>code and </a:t>
            </a:r>
            <a:r>
              <a:rPr lang="en-US" dirty="0" smtClean="0">
                <a:cs typeface="Courier New" panose="02070309020205020404" pitchFamily="49" charset="0"/>
              </a:rPr>
              <a:t>documents, </a:t>
            </a:r>
            <a:r>
              <a:rPr lang="en-US" dirty="0" smtClean="0">
                <a:cs typeface="Courier New" panose="02070309020205020404" pitchFamily="49" charset="0"/>
              </a:rPr>
              <a:t>comparing </a:t>
            </a:r>
            <a:r>
              <a:rPr lang="en-US" dirty="0" smtClean="0">
                <a:cs typeface="Courier New" panose="02070309020205020404" pitchFamily="49" charset="0"/>
              </a:rPr>
              <a:t>file versions, and </a:t>
            </a:r>
            <a:r>
              <a:rPr lang="en-US" dirty="0" smtClean="0">
                <a:cs typeface="Courier New" panose="02070309020205020404" pitchFamily="49" charset="0"/>
              </a:rPr>
              <a:t>returning </a:t>
            </a:r>
            <a:r>
              <a:rPr lang="en-US" dirty="0" smtClean="0">
                <a:cs typeface="Courier New" panose="02070309020205020404" pitchFamily="49" charset="0"/>
              </a:rPr>
              <a:t>to previous versions.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Basic guideline: Every </a:t>
            </a:r>
            <a:r>
              <a:rPr lang="en-US" dirty="0">
                <a:cs typeface="Courier New" panose="02070309020205020404" pitchFamily="49" charset="0"/>
              </a:rPr>
              <a:t>time you get the model to work, or when you are at some logical stopping point, </a:t>
            </a:r>
            <a:r>
              <a:rPr lang="en-US" dirty="0" smtClean="0">
                <a:cs typeface="Courier New" panose="02070309020205020404" pitchFamily="49" charset="0"/>
              </a:rPr>
              <a:t>‘add’ the files and ‘commit’ </a:t>
            </a: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smtClean="0">
                <a:cs typeface="Courier New" panose="02070309020205020404" pitchFamily="49" charset="0"/>
              </a:rPr>
              <a:t>changes</a:t>
            </a:r>
            <a:endParaRPr lang="en-US" dirty="0" smtClean="0"/>
          </a:p>
          <a:p>
            <a:r>
              <a:rPr lang="en-US" dirty="0" smtClean="0"/>
              <a:t>Workflow:</a:t>
            </a:r>
          </a:p>
          <a:p>
            <a:pPr lvl="1"/>
            <a:r>
              <a:rPr lang="en-US" dirty="0" smtClean="0"/>
              <a:t>Do work: edit files </a:t>
            </a:r>
            <a:r>
              <a:rPr lang="en-US" dirty="0" smtClean="0"/>
              <a:t>of interest, </a:t>
            </a:r>
            <a:r>
              <a:rPr lang="en-US" dirty="0" smtClean="0"/>
              <a:t>test, etc. </a:t>
            </a:r>
            <a:endParaRPr lang="en-US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-m “&lt;message&gt;”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If you ‘break’ the model or make a change you can’t recall, you can simply </a:t>
            </a:r>
            <a:r>
              <a:rPr lang="en-US" dirty="0" smtClean="0">
                <a:cs typeface="Courier New" panose="02070309020205020404" pitchFamily="49" charset="0"/>
              </a:rPr>
              <a:t>go back </a:t>
            </a:r>
            <a:r>
              <a:rPr lang="en-US" dirty="0" smtClean="0">
                <a:cs typeface="Courier New" panose="02070309020205020404" pitchFamily="49" charset="0"/>
              </a:rPr>
              <a:t>to </a:t>
            </a:r>
            <a:r>
              <a:rPr lang="en-US" dirty="0" smtClean="0">
                <a:cs typeface="Courier New" panose="02070309020205020404" pitchFamily="49" charset="0"/>
              </a:rPr>
              <a:t>the files in the </a:t>
            </a:r>
            <a:r>
              <a:rPr lang="en-US" dirty="0" smtClean="0">
                <a:cs typeface="Courier New" panose="02070309020205020404" pitchFamily="49" charset="0"/>
              </a:rPr>
              <a:t>last commit: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--hard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0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exercise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Set up a repository and do some preliminary </a:t>
            </a:r>
            <a:r>
              <a:rPr lang="en-US" dirty="0" smtClean="0">
                <a:cs typeface="Courier New" panose="02070309020205020404" pitchFamily="49" charset="0"/>
              </a:rPr>
              <a:t>work</a:t>
            </a:r>
          </a:p>
          <a:p>
            <a:pPr marL="114300" indent="0">
              <a:buNone/>
            </a:pPr>
            <a:r>
              <a:rPr lang="en-US" u="sng" dirty="0" err="1" smtClean="0">
                <a:cs typeface="Courier New" panose="02070309020205020404" pitchFamily="49" charset="0"/>
              </a:rPr>
              <a:t>git</a:t>
            </a:r>
            <a:endParaRPr lang="en-US" u="sng" dirty="0" smtClean="0"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u="sng" dirty="0" err="1" smtClean="0">
                <a:cs typeface="Courier New" panose="02070309020205020404" pitchFamily="49" charset="0"/>
              </a:rPr>
              <a:t>gitk</a:t>
            </a:r>
            <a:endParaRPr lang="en-US" u="sng" dirty="0" smtClean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707</TotalTime>
  <Words>216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Computer setup</vt:lpstr>
      <vt:lpstr>Computer setup</vt:lpstr>
      <vt:lpstr>The Linux environment</vt:lpstr>
      <vt:lpstr>Revision control using git</vt:lpstr>
      <vt:lpstr>Brief exercise with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PBPK Model Development</dc:title>
  <dc:creator>tjzurlin</dc:creator>
  <cp:lastModifiedBy>Reisfeld</cp:lastModifiedBy>
  <cp:revision>46</cp:revision>
  <dcterms:created xsi:type="dcterms:W3CDTF">2015-10-11T14:35:36Z</dcterms:created>
  <dcterms:modified xsi:type="dcterms:W3CDTF">2016-07-07T18:30:11Z</dcterms:modified>
</cp:coreProperties>
</file>