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2" d="100"/>
          <a:sy n="82" d="100"/>
        </p:scale>
        <p:origin x="-1027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7/7/2016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464FF7A-8C0F-48D3-B78D-C256EBC8221F}" type="datetimeFigureOut">
              <a:rPr lang="en-US" smtClean="0"/>
              <a:t>7/7/2016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PBPK Modeling and </a:t>
            </a:r>
            <a:r>
              <a:rPr lang="en-US" dirty="0" err="1" smtClean="0"/>
              <a:t>MCSim</a:t>
            </a:r>
            <a:r>
              <a:rPr lang="en-US" dirty="0" smtClean="0"/>
              <a:t>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QCPT Group</a:t>
            </a:r>
          </a:p>
          <a:p>
            <a:r>
              <a:rPr lang="en-US" dirty="0" smtClean="0"/>
              <a:t>July 9,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08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The goal of this workshop is to help you become familiar with </a:t>
            </a:r>
            <a:r>
              <a:rPr lang="en-US" u="sng" dirty="0" smtClean="0"/>
              <a:t>PBPK modeling </a:t>
            </a:r>
            <a:r>
              <a:rPr lang="en-US" dirty="0" smtClean="0"/>
              <a:t>and the implementation of such models within the </a:t>
            </a:r>
            <a:r>
              <a:rPr lang="en-US" u="sng" dirty="0" smtClean="0"/>
              <a:t>MCSim platform</a:t>
            </a:r>
            <a:r>
              <a:rPr lang="en-US" dirty="0" smtClean="0"/>
              <a:t>. 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Through </a:t>
            </a:r>
            <a:r>
              <a:rPr lang="en-US" dirty="0" smtClean="0"/>
              <a:t>this workshop, you will become familiar with…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 smtClean="0"/>
              <a:t>development of PBPK model equations based on physiological and drug-specific properties</a:t>
            </a:r>
          </a:p>
          <a:p>
            <a:r>
              <a:rPr lang="en-US" dirty="0"/>
              <a:t>w</a:t>
            </a:r>
            <a:r>
              <a:rPr lang="en-US" dirty="0" smtClean="0"/>
              <a:t>riting </a:t>
            </a:r>
            <a:r>
              <a:rPr lang="en-US" dirty="0" smtClean="0"/>
              <a:t>coupled systems of ordinary differential equations in MCSim to describe the absorption, distribution, metabolism, and elimination of a drug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 smtClean="0"/>
              <a:t>implementation of parameter estimation techniques to fit model parameters to measured pharmacokinetic data 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 smtClean="0"/>
              <a:t>integration of Python and MCSim to develop a meaningful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63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Schedule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Day 1</a:t>
            </a:r>
          </a:p>
          <a:p>
            <a:pPr lvl="1"/>
            <a:r>
              <a:rPr lang="en-US" dirty="0" smtClean="0"/>
              <a:t>AM: </a:t>
            </a:r>
            <a:r>
              <a:rPr lang="en-US" dirty="0" smtClean="0"/>
              <a:t>Preliminaries (computer </a:t>
            </a:r>
            <a:r>
              <a:rPr lang="en-US" dirty="0" smtClean="0"/>
              <a:t>setup and revision </a:t>
            </a:r>
            <a:r>
              <a:rPr lang="en-US" dirty="0" smtClean="0"/>
              <a:t>control), </a:t>
            </a:r>
            <a:r>
              <a:rPr lang="en-US" dirty="0" smtClean="0"/>
              <a:t>PBPK modeling, and MCSim</a:t>
            </a:r>
          </a:p>
          <a:p>
            <a:pPr lvl="1"/>
            <a:r>
              <a:rPr lang="en-US" dirty="0" smtClean="0"/>
              <a:t>PM: PBPK parameter determination and physiologically-realistic model development</a:t>
            </a:r>
          </a:p>
          <a:p>
            <a:r>
              <a:rPr lang="en-US" b="1" dirty="0" smtClean="0"/>
              <a:t>Day 2</a:t>
            </a:r>
          </a:p>
          <a:p>
            <a:pPr lvl="1"/>
            <a:r>
              <a:rPr lang="en-US" dirty="0" smtClean="0"/>
              <a:t>AM: Parameter variability and Monte-Carlo sampling</a:t>
            </a:r>
          </a:p>
          <a:p>
            <a:pPr lvl="1"/>
            <a:r>
              <a:rPr lang="en-US" dirty="0" smtClean="0"/>
              <a:t>PM: Whole body, population-based, PBPK modeling</a:t>
            </a:r>
          </a:p>
          <a:p>
            <a:r>
              <a:rPr lang="en-US" b="1" dirty="0" smtClean="0"/>
              <a:t>Day 3</a:t>
            </a:r>
          </a:p>
          <a:p>
            <a:pPr lvl="1"/>
            <a:r>
              <a:rPr lang="en-US" dirty="0" smtClean="0"/>
              <a:t>AM: Introduction to Markov-chain Monte-Carlo (MCMC) for parameter estimation</a:t>
            </a:r>
          </a:p>
          <a:p>
            <a:pPr lvl="1"/>
            <a:r>
              <a:rPr lang="en-US" dirty="0" smtClean="0"/>
              <a:t>PM: Calibration of whole-body PBPK model using MCMC</a:t>
            </a:r>
          </a:p>
          <a:p>
            <a:r>
              <a:rPr lang="en-US" b="1" dirty="0" smtClean="0"/>
              <a:t>Day 4</a:t>
            </a:r>
            <a:r>
              <a:rPr lang="en-US" dirty="0" smtClean="0"/>
              <a:t>: </a:t>
            </a:r>
            <a:r>
              <a:rPr lang="en-US" dirty="0" smtClean="0"/>
              <a:t>Apply knowledge to project-specific </a:t>
            </a:r>
            <a:r>
              <a:rPr lang="en-US" dirty="0" smtClean="0"/>
              <a:t>models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0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698</TotalTime>
  <Words>185</Words>
  <Application>Microsoft Office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Adjacency</vt:lpstr>
      <vt:lpstr>PBPK Modeling and MCSim Workshop</vt:lpstr>
      <vt:lpstr>Workshop Overview</vt:lpstr>
      <vt:lpstr>Workshop Schedule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PBPK Model Development</dc:title>
  <dc:creator>tjzurlin</dc:creator>
  <cp:lastModifiedBy>Reisfeld</cp:lastModifiedBy>
  <cp:revision>44</cp:revision>
  <dcterms:created xsi:type="dcterms:W3CDTF">2015-10-11T14:35:36Z</dcterms:created>
  <dcterms:modified xsi:type="dcterms:W3CDTF">2016-07-07T18:24:00Z</dcterms:modified>
</cp:coreProperties>
</file>