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8F7B-A6E5-4636-8011-31E2EA34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1599D-4EBF-4B59-B4C3-E9D10A9D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9A44-DE32-48F6-92E1-AA3DE88C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3DDB-2C17-4B8C-9824-A8526867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FB27-945A-4739-9EF3-64932934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2A70-1725-4064-8B9E-B62DBD48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2665-3E5C-4B6D-8EEF-C01D1BBC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7BAC-7EFE-43F3-8C98-328CC920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E02B-97FD-49CE-BB7F-11DE3FF5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509-AFB4-4C15-8BEF-1DFD21FB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1BB38-C683-40D4-A407-57950C251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1BEB-F182-428C-83A0-35ADDAC42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E1DD-4449-4DF4-A296-51AF427C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1E79-F514-498F-B37C-F1C72B39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2F0D-8DD3-499D-8AAD-BFBC8794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226E-4A18-4695-BA14-4AF7FCE3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E0D1-5CCC-4D02-95CC-30C465E3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BA1E-2DE8-477C-BA8A-732D4240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8650-FD61-4BEB-B002-68B4BEA8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DE61-0DCD-42C3-A2E6-38C39334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46DD-C8CA-4525-8824-A956F0AA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320A-586E-4293-B788-9C32892D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8FF1-31D9-44B8-9310-9FC83104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74A7-170D-4379-8ED2-2F8CB539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A97E-4834-44A2-B3B4-080C3C21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790F-4D1A-459C-A392-C728761A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ACA2-6CFF-4672-ABBF-4BE3FB15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7FC7-7A07-4273-B5BF-4E36DC8EB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F4C4B-2E31-47B6-8FBC-E054714F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F8046-D973-405E-ABC2-6699C741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FF87A-A053-4933-B8C6-896BDCEB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DAD3-E390-47DD-925E-A550D9E9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9656D-3BFB-4025-83C3-C8DF9931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9013C-3A8B-4E80-99C3-6ABB4D497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B1556-D2F1-4A19-A3F2-FE043997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F63A-3BA4-4D4D-85BC-78007335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56BC1-BD50-403C-BDBF-2AFAEE7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7CEFB-D020-4ACF-9A83-F0DB5E5D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03B60-17F5-42E4-9982-F3FBAAE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06DD-4BF0-4EA9-8D58-8198DAE7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C1C73-E998-4904-B341-F1583CC7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21AC-83BB-4667-B0E7-98A8D32C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98DD-8BE5-4E46-AAE9-078C0D5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1F050-2E0C-4336-A46E-52DFFF2A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406E8-7CA7-47B6-8DA6-EECB170A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8A4E-6708-4DB6-8AB5-C7F9DA64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437F-5D31-4B0D-94E3-D776C849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1DC1-A089-4BAD-BE9B-027AB65F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E6420-D14A-4D5A-93E0-CF6C7AEA7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D0E0-1457-4E5C-89E4-4309BFB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BD6D-CAA8-49BE-8627-B75871A9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10938-A63E-4602-AD45-0F14FE93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087B-D6CB-4E0C-A921-CB56AFF8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39821-6AD7-4EAA-99BA-A16F58BB4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4F9AD-4630-4033-BECF-2766BAB8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35B7-5D67-4A62-83DA-5D81C5E7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E4B8C-6FF2-45AA-B8F5-CC848895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A498-0548-4840-840C-CE5240F4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474-50C3-41E1-85CA-8417257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A6819-64F9-48BD-B40C-E5205B49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3EC2-E295-4C22-BF9C-B2431BDEC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078A-0DDE-4B59-8EB7-819DB07F32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7091-A52A-4A0D-A0C4-C1CA8403D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BBBB-BDAF-4CAB-A214-1B89B4E70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2345-EF28-4E19-A3E7-1C1D61E0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AFF27-3792-45A5-B2E3-8D994B7206EF}"/>
              </a:ext>
            </a:extLst>
          </p:cNvPr>
          <p:cNvSpPr txBox="1"/>
          <p:nvPr/>
        </p:nvSpPr>
        <p:spPr>
          <a:xfrm>
            <a:off x="2011018" y="3275112"/>
            <a:ext cx="816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&lt;p class = “fancy”&gt; This is the paragraph you want to scrape which has been formatted in a fancy script. &lt;/p&gt;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0D96F2-0FB5-43B5-A8B3-69F8C513AE9E}"/>
              </a:ext>
            </a:extLst>
          </p:cNvPr>
          <p:cNvCxnSpPr/>
          <p:nvPr/>
        </p:nvCxnSpPr>
        <p:spPr>
          <a:xfrm>
            <a:off x="2090738" y="3145725"/>
            <a:ext cx="1340643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415C52-A2FA-42B9-97B1-0AE61809316D}"/>
              </a:ext>
            </a:extLst>
          </p:cNvPr>
          <p:cNvCxnSpPr>
            <a:cxnSpLocks/>
          </p:cNvCxnSpPr>
          <p:nvPr/>
        </p:nvCxnSpPr>
        <p:spPr>
          <a:xfrm>
            <a:off x="2352675" y="3745619"/>
            <a:ext cx="995363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09A522-9283-4AFC-A6FD-3FC87400B1ED}"/>
              </a:ext>
            </a:extLst>
          </p:cNvPr>
          <p:cNvCxnSpPr>
            <a:cxnSpLocks/>
          </p:cNvCxnSpPr>
          <p:nvPr/>
        </p:nvCxnSpPr>
        <p:spPr>
          <a:xfrm>
            <a:off x="9605976" y="3145717"/>
            <a:ext cx="338125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5CD7F0-7E34-4B11-B61A-09E081F40350}"/>
              </a:ext>
            </a:extLst>
          </p:cNvPr>
          <p:cNvCxnSpPr/>
          <p:nvPr/>
        </p:nvCxnSpPr>
        <p:spPr>
          <a:xfrm>
            <a:off x="2852739" y="4108679"/>
            <a:ext cx="504825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8F232B-ECDD-42BE-B639-BC574C2AB30F}"/>
              </a:ext>
            </a:extLst>
          </p:cNvPr>
          <p:cNvCxnSpPr>
            <a:cxnSpLocks/>
          </p:cNvCxnSpPr>
          <p:nvPr/>
        </p:nvCxnSpPr>
        <p:spPr>
          <a:xfrm>
            <a:off x="3529013" y="3745619"/>
            <a:ext cx="60198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10E44A60-479B-47B4-B265-F1CCC5CFAD76}"/>
              </a:ext>
            </a:extLst>
          </p:cNvPr>
          <p:cNvSpPr/>
          <p:nvPr/>
        </p:nvSpPr>
        <p:spPr>
          <a:xfrm rot="5400000">
            <a:off x="5746551" y="-1326963"/>
            <a:ext cx="494238" cy="7853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E9A73B-48E4-42DF-9594-4E30FA0FE672}"/>
              </a:ext>
            </a:extLst>
          </p:cNvPr>
          <p:cNvSpPr txBox="1"/>
          <p:nvPr/>
        </p:nvSpPr>
        <p:spPr>
          <a:xfrm>
            <a:off x="5612668" y="1965217"/>
            <a:ext cx="85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41BD4-991B-4C61-8032-537CE09FA44F}"/>
              </a:ext>
            </a:extLst>
          </p:cNvPr>
          <p:cNvSpPr txBox="1"/>
          <p:nvPr/>
        </p:nvSpPr>
        <p:spPr>
          <a:xfrm>
            <a:off x="2231851" y="2820278"/>
            <a:ext cx="105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opening tag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FCFC34-197F-4105-A486-6CA67677596E}"/>
              </a:ext>
            </a:extLst>
          </p:cNvPr>
          <p:cNvSpPr txBox="1"/>
          <p:nvPr/>
        </p:nvSpPr>
        <p:spPr>
          <a:xfrm>
            <a:off x="9295683" y="2818303"/>
            <a:ext cx="105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ending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0C7A10-12A7-4B95-B364-39FF298B67C8}"/>
              </a:ext>
            </a:extLst>
          </p:cNvPr>
          <p:cNvSpPr txBox="1"/>
          <p:nvPr/>
        </p:nvSpPr>
        <p:spPr>
          <a:xfrm>
            <a:off x="6133607" y="3761785"/>
            <a:ext cx="8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34B72-9F88-43AD-9B13-BF2168228169}"/>
              </a:ext>
            </a:extLst>
          </p:cNvPr>
          <p:cNvSpPr txBox="1"/>
          <p:nvPr/>
        </p:nvSpPr>
        <p:spPr>
          <a:xfrm>
            <a:off x="2404754" y="3766075"/>
            <a:ext cx="88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FA5FB3-100F-460B-9453-77A4EBB64879}"/>
              </a:ext>
            </a:extLst>
          </p:cNvPr>
          <p:cNvSpPr txBox="1"/>
          <p:nvPr/>
        </p:nvSpPr>
        <p:spPr>
          <a:xfrm>
            <a:off x="2794654" y="4120352"/>
            <a:ext cx="63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084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Gibbs</dc:creator>
  <cp:lastModifiedBy>Connor Gibbs</cp:lastModifiedBy>
  <cp:revision>3</cp:revision>
  <dcterms:created xsi:type="dcterms:W3CDTF">2020-09-28T16:28:21Z</dcterms:created>
  <dcterms:modified xsi:type="dcterms:W3CDTF">2020-09-28T16:46:42Z</dcterms:modified>
</cp:coreProperties>
</file>