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76904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76904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638040" y="405936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405936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504000" y="405936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E6267F89-4F20-4E07-BC08-E6D5B653E35D}" type="slidenum">
              <a:rPr b="0" lang="en-US" sz="1400" spc="-1" strike="noStrike">
                <a:latin typeface="Times New Roman"/>
              </a:rPr>
              <a:t>1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Principles of Data Visualization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2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Font typeface="Liberation Serif"/>
              <a:buAutoNum type="arabicPeriod"/>
            </a:pPr>
            <a:r>
              <a:rPr b="0" lang="en-US" sz="3200" spc="-1" strike="noStrike">
                <a:latin typeface="Arial"/>
              </a:rPr>
              <a:t>  </a:t>
            </a:r>
            <a:r>
              <a:rPr b="0" lang="en-US" sz="3200" spc="-1" strike="noStrike">
                <a:latin typeface="Arial"/>
              </a:rPr>
              <a:t>Keep it simple (no extraneous detail)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Font typeface="Liberation Serif"/>
              <a:buAutoNum type="arabicPeriod"/>
            </a:pPr>
            <a:r>
              <a:rPr b="0" lang="en-US" sz="3200" spc="-1" strike="noStrike">
                <a:latin typeface="Arial"/>
              </a:rPr>
              <a:t>  </a:t>
            </a:r>
            <a:r>
              <a:rPr b="0" lang="en-US" sz="3200" spc="-1" strike="noStrike">
                <a:latin typeface="Arial"/>
              </a:rPr>
              <a:t>Represent the data truthfully and well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Font typeface="Liberation Serif"/>
              <a:buAutoNum type="arabicPeriod"/>
            </a:pPr>
            <a:r>
              <a:rPr b="0" lang="en-US" sz="3200" spc="-1" strike="noStrike">
                <a:latin typeface="Arial"/>
              </a:rPr>
              <a:t>  … </a:t>
            </a:r>
            <a:r>
              <a:rPr b="0" lang="en-US" sz="3200" spc="-1" strike="noStrike">
                <a:latin typeface="Arial"/>
              </a:rPr>
              <a:t>in multiple ways (multifacet)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Font typeface="Liberation Serif"/>
              <a:buAutoNum type="arabicPeriod"/>
            </a:pPr>
            <a:r>
              <a:rPr b="0" lang="en-US" sz="3200" spc="-1" strike="noStrike">
                <a:latin typeface="Arial"/>
              </a:rPr>
              <a:t>  </a:t>
            </a:r>
            <a:r>
              <a:rPr b="0" lang="en-US" sz="3200" spc="-1" strike="noStrike">
                <a:latin typeface="Arial"/>
              </a:rPr>
              <a:t>Use effective color and opacity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Font typeface="Liberation Serif"/>
              <a:buAutoNum type="arabicPeriod"/>
            </a:pPr>
            <a:r>
              <a:rPr b="0" lang="en-US" sz="3200" spc="-1" strike="noStrike">
                <a:latin typeface="Arial"/>
              </a:rPr>
              <a:t>  </a:t>
            </a:r>
            <a:r>
              <a:rPr b="0" lang="en-US" sz="3200" spc="-1" strike="noStrike">
                <a:latin typeface="Arial"/>
              </a:rPr>
              <a:t>Tell a cohesive story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Font typeface="Liberation Serif"/>
              <a:buAutoNum type="arabicPeriod"/>
            </a:pPr>
            <a:r>
              <a:rPr b="0" lang="en-US" sz="3200" spc="-1" strike="noStrike">
                <a:latin typeface="Arial"/>
              </a:rPr>
              <a:t>  </a:t>
            </a:r>
            <a:r>
              <a:rPr b="0" lang="en-US" sz="3200" spc="-1" strike="noStrike">
                <a:latin typeface="Arial"/>
              </a:rPr>
              <a:t>Consider animation/interaction if useful</a:t>
            </a: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Application>LibreOffice/5.4.6.2$Linux_X86_64 LibreOffice_project/40m0$Build-2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2018-11-14T16:47:08Z</dcterms:created>
  <dc:creator/>
  <dc:description/>
  <dc:language>en-US</dc:language>
  <cp:lastModifiedBy/>
  <dcterms:modified xsi:type="dcterms:W3CDTF">2018-11-14T16:52:15Z</dcterms:modified>
  <cp:revision>1</cp:revision>
  <dc:subject/>
  <dc:title/>
</cp:coreProperties>
</file>