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8" r:id="rId3"/>
    <p:sldId id="260" r:id="rId4"/>
    <p:sldId id="261" r:id="rId5"/>
    <p:sldId id="310" r:id="rId6"/>
    <p:sldId id="263" r:id="rId7"/>
    <p:sldId id="330" r:id="rId8"/>
    <p:sldId id="316" r:id="rId9"/>
    <p:sldId id="317" r:id="rId10"/>
    <p:sldId id="318" r:id="rId11"/>
    <p:sldId id="319" r:id="rId12"/>
    <p:sldId id="320" r:id="rId13"/>
    <p:sldId id="293" r:id="rId14"/>
    <p:sldId id="264" r:id="rId15"/>
    <p:sldId id="329" r:id="rId16"/>
    <p:sldId id="265" r:id="rId17"/>
    <p:sldId id="321" r:id="rId18"/>
    <p:sldId id="307" r:id="rId19"/>
    <p:sldId id="309" r:id="rId20"/>
    <p:sldId id="294" r:id="rId21"/>
    <p:sldId id="295" r:id="rId22"/>
    <p:sldId id="322" r:id="rId23"/>
    <p:sldId id="323" r:id="rId24"/>
    <p:sldId id="325" r:id="rId25"/>
    <p:sldId id="266" r:id="rId26"/>
    <p:sldId id="267" r:id="rId27"/>
    <p:sldId id="268" r:id="rId28"/>
    <p:sldId id="270" r:id="rId29"/>
    <p:sldId id="276" r:id="rId30"/>
    <p:sldId id="282" r:id="rId31"/>
    <p:sldId id="283" r:id="rId32"/>
    <p:sldId id="288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14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F826A5-EEA2-490D-8B1D-7B6706F1011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3E3DA3-9BAE-41AE-B4C7-4F0F9A080E0C}">
      <dgm:prSet custT="1"/>
      <dgm:spPr/>
      <dgm:t>
        <a:bodyPr/>
        <a:lstStyle/>
        <a:p>
          <a:pPr rtl="0"/>
          <a:r>
            <a:rPr lang="en-US" sz="2000" dirty="0"/>
            <a:t>Atomicity</a:t>
          </a:r>
        </a:p>
      </dgm:t>
    </dgm:pt>
    <dgm:pt modelId="{A195E9E3-1C58-4986-9DCC-CDCAC78596FA}" type="parTrans" cxnId="{A843BBB0-D10F-4ED6-A64E-278BFB8CC2A1}">
      <dgm:prSet/>
      <dgm:spPr/>
      <dgm:t>
        <a:bodyPr/>
        <a:lstStyle/>
        <a:p>
          <a:endParaRPr lang="en-US"/>
        </a:p>
      </dgm:t>
    </dgm:pt>
    <dgm:pt modelId="{3DA4C7ED-1D38-4783-A533-C8C0F3EFCAAD}" type="sibTrans" cxnId="{A843BBB0-D10F-4ED6-A64E-278BFB8CC2A1}">
      <dgm:prSet/>
      <dgm:spPr/>
      <dgm:t>
        <a:bodyPr/>
        <a:lstStyle/>
        <a:p>
          <a:endParaRPr lang="en-US"/>
        </a:p>
      </dgm:t>
    </dgm:pt>
    <dgm:pt modelId="{C72F853E-E77A-4346-B718-6CF51DCCC7CD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/>
            <a:t>All operations of a transaction must be completed</a:t>
          </a:r>
        </a:p>
      </dgm:t>
    </dgm:pt>
    <dgm:pt modelId="{DB5DD1AF-2245-44F8-AD4E-A5E6B533EC99}" type="parTrans" cxnId="{4EAD9163-00E0-4B6A-B3E3-BEC5E9624A12}">
      <dgm:prSet/>
      <dgm:spPr/>
      <dgm:t>
        <a:bodyPr/>
        <a:lstStyle/>
        <a:p>
          <a:endParaRPr lang="en-US"/>
        </a:p>
      </dgm:t>
    </dgm:pt>
    <dgm:pt modelId="{9D5A7889-A35C-4B37-8BB5-17733D511043}" type="sibTrans" cxnId="{4EAD9163-00E0-4B6A-B3E3-BEC5E9624A12}">
      <dgm:prSet/>
      <dgm:spPr/>
      <dgm:t>
        <a:bodyPr/>
        <a:lstStyle/>
        <a:p>
          <a:endParaRPr lang="en-US"/>
        </a:p>
      </dgm:t>
    </dgm:pt>
    <dgm:pt modelId="{8E184D0D-2ECA-4D48-9882-2F04E944B18A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600" dirty="0"/>
            <a:t>If not, the transaction is aborted</a:t>
          </a:r>
        </a:p>
      </dgm:t>
    </dgm:pt>
    <dgm:pt modelId="{49EBFEB9-D1CA-43FA-AEFC-988281BE4E67}" type="parTrans" cxnId="{B8291E24-18F8-4118-A922-BF7E36F56D79}">
      <dgm:prSet/>
      <dgm:spPr/>
      <dgm:t>
        <a:bodyPr/>
        <a:lstStyle/>
        <a:p>
          <a:endParaRPr lang="en-US"/>
        </a:p>
      </dgm:t>
    </dgm:pt>
    <dgm:pt modelId="{C07F52F3-480A-4C93-89D3-391C80D66240}" type="sibTrans" cxnId="{B8291E24-18F8-4118-A922-BF7E36F56D79}">
      <dgm:prSet/>
      <dgm:spPr/>
      <dgm:t>
        <a:bodyPr/>
        <a:lstStyle/>
        <a:p>
          <a:endParaRPr lang="en-US"/>
        </a:p>
      </dgm:t>
    </dgm:pt>
    <dgm:pt modelId="{0B6F9345-2CFF-4EBB-96FD-DB9ED03E17F8}">
      <dgm:prSet custT="1"/>
      <dgm:spPr/>
      <dgm:t>
        <a:bodyPr/>
        <a:lstStyle/>
        <a:p>
          <a:pPr rtl="0"/>
          <a:r>
            <a:rPr lang="en-US" sz="2000" dirty="0"/>
            <a:t>Consistency </a:t>
          </a:r>
        </a:p>
      </dgm:t>
    </dgm:pt>
    <dgm:pt modelId="{BF8F5D3D-267F-4567-825C-A5F55D3B9766}" type="parTrans" cxnId="{00B93222-EB15-482E-95B6-1291C170E80C}">
      <dgm:prSet/>
      <dgm:spPr/>
      <dgm:t>
        <a:bodyPr/>
        <a:lstStyle/>
        <a:p>
          <a:endParaRPr lang="en-US"/>
        </a:p>
      </dgm:t>
    </dgm:pt>
    <dgm:pt modelId="{E21668FC-1939-412E-A40A-88B6EC67E553}" type="sibTrans" cxnId="{00B93222-EB15-482E-95B6-1291C170E80C}">
      <dgm:prSet/>
      <dgm:spPr/>
      <dgm:t>
        <a:bodyPr/>
        <a:lstStyle/>
        <a:p>
          <a:endParaRPr lang="en-US"/>
        </a:p>
      </dgm:t>
    </dgm:pt>
    <dgm:pt modelId="{DE9C4CF4-C0DD-46DE-8BDC-B7E3016F7CC6}">
      <dgm:prSet custT="1"/>
      <dgm:spPr/>
      <dgm:t>
        <a:bodyPr/>
        <a:lstStyle/>
        <a:p>
          <a:pPr rtl="0"/>
          <a:r>
            <a:rPr lang="en-US" sz="1800" dirty="0"/>
            <a:t>Follows the predefined rules of the database</a:t>
          </a:r>
        </a:p>
      </dgm:t>
    </dgm:pt>
    <dgm:pt modelId="{950C128E-ADBA-4DF6-A3BF-E47E0AE0B2A9}" type="parTrans" cxnId="{4C86E65E-A0F5-45A3-8667-B703462B578B}">
      <dgm:prSet/>
      <dgm:spPr/>
      <dgm:t>
        <a:bodyPr/>
        <a:lstStyle/>
        <a:p>
          <a:endParaRPr lang="en-US"/>
        </a:p>
      </dgm:t>
    </dgm:pt>
    <dgm:pt modelId="{A372F7A3-35C5-4445-9927-0239F4AD4BC4}" type="sibTrans" cxnId="{4C86E65E-A0F5-45A3-8667-B703462B578B}">
      <dgm:prSet/>
      <dgm:spPr/>
      <dgm:t>
        <a:bodyPr/>
        <a:lstStyle/>
        <a:p>
          <a:endParaRPr lang="en-US"/>
        </a:p>
      </dgm:t>
    </dgm:pt>
    <dgm:pt modelId="{BE3BC779-317F-455D-B663-F789F2572A1C}">
      <dgm:prSet custT="1"/>
      <dgm:spPr/>
      <dgm:t>
        <a:bodyPr/>
        <a:lstStyle/>
        <a:p>
          <a:pPr rtl="0"/>
          <a:r>
            <a:rPr lang="en-US" sz="2000" dirty="0"/>
            <a:t>Isolation </a:t>
          </a:r>
        </a:p>
      </dgm:t>
    </dgm:pt>
    <dgm:pt modelId="{658BA9EE-2F41-4E94-B550-79ACEBC8513B}" type="parTrans" cxnId="{B2901BB2-4FC9-4854-9F82-8149E9B58FCE}">
      <dgm:prSet/>
      <dgm:spPr/>
      <dgm:t>
        <a:bodyPr/>
        <a:lstStyle/>
        <a:p>
          <a:endParaRPr lang="en-US"/>
        </a:p>
      </dgm:t>
    </dgm:pt>
    <dgm:pt modelId="{A6FF3F9E-C0C6-4C4B-91FB-A5C630F58C68}" type="sibTrans" cxnId="{B2901BB2-4FC9-4854-9F82-8149E9B58FCE}">
      <dgm:prSet/>
      <dgm:spPr/>
      <dgm:t>
        <a:bodyPr/>
        <a:lstStyle/>
        <a:p>
          <a:endParaRPr lang="en-US"/>
        </a:p>
      </dgm:t>
    </dgm:pt>
    <dgm:pt modelId="{7F567D76-8D7C-4924-B3F7-B3D7E5BD686E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/>
            <a:t>Data used during transaction cannot be used by second transaction until the first is completed</a:t>
          </a:r>
        </a:p>
      </dgm:t>
    </dgm:pt>
    <dgm:pt modelId="{6A9CE3D9-169E-428E-8282-9C9C715AAB10}" type="parTrans" cxnId="{C7AE7BF5-21AA-4A1E-B9ED-977909D572E8}">
      <dgm:prSet/>
      <dgm:spPr/>
      <dgm:t>
        <a:bodyPr/>
        <a:lstStyle/>
        <a:p>
          <a:endParaRPr lang="en-US"/>
        </a:p>
      </dgm:t>
    </dgm:pt>
    <dgm:pt modelId="{CA752BEE-2B04-4DCE-AF01-1CDA56FC59EC}" type="sibTrans" cxnId="{C7AE7BF5-21AA-4A1E-B9ED-977909D572E8}">
      <dgm:prSet/>
      <dgm:spPr/>
      <dgm:t>
        <a:bodyPr/>
        <a:lstStyle/>
        <a:p>
          <a:endParaRPr lang="en-US"/>
        </a:p>
      </dgm:t>
    </dgm:pt>
    <dgm:pt modelId="{77BB7268-D0DD-4F0A-B332-52044C7E2711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/>
            <a:t>Durability </a:t>
          </a:r>
        </a:p>
      </dgm:t>
    </dgm:pt>
    <dgm:pt modelId="{63F4C6A4-1C52-4931-A29E-9A9FDE094196}" type="parTrans" cxnId="{42B20CC6-2D54-4CAC-A1A2-9F6959657A31}">
      <dgm:prSet/>
      <dgm:spPr/>
      <dgm:t>
        <a:bodyPr/>
        <a:lstStyle/>
        <a:p>
          <a:endParaRPr lang="en-US"/>
        </a:p>
      </dgm:t>
    </dgm:pt>
    <dgm:pt modelId="{388A7A5B-3D84-4F05-A9C5-FE04AA6E6D8B}" type="sibTrans" cxnId="{42B20CC6-2D54-4CAC-A1A2-9F6959657A31}">
      <dgm:prSet/>
      <dgm:spPr/>
      <dgm:t>
        <a:bodyPr/>
        <a:lstStyle/>
        <a:p>
          <a:endParaRPr lang="en-US"/>
        </a:p>
      </dgm:t>
    </dgm:pt>
    <dgm:pt modelId="{FB4D3C35-4597-4A22-85A1-EEBE057BF5BC}">
      <dgm:prSet custT="1"/>
      <dgm:spPr/>
      <dgm:t>
        <a:bodyPr/>
        <a:lstStyle/>
        <a:p>
          <a:pPr rtl="0"/>
          <a:r>
            <a:rPr lang="en-US" sz="1800" dirty="0"/>
            <a:t>Ensures that once transactions are committed, they cannot be undone or lost</a:t>
          </a:r>
        </a:p>
      </dgm:t>
    </dgm:pt>
    <dgm:pt modelId="{4AF2B1B9-E8F5-4D4F-B796-39B547BEAB13}" type="parTrans" cxnId="{BA23B7D8-3D17-469F-984E-8C918FC6EABB}">
      <dgm:prSet/>
      <dgm:spPr/>
      <dgm:t>
        <a:bodyPr/>
        <a:lstStyle/>
        <a:p>
          <a:endParaRPr lang="en-US"/>
        </a:p>
      </dgm:t>
    </dgm:pt>
    <dgm:pt modelId="{0C80DB75-AB69-4CDD-AF1A-3E6445A90293}" type="sibTrans" cxnId="{BA23B7D8-3D17-469F-984E-8C918FC6EABB}">
      <dgm:prSet/>
      <dgm:spPr/>
      <dgm:t>
        <a:bodyPr/>
        <a:lstStyle/>
        <a:p>
          <a:endParaRPr lang="en-US"/>
        </a:p>
      </dgm:t>
    </dgm:pt>
    <dgm:pt modelId="{0FD33510-4083-4C06-96D3-7594A390F50E}">
      <dgm:prSet custT="1"/>
      <dgm:spPr/>
      <dgm:t>
        <a:bodyPr/>
        <a:lstStyle/>
        <a:p>
          <a:pPr rtl="0"/>
          <a:r>
            <a:rPr lang="en-US" sz="2000" dirty="0"/>
            <a:t>Serializability</a:t>
          </a:r>
        </a:p>
      </dgm:t>
    </dgm:pt>
    <dgm:pt modelId="{24C74601-621A-4645-8528-FBDEA87182CC}" type="parTrans" cxnId="{838B7C0A-0EBF-414A-B748-DD3F12EB76F3}">
      <dgm:prSet/>
      <dgm:spPr/>
      <dgm:t>
        <a:bodyPr/>
        <a:lstStyle/>
        <a:p>
          <a:endParaRPr lang="en-US"/>
        </a:p>
      </dgm:t>
    </dgm:pt>
    <dgm:pt modelId="{7E7DCC3F-4A99-4E26-96BB-CD99F5FE1B57}" type="sibTrans" cxnId="{838B7C0A-0EBF-414A-B748-DD3F12EB76F3}">
      <dgm:prSet/>
      <dgm:spPr/>
      <dgm:t>
        <a:bodyPr/>
        <a:lstStyle/>
        <a:p>
          <a:endParaRPr lang="en-US"/>
        </a:p>
      </dgm:t>
    </dgm:pt>
    <dgm:pt modelId="{A8CEDD60-F9A6-40B0-8138-CF5CDD694345}">
      <dgm:prSet custT="1"/>
      <dgm:spPr/>
      <dgm:t>
        <a:bodyPr/>
        <a:lstStyle/>
        <a:p>
          <a:pPr rtl="0"/>
          <a:r>
            <a:rPr lang="en-US" sz="1800" dirty="0"/>
            <a:t>Ensures that the schedule for the concurrent execution of several transactions should yield consistent results</a:t>
          </a:r>
        </a:p>
      </dgm:t>
    </dgm:pt>
    <dgm:pt modelId="{DB85B25D-ECAC-428D-A282-86262B2B477F}" type="parTrans" cxnId="{469CF3BA-2EFA-4F56-A6C7-9321685D5FCC}">
      <dgm:prSet/>
      <dgm:spPr/>
      <dgm:t>
        <a:bodyPr/>
        <a:lstStyle/>
        <a:p>
          <a:endParaRPr lang="en-US"/>
        </a:p>
      </dgm:t>
    </dgm:pt>
    <dgm:pt modelId="{AF346FA8-CB1E-4C81-8641-6D715AAA5B74}" type="sibTrans" cxnId="{469CF3BA-2EFA-4F56-A6C7-9321685D5FCC}">
      <dgm:prSet/>
      <dgm:spPr/>
      <dgm:t>
        <a:bodyPr/>
        <a:lstStyle/>
        <a:p>
          <a:endParaRPr lang="en-US"/>
        </a:p>
      </dgm:t>
    </dgm:pt>
    <dgm:pt modelId="{ED623C59-181E-4DBA-A319-7DABD3B009E7}" type="pres">
      <dgm:prSet presAssocID="{53F826A5-EEA2-490D-8B1D-7B6706F1011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DE76F3-89D6-4991-9381-6CF1C3505D14}" type="pres">
      <dgm:prSet presAssocID="{A13E3DA3-9BAE-41AE-B4C7-4F0F9A080E0C}" presName="parentLin" presStyleCnt="0"/>
      <dgm:spPr/>
    </dgm:pt>
    <dgm:pt modelId="{CCE73A67-2E7E-4590-A73B-2ED35CA2FB89}" type="pres">
      <dgm:prSet presAssocID="{A13E3DA3-9BAE-41AE-B4C7-4F0F9A080E0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70F1A27-3C8C-4673-A7C6-22ECDD0D3ACB}" type="pres">
      <dgm:prSet presAssocID="{A13E3DA3-9BAE-41AE-B4C7-4F0F9A080E0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96868C-36AE-4BA4-925C-229FB34D4DF9}" type="pres">
      <dgm:prSet presAssocID="{A13E3DA3-9BAE-41AE-B4C7-4F0F9A080E0C}" presName="negativeSpace" presStyleCnt="0"/>
      <dgm:spPr/>
    </dgm:pt>
    <dgm:pt modelId="{95F585B3-1197-43E4-9B44-DD7B242C8BA6}" type="pres">
      <dgm:prSet presAssocID="{A13E3DA3-9BAE-41AE-B4C7-4F0F9A080E0C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5F5CA5-BB08-4A94-9E66-AC3598228824}" type="pres">
      <dgm:prSet presAssocID="{3DA4C7ED-1D38-4783-A533-C8C0F3EFCAAD}" presName="spaceBetweenRectangles" presStyleCnt="0"/>
      <dgm:spPr/>
    </dgm:pt>
    <dgm:pt modelId="{BB0A449E-5D04-42EA-831D-36A948832A8A}" type="pres">
      <dgm:prSet presAssocID="{0B6F9345-2CFF-4EBB-96FD-DB9ED03E17F8}" presName="parentLin" presStyleCnt="0"/>
      <dgm:spPr/>
    </dgm:pt>
    <dgm:pt modelId="{10B32F4F-9842-47FF-AD27-6BDABCF24879}" type="pres">
      <dgm:prSet presAssocID="{0B6F9345-2CFF-4EBB-96FD-DB9ED03E17F8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08539D2-CC53-4420-8789-FB73AE0B6551}" type="pres">
      <dgm:prSet presAssocID="{0B6F9345-2CFF-4EBB-96FD-DB9ED03E17F8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F269DD-5897-470F-A2EB-F5CDB275267F}" type="pres">
      <dgm:prSet presAssocID="{0B6F9345-2CFF-4EBB-96FD-DB9ED03E17F8}" presName="negativeSpace" presStyleCnt="0"/>
      <dgm:spPr/>
    </dgm:pt>
    <dgm:pt modelId="{695C7CE0-7972-4246-A839-5301853835B3}" type="pres">
      <dgm:prSet presAssocID="{0B6F9345-2CFF-4EBB-96FD-DB9ED03E17F8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4B91E-2305-4A6C-B380-A62D2EE4CF7D}" type="pres">
      <dgm:prSet presAssocID="{E21668FC-1939-412E-A40A-88B6EC67E553}" presName="spaceBetweenRectangles" presStyleCnt="0"/>
      <dgm:spPr/>
    </dgm:pt>
    <dgm:pt modelId="{7D88DBA5-851A-40A5-B380-465DADC543B9}" type="pres">
      <dgm:prSet presAssocID="{BE3BC779-317F-455D-B663-F789F2572A1C}" presName="parentLin" presStyleCnt="0"/>
      <dgm:spPr/>
    </dgm:pt>
    <dgm:pt modelId="{65839C47-5816-4891-84D2-86DB779BA867}" type="pres">
      <dgm:prSet presAssocID="{BE3BC779-317F-455D-B663-F789F2572A1C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6F3C2B79-7BCB-4E1B-B754-83D95BAABCBA}" type="pres">
      <dgm:prSet presAssocID="{BE3BC779-317F-455D-B663-F789F2572A1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287C2-F9AA-469F-99B8-6201DB980488}" type="pres">
      <dgm:prSet presAssocID="{BE3BC779-317F-455D-B663-F789F2572A1C}" presName="negativeSpace" presStyleCnt="0"/>
      <dgm:spPr/>
    </dgm:pt>
    <dgm:pt modelId="{D3F11113-323F-4B3C-913B-6F67374D8E6D}" type="pres">
      <dgm:prSet presAssocID="{BE3BC779-317F-455D-B663-F789F2572A1C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36F29-CACC-4162-9363-CCBC2C1272D4}" type="pres">
      <dgm:prSet presAssocID="{A6FF3F9E-C0C6-4C4B-91FB-A5C630F58C68}" presName="spaceBetweenRectangles" presStyleCnt="0"/>
      <dgm:spPr/>
    </dgm:pt>
    <dgm:pt modelId="{843251E2-032A-49C5-827D-899E9944A165}" type="pres">
      <dgm:prSet presAssocID="{77BB7268-D0DD-4F0A-B332-52044C7E2711}" presName="parentLin" presStyleCnt="0"/>
      <dgm:spPr/>
    </dgm:pt>
    <dgm:pt modelId="{01426B4E-C767-41A4-AAE1-EB201C5DB20B}" type="pres">
      <dgm:prSet presAssocID="{77BB7268-D0DD-4F0A-B332-52044C7E2711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CAE0D7EA-707A-42A5-82A6-448822BD2C8E}" type="pres">
      <dgm:prSet presAssocID="{77BB7268-D0DD-4F0A-B332-52044C7E271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425D-8DB7-42A3-A092-2DDF11E4C545}" type="pres">
      <dgm:prSet presAssocID="{77BB7268-D0DD-4F0A-B332-52044C7E2711}" presName="negativeSpace" presStyleCnt="0"/>
      <dgm:spPr/>
    </dgm:pt>
    <dgm:pt modelId="{C2C89960-6692-4282-8578-00E7A250A50A}" type="pres">
      <dgm:prSet presAssocID="{77BB7268-D0DD-4F0A-B332-52044C7E2711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72802-6A2E-4C4E-BE6B-F6BC04ADA6A8}" type="pres">
      <dgm:prSet presAssocID="{388A7A5B-3D84-4F05-A9C5-FE04AA6E6D8B}" presName="spaceBetweenRectangles" presStyleCnt="0"/>
      <dgm:spPr/>
    </dgm:pt>
    <dgm:pt modelId="{44A2FF08-3BBC-478B-B6CD-F08EF8024BB9}" type="pres">
      <dgm:prSet presAssocID="{0FD33510-4083-4C06-96D3-7594A390F50E}" presName="parentLin" presStyleCnt="0"/>
      <dgm:spPr/>
    </dgm:pt>
    <dgm:pt modelId="{CE2EFBD0-4EB9-473B-9A5D-A41E1E75E7A5}" type="pres">
      <dgm:prSet presAssocID="{0FD33510-4083-4C06-96D3-7594A390F50E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25F0C89E-3337-4641-93ED-5BC11D9C0733}" type="pres">
      <dgm:prSet presAssocID="{0FD33510-4083-4C06-96D3-7594A390F50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D6674-EF49-44CA-8743-0DC13F77D8ED}" type="pres">
      <dgm:prSet presAssocID="{0FD33510-4083-4C06-96D3-7594A390F50E}" presName="negativeSpace" presStyleCnt="0"/>
      <dgm:spPr/>
    </dgm:pt>
    <dgm:pt modelId="{88FDEBD5-7B6D-4CA6-84B1-8E39B5D6042E}" type="pres">
      <dgm:prSet presAssocID="{0FD33510-4083-4C06-96D3-7594A390F50E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921A63-E6BF-4910-9385-E8A8A9E94B85}" type="presOf" srcId="{77BB7268-D0DD-4F0A-B332-52044C7E2711}" destId="{01426B4E-C767-41A4-AAE1-EB201C5DB20B}" srcOrd="0" destOrd="0" presId="urn:microsoft.com/office/officeart/2005/8/layout/list1"/>
    <dgm:cxn modelId="{427A33DB-6A2B-4071-BEC7-77C2CF5E9352}" type="presOf" srcId="{A8CEDD60-F9A6-40B0-8138-CF5CDD694345}" destId="{88FDEBD5-7B6D-4CA6-84B1-8E39B5D6042E}" srcOrd="0" destOrd="0" presId="urn:microsoft.com/office/officeart/2005/8/layout/list1"/>
    <dgm:cxn modelId="{838B7C0A-0EBF-414A-B748-DD3F12EB76F3}" srcId="{53F826A5-EEA2-490D-8B1D-7B6706F10112}" destId="{0FD33510-4083-4C06-96D3-7594A390F50E}" srcOrd="4" destOrd="0" parTransId="{24C74601-621A-4645-8528-FBDEA87182CC}" sibTransId="{7E7DCC3F-4A99-4E26-96BB-CD99F5FE1B57}"/>
    <dgm:cxn modelId="{F98DADD9-9BF3-4B61-8BF0-CEDB3ADC182C}" type="presOf" srcId="{0FD33510-4083-4C06-96D3-7594A390F50E}" destId="{25F0C89E-3337-4641-93ED-5BC11D9C0733}" srcOrd="1" destOrd="0" presId="urn:microsoft.com/office/officeart/2005/8/layout/list1"/>
    <dgm:cxn modelId="{4EAD9163-00E0-4B6A-B3E3-BEC5E9624A12}" srcId="{A13E3DA3-9BAE-41AE-B4C7-4F0F9A080E0C}" destId="{C72F853E-E77A-4346-B718-6CF51DCCC7CD}" srcOrd="0" destOrd="0" parTransId="{DB5DD1AF-2245-44F8-AD4E-A5E6B533EC99}" sibTransId="{9D5A7889-A35C-4B37-8BB5-17733D511043}"/>
    <dgm:cxn modelId="{BA23B7D8-3D17-469F-984E-8C918FC6EABB}" srcId="{77BB7268-D0DD-4F0A-B332-52044C7E2711}" destId="{FB4D3C35-4597-4A22-85A1-EEBE057BF5BC}" srcOrd="0" destOrd="0" parTransId="{4AF2B1B9-E8F5-4D4F-B796-39B547BEAB13}" sibTransId="{0C80DB75-AB69-4CDD-AF1A-3E6445A90293}"/>
    <dgm:cxn modelId="{936E41E3-87C2-448F-8B85-C9E35733B0A3}" type="presOf" srcId="{53F826A5-EEA2-490D-8B1D-7B6706F10112}" destId="{ED623C59-181E-4DBA-A319-7DABD3B009E7}" srcOrd="0" destOrd="0" presId="urn:microsoft.com/office/officeart/2005/8/layout/list1"/>
    <dgm:cxn modelId="{D37A8FE2-8308-41BA-B3A2-437A89C18068}" type="presOf" srcId="{77BB7268-D0DD-4F0A-B332-52044C7E2711}" destId="{CAE0D7EA-707A-42A5-82A6-448822BD2C8E}" srcOrd="1" destOrd="0" presId="urn:microsoft.com/office/officeart/2005/8/layout/list1"/>
    <dgm:cxn modelId="{B2901BB2-4FC9-4854-9F82-8149E9B58FCE}" srcId="{53F826A5-EEA2-490D-8B1D-7B6706F10112}" destId="{BE3BC779-317F-455D-B663-F789F2572A1C}" srcOrd="2" destOrd="0" parTransId="{658BA9EE-2F41-4E94-B550-79ACEBC8513B}" sibTransId="{A6FF3F9E-C0C6-4C4B-91FB-A5C630F58C68}"/>
    <dgm:cxn modelId="{4C86E65E-A0F5-45A3-8667-B703462B578B}" srcId="{0B6F9345-2CFF-4EBB-96FD-DB9ED03E17F8}" destId="{DE9C4CF4-C0DD-46DE-8BDC-B7E3016F7CC6}" srcOrd="0" destOrd="0" parTransId="{950C128E-ADBA-4DF6-A3BF-E47E0AE0B2A9}" sibTransId="{A372F7A3-35C5-4445-9927-0239F4AD4BC4}"/>
    <dgm:cxn modelId="{7707683F-C8BD-4FC4-A3C7-881998AD520B}" type="presOf" srcId="{0B6F9345-2CFF-4EBB-96FD-DB9ED03E17F8}" destId="{10B32F4F-9842-47FF-AD27-6BDABCF24879}" srcOrd="0" destOrd="0" presId="urn:microsoft.com/office/officeart/2005/8/layout/list1"/>
    <dgm:cxn modelId="{13BC3A80-87AB-4A31-9F84-48B57433F847}" type="presOf" srcId="{BE3BC779-317F-455D-B663-F789F2572A1C}" destId="{6F3C2B79-7BCB-4E1B-B754-83D95BAABCBA}" srcOrd="1" destOrd="0" presId="urn:microsoft.com/office/officeart/2005/8/layout/list1"/>
    <dgm:cxn modelId="{5963D142-9E36-4022-A07F-6BBF75952FED}" type="presOf" srcId="{A13E3DA3-9BAE-41AE-B4C7-4F0F9A080E0C}" destId="{CCE73A67-2E7E-4590-A73B-2ED35CA2FB89}" srcOrd="0" destOrd="0" presId="urn:microsoft.com/office/officeart/2005/8/layout/list1"/>
    <dgm:cxn modelId="{17654AFF-1E84-4BB7-94A5-E79948A7B042}" type="presOf" srcId="{8E184D0D-2ECA-4D48-9882-2F04E944B18A}" destId="{95F585B3-1197-43E4-9B44-DD7B242C8BA6}" srcOrd="0" destOrd="1" presId="urn:microsoft.com/office/officeart/2005/8/layout/list1"/>
    <dgm:cxn modelId="{462C3E3E-D660-48B4-B28C-559A9F9B62E9}" type="presOf" srcId="{7F567D76-8D7C-4924-B3F7-B3D7E5BD686E}" destId="{D3F11113-323F-4B3C-913B-6F67374D8E6D}" srcOrd="0" destOrd="0" presId="urn:microsoft.com/office/officeart/2005/8/layout/list1"/>
    <dgm:cxn modelId="{42B20CC6-2D54-4CAC-A1A2-9F6959657A31}" srcId="{53F826A5-EEA2-490D-8B1D-7B6706F10112}" destId="{77BB7268-D0DD-4F0A-B332-52044C7E2711}" srcOrd="3" destOrd="0" parTransId="{63F4C6A4-1C52-4931-A29E-9A9FDE094196}" sibTransId="{388A7A5B-3D84-4F05-A9C5-FE04AA6E6D8B}"/>
    <dgm:cxn modelId="{469CF3BA-2EFA-4F56-A6C7-9321685D5FCC}" srcId="{0FD33510-4083-4C06-96D3-7594A390F50E}" destId="{A8CEDD60-F9A6-40B0-8138-CF5CDD694345}" srcOrd="0" destOrd="0" parTransId="{DB85B25D-ECAC-428D-A282-86262B2B477F}" sibTransId="{AF346FA8-CB1E-4C81-8641-6D715AAA5B74}"/>
    <dgm:cxn modelId="{00B93222-EB15-482E-95B6-1291C170E80C}" srcId="{53F826A5-EEA2-490D-8B1D-7B6706F10112}" destId="{0B6F9345-2CFF-4EBB-96FD-DB9ED03E17F8}" srcOrd="1" destOrd="0" parTransId="{BF8F5D3D-267F-4567-825C-A5F55D3B9766}" sibTransId="{E21668FC-1939-412E-A40A-88B6EC67E553}"/>
    <dgm:cxn modelId="{B8291E24-18F8-4118-A922-BF7E36F56D79}" srcId="{C72F853E-E77A-4346-B718-6CF51DCCC7CD}" destId="{8E184D0D-2ECA-4D48-9882-2F04E944B18A}" srcOrd="0" destOrd="0" parTransId="{49EBFEB9-D1CA-43FA-AEFC-988281BE4E67}" sibTransId="{C07F52F3-480A-4C93-89D3-391C80D66240}"/>
    <dgm:cxn modelId="{45CB58B6-846C-4DDD-8C3F-749017FF25ED}" type="presOf" srcId="{A13E3DA3-9BAE-41AE-B4C7-4F0F9A080E0C}" destId="{C70F1A27-3C8C-4673-A7C6-22ECDD0D3ACB}" srcOrd="1" destOrd="0" presId="urn:microsoft.com/office/officeart/2005/8/layout/list1"/>
    <dgm:cxn modelId="{A843BBB0-D10F-4ED6-A64E-278BFB8CC2A1}" srcId="{53F826A5-EEA2-490D-8B1D-7B6706F10112}" destId="{A13E3DA3-9BAE-41AE-B4C7-4F0F9A080E0C}" srcOrd="0" destOrd="0" parTransId="{A195E9E3-1C58-4986-9DCC-CDCAC78596FA}" sibTransId="{3DA4C7ED-1D38-4783-A533-C8C0F3EFCAAD}"/>
    <dgm:cxn modelId="{8CD0DEE3-0B76-4F3F-84FE-4BCBEFB08AA0}" type="presOf" srcId="{0FD33510-4083-4C06-96D3-7594A390F50E}" destId="{CE2EFBD0-4EB9-473B-9A5D-A41E1E75E7A5}" srcOrd="0" destOrd="0" presId="urn:microsoft.com/office/officeart/2005/8/layout/list1"/>
    <dgm:cxn modelId="{C7AE7BF5-21AA-4A1E-B9ED-977909D572E8}" srcId="{BE3BC779-317F-455D-B663-F789F2572A1C}" destId="{7F567D76-8D7C-4924-B3F7-B3D7E5BD686E}" srcOrd="0" destOrd="0" parTransId="{6A9CE3D9-169E-428E-8282-9C9C715AAB10}" sibTransId="{CA752BEE-2B04-4DCE-AF01-1CDA56FC59EC}"/>
    <dgm:cxn modelId="{40821637-5C69-4583-B5ED-B49FAE4E42AE}" type="presOf" srcId="{0B6F9345-2CFF-4EBB-96FD-DB9ED03E17F8}" destId="{908539D2-CC53-4420-8789-FB73AE0B6551}" srcOrd="1" destOrd="0" presId="urn:microsoft.com/office/officeart/2005/8/layout/list1"/>
    <dgm:cxn modelId="{7231033F-72F1-4401-987B-66E4DCB68A71}" type="presOf" srcId="{C72F853E-E77A-4346-B718-6CF51DCCC7CD}" destId="{95F585B3-1197-43E4-9B44-DD7B242C8BA6}" srcOrd="0" destOrd="0" presId="urn:microsoft.com/office/officeart/2005/8/layout/list1"/>
    <dgm:cxn modelId="{3A13A580-342B-4A5A-9800-272553FEE1B9}" type="presOf" srcId="{BE3BC779-317F-455D-B663-F789F2572A1C}" destId="{65839C47-5816-4891-84D2-86DB779BA867}" srcOrd="0" destOrd="0" presId="urn:microsoft.com/office/officeart/2005/8/layout/list1"/>
    <dgm:cxn modelId="{B893B082-8E43-488A-ACA1-8FFC304D1E1E}" type="presOf" srcId="{FB4D3C35-4597-4A22-85A1-EEBE057BF5BC}" destId="{C2C89960-6692-4282-8578-00E7A250A50A}" srcOrd="0" destOrd="0" presId="urn:microsoft.com/office/officeart/2005/8/layout/list1"/>
    <dgm:cxn modelId="{4CB606B4-8236-4A0E-9F70-2FE871AAA30A}" type="presOf" srcId="{DE9C4CF4-C0DD-46DE-8BDC-B7E3016F7CC6}" destId="{695C7CE0-7972-4246-A839-5301853835B3}" srcOrd="0" destOrd="0" presId="urn:microsoft.com/office/officeart/2005/8/layout/list1"/>
    <dgm:cxn modelId="{738FE1F5-AC92-4F6F-A9FB-C87E3942C459}" type="presParOf" srcId="{ED623C59-181E-4DBA-A319-7DABD3B009E7}" destId="{28DE76F3-89D6-4991-9381-6CF1C3505D14}" srcOrd="0" destOrd="0" presId="urn:microsoft.com/office/officeart/2005/8/layout/list1"/>
    <dgm:cxn modelId="{7683C11A-360A-48E4-8307-E988D51B86E5}" type="presParOf" srcId="{28DE76F3-89D6-4991-9381-6CF1C3505D14}" destId="{CCE73A67-2E7E-4590-A73B-2ED35CA2FB89}" srcOrd="0" destOrd="0" presId="urn:microsoft.com/office/officeart/2005/8/layout/list1"/>
    <dgm:cxn modelId="{D1A4CA5C-A06F-4928-A76D-AA3119AF3624}" type="presParOf" srcId="{28DE76F3-89D6-4991-9381-6CF1C3505D14}" destId="{C70F1A27-3C8C-4673-A7C6-22ECDD0D3ACB}" srcOrd="1" destOrd="0" presId="urn:microsoft.com/office/officeart/2005/8/layout/list1"/>
    <dgm:cxn modelId="{7F58F5BF-32AA-415A-9428-A1CB1D14C6B2}" type="presParOf" srcId="{ED623C59-181E-4DBA-A319-7DABD3B009E7}" destId="{E596868C-36AE-4BA4-925C-229FB34D4DF9}" srcOrd="1" destOrd="0" presId="urn:microsoft.com/office/officeart/2005/8/layout/list1"/>
    <dgm:cxn modelId="{3ACBE9E8-264E-41F2-A129-D82A3518331B}" type="presParOf" srcId="{ED623C59-181E-4DBA-A319-7DABD3B009E7}" destId="{95F585B3-1197-43E4-9B44-DD7B242C8BA6}" srcOrd="2" destOrd="0" presId="urn:microsoft.com/office/officeart/2005/8/layout/list1"/>
    <dgm:cxn modelId="{065326F4-8928-44BB-92A5-B788C8B3AA5E}" type="presParOf" srcId="{ED623C59-181E-4DBA-A319-7DABD3B009E7}" destId="{865F5CA5-BB08-4A94-9E66-AC3598228824}" srcOrd="3" destOrd="0" presId="urn:microsoft.com/office/officeart/2005/8/layout/list1"/>
    <dgm:cxn modelId="{6E134DD8-C61D-4B26-9731-38A98DD6AB47}" type="presParOf" srcId="{ED623C59-181E-4DBA-A319-7DABD3B009E7}" destId="{BB0A449E-5D04-42EA-831D-36A948832A8A}" srcOrd="4" destOrd="0" presId="urn:microsoft.com/office/officeart/2005/8/layout/list1"/>
    <dgm:cxn modelId="{8D7E8C39-9D6F-4900-9CBB-09F97A8FE899}" type="presParOf" srcId="{BB0A449E-5D04-42EA-831D-36A948832A8A}" destId="{10B32F4F-9842-47FF-AD27-6BDABCF24879}" srcOrd="0" destOrd="0" presId="urn:microsoft.com/office/officeart/2005/8/layout/list1"/>
    <dgm:cxn modelId="{76B699AC-7A63-445E-A6CE-50A40B54473A}" type="presParOf" srcId="{BB0A449E-5D04-42EA-831D-36A948832A8A}" destId="{908539D2-CC53-4420-8789-FB73AE0B6551}" srcOrd="1" destOrd="0" presId="urn:microsoft.com/office/officeart/2005/8/layout/list1"/>
    <dgm:cxn modelId="{D80A8D87-6D37-471E-BE8B-7FCC27D08528}" type="presParOf" srcId="{ED623C59-181E-4DBA-A319-7DABD3B009E7}" destId="{6DF269DD-5897-470F-A2EB-F5CDB275267F}" srcOrd="5" destOrd="0" presId="urn:microsoft.com/office/officeart/2005/8/layout/list1"/>
    <dgm:cxn modelId="{CE0FCE31-0C56-4D93-83D6-AABD8930688F}" type="presParOf" srcId="{ED623C59-181E-4DBA-A319-7DABD3B009E7}" destId="{695C7CE0-7972-4246-A839-5301853835B3}" srcOrd="6" destOrd="0" presId="urn:microsoft.com/office/officeart/2005/8/layout/list1"/>
    <dgm:cxn modelId="{800426B0-D751-4D08-A6B2-225BD05FFC91}" type="presParOf" srcId="{ED623C59-181E-4DBA-A319-7DABD3B009E7}" destId="{3794B91E-2305-4A6C-B380-A62D2EE4CF7D}" srcOrd="7" destOrd="0" presId="urn:microsoft.com/office/officeart/2005/8/layout/list1"/>
    <dgm:cxn modelId="{371E126C-AB6B-41EA-8154-318588AEA6FB}" type="presParOf" srcId="{ED623C59-181E-4DBA-A319-7DABD3B009E7}" destId="{7D88DBA5-851A-40A5-B380-465DADC543B9}" srcOrd="8" destOrd="0" presId="urn:microsoft.com/office/officeart/2005/8/layout/list1"/>
    <dgm:cxn modelId="{F9BF8DFA-26D6-47CD-B2BC-4BBE9CC51147}" type="presParOf" srcId="{7D88DBA5-851A-40A5-B380-465DADC543B9}" destId="{65839C47-5816-4891-84D2-86DB779BA867}" srcOrd="0" destOrd="0" presId="urn:microsoft.com/office/officeart/2005/8/layout/list1"/>
    <dgm:cxn modelId="{E59AE40B-4277-45A1-B5AF-61E3569F3D95}" type="presParOf" srcId="{7D88DBA5-851A-40A5-B380-465DADC543B9}" destId="{6F3C2B79-7BCB-4E1B-B754-83D95BAABCBA}" srcOrd="1" destOrd="0" presId="urn:microsoft.com/office/officeart/2005/8/layout/list1"/>
    <dgm:cxn modelId="{1D6617F7-D26E-409F-BC07-82C679A10051}" type="presParOf" srcId="{ED623C59-181E-4DBA-A319-7DABD3B009E7}" destId="{F40287C2-F9AA-469F-99B8-6201DB980488}" srcOrd="9" destOrd="0" presId="urn:microsoft.com/office/officeart/2005/8/layout/list1"/>
    <dgm:cxn modelId="{4629372D-C331-4054-BFCA-0B457FF14869}" type="presParOf" srcId="{ED623C59-181E-4DBA-A319-7DABD3B009E7}" destId="{D3F11113-323F-4B3C-913B-6F67374D8E6D}" srcOrd="10" destOrd="0" presId="urn:microsoft.com/office/officeart/2005/8/layout/list1"/>
    <dgm:cxn modelId="{024E7328-43D7-47FA-A878-473C076BBB48}" type="presParOf" srcId="{ED623C59-181E-4DBA-A319-7DABD3B009E7}" destId="{16B36F29-CACC-4162-9363-CCBC2C1272D4}" srcOrd="11" destOrd="0" presId="urn:microsoft.com/office/officeart/2005/8/layout/list1"/>
    <dgm:cxn modelId="{C41983E4-62AA-4E19-B4CD-A254E82A323F}" type="presParOf" srcId="{ED623C59-181E-4DBA-A319-7DABD3B009E7}" destId="{843251E2-032A-49C5-827D-899E9944A165}" srcOrd="12" destOrd="0" presId="urn:microsoft.com/office/officeart/2005/8/layout/list1"/>
    <dgm:cxn modelId="{5E4EB505-DDE4-4EE7-8CAA-C55DB9FA42B0}" type="presParOf" srcId="{843251E2-032A-49C5-827D-899E9944A165}" destId="{01426B4E-C767-41A4-AAE1-EB201C5DB20B}" srcOrd="0" destOrd="0" presId="urn:microsoft.com/office/officeart/2005/8/layout/list1"/>
    <dgm:cxn modelId="{D4B6BC83-0FC4-433D-B3A3-CAC96BF04560}" type="presParOf" srcId="{843251E2-032A-49C5-827D-899E9944A165}" destId="{CAE0D7EA-707A-42A5-82A6-448822BD2C8E}" srcOrd="1" destOrd="0" presId="urn:microsoft.com/office/officeart/2005/8/layout/list1"/>
    <dgm:cxn modelId="{F7DB0667-4A73-4935-989B-B06C978F2EB2}" type="presParOf" srcId="{ED623C59-181E-4DBA-A319-7DABD3B009E7}" destId="{A2EE425D-8DB7-42A3-A092-2DDF11E4C545}" srcOrd="13" destOrd="0" presId="urn:microsoft.com/office/officeart/2005/8/layout/list1"/>
    <dgm:cxn modelId="{F61A9D94-F9BF-453E-9BF8-A0F7BE3DE02E}" type="presParOf" srcId="{ED623C59-181E-4DBA-A319-7DABD3B009E7}" destId="{C2C89960-6692-4282-8578-00E7A250A50A}" srcOrd="14" destOrd="0" presId="urn:microsoft.com/office/officeart/2005/8/layout/list1"/>
    <dgm:cxn modelId="{F2BE09B4-B08D-4A88-8F44-983CF59C5CE9}" type="presParOf" srcId="{ED623C59-181E-4DBA-A319-7DABD3B009E7}" destId="{94472802-6A2E-4C4E-BE6B-F6BC04ADA6A8}" srcOrd="15" destOrd="0" presId="urn:microsoft.com/office/officeart/2005/8/layout/list1"/>
    <dgm:cxn modelId="{B1862991-94FD-423A-BEA2-E2583B362064}" type="presParOf" srcId="{ED623C59-181E-4DBA-A319-7DABD3B009E7}" destId="{44A2FF08-3BBC-478B-B6CD-F08EF8024BB9}" srcOrd="16" destOrd="0" presId="urn:microsoft.com/office/officeart/2005/8/layout/list1"/>
    <dgm:cxn modelId="{DBA8BE97-6E60-4584-95E2-CB19EA9046FE}" type="presParOf" srcId="{44A2FF08-3BBC-478B-B6CD-F08EF8024BB9}" destId="{CE2EFBD0-4EB9-473B-9A5D-A41E1E75E7A5}" srcOrd="0" destOrd="0" presId="urn:microsoft.com/office/officeart/2005/8/layout/list1"/>
    <dgm:cxn modelId="{D308F557-33F0-4FF2-9C57-AFAEDDE26784}" type="presParOf" srcId="{44A2FF08-3BBC-478B-B6CD-F08EF8024BB9}" destId="{25F0C89E-3337-4641-93ED-5BC11D9C0733}" srcOrd="1" destOrd="0" presId="urn:microsoft.com/office/officeart/2005/8/layout/list1"/>
    <dgm:cxn modelId="{D6C92EED-7FA1-43BF-8B01-A8573F83D115}" type="presParOf" srcId="{ED623C59-181E-4DBA-A319-7DABD3B009E7}" destId="{E7ED6674-EF49-44CA-8743-0DC13F77D8ED}" srcOrd="17" destOrd="0" presId="urn:microsoft.com/office/officeart/2005/8/layout/list1"/>
    <dgm:cxn modelId="{5BFCA0B7-A38C-47AA-AD02-4D8C04AA2030}" type="presParOf" srcId="{ED623C59-181E-4DBA-A319-7DABD3B009E7}" destId="{88FDEBD5-7B6D-4CA6-84B1-8E39B5D6042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7E607E-3975-457F-9DB8-6CE4019F30C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5CBEF0-AD30-4012-9726-7C764489CA68}">
      <dgm:prSet custT="1"/>
      <dgm:spPr/>
      <dgm:t>
        <a:bodyPr/>
        <a:lstStyle/>
        <a:p>
          <a:pPr rtl="0"/>
          <a:r>
            <a:rPr lang="en-US" sz="2200" dirty="0"/>
            <a:t>Lost update</a:t>
          </a:r>
        </a:p>
      </dgm:t>
    </dgm:pt>
    <dgm:pt modelId="{B65BFA04-6309-4B09-B03A-E2CED6949701}" type="parTrans" cxnId="{B1E7F24E-5025-41FF-A108-7E6278515D48}">
      <dgm:prSet/>
      <dgm:spPr/>
      <dgm:t>
        <a:bodyPr/>
        <a:lstStyle/>
        <a:p>
          <a:endParaRPr lang="en-US"/>
        </a:p>
      </dgm:t>
    </dgm:pt>
    <dgm:pt modelId="{417D3A3A-9445-4E4B-8A6F-7CB8CE4C97A9}" type="sibTrans" cxnId="{B1E7F24E-5025-41FF-A108-7E6278515D48}">
      <dgm:prSet/>
      <dgm:spPr/>
      <dgm:t>
        <a:bodyPr/>
        <a:lstStyle/>
        <a:p>
          <a:endParaRPr lang="en-US"/>
        </a:p>
      </dgm:t>
    </dgm:pt>
    <dgm:pt modelId="{95982259-6452-4FB0-93FD-C0EC4BAC88FB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/>
            <a:t>Occurs in two concurrent transactions when: </a:t>
          </a:r>
        </a:p>
      </dgm:t>
    </dgm:pt>
    <dgm:pt modelId="{72A2A453-5855-4419-B5A0-2DD9E1A49925}" type="parTrans" cxnId="{F95E3686-B39D-4BF1-BC53-953FA6B96230}">
      <dgm:prSet/>
      <dgm:spPr/>
      <dgm:t>
        <a:bodyPr/>
        <a:lstStyle/>
        <a:p>
          <a:endParaRPr lang="en-US"/>
        </a:p>
      </dgm:t>
    </dgm:pt>
    <dgm:pt modelId="{FB8758C9-8671-45DA-8613-98521415BF34}" type="sibTrans" cxnId="{F95E3686-B39D-4BF1-BC53-953FA6B96230}">
      <dgm:prSet/>
      <dgm:spPr/>
      <dgm:t>
        <a:bodyPr/>
        <a:lstStyle/>
        <a:p>
          <a:endParaRPr lang="en-US"/>
        </a:p>
      </dgm:t>
    </dgm:pt>
    <dgm:pt modelId="{CC1F97E8-C524-4202-A966-1C1B1394C2F6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/>
            <a:t>Same data element is updated</a:t>
          </a:r>
        </a:p>
      </dgm:t>
    </dgm:pt>
    <dgm:pt modelId="{391B7E78-62AB-40C2-BEE3-FE780F3D6FBD}" type="parTrans" cxnId="{CE46AE85-4023-4BD3-89A8-1F7B2B3B39A9}">
      <dgm:prSet/>
      <dgm:spPr/>
      <dgm:t>
        <a:bodyPr/>
        <a:lstStyle/>
        <a:p>
          <a:endParaRPr lang="en-US"/>
        </a:p>
      </dgm:t>
    </dgm:pt>
    <dgm:pt modelId="{583BDBBC-DF34-410A-B9E6-372D563FD7F6}" type="sibTrans" cxnId="{CE46AE85-4023-4BD3-89A8-1F7B2B3B39A9}">
      <dgm:prSet/>
      <dgm:spPr/>
      <dgm:t>
        <a:bodyPr/>
        <a:lstStyle/>
        <a:p>
          <a:endParaRPr lang="en-US"/>
        </a:p>
      </dgm:t>
    </dgm:pt>
    <dgm:pt modelId="{4F8CF1E3-DD62-431B-B6C9-9E6773DEC3C9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/>
            <a:t>One of the updates is lost</a:t>
          </a:r>
        </a:p>
      </dgm:t>
    </dgm:pt>
    <dgm:pt modelId="{F3B4970F-334D-43F7-B59D-7DE6743BBDCF}" type="parTrans" cxnId="{CE224178-5D45-4714-9749-25B0A02E4F53}">
      <dgm:prSet/>
      <dgm:spPr/>
      <dgm:t>
        <a:bodyPr/>
        <a:lstStyle/>
        <a:p>
          <a:endParaRPr lang="en-US"/>
        </a:p>
      </dgm:t>
    </dgm:pt>
    <dgm:pt modelId="{83C4AF13-FA0C-40FD-B9DE-A7757F92FB74}" type="sibTrans" cxnId="{CE224178-5D45-4714-9749-25B0A02E4F53}">
      <dgm:prSet/>
      <dgm:spPr/>
      <dgm:t>
        <a:bodyPr/>
        <a:lstStyle/>
        <a:p>
          <a:endParaRPr lang="en-US"/>
        </a:p>
      </dgm:t>
    </dgm:pt>
    <dgm:pt modelId="{E3590C5A-EC63-41C6-9579-16893EB81AB4}">
      <dgm:prSet custT="1"/>
      <dgm:spPr/>
      <dgm:t>
        <a:bodyPr/>
        <a:lstStyle/>
        <a:p>
          <a:pPr rtl="0"/>
          <a:r>
            <a:rPr lang="en-US" sz="2200" dirty="0"/>
            <a:t>Uncommitted data</a:t>
          </a:r>
        </a:p>
      </dgm:t>
    </dgm:pt>
    <dgm:pt modelId="{51C434DE-C378-4686-BA43-CA362FCA82A5}" type="parTrans" cxnId="{04C3E19D-9FC2-47ED-9368-0D53856EC1BE}">
      <dgm:prSet/>
      <dgm:spPr/>
      <dgm:t>
        <a:bodyPr/>
        <a:lstStyle/>
        <a:p>
          <a:endParaRPr lang="en-US"/>
        </a:p>
      </dgm:t>
    </dgm:pt>
    <dgm:pt modelId="{38F1BDF7-DA94-4730-BCE0-5B737BD36AF0}" type="sibTrans" cxnId="{04C3E19D-9FC2-47ED-9368-0D53856EC1BE}">
      <dgm:prSet/>
      <dgm:spPr/>
      <dgm:t>
        <a:bodyPr/>
        <a:lstStyle/>
        <a:p>
          <a:endParaRPr lang="en-US"/>
        </a:p>
      </dgm:t>
    </dgm:pt>
    <dgm:pt modelId="{9C7AB1F9-00CD-499D-9000-24310D19FCA8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/>
            <a:t>Occurs when:</a:t>
          </a:r>
        </a:p>
      </dgm:t>
    </dgm:pt>
    <dgm:pt modelId="{BAC4D060-AEE7-48BA-90C0-ED17319B1757}" type="parTrans" cxnId="{92C7ACCF-5B17-45AC-B28B-4C92170F60E4}">
      <dgm:prSet/>
      <dgm:spPr/>
      <dgm:t>
        <a:bodyPr/>
        <a:lstStyle/>
        <a:p>
          <a:endParaRPr lang="en-US"/>
        </a:p>
      </dgm:t>
    </dgm:pt>
    <dgm:pt modelId="{31E39578-B8DA-4CAA-93DE-4C667AF64A95}" type="sibTrans" cxnId="{92C7ACCF-5B17-45AC-B28B-4C92170F60E4}">
      <dgm:prSet/>
      <dgm:spPr/>
      <dgm:t>
        <a:bodyPr/>
        <a:lstStyle/>
        <a:p>
          <a:endParaRPr lang="en-US"/>
        </a:p>
      </dgm:t>
    </dgm:pt>
    <dgm:pt modelId="{81E6D58F-8D84-4273-92C2-7D35F383F01E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/>
            <a:t>Two transactions are executed concurrently</a:t>
          </a:r>
        </a:p>
      </dgm:t>
    </dgm:pt>
    <dgm:pt modelId="{CD2A1DCC-0DA7-4A60-A909-A1B05DB3072E}" type="parTrans" cxnId="{FDD391C5-31C3-4426-BCB6-DC971CBE89BF}">
      <dgm:prSet/>
      <dgm:spPr/>
      <dgm:t>
        <a:bodyPr/>
        <a:lstStyle/>
        <a:p>
          <a:endParaRPr lang="en-US"/>
        </a:p>
      </dgm:t>
    </dgm:pt>
    <dgm:pt modelId="{307C56B9-1F27-4A36-B6B3-B82802F23D59}" type="sibTrans" cxnId="{FDD391C5-31C3-4426-BCB6-DC971CBE89BF}">
      <dgm:prSet/>
      <dgm:spPr/>
      <dgm:t>
        <a:bodyPr/>
        <a:lstStyle/>
        <a:p>
          <a:endParaRPr lang="en-US"/>
        </a:p>
      </dgm:t>
    </dgm:pt>
    <dgm:pt modelId="{13263AED-588C-4A94-8082-ED38673E7E46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/>
            <a:t>First transaction is rolled back after the second transaction has already accessed uncommitted data</a:t>
          </a:r>
        </a:p>
      </dgm:t>
    </dgm:pt>
    <dgm:pt modelId="{D7360A92-4CBE-427B-83DF-C4C8D72C0881}" type="parTrans" cxnId="{7469454B-DD78-47FC-90F9-E723668AADED}">
      <dgm:prSet/>
      <dgm:spPr/>
      <dgm:t>
        <a:bodyPr/>
        <a:lstStyle/>
        <a:p>
          <a:endParaRPr lang="en-US"/>
        </a:p>
      </dgm:t>
    </dgm:pt>
    <dgm:pt modelId="{9A7DD12B-567D-4F8D-AB64-2067FF4DAC7D}" type="sibTrans" cxnId="{7469454B-DD78-47FC-90F9-E723668AADED}">
      <dgm:prSet/>
      <dgm:spPr/>
      <dgm:t>
        <a:bodyPr/>
        <a:lstStyle/>
        <a:p>
          <a:endParaRPr lang="en-US"/>
        </a:p>
      </dgm:t>
    </dgm:pt>
    <dgm:pt modelId="{1ECD10C9-97AF-4077-9740-1D96188CCBCC}">
      <dgm:prSet custT="1"/>
      <dgm:spPr/>
      <dgm:t>
        <a:bodyPr/>
        <a:lstStyle/>
        <a:p>
          <a:pPr rtl="0"/>
          <a:r>
            <a:rPr lang="en-US" sz="2200" dirty="0"/>
            <a:t>Inconsistent retrievals</a:t>
          </a:r>
        </a:p>
      </dgm:t>
    </dgm:pt>
    <dgm:pt modelId="{0F27F30D-1F97-4E2C-82E0-DBD072A687F4}" type="parTrans" cxnId="{A062184E-F275-47B8-8ED2-DFD5BB2D0EF4}">
      <dgm:prSet/>
      <dgm:spPr/>
      <dgm:t>
        <a:bodyPr/>
        <a:lstStyle/>
        <a:p>
          <a:endParaRPr lang="en-US"/>
        </a:p>
      </dgm:t>
    </dgm:pt>
    <dgm:pt modelId="{DC1F8D7F-72CE-40DE-8D2C-E34751F49159}" type="sibTrans" cxnId="{A062184E-F275-47B8-8ED2-DFD5BB2D0EF4}">
      <dgm:prSet/>
      <dgm:spPr/>
      <dgm:t>
        <a:bodyPr/>
        <a:lstStyle/>
        <a:p>
          <a:endParaRPr lang="en-US"/>
        </a:p>
      </dgm:t>
    </dgm:pt>
    <dgm:pt modelId="{1DD693E5-85F0-448E-8C45-1C62D131A308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/>
            <a:t>Occurs when a transaction accesses data before and after one or more other transactions finish working with such data</a:t>
          </a:r>
        </a:p>
      </dgm:t>
    </dgm:pt>
    <dgm:pt modelId="{0476D048-5A5F-4DCC-8832-28E35E0C3BDC}" type="parTrans" cxnId="{BB53D9F2-0283-48B6-B959-54AC559D5054}">
      <dgm:prSet/>
      <dgm:spPr/>
      <dgm:t>
        <a:bodyPr/>
        <a:lstStyle/>
        <a:p>
          <a:endParaRPr lang="en-US"/>
        </a:p>
      </dgm:t>
    </dgm:pt>
    <dgm:pt modelId="{BA1838D4-CCC8-4EF9-BCB0-66A24D49C442}" type="sibTrans" cxnId="{BB53D9F2-0283-48B6-B959-54AC559D5054}">
      <dgm:prSet/>
      <dgm:spPr/>
      <dgm:t>
        <a:bodyPr/>
        <a:lstStyle/>
        <a:p>
          <a:endParaRPr lang="en-US"/>
        </a:p>
      </dgm:t>
    </dgm:pt>
    <dgm:pt modelId="{A2E84848-3DE2-4277-9D56-EFC0CC3A653F}" type="pres">
      <dgm:prSet presAssocID="{397E607E-3975-457F-9DB8-6CE4019F30C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1AE3B6-6166-48A0-91AF-0FA4D0E76BAB}" type="pres">
      <dgm:prSet presAssocID="{4B5CBEF0-AD30-4012-9726-7C764489CA68}" presName="parentLin" presStyleCnt="0"/>
      <dgm:spPr/>
    </dgm:pt>
    <dgm:pt modelId="{FEF75C66-C1B6-4FF0-ACEB-90D053621570}" type="pres">
      <dgm:prSet presAssocID="{4B5CBEF0-AD30-4012-9726-7C764489CA6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CBE56E4-23E0-4666-B42E-06336A790749}" type="pres">
      <dgm:prSet presAssocID="{4B5CBEF0-AD30-4012-9726-7C764489CA6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A9D83-DC65-4FDE-B87D-16062499208C}" type="pres">
      <dgm:prSet presAssocID="{4B5CBEF0-AD30-4012-9726-7C764489CA68}" presName="negativeSpace" presStyleCnt="0"/>
      <dgm:spPr/>
    </dgm:pt>
    <dgm:pt modelId="{ED83E9C0-9BF2-497C-B93A-B0E0AF302717}" type="pres">
      <dgm:prSet presAssocID="{4B5CBEF0-AD30-4012-9726-7C764489CA6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99BD5-33B1-4F03-907D-14012F88893F}" type="pres">
      <dgm:prSet presAssocID="{417D3A3A-9445-4E4B-8A6F-7CB8CE4C97A9}" presName="spaceBetweenRectangles" presStyleCnt="0"/>
      <dgm:spPr/>
    </dgm:pt>
    <dgm:pt modelId="{FCBACD86-E989-4D68-AF65-4567567D9B75}" type="pres">
      <dgm:prSet presAssocID="{E3590C5A-EC63-41C6-9579-16893EB81AB4}" presName="parentLin" presStyleCnt="0"/>
      <dgm:spPr/>
    </dgm:pt>
    <dgm:pt modelId="{42F3B384-3C31-40BB-A6C3-B000B471E314}" type="pres">
      <dgm:prSet presAssocID="{E3590C5A-EC63-41C6-9579-16893EB81AB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DD787C0-085A-44D9-B259-7A490B8DD31F}" type="pres">
      <dgm:prSet presAssocID="{E3590C5A-EC63-41C6-9579-16893EB81AB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54C07-D3E3-4746-A174-BF2EE71DC076}" type="pres">
      <dgm:prSet presAssocID="{E3590C5A-EC63-41C6-9579-16893EB81AB4}" presName="negativeSpace" presStyleCnt="0"/>
      <dgm:spPr/>
    </dgm:pt>
    <dgm:pt modelId="{6C6FA266-8E6C-43E4-B99B-5F6EA1FF235E}" type="pres">
      <dgm:prSet presAssocID="{E3590C5A-EC63-41C6-9579-16893EB81AB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4FA31-6989-4793-BCF4-0A397CBEAC3F}" type="pres">
      <dgm:prSet presAssocID="{38F1BDF7-DA94-4730-BCE0-5B737BD36AF0}" presName="spaceBetweenRectangles" presStyleCnt="0"/>
      <dgm:spPr/>
    </dgm:pt>
    <dgm:pt modelId="{615D47D8-8DFA-4C9D-97D2-A13F6CF308FA}" type="pres">
      <dgm:prSet presAssocID="{1ECD10C9-97AF-4077-9740-1D96188CCBCC}" presName="parentLin" presStyleCnt="0"/>
      <dgm:spPr/>
    </dgm:pt>
    <dgm:pt modelId="{0B348890-A6DC-45B4-B544-614446481292}" type="pres">
      <dgm:prSet presAssocID="{1ECD10C9-97AF-4077-9740-1D96188CCBC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0CC30416-F849-4BB5-ACAC-CE147B0869DD}" type="pres">
      <dgm:prSet presAssocID="{1ECD10C9-97AF-4077-9740-1D96188CCBC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261DB-E16E-48F5-9E4E-681E8721156C}" type="pres">
      <dgm:prSet presAssocID="{1ECD10C9-97AF-4077-9740-1D96188CCBCC}" presName="negativeSpace" presStyleCnt="0"/>
      <dgm:spPr/>
    </dgm:pt>
    <dgm:pt modelId="{32305EB6-0B7F-4A93-A94C-E6F7C39D1208}" type="pres">
      <dgm:prSet presAssocID="{1ECD10C9-97AF-4077-9740-1D96188CCBC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5F751C-1519-414C-85C2-1DB7D91FD059}" type="presOf" srcId="{1ECD10C9-97AF-4077-9740-1D96188CCBCC}" destId="{0B348890-A6DC-45B4-B544-614446481292}" srcOrd="0" destOrd="0" presId="urn:microsoft.com/office/officeart/2005/8/layout/list1"/>
    <dgm:cxn modelId="{F95E3686-B39D-4BF1-BC53-953FA6B96230}" srcId="{4B5CBEF0-AD30-4012-9726-7C764489CA68}" destId="{95982259-6452-4FB0-93FD-C0EC4BAC88FB}" srcOrd="0" destOrd="0" parTransId="{72A2A453-5855-4419-B5A0-2DD9E1A49925}" sibTransId="{FB8758C9-8671-45DA-8613-98521415BF34}"/>
    <dgm:cxn modelId="{66519A9D-65A9-44B5-9D10-EE1427D41224}" type="presOf" srcId="{4B5CBEF0-AD30-4012-9726-7C764489CA68}" destId="{FEF75C66-C1B6-4FF0-ACEB-90D053621570}" srcOrd="0" destOrd="0" presId="urn:microsoft.com/office/officeart/2005/8/layout/list1"/>
    <dgm:cxn modelId="{A062184E-F275-47B8-8ED2-DFD5BB2D0EF4}" srcId="{397E607E-3975-457F-9DB8-6CE4019F30CC}" destId="{1ECD10C9-97AF-4077-9740-1D96188CCBCC}" srcOrd="2" destOrd="0" parTransId="{0F27F30D-1F97-4E2C-82E0-DBD072A687F4}" sibTransId="{DC1F8D7F-72CE-40DE-8D2C-E34751F49159}"/>
    <dgm:cxn modelId="{B1E7F24E-5025-41FF-A108-7E6278515D48}" srcId="{397E607E-3975-457F-9DB8-6CE4019F30CC}" destId="{4B5CBEF0-AD30-4012-9726-7C764489CA68}" srcOrd="0" destOrd="0" parTransId="{B65BFA04-6309-4B09-B03A-E2CED6949701}" sibTransId="{417D3A3A-9445-4E4B-8A6F-7CB8CE4C97A9}"/>
    <dgm:cxn modelId="{C529514B-A276-4E4A-B652-2B91948E0C9A}" type="presOf" srcId="{1DD693E5-85F0-448E-8C45-1C62D131A308}" destId="{32305EB6-0B7F-4A93-A94C-E6F7C39D1208}" srcOrd="0" destOrd="0" presId="urn:microsoft.com/office/officeart/2005/8/layout/list1"/>
    <dgm:cxn modelId="{92C7ACCF-5B17-45AC-B28B-4C92170F60E4}" srcId="{E3590C5A-EC63-41C6-9579-16893EB81AB4}" destId="{9C7AB1F9-00CD-499D-9000-24310D19FCA8}" srcOrd="0" destOrd="0" parTransId="{BAC4D060-AEE7-48BA-90C0-ED17319B1757}" sibTransId="{31E39578-B8DA-4CAA-93DE-4C667AF64A95}"/>
    <dgm:cxn modelId="{D607764E-5AA1-48FA-A863-B5FDE08D1A0E}" type="presOf" srcId="{4B5CBEF0-AD30-4012-9726-7C764489CA68}" destId="{FCBE56E4-23E0-4666-B42E-06336A790749}" srcOrd="1" destOrd="0" presId="urn:microsoft.com/office/officeart/2005/8/layout/list1"/>
    <dgm:cxn modelId="{CE46AE85-4023-4BD3-89A8-1F7B2B3B39A9}" srcId="{95982259-6452-4FB0-93FD-C0EC4BAC88FB}" destId="{CC1F97E8-C524-4202-A966-1C1B1394C2F6}" srcOrd="0" destOrd="0" parTransId="{391B7E78-62AB-40C2-BEE3-FE780F3D6FBD}" sibTransId="{583BDBBC-DF34-410A-B9E6-372D563FD7F6}"/>
    <dgm:cxn modelId="{784F13AF-760A-4243-B39A-9F20AC8BB3BE}" type="presOf" srcId="{E3590C5A-EC63-41C6-9579-16893EB81AB4}" destId="{42F3B384-3C31-40BB-A6C3-B000B471E314}" srcOrd="0" destOrd="0" presId="urn:microsoft.com/office/officeart/2005/8/layout/list1"/>
    <dgm:cxn modelId="{5AF8B869-59AC-462A-A18E-E72E273045C3}" type="presOf" srcId="{81E6D58F-8D84-4273-92C2-7D35F383F01E}" destId="{6C6FA266-8E6C-43E4-B99B-5F6EA1FF235E}" srcOrd="0" destOrd="1" presId="urn:microsoft.com/office/officeart/2005/8/layout/list1"/>
    <dgm:cxn modelId="{D03E784F-BC37-4BA2-8F10-61C76360CCD3}" type="presOf" srcId="{CC1F97E8-C524-4202-A966-1C1B1394C2F6}" destId="{ED83E9C0-9BF2-497C-B93A-B0E0AF302717}" srcOrd="0" destOrd="1" presId="urn:microsoft.com/office/officeart/2005/8/layout/list1"/>
    <dgm:cxn modelId="{FDD391C5-31C3-4426-BCB6-DC971CBE89BF}" srcId="{9C7AB1F9-00CD-499D-9000-24310D19FCA8}" destId="{81E6D58F-8D84-4273-92C2-7D35F383F01E}" srcOrd="0" destOrd="0" parTransId="{CD2A1DCC-0DA7-4A60-A909-A1B05DB3072E}" sibTransId="{307C56B9-1F27-4A36-B6B3-B82802F23D59}"/>
    <dgm:cxn modelId="{7AA3743A-D3DF-452E-9DB0-97FCB8821467}" type="presOf" srcId="{9C7AB1F9-00CD-499D-9000-24310D19FCA8}" destId="{6C6FA266-8E6C-43E4-B99B-5F6EA1FF235E}" srcOrd="0" destOrd="0" presId="urn:microsoft.com/office/officeart/2005/8/layout/list1"/>
    <dgm:cxn modelId="{7CAC5595-0EA7-4957-85EC-137FF26A751B}" type="presOf" srcId="{1ECD10C9-97AF-4077-9740-1D96188CCBCC}" destId="{0CC30416-F849-4BB5-ACAC-CE147B0869DD}" srcOrd="1" destOrd="0" presId="urn:microsoft.com/office/officeart/2005/8/layout/list1"/>
    <dgm:cxn modelId="{BB53D9F2-0283-48B6-B959-54AC559D5054}" srcId="{1ECD10C9-97AF-4077-9740-1D96188CCBCC}" destId="{1DD693E5-85F0-448E-8C45-1C62D131A308}" srcOrd="0" destOrd="0" parTransId="{0476D048-5A5F-4DCC-8832-28E35E0C3BDC}" sibTransId="{BA1838D4-CCC8-4EF9-BCB0-66A24D49C442}"/>
    <dgm:cxn modelId="{04C3E19D-9FC2-47ED-9368-0D53856EC1BE}" srcId="{397E607E-3975-457F-9DB8-6CE4019F30CC}" destId="{E3590C5A-EC63-41C6-9579-16893EB81AB4}" srcOrd="1" destOrd="0" parTransId="{51C434DE-C378-4686-BA43-CA362FCA82A5}" sibTransId="{38F1BDF7-DA94-4730-BCE0-5B737BD36AF0}"/>
    <dgm:cxn modelId="{3AD1C280-DC84-4E04-8E50-0648380E17A2}" type="presOf" srcId="{4F8CF1E3-DD62-431B-B6C9-9E6773DEC3C9}" destId="{ED83E9C0-9BF2-497C-B93A-B0E0AF302717}" srcOrd="0" destOrd="2" presId="urn:microsoft.com/office/officeart/2005/8/layout/list1"/>
    <dgm:cxn modelId="{7E027E1F-5DA8-4D68-BE04-072CE4F338F3}" type="presOf" srcId="{E3590C5A-EC63-41C6-9579-16893EB81AB4}" destId="{6DD787C0-085A-44D9-B259-7A490B8DD31F}" srcOrd="1" destOrd="0" presId="urn:microsoft.com/office/officeart/2005/8/layout/list1"/>
    <dgm:cxn modelId="{CE224178-5D45-4714-9749-25B0A02E4F53}" srcId="{95982259-6452-4FB0-93FD-C0EC4BAC88FB}" destId="{4F8CF1E3-DD62-431B-B6C9-9E6773DEC3C9}" srcOrd="1" destOrd="0" parTransId="{F3B4970F-334D-43F7-B59D-7DE6743BBDCF}" sibTransId="{83C4AF13-FA0C-40FD-B9DE-A7757F92FB74}"/>
    <dgm:cxn modelId="{CDC0318A-95E3-4871-9B51-1AFBD01FE92E}" type="presOf" srcId="{95982259-6452-4FB0-93FD-C0EC4BAC88FB}" destId="{ED83E9C0-9BF2-497C-B93A-B0E0AF302717}" srcOrd="0" destOrd="0" presId="urn:microsoft.com/office/officeart/2005/8/layout/list1"/>
    <dgm:cxn modelId="{A42DFFD2-6C13-4B11-8637-09478A9FDA5A}" type="presOf" srcId="{397E607E-3975-457F-9DB8-6CE4019F30CC}" destId="{A2E84848-3DE2-4277-9D56-EFC0CC3A653F}" srcOrd="0" destOrd="0" presId="urn:microsoft.com/office/officeart/2005/8/layout/list1"/>
    <dgm:cxn modelId="{7469454B-DD78-47FC-90F9-E723668AADED}" srcId="{9C7AB1F9-00CD-499D-9000-24310D19FCA8}" destId="{13263AED-588C-4A94-8082-ED38673E7E46}" srcOrd="1" destOrd="0" parTransId="{D7360A92-4CBE-427B-83DF-C4C8D72C0881}" sibTransId="{9A7DD12B-567D-4F8D-AB64-2067FF4DAC7D}"/>
    <dgm:cxn modelId="{2879219D-3E93-474D-8DA2-C15DE4C76D74}" type="presOf" srcId="{13263AED-588C-4A94-8082-ED38673E7E46}" destId="{6C6FA266-8E6C-43E4-B99B-5F6EA1FF235E}" srcOrd="0" destOrd="2" presId="urn:microsoft.com/office/officeart/2005/8/layout/list1"/>
    <dgm:cxn modelId="{C8578DA4-2287-4951-AD2B-E91CB6ECCD63}" type="presParOf" srcId="{A2E84848-3DE2-4277-9D56-EFC0CC3A653F}" destId="{0E1AE3B6-6166-48A0-91AF-0FA4D0E76BAB}" srcOrd="0" destOrd="0" presId="urn:microsoft.com/office/officeart/2005/8/layout/list1"/>
    <dgm:cxn modelId="{3723CE32-6F0F-4A77-851C-909573387209}" type="presParOf" srcId="{0E1AE3B6-6166-48A0-91AF-0FA4D0E76BAB}" destId="{FEF75C66-C1B6-4FF0-ACEB-90D053621570}" srcOrd="0" destOrd="0" presId="urn:microsoft.com/office/officeart/2005/8/layout/list1"/>
    <dgm:cxn modelId="{5069A252-C342-44E9-B200-CB271BC4832F}" type="presParOf" srcId="{0E1AE3B6-6166-48A0-91AF-0FA4D0E76BAB}" destId="{FCBE56E4-23E0-4666-B42E-06336A790749}" srcOrd="1" destOrd="0" presId="urn:microsoft.com/office/officeart/2005/8/layout/list1"/>
    <dgm:cxn modelId="{E84FAA4E-D2B9-4ECF-8981-0DB1DD2EE2F6}" type="presParOf" srcId="{A2E84848-3DE2-4277-9D56-EFC0CC3A653F}" destId="{3FBA9D83-DC65-4FDE-B87D-16062499208C}" srcOrd="1" destOrd="0" presId="urn:microsoft.com/office/officeart/2005/8/layout/list1"/>
    <dgm:cxn modelId="{C87C336D-66E1-4DE8-AFD3-6B79A7427791}" type="presParOf" srcId="{A2E84848-3DE2-4277-9D56-EFC0CC3A653F}" destId="{ED83E9C0-9BF2-497C-B93A-B0E0AF302717}" srcOrd="2" destOrd="0" presId="urn:microsoft.com/office/officeart/2005/8/layout/list1"/>
    <dgm:cxn modelId="{288AAB7F-BD14-4206-BA61-7B3FCDB91925}" type="presParOf" srcId="{A2E84848-3DE2-4277-9D56-EFC0CC3A653F}" destId="{7D699BD5-33B1-4F03-907D-14012F88893F}" srcOrd="3" destOrd="0" presId="urn:microsoft.com/office/officeart/2005/8/layout/list1"/>
    <dgm:cxn modelId="{2419A486-E43F-40B0-8E07-CA0EF0EB00C3}" type="presParOf" srcId="{A2E84848-3DE2-4277-9D56-EFC0CC3A653F}" destId="{FCBACD86-E989-4D68-AF65-4567567D9B75}" srcOrd="4" destOrd="0" presId="urn:microsoft.com/office/officeart/2005/8/layout/list1"/>
    <dgm:cxn modelId="{BC7C280B-0652-41E7-9A0A-60C62647EFCF}" type="presParOf" srcId="{FCBACD86-E989-4D68-AF65-4567567D9B75}" destId="{42F3B384-3C31-40BB-A6C3-B000B471E314}" srcOrd="0" destOrd="0" presId="urn:microsoft.com/office/officeart/2005/8/layout/list1"/>
    <dgm:cxn modelId="{38F02703-E53A-421B-ADE6-1D992C11421B}" type="presParOf" srcId="{FCBACD86-E989-4D68-AF65-4567567D9B75}" destId="{6DD787C0-085A-44D9-B259-7A490B8DD31F}" srcOrd="1" destOrd="0" presId="urn:microsoft.com/office/officeart/2005/8/layout/list1"/>
    <dgm:cxn modelId="{C169114E-74B3-44B5-B155-FAF7CD99EEE9}" type="presParOf" srcId="{A2E84848-3DE2-4277-9D56-EFC0CC3A653F}" destId="{A8054C07-D3E3-4746-A174-BF2EE71DC076}" srcOrd="5" destOrd="0" presId="urn:microsoft.com/office/officeart/2005/8/layout/list1"/>
    <dgm:cxn modelId="{2B16689C-BB65-4EEA-A2F3-7C602FB57B29}" type="presParOf" srcId="{A2E84848-3DE2-4277-9D56-EFC0CC3A653F}" destId="{6C6FA266-8E6C-43E4-B99B-5F6EA1FF235E}" srcOrd="6" destOrd="0" presId="urn:microsoft.com/office/officeart/2005/8/layout/list1"/>
    <dgm:cxn modelId="{CB6CA453-7B2E-43DD-A448-EF86FD7726BC}" type="presParOf" srcId="{A2E84848-3DE2-4277-9D56-EFC0CC3A653F}" destId="{9664FA31-6989-4793-BCF4-0A397CBEAC3F}" srcOrd="7" destOrd="0" presId="urn:microsoft.com/office/officeart/2005/8/layout/list1"/>
    <dgm:cxn modelId="{5281CF10-B65F-4D78-90A7-966CD14BA75F}" type="presParOf" srcId="{A2E84848-3DE2-4277-9D56-EFC0CC3A653F}" destId="{615D47D8-8DFA-4C9D-97D2-A13F6CF308FA}" srcOrd="8" destOrd="0" presId="urn:microsoft.com/office/officeart/2005/8/layout/list1"/>
    <dgm:cxn modelId="{BA89362D-7749-48D3-90B0-BCDD6EFE24AB}" type="presParOf" srcId="{615D47D8-8DFA-4C9D-97D2-A13F6CF308FA}" destId="{0B348890-A6DC-45B4-B544-614446481292}" srcOrd="0" destOrd="0" presId="urn:microsoft.com/office/officeart/2005/8/layout/list1"/>
    <dgm:cxn modelId="{609388CE-F2D8-4ADF-BD44-F33752CD4A46}" type="presParOf" srcId="{615D47D8-8DFA-4C9D-97D2-A13F6CF308FA}" destId="{0CC30416-F849-4BB5-ACAC-CE147B0869DD}" srcOrd="1" destOrd="0" presId="urn:microsoft.com/office/officeart/2005/8/layout/list1"/>
    <dgm:cxn modelId="{B8D43B55-1E8B-4F8B-A7EC-CDCE8AA61168}" type="presParOf" srcId="{A2E84848-3DE2-4277-9D56-EFC0CC3A653F}" destId="{6C9261DB-E16E-48F5-9E4E-681E8721156C}" srcOrd="9" destOrd="0" presId="urn:microsoft.com/office/officeart/2005/8/layout/list1"/>
    <dgm:cxn modelId="{DB241C82-553C-4BF7-91A7-6898268A7FD4}" type="presParOf" srcId="{A2E84848-3DE2-4277-9D56-EFC0CC3A653F}" destId="{32305EB6-0B7F-4A93-A94C-E6F7C39D120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585B3-1197-43E4-9B44-DD7B242C8BA6}">
      <dsp:nvSpPr>
        <dsp:cNvPr id="0" name=""/>
        <dsp:cNvSpPr/>
      </dsp:nvSpPr>
      <dsp:spPr>
        <a:xfrm>
          <a:off x="0" y="163335"/>
          <a:ext cx="8382000" cy="90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29108" rIns="65053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All operations of a transaction must be completed</a:t>
          </a:r>
        </a:p>
        <a:p>
          <a:pPr marL="342900" lvl="2" indent="-171450" algn="l" defTabSz="7112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If not, the transaction is aborted</a:t>
          </a:r>
        </a:p>
      </dsp:txBody>
      <dsp:txXfrm>
        <a:off x="0" y="163335"/>
        <a:ext cx="8382000" cy="900900"/>
      </dsp:txXfrm>
    </dsp:sp>
    <dsp:sp modelId="{C70F1A27-3C8C-4673-A7C6-22ECDD0D3ACB}">
      <dsp:nvSpPr>
        <dsp:cNvPr id="0" name=""/>
        <dsp:cNvSpPr/>
      </dsp:nvSpPr>
      <dsp:spPr>
        <a:xfrm>
          <a:off x="419100" y="975"/>
          <a:ext cx="586740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Atomicity</a:t>
          </a:r>
        </a:p>
      </dsp:txBody>
      <dsp:txXfrm>
        <a:off x="434952" y="16827"/>
        <a:ext cx="5835696" cy="293016"/>
      </dsp:txXfrm>
    </dsp:sp>
    <dsp:sp modelId="{695C7CE0-7972-4246-A839-5301853835B3}">
      <dsp:nvSpPr>
        <dsp:cNvPr id="0" name=""/>
        <dsp:cNvSpPr/>
      </dsp:nvSpPr>
      <dsp:spPr>
        <a:xfrm>
          <a:off x="0" y="1285995"/>
          <a:ext cx="8382000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29108" rIns="65053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Follows the predefined rules of the database</a:t>
          </a:r>
        </a:p>
      </dsp:txBody>
      <dsp:txXfrm>
        <a:off x="0" y="1285995"/>
        <a:ext cx="8382000" cy="606375"/>
      </dsp:txXfrm>
    </dsp:sp>
    <dsp:sp modelId="{908539D2-CC53-4420-8789-FB73AE0B6551}">
      <dsp:nvSpPr>
        <dsp:cNvPr id="0" name=""/>
        <dsp:cNvSpPr/>
      </dsp:nvSpPr>
      <dsp:spPr>
        <a:xfrm>
          <a:off x="419100" y="1123635"/>
          <a:ext cx="586740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Consistency </a:t>
          </a:r>
        </a:p>
      </dsp:txBody>
      <dsp:txXfrm>
        <a:off x="434952" y="1139487"/>
        <a:ext cx="5835696" cy="293016"/>
      </dsp:txXfrm>
    </dsp:sp>
    <dsp:sp modelId="{D3F11113-323F-4B3C-913B-6F67374D8E6D}">
      <dsp:nvSpPr>
        <dsp:cNvPr id="0" name=""/>
        <dsp:cNvSpPr/>
      </dsp:nvSpPr>
      <dsp:spPr>
        <a:xfrm>
          <a:off x="0" y="2114130"/>
          <a:ext cx="8382000" cy="883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29108" rIns="65053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Data used during transaction cannot be used by second transaction until the first is completed</a:t>
          </a:r>
        </a:p>
      </dsp:txBody>
      <dsp:txXfrm>
        <a:off x="0" y="2114130"/>
        <a:ext cx="8382000" cy="883575"/>
      </dsp:txXfrm>
    </dsp:sp>
    <dsp:sp modelId="{6F3C2B79-7BCB-4E1B-B754-83D95BAABCBA}">
      <dsp:nvSpPr>
        <dsp:cNvPr id="0" name=""/>
        <dsp:cNvSpPr/>
      </dsp:nvSpPr>
      <dsp:spPr>
        <a:xfrm>
          <a:off x="419100" y="1951770"/>
          <a:ext cx="586740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Isolation </a:t>
          </a:r>
        </a:p>
      </dsp:txBody>
      <dsp:txXfrm>
        <a:off x="434952" y="1967622"/>
        <a:ext cx="5835696" cy="293016"/>
      </dsp:txXfrm>
    </dsp:sp>
    <dsp:sp modelId="{C2C89960-6692-4282-8578-00E7A250A50A}">
      <dsp:nvSpPr>
        <dsp:cNvPr id="0" name=""/>
        <dsp:cNvSpPr/>
      </dsp:nvSpPr>
      <dsp:spPr>
        <a:xfrm>
          <a:off x="0" y="3219465"/>
          <a:ext cx="8382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29108" rIns="65053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Ensures that once transactions are committed, they cannot be undone or lost</a:t>
          </a:r>
        </a:p>
      </dsp:txBody>
      <dsp:txXfrm>
        <a:off x="0" y="3219465"/>
        <a:ext cx="8382000" cy="831600"/>
      </dsp:txXfrm>
    </dsp:sp>
    <dsp:sp modelId="{CAE0D7EA-707A-42A5-82A6-448822BD2C8E}">
      <dsp:nvSpPr>
        <dsp:cNvPr id="0" name=""/>
        <dsp:cNvSpPr/>
      </dsp:nvSpPr>
      <dsp:spPr>
        <a:xfrm>
          <a:off x="419100" y="3057105"/>
          <a:ext cx="586740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Durability </a:t>
          </a:r>
        </a:p>
      </dsp:txBody>
      <dsp:txXfrm>
        <a:off x="434952" y="3072957"/>
        <a:ext cx="5835696" cy="293016"/>
      </dsp:txXfrm>
    </dsp:sp>
    <dsp:sp modelId="{88FDEBD5-7B6D-4CA6-84B1-8E39B5D6042E}">
      <dsp:nvSpPr>
        <dsp:cNvPr id="0" name=""/>
        <dsp:cNvSpPr/>
      </dsp:nvSpPr>
      <dsp:spPr>
        <a:xfrm>
          <a:off x="0" y="4272825"/>
          <a:ext cx="8382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29108" rIns="65053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Ensures that the schedule for the concurrent execution of several transactions should yield consistent results</a:t>
          </a:r>
        </a:p>
      </dsp:txBody>
      <dsp:txXfrm>
        <a:off x="0" y="4272825"/>
        <a:ext cx="8382000" cy="831600"/>
      </dsp:txXfrm>
    </dsp:sp>
    <dsp:sp modelId="{25F0C89E-3337-4641-93ED-5BC11D9C0733}">
      <dsp:nvSpPr>
        <dsp:cNvPr id="0" name=""/>
        <dsp:cNvSpPr/>
      </dsp:nvSpPr>
      <dsp:spPr>
        <a:xfrm>
          <a:off x="419100" y="4110465"/>
          <a:ext cx="586740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Serializability</a:t>
          </a:r>
        </a:p>
      </dsp:txBody>
      <dsp:txXfrm>
        <a:off x="434952" y="4126317"/>
        <a:ext cx="5835696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3E9C0-9BF2-497C-B93A-B0E0AF302717}">
      <dsp:nvSpPr>
        <dsp:cNvPr id="0" name=""/>
        <dsp:cNvSpPr/>
      </dsp:nvSpPr>
      <dsp:spPr>
        <a:xfrm>
          <a:off x="0" y="288487"/>
          <a:ext cx="838200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312420" rIns="650536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Occurs in two concurrent transactions when: </a:t>
          </a:r>
        </a:p>
        <a:p>
          <a:pPr marL="342900" lvl="2" indent="-171450" algn="l" defTabSz="8001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Same data element is updated</a:t>
          </a:r>
        </a:p>
        <a:p>
          <a:pPr marL="342900" lvl="2" indent="-171450" algn="l" defTabSz="8001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One of the updates is lost</a:t>
          </a:r>
        </a:p>
      </dsp:txBody>
      <dsp:txXfrm>
        <a:off x="0" y="288487"/>
        <a:ext cx="8382000" cy="1346625"/>
      </dsp:txXfrm>
    </dsp:sp>
    <dsp:sp modelId="{FCBE56E4-23E0-4666-B42E-06336A790749}">
      <dsp:nvSpPr>
        <dsp:cNvPr id="0" name=""/>
        <dsp:cNvSpPr/>
      </dsp:nvSpPr>
      <dsp:spPr>
        <a:xfrm>
          <a:off x="419100" y="67087"/>
          <a:ext cx="58674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Lost update</a:t>
          </a:r>
        </a:p>
      </dsp:txBody>
      <dsp:txXfrm>
        <a:off x="440716" y="88703"/>
        <a:ext cx="5824168" cy="399568"/>
      </dsp:txXfrm>
    </dsp:sp>
    <dsp:sp modelId="{6C6FA266-8E6C-43E4-B99B-5F6EA1FF235E}">
      <dsp:nvSpPr>
        <dsp:cNvPr id="0" name=""/>
        <dsp:cNvSpPr/>
      </dsp:nvSpPr>
      <dsp:spPr>
        <a:xfrm>
          <a:off x="0" y="1937512"/>
          <a:ext cx="8382000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312420" rIns="650536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Occurs when:</a:t>
          </a:r>
        </a:p>
        <a:p>
          <a:pPr marL="342900" lvl="2" indent="-171450" algn="l" defTabSz="8001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Two transactions are executed concurrently</a:t>
          </a:r>
        </a:p>
        <a:p>
          <a:pPr marL="342900" lvl="2" indent="-171450" algn="l" defTabSz="8001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First transaction is rolled back after the second transaction has already accessed uncommitted data</a:t>
          </a:r>
        </a:p>
      </dsp:txBody>
      <dsp:txXfrm>
        <a:off x="0" y="1937512"/>
        <a:ext cx="8382000" cy="1606500"/>
      </dsp:txXfrm>
    </dsp:sp>
    <dsp:sp modelId="{6DD787C0-085A-44D9-B259-7A490B8DD31F}">
      <dsp:nvSpPr>
        <dsp:cNvPr id="0" name=""/>
        <dsp:cNvSpPr/>
      </dsp:nvSpPr>
      <dsp:spPr>
        <a:xfrm>
          <a:off x="419100" y="1716112"/>
          <a:ext cx="58674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Uncommitted data</a:t>
          </a:r>
        </a:p>
      </dsp:txBody>
      <dsp:txXfrm>
        <a:off x="440716" y="1737728"/>
        <a:ext cx="5824168" cy="399568"/>
      </dsp:txXfrm>
    </dsp:sp>
    <dsp:sp modelId="{32305EB6-0B7F-4A93-A94C-E6F7C39D1208}">
      <dsp:nvSpPr>
        <dsp:cNvPr id="0" name=""/>
        <dsp:cNvSpPr/>
      </dsp:nvSpPr>
      <dsp:spPr>
        <a:xfrm>
          <a:off x="0" y="3846412"/>
          <a:ext cx="8382000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312420" rIns="650536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Occurs when a transaction accesses data before and after one or more other transactions finish working with such data</a:t>
          </a:r>
        </a:p>
      </dsp:txBody>
      <dsp:txXfrm>
        <a:off x="0" y="3846412"/>
        <a:ext cx="8382000" cy="1039500"/>
      </dsp:txXfrm>
    </dsp:sp>
    <dsp:sp modelId="{0CC30416-F849-4BB5-ACAC-CE147B0869DD}">
      <dsp:nvSpPr>
        <dsp:cNvPr id="0" name=""/>
        <dsp:cNvSpPr/>
      </dsp:nvSpPr>
      <dsp:spPr>
        <a:xfrm>
          <a:off x="419100" y="3625012"/>
          <a:ext cx="58674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Inconsistent retrievals</a:t>
          </a:r>
        </a:p>
      </dsp:txBody>
      <dsp:txXfrm>
        <a:off x="440716" y="3646628"/>
        <a:ext cx="582416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4F1F670-E4BE-419D-A05F-9AD5467A5D25}" type="datetimeFigureOut">
              <a:rPr lang="en-US"/>
              <a:pPr>
                <a:defRPr/>
              </a:pPr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E3DA61E-3556-4228-94D8-84AA95613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6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3DA61E-3556-4228-94D8-84AA9561365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33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3DA61E-3556-4228-94D8-84AA9561365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0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7788"/>
            <a:ext cx="66294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/>
          <p:cNvSpPr txBox="1">
            <a:spLocks noChangeArrowheads="1"/>
          </p:cNvSpPr>
          <p:nvPr userDrawn="1"/>
        </p:nvSpPr>
        <p:spPr bwMode="auto">
          <a:xfrm>
            <a:off x="1257300" y="117475"/>
            <a:ext cx="6629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2000" b="1">
                <a:solidFill>
                  <a:schemeClr val="bg1"/>
                </a:solidFill>
              </a:rPr>
              <a:t>Database Systems</a:t>
            </a:r>
          </a:p>
          <a:p>
            <a:pPr algn="ctr">
              <a:defRPr/>
            </a:pPr>
            <a:r>
              <a:rPr lang="en-US" altLang="en-US" sz="2000" b="1">
                <a:solidFill>
                  <a:schemeClr val="bg1"/>
                </a:solidFill>
              </a:rPr>
              <a:t>Design, Implementation, and Management</a:t>
            </a:r>
          </a:p>
        </p:txBody>
      </p:sp>
      <p:sp>
        <p:nvSpPr>
          <p:cNvPr id="12" name="TextBox 18"/>
          <p:cNvSpPr txBox="1">
            <a:spLocks noChangeArrowheads="1"/>
          </p:cNvSpPr>
          <p:nvPr userDrawn="1"/>
        </p:nvSpPr>
        <p:spPr bwMode="auto">
          <a:xfrm>
            <a:off x="5638800" y="3505200"/>
            <a:ext cx="219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r">
              <a:defRPr/>
            </a:pPr>
            <a:r>
              <a:rPr lang="en-US" altLang="en-US" b="1">
                <a:solidFill>
                  <a:schemeClr val="bg1"/>
                </a:solidFill>
              </a:rPr>
              <a:t>Coronel | Morris</a:t>
            </a:r>
          </a:p>
        </p:txBody>
      </p:sp>
      <p:sp>
        <p:nvSpPr>
          <p:cNvPr id="13" name="TextBox 24"/>
          <p:cNvSpPr txBox="1">
            <a:spLocks noChangeArrowheads="1"/>
          </p:cNvSpPr>
          <p:nvPr userDrawn="1"/>
        </p:nvSpPr>
        <p:spPr bwMode="auto">
          <a:xfrm>
            <a:off x="76200" y="77788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defRPr/>
            </a:pPr>
            <a:r>
              <a:rPr lang="en-US" altLang="en-US" sz="1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11e</a:t>
            </a:r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90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22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35D2999-2F67-4C76-901E-3880A9FA5A92}" type="datetime1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D3920-D986-4EC7-80F6-37B2361AD1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0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B143052-C7A4-4A30-B9CF-4A0A1450FE60}" type="datetime1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DDD87-45EB-486A-AAC9-B74AE9B5E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5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89656C1-26AA-47F4-AC8D-E17B33A7A45C}" type="datetime1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5407D-8D9F-4DF9-A38C-36A91EDC3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726BB4B-24E1-4BE2-8384-D55AEEEA86DE}" type="datetime1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415C2-E0D6-4994-81DD-96C774FAD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4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94BDFDA-DF5F-44B9-8997-242238B8C33D}" type="datetime1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350AB-F940-4A5C-A439-2141CA20A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1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594579E-5B59-42E5-96C4-DD43478A2FA7}" type="datetime1">
              <a:rPr lang="en-US" smtClean="0"/>
              <a:t>11/25/2018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1B265EE-AE51-4B0C-8639-A5492B07A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7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DA02EA3-68EC-4FD3-A3E8-954B692CD297}" type="datetime1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292D7-74AB-49D2-A30C-E8A0B4833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504D632-0D0F-4DF9-A242-BA254049CFC4}" type="datetime1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E4B49-0A93-4754-80F8-CA02D9E98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4B2FCF3-C141-4308-B401-BDA6A47D1B46}" type="datetime1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93C0B-9CD4-4067-814D-BCCADDA8E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2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1C22DC3-14BB-4FDD-889D-4160D3A80928}" type="datetime1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B497C-7579-4A74-BD98-831065139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62C3A9-7BE8-4303-848D-2785841C00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90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584325" y="4724400"/>
            <a:ext cx="6324600" cy="1295400"/>
          </a:xfrm>
        </p:spPr>
        <p:txBody>
          <a:bodyPr/>
          <a:lstStyle/>
          <a:p>
            <a:pPr marL="0" eaLnBrk="1" hangingPunct="1">
              <a:lnSpc>
                <a:spcPct val="90000"/>
              </a:lnSpc>
            </a:pPr>
            <a:r>
              <a:rPr lang="en-US" altLang="en-US" sz="2800"/>
              <a:t>Chapter 10</a:t>
            </a:r>
          </a:p>
          <a:p>
            <a:pPr marL="0" eaLnBrk="1" hangingPunct="1">
              <a:lnSpc>
                <a:spcPct val="90000"/>
              </a:lnSpc>
            </a:pPr>
            <a:r>
              <a:rPr lang="en-US" altLang="en-US" sz="2800"/>
              <a:t>Transaction Management and Concurrency Control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3372644"/>
            <a:ext cx="43053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New Line Item is Created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4495800"/>
            <a:ext cx="457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6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3344069"/>
            <a:ext cx="59626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PROD_QOH </a:t>
            </a:r>
            <a:r>
              <a:rPr lang="en-GB" altLang="en-US" b="1" dirty="0"/>
              <a:t>-=</a:t>
            </a:r>
            <a:r>
              <a:rPr lang="en-GB" altLang="en-US" dirty="0"/>
              <a:t> LINE_UNITS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5600" y="4343400"/>
            <a:ext cx="5918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5285944"/>
            <a:ext cx="693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what happens if QOH is zero or the </a:t>
            </a:r>
            <a:r>
              <a:rPr lang="en-US" sz="2800" dirty="0" err="1"/>
              <a:t>line_units</a:t>
            </a:r>
            <a:r>
              <a:rPr lang="en-US" sz="2800" dirty="0"/>
              <a:t> – QOH &lt; </a:t>
            </a:r>
            <a:r>
              <a:rPr lang="en-US" sz="2800" dirty="0" smtClean="0"/>
              <a:t>0?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255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75871"/>
            <a:ext cx="8229600" cy="11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CUST_BALANCE </a:t>
            </a:r>
            <a:r>
              <a:rPr lang="en-GB" altLang="en-US" b="1" dirty="0"/>
              <a:t>+= </a:t>
            </a:r>
            <a:r>
              <a:rPr lang="en-GB" altLang="en-US" dirty="0"/>
              <a:t>SUM(LINE_PRICE) + tax + shipping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4191000"/>
            <a:ext cx="1066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7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of transaction (SALECO)</a:t>
            </a:r>
            <a:endParaRPr lang="en-GB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49838"/>
          </a:xfrm>
        </p:spPr>
        <p:txBody>
          <a:bodyPr/>
          <a:lstStyle/>
          <a:p>
            <a:pPr lvl="1"/>
            <a:r>
              <a:rPr lang="en-GB" altLang="en-US" b="1" dirty="0"/>
              <a:t>Atomicity</a:t>
            </a:r>
            <a:r>
              <a:rPr lang="en-GB" altLang="en-US" dirty="0"/>
              <a:t> – If a successful product purchase has been made, inventory will be reduced and James Brown’s balance will increase. (All or nothing)</a:t>
            </a:r>
          </a:p>
          <a:p>
            <a:pPr lvl="1"/>
            <a:r>
              <a:rPr lang="en-GB" altLang="en-US" b="1" dirty="0"/>
              <a:t>Consistency</a:t>
            </a:r>
            <a:r>
              <a:rPr lang="en-GB" altLang="en-US" dirty="0"/>
              <a:t> – James Brown’s balance and SALECO’s QOH are modified based on predefined rules such as taxes and shipping and </a:t>
            </a:r>
            <a:r>
              <a:rPr lang="en-GB" altLang="en-US" dirty="0" err="1"/>
              <a:t>qty</a:t>
            </a:r>
            <a:r>
              <a:rPr lang="en-GB" altLang="en-US" dirty="0"/>
              <a:t> * price.</a:t>
            </a:r>
          </a:p>
          <a:p>
            <a:pPr lvl="1"/>
            <a:r>
              <a:rPr lang="en-GB" altLang="en-US" b="1" dirty="0"/>
              <a:t>Isolation</a:t>
            </a:r>
            <a:r>
              <a:rPr lang="en-GB" altLang="en-US" dirty="0"/>
              <a:t> – Future queries should not see James Brown’s balance increased or SALECO QOH reduced until the transaction is complete (i.e. committed).</a:t>
            </a:r>
          </a:p>
          <a:p>
            <a:pPr lvl="1"/>
            <a:r>
              <a:rPr lang="en-GB" altLang="en-US" b="1" dirty="0"/>
              <a:t>Durability</a:t>
            </a:r>
            <a:r>
              <a:rPr lang="en-GB" altLang="en-US" dirty="0"/>
              <a:t> – Once a purchase is complete, James Brown’s balance or SALECO’s </a:t>
            </a:r>
            <a:r>
              <a:rPr lang="en-GB" altLang="en-US" dirty="0" err="1"/>
              <a:t>QoH</a:t>
            </a:r>
            <a:r>
              <a:rPr lang="en-GB" altLang="en-US" dirty="0"/>
              <a:t> do not </a:t>
            </a:r>
            <a:r>
              <a:rPr lang="en-GB" altLang="en-US" dirty="0" err="1"/>
              <a:t>not</a:t>
            </a:r>
            <a:r>
              <a:rPr lang="en-GB" altLang="en-US" dirty="0"/>
              <a:t> revert back to their pre-purchase amounts.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19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Transaction Management with SQL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97438"/>
          </a:xfrm>
        </p:spPr>
        <p:txBody>
          <a:bodyPr/>
          <a:lstStyle/>
          <a:p>
            <a:pPr eaLnBrk="1" hangingPunct="1"/>
            <a:r>
              <a:rPr lang="en-US" altLang="en-US" dirty="0"/>
              <a:t>SQL statements that provide transaction support</a:t>
            </a:r>
          </a:p>
          <a:p>
            <a:pPr marL="933450" lvl="3" indent="0" eaLnBrk="1" hangingPunct="1">
              <a:buNone/>
            </a:pPr>
            <a:r>
              <a:rPr lang="en-US" altLang="en-US" dirty="0">
                <a:solidFill>
                  <a:srgbClr val="0000CC"/>
                </a:solidFill>
              </a:rPr>
              <a:t>START TRANSACTION</a:t>
            </a:r>
          </a:p>
          <a:p>
            <a:pPr marL="933450" lvl="3" indent="0" eaLnBrk="1" hangingPunct="1">
              <a:buNone/>
            </a:pPr>
            <a:r>
              <a:rPr lang="en-US" altLang="en-US" dirty="0">
                <a:solidFill>
                  <a:srgbClr val="0000CC"/>
                </a:solidFill>
              </a:rPr>
              <a:t>COMMIT </a:t>
            </a:r>
            <a:r>
              <a:rPr lang="en-US" altLang="en-US" dirty="0"/>
              <a:t>(Write to DB file)</a:t>
            </a:r>
          </a:p>
          <a:p>
            <a:pPr marL="933450" lvl="3" indent="0" eaLnBrk="1" hangingPunct="1">
              <a:buNone/>
            </a:pPr>
            <a:r>
              <a:rPr lang="en-US" altLang="en-US" dirty="0">
                <a:solidFill>
                  <a:srgbClr val="0000CC"/>
                </a:solidFill>
              </a:rPr>
              <a:t>ROLLBACK </a:t>
            </a:r>
            <a:r>
              <a:rPr lang="en-US" altLang="en-US" dirty="0"/>
              <a:t>(Undo all changes prior to last COMMIT)</a:t>
            </a:r>
          </a:p>
          <a:p>
            <a:pPr eaLnBrk="1" hangingPunct="1"/>
            <a:r>
              <a:rPr lang="en-US" altLang="en-US" dirty="0"/>
              <a:t>Transaction sequence must continue until:</a:t>
            </a:r>
          </a:p>
          <a:p>
            <a:pPr lvl="1" eaLnBrk="1" hangingPunct="1"/>
            <a:r>
              <a:rPr lang="en-US" altLang="en-US" dirty="0"/>
              <a:t>COMMIT statement is reached</a:t>
            </a:r>
          </a:p>
          <a:p>
            <a:pPr lvl="1" eaLnBrk="1" hangingPunct="1"/>
            <a:r>
              <a:rPr lang="en-US" altLang="en-US" dirty="0"/>
              <a:t>ROLLBACK statement is reached</a:t>
            </a:r>
          </a:p>
          <a:p>
            <a:pPr lvl="1" eaLnBrk="1" hangingPunct="1"/>
            <a:r>
              <a:rPr lang="en-US" altLang="en-US" dirty="0"/>
              <a:t>End of program is reached</a:t>
            </a:r>
          </a:p>
          <a:p>
            <a:pPr lvl="1" eaLnBrk="1" hangingPunct="1"/>
            <a:r>
              <a:rPr lang="en-US" altLang="en-US" dirty="0"/>
              <a:t>Program is abnormally terminated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Transaction Log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897438"/>
          </a:xfrm>
        </p:spPr>
        <p:txBody>
          <a:bodyPr/>
          <a:lstStyle/>
          <a:p>
            <a:r>
              <a:rPr lang="en-GB" altLang="en-US" dirty="0"/>
              <a:t>The transaction log records the details of all transactions</a:t>
            </a:r>
          </a:p>
          <a:p>
            <a:pPr lvl="1"/>
            <a:r>
              <a:rPr lang="en-GB" altLang="en-US" dirty="0"/>
              <a:t>Any changes the transaction makes to the database</a:t>
            </a:r>
          </a:p>
          <a:p>
            <a:pPr lvl="1"/>
            <a:r>
              <a:rPr lang="en-GB" altLang="en-US" dirty="0"/>
              <a:t>How to undo these changes</a:t>
            </a:r>
          </a:p>
          <a:p>
            <a:pPr lvl="1"/>
            <a:r>
              <a:rPr lang="en-GB" altLang="en-US" dirty="0"/>
              <a:t>When transactions complete and how</a:t>
            </a:r>
          </a:p>
          <a:p>
            <a:r>
              <a:rPr lang="en-GB" altLang="en-US" dirty="0"/>
              <a:t>The log is stored on disk, not in memory</a:t>
            </a:r>
          </a:p>
          <a:p>
            <a:pPr lvl="1"/>
            <a:r>
              <a:rPr lang="en-GB" altLang="en-US" dirty="0"/>
              <a:t>If the system crashes it is </a:t>
            </a:r>
            <a:r>
              <a:rPr lang="en-GB" altLang="en-US" dirty="0" smtClean="0"/>
              <a:t>preserved, </a:t>
            </a:r>
            <a:r>
              <a:rPr lang="en-GB" altLang="en-US" smtClean="0"/>
              <a:t>unless…?</a:t>
            </a:r>
            <a:endParaRPr lang="en-GB" altLang="en-US" dirty="0"/>
          </a:p>
          <a:p>
            <a:r>
              <a:rPr lang="en-GB" altLang="en-US" dirty="0"/>
              <a:t>Write ahead log rule</a:t>
            </a:r>
          </a:p>
          <a:p>
            <a:pPr lvl="1"/>
            <a:r>
              <a:rPr lang="en-GB" altLang="en-US" dirty="0"/>
              <a:t>The entry in the log must be made before COMMIT processing can complete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03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Transaction Log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kern="0" dirty="0"/>
              <a:t>Keeps track of all transactions that update the database</a:t>
            </a:r>
          </a:p>
          <a:p>
            <a:pPr marL="365760" indent="-256032" eaLnBrk="1" fontAlgn="auto" hangingPunct="1">
              <a:defRPr/>
            </a:pPr>
            <a:r>
              <a:rPr lang="en-US" altLang="en-US" kern="0" dirty="0"/>
              <a:t>DBMS uses the information stored in a log for:</a:t>
            </a:r>
          </a:p>
          <a:p>
            <a:pPr marL="658368" lvl="1" indent="-246888" eaLnBrk="1" fontAlgn="auto" hangingPunct="1">
              <a:defRPr/>
            </a:pPr>
            <a:r>
              <a:rPr lang="en-US" altLang="en-US" kern="0" dirty="0"/>
              <a:t>Recovery requirement triggered by a ROLLBACK statement</a:t>
            </a:r>
          </a:p>
          <a:p>
            <a:pPr marL="658368" lvl="1" indent="-246888" eaLnBrk="1" fontAlgn="auto" hangingPunct="1">
              <a:defRPr/>
            </a:pPr>
            <a:r>
              <a:rPr lang="en-US" altLang="en-US" kern="0" dirty="0"/>
              <a:t>A program’s abnormal termination</a:t>
            </a:r>
          </a:p>
          <a:p>
            <a:pPr marL="658368" lvl="1" indent="-246888" eaLnBrk="1" fontAlgn="auto" hangingPunct="1">
              <a:defRPr/>
            </a:pPr>
            <a:r>
              <a:rPr lang="en-US" altLang="en-US" kern="0" dirty="0"/>
              <a:t>A system failure </a:t>
            </a:r>
          </a:p>
          <a:p>
            <a:pPr marL="366268" indent="-246888" eaLnBrk="1" fontAlgn="auto" hangingPunct="1">
              <a:defRPr/>
            </a:pPr>
            <a:r>
              <a:rPr lang="en-US" altLang="en-US" kern="0" dirty="0"/>
              <a:t>MySQL Transaction Log is under /data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MYSQL-BIN-0000 (Example)</a:t>
            </a:r>
          </a:p>
        </p:txBody>
      </p:sp>
      <p:pic>
        <p:nvPicPr>
          <p:cNvPr id="798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08" y="5257800"/>
            <a:ext cx="8229600" cy="12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47244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mysqlbinlog</a:t>
            </a:r>
            <a:r>
              <a:rPr lang="en-US" dirty="0"/>
              <a:t> -u root ../data/mysql-bin.000094 &gt; mysql-bin.000094.output.txt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51581"/>
            <a:ext cx="6272213" cy="327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368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Transactions in MySQL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To successfully transfer money, use the START TRANSACTION and COMMIT commands:</a:t>
            </a:r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The database is not updated until the COMMIT command is executed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95612"/>
            <a:ext cx="68008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24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Implicit Transactions in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dirty="0" err="1"/>
              <a:t>InnoDB</a:t>
            </a:r>
            <a:r>
              <a:rPr lang="en-GB" altLang="en-US" dirty="0"/>
              <a:t> supports transactions</a:t>
            </a:r>
          </a:p>
          <a:p>
            <a:pPr eaLnBrk="1" hangingPunct="1">
              <a:defRPr/>
            </a:pPr>
            <a:r>
              <a:rPr lang="en-GB" dirty="0"/>
              <a:t>MySQL runs by default with auto-commit enabled. </a:t>
            </a:r>
          </a:p>
          <a:p>
            <a:pPr lvl="1" eaLnBrk="1" hangingPunct="1">
              <a:defRPr/>
            </a:pPr>
            <a:r>
              <a:rPr lang="en-GB" dirty="0"/>
              <a:t>Each MySQL statement is treated as a single transaction, with an implicit COMMIT at the end.</a:t>
            </a:r>
          </a:p>
          <a:p>
            <a:pPr eaLnBrk="1" hangingPunct="1">
              <a:defRPr/>
            </a:pPr>
            <a:r>
              <a:rPr lang="en-GB" dirty="0"/>
              <a:t>In the previous example,</a:t>
            </a:r>
          </a:p>
          <a:p>
            <a:pPr marL="342900" lvl="1" indent="-342900" eaLnBrk="1" hangingPunct="1">
              <a:buFontTx/>
              <a:buNone/>
              <a:defRPr/>
            </a:pPr>
            <a:endParaRPr lang="en-GB" dirty="0">
              <a:latin typeface="Arial" charset="0"/>
            </a:endParaRPr>
          </a:p>
          <a:p>
            <a:pPr eaLnBrk="1" hangingPunct="1">
              <a:defRPr/>
            </a:pPr>
            <a:r>
              <a:rPr lang="en-GB" dirty="0"/>
              <a:t>is the same as </a:t>
            </a:r>
            <a:endParaRPr lang="en-GB" sz="16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GB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GB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GB" sz="1800" b="1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838200" y="4191000"/>
            <a:ext cx="697088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5181600"/>
            <a:ext cx="68865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46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/>
              <a:t>Chapter 10 covers: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Properties of database transactions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Concurrency control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Locking</a:t>
            </a:r>
          </a:p>
          <a:p>
            <a:pPr lvl="1" eaLnBrk="1" hangingPunct="1"/>
            <a:r>
              <a:rPr lang="en-US" altLang="en-US" dirty="0"/>
              <a:t>Time stamping</a:t>
            </a:r>
          </a:p>
          <a:p>
            <a:pPr lvl="1" eaLnBrk="1" hangingPunct="1"/>
            <a:r>
              <a:rPr lang="en-US" altLang="en-US" dirty="0"/>
              <a:t>Database recovery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Transaction Manager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The transaction manager enforces the ACID properties</a:t>
            </a:r>
          </a:p>
          <a:p>
            <a:pPr lvl="1"/>
            <a:r>
              <a:rPr lang="en-GB" altLang="en-US" dirty="0"/>
              <a:t>It schedules the operations of transactions</a:t>
            </a:r>
          </a:p>
          <a:p>
            <a:pPr lvl="1"/>
            <a:r>
              <a:rPr lang="en-GB" altLang="en-US" dirty="0"/>
              <a:t>COMMIT and ROLLBACK are used to ensure atomicity</a:t>
            </a:r>
          </a:p>
          <a:p>
            <a:r>
              <a:rPr lang="en-GB" altLang="en-US" dirty="0"/>
              <a:t>Locks or timestamps are used to ensure consistency and isolation for concurrent transactions </a:t>
            </a:r>
          </a:p>
          <a:p>
            <a:r>
              <a:rPr lang="en-GB" altLang="en-US" dirty="0"/>
              <a:t>A log is kept to ensure durability in the event of system failure</a:t>
            </a:r>
          </a:p>
          <a:p>
            <a:pPr lvl="1"/>
            <a:endParaRPr lang="en-GB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96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COMMIT and ROLLBACK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0000CC"/>
                </a:solidFill>
              </a:rPr>
              <a:t>COMMIT</a:t>
            </a:r>
            <a:r>
              <a:rPr lang="en-GB" altLang="en-US" dirty="0"/>
              <a:t> signals the successful end of a transaction</a:t>
            </a:r>
          </a:p>
          <a:p>
            <a:pPr lvl="1"/>
            <a:r>
              <a:rPr lang="en-GB" altLang="en-US" dirty="0"/>
              <a:t>Changes made by the transaction are saved to disk</a:t>
            </a:r>
          </a:p>
          <a:p>
            <a:pPr lvl="1"/>
            <a:r>
              <a:rPr lang="en-GB" altLang="en-US" dirty="0"/>
              <a:t>Changes are now visible to other transactions</a:t>
            </a:r>
          </a:p>
          <a:p>
            <a:r>
              <a:rPr lang="en-GB" altLang="en-US" dirty="0">
                <a:solidFill>
                  <a:srgbClr val="0000CC"/>
                </a:solidFill>
              </a:rPr>
              <a:t>ROLLBACK</a:t>
            </a:r>
            <a:r>
              <a:rPr lang="en-GB" altLang="en-US" dirty="0"/>
              <a:t> signals the unsuccessful end of a transaction</a:t>
            </a:r>
          </a:p>
          <a:p>
            <a:pPr lvl="1"/>
            <a:r>
              <a:rPr lang="en-GB" altLang="en-US" dirty="0"/>
              <a:t>Changes made by the transaction are undone</a:t>
            </a:r>
          </a:p>
          <a:p>
            <a:pPr lvl="1"/>
            <a:r>
              <a:rPr lang="en-GB" altLang="en-US" dirty="0"/>
              <a:t>As if the transaction never existed</a:t>
            </a:r>
          </a:p>
          <a:p>
            <a:endParaRPr lang="en-GB" altLang="en-US" dirty="0"/>
          </a:p>
          <a:p>
            <a:pPr lvl="1"/>
            <a:endParaRPr lang="en-GB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16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DELETE</a:t>
            </a:r>
          </a:p>
        </p:txBody>
      </p:sp>
      <p:pic>
        <p:nvPicPr>
          <p:cNvPr id="808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929606"/>
            <a:ext cx="55816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05000" y="2057400"/>
            <a:ext cx="1905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58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DELETE</a:t>
            </a:r>
          </a:p>
        </p:txBody>
      </p:sp>
      <p:pic>
        <p:nvPicPr>
          <p:cNvPr id="819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3048794"/>
            <a:ext cx="55054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911824" y="3477904"/>
            <a:ext cx="1905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05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ROLLBACK</a:t>
            </a:r>
          </a:p>
        </p:txBody>
      </p:sp>
      <p:pic>
        <p:nvPicPr>
          <p:cNvPr id="808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929606"/>
            <a:ext cx="55816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05000" y="2667000"/>
            <a:ext cx="1905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65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Concurrency Control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Coordination of the simultaneous transactions execution in a multiuser database system</a:t>
            </a:r>
          </a:p>
          <a:p>
            <a:pPr eaLnBrk="1" hangingPunct="1"/>
            <a:r>
              <a:rPr lang="en-US" altLang="en-US"/>
              <a:t>Objective - Ensures serializability of transactions in a multiuser database environment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Problems in Concurrency Control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1524000"/>
          <a:ext cx="8382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Scheduler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Establishes the order in which the operations are executed within concurrent transactions </a:t>
            </a:r>
          </a:p>
          <a:p>
            <a:pPr lvl="1" eaLnBrk="1" hangingPunct="1"/>
            <a:r>
              <a:rPr lang="en-US" altLang="en-US" dirty="0"/>
              <a:t>Interleaves the execution of database operations to ensure </a:t>
            </a:r>
            <a:r>
              <a:rPr lang="en-US" altLang="en-US" dirty="0" err="1"/>
              <a:t>serializability</a:t>
            </a:r>
            <a:r>
              <a:rPr lang="en-US" altLang="en-US" dirty="0"/>
              <a:t> and isolation of transactions</a:t>
            </a:r>
          </a:p>
          <a:p>
            <a:pPr eaLnBrk="1" hangingPunct="1"/>
            <a:r>
              <a:rPr lang="en-US" altLang="en-US" dirty="0"/>
              <a:t>Based on </a:t>
            </a:r>
            <a:r>
              <a:rPr lang="en-US" altLang="en-US" dirty="0">
                <a:solidFill>
                  <a:srgbClr val="0000CC"/>
                </a:solidFill>
              </a:rPr>
              <a:t>concurrent control algorithms </a:t>
            </a:r>
            <a:r>
              <a:rPr lang="en-US" altLang="en-US" dirty="0"/>
              <a:t>to determine the appropriate order</a:t>
            </a:r>
          </a:p>
          <a:p>
            <a:pPr eaLnBrk="1" hangingPunct="1"/>
            <a:r>
              <a:rPr lang="en-US" altLang="en-US" dirty="0"/>
              <a:t>Creates serialization schedule </a:t>
            </a:r>
          </a:p>
          <a:p>
            <a:pPr lvl="1" eaLnBrk="1" hangingPunct="1"/>
            <a:r>
              <a:rPr lang="en-US" altLang="en-US" b="1" dirty="0" err="1"/>
              <a:t>Serializable</a:t>
            </a:r>
            <a:r>
              <a:rPr lang="en-US" altLang="en-US" b="1" dirty="0"/>
              <a:t> schedule</a:t>
            </a:r>
            <a:r>
              <a:rPr lang="en-US" altLang="en-US" dirty="0"/>
              <a:t>: Interleaved execution of transactions yields the same results as the serial execution of the transactions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Lock Granularity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Indicates the level of lock use</a:t>
            </a:r>
          </a:p>
          <a:p>
            <a:pPr eaLnBrk="1" hangingPunct="1"/>
            <a:r>
              <a:rPr lang="en-US" altLang="en-US"/>
              <a:t>Levels of locking </a:t>
            </a:r>
          </a:p>
          <a:p>
            <a:pPr lvl="1" eaLnBrk="1" hangingPunct="1"/>
            <a:r>
              <a:rPr lang="en-US" altLang="en-US" b="1"/>
              <a:t>Database-level lock</a:t>
            </a:r>
            <a:endParaRPr lang="en-US" altLang="en-US"/>
          </a:p>
          <a:p>
            <a:pPr lvl="1" eaLnBrk="1" hangingPunct="1"/>
            <a:r>
              <a:rPr lang="en-US" altLang="en-US" b="1"/>
              <a:t>Table-level lock</a:t>
            </a:r>
          </a:p>
          <a:p>
            <a:pPr lvl="1" eaLnBrk="1" hangingPunct="1"/>
            <a:r>
              <a:rPr lang="en-US" altLang="en-US" b="1"/>
              <a:t>Page-level lock</a:t>
            </a:r>
          </a:p>
          <a:p>
            <a:pPr lvl="2" eaLnBrk="1" hangingPunct="1"/>
            <a:r>
              <a:rPr lang="en-US" altLang="en-US" b="1"/>
              <a:t>Page </a:t>
            </a:r>
            <a:r>
              <a:rPr lang="en-US" altLang="en-US"/>
              <a:t>or</a:t>
            </a:r>
            <a:r>
              <a:rPr lang="en-US" altLang="en-US" b="1"/>
              <a:t> diskpage</a:t>
            </a:r>
            <a:r>
              <a:rPr lang="en-US" altLang="en-US"/>
              <a:t>: Directly addressable section of a disk</a:t>
            </a:r>
          </a:p>
          <a:p>
            <a:pPr lvl="1" eaLnBrk="1" hangingPunct="1"/>
            <a:r>
              <a:rPr lang="en-US" altLang="en-US" b="1"/>
              <a:t>Row-level lock</a:t>
            </a:r>
          </a:p>
          <a:p>
            <a:pPr lvl="1" eaLnBrk="1" hangingPunct="1"/>
            <a:r>
              <a:rPr lang="en-US" altLang="en-US" b="1"/>
              <a:t>Field-level lock</a:t>
            </a:r>
          </a:p>
          <a:p>
            <a:pPr eaLnBrk="1" hangingPunct="1"/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Problems in Using Locks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Transaction schedule might not be </a:t>
            </a:r>
            <a:r>
              <a:rPr lang="en-US" altLang="en-US" dirty="0" err="1"/>
              <a:t>serializable</a:t>
            </a:r>
            <a:endParaRPr lang="en-US" altLang="en-US" dirty="0"/>
          </a:p>
          <a:p>
            <a:pPr eaLnBrk="1" hangingPunct="1"/>
            <a:r>
              <a:rPr lang="en-US" altLang="en-US" b="1" dirty="0"/>
              <a:t>Deadlocks </a:t>
            </a:r>
            <a:r>
              <a:rPr lang="en-US" altLang="en-US" dirty="0"/>
              <a:t>may </a:t>
            </a:r>
            <a:r>
              <a:rPr lang="en-US" altLang="en-US" dirty="0" smtClean="0"/>
              <a:t>occur </a:t>
            </a:r>
            <a:r>
              <a:rPr lang="en-US" altLang="en-US" dirty="0" smtClean="0"/>
              <a:t>when </a:t>
            </a:r>
            <a:r>
              <a:rPr lang="en-US" altLang="en-US" dirty="0"/>
              <a:t>two transactions wait indefinitely for each other to unlock </a:t>
            </a:r>
            <a:r>
              <a:rPr lang="en-US" altLang="en-US" dirty="0" smtClean="0"/>
              <a:t>data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Control </a:t>
            </a:r>
            <a:r>
              <a:rPr lang="en-US" altLang="en-US" dirty="0"/>
              <a:t>techniques</a:t>
            </a:r>
          </a:p>
          <a:p>
            <a:pPr lvl="1" eaLnBrk="1" hangingPunct="1"/>
            <a:r>
              <a:rPr lang="en-US" altLang="en-US" dirty="0"/>
              <a:t>Deadlock prevention </a:t>
            </a:r>
          </a:p>
          <a:p>
            <a:pPr lvl="1" eaLnBrk="1" hangingPunct="1"/>
            <a:r>
              <a:rPr lang="en-US" altLang="en-US" dirty="0"/>
              <a:t>Deadlock detection </a:t>
            </a:r>
          </a:p>
          <a:p>
            <a:pPr lvl="1" eaLnBrk="1" hangingPunct="1"/>
            <a:r>
              <a:rPr lang="en-US" altLang="en-US" dirty="0"/>
              <a:t>Deadlock avoidance 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63240"/>
            <a:ext cx="5222006" cy="1641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Transaction</a:t>
            </a:r>
            <a:endParaRPr lang="en-US" alt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Logical unit of work that must be entirely completed or aborted (All or nothing)</a:t>
            </a:r>
          </a:p>
          <a:p>
            <a:r>
              <a:rPr lang="en-US" altLang="en-US" dirty="0"/>
              <a:t>Includes:</a:t>
            </a:r>
          </a:p>
          <a:p>
            <a:pPr lvl="1"/>
            <a:r>
              <a:rPr lang="en-US" altLang="en-US" dirty="0"/>
              <a:t>SELECT statement(s)</a:t>
            </a:r>
          </a:p>
          <a:p>
            <a:pPr lvl="1"/>
            <a:r>
              <a:rPr lang="en-US" altLang="en-US" dirty="0"/>
              <a:t>Series of related UPDATE statements</a:t>
            </a:r>
          </a:p>
          <a:p>
            <a:pPr lvl="1"/>
            <a:r>
              <a:rPr lang="en-US" altLang="en-US" dirty="0"/>
              <a:t>Series of INSERT or DELETE statements</a:t>
            </a:r>
          </a:p>
          <a:p>
            <a:pPr lvl="1"/>
            <a:r>
              <a:rPr lang="en-US" altLang="en-US" dirty="0"/>
              <a:t>Combination of SELECT, UPDATE, INSERT or DELETE statements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Time Stamping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Assigns global, unique time stamp to each transaction</a:t>
            </a:r>
          </a:p>
          <a:p>
            <a:pPr lvl="1" eaLnBrk="1" hangingPunct="1"/>
            <a:r>
              <a:rPr lang="en-US" altLang="en-US"/>
              <a:t>Produces explicit order in which transactions are submitted to DBMS</a:t>
            </a:r>
          </a:p>
          <a:p>
            <a:pPr eaLnBrk="1" hangingPunct="1"/>
            <a:r>
              <a:rPr lang="en-US" altLang="en-US"/>
              <a:t>Properties</a:t>
            </a:r>
          </a:p>
          <a:p>
            <a:pPr lvl="1" eaLnBrk="1" hangingPunct="1"/>
            <a:r>
              <a:rPr lang="en-US" altLang="en-US" b="1"/>
              <a:t>Uniqueness</a:t>
            </a:r>
            <a:r>
              <a:rPr lang="en-US" altLang="en-US"/>
              <a:t>: Ensures no equal time stamp values exist</a:t>
            </a:r>
          </a:p>
          <a:p>
            <a:pPr lvl="1" eaLnBrk="1" hangingPunct="1"/>
            <a:r>
              <a:rPr lang="en-US" altLang="en-US" b="1"/>
              <a:t>Monotonicity</a:t>
            </a:r>
            <a:r>
              <a:rPr lang="en-US" altLang="en-US"/>
              <a:t>: Ensures time stamp values always increases</a:t>
            </a:r>
          </a:p>
          <a:p>
            <a:pPr eaLnBrk="1" hangingPunct="1"/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Time Stamping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Disadvantages</a:t>
            </a:r>
          </a:p>
          <a:p>
            <a:pPr lvl="1" eaLnBrk="1" hangingPunct="1"/>
            <a:r>
              <a:rPr lang="en-US" altLang="en-US"/>
              <a:t>Each value stored in the database requires two additional stamp fields</a:t>
            </a:r>
          </a:p>
          <a:p>
            <a:pPr lvl="1" eaLnBrk="1" hangingPunct="1"/>
            <a:r>
              <a:rPr lang="en-US" altLang="en-US"/>
              <a:t>Increases memory needs</a:t>
            </a:r>
          </a:p>
          <a:p>
            <a:pPr lvl="1" eaLnBrk="1" hangingPunct="1"/>
            <a:r>
              <a:rPr lang="en-US" altLang="en-US"/>
              <a:t>Increases the database’s processing overhead</a:t>
            </a:r>
          </a:p>
          <a:p>
            <a:pPr lvl="1" eaLnBrk="1" hangingPunct="1"/>
            <a:r>
              <a:rPr lang="en-US" altLang="en-US"/>
              <a:t>Demands a lot of system resources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Recovery Management 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Database recovery</a:t>
            </a:r>
            <a:r>
              <a:rPr lang="en-US" altLang="en-US"/>
              <a:t>: Restores database from a given state to a previously consistent state</a:t>
            </a:r>
          </a:p>
          <a:p>
            <a:pPr eaLnBrk="1" hangingPunct="1"/>
            <a:r>
              <a:rPr lang="en-US" altLang="en-US"/>
              <a:t>Recovery transactions are based on the atomic transaction property</a:t>
            </a:r>
          </a:p>
          <a:p>
            <a:pPr lvl="1" eaLnBrk="1" hangingPunct="1"/>
            <a:r>
              <a:rPr lang="en-US" altLang="en-US" b="1"/>
              <a:t>Atomic transaction property</a:t>
            </a:r>
            <a:r>
              <a:rPr lang="en-US" altLang="en-US"/>
              <a:t>: All portions of a transaction must be treated as a single logical unit of work</a:t>
            </a:r>
          </a:p>
          <a:p>
            <a:pPr lvl="2" eaLnBrk="1" hangingPunct="1"/>
            <a:r>
              <a:rPr lang="en-US" altLang="en-US"/>
              <a:t>If transaction operation cannot be completed:</a:t>
            </a:r>
          </a:p>
          <a:p>
            <a:pPr lvl="3" eaLnBrk="1" hangingPunct="1"/>
            <a:r>
              <a:rPr lang="en-US" altLang="en-US"/>
              <a:t>Transaction must be aborted</a:t>
            </a:r>
          </a:p>
          <a:p>
            <a:pPr lvl="3" eaLnBrk="1" hangingPunct="1"/>
            <a:r>
              <a:rPr lang="en-US" altLang="en-US"/>
              <a:t>Changes to database must be rolled back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Transaction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Must begin with the database in a known consistent state to ensure consistency</a:t>
            </a:r>
          </a:p>
          <a:p>
            <a:pPr lvl="1" eaLnBrk="1" hangingPunct="1"/>
            <a:r>
              <a:rPr lang="en-US" altLang="en-US" b="1" dirty="0"/>
              <a:t>Consistent database state</a:t>
            </a:r>
            <a:r>
              <a:rPr lang="en-US" altLang="en-US" dirty="0"/>
              <a:t>: All data integrity constraints are satisfied</a:t>
            </a:r>
          </a:p>
          <a:p>
            <a:pPr eaLnBrk="1" hangingPunct="1"/>
            <a:r>
              <a:rPr lang="en-US" altLang="en-US" dirty="0"/>
              <a:t>Formed by two or more database requests</a:t>
            </a:r>
          </a:p>
          <a:p>
            <a:pPr lvl="1" eaLnBrk="1" hangingPunct="1"/>
            <a:r>
              <a:rPr lang="en-US" altLang="en-US" b="1" dirty="0"/>
              <a:t>Database requests</a:t>
            </a:r>
            <a:r>
              <a:rPr lang="en-US" altLang="en-US" dirty="0"/>
              <a:t>: Equivalent of a single SQL statement in an application program or transaction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State Transition</a:t>
            </a:r>
          </a:p>
        </p:txBody>
      </p:sp>
      <p:pic>
        <p:nvPicPr>
          <p:cNvPr id="6" name="Picture 2" descr="http://maxdb.sap.com/doc/7_7/81/74b30edc2142658e510080ef6917f1/ppt_img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61" y="1600200"/>
            <a:ext cx="7074077" cy="489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Transaction Properties (ACID)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50278967"/>
              </p:ext>
            </p:extLst>
          </p:nvPr>
        </p:nvGraphicFramePr>
        <p:xfrm>
          <a:off x="381000" y="1447800"/>
          <a:ext cx="8382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ACCT_TRANSACTION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3058319"/>
            <a:ext cx="62674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4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SALECO Transaction</a:t>
            </a:r>
            <a:endParaRPr lang="en-GB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database changes occur when James Brown purchases </a:t>
            </a:r>
            <a:r>
              <a:rPr lang="en-US" dirty="0" smtClean="0"/>
              <a:t>9 </a:t>
            </a:r>
            <a:r>
              <a:rPr lang="en-US" dirty="0" err="1" smtClean="0"/>
              <a:t>Hicut</a:t>
            </a:r>
            <a:r>
              <a:rPr lang="en-US" dirty="0" smtClean="0"/>
              <a:t> </a:t>
            </a:r>
            <a:r>
              <a:rPr lang="en-US" dirty="0"/>
              <a:t>chain saw, 16 in.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4762500" cy="321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56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7" y="2496344"/>
            <a:ext cx="39338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New Invoice is Created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8400" y="53340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1561</TotalTime>
  <Words>1078</Words>
  <Application>Microsoft Office PowerPoint</Application>
  <PresentationFormat>On-screen Show (4:3)</PresentationFormat>
  <Paragraphs>196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Urban</vt:lpstr>
      <vt:lpstr>PowerPoint Presentation</vt:lpstr>
      <vt:lpstr>Learning Objectives</vt:lpstr>
      <vt:lpstr>Transaction</vt:lpstr>
      <vt:lpstr>Transaction</vt:lpstr>
      <vt:lpstr>DB State Transition</vt:lpstr>
      <vt:lpstr>Transaction Properties (ACID)</vt:lpstr>
      <vt:lpstr>ACCT_TRANSACTION</vt:lpstr>
      <vt:lpstr>SALECO Transaction</vt:lpstr>
      <vt:lpstr>New Invoice is Created</vt:lpstr>
      <vt:lpstr>New Line Item is Created</vt:lpstr>
      <vt:lpstr>PROD_QOH -= LINE_UNITS</vt:lpstr>
      <vt:lpstr>CUST_BALANCE += SUM(LINE_PRICE) + tax + shipping</vt:lpstr>
      <vt:lpstr>Example of transaction (SALECO)</vt:lpstr>
      <vt:lpstr>Transaction Management with SQL</vt:lpstr>
      <vt:lpstr>The Transaction Log</vt:lpstr>
      <vt:lpstr>Transaction Log (2)</vt:lpstr>
      <vt:lpstr>MYSQL-BIN-0000 (Example)</vt:lpstr>
      <vt:lpstr>Transactions in MySQL</vt:lpstr>
      <vt:lpstr>Implicit Transactions in MySQL</vt:lpstr>
      <vt:lpstr>The Transaction Manager</vt:lpstr>
      <vt:lpstr>COMMIT and ROLLBACK</vt:lpstr>
      <vt:lpstr>BEFORE DELETE</vt:lpstr>
      <vt:lpstr>AFTER DELETE</vt:lpstr>
      <vt:lpstr>AFTER ROLLBACK</vt:lpstr>
      <vt:lpstr>Concurrency Control</vt:lpstr>
      <vt:lpstr>Problems in Concurrency Control</vt:lpstr>
      <vt:lpstr>The Scheduler</vt:lpstr>
      <vt:lpstr>Lock Granularity</vt:lpstr>
      <vt:lpstr>Problems in Using Locks</vt:lpstr>
      <vt:lpstr>Time Stamping</vt:lpstr>
      <vt:lpstr>Time Stamping</vt:lpstr>
      <vt:lpstr>Database Recovery Management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Brian Thoms</cp:lastModifiedBy>
  <cp:revision>121</cp:revision>
  <dcterms:created xsi:type="dcterms:W3CDTF">2014-01-28T12:09:28Z</dcterms:created>
  <dcterms:modified xsi:type="dcterms:W3CDTF">2018-11-26T03:39:29Z</dcterms:modified>
</cp:coreProperties>
</file>