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theme/theme4.xml" ContentType="application/vnd.openxmlformats-officedocument.theme+xml"/>
  <Override PartName="/ppt/slideLayouts/slideLayout7.xml" ContentType="application/vnd.openxmlformats-officedocument.presentationml.slideLayout+xml"/>
  <Override PartName="/ppt/theme/theme5.xml" ContentType="application/vnd.openxmlformats-officedocument.theme+xml"/>
  <Override PartName="/ppt/slideLayouts/slideLayout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6" r:id="rId1"/>
    <p:sldMasterId id="2147483657" r:id="rId2"/>
    <p:sldMasterId id="2147483658" r:id="rId3"/>
    <p:sldMasterId id="2147483659" r:id="rId4"/>
    <p:sldMasterId id="2147483660" r:id="rId5"/>
    <p:sldMasterId id="2147483661" r:id="rId6"/>
  </p:sldMasterIdLst>
  <p:notesMasterIdLst>
    <p:notesMasterId r:id="rId47"/>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E2BBC9C-59FF-4FC9-8C09-7EAEB57B75E6}">
  <a:tblStyle styleId="{0E2BBC9C-59FF-4FC9-8C09-7EAEB57B75E6}"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B1C0F67-27F6-452C-AB97-502ADCAF5A53}" styleName="Table_1">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138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presProps" Target="presProps.xml"/><Relationship Id="rId8" Type="http://schemas.openxmlformats.org/officeDocument/2006/relationships/slide" Target="slides/slide2.xml"/><Relationship Id="rId51"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0" Type="http://schemas.openxmlformats.org/officeDocument/2006/relationships/slide" Target="slides/slide14.xml"/><Relationship Id="rId41" Type="http://schemas.openxmlformats.org/officeDocument/2006/relationships/slide" Target="slides/slide35.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70237" cy="479425"/>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4144962" y="0"/>
            <a:ext cx="3170237" cy="479425"/>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
        <p:nvSpPr>
          <p:cNvPr id="6" name="Google Shape;6;n"/>
          <p:cNvSpPr txBox="1">
            <a:spLocks noGrp="1"/>
          </p:cNvSpPr>
          <p:nvPr>
            <p:ph type="body" idx="1"/>
          </p:nvPr>
        </p:nvSpPr>
        <p:spPr>
          <a:xfrm>
            <a:off x="974725" y="4560887"/>
            <a:ext cx="5365750" cy="4319587"/>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9121775"/>
            <a:ext cx="3170237" cy="479425"/>
          </a:xfrm>
          <a:prstGeom prst="rect">
            <a:avLst/>
          </a:prstGeom>
          <a:noFill/>
          <a:ln>
            <a:noFill/>
          </a:ln>
        </p:spPr>
        <p:txBody>
          <a:bodyPr spcFirstLastPara="1" wrap="square" lIns="91425" tIns="91425" rIns="91425" bIns="91425" anchor="b" anchorCtr="0">
            <a:noAutofit/>
          </a:bodyPr>
          <a:lstStyle>
            <a:lvl1pPr marL="0" marR="0" lvl="0" indent="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Font typeface="Times New Roman"/>
              <a:buNone/>
            </a:pPr>
            <a:fld id="{00000000-1234-1234-1234-123412341234}" type="slidenum">
              <a:rPr lang="en-US" sz="1300" b="0" i="0" u="none" strike="noStrike" cap="none">
                <a:solidFill>
                  <a:srgbClr val="000000"/>
                </a:solidFill>
                <a:latin typeface="Times New Roman"/>
                <a:ea typeface="Times New Roman"/>
                <a:cs typeface="Times New Roman"/>
                <a:sym typeface="Times New Roman"/>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974725" y="4560887"/>
            <a:ext cx="5365750" cy="43195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2ffdfb948_5_269:notes"/>
          <p:cNvSpPr txBox="1">
            <a:spLocks noGrp="1"/>
          </p:cNvSpPr>
          <p:nvPr>
            <p:ph type="body" idx="1"/>
          </p:nvPr>
        </p:nvSpPr>
        <p:spPr>
          <a:xfrm>
            <a:off x="974725" y="4560887"/>
            <a:ext cx="5365800" cy="431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7" name="Google Shape;327;g32ffdfb948_5_26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32ffdfb948_5_25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32ffdfb948_5_252:notes"/>
          <p:cNvSpPr txBox="1">
            <a:spLocks noGrp="1"/>
          </p:cNvSpPr>
          <p:nvPr>
            <p:ph type="body" idx="1"/>
          </p:nvPr>
        </p:nvSpPr>
        <p:spPr>
          <a:xfrm>
            <a:off x="974725" y="4560887"/>
            <a:ext cx="5365800" cy="431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7" name="Google Shape;337;g32ffdfb948_5_252:notes"/>
          <p:cNvSpPr txBox="1">
            <a:spLocks noGrp="1"/>
          </p:cNvSpPr>
          <p:nvPr>
            <p:ph type="sldNum" idx="12"/>
          </p:nvPr>
        </p:nvSpPr>
        <p:spPr>
          <a:xfrm>
            <a:off x="4144962" y="9121775"/>
            <a:ext cx="3170100" cy="4794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Font typeface="Times New Roman"/>
              <a:buNone/>
            </a:pPr>
            <a:fld id="{00000000-1234-1234-1234-123412341234}" type="slidenum">
              <a:rPr lang="en-US"/>
              <a:t>11</a:t>
            </a:fld>
            <a:endParaRPr sz="1400">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32ffdfb948_5_213:notes"/>
          <p:cNvSpPr txBox="1">
            <a:spLocks noGrp="1"/>
          </p:cNvSpPr>
          <p:nvPr>
            <p:ph type="body" idx="1"/>
          </p:nvPr>
        </p:nvSpPr>
        <p:spPr>
          <a:xfrm>
            <a:off x="974876" y="4560986"/>
            <a:ext cx="5365500" cy="431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6" name="Google Shape;346;g32ffdfb948_5_21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32ffdfb948_5_260:notes"/>
          <p:cNvSpPr txBox="1">
            <a:spLocks noGrp="1"/>
          </p:cNvSpPr>
          <p:nvPr>
            <p:ph type="body" idx="1"/>
          </p:nvPr>
        </p:nvSpPr>
        <p:spPr>
          <a:xfrm>
            <a:off x="974876" y="4560986"/>
            <a:ext cx="5365500" cy="431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6" name="Google Shape;356;g32ffdfb948_5_26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7:notes"/>
          <p:cNvSpPr txBox="1">
            <a:spLocks noGrp="1"/>
          </p:cNvSpPr>
          <p:nvPr>
            <p:ph type="body" idx="1"/>
          </p:nvPr>
        </p:nvSpPr>
        <p:spPr>
          <a:xfrm>
            <a:off x="974725" y="4560887"/>
            <a:ext cx="5365750" cy="43195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5" name="Google Shape;365;p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8:notes"/>
          <p:cNvSpPr txBox="1">
            <a:spLocks noGrp="1"/>
          </p:cNvSpPr>
          <p:nvPr>
            <p:ph type="body" idx="1"/>
          </p:nvPr>
        </p:nvSpPr>
        <p:spPr>
          <a:xfrm>
            <a:off x="974725" y="4560887"/>
            <a:ext cx="5365750" cy="43195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4" name="Google Shape;384;p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9:notes"/>
          <p:cNvSpPr txBox="1">
            <a:spLocks noGrp="1"/>
          </p:cNvSpPr>
          <p:nvPr>
            <p:ph type="body" idx="1"/>
          </p:nvPr>
        </p:nvSpPr>
        <p:spPr>
          <a:xfrm>
            <a:off x="974725" y="4560887"/>
            <a:ext cx="5365750" cy="43195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3" name="Google Shape;403;p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10:notes"/>
          <p:cNvSpPr txBox="1">
            <a:spLocks noGrp="1"/>
          </p:cNvSpPr>
          <p:nvPr>
            <p:ph type="body" idx="1"/>
          </p:nvPr>
        </p:nvSpPr>
        <p:spPr>
          <a:xfrm>
            <a:off x="974725" y="4560887"/>
            <a:ext cx="5365750" cy="43195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1" name="Google Shape;411;p1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11:notes"/>
          <p:cNvSpPr txBox="1">
            <a:spLocks noGrp="1"/>
          </p:cNvSpPr>
          <p:nvPr>
            <p:ph type="body" idx="1"/>
          </p:nvPr>
        </p:nvSpPr>
        <p:spPr>
          <a:xfrm>
            <a:off x="974725" y="4560887"/>
            <a:ext cx="5365750" cy="43195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9" name="Google Shape;419;p1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12:notes"/>
          <p:cNvSpPr txBox="1">
            <a:spLocks noGrp="1"/>
          </p:cNvSpPr>
          <p:nvPr>
            <p:ph type="body" idx="1"/>
          </p:nvPr>
        </p:nvSpPr>
        <p:spPr>
          <a:xfrm>
            <a:off x="974725" y="4560887"/>
            <a:ext cx="5365750" cy="43195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7" name="Google Shape;427;p1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6:notes"/>
          <p:cNvSpPr txBox="1">
            <a:spLocks noGrp="1"/>
          </p:cNvSpPr>
          <p:nvPr>
            <p:ph type="body" idx="1"/>
          </p:nvPr>
        </p:nvSpPr>
        <p:spPr>
          <a:xfrm>
            <a:off x="974725" y="4560887"/>
            <a:ext cx="5365750" cy="43195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15:notes"/>
          <p:cNvSpPr txBox="1">
            <a:spLocks noGrp="1"/>
          </p:cNvSpPr>
          <p:nvPr>
            <p:ph type="body" idx="1"/>
          </p:nvPr>
        </p:nvSpPr>
        <p:spPr>
          <a:xfrm>
            <a:off x="974725" y="4560887"/>
            <a:ext cx="5365750" cy="43195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6" name="Google Shape;436;p1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16:notes"/>
          <p:cNvSpPr txBox="1">
            <a:spLocks noGrp="1"/>
          </p:cNvSpPr>
          <p:nvPr>
            <p:ph type="body" idx="1"/>
          </p:nvPr>
        </p:nvSpPr>
        <p:spPr>
          <a:xfrm>
            <a:off x="974725" y="4560887"/>
            <a:ext cx="5365750" cy="43195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3" name="Google Shape;453;p1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17:notes"/>
          <p:cNvSpPr txBox="1">
            <a:spLocks noGrp="1"/>
          </p:cNvSpPr>
          <p:nvPr>
            <p:ph type="body" idx="1"/>
          </p:nvPr>
        </p:nvSpPr>
        <p:spPr>
          <a:xfrm>
            <a:off x="974725" y="4560887"/>
            <a:ext cx="5365750" cy="43195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1" name="Google Shape;461;p1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18:notes"/>
          <p:cNvSpPr txBox="1">
            <a:spLocks noGrp="1"/>
          </p:cNvSpPr>
          <p:nvPr>
            <p:ph type="body" idx="1"/>
          </p:nvPr>
        </p:nvSpPr>
        <p:spPr>
          <a:xfrm>
            <a:off x="974725" y="4560887"/>
            <a:ext cx="5365750" cy="43195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7" name="Google Shape;487;p1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p19:notes"/>
          <p:cNvSpPr txBox="1">
            <a:spLocks noGrp="1"/>
          </p:cNvSpPr>
          <p:nvPr>
            <p:ph type="body" idx="1"/>
          </p:nvPr>
        </p:nvSpPr>
        <p:spPr>
          <a:xfrm>
            <a:off x="974725" y="4560887"/>
            <a:ext cx="5365750" cy="43195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1" name="Google Shape;501;p1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p20:notes"/>
          <p:cNvSpPr txBox="1">
            <a:spLocks noGrp="1"/>
          </p:cNvSpPr>
          <p:nvPr>
            <p:ph type="body" idx="1"/>
          </p:nvPr>
        </p:nvSpPr>
        <p:spPr>
          <a:xfrm>
            <a:off x="974725" y="4560887"/>
            <a:ext cx="5365750" cy="43195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5" name="Google Shape;515;p2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p21:notes"/>
          <p:cNvSpPr txBox="1">
            <a:spLocks noGrp="1"/>
          </p:cNvSpPr>
          <p:nvPr>
            <p:ph type="body" idx="1"/>
          </p:nvPr>
        </p:nvSpPr>
        <p:spPr>
          <a:xfrm>
            <a:off x="974725" y="4560887"/>
            <a:ext cx="5365750" cy="43195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2" name="Google Shape;522;p2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p23:notes"/>
          <p:cNvSpPr txBox="1">
            <a:spLocks noGrp="1"/>
          </p:cNvSpPr>
          <p:nvPr>
            <p:ph type="body" idx="1"/>
          </p:nvPr>
        </p:nvSpPr>
        <p:spPr>
          <a:xfrm>
            <a:off x="974725" y="4560887"/>
            <a:ext cx="5365750" cy="43195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9" name="Google Shape;529;p2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p24:notes"/>
          <p:cNvSpPr txBox="1">
            <a:spLocks noGrp="1"/>
          </p:cNvSpPr>
          <p:nvPr>
            <p:ph type="body" idx="1"/>
          </p:nvPr>
        </p:nvSpPr>
        <p:spPr>
          <a:xfrm>
            <a:off x="974725" y="4560887"/>
            <a:ext cx="5365750" cy="43195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0" name="Google Shape;540;p2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p25:notes"/>
          <p:cNvSpPr txBox="1">
            <a:spLocks noGrp="1"/>
          </p:cNvSpPr>
          <p:nvPr>
            <p:ph type="body" idx="1"/>
          </p:nvPr>
        </p:nvSpPr>
        <p:spPr>
          <a:xfrm>
            <a:off x="974725" y="4560887"/>
            <a:ext cx="5365750" cy="43195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1" name="Google Shape;551;p2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2ffdfb948_5_0:notes"/>
          <p:cNvSpPr txBox="1">
            <a:spLocks noGrp="1"/>
          </p:cNvSpPr>
          <p:nvPr>
            <p:ph type="body" idx="1"/>
          </p:nvPr>
        </p:nvSpPr>
        <p:spPr>
          <a:xfrm>
            <a:off x="974876" y="4560986"/>
            <a:ext cx="5365500" cy="431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32ffdfb948_5_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p26:notes"/>
          <p:cNvSpPr txBox="1">
            <a:spLocks noGrp="1"/>
          </p:cNvSpPr>
          <p:nvPr>
            <p:ph type="body" idx="1"/>
          </p:nvPr>
        </p:nvSpPr>
        <p:spPr>
          <a:xfrm>
            <a:off x="974725" y="4560887"/>
            <a:ext cx="5365750" cy="43195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0" name="Google Shape;560;p2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p27:notes"/>
          <p:cNvSpPr txBox="1">
            <a:spLocks noGrp="1"/>
          </p:cNvSpPr>
          <p:nvPr>
            <p:ph type="body" idx="1"/>
          </p:nvPr>
        </p:nvSpPr>
        <p:spPr>
          <a:xfrm>
            <a:off x="974725" y="4560887"/>
            <a:ext cx="5365750" cy="43195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7" name="Google Shape;567;p2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p28:notes"/>
          <p:cNvSpPr txBox="1">
            <a:spLocks noGrp="1"/>
          </p:cNvSpPr>
          <p:nvPr>
            <p:ph type="body" idx="1"/>
          </p:nvPr>
        </p:nvSpPr>
        <p:spPr>
          <a:xfrm>
            <a:off x="974725" y="4560887"/>
            <a:ext cx="5365750" cy="43195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4" name="Google Shape;574;p2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p29:notes"/>
          <p:cNvSpPr txBox="1">
            <a:spLocks noGrp="1"/>
          </p:cNvSpPr>
          <p:nvPr>
            <p:ph type="body" idx="1"/>
          </p:nvPr>
        </p:nvSpPr>
        <p:spPr>
          <a:xfrm>
            <a:off x="974725" y="4560887"/>
            <a:ext cx="5365750" cy="43195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1" name="Google Shape;581;p2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p30:notes"/>
          <p:cNvSpPr txBox="1">
            <a:spLocks noGrp="1"/>
          </p:cNvSpPr>
          <p:nvPr>
            <p:ph type="body" idx="1"/>
          </p:nvPr>
        </p:nvSpPr>
        <p:spPr>
          <a:xfrm>
            <a:off x="974725" y="4560887"/>
            <a:ext cx="5365750" cy="43195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8" name="Google Shape;588;p3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p31:notes"/>
          <p:cNvSpPr txBox="1">
            <a:spLocks noGrp="1"/>
          </p:cNvSpPr>
          <p:nvPr>
            <p:ph type="body" idx="1"/>
          </p:nvPr>
        </p:nvSpPr>
        <p:spPr>
          <a:xfrm>
            <a:off x="974725" y="4560887"/>
            <a:ext cx="5365750" cy="43195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5" name="Google Shape;595;p3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p32:notes"/>
          <p:cNvSpPr txBox="1">
            <a:spLocks noGrp="1"/>
          </p:cNvSpPr>
          <p:nvPr>
            <p:ph type="body" idx="1"/>
          </p:nvPr>
        </p:nvSpPr>
        <p:spPr>
          <a:xfrm>
            <a:off x="974725" y="4560887"/>
            <a:ext cx="5365750" cy="43195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3" name="Google Shape;603;p3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p33:notes"/>
          <p:cNvSpPr txBox="1">
            <a:spLocks noGrp="1"/>
          </p:cNvSpPr>
          <p:nvPr>
            <p:ph type="body" idx="1"/>
          </p:nvPr>
        </p:nvSpPr>
        <p:spPr>
          <a:xfrm>
            <a:off x="974725" y="4560887"/>
            <a:ext cx="5365750" cy="43195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7" name="Google Shape;617;p3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g4f0fcb8d9d_0_8:notes"/>
          <p:cNvSpPr txBox="1">
            <a:spLocks noGrp="1"/>
          </p:cNvSpPr>
          <p:nvPr>
            <p:ph type="body" idx="1"/>
          </p:nvPr>
        </p:nvSpPr>
        <p:spPr>
          <a:xfrm>
            <a:off x="974725" y="4560887"/>
            <a:ext cx="5365800" cy="4319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g4f0fcb8d9d_0_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4f0fcb8d9d_0_17:notes"/>
          <p:cNvSpPr txBox="1">
            <a:spLocks noGrp="1"/>
          </p:cNvSpPr>
          <p:nvPr>
            <p:ph type="body" idx="1"/>
          </p:nvPr>
        </p:nvSpPr>
        <p:spPr>
          <a:xfrm>
            <a:off x="974725" y="4560887"/>
            <a:ext cx="5365800" cy="4319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g4f0fcb8d9d_0_1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32ffdfb948_5_9:notes"/>
          <p:cNvSpPr txBox="1">
            <a:spLocks noGrp="1"/>
          </p:cNvSpPr>
          <p:nvPr>
            <p:ph type="body" idx="1"/>
          </p:nvPr>
        </p:nvSpPr>
        <p:spPr>
          <a:xfrm>
            <a:off x="974876" y="4560986"/>
            <a:ext cx="5365500" cy="431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g32ffdfb948_5_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4f0fcb8d9d_0_34:notes"/>
          <p:cNvSpPr txBox="1">
            <a:spLocks noGrp="1"/>
          </p:cNvSpPr>
          <p:nvPr>
            <p:ph type="body" idx="1"/>
          </p:nvPr>
        </p:nvSpPr>
        <p:spPr>
          <a:xfrm>
            <a:off x="974876" y="4560986"/>
            <a:ext cx="5365500" cy="4319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642" name="Google Shape;642;g4f0fcb8d9d_0_3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2ffdfb948_5_18:notes"/>
          <p:cNvSpPr txBox="1">
            <a:spLocks noGrp="1"/>
          </p:cNvSpPr>
          <p:nvPr>
            <p:ph type="body" idx="1"/>
          </p:nvPr>
        </p:nvSpPr>
        <p:spPr>
          <a:xfrm>
            <a:off x="974876" y="4560986"/>
            <a:ext cx="5365500" cy="431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g32ffdfb948_5_1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2ffdfb948_5_32:notes"/>
          <p:cNvSpPr txBox="1">
            <a:spLocks noGrp="1"/>
          </p:cNvSpPr>
          <p:nvPr>
            <p:ph type="body" idx="1"/>
          </p:nvPr>
        </p:nvSpPr>
        <p:spPr>
          <a:xfrm>
            <a:off x="974876" y="4560986"/>
            <a:ext cx="5365500" cy="431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g32ffdfb948_5_3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4ef817a834_13_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4ef817a834_13_8:notes"/>
          <p:cNvSpPr txBox="1">
            <a:spLocks noGrp="1"/>
          </p:cNvSpPr>
          <p:nvPr>
            <p:ph type="body" idx="1"/>
          </p:nvPr>
        </p:nvSpPr>
        <p:spPr>
          <a:xfrm>
            <a:off x="974725" y="4560887"/>
            <a:ext cx="5365800" cy="431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g4ef817a834_13_8:notes"/>
          <p:cNvSpPr txBox="1">
            <a:spLocks noGrp="1"/>
          </p:cNvSpPr>
          <p:nvPr>
            <p:ph type="sldNum" idx="12"/>
          </p:nvPr>
        </p:nvSpPr>
        <p:spPr>
          <a:xfrm>
            <a:off x="4144962" y="9121775"/>
            <a:ext cx="3170100" cy="4794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Font typeface="Times New Roman"/>
              <a:buNone/>
            </a:pPr>
            <a:fld id="{00000000-1234-1234-1234-123412341234}" type="slidenum">
              <a:rPr lang="en-US"/>
              <a:t>7</a:t>
            </a:fld>
            <a:endParaRPr sz="1400">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2ffdfb948_5_38:notes"/>
          <p:cNvSpPr txBox="1">
            <a:spLocks noGrp="1"/>
          </p:cNvSpPr>
          <p:nvPr>
            <p:ph type="body" idx="1"/>
          </p:nvPr>
        </p:nvSpPr>
        <p:spPr>
          <a:xfrm>
            <a:off x="974876" y="4560986"/>
            <a:ext cx="5365500" cy="431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g32ffdfb948_5_3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4ef817a834_13_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4ef817a834_13_0:notes"/>
          <p:cNvSpPr txBox="1">
            <a:spLocks noGrp="1"/>
          </p:cNvSpPr>
          <p:nvPr>
            <p:ph type="body" idx="1"/>
          </p:nvPr>
        </p:nvSpPr>
        <p:spPr>
          <a:xfrm>
            <a:off x="974725" y="4560887"/>
            <a:ext cx="5365800" cy="431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1" name="Google Shape;321;g4ef817a834_13_0:notes"/>
          <p:cNvSpPr txBox="1">
            <a:spLocks noGrp="1"/>
          </p:cNvSpPr>
          <p:nvPr>
            <p:ph type="sldNum" idx="12"/>
          </p:nvPr>
        </p:nvSpPr>
        <p:spPr>
          <a:xfrm>
            <a:off x="4144962" y="9121775"/>
            <a:ext cx="3170100" cy="4794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Font typeface="Times New Roman"/>
              <a:buNone/>
            </a:pPr>
            <a:fld id="{00000000-1234-1234-1234-123412341234}" type="slidenum">
              <a:rPr lang="en-US"/>
              <a:t>9</a:t>
            </a:fld>
            <a:endParaRPr sz="1400">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2"/>
          <p:cNvSpPr txBox="1">
            <a:spLocks noGrp="1"/>
          </p:cNvSpPr>
          <p:nvPr>
            <p:ph type="ctrTitle" hasCustomPrompt="1"/>
          </p:nvPr>
        </p:nvSpPr>
        <p:spPr>
          <a:xfrm>
            <a:off x="685800" y="2130425"/>
            <a:ext cx="7772400" cy="14700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3200" b="0" i="0" u="none" strike="noStrike" cap="none">
                <a:solidFill>
                  <a:srgbClr val="558D06"/>
                </a:solidFill>
                <a:latin typeface="Verdana"/>
                <a:ea typeface="Verdana"/>
                <a:cs typeface="Verdana"/>
                <a:sym typeface="Verdana"/>
              </a:defRPr>
            </a:lvl1pPr>
            <a:lvl2pPr marL="0" marR="0" lvl="1" indent="0" algn="ctr" rtl="0">
              <a:spcBef>
                <a:spcPts val="0"/>
              </a:spcBef>
              <a:spcAft>
                <a:spcPts val="0"/>
              </a:spcAft>
              <a:buSzPts val="1400"/>
              <a:buNone/>
              <a:defRPr sz="3200" b="0" i="0" u="none" strike="noStrike" cap="none">
                <a:solidFill>
                  <a:srgbClr val="558D06"/>
                </a:solidFill>
                <a:latin typeface="Verdana"/>
                <a:ea typeface="Verdana"/>
                <a:cs typeface="Verdana"/>
                <a:sym typeface="Verdana"/>
              </a:defRPr>
            </a:lvl2pPr>
            <a:lvl3pPr marL="0" marR="0" lvl="2" indent="0" algn="ctr" rtl="0">
              <a:spcBef>
                <a:spcPts val="0"/>
              </a:spcBef>
              <a:spcAft>
                <a:spcPts val="0"/>
              </a:spcAft>
              <a:buSzPts val="1400"/>
              <a:buNone/>
              <a:defRPr sz="3200" b="0" i="0" u="none" strike="noStrike" cap="none">
                <a:solidFill>
                  <a:srgbClr val="558D06"/>
                </a:solidFill>
                <a:latin typeface="Verdana"/>
                <a:ea typeface="Verdana"/>
                <a:cs typeface="Verdana"/>
                <a:sym typeface="Verdana"/>
              </a:defRPr>
            </a:lvl3pPr>
            <a:lvl4pPr marL="0" marR="0" lvl="3" indent="0" algn="ctr" rtl="0">
              <a:spcBef>
                <a:spcPts val="0"/>
              </a:spcBef>
              <a:spcAft>
                <a:spcPts val="0"/>
              </a:spcAft>
              <a:buSzPts val="1400"/>
              <a:buNone/>
              <a:defRPr sz="3200" b="0" i="0" u="none" strike="noStrike" cap="none">
                <a:solidFill>
                  <a:srgbClr val="558D06"/>
                </a:solidFill>
                <a:latin typeface="Verdana"/>
                <a:ea typeface="Verdana"/>
                <a:cs typeface="Verdana"/>
                <a:sym typeface="Verdana"/>
              </a:defRPr>
            </a:lvl4pPr>
            <a:lvl5pPr marL="0" marR="0" lvl="4" indent="0" algn="ctr" rtl="0">
              <a:spcBef>
                <a:spcPts val="0"/>
              </a:spcBef>
              <a:spcAft>
                <a:spcPts val="0"/>
              </a:spcAft>
              <a:buSzPts val="1400"/>
              <a:buNone/>
              <a:defRPr sz="3200" b="0" i="0" u="none" strike="noStrike" cap="none">
                <a:solidFill>
                  <a:srgbClr val="558D06"/>
                </a:solidFill>
                <a:latin typeface="Verdana"/>
                <a:ea typeface="Verdana"/>
                <a:cs typeface="Verdana"/>
                <a:sym typeface="Verdana"/>
              </a:defRPr>
            </a:lvl5pPr>
            <a:lvl6pPr marL="457200" marR="0" lvl="5" indent="0" algn="ctr" rtl="0">
              <a:spcBef>
                <a:spcPts val="0"/>
              </a:spcBef>
              <a:spcAft>
                <a:spcPts val="0"/>
              </a:spcAft>
              <a:buSzPts val="1400"/>
              <a:buNone/>
              <a:defRPr sz="3200" b="0" i="0" u="none" strike="noStrike" cap="none">
                <a:solidFill>
                  <a:srgbClr val="558D06"/>
                </a:solidFill>
                <a:latin typeface="Verdana"/>
                <a:ea typeface="Verdana"/>
                <a:cs typeface="Verdana"/>
                <a:sym typeface="Verdana"/>
              </a:defRPr>
            </a:lvl6pPr>
            <a:lvl7pPr marL="914400" marR="0" lvl="6" indent="0" algn="ctr" rtl="0">
              <a:spcBef>
                <a:spcPts val="0"/>
              </a:spcBef>
              <a:spcAft>
                <a:spcPts val="0"/>
              </a:spcAft>
              <a:buSzPts val="1400"/>
              <a:buNone/>
              <a:defRPr sz="3200" b="0" i="0" u="none" strike="noStrike" cap="none">
                <a:solidFill>
                  <a:srgbClr val="558D06"/>
                </a:solidFill>
                <a:latin typeface="Verdana"/>
                <a:ea typeface="Verdana"/>
                <a:cs typeface="Verdana"/>
                <a:sym typeface="Verdana"/>
              </a:defRPr>
            </a:lvl7pPr>
            <a:lvl8pPr marL="1371600" marR="0" lvl="7" indent="0" algn="ctr" rtl="0">
              <a:spcBef>
                <a:spcPts val="0"/>
              </a:spcBef>
              <a:spcAft>
                <a:spcPts val="0"/>
              </a:spcAft>
              <a:buSzPts val="1400"/>
              <a:buNone/>
              <a:defRPr sz="3200" b="0" i="0" u="none" strike="noStrike" cap="none">
                <a:solidFill>
                  <a:srgbClr val="558D06"/>
                </a:solidFill>
                <a:latin typeface="Verdana"/>
                <a:ea typeface="Verdana"/>
                <a:cs typeface="Verdana"/>
                <a:sym typeface="Verdana"/>
              </a:defRPr>
            </a:lvl8pPr>
            <a:lvl9pPr marL="1828800" marR="0" lvl="8" indent="0" algn="ctr" rtl="0">
              <a:spcBef>
                <a:spcPts val="0"/>
              </a:spcBef>
              <a:spcAft>
                <a:spcPts val="0"/>
              </a:spcAft>
              <a:buSzPts val="1400"/>
              <a:buNone/>
              <a:defRPr sz="3200" b="0" i="0" u="none" strike="noStrike" cap="none">
                <a:solidFill>
                  <a:srgbClr val="558D06"/>
                </a:solidFill>
                <a:latin typeface="Verdana"/>
                <a:ea typeface="Verdana"/>
                <a:cs typeface="Verdana"/>
                <a:sym typeface="Verdana"/>
              </a:defRPr>
            </a:lvl9pPr>
          </a:lstStyle>
          <a:p>
            <a:r>
              <a:rPr lang="en-US" dirty="0"/>
              <a:t>`</a:t>
            </a:r>
            <a:endParaRPr dirty="0"/>
          </a:p>
        </p:txBody>
      </p:sp>
      <p:sp>
        <p:nvSpPr>
          <p:cNvPr id="18" name="Google Shape;18;p2"/>
          <p:cNvSpPr txBox="1">
            <a:spLocks noGrp="1"/>
          </p:cNvSpPr>
          <p:nvPr>
            <p:ph type="subTitle" idx="1"/>
          </p:nvPr>
        </p:nvSpPr>
        <p:spPr>
          <a:xfrm>
            <a:off x="1371600" y="3886200"/>
            <a:ext cx="6400800" cy="1752600"/>
          </a:xfrm>
          <a:prstGeom prst="rect">
            <a:avLst/>
          </a:prstGeom>
          <a:noFill/>
          <a:ln>
            <a:noFill/>
          </a:ln>
        </p:spPr>
        <p:txBody>
          <a:bodyPr spcFirstLastPara="1" wrap="square" lIns="91425" tIns="91425" rIns="91425" bIns="91425" anchor="t" anchorCtr="0">
            <a:noAutofit/>
          </a:bodyPr>
          <a:lstStyle>
            <a:lvl1pPr marL="0" marR="0" lvl="0" indent="0" algn="ctr" rtl="0">
              <a:spcBef>
                <a:spcPts val="560"/>
              </a:spcBef>
              <a:spcAft>
                <a:spcPts val="0"/>
              </a:spcAft>
              <a:buClr>
                <a:schemeClr val="dk1"/>
              </a:buClr>
              <a:buSzPts val="2800"/>
              <a:buFont typeface="Noto Sans Symbols"/>
              <a:buNone/>
              <a:defRPr sz="2800" b="0" i="0" u="none" strike="noStrike" cap="none">
                <a:solidFill>
                  <a:schemeClr val="dk1"/>
                </a:solidFill>
                <a:latin typeface="Verdana"/>
                <a:ea typeface="Verdana"/>
                <a:cs typeface="Verdana"/>
                <a:sym typeface="Verdana"/>
              </a:defRPr>
            </a:lvl1pPr>
            <a:lvl2pPr marL="457200" marR="0" lvl="1" indent="0" algn="ctr" rtl="0">
              <a:spcBef>
                <a:spcPts val="480"/>
              </a:spcBef>
              <a:spcAft>
                <a:spcPts val="0"/>
              </a:spcAft>
              <a:buClr>
                <a:schemeClr val="dk1"/>
              </a:buClr>
              <a:buSzPts val="2400"/>
              <a:buFont typeface="Noto Sans Symbols"/>
              <a:buNone/>
              <a:defRPr sz="2400" b="0" i="0" u="none" strike="noStrike" cap="none">
                <a:solidFill>
                  <a:schemeClr val="dk1"/>
                </a:solidFill>
                <a:latin typeface="Verdana"/>
                <a:ea typeface="Verdana"/>
                <a:cs typeface="Verdana"/>
                <a:sym typeface="Verdana"/>
              </a:defRPr>
            </a:lvl2pPr>
            <a:lvl3pPr marL="914400" marR="0" lvl="2" indent="0" algn="ctr" rtl="0">
              <a:spcBef>
                <a:spcPts val="400"/>
              </a:spcBef>
              <a:spcAft>
                <a:spcPts val="0"/>
              </a:spcAft>
              <a:buClr>
                <a:schemeClr val="dk1"/>
              </a:buClr>
              <a:buSzPts val="2000"/>
              <a:buFont typeface="Verdana"/>
              <a:buNone/>
              <a:defRPr sz="2000" b="0" i="0" u="none" strike="noStrike" cap="none">
                <a:solidFill>
                  <a:schemeClr val="dk1"/>
                </a:solidFill>
                <a:latin typeface="Verdana"/>
                <a:ea typeface="Verdana"/>
                <a:cs typeface="Verdana"/>
                <a:sym typeface="Verdana"/>
              </a:defRPr>
            </a:lvl3pPr>
            <a:lvl4pPr marL="1371600" marR="0" lvl="3" indent="0" algn="ctr" rtl="0">
              <a:spcBef>
                <a:spcPts val="360"/>
              </a:spcBef>
              <a:spcAft>
                <a:spcPts val="0"/>
              </a:spcAft>
              <a:buClr>
                <a:schemeClr val="dk1"/>
              </a:buClr>
              <a:buSzPts val="1800"/>
              <a:buFont typeface="Noto Sans Symbols"/>
              <a:buNone/>
              <a:defRPr sz="1800" b="0" i="0" u="none" strike="noStrike" cap="none">
                <a:solidFill>
                  <a:schemeClr val="dk1"/>
                </a:solidFill>
                <a:latin typeface="Verdana"/>
                <a:ea typeface="Verdana"/>
                <a:cs typeface="Verdana"/>
                <a:sym typeface="Verdana"/>
              </a:defRPr>
            </a:lvl4pPr>
            <a:lvl5pPr marL="1828800" marR="0" lvl="4" indent="0" algn="ctr" rtl="0">
              <a:spcBef>
                <a:spcPts val="360"/>
              </a:spcBef>
              <a:spcAft>
                <a:spcPts val="0"/>
              </a:spcAft>
              <a:buClr>
                <a:schemeClr val="dk1"/>
              </a:buClr>
              <a:buSzPts val="1800"/>
              <a:buFont typeface="Noto Sans Symbols"/>
              <a:buNone/>
              <a:defRPr sz="1800" b="0" i="0" u="none" strike="noStrike" cap="none">
                <a:solidFill>
                  <a:schemeClr val="dk1"/>
                </a:solidFill>
                <a:latin typeface="Verdana"/>
                <a:ea typeface="Verdana"/>
                <a:cs typeface="Verdana"/>
                <a:sym typeface="Verdana"/>
              </a:defRPr>
            </a:lvl5pPr>
            <a:lvl6pPr marL="2286000" marR="0" lvl="5" indent="0" algn="ctr" rtl="0">
              <a:spcBef>
                <a:spcPts val="360"/>
              </a:spcBef>
              <a:spcAft>
                <a:spcPts val="0"/>
              </a:spcAft>
              <a:buClr>
                <a:schemeClr val="dk1"/>
              </a:buClr>
              <a:buSzPts val="1800"/>
              <a:buFont typeface="Noto Sans Symbols"/>
              <a:buNone/>
              <a:defRPr sz="1800" b="0" i="0" u="none" strike="noStrike" cap="none">
                <a:solidFill>
                  <a:schemeClr val="dk1"/>
                </a:solidFill>
                <a:latin typeface="Verdana"/>
                <a:ea typeface="Verdana"/>
                <a:cs typeface="Verdana"/>
                <a:sym typeface="Verdana"/>
              </a:defRPr>
            </a:lvl6pPr>
            <a:lvl7pPr marL="2743200" marR="0" lvl="6" indent="0" algn="ctr" rtl="0">
              <a:spcBef>
                <a:spcPts val="360"/>
              </a:spcBef>
              <a:spcAft>
                <a:spcPts val="0"/>
              </a:spcAft>
              <a:buClr>
                <a:schemeClr val="dk1"/>
              </a:buClr>
              <a:buSzPts val="1800"/>
              <a:buFont typeface="Noto Sans Symbols"/>
              <a:buNone/>
              <a:defRPr sz="1800" b="0" i="0" u="none" strike="noStrike" cap="none">
                <a:solidFill>
                  <a:schemeClr val="dk1"/>
                </a:solidFill>
                <a:latin typeface="Verdana"/>
                <a:ea typeface="Verdana"/>
                <a:cs typeface="Verdana"/>
                <a:sym typeface="Verdana"/>
              </a:defRPr>
            </a:lvl7pPr>
            <a:lvl8pPr marL="3200400" marR="0" lvl="7" indent="0" algn="ctr" rtl="0">
              <a:spcBef>
                <a:spcPts val="360"/>
              </a:spcBef>
              <a:spcAft>
                <a:spcPts val="0"/>
              </a:spcAft>
              <a:buClr>
                <a:schemeClr val="dk1"/>
              </a:buClr>
              <a:buSzPts val="1800"/>
              <a:buFont typeface="Noto Sans Symbols"/>
              <a:buNone/>
              <a:defRPr sz="1800" b="0" i="0" u="none" strike="noStrike" cap="none">
                <a:solidFill>
                  <a:schemeClr val="dk1"/>
                </a:solidFill>
                <a:latin typeface="Verdana"/>
                <a:ea typeface="Verdana"/>
                <a:cs typeface="Verdana"/>
                <a:sym typeface="Verdana"/>
              </a:defRPr>
            </a:lvl8pPr>
            <a:lvl9pPr marL="3657600" marR="0" lvl="8" indent="0" algn="ctr" rtl="0">
              <a:spcBef>
                <a:spcPts val="360"/>
              </a:spcBef>
              <a:spcAft>
                <a:spcPts val="0"/>
              </a:spcAft>
              <a:buClr>
                <a:schemeClr val="dk1"/>
              </a:buClr>
              <a:buSzPts val="1800"/>
              <a:buFont typeface="Noto Sans Symbols"/>
              <a:buNone/>
              <a:defRPr sz="1800" b="0" i="0" u="none" strike="noStrike" cap="none">
                <a:solidFill>
                  <a:schemeClr val="dk1"/>
                </a:solidFill>
                <a:latin typeface="Verdana"/>
                <a:ea typeface="Verdana"/>
                <a:cs typeface="Verdana"/>
                <a:sym typeface="Verdana"/>
              </a:defRPr>
            </a:lvl9pPr>
          </a:lstStyle>
          <a:p>
            <a:endParaRPr/>
          </a:p>
        </p:txBody>
      </p:sp>
      <p:sp>
        <p:nvSpPr>
          <p:cNvPr id="19" name="Google Shape;19;p2"/>
          <p:cNvSpPr txBox="1">
            <a:spLocks noGrp="1"/>
          </p:cNvSpPr>
          <p:nvPr>
            <p:ph type="ftr" idx="11"/>
          </p:nvPr>
        </p:nvSpPr>
        <p:spPr>
          <a:xfrm>
            <a:off x="503237" y="6351587"/>
            <a:ext cx="6934200" cy="2286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SzPts val="1400"/>
              <a:buNone/>
              <a:defRPr sz="1400" b="0" i="0" u="none">
                <a:solidFill>
                  <a:srgbClr val="558D06"/>
                </a:solidFill>
                <a:latin typeface="Verdana"/>
                <a:ea typeface="Verdana"/>
                <a:cs typeface="Verdana"/>
                <a:sym typeface="Verdana"/>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381000" y="228600"/>
            <a:ext cx="7696200" cy="6858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3200" b="0" i="0" u="none" strike="noStrike" cap="none">
                <a:solidFill>
                  <a:srgbClr val="558D06"/>
                </a:solidFill>
                <a:latin typeface="Verdana"/>
                <a:ea typeface="Verdana"/>
                <a:cs typeface="Verdana"/>
                <a:sym typeface="Verdana"/>
              </a:defRPr>
            </a:lvl1pPr>
            <a:lvl2pPr marL="0" marR="0" lvl="1" indent="0" algn="ctr" rtl="0">
              <a:spcBef>
                <a:spcPts val="0"/>
              </a:spcBef>
              <a:spcAft>
                <a:spcPts val="0"/>
              </a:spcAft>
              <a:buSzPts val="1400"/>
              <a:buNone/>
              <a:defRPr sz="3200" b="0" i="0" u="none" strike="noStrike" cap="none">
                <a:solidFill>
                  <a:srgbClr val="558D06"/>
                </a:solidFill>
                <a:latin typeface="Verdana"/>
                <a:ea typeface="Verdana"/>
                <a:cs typeface="Verdana"/>
                <a:sym typeface="Verdana"/>
              </a:defRPr>
            </a:lvl2pPr>
            <a:lvl3pPr marL="0" marR="0" lvl="2" indent="0" algn="ctr" rtl="0">
              <a:spcBef>
                <a:spcPts val="0"/>
              </a:spcBef>
              <a:spcAft>
                <a:spcPts val="0"/>
              </a:spcAft>
              <a:buSzPts val="1400"/>
              <a:buNone/>
              <a:defRPr sz="3200" b="0" i="0" u="none" strike="noStrike" cap="none">
                <a:solidFill>
                  <a:srgbClr val="558D06"/>
                </a:solidFill>
                <a:latin typeface="Verdana"/>
                <a:ea typeface="Verdana"/>
                <a:cs typeface="Verdana"/>
                <a:sym typeface="Verdana"/>
              </a:defRPr>
            </a:lvl3pPr>
            <a:lvl4pPr marL="0" marR="0" lvl="3" indent="0" algn="ctr" rtl="0">
              <a:spcBef>
                <a:spcPts val="0"/>
              </a:spcBef>
              <a:spcAft>
                <a:spcPts val="0"/>
              </a:spcAft>
              <a:buSzPts val="1400"/>
              <a:buNone/>
              <a:defRPr sz="3200" b="0" i="0" u="none" strike="noStrike" cap="none">
                <a:solidFill>
                  <a:srgbClr val="558D06"/>
                </a:solidFill>
                <a:latin typeface="Verdana"/>
                <a:ea typeface="Verdana"/>
                <a:cs typeface="Verdana"/>
                <a:sym typeface="Verdana"/>
              </a:defRPr>
            </a:lvl4pPr>
            <a:lvl5pPr marL="0" marR="0" lvl="4" indent="0" algn="ctr" rtl="0">
              <a:spcBef>
                <a:spcPts val="0"/>
              </a:spcBef>
              <a:spcAft>
                <a:spcPts val="0"/>
              </a:spcAft>
              <a:buSzPts val="1400"/>
              <a:buNone/>
              <a:defRPr sz="3200" b="0" i="0" u="none" strike="noStrike" cap="none">
                <a:solidFill>
                  <a:srgbClr val="558D06"/>
                </a:solidFill>
                <a:latin typeface="Verdana"/>
                <a:ea typeface="Verdana"/>
                <a:cs typeface="Verdana"/>
                <a:sym typeface="Verdana"/>
              </a:defRPr>
            </a:lvl5pPr>
            <a:lvl6pPr marL="457200" marR="0" lvl="5" indent="0" algn="ctr" rtl="0">
              <a:spcBef>
                <a:spcPts val="0"/>
              </a:spcBef>
              <a:spcAft>
                <a:spcPts val="0"/>
              </a:spcAft>
              <a:buSzPts val="1400"/>
              <a:buNone/>
              <a:defRPr sz="3200" b="0" i="0" u="none" strike="noStrike" cap="none">
                <a:solidFill>
                  <a:srgbClr val="558D06"/>
                </a:solidFill>
                <a:latin typeface="Verdana"/>
                <a:ea typeface="Verdana"/>
                <a:cs typeface="Verdana"/>
                <a:sym typeface="Verdana"/>
              </a:defRPr>
            </a:lvl6pPr>
            <a:lvl7pPr marL="914400" marR="0" lvl="6" indent="0" algn="ctr" rtl="0">
              <a:spcBef>
                <a:spcPts val="0"/>
              </a:spcBef>
              <a:spcAft>
                <a:spcPts val="0"/>
              </a:spcAft>
              <a:buSzPts val="1400"/>
              <a:buNone/>
              <a:defRPr sz="3200" b="0" i="0" u="none" strike="noStrike" cap="none">
                <a:solidFill>
                  <a:srgbClr val="558D06"/>
                </a:solidFill>
                <a:latin typeface="Verdana"/>
                <a:ea typeface="Verdana"/>
                <a:cs typeface="Verdana"/>
                <a:sym typeface="Verdana"/>
              </a:defRPr>
            </a:lvl7pPr>
            <a:lvl8pPr marL="1371600" marR="0" lvl="7" indent="0" algn="ctr" rtl="0">
              <a:spcBef>
                <a:spcPts val="0"/>
              </a:spcBef>
              <a:spcAft>
                <a:spcPts val="0"/>
              </a:spcAft>
              <a:buSzPts val="1400"/>
              <a:buNone/>
              <a:defRPr sz="3200" b="0" i="0" u="none" strike="noStrike" cap="none">
                <a:solidFill>
                  <a:srgbClr val="558D06"/>
                </a:solidFill>
                <a:latin typeface="Verdana"/>
                <a:ea typeface="Verdana"/>
                <a:cs typeface="Verdana"/>
                <a:sym typeface="Verdana"/>
              </a:defRPr>
            </a:lvl8pPr>
            <a:lvl9pPr marL="1828800" marR="0" lvl="8" indent="0" algn="ctr" rtl="0">
              <a:spcBef>
                <a:spcPts val="0"/>
              </a:spcBef>
              <a:spcAft>
                <a:spcPts val="0"/>
              </a:spcAft>
              <a:buSzPts val="1400"/>
              <a:buNone/>
              <a:defRPr sz="3200" b="0" i="0" u="none" strike="noStrike" cap="none">
                <a:solidFill>
                  <a:srgbClr val="558D06"/>
                </a:solidFill>
                <a:latin typeface="Verdana"/>
                <a:ea typeface="Verdana"/>
                <a:cs typeface="Verdana"/>
                <a:sym typeface="Verdana"/>
              </a:defRPr>
            </a:lvl9pPr>
          </a:lstStyle>
          <a:p>
            <a:endParaRPr/>
          </a:p>
        </p:txBody>
      </p:sp>
      <p:sp>
        <p:nvSpPr>
          <p:cNvPr id="22" name="Google Shape;22;p3"/>
          <p:cNvSpPr txBox="1">
            <a:spLocks noGrp="1"/>
          </p:cNvSpPr>
          <p:nvPr>
            <p:ph type="body" idx="1"/>
          </p:nvPr>
        </p:nvSpPr>
        <p:spPr>
          <a:xfrm>
            <a:off x="523875" y="1108075"/>
            <a:ext cx="7924800" cy="4906962"/>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dk1"/>
              </a:buClr>
              <a:buSzPts val="2800"/>
              <a:buFont typeface="Noto Sans Symbols"/>
              <a:buChar char="❑"/>
              <a:defRPr sz="2800" b="0" i="0" u="none" strike="noStrike" cap="none">
                <a:solidFill>
                  <a:schemeClr val="dk1"/>
                </a:solidFill>
                <a:latin typeface="Verdana"/>
                <a:ea typeface="Verdana"/>
                <a:cs typeface="Verdana"/>
                <a:sym typeface="Verdana"/>
              </a:defRPr>
            </a:lvl1pPr>
            <a:lvl2pPr marL="914400" marR="0" lvl="1" indent="-381000" algn="l" rtl="0">
              <a:spcBef>
                <a:spcPts val="480"/>
              </a:spcBef>
              <a:spcAft>
                <a:spcPts val="0"/>
              </a:spcAft>
              <a:buClr>
                <a:schemeClr val="dk1"/>
              </a:buClr>
              <a:buSzPts val="2400"/>
              <a:buFont typeface="Noto Sans Symbols"/>
              <a:buChar char="❖"/>
              <a:defRPr sz="2400" b="0" i="0" u="none" strike="noStrike" cap="none">
                <a:solidFill>
                  <a:schemeClr val="dk1"/>
                </a:solidFill>
                <a:latin typeface="Verdana"/>
                <a:ea typeface="Verdana"/>
                <a:cs typeface="Verdana"/>
                <a:sym typeface="Verdana"/>
              </a:defRPr>
            </a:lvl2pPr>
            <a:lvl3pPr marL="1371600" marR="0" lvl="2" indent="-355600" algn="l" rtl="0">
              <a:spcBef>
                <a:spcPts val="400"/>
              </a:spcBef>
              <a:spcAft>
                <a:spcPts val="0"/>
              </a:spcAft>
              <a:buClr>
                <a:schemeClr val="dk1"/>
              </a:buClr>
              <a:buSzPts val="2000"/>
              <a:buFont typeface="Verdana"/>
              <a:buChar char="o"/>
              <a:defRPr sz="2000" b="0" i="0" u="none" strike="noStrike" cap="none">
                <a:solidFill>
                  <a:schemeClr val="dk1"/>
                </a:solidFill>
                <a:latin typeface="Verdana"/>
                <a:ea typeface="Verdana"/>
                <a:cs typeface="Verdana"/>
                <a:sym typeface="Verdana"/>
              </a:defRPr>
            </a:lvl3pPr>
            <a:lvl4pPr marL="1828800" marR="0" lvl="3"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Verdana"/>
                <a:ea typeface="Verdana"/>
                <a:cs typeface="Verdana"/>
                <a:sym typeface="Verdana"/>
              </a:defRPr>
            </a:lvl4pPr>
            <a:lvl5pPr marL="2286000" marR="0" lvl="4"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Verdana"/>
                <a:ea typeface="Verdana"/>
                <a:cs typeface="Verdana"/>
                <a:sym typeface="Verdana"/>
              </a:defRPr>
            </a:lvl5pPr>
            <a:lvl6pPr marL="2743200" marR="0" lvl="5"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Verdana"/>
                <a:ea typeface="Verdana"/>
                <a:cs typeface="Verdana"/>
                <a:sym typeface="Verdana"/>
              </a:defRPr>
            </a:lvl6pPr>
            <a:lvl7pPr marL="3200400" marR="0" lvl="6"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Verdana"/>
                <a:ea typeface="Verdana"/>
                <a:cs typeface="Verdana"/>
                <a:sym typeface="Verdana"/>
              </a:defRPr>
            </a:lvl7pPr>
            <a:lvl8pPr marL="3657600" marR="0" lvl="7"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Verdana"/>
                <a:ea typeface="Verdana"/>
                <a:cs typeface="Verdana"/>
                <a:sym typeface="Verdana"/>
              </a:defRPr>
            </a:lvl8pPr>
            <a:lvl9pPr marL="4114800" marR="0" lvl="8"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Verdana"/>
                <a:ea typeface="Verdana"/>
                <a:cs typeface="Verdana"/>
                <a:sym typeface="Verdana"/>
              </a:defRPr>
            </a:lvl9pPr>
          </a:lstStyle>
          <a:p>
            <a:endParaRPr/>
          </a:p>
        </p:txBody>
      </p:sp>
      <p:sp>
        <p:nvSpPr>
          <p:cNvPr id="23" name="Google Shape;23;p3"/>
          <p:cNvSpPr txBox="1">
            <a:spLocks noGrp="1"/>
          </p:cNvSpPr>
          <p:nvPr>
            <p:ph type="ftr" idx="11"/>
          </p:nvPr>
        </p:nvSpPr>
        <p:spPr>
          <a:xfrm>
            <a:off x="503237" y="6351587"/>
            <a:ext cx="6934200" cy="2286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SzPts val="1400"/>
              <a:buNone/>
              <a:defRPr sz="1400" b="0" i="0" u="none">
                <a:solidFill>
                  <a:srgbClr val="558D06"/>
                </a:solidFill>
                <a:latin typeface="Verdana"/>
                <a:ea typeface="Verdana"/>
                <a:cs typeface="Verdana"/>
                <a:sym typeface="Verdana"/>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4"/>
        <p:cNvGrpSpPr/>
        <p:nvPr/>
      </p:nvGrpSpPr>
      <p:grpSpPr>
        <a:xfrm>
          <a:off x="0" y="0"/>
          <a:ext cx="0" cy="0"/>
          <a:chOff x="0" y="0"/>
          <a:chExt cx="0" cy="0"/>
        </a:xfrm>
      </p:grpSpPr>
      <p:sp>
        <p:nvSpPr>
          <p:cNvPr id="25" name="Google Shape;25;p4"/>
          <p:cNvSpPr txBox="1">
            <a:spLocks noGrp="1"/>
          </p:cNvSpPr>
          <p:nvPr>
            <p:ph type="title"/>
          </p:nvPr>
        </p:nvSpPr>
        <p:spPr>
          <a:xfrm>
            <a:off x="381000" y="228600"/>
            <a:ext cx="7696200" cy="6858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3200" b="0" i="0" u="none" strike="noStrike" cap="none">
                <a:solidFill>
                  <a:srgbClr val="558D06"/>
                </a:solidFill>
                <a:latin typeface="Verdana"/>
                <a:ea typeface="Verdana"/>
                <a:cs typeface="Verdana"/>
                <a:sym typeface="Verdana"/>
              </a:defRPr>
            </a:lvl1pPr>
            <a:lvl2pPr marL="0" marR="0" lvl="1" indent="0" algn="ctr" rtl="0">
              <a:spcBef>
                <a:spcPts val="0"/>
              </a:spcBef>
              <a:spcAft>
                <a:spcPts val="0"/>
              </a:spcAft>
              <a:buSzPts val="1400"/>
              <a:buNone/>
              <a:defRPr sz="3200" b="0" i="0" u="none" strike="noStrike" cap="none">
                <a:solidFill>
                  <a:srgbClr val="558D06"/>
                </a:solidFill>
                <a:latin typeface="Verdana"/>
                <a:ea typeface="Verdana"/>
                <a:cs typeface="Verdana"/>
                <a:sym typeface="Verdana"/>
              </a:defRPr>
            </a:lvl2pPr>
            <a:lvl3pPr marL="0" marR="0" lvl="2" indent="0" algn="ctr" rtl="0">
              <a:spcBef>
                <a:spcPts val="0"/>
              </a:spcBef>
              <a:spcAft>
                <a:spcPts val="0"/>
              </a:spcAft>
              <a:buSzPts val="1400"/>
              <a:buNone/>
              <a:defRPr sz="3200" b="0" i="0" u="none" strike="noStrike" cap="none">
                <a:solidFill>
                  <a:srgbClr val="558D06"/>
                </a:solidFill>
                <a:latin typeface="Verdana"/>
                <a:ea typeface="Verdana"/>
                <a:cs typeface="Verdana"/>
                <a:sym typeface="Verdana"/>
              </a:defRPr>
            </a:lvl3pPr>
            <a:lvl4pPr marL="0" marR="0" lvl="3" indent="0" algn="ctr" rtl="0">
              <a:spcBef>
                <a:spcPts val="0"/>
              </a:spcBef>
              <a:spcAft>
                <a:spcPts val="0"/>
              </a:spcAft>
              <a:buSzPts val="1400"/>
              <a:buNone/>
              <a:defRPr sz="3200" b="0" i="0" u="none" strike="noStrike" cap="none">
                <a:solidFill>
                  <a:srgbClr val="558D06"/>
                </a:solidFill>
                <a:latin typeface="Verdana"/>
                <a:ea typeface="Verdana"/>
                <a:cs typeface="Verdana"/>
                <a:sym typeface="Verdana"/>
              </a:defRPr>
            </a:lvl4pPr>
            <a:lvl5pPr marL="0" marR="0" lvl="4" indent="0" algn="ctr" rtl="0">
              <a:spcBef>
                <a:spcPts val="0"/>
              </a:spcBef>
              <a:spcAft>
                <a:spcPts val="0"/>
              </a:spcAft>
              <a:buSzPts val="1400"/>
              <a:buNone/>
              <a:defRPr sz="3200" b="0" i="0" u="none" strike="noStrike" cap="none">
                <a:solidFill>
                  <a:srgbClr val="558D06"/>
                </a:solidFill>
                <a:latin typeface="Verdana"/>
                <a:ea typeface="Verdana"/>
                <a:cs typeface="Verdana"/>
                <a:sym typeface="Verdana"/>
              </a:defRPr>
            </a:lvl5pPr>
            <a:lvl6pPr marL="457200" marR="0" lvl="5" indent="0" algn="ctr" rtl="0">
              <a:spcBef>
                <a:spcPts val="0"/>
              </a:spcBef>
              <a:spcAft>
                <a:spcPts val="0"/>
              </a:spcAft>
              <a:buSzPts val="1400"/>
              <a:buNone/>
              <a:defRPr sz="3200" b="0" i="0" u="none" strike="noStrike" cap="none">
                <a:solidFill>
                  <a:srgbClr val="558D06"/>
                </a:solidFill>
                <a:latin typeface="Verdana"/>
                <a:ea typeface="Verdana"/>
                <a:cs typeface="Verdana"/>
                <a:sym typeface="Verdana"/>
              </a:defRPr>
            </a:lvl6pPr>
            <a:lvl7pPr marL="914400" marR="0" lvl="6" indent="0" algn="ctr" rtl="0">
              <a:spcBef>
                <a:spcPts val="0"/>
              </a:spcBef>
              <a:spcAft>
                <a:spcPts val="0"/>
              </a:spcAft>
              <a:buSzPts val="1400"/>
              <a:buNone/>
              <a:defRPr sz="3200" b="0" i="0" u="none" strike="noStrike" cap="none">
                <a:solidFill>
                  <a:srgbClr val="558D06"/>
                </a:solidFill>
                <a:latin typeface="Verdana"/>
                <a:ea typeface="Verdana"/>
                <a:cs typeface="Verdana"/>
                <a:sym typeface="Verdana"/>
              </a:defRPr>
            </a:lvl7pPr>
            <a:lvl8pPr marL="1371600" marR="0" lvl="7" indent="0" algn="ctr" rtl="0">
              <a:spcBef>
                <a:spcPts val="0"/>
              </a:spcBef>
              <a:spcAft>
                <a:spcPts val="0"/>
              </a:spcAft>
              <a:buSzPts val="1400"/>
              <a:buNone/>
              <a:defRPr sz="3200" b="0" i="0" u="none" strike="noStrike" cap="none">
                <a:solidFill>
                  <a:srgbClr val="558D06"/>
                </a:solidFill>
                <a:latin typeface="Verdana"/>
                <a:ea typeface="Verdana"/>
                <a:cs typeface="Verdana"/>
                <a:sym typeface="Verdana"/>
              </a:defRPr>
            </a:lvl8pPr>
            <a:lvl9pPr marL="1828800" marR="0" lvl="8" indent="0" algn="ctr" rtl="0">
              <a:spcBef>
                <a:spcPts val="0"/>
              </a:spcBef>
              <a:spcAft>
                <a:spcPts val="0"/>
              </a:spcAft>
              <a:buSzPts val="1400"/>
              <a:buNone/>
              <a:defRPr sz="3200" b="0" i="0" u="none" strike="noStrike" cap="none">
                <a:solidFill>
                  <a:srgbClr val="558D06"/>
                </a:solidFill>
                <a:latin typeface="Verdana"/>
                <a:ea typeface="Verdana"/>
                <a:cs typeface="Verdana"/>
                <a:sym typeface="Verdana"/>
              </a:defRPr>
            </a:lvl9pPr>
          </a:lstStyle>
          <a:p>
            <a:endParaRPr/>
          </a:p>
        </p:txBody>
      </p:sp>
      <p:sp>
        <p:nvSpPr>
          <p:cNvPr id="26" name="Google Shape;26;p4"/>
          <p:cNvSpPr txBox="1">
            <a:spLocks noGrp="1"/>
          </p:cNvSpPr>
          <p:nvPr>
            <p:ph type="body" idx="1"/>
          </p:nvPr>
        </p:nvSpPr>
        <p:spPr>
          <a:xfrm>
            <a:off x="523875" y="1108075"/>
            <a:ext cx="3886200" cy="4906963"/>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dk1"/>
              </a:buClr>
              <a:buSzPts val="2800"/>
              <a:buFont typeface="Noto Sans Symbols"/>
              <a:buChar char="❑"/>
              <a:defRPr sz="2800" b="0" i="0" u="none" strike="noStrike" cap="none">
                <a:solidFill>
                  <a:schemeClr val="dk1"/>
                </a:solidFill>
                <a:latin typeface="Verdana"/>
                <a:ea typeface="Verdana"/>
                <a:cs typeface="Verdana"/>
                <a:sym typeface="Verdana"/>
              </a:defRPr>
            </a:lvl1pPr>
            <a:lvl2pPr marL="914400" marR="0" lvl="1" indent="-381000" algn="l" rtl="0">
              <a:spcBef>
                <a:spcPts val="480"/>
              </a:spcBef>
              <a:spcAft>
                <a:spcPts val="0"/>
              </a:spcAft>
              <a:buClr>
                <a:schemeClr val="dk1"/>
              </a:buClr>
              <a:buSzPts val="2400"/>
              <a:buFont typeface="Noto Sans Symbols"/>
              <a:buChar char="❖"/>
              <a:defRPr sz="2400" b="0" i="0" u="none" strike="noStrike" cap="none">
                <a:solidFill>
                  <a:schemeClr val="dk1"/>
                </a:solidFill>
                <a:latin typeface="Verdana"/>
                <a:ea typeface="Verdana"/>
                <a:cs typeface="Verdana"/>
                <a:sym typeface="Verdana"/>
              </a:defRPr>
            </a:lvl2pPr>
            <a:lvl3pPr marL="1371600" marR="0" lvl="2" indent="-355600" algn="l" rtl="0">
              <a:spcBef>
                <a:spcPts val="400"/>
              </a:spcBef>
              <a:spcAft>
                <a:spcPts val="0"/>
              </a:spcAft>
              <a:buClr>
                <a:schemeClr val="dk1"/>
              </a:buClr>
              <a:buSzPts val="2000"/>
              <a:buFont typeface="Verdana"/>
              <a:buChar char="o"/>
              <a:defRPr sz="2000" b="0" i="0" u="none" strike="noStrike" cap="none">
                <a:solidFill>
                  <a:schemeClr val="dk1"/>
                </a:solidFill>
                <a:latin typeface="Verdana"/>
                <a:ea typeface="Verdana"/>
                <a:cs typeface="Verdana"/>
                <a:sym typeface="Verdana"/>
              </a:defRPr>
            </a:lvl3pPr>
            <a:lvl4pPr marL="1828800" marR="0" lvl="3"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Verdana"/>
                <a:ea typeface="Verdana"/>
                <a:cs typeface="Verdana"/>
                <a:sym typeface="Verdana"/>
              </a:defRPr>
            </a:lvl4pPr>
            <a:lvl5pPr marL="2286000" marR="0" lvl="4"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Verdana"/>
                <a:ea typeface="Verdana"/>
                <a:cs typeface="Verdana"/>
                <a:sym typeface="Verdana"/>
              </a:defRPr>
            </a:lvl5pPr>
            <a:lvl6pPr marL="2743200" marR="0" lvl="5"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Verdana"/>
                <a:ea typeface="Verdana"/>
                <a:cs typeface="Verdana"/>
                <a:sym typeface="Verdana"/>
              </a:defRPr>
            </a:lvl6pPr>
            <a:lvl7pPr marL="3200400" marR="0" lvl="6"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Verdana"/>
                <a:ea typeface="Verdana"/>
                <a:cs typeface="Verdana"/>
                <a:sym typeface="Verdana"/>
              </a:defRPr>
            </a:lvl7pPr>
            <a:lvl8pPr marL="3657600" marR="0" lvl="7"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Verdana"/>
                <a:ea typeface="Verdana"/>
                <a:cs typeface="Verdana"/>
                <a:sym typeface="Verdana"/>
              </a:defRPr>
            </a:lvl8pPr>
            <a:lvl9pPr marL="4114800" marR="0" lvl="8"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Verdana"/>
                <a:ea typeface="Verdana"/>
                <a:cs typeface="Verdana"/>
                <a:sym typeface="Verdana"/>
              </a:defRPr>
            </a:lvl9pPr>
          </a:lstStyle>
          <a:p>
            <a:endParaRPr/>
          </a:p>
        </p:txBody>
      </p:sp>
      <p:sp>
        <p:nvSpPr>
          <p:cNvPr id="27" name="Google Shape;27;p4"/>
          <p:cNvSpPr txBox="1">
            <a:spLocks noGrp="1"/>
          </p:cNvSpPr>
          <p:nvPr>
            <p:ph type="body" idx="2"/>
          </p:nvPr>
        </p:nvSpPr>
        <p:spPr>
          <a:xfrm>
            <a:off x="4562475" y="1108075"/>
            <a:ext cx="3886200" cy="4906963"/>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dk1"/>
              </a:buClr>
              <a:buSzPts val="2800"/>
              <a:buFont typeface="Noto Sans Symbols"/>
              <a:buChar char="❑"/>
              <a:defRPr sz="2800" b="0" i="0" u="none" strike="noStrike" cap="none">
                <a:solidFill>
                  <a:schemeClr val="dk1"/>
                </a:solidFill>
                <a:latin typeface="Verdana"/>
                <a:ea typeface="Verdana"/>
                <a:cs typeface="Verdana"/>
                <a:sym typeface="Verdana"/>
              </a:defRPr>
            </a:lvl1pPr>
            <a:lvl2pPr marL="914400" marR="0" lvl="1" indent="-381000" algn="l" rtl="0">
              <a:spcBef>
                <a:spcPts val="480"/>
              </a:spcBef>
              <a:spcAft>
                <a:spcPts val="0"/>
              </a:spcAft>
              <a:buClr>
                <a:schemeClr val="dk1"/>
              </a:buClr>
              <a:buSzPts val="2400"/>
              <a:buFont typeface="Noto Sans Symbols"/>
              <a:buChar char="❖"/>
              <a:defRPr sz="2400" b="0" i="0" u="none" strike="noStrike" cap="none">
                <a:solidFill>
                  <a:schemeClr val="dk1"/>
                </a:solidFill>
                <a:latin typeface="Verdana"/>
                <a:ea typeface="Verdana"/>
                <a:cs typeface="Verdana"/>
                <a:sym typeface="Verdana"/>
              </a:defRPr>
            </a:lvl2pPr>
            <a:lvl3pPr marL="1371600" marR="0" lvl="2" indent="-355600" algn="l" rtl="0">
              <a:spcBef>
                <a:spcPts val="400"/>
              </a:spcBef>
              <a:spcAft>
                <a:spcPts val="0"/>
              </a:spcAft>
              <a:buClr>
                <a:schemeClr val="dk1"/>
              </a:buClr>
              <a:buSzPts val="2000"/>
              <a:buFont typeface="Verdana"/>
              <a:buChar char="o"/>
              <a:defRPr sz="2000" b="0" i="0" u="none" strike="noStrike" cap="none">
                <a:solidFill>
                  <a:schemeClr val="dk1"/>
                </a:solidFill>
                <a:latin typeface="Verdana"/>
                <a:ea typeface="Verdana"/>
                <a:cs typeface="Verdana"/>
                <a:sym typeface="Verdana"/>
              </a:defRPr>
            </a:lvl3pPr>
            <a:lvl4pPr marL="1828800" marR="0" lvl="3"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Verdana"/>
                <a:ea typeface="Verdana"/>
                <a:cs typeface="Verdana"/>
                <a:sym typeface="Verdana"/>
              </a:defRPr>
            </a:lvl4pPr>
            <a:lvl5pPr marL="2286000" marR="0" lvl="4"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Verdana"/>
                <a:ea typeface="Verdana"/>
                <a:cs typeface="Verdana"/>
                <a:sym typeface="Verdana"/>
              </a:defRPr>
            </a:lvl5pPr>
            <a:lvl6pPr marL="2743200" marR="0" lvl="5"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Verdana"/>
                <a:ea typeface="Verdana"/>
                <a:cs typeface="Verdana"/>
                <a:sym typeface="Verdana"/>
              </a:defRPr>
            </a:lvl6pPr>
            <a:lvl7pPr marL="3200400" marR="0" lvl="6"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Verdana"/>
                <a:ea typeface="Verdana"/>
                <a:cs typeface="Verdana"/>
                <a:sym typeface="Verdana"/>
              </a:defRPr>
            </a:lvl7pPr>
            <a:lvl8pPr marL="3657600" marR="0" lvl="7"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Verdana"/>
                <a:ea typeface="Verdana"/>
                <a:cs typeface="Verdana"/>
                <a:sym typeface="Verdana"/>
              </a:defRPr>
            </a:lvl8pPr>
            <a:lvl9pPr marL="4114800" marR="0" lvl="8"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Verdana"/>
                <a:ea typeface="Verdana"/>
                <a:cs typeface="Verdana"/>
                <a:sym typeface="Verdana"/>
              </a:defRPr>
            </a:lvl9pPr>
          </a:lstStyle>
          <a:p>
            <a:endParaRPr/>
          </a:p>
        </p:txBody>
      </p:sp>
      <p:sp>
        <p:nvSpPr>
          <p:cNvPr id="28" name="Google Shape;28;p4"/>
          <p:cNvSpPr txBox="1">
            <a:spLocks noGrp="1"/>
          </p:cNvSpPr>
          <p:nvPr>
            <p:ph type="ftr" idx="11"/>
          </p:nvPr>
        </p:nvSpPr>
        <p:spPr>
          <a:xfrm>
            <a:off x="503237" y="6351587"/>
            <a:ext cx="6934200" cy="2286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SzPts val="1400"/>
              <a:buNone/>
              <a:defRPr sz="1400" b="0" i="0" u="none">
                <a:solidFill>
                  <a:srgbClr val="558D06"/>
                </a:solidFill>
                <a:latin typeface="Verdana"/>
                <a:ea typeface="Verdana"/>
                <a:cs typeface="Verdana"/>
                <a:sym typeface="Verdana"/>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81000" y="228600"/>
            <a:ext cx="7696200" cy="6858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3200" b="0" i="0" u="none" strike="noStrike" cap="none">
                <a:solidFill>
                  <a:srgbClr val="558D06"/>
                </a:solidFill>
                <a:latin typeface="Verdana"/>
                <a:ea typeface="Verdana"/>
                <a:cs typeface="Verdana"/>
                <a:sym typeface="Verdana"/>
              </a:defRPr>
            </a:lvl1pPr>
            <a:lvl2pPr marL="0" marR="0" lvl="1" indent="0" algn="ctr" rtl="0">
              <a:spcBef>
                <a:spcPts val="0"/>
              </a:spcBef>
              <a:spcAft>
                <a:spcPts val="0"/>
              </a:spcAft>
              <a:buSzPts val="1400"/>
              <a:buNone/>
              <a:defRPr sz="3200" b="0" i="0" u="none" strike="noStrike" cap="none">
                <a:solidFill>
                  <a:srgbClr val="558D06"/>
                </a:solidFill>
                <a:latin typeface="Verdana"/>
                <a:ea typeface="Verdana"/>
                <a:cs typeface="Verdana"/>
                <a:sym typeface="Verdana"/>
              </a:defRPr>
            </a:lvl2pPr>
            <a:lvl3pPr marL="0" marR="0" lvl="2" indent="0" algn="ctr" rtl="0">
              <a:spcBef>
                <a:spcPts val="0"/>
              </a:spcBef>
              <a:spcAft>
                <a:spcPts val="0"/>
              </a:spcAft>
              <a:buSzPts val="1400"/>
              <a:buNone/>
              <a:defRPr sz="3200" b="0" i="0" u="none" strike="noStrike" cap="none">
                <a:solidFill>
                  <a:srgbClr val="558D06"/>
                </a:solidFill>
                <a:latin typeface="Verdana"/>
                <a:ea typeface="Verdana"/>
                <a:cs typeface="Verdana"/>
                <a:sym typeface="Verdana"/>
              </a:defRPr>
            </a:lvl3pPr>
            <a:lvl4pPr marL="0" marR="0" lvl="3" indent="0" algn="ctr" rtl="0">
              <a:spcBef>
                <a:spcPts val="0"/>
              </a:spcBef>
              <a:spcAft>
                <a:spcPts val="0"/>
              </a:spcAft>
              <a:buSzPts val="1400"/>
              <a:buNone/>
              <a:defRPr sz="3200" b="0" i="0" u="none" strike="noStrike" cap="none">
                <a:solidFill>
                  <a:srgbClr val="558D06"/>
                </a:solidFill>
                <a:latin typeface="Verdana"/>
                <a:ea typeface="Verdana"/>
                <a:cs typeface="Verdana"/>
                <a:sym typeface="Verdana"/>
              </a:defRPr>
            </a:lvl4pPr>
            <a:lvl5pPr marL="0" marR="0" lvl="4" indent="0" algn="ctr" rtl="0">
              <a:spcBef>
                <a:spcPts val="0"/>
              </a:spcBef>
              <a:spcAft>
                <a:spcPts val="0"/>
              </a:spcAft>
              <a:buSzPts val="1400"/>
              <a:buNone/>
              <a:defRPr sz="3200" b="0" i="0" u="none" strike="noStrike" cap="none">
                <a:solidFill>
                  <a:srgbClr val="558D06"/>
                </a:solidFill>
                <a:latin typeface="Verdana"/>
                <a:ea typeface="Verdana"/>
                <a:cs typeface="Verdana"/>
                <a:sym typeface="Verdana"/>
              </a:defRPr>
            </a:lvl5pPr>
            <a:lvl6pPr marL="457200" marR="0" lvl="5" indent="0" algn="ctr" rtl="0">
              <a:spcBef>
                <a:spcPts val="0"/>
              </a:spcBef>
              <a:spcAft>
                <a:spcPts val="0"/>
              </a:spcAft>
              <a:buSzPts val="1400"/>
              <a:buNone/>
              <a:defRPr sz="3200" b="0" i="0" u="none" strike="noStrike" cap="none">
                <a:solidFill>
                  <a:srgbClr val="558D06"/>
                </a:solidFill>
                <a:latin typeface="Verdana"/>
                <a:ea typeface="Verdana"/>
                <a:cs typeface="Verdana"/>
                <a:sym typeface="Verdana"/>
              </a:defRPr>
            </a:lvl6pPr>
            <a:lvl7pPr marL="914400" marR="0" lvl="6" indent="0" algn="ctr" rtl="0">
              <a:spcBef>
                <a:spcPts val="0"/>
              </a:spcBef>
              <a:spcAft>
                <a:spcPts val="0"/>
              </a:spcAft>
              <a:buSzPts val="1400"/>
              <a:buNone/>
              <a:defRPr sz="3200" b="0" i="0" u="none" strike="noStrike" cap="none">
                <a:solidFill>
                  <a:srgbClr val="558D06"/>
                </a:solidFill>
                <a:latin typeface="Verdana"/>
                <a:ea typeface="Verdana"/>
                <a:cs typeface="Verdana"/>
                <a:sym typeface="Verdana"/>
              </a:defRPr>
            </a:lvl7pPr>
            <a:lvl8pPr marL="1371600" marR="0" lvl="7" indent="0" algn="ctr" rtl="0">
              <a:spcBef>
                <a:spcPts val="0"/>
              </a:spcBef>
              <a:spcAft>
                <a:spcPts val="0"/>
              </a:spcAft>
              <a:buSzPts val="1400"/>
              <a:buNone/>
              <a:defRPr sz="3200" b="0" i="0" u="none" strike="noStrike" cap="none">
                <a:solidFill>
                  <a:srgbClr val="558D06"/>
                </a:solidFill>
                <a:latin typeface="Verdana"/>
                <a:ea typeface="Verdana"/>
                <a:cs typeface="Verdana"/>
                <a:sym typeface="Verdana"/>
              </a:defRPr>
            </a:lvl8pPr>
            <a:lvl9pPr marL="1828800" marR="0" lvl="8" indent="0" algn="ctr" rtl="0">
              <a:spcBef>
                <a:spcPts val="0"/>
              </a:spcBef>
              <a:spcAft>
                <a:spcPts val="0"/>
              </a:spcAft>
              <a:buSzPts val="1400"/>
              <a:buNone/>
              <a:defRPr sz="3200" b="0" i="0" u="none" strike="noStrike" cap="none">
                <a:solidFill>
                  <a:srgbClr val="558D06"/>
                </a:solidFill>
                <a:latin typeface="Verdana"/>
                <a:ea typeface="Verdana"/>
                <a:cs typeface="Verdana"/>
                <a:sym typeface="Verdana"/>
              </a:defRPr>
            </a:lvl9pPr>
          </a:lstStyle>
          <a:p>
            <a:endParaRPr/>
          </a:p>
        </p:txBody>
      </p:sp>
      <p:sp>
        <p:nvSpPr>
          <p:cNvPr id="38" name="Google Shape;38;p6"/>
          <p:cNvSpPr txBox="1">
            <a:spLocks noGrp="1"/>
          </p:cNvSpPr>
          <p:nvPr>
            <p:ph type="ftr" idx="11"/>
          </p:nvPr>
        </p:nvSpPr>
        <p:spPr>
          <a:xfrm>
            <a:off x="503237" y="6351587"/>
            <a:ext cx="6934200" cy="2286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SzPts val="1400"/>
              <a:buNone/>
              <a:defRPr sz="1400" b="0" i="0" u="none">
                <a:solidFill>
                  <a:srgbClr val="558D06"/>
                </a:solidFill>
                <a:latin typeface="Verdana"/>
                <a:ea typeface="Verdana"/>
                <a:cs typeface="Verdana"/>
                <a:sym typeface="Verdana"/>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6"/>
        <p:cNvGrpSpPr/>
        <p:nvPr/>
      </p:nvGrpSpPr>
      <p:grpSpPr>
        <a:xfrm>
          <a:off x="0" y="0"/>
          <a:ext cx="0" cy="0"/>
          <a:chOff x="0" y="0"/>
          <a:chExt cx="0" cy="0"/>
        </a:xfrm>
      </p:grpSpPr>
      <p:sp>
        <p:nvSpPr>
          <p:cNvPr id="47" name="Google Shape;47;p8"/>
          <p:cNvSpPr txBox="1">
            <a:spLocks noGrp="1"/>
          </p:cNvSpPr>
          <p:nvPr>
            <p:ph type="title"/>
          </p:nvPr>
        </p:nvSpPr>
        <p:spPr>
          <a:xfrm>
            <a:off x="381000" y="228600"/>
            <a:ext cx="7696200" cy="6858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3200" b="0" i="0" u="none" strike="noStrike" cap="none">
                <a:solidFill>
                  <a:srgbClr val="558D06"/>
                </a:solidFill>
                <a:latin typeface="Verdana"/>
                <a:ea typeface="Verdana"/>
                <a:cs typeface="Verdana"/>
                <a:sym typeface="Verdana"/>
              </a:defRPr>
            </a:lvl1pPr>
            <a:lvl2pPr marL="0" marR="0" lvl="1" indent="0" algn="ctr" rtl="0">
              <a:spcBef>
                <a:spcPts val="0"/>
              </a:spcBef>
              <a:spcAft>
                <a:spcPts val="0"/>
              </a:spcAft>
              <a:buSzPts val="1400"/>
              <a:buNone/>
              <a:defRPr sz="3200" b="0" i="0" u="none" strike="noStrike" cap="none">
                <a:solidFill>
                  <a:srgbClr val="558D06"/>
                </a:solidFill>
                <a:latin typeface="Verdana"/>
                <a:ea typeface="Verdana"/>
                <a:cs typeface="Verdana"/>
                <a:sym typeface="Verdana"/>
              </a:defRPr>
            </a:lvl2pPr>
            <a:lvl3pPr marL="0" marR="0" lvl="2" indent="0" algn="ctr" rtl="0">
              <a:spcBef>
                <a:spcPts val="0"/>
              </a:spcBef>
              <a:spcAft>
                <a:spcPts val="0"/>
              </a:spcAft>
              <a:buSzPts val="1400"/>
              <a:buNone/>
              <a:defRPr sz="3200" b="0" i="0" u="none" strike="noStrike" cap="none">
                <a:solidFill>
                  <a:srgbClr val="558D06"/>
                </a:solidFill>
                <a:latin typeface="Verdana"/>
                <a:ea typeface="Verdana"/>
                <a:cs typeface="Verdana"/>
                <a:sym typeface="Verdana"/>
              </a:defRPr>
            </a:lvl3pPr>
            <a:lvl4pPr marL="0" marR="0" lvl="3" indent="0" algn="ctr" rtl="0">
              <a:spcBef>
                <a:spcPts val="0"/>
              </a:spcBef>
              <a:spcAft>
                <a:spcPts val="0"/>
              </a:spcAft>
              <a:buSzPts val="1400"/>
              <a:buNone/>
              <a:defRPr sz="3200" b="0" i="0" u="none" strike="noStrike" cap="none">
                <a:solidFill>
                  <a:srgbClr val="558D06"/>
                </a:solidFill>
                <a:latin typeface="Verdana"/>
                <a:ea typeface="Verdana"/>
                <a:cs typeface="Verdana"/>
                <a:sym typeface="Verdana"/>
              </a:defRPr>
            </a:lvl4pPr>
            <a:lvl5pPr marL="0" marR="0" lvl="4" indent="0" algn="ctr" rtl="0">
              <a:spcBef>
                <a:spcPts val="0"/>
              </a:spcBef>
              <a:spcAft>
                <a:spcPts val="0"/>
              </a:spcAft>
              <a:buSzPts val="1400"/>
              <a:buNone/>
              <a:defRPr sz="3200" b="0" i="0" u="none" strike="noStrike" cap="none">
                <a:solidFill>
                  <a:srgbClr val="558D06"/>
                </a:solidFill>
                <a:latin typeface="Verdana"/>
                <a:ea typeface="Verdana"/>
                <a:cs typeface="Verdana"/>
                <a:sym typeface="Verdana"/>
              </a:defRPr>
            </a:lvl5pPr>
            <a:lvl6pPr marL="457200" marR="0" lvl="5" indent="0" algn="ctr" rtl="0">
              <a:spcBef>
                <a:spcPts val="0"/>
              </a:spcBef>
              <a:spcAft>
                <a:spcPts val="0"/>
              </a:spcAft>
              <a:buSzPts val="1400"/>
              <a:buNone/>
              <a:defRPr sz="3200" b="0" i="0" u="none" strike="noStrike" cap="none">
                <a:solidFill>
                  <a:srgbClr val="558D06"/>
                </a:solidFill>
                <a:latin typeface="Verdana"/>
                <a:ea typeface="Verdana"/>
                <a:cs typeface="Verdana"/>
                <a:sym typeface="Verdana"/>
              </a:defRPr>
            </a:lvl6pPr>
            <a:lvl7pPr marL="914400" marR="0" lvl="6" indent="0" algn="ctr" rtl="0">
              <a:spcBef>
                <a:spcPts val="0"/>
              </a:spcBef>
              <a:spcAft>
                <a:spcPts val="0"/>
              </a:spcAft>
              <a:buSzPts val="1400"/>
              <a:buNone/>
              <a:defRPr sz="3200" b="0" i="0" u="none" strike="noStrike" cap="none">
                <a:solidFill>
                  <a:srgbClr val="558D06"/>
                </a:solidFill>
                <a:latin typeface="Verdana"/>
                <a:ea typeface="Verdana"/>
                <a:cs typeface="Verdana"/>
                <a:sym typeface="Verdana"/>
              </a:defRPr>
            </a:lvl7pPr>
            <a:lvl8pPr marL="1371600" marR="0" lvl="7" indent="0" algn="ctr" rtl="0">
              <a:spcBef>
                <a:spcPts val="0"/>
              </a:spcBef>
              <a:spcAft>
                <a:spcPts val="0"/>
              </a:spcAft>
              <a:buSzPts val="1400"/>
              <a:buNone/>
              <a:defRPr sz="3200" b="0" i="0" u="none" strike="noStrike" cap="none">
                <a:solidFill>
                  <a:srgbClr val="558D06"/>
                </a:solidFill>
                <a:latin typeface="Verdana"/>
                <a:ea typeface="Verdana"/>
                <a:cs typeface="Verdana"/>
                <a:sym typeface="Verdana"/>
              </a:defRPr>
            </a:lvl8pPr>
            <a:lvl9pPr marL="1828800" marR="0" lvl="8" indent="0" algn="ctr" rtl="0">
              <a:spcBef>
                <a:spcPts val="0"/>
              </a:spcBef>
              <a:spcAft>
                <a:spcPts val="0"/>
              </a:spcAft>
              <a:buSzPts val="1400"/>
              <a:buNone/>
              <a:defRPr sz="3200" b="0" i="0" u="none" strike="noStrike" cap="none">
                <a:solidFill>
                  <a:srgbClr val="558D06"/>
                </a:solidFill>
                <a:latin typeface="Verdana"/>
                <a:ea typeface="Verdana"/>
                <a:cs typeface="Verdana"/>
                <a:sym typeface="Verdana"/>
              </a:defRPr>
            </a:lvl9pPr>
          </a:lstStyle>
          <a:p>
            <a:endParaRPr/>
          </a:p>
        </p:txBody>
      </p:sp>
      <p:sp>
        <p:nvSpPr>
          <p:cNvPr id="48" name="Google Shape;48;p8"/>
          <p:cNvSpPr txBox="1">
            <a:spLocks noGrp="1"/>
          </p:cNvSpPr>
          <p:nvPr>
            <p:ph type="body" idx="1"/>
          </p:nvPr>
        </p:nvSpPr>
        <p:spPr>
          <a:xfrm>
            <a:off x="523875" y="1108075"/>
            <a:ext cx="7924800" cy="4907100"/>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dk1"/>
              </a:buClr>
              <a:buSzPts val="2800"/>
              <a:buFont typeface="Noto Sans Symbols"/>
              <a:buChar char="❑"/>
              <a:defRPr sz="2800" b="0" i="0" u="none" strike="noStrike" cap="none">
                <a:solidFill>
                  <a:schemeClr val="dk1"/>
                </a:solidFill>
                <a:latin typeface="Verdana"/>
                <a:ea typeface="Verdana"/>
                <a:cs typeface="Verdana"/>
                <a:sym typeface="Verdana"/>
              </a:defRPr>
            </a:lvl1pPr>
            <a:lvl2pPr marL="914400" marR="0" lvl="1" indent="-381000" algn="l" rtl="0">
              <a:spcBef>
                <a:spcPts val="480"/>
              </a:spcBef>
              <a:spcAft>
                <a:spcPts val="0"/>
              </a:spcAft>
              <a:buClr>
                <a:schemeClr val="dk1"/>
              </a:buClr>
              <a:buSzPts val="2400"/>
              <a:buFont typeface="Noto Sans Symbols"/>
              <a:buChar char="❖"/>
              <a:defRPr sz="2400" b="0" i="0" u="none" strike="noStrike" cap="none">
                <a:solidFill>
                  <a:schemeClr val="dk1"/>
                </a:solidFill>
                <a:latin typeface="Verdana"/>
                <a:ea typeface="Verdana"/>
                <a:cs typeface="Verdana"/>
                <a:sym typeface="Verdana"/>
              </a:defRPr>
            </a:lvl2pPr>
            <a:lvl3pPr marL="1371600" marR="0" lvl="2" indent="-355600" algn="l" rtl="0">
              <a:spcBef>
                <a:spcPts val="400"/>
              </a:spcBef>
              <a:spcAft>
                <a:spcPts val="0"/>
              </a:spcAft>
              <a:buClr>
                <a:schemeClr val="dk1"/>
              </a:buClr>
              <a:buSzPts val="2000"/>
              <a:buFont typeface="Verdana"/>
              <a:buChar char="o"/>
              <a:defRPr sz="2000" b="0" i="0" u="none" strike="noStrike" cap="none">
                <a:solidFill>
                  <a:schemeClr val="dk1"/>
                </a:solidFill>
                <a:latin typeface="Verdana"/>
                <a:ea typeface="Verdana"/>
                <a:cs typeface="Verdana"/>
                <a:sym typeface="Verdana"/>
              </a:defRPr>
            </a:lvl3pPr>
            <a:lvl4pPr marL="1828800" marR="0" lvl="3"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Verdana"/>
                <a:ea typeface="Verdana"/>
                <a:cs typeface="Verdana"/>
                <a:sym typeface="Verdana"/>
              </a:defRPr>
            </a:lvl4pPr>
            <a:lvl5pPr marL="2286000" marR="0" lvl="4"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Verdana"/>
                <a:ea typeface="Verdana"/>
                <a:cs typeface="Verdana"/>
                <a:sym typeface="Verdana"/>
              </a:defRPr>
            </a:lvl5pPr>
            <a:lvl6pPr marL="2743200" marR="0" lvl="5"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Verdana"/>
                <a:ea typeface="Verdana"/>
                <a:cs typeface="Verdana"/>
                <a:sym typeface="Verdana"/>
              </a:defRPr>
            </a:lvl6pPr>
            <a:lvl7pPr marL="3200400" marR="0" lvl="6"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Verdana"/>
                <a:ea typeface="Verdana"/>
                <a:cs typeface="Verdana"/>
                <a:sym typeface="Verdana"/>
              </a:defRPr>
            </a:lvl7pPr>
            <a:lvl8pPr marL="3657600" marR="0" lvl="7"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Verdana"/>
                <a:ea typeface="Verdana"/>
                <a:cs typeface="Verdana"/>
                <a:sym typeface="Verdana"/>
              </a:defRPr>
            </a:lvl8pPr>
            <a:lvl9pPr marL="4114800" marR="0" lvl="8"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Verdana"/>
                <a:ea typeface="Verdana"/>
                <a:cs typeface="Verdana"/>
                <a:sym typeface="Verdana"/>
              </a:defRPr>
            </a:lvl9pPr>
          </a:lstStyle>
          <a:p>
            <a:endParaRPr/>
          </a:p>
        </p:txBody>
      </p:sp>
      <p:sp>
        <p:nvSpPr>
          <p:cNvPr id="49" name="Google Shape;49;p8"/>
          <p:cNvSpPr txBox="1">
            <a:spLocks noGrp="1"/>
          </p:cNvSpPr>
          <p:nvPr>
            <p:ph type="ftr" idx="11"/>
          </p:nvPr>
        </p:nvSpPr>
        <p:spPr>
          <a:xfrm>
            <a:off x="503237" y="6351587"/>
            <a:ext cx="6934200" cy="2286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SzPts val="1400"/>
              <a:buNone/>
              <a:defRPr sz="1400" b="0" i="0" u="none">
                <a:solidFill>
                  <a:srgbClr val="558D06"/>
                </a:solidFill>
                <a:latin typeface="Verdana"/>
                <a:ea typeface="Verdana"/>
                <a:cs typeface="Verdana"/>
                <a:sym typeface="Verdana"/>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Text and Clip Art" type="txAndClipArt">
  <p:cSld name="TEXT_AND_CLIPART">
    <p:spTree>
      <p:nvGrpSpPr>
        <p:cNvPr id="1" name="Shape 59"/>
        <p:cNvGrpSpPr/>
        <p:nvPr/>
      </p:nvGrpSpPr>
      <p:grpSpPr>
        <a:xfrm>
          <a:off x="0" y="0"/>
          <a:ext cx="0" cy="0"/>
          <a:chOff x="0" y="0"/>
          <a:chExt cx="0" cy="0"/>
        </a:xfrm>
      </p:grpSpPr>
      <p:sp>
        <p:nvSpPr>
          <p:cNvPr id="60" name="Google Shape;60;p10"/>
          <p:cNvSpPr txBox="1">
            <a:spLocks noGrp="1"/>
          </p:cNvSpPr>
          <p:nvPr>
            <p:ph type="title"/>
          </p:nvPr>
        </p:nvSpPr>
        <p:spPr>
          <a:xfrm>
            <a:off x="685800" y="457200"/>
            <a:ext cx="7772400" cy="11430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3200" b="0" i="0" u="none" strike="noStrike" cap="none">
                <a:solidFill>
                  <a:srgbClr val="558D06"/>
                </a:solidFill>
                <a:latin typeface="Verdana"/>
                <a:ea typeface="Verdana"/>
                <a:cs typeface="Verdana"/>
                <a:sym typeface="Verdana"/>
              </a:defRPr>
            </a:lvl1pPr>
            <a:lvl2pPr marL="0" marR="0" lvl="1" indent="0" algn="ctr" rtl="0">
              <a:spcBef>
                <a:spcPts val="0"/>
              </a:spcBef>
              <a:spcAft>
                <a:spcPts val="0"/>
              </a:spcAft>
              <a:buSzPts val="1400"/>
              <a:buNone/>
              <a:defRPr sz="3200" b="0" i="0" u="none" strike="noStrike" cap="none">
                <a:solidFill>
                  <a:srgbClr val="558D06"/>
                </a:solidFill>
                <a:latin typeface="Verdana"/>
                <a:ea typeface="Verdana"/>
                <a:cs typeface="Verdana"/>
                <a:sym typeface="Verdana"/>
              </a:defRPr>
            </a:lvl2pPr>
            <a:lvl3pPr marL="0" marR="0" lvl="2" indent="0" algn="ctr" rtl="0">
              <a:spcBef>
                <a:spcPts val="0"/>
              </a:spcBef>
              <a:spcAft>
                <a:spcPts val="0"/>
              </a:spcAft>
              <a:buSzPts val="1400"/>
              <a:buNone/>
              <a:defRPr sz="3200" b="0" i="0" u="none" strike="noStrike" cap="none">
                <a:solidFill>
                  <a:srgbClr val="558D06"/>
                </a:solidFill>
                <a:latin typeface="Verdana"/>
                <a:ea typeface="Verdana"/>
                <a:cs typeface="Verdana"/>
                <a:sym typeface="Verdana"/>
              </a:defRPr>
            </a:lvl3pPr>
            <a:lvl4pPr marL="0" marR="0" lvl="3" indent="0" algn="ctr" rtl="0">
              <a:spcBef>
                <a:spcPts val="0"/>
              </a:spcBef>
              <a:spcAft>
                <a:spcPts val="0"/>
              </a:spcAft>
              <a:buSzPts val="1400"/>
              <a:buNone/>
              <a:defRPr sz="3200" b="0" i="0" u="none" strike="noStrike" cap="none">
                <a:solidFill>
                  <a:srgbClr val="558D06"/>
                </a:solidFill>
                <a:latin typeface="Verdana"/>
                <a:ea typeface="Verdana"/>
                <a:cs typeface="Verdana"/>
                <a:sym typeface="Verdana"/>
              </a:defRPr>
            </a:lvl4pPr>
            <a:lvl5pPr marL="0" marR="0" lvl="4" indent="0" algn="ctr" rtl="0">
              <a:spcBef>
                <a:spcPts val="0"/>
              </a:spcBef>
              <a:spcAft>
                <a:spcPts val="0"/>
              </a:spcAft>
              <a:buSzPts val="1400"/>
              <a:buNone/>
              <a:defRPr sz="3200" b="0" i="0" u="none" strike="noStrike" cap="none">
                <a:solidFill>
                  <a:srgbClr val="558D06"/>
                </a:solidFill>
                <a:latin typeface="Verdana"/>
                <a:ea typeface="Verdana"/>
                <a:cs typeface="Verdana"/>
                <a:sym typeface="Verdana"/>
              </a:defRPr>
            </a:lvl5pPr>
            <a:lvl6pPr marL="457200" marR="0" lvl="5" indent="0" algn="ctr" rtl="0">
              <a:spcBef>
                <a:spcPts val="0"/>
              </a:spcBef>
              <a:spcAft>
                <a:spcPts val="0"/>
              </a:spcAft>
              <a:buSzPts val="1400"/>
              <a:buNone/>
              <a:defRPr sz="3200" b="0" i="0" u="none" strike="noStrike" cap="none">
                <a:solidFill>
                  <a:srgbClr val="558D06"/>
                </a:solidFill>
                <a:latin typeface="Verdana"/>
                <a:ea typeface="Verdana"/>
                <a:cs typeface="Verdana"/>
                <a:sym typeface="Verdana"/>
              </a:defRPr>
            </a:lvl6pPr>
            <a:lvl7pPr marL="914400" marR="0" lvl="6" indent="0" algn="ctr" rtl="0">
              <a:spcBef>
                <a:spcPts val="0"/>
              </a:spcBef>
              <a:spcAft>
                <a:spcPts val="0"/>
              </a:spcAft>
              <a:buSzPts val="1400"/>
              <a:buNone/>
              <a:defRPr sz="3200" b="0" i="0" u="none" strike="noStrike" cap="none">
                <a:solidFill>
                  <a:srgbClr val="558D06"/>
                </a:solidFill>
                <a:latin typeface="Verdana"/>
                <a:ea typeface="Verdana"/>
                <a:cs typeface="Verdana"/>
                <a:sym typeface="Verdana"/>
              </a:defRPr>
            </a:lvl7pPr>
            <a:lvl8pPr marL="1371600" marR="0" lvl="7" indent="0" algn="ctr" rtl="0">
              <a:spcBef>
                <a:spcPts val="0"/>
              </a:spcBef>
              <a:spcAft>
                <a:spcPts val="0"/>
              </a:spcAft>
              <a:buSzPts val="1400"/>
              <a:buNone/>
              <a:defRPr sz="3200" b="0" i="0" u="none" strike="noStrike" cap="none">
                <a:solidFill>
                  <a:srgbClr val="558D06"/>
                </a:solidFill>
                <a:latin typeface="Verdana"/>
                <a:ea typeface="Verdana"/>
                <a:cs typeface="Verdana"/>
                <a:sym typeface="Verdana"/>
              </a:defRPr>
            </a:lvl8pPr>
            <a:lvl9pPr marL="1828800" marR="0" lvl="8" indent="0" algn="ctr" rtl="0">
              <a:spcBef>
                <a:spcPts val="0"/>
              </a:spcBef>
              <a:spcAft>
                <a:spcPts val="0"/>
              </a:spcAft>
              <a:buSzPts val="1400"/>
              <a:buNone/>
              <a:defRPr sz="3200" b="0" i="0" u="none" strike="noStrike" cap="none">
                <a:solidFill>
                  <a:srgbClr val="558D06"/>
                </a:solidFill>
                <a:latin typeface="Verdana"/>
                <a:ea typeface="Verdana"/>
                <a:cs typeface="Verdana"/>
                <a:sym typeface="Verdana"/>
              </a:defRPr>
            </a:lvl9pPr>
          </a:lstStyle>
          <a:p>
            <a:endParaRPr/>
          </a:p>
        </p:txBody>
      </p:sp>
      <p:sp>
        <p:nvSpPr>
          <p:cNvPr id="61" name="Google Shape;61;p10"/>
          <p:cNvSpPr txBox="1">
            <a:spLocks noGrp="1"/>
          </p:cNvSpPr>
          <p:nvPr>
            <p:ph type="body" idx="1"/>
          </p:nvPr>
        </p:nvSpPr>
        <p:spPr>
          <a:xfrm>
            <a:off x="457200" y="1905000"/>
            <a:ext cx="4038600" cy="4221300"/>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dk1"/>
              </a:buClr>
              <a:buSzPts val="2800"/>
              <a:buFont typeface="Noto Sans Symbols"/>
              <a:buChar char="❑"/>
              <a:defRPr sz="2800" b="0" i="0" u="none" strike="noStrike" cap="none">
                <a:solidFill>
                  <a:schemeClr val="dk1"/>
                </a:solidFill>
                <a:latin typeface="Verdana"/>
                <a:ea typeface="Verdana"/>
                <a:cs typeface="Verdana"/>
                <a:sym typeface="Verdana"/>
              </a:defRPr>
            </a:lvl1pPr>
            <a:lvl2pPr marL="914400" marR="0" lvl="1" indent="-381000" algn="l" rtl="0">
              <a:spcBef>
                <a:spcPts val="480"/>
              </a:spcBef>
              <a:spcAft>
                <a:spcPts val="0"/>
              </a:spcAft>
              <a:buClr>
                <a:schemeClr val="dk1"/>
              </a:buClr>
              <a:buSzPts val="2400"/>
              <a:buFont typeface="Noto Sans Symbols"/>
              <a:buChar char="❖"/>
              <a:defRPr sz="2400" b="0" i="0" u="none" strike="noStrike" cap="none">
                <a:solidFill>
                  <a:schemeClr val="dk1"/>
                </a:solidFill>
                <a:latin typeface="Verdana"/>
                <a:ea typeface="Verdana"/>
                <a:cs typeface="Verdana"/>
                <a:sym typeface="Verdana"/>
              </a:defRPr>
            </a:lvl2pPr>
            <a:lvl3pPr marL="1371600" marR="0" lvl="2" indent="-355600" algn="l" rtl="0">
              <a:spcBef>
                <a:spcPts val="400"/>
              </a:spcBef>
              <a:spcAft>
                <a:spcPts val="0"/>
              </a:spcAft>
              <a:buClr>
                <a:schemeClr val="dk1"/>
              </a:buClr>
              <a:buSzPts val="2000"/>
              <a:buFont typeface="Verdana"/>
              <a:buChar char="o"/>
              <a:defRPr sz="2000" b="0" i="0" u="none" strike="noStrike" cap="none">
                <a:solidFill>
                  <a:schemeClr val="dk1"/>
                </a:solidFill>
                <a:latin typeface="Verdana"/>
                <a:ea typeface="Verdana"/>
                <a:cs typeface="Verdana"/>
                <a:sym typeface="Verdana"/>
              </a:defRPr>
            </a:lvl3pPr>
            <a:lvl4pPr marL="1828800" marR="0" lvl="3"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Verdana"/>
                <a:ea typeface="Verdana"/>
                <a:cs typeface="Verdana"/>
                <a:sym typeface="Verdana"/>
              </a:defRPr>
            </a:lvl4pPr>
            <a:lvl5pPr marL="2286000" marR="0" lvl="4"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Verdana"/>
                <a:ea typeface="Verdana"/>
                <a:cs typeface="Verdana"/>
                <a:sym typeface="Verdana"/>
              </a:defRPr>
            </a:lvl5pPr>
            <a:lvl6pPr marL="2743200" marR="0" lvl="5"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Verdana"/>
                <a:ea typeface="Verdana"/>
                <a:cs typeface="Verdana"/>
                <a:sym typeface="Verdana"/>
              </a:defRPr>
            </a:lvl6pPr>
            <a:lvl7pPr marL="3200400" marR="0" lvl="6"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Verdana"/>
                <a:ea typeface="Verdana"/>
                <a:cs typeface="Verdana"/>
                <a:sym typeface="Verdana"/>
              </a:defRPr>
            </a:lvl7pPr>
            <a:lvl8pPr marL="3657600" marR="0" lvl="7"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Verdana"/>
                <a:ea typeface="Verdana"/>
                <a:cs typeface="Verdana"/>
                <a:sym typeface="Verdana"/>
              </a:defRPr>
            </a:lvl8pPr>
            <a:lvl9pPr marL="4114800" marR="0" lvl="8"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Verdana"/>
                <a:ea typeface="Verdana"/>
                <a:cs typeface="Verdana"/>
                <a:sym typeface="Verdana"/>
              </a:defRPr>
            </a:lvl9pPr>
          </a:lstStyle>
          <a:p>
            <a:endParaRPr/>
          </a:p>
        </p:txBody>
      </p:sp>
      <p:sp>
        <p:nvSpPr>
          <p:cNvPr id="62" name="Google Shape;62;p10"/>
          <p:cNvSpPr>
            <a:spLocks noGrp="1"/>
          </p:cNvSpPr>
          <p:nvPr>
            <p:ph type="clipArt" idx="2"/>
          </p:nvPr>
        </p:nvSpPr>
        <p:spPr>
          <a:xfrm>
            <a:off x="4648200" y="1905000"/>
            <a:ext cx="4038600" cy="4221300"/>
          </a:xfrm>
          <a:prstGeom prst="rect">
            <a:avLst/>
          </a:prstGeom>
          <a:noFill/>
          <a:ln>
            <a:noFill/>
          </a:ln>
        </p:spPr>
        <p:txBody>
          <a:bodyPr spcFirstLastPara="1" wrap="square" lIns="91425" tIns="91425" rIns="91425" bIns="91425" anchor="t" anchorCtr="0">
            <a:noAutofit/>
          </a:bodyPr>
          <a:lstStyle>
            <a:lvl1pPr marL="342900" marR="0" lvl="0" indent="-342900" algn="l" rtl="0">
              <a:spcBef>
                <a:spcPts val="560"/>
              </a:spcBef>
              <a:spcAft>
                <a:spcPts val="0"/>
              </a:spcAft>
              <a:buClr>
                <a:schemeClr val="dk1"/>
              </a:buClr>
              <a:buSzPts val="2800"/>
              <a:buFont typeface="Noto Sans Symbols"/>
              <a:buChar char="❑"/>
              <a:defRPr sz="2800" b="0" i="0" u="none" strike="noStrike" cap="none">
                <a:solidFill>
                  <a:schemeClr val="dk1"/>
                </a:solidFill>
                <a:latin typeface="Verdana"/>
                <a:ea typeface="Verdana"/>
                <a:cs typeface="Verdana"/>
                <a:sym typeface="Verdana"/>
              </a:defRPr>
            </a:lvl1pPr>
            <a:lvl2pPr marL="742950" marR="0" lvl="1" indent="-285750" algn="l" rtl="0">
              <a:spcBef>
                <a:spcPts val="480"/>
              </a:spcBef>
              <a:spcAft>
                <a:spcPts val="0"/>
              </a:spcAft>
              <a:buClr>
                <a:schemeClr val="dk1"/>
              </a:buClr>
              <a:buSzPts val="2400"/>
              <a:buFont typeface="Noto Sans Symbols"/>
              <a:buChar char="❖"/>
              <a:defRPr sz="2400" b="0" i="0" u="none" strike="noStrike" cap="none">
                <a:solidFill>
                  <a:schemeClr val="dk1"/>
                </a:solidFill>
                <a:latin typeface="Verdana"/>
                <a:ea typeface="Verdana"/>
                <a:cs typeface="Verdana"/>
                <a:sym typeface="Verdana"/>
              </a:defRPr>
            </a:lvl2pPr>
            <a:lvl3pPr marL="1143000" marR="0" lvl="2" indent="-228600" algn="l" rtl="0">
              <a:spcBef>
                <a:spcPts val="400"/>
              </a:spcBef>
              <a:spcAft>
                <a:spcPts val="0"/>
              </a:spcAft>
              <a:buClr>
                <a:schemeClr val="dk1"/>
              </a:buClr>
              <a:buSzPts val="2000"/>
              <a:buFont typeface="Verdana"/>
              <a:buChar char="o"/>
              <a:defRPr sz="2000" b="0" i="0" u="none" strike="noStrike" cap="none">
                <a:solidFill>
                  <a:schemeClr val="dk1"/>
                </a:solidFill>
                <a:latin typeface="Verdana"/>
                <a:ea typeface="Verdana"/>
                <a:cs typeface="Verdana"/>
                <a:sym typeface="Verdana"/>
              </a:defRPr>
            </a:lvl3pPr>
            <a:lvl4pPr marL="1600200" marR="0" lvl="3" indent="-228600" algn="l" rtl="0">
              <a:spcBef>
                <a:spcPts val="360"/>
              </a:spcBef>
              <a:spcAft>
                <a:spcPts val="0"/>
              </a:spcAft>
              <a:buClr>
                <a:schemeClr val="dk1"/>
              </a:buClr>
              <a:buSzPts val="1800"/>
              <a:buFont typeface="Noto Sans Symbols"/>
              <a:buChar char="➢"/>
              <a:defRPr sz="1800" b="0" i="0" u="none" strike="noStrike" cap="none">
                <a:solidFill>
                  <a:schemeClr val="dk1"/>
                </a:solidFill>
                <a:latin typeface="Verdana"/>
                <a:ea typeface="Verdana"/>
                <a:cs typeface="Verdana"/>
                <a:sym typeface="Verdana"/>
              </a:defRPr>
            </a:lvl4pPr>
            <a:lvl5pPr marL="2057400" marR="0" lvl="4" indent="-228600" algn="l" rtl="0">
              <a:spcBef>
                <a:spcPts val="360"/>
              </a:spcBef>
              <a:spcAft>
                <a:spcPts val="0"/>
              </a:spcAft>
              <a:buClr>
                <a:schemeClr val="dk1"/>
              </a:buClr>
              <a:buSzPts val="1800"/>
              <a:buFont typeface="Noto Sans Symbols"/>
              <a:buChar char="✓"/>
              <a:defRPr sz="1800" b="0" i="0" u="none" strike="noStrike" cap="none">
                <a:solidFill>
                  <a:schemeClr val="dk1"/>
                </a:solidFill>
                <a:latin typeface="Verdana"/>
                <a:ea typeface="Verdana"/>
                <a:cs typeface="Verdana"/>
                <a:sym typeface="Verdana"/>
              </a:defRPr>
            </a:lvl5pPr>
            <a:lvl6pPr marL="2514600" marR="0" lvl="5" indent="-228600" algn="l" rtl="0">
              <a:spcBef>
                <a:spcPts val="360"/>
              </a:spcBef>
              <a:spcAft>
                <a:spcPts val="0"/>
              </a:spcAft>
              <a:buClr>
                <a:schemeClr val="dk1"/>
              </a:buClr>
              <a:buSzPts val="1800"/>
              <a:buFont typeface="Noto Sans Symbols"/>
              <a:buChar char="✓"/>
              <a:defRPr sz="1800" b="0" i="0" u="none" strike="noStrike" cap="none">
                <a:solidFill>
                  <a:schemeClr val="dk1"/>
                </a:solidFill>
                <a:latin typeface="Verdana"/>
                <a:ea typeface="Verdana"/>
                <a:cs typeface="Verdana"/>
                <a:sym typeface="Verdana"/>
              </a:defRPr>
            </a:lvl6pPr>
            <a:lvl7pPr marL="2971800" marR="0" lvl="6" indent="-228600" algn="l" rtl="0">
              <a:spcBef>
                <a:spcPts val="360"/>
              </a:spcBef>
              <a:spcAft>
                <a:spcPts val="0"/>
              </a:spcAft>
              <a:buClr>
                <a:schemeClr val="dk1"/>
              </a:buClr>
              <a:buSzPts val="1800"/>
              <a:buFont typeface="Noto Sans Symbols"/>
              <a:buChar char="✓"/>
              <a:defRPr sz="1800" b="0" i="0" u="none" strike="noStrike" cap="none">
                <a:solidFill>
                  <a:schemeClr val="dk1"/>
                </a:solidFill>
                <a:latin typeface="Verdana"/>
                <a:ea typeface="Verdana"/>
                <a:cs typeface="Verdana"/>
                <a:sym typeface="Verdana"/>
              </a:defRPr>
            </a:lvl7pPr>
            <a:lvl8pPr marL="3429000" marR="0" lvl="7" indent="-228600" algn="l" rtl="0">
              <a:spcBef>
                <a:spcPts val="360"/>
              </a:spcBef>
              <a:spcAft>
                <a:spcPts val="0"/>
              </a:spcAft>
              <a:buClr>
                <a:schemeClr val="dk1"/>
              </a:buClr>
              <a:buSzPts val="1800"/>
              <a:buFont typeface="Noto Sans Symbols"/>
              <a:buChar char="✓"/>
              <a:defRPr sz="1800" b="0" i="0" u="none" strike="noStrike" cap="none">
                <a:solidFill>
                  <a:schemeClr val="dk1"/>
                </a:solidFill>
                <a:latin typeface="Verdana"/>
                <a:ea typeface="Verdana"/>
                <a:cs typeface="Verdana"/>
                <a:sym typeface="Verdana"/>
              </a:defRPr>
            </a:lvl8pPr>
            <a:lvl9pPr marL="3886200" marR="0" lvl="8" indent="-228600" algn="l" rtl="0">
              <a:spcBef>
                <a:spcPts val="360"/>
              </a:spcBef>
              <a:spcAft>
                <a:spcPts val="0"/>
              </a:spcAft>
              <a:buClr>
                <a:schemeClr val="dk1"/>
              </a:buClr>
              <a:buSzPts val="1800"/>
              <a:buFont typeface="Noto Sans Symbols"/>
              <a:buChar char="✓"/>
              <a:defRPr sz="1800" b="0" i="0" u="none" strike="noStrike" cap="none">
                <a:solidFill>
                  <a:schemeClr val="dk1"/>
                </a:solidFill>
                <a:latin typeface="Verdana"/>
                <a:ea typeface="Verdana"/>
                <a:cs typeface="Verdana"/>
                <a:sym typeface="Verdana"/>
              </a:defRPr>
            </a:lvl9pPr>
          </a:lstStyle>
          <a:p>
            <a:endParaRPr/>
          </a:p>
        </p:txBody>
      </p:sp>
      <p:sp>
        <p:nvSpPr>
          <p:cNvPr id="63" name="Google Shape;63;p10"/>
          <p:cNvSpPr txBox="1">
            <a:spLocks noGrp="1"/>
          </p:cNvSpPr>
          <p:nvPr>
            <p:ph type="dt" idx="10"/>
          </p:nvPr>
        </p:nvSpPr>
        <p:spPr>
          <a:xfrm>
            <a:off x="457200" y="6245225"/>
            <a:ext cx="2286000" cy="4761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SzPts val="1400"/>
              <a:buNone/>
              <a:defRPr sz="2400" b="0" i="0" u="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64" name="Google Shape;64;p10"/>
          <p:cNvSpPr txBox="1">
            <a:spLocks noGrp="1"/>
          </p:cNvSpPr>
          <p:nvPr>
            <p:ph type="ftr" idx="11"/>
          </p:nvPr>
        </p:nvSpPr>
        <p:spPr>
          <a:xfrm>
            <a:off x="503237" y="6351587"/>
            <a:ext cx="6934200" cy="2286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SzPts val="1400"/>
              <a:buNone/>
              <a:defRPr sz="1400" b="0" i="0" u="none">
                <a:solidFill>
                  <a:srgbClr val="558D06"/>
                </a:solidFill>
                <a:latin typeface="Verdana"/>
                <a:ea typeface="Verdana"/>
                <a:cs typeface="Verdana"/>
                <a:sym typeface="Verdana"/>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65" name="Google Shape;65;p10"/>
          <p:cNvSpPr txBox="1">
            <a:spLocks noGrp="1"/>
          </p:cNvSpPr>
          <p:nvPr>
            <p:ph type="sldNum" idx="12"/>
          </p:nvPr>
        </p:nvSpPr>
        <p:spPr>
          <a:xfrm>
            <a:off x="6553200" y="6245225"/>
            <a:ext cx="1632000" cy="4761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Font typeface="Times New Roman"/>
              <a:buNone/>
              <a:defRPr sz="2400" b="0" i="0" u="none">
                <a:solidFill>
                  <a:schemeClr val="dk1"/>
                </a:solidFill>
                <a:latin typeface="Times New Roman"/>
                <a:ea typeface="Times New Roman"/>
                <a:cs typeface="Times New Roman"/>
                <a:sym typeface="Times New Roman"/>
              </a:defRPr>
            </a:lvl1pPr>
            <a:lvl2pPr marL="0" marR="0" lvl="1" indent="0" algn="l" rtl="0">
              <a:lnSpc>
                <a:spcPct val="100000"/>
              </a:lnSpc>
              <a:spcBef>
                <a:spcPts val="0"/>
              </a:spcBef>
              <a:spcAft>
                <a:spcPts val="0"/>
              </a:spcAft>
              <a:buClr>
                <a:schemeClr val="dk1"/>
              </a:buClr>
              <a:buFont typeface="Times New Roman"/>
              <a:buNone/>
              <a:defRPr sz="2400" b="0" i="0" u="none">
                <a:solidFill>
                  <a:schemeClr val="dk1"/>
                </a:solidFill>
                <a:latin typeface="Times New Roman"/>
                <a:ea typeface="Times New Roman"/>
                <a:cs typeface="Times New Roman"/>
                <a:sym typeface="Times New Roman"/>
              </a:defRPr>
            </a:lvl2pPr>
            <a:lvl3pPr marL="0" marR="0" lvl="2" indent="0" algn="l" rtl="0">
              <a:lnSpc>
                <a:spcPct val="100000"/>
              </a:lnSpc>
              <a:spcBef>
                <a:spcPts val="0"/>
              </a:spcBef>
              <a:spcAft>
                <a:spcPts val="0"/>
              </a:spcAft>
              <a:buClr>
                <a:schemeClr val="dk1"/>
              </a:buClr>
              <a:buFont typeface="Times New Roman"/>
              <a:buNone/>
              <a:defRPr sz="2400" b="0" i="0" u="none">
                <a:solidFill>
                  <a:schemeClr val="dk1"/>
                </a:solidFill>
                <a:latin typeface="Times New Roman"/>
                <a:ea typeface="Times New Roman"/>
                <a:cs typeface="Times New Roman"/>
                <a:sym typeface="Times New Roman"/>
              </a:defRPr>
            </a:lvl3pPr>
            <a:lvl4pPr marL="0" marR="0" lvl="3" indent="0" algn="l" rtl="0">
              <a:lnSpc>
                <a:spcPct val="100000"/>
              </a:lnSpc>
              <a:spcBef>
                <a:spcPts val="0"/>
              </a:spcBef>
              <a:spcAft>
                <a:spcPts val="0"/>
              </a:spcAft>
              <a:buClr>
                <a:schemeClr val="dk1"/>
              </a:buClr>
              <a:buFont typeface="Times New Roman"/>
              <a:buNone/>
              <a:defRPr sz="2400" b="0" i="0" u="none">
                <a:solidFill>
                  <a:schemeClr val="dk1"/>
                </a:solidFill>
                <a:latin typeface="Times New Roman"/>
                <a:ea typeface="Times New Roman"/>
                <a:cs typeface="Times New Roman"/>
                <a:sym typeface="Times New Roman"/>
              </a:defRPr>
            </a:lvl4pPr>
            <a:lvl5pPr marL="0" marR="0" lvl="4" indent="0" algn="l" rtl="0">
              <a:lnSpc>
                <a:spcPct val="100000"/>
              </a:lnSpc>
              <a:spcBef>
                <a:spcPts val="0"/>
              </a:spcBef>
              <a:spcAft>
                <a:spcPts val="0"/>
              </a:spcAft>
              <a:buClr>
                <a:schemeClr val="dk1"/>
              </a:buClr>
              <a:buFont typeface="Times New Roman"/>
              <a:buNone/>
              <a:defRPr sz="2400" b="0" i="0" u="none">
                <a:solidFill>
                  <a:schemeClr val="dk1"/>
                </a:solidFill>
                <a:latin typeface="Times New Roman"/>
                <a:ea typeface="Times New Roman"/>
                <a:cs typeface="Times New Roman"/>
                <a:sym typeface="Times New Roman"/>
              </a:defRPr>
            </a:lvl5pPr>
            <a:lvl6pPr marL="0" marR="0" lvl="5" indent="0" algn="l" rtl="0">
              <a:lnSpc>
                <a:spcPct val="100000"/>
              </a:lnSpc>
              <a:spcBef>
                <a:spcPts val="0"/>
              </a:spcBef>
              <a:spcAft>
                <a:spcPts val="0"/>
              </a:spcAft>
              <a:buClr>
                <a:schemeClr val="dk1"/>
              </a:buClr>
              <a:buFont typeface="Times New Roman"/>
              <a:buNone/>
              <a:defRPr sz="2400" b="0" i="0" u="none">
                <a:solidFill>
                  <a:schemeClr val="dk1"/>
                </a:solidFill>
                <a:latin typeface="Times New Roman"/>
                <a:ea typeface="Times New Roman"/>
                <a:cs typeface="Times New Roman"/>
                <a:sym typeface="Times New Roman"/>
              </a:defRPr>
            </a:lvl6pPr>
            <a:lvl7pPr marL="0" marR="0" lvl="6" indent="0" algn="l" rtl="0">
              <a:lnSpc>
                <a:spcPct val="100000"/>
              </a:lnSpc>
              <a:spcBef>
                <a:spcPts val="0"/>
              </a:spcBef>
              <a:spcAft>
                <a:spcPts val="0"/>
              </a:spcAft>
              <a:buClr>
                <a:schemeClr val="dk1"/>
              </a:buClr>
              <a:buFont typeface="Times New Roman"/>
              <a:buNone/>
              <a:defRPr sz="2400" b="0" i="0" u="none">
                <a:solidFill>
                  <a:schemeClr val="dk1"/>
                </a:solidFill>
                <a:latin typeface="Times New Roman"/>
                <a:ea typeface="Times New Roman"/>
                <a:cs typeface="Times New Roman"/>
                <a:sym typeface="Times New Roman"/>
              </a:defRPr>
            </a:lvl7pPr>
            <a:lvl8pPr marL="0" marR="0" lvl="7" indent="0" algn="l" rtl="0">
              <a:lnSpc>
                <a:spcPct val="100000"/>
              </a:lnSpc>
              <a:spcBef>
                <a:spcPts val="0"/>
              </a:spcBef>
              <a:spcAft>
                <a:spcPts val="0"/>
              </a:spcAft>
              <a:buClr>
                <a:schemeClr val="dk1"/>
              </a:buClr>
              <a:buFont typeface="Times New Roman"/>
              <a:buNone/>
              <a:defRPr sz="2400" b="0" i="0" u="none">
                <a:solidFill>
                  <a:schemeClr val="dk1"/>
                </a:solidFill>
                <a:latin typeface="Times New Roman"/>
                <a:ea typeface="Times New Roman"/>
                <a:cs typeface="Times New Roman"/>
                <a:sym typeface="Times New Roman"/>
              </a:defRPr>
            </a:lvl8pPr>
            <a:lvl9pPr marL="0" marR="0" lvl="8" indent="0" algn="l" rtl="0">
              <a:lnSpc>
                <a:spcPct val="100000"/>
              </a:lnSpc>
              <a:spcBef>
                <a:spcPts val="0"/>
              </a:spcBef>
              <a:spcAft>
                <a:spcPts val="0"/>
              </a:spcAft>
              <a:buClr>
                <a:schemeClr val="dk1"/>
              </a:buClr>
              <a:buFont typeface="Times New Roman"/>
              <a:buNone/>
              <a:defRPr sz="2400" b="0" i="0" u="none">
                <a:solidFill>
                  <a:schemeClr val="dk1"/>
                </a:solidFill>
                <a:latin typeface="Times New Roman"/>
                <a:ea typeface="Times New Roman"/>
                <a:cs typeface="Times New Roman"/>
                <a:sym typeface="Times New Roma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3"/>
        <p:cNvGrpSpPr/>
        <p:nvPr/>
      </p:nvGrpSpPr>
      <p:grpSpPr>
        <a:xfrm>
          <a:off x="0" y="0"/>
          <a:ext cx="0" cy="0"/>
          <a:chOff x="0" y="0"/>
          <a:chExt cx="0" cy="0"/>
        </a:xfrm>
      </p:grpSpPr>
      <p:sp>
        <p:nvSpPr>
          <p:cNvPr id="74" name="Google Shape;74;p12"/>
          <p:cNvSpPr txBox="1">
            <a:spLocks noGrp="1"/>
          </p:cNvSpPr>
          <p:nvPr>
            <p:ph type="title"/>
          </p:nvPr>
        </p:nvSpPr>
        <p:spPr>
          <a:xfrm>
            <a:off x="381000" y="228600"/>
            <a:ext cx="7696200" cy="6858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SzPts val="1400"/>
              <a:buNone/>
              <a:defRPr sz="3200" b="0" i="0" u="none" strike="noStrike" cap="none">
                <a:solidFill>
                  <a:srgbClr val="558D06"/>
                </a:solidFill>
                <a:latin typeface="Verdana"/>
                <a:ea typeface="Verdana"/>
                <a:cs typeface="Verdana"/>
                <a:sym typeface="Verdana"/>
              </a:defRPr>
            </a:lvl1pPr>
            <a:lvl2pPr marR="0" lvl="1" algn="ctr" rtl="0">
              <a:lnSpc>
                <a:spcPct val="100000"/>
              </a:lnSpc>
              <a:spcBef>
                <a:spcPts val="0"/>
              </a:spcBef>
              <a:spcAft>
                <a:spcPts val="0"/>
              </a:spcAft>
              <a:buSzPts val="1400"/>
              <a:buNone/>
              <a:defRPr sz="3200" b="0" i="0" u="none" strike="noStrike" cap="none">
                <a:solidFill>
                  <a:srgbClr val="558D06"/>
                </a:solidFill>
                <a:latin typeface="Verdana"/>
                <a:ea typeface="Verdana"/>
                <a:cs typeface="Verdana"/>
                <a:sym typeface="Verdana"/>
              </a:defRPr>
            </a:lvl2pPr>
            <a:lvl3pPr marR="0" lvl="2" algn="ctr" rtl="0">
              <a:lnSpc>
                <a:spcPct val="100000"/>
              </a:lnSpc>
              <a:spcBef>
                <a:spcPts val="0"/>
              </a:spcBef>
              <a:spcAft>
                <a:spcPts val="0"/>
              </a:spcAft>
              <a:buSzPts val="1400"/>
              <a:buNone/>
              <a:defRPr sz="3200" b="0" i="0" u="none" strike="noStrike" cap="none">
                <a:solidFill>
                  <a:srgbClr val="558D06"/>
                </a:solidFill>
                <a:latin typeface="Verdana"/>
                <a:ea typeface="Verdana"/>
                <a:cs typeface="Verdana"/>
                <a:sym typeface="Verdana"/>
              </a:defRPr>
            </a:lvl3pPr>
            <a:lvl4pPr marR="0" lvl="3" algn="ctr" rtl="0">
              <a:lnSpc>
                <a:spcPct val="100000"/>
              </a:lnSpc>
              <a:spcBef>
                <a:spcPts val="0"/>
              </a:spcBef>
              <a:spcAft>
                <a:spcPts val="0"/>
              </a:spcAft>
              <a:buSzPts val="1400"/>
              <a:buNone/>
              <a:defRPr sz="3200" b="0" i="0" u="none" strike="noStrike" cap="none">
                <a:solidFill>
                  <a:srgbClr val="558D06"/>
                </a:solidFill>
                <a:latin typeface="Verdana"/>
                <a:ea typeface="Verdana"/>
                <a:cs typeface="Verdana"/>
                <a:sym typeface="Verdana"/>
              </a:defRPr>
            </a:lvl4pPr>
            <a:lvl5pPr marR="0" lvl="4" algn="ctr" rtl="0">
              <a:lnSpc>
                <a:spcPct val="100000"/>
              </a:lnSpc>
              <a:spcBef>
                <a:spcPts val="0"/>
              </a:spcBef>
              <a:spcAft>
                <a:spcPts val="0"/>
              </a:spcAft>
              <a:buSzPts val="1400"/>
              <a:buNone/>
              <a:defRPr sz="3200" b="0" i="0" u="none" strike="noStrike" cap="none">
                <a:solidFill>
                  <a:srgbClr val="558D06"/>
                </a:solidFill>
                <a:latin typeface="Verdana"/>
                <a:ea typeface="Verdana"/>
                <a:cs typeface="Verdana"/>
                <a:sym typeface="Verdana"/>
              </a:defRPr>
            </a:lvl5pPr>
            <a:lvl6pPr marR="0" lvl="5" algn="ctr" rtl="0">
              <a:lnSpc>
                <a:spcPct val="100000"/>
              </a:lnSpc>
              <a:spcBef>
                <a:spcPts val="0"/>
              </a:spcBef>
              <a:spcAft>
                <a:spcPts val="0"/>
              </a:spcAft>
              <a:buSzPts val="1400"/>
              <a:buNone/>
              <a:defRPr sz="3200" b="0" i="0" u="none" strike="noStrike" cap="none">
                <a:solidFill>
                  <a:srgbClr val="558D06"/>
                </a:solidFill>
                <a:latin typeface="Verdana"/>
                <a:ea typeface="Verdana"/>
                <a:cs typeface="Verdana"/>
                <a:sym typeface="Verdana"/>
              </a:defRPr>
            </a:lvl6pPr>
            <a:lvl7pPr marR="0" lvl="6" algn="ctr" rtl="0">
              <a:lnSpc>
                <a:spcPct val="100000"/>
              </a:lnSpc>
              <a:spcBef>
                <a:spcPts val="0"/>
              </a:spcBef>
              <a:spcAft>
                <a:spcPts val="0"/>
              </a:spcAft>
              <a:buSzPts val="1400"/>
              <a:buNone/>
              <a:defRPr sz="3200" b="0" i="0" u="none" strike="noStrike" cap="none">
                <a:solidFill>
                  <a:srgbClr val="558D06"/>
                </a:solidFill>
                <a:latin typeface="Verdana"/>
                <a:ea typeface="Verdana"/>
                <a:cs typeface="Verdana"/>
                <a:sym typeface="Verdana"/>
              </a:defRPr>
            </a:lvl7pPr>
            <a:lvl8pPr marR="0" lvl="7" algn="ctr" rtl="0">
              <a:lnSpc>
                <a:spcPct val="100000"/>
              </a:lnSpc>
              <a:spcBef>
                <a:spcPts val="0"/>
              </a:spcBef>
              <a:spcAft>
                <a:spcPts val="0"/>
              </a:spcAft>
              <a:buSzPts val="1400"/>
              <a:buNone/>
              <a:defRPr sz="3200" b="0" i="0" u="none" strike="noStrike" cap="none">
                <a:solidFill>
                  <a:srgbClr val="558D06"/>
                </a:solidFill>
                <a:latin typeface="Verdana"/>
                <a:ea typeface="Verdana"/>
                <a:cs typeface="Verdana"/>
                <a:sym typeface="Verdana"/>
              </a:defRPr>
            </a:lvl8pPr>
            <a:lvl9pPr marR="0" lvl="8" algn="ctr" rtl="0">
              <a:lnSpc>
                <a:spcPct val="100000"/>
              </a:lnSpc>
              <a:spcBef>
                <a:spcPts val="0"/>
              </a:spcBef>
              <a:spcAft>
                <a:spcPts val="0"/>
              </a:spcAft>
              <a:buSzPts val="1400"/>
              <a:buNone/>
              <a:defRPr sz="3200" b="0" i="0" u="none" strike="noStrike" cap="none">
                <a:solidFill>
                  <a:srgbClr val="558D06"/>
                </a:solidFill>
                <a:latin typeface="Verdana"/>
                <a:ea typeface="Verdana"/>
                <a:cs typeface="Verdana"/>
                <a:sym typeface="Verdana"/>
              </a:defRPr>
            </a:lvl9pPr>
          </a:lstStyle>
          <a:p>
            <a:endParaRPr/>
          </a:p>
        </p:txBody>
      </p:sp>
      <p:sp>
        <p:nvSpPr>
          <p:cNvPr id="75" name="Google Shape;75;p12"/>
          <p:cNvSpPr txBox="1">
            <a:spLocks noGrp="1"/>
          </p:cNvSpPr>
          <p:nvPr>
            <p:ph type="body" idx="1"/>
          </p:nvPr>
        </p:nvSpPr>
        <p:spPr>
          <a:xfrm>
            <a:off x="523875" y="1108075"/>
            <a:ext cx="7924800" cy="4907100"/>
          </a:xfrm>
          <a:prstGeom prst="rect">
            <a:avLst/>
          </a:prstGeom>
          <a:noFill/>
          <a:ln>
            <a:noFill/>
          </a:ln>
        </p:spPr>
        <p:txBody>
          <a:bodyPr spcFirstLastPara="1" wrap="square" lIns="91425" tIns="91425" rIns="91425" bIns="91425" anchor="t" anchorCtr="0">
            <a:noAutofit/>
          </a:bodyPr>
          <a:lstStyle>
            <a:lvl1pPr marL="457200" marR="0" lvl="0" indent="-406400" algn="l" rtl="0">
              <a:lnSpc>
                <a:spcPct val="100000"/>
              </a:lnSpc>
              <a:spcBef>
                <a:spcPts val="560"/>
              </a:spcBef>
              <a:spcAft>
                <a:spcPts val="0"/>
              </a:spcAft>
              <a:buClr>
                <a:schemeClr val="dk1"/>
              </a:buClr>
              <a:buSzPts val="2800"/>
              <a:buFont typeface="Noto Sans Symbols"/>
              <a:buChar char="❑"/>
              <a:defRPr sz="2800" b="0" i="0" u="none" strike="noStrike" cap="none">
                <a:solidFill>
                  <a:schemeClr val="dk1"/>
                </a:solidFill>
                <a:latin typeface="Verdana"/>
                <a:ea typeface="Verdana"/>
                <a:cs typeface="Verdana"/>
                <a:sym typeface="Verdana"/>
              </a:defRPr>
            </a:lvl1pPr>
            <a:lvl2pPr marL="914400" marR="0" lvl="1" indent="-381000" algn="l" rtl="0">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Verdana"/>
                <a:ea typeface="Verdana"/>
                <a:cs typeface="Verdana"/>
                <a:sym typeface="Verdana"/>
              </a:defRPr>
            </a:lvl2pPr>
            <a:lvl3pPr marL="1371600" marR="0" lvl="2" indent="-355600" algn="l" rtl="0">
              <a:lnSpc>
                <a:spcPct val="100000"/>
              </a:lnSpc>
              <a:spcBef>
                <a:spcPts val="400"/>
              </a:spcBef>
              <a:spcAft>
                <a:spcPts val="0"/>
              </a:spcAft>
              <a:buClr>
                <a:schemeClr val="dk1"/>
              </a:buClr>
              <a:buSzPts val="2000"/>
              <a:buFont typeface="Verdana"/>
              <a:buChar char="o"/>
              <a:defRPr sz="2000" b="0" i="0" u="none" strike="noStrike" cap="none">
                <a:solidFill>
                  <a:schemeClr val="dk1"/>
                </a:solidFill>
                <a:latin typeface="Verdana"/>
                <a:ea typeface="Verdana"/>
                <a:cs typeface="Verdana"/>
                <a:sym typeface="Verdana"/>
              </a:defRPr>
            </a:lvl3pPr>
            <a:lvl4pPr marL="1828800" marR="0" lvl="3"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Verdana"/>
                <a:ea typeface="Verdana"/>
                <a:cs typeface="Verdana"/>
                <a:sym typeface="Verdana"/>
              </a:defRPr>
            </a:lvl4pPr>
            <a:lvl5pPr marL="2286000" marR="0" lvl="4"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Verdana"/>
                <a:ea typeface="Verdana"/>
                <a:cs typeface="Verdana"/>
                <a:sym typeface="Verdana"/>
              </a:defRPr>
            </a:lvl6pPr>
            <a:lvl7pPr marL="3200400" marR="0" lvl="6"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Verdana"/>
                <a:ea typeface="Verdana"/>
                <a:cs typeface="Verdana"/>
                <a:sym typeface="Verdana"/>
              </a:defRPr>
            </a:lvl7pPr>
            <a:lvl8pPr marL="3657600" marR="0" lvl="7"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Verdana"/>
                <a:ea typeface="Verdana"/>
                <a:cs typeface="Verdana"/>
                <a:sym typeface="Verdana"/>
              </a:defRPr>
            </a:lvl8pPr>
            <a:lvl9pPr marL="4114800" marR="0" lvl="8"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Verdana"/>
                <a:ea typeface="Verdana"/>
                <a:cs typeface="Verdana"/>
                <a:sym typeface="Verdana"/>
              </a:defRPr>
            </a:lvl9pPr>
          </a:lstStyle>
          <a:p>
            <a:endParaRPr/>
          </a:p>
        </p:txBody>
      </p:sp>
      <p:sp>
        <p:nvSpPr>
          <p:cNvPr id="76" name="Google Shape;76;p12"/>
          <p:cNvSpPr txBox="1">
            <a:spLocks noGrp="1"/>
          </p:cNvSpPr>
          <p:nvPr>
            <p:ph type="ftr" idx="11"/>
          </p:nvPr>
        </p:nvSpPr>
        <p:spPr>
          <a:xfrm>
            <a:off x="503237" y="6351587"/>
            <a:ext cx="6934200" cy="228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SzPts val="1400"/>
              <a:buNone/>
              <a:defRPr sz="1400" b="0" i="0" u="none">
                <a:solidFill>
                  <a:srgbClr val="558D06"/>
                </a:solidFill>
                <a:latin typeface="Verdana"/>
                <a:ea typeface="Verdana"/>
                <a:cs typeface="Verdana"/>
                <a:sym typeface="Verdana"/>
              </a:defRPr>
            </a:lvl1pPr>
            <a:lvl2pPr marR="0" lvl="1"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8"/>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5.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6.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7.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381000" y="228600"/>
            <a:ext cx="7696200" cy="6858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3200" b="0" i="0" u="none" strike="noStrike" cap="none">
                <a:solidFill>
                  <a:srgbClr val="558D06"/>
                </a:solidFill>
                <a:latin typeface="Verdana"/>
                <a:ea typeface="Verdana"/>
                <a:cs typeface="Verdana"/>
                <a:sym typeface="Verdana"/>
              </a:defRPr>
            </a:lvl1pPr>
            <a:lvl2pPr marL="0" marR="0" lvl="1" indent="0" algn="ctr" rtl="0">
              <a:spcBef>
                <a:spcPts val="0"/>
              </a:spcBef>
              <a:spcAft>
                <a:spcPts val="0"/>
              </a:spcAft>
              <a:buSzPts val="1400"/>
              <a:buNone/>
              <a:defRPr sz="3200" b="0" i="0" u="none" strike="noStrike" cap="none">
                <a:solidFill>
                  <a:srgbClr val="558D06"/>
                </a:solidFill>
                <a:latin typeface="Verdana"/>
                <a:ea typeface="Verdana"/>
                <a:cs typeface="Verdana"/>
                <a:sym typeface="Verdana"/>
              </a:defRPr>
            </a:lvl2pPr>
            <a:lvl3pPr marL="0" marR="0" lvl="2" indent="0" algn="ctr" rtl="0">
              <a:spcBef>
                <a:spcPts val="0"/>
              </a:spcBef>
              <a:spcAft>
                <a:spcPts val="0"/>
              </a:spcAft>
              <a:buSzPts val="1400"/>
              <a:buNone/>
              <a:defRPr sz="3200" b="0" i="0" u="none" strike="noStrike" cap="none">
                <a:solidFill>
                  <a:srgbClr val="558D06"/>
                </a:solidFill>
                <a:latin typeface="Verdana"/>
                <a:ea typeface="Verdana"/>
                <a:cs typeface="Verdana"/>
                <a:sym typeface="Verdana"/>
              </a:defRPr>
            </a:lvl3pPr>
            <a:lvl4pPr marL="0" marR="0" lvl="3" indent="0" algn="ctr" rtl="0">
              <a:spcBef>
                <a:spcPts val="0"/>
              </a:spcBef>
              <a:spcAft>
                <a:spcPts val="0"/>
              </a:spcAft>
              <a:buSzPts val="1400"/>
              <a:buNone/>
              <a:defRPr sz="3200" b="0" i="0" u="none" strike="noStrike" cap="none">
                <a:solidFill>
                  <a:srgbClr val="558D06"/>
                </a:solidFill>
                <a:latin typeface="Verdana"/>
                <a:ea typeface="Verdana"/>
                <a:cs typeface="Verdana"/>
                <a:sym typeface="Verdana"/>
              </a:defRPr>
            </a:lvl4pPr>
            <a:lvl5pPr marL="0" marR="0" lvl="4" indent="0" algn="ctr" rtl="0">
              <a:spcBef>
                <a:spcPts val="0"/>
              </a:spcBef>
              <a:spcAft>
                <a:spcPts val="0"/>
              </a:spcAft>
              <a:buSzPts val="1400"/>
              <a:buNone/>
              <a:defRPr sz="3200" b="0" i="0" u="none" strike="noStrike" cap="none">
                <a:solidFill>
                  <a:srgbClr val="558D06"/>
                </a:solidFill>
                <a:latin typeface="Verdana"/>
                <a:ea typeface="Verdana"/>
                <a:cs typeface="Verdana"/>
                <a:sym typeface="Verdana"/>
              </a:defRPr>
            </a:lvl5pPr>
            <a:lvl6pPr marL="457200" marR="0" lvl="5" indent="0" algn="ctr" rtl="0">
              <a:spcBef>
                <a:spcPts val="0"/>
              </a:spcBef>
              <a:spcAft>
                <a:spcPts val="0"/>
              </a:spcAft>
              <a:buSzPts val="1400"/>
              <a:buNone/>
              <a:defRPr sz="3200" b="0" i="0" u="none" strike="noStrike" cap="none">
                <a:solidFill>
                  <a:srgbClr val="558D06"/>
                </a:solidFill>
                <a:latin typeface="Verdana"/>
                <a:ea typeface="Verdana"/>
                <a:cs typeface="Verdana"/>
                <a:sym typeface="Verdana"/>
              </a:defRPr>
            </a:lvl6pPr>
            <a:lvl7pPr marL="914400" marR="0" lvl="6" indent="0" algn="ctr" rtl="0">
              <a:spcBef>
                <a:spcPts val="0"/>
              </a:spcBef>
              <a:spcAft>
                <a:spcPts val="0"/>
              </a:spcAft>
              <a:buSzPts val="1400"/>
              <a:buNone/>
              <a:defRPr sz="3200" b="0" i="0" u="none" strike="noStrike" cap="none">
                <a:solidFill>
                  <a:srgbClr val="558D06"/>
                </a:solidFill>
                <a:latin typeface="Verdana"/>
                <a:ea typeface="Verdana"/>
                <a:cs typeface="Verdana"/>
                <a:sym typeface="Verdana"/>
              </a:defRPr>
            </a:lvl7pPr>
            <a:lvl8pPr marL="1371600" marR="0" lvl="7" indent="0" algn="ctr" rtl="0">
              <a:spcBef>
                <a:spcPts val="0"/>
              </a:spcBef>
              <a:spcAft>
                <a:spcPts val="0"/>
              </a:spcAft>
              <a:buSzPts val="1400"/>
              <a:buNone/>
              <a:defRPr sz="3200" b="0" i="0" u="none" strike="noStrike" cap="none">
                <a:solidFill>
                  <a:srgbClr val="558D06"/>
                </a:solidFill>
                <a:latin typeface="Verdana"/>
                <a:ea typeface="Verdana"/>
                <a:cs typeface="Verdana"/>
                <a:sym typeface="Verdana"/>
              </a:defRPr>
            </a:lvl8pPr>
            <a:lvl9pPr marL="1828800" marR="0" lvl="8" indent="0" algn="ctr" rtl="0">
              <a:spcBef>
                <a:spcPts val="0"/>
              </a:spcBef>
              <a:spcAft>
                <a:spcPts val="0"/>
              </a:spcAft>
              <a:buSzPts val="1400"/>
              <a:buNone/>
              <a:defRPr sz="3200" b="0" i="0" u="none" strike="noStrike" cap="none">
                <a:solidFill>
                  <a:srgbClr val="558D06"/>
                </a:solidFill>
                <a:latin typeface="Verdana"/>
                <a:ea typeface="Verdana"/>
                <a:cs typeface="Verdana"/>
                <a:sym typeface="Verdana"/>
              </a:defRPr>
            </a:lvl9pPr>
          </a:lstStyle>
          <a:p>
            <a:endParaRPr/>
          </a:p>
        </p:txBody>
      </p:sp>
      <p:sp>
        <p:nvSpPr>
          <p:cNvPr id="11" name="Google Shape;11;p1"/>
          <p:cNvSpPr txBox="1">
            <a:spLocks noGrp="1"/>
          </p:cNvSpPr>
          <p:nvPr>
            <p:ph type="body" idx="1"/>
          </p:nvPr>
        </p:nvSpPr>
        <p:spPr>
          <a:xfrm>
            <a:off x="523875" y="1108075"/>
            <a:ext cx="7924800" cy="4906962"/>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dk1"/>
              </a:buClr>
              <a:buSzPts val="2800"/>
              <a:buFont typeface="Noto Sans Symbols"/>
              <a:buChar char="❑"/>
              <a:defRPr sz="2800" b="0" i="0" u="none" strike="noStrike" cap="none">
                <a:solidFill>
                  <a:schemeClr val="dk1"/>
                </a:solidFill>
                <a:latin typeface="Verdana"/>
                <a:ea typeface="Verdana"/>
                <a:cs typeface="Verdana"/>
                <a:sym typeface="Verdana"/>
              </a:defRPr>
            </a:lvl1pPr>
            <a:lvl2pPr marL="914400" marR="0" lvl="1" indent="-381000" algn="l" rtl="0">
              <a:spcBef>
                <a:spcPts val="480"/>
              </a:spcBef>
              <a:spcAft>
                <a:spcPts val="0"/>
              </a:spcAft>
              <a:buClr>
                <a:schemeClr val="dk1"/>
              </a:buClr>
              <a:buSzPts val="2400"/>
              <a:buFont typeface="Noto Sans Symbols"/>
              <a:buChar char="❖"/>
              <a:defRPr sz="2400" b="0" i="0" u="none" strike="noStrike" cap="none">
                <a:solidFill>
                  <a:schemeClr val="dk1"/>
                </a:solidFill>
                <a:latin typeface="Verdana"/>
                <a:ea typeface="Verdana"/>
                <a:cs typeface="Verdana"/>
                <a:sym typeface="Verdana"/>
              </a:defRPr>
            </a:lvl2pPr>
            <a:lvl3pPr marL="1371600" marR="0" lvl="2" indent="-355600" algn="l" rtl="0">
              <a:spcBef>
                <a:spcPts val="400"/>
              </a:spcBef>
              <a:spcAft>
                <a:spcPts val="0"/>
              </a:spcAft>
              <a:buClr>
                <a:schemeClr val="dk1"/>
              </a:buClr>
              <a:buSzPts val="2000"/>
              <a:buFont typeface="Verdana"/>
              <a:buChar char="o"/>
              <a:defRPr sz="2000" b="0" i="0" u="none" strike="noStrike" cap="none">
                <a:solidFill>
                  <a:schemeClr val="dk1"/>
                </a:solidFill>
                <a:latin typeface="Verdana"/>
                <a:ea typeface="Verdana"/>
                <a:cs typeface="Verdana"/>
                <a:sym typeface="Verdana"/>
              </a:defRPr>
            </a:lvl3pPr>
            <a:lvl4pPr marL="1828800" marR="0" lvl="3"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Verdana"/>
                <a:ea typeface="Verdana"/>
                <a:cs typeface="Verdana"/>
                <a:sym typeface="Verdana"/>
              </a:defRPr>
            </a:lvl4pPr>
            <a:lvl5pPr marL="2286000" marR="0" lvl="4"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Verdana"/>
                <a:ea typeface="Verdana"/>
                <a:cs typeface="Verdana"/>
                <a:sym typeface="Verdana"/>
              </a:defRPr>
            </a:lvl5pPr>
            <a:lvl6pPr marL="2743200" marR="0" lvl="5"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Verdana"/>
                <a:ea typeface="Verdana"/>
                <a:cs typeface="Verdana"/>
                <a:sym typeface="Verdana"/>
              </a:defRPr>
            </a:lvl6pPr>
            <a:lvl7pPr marL="3200400" marR="0" lvl="6"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Verdana"/>
                <a:ea typeface="Verdana"/>
                <a:cs typeface="Verdana"/>
                <a:sym typeface="Verdana"/>
              </a:defRPr>
            </a:lvl7pPr>
            <a:lvl8pPr marL="3657600" marR="0" lvl="7"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Verdana"/>
                <a:ea typeface="Verdana"/>
                <a:cs typeface="Verdana"/>
                <a:sym typeface="Verdana"/>
              </a:defRPr>
            </a:lvl8pPr>
            <a:lvl9pPr marL="4114800" marR="0" lvl="8"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Verdana"/>
                <a:ea typeface="Verdana"/>
                <a:cs typeface="Verdana"/>
                <a:sym typeface="Verdana"/>
              </a:defRPr>
            </a:lvl9pPr>
          </a:lstStyle>
          <a:p>
            <a:endParaRPr/>
          </a:p>
        </p:txBody>
      </p:sp>
      <p:sp>
        <p:nvSpPr>
          <p:cNvPr id="12" name="Google Shape;12;p1"/>
          <p:cNvSpPr txBox="1">
            <a:spLocks noGrp="1"/>
          </p:cNvSpPr>
          <p:nvPr>
            <p:ph type="ftr" idx="11"/>
          </p:nvPr>
        </p:nvSpPr>
        <p:spPr>
          <a:xfrm>
            <a:off x="503237" y="6351587"/>
            <a:ext cx="6934200" cy="2286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SzPts val="1400"/>
              <a:buNone/>
              <a:defRPr sz="1400" b="0" i="0" u="none" strike="noStrike" cap="none">
                <a:solidFill>
                  <a:srgbClr val="558D06"/>
                </a:solidFill>
                <a:latin typeface="Verdana"/>
                <a:ea typeface="Verdana"/>
                <a:cs typeface="Verdana"/>
                <a:sym typeface="Verdana"/>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3" name="Google Shape;13;p1"/>
          <p:cNvSpPr txBox="1"/>
          <p:nvPr/>
        </p:nvSpPr>
        <p:spPr>
          <a:xfrm>
            <a:off x="7837487" y="6208712"/>
            <a:ext cx="1066800" cy="420687"/>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558D06"/>
              </a:buClr>
              <a:buFont typeface="Times New Roman"/>
              <a:buNone/>
            </a:pPr>
            <a:r>
              <a:rPr lang="en-US" sz="1400" b="1" i="0" u="none" strike="noStrike" cap="none">
                <a:solidFill>
                  <a:srgbClr val="558D06"/>
                </a:solidFill>
                <a:latin typeface="Times New Roman"/>
                <a:ea typeface="Times New Roman"/>
                <a:cs typeface="Times New Roman"/>
                <a:sym typeface="Times New Roman"/>
              </a:rPr>
              <a:t>4-</a:t>
            </a:r>
            <a:fld id="{00000000-1234-1234-1234-123412341234}" type="slidenum">
              <a:rPr lang="en-US" sz="1400" b="1" i="0" u="none" strike="noStrike" cap="none">
                <a:solidFill>
                  <a:srgbClr val="558D06"/>
                </a:solidFill>
                <a:latin typeface="Times New Roman"/>
                <a:ea typeface="Times New Roman"/>
                <a:cs typeface="Times New Roman"/>
                <a:sym typeface="Times New Roman"/>
              </a:rPr>
              <a:t>‹#›</a:t>
            </a:fld>
            <a:endParaRPr/>
          </a:p>
        </p:txBody>
      </p:sp>
      <p:sp>
        <p:nvSpPr>
          <p:cNvPr id="14" name="Google Shape;14;p1"/>
          <p:cNvSpPr txBox="1"/>
          <p:nvPr/>
        </p:nvSpPr>
        <p:spPr>
          <a:xfrm>
            <a:off x="-9525" y="-9525"/>
            <a:ext cx="381000" cy="68580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
        <p:cNvGrpSpPr/>
        <p:nvPr/>
      </p:nvGrpSpPr>
      <p:grpSpPr>
        <a:xfrm>
          <a:off x="0" y="0"/>
          <a:ext cx="0" cy="0"/>
          <a:chOff x="0" y="0"/>
          <a:chExt cx="0" cy="0"/>
        </a:xfrm>
      </p:grpSpPr>
      <p:sp>
        <p:nvSpPr>
          <p:cNvPr id="30" name="Google Shape;30;p5"/>
          <p:cNvSpPr txBox="1"/>
          <p:nvPr/>
        </p:nvSpPr>
        <p:spPr>
          <a:xfrm>
            <a:off x="7837487" y="6208712"/>
            <a:ext cx="1066800" cy="420687"/>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558D06"/>
              </a:buClr>
              <a:buFont typeface="Times New Roman"/>
              <a:buNone/>
            </a:pPr>
            <a:r>
              <a:rPr lang="en-US" sz="1400" b="1" i="0" u="none">
                <a:solidFill>
                  <a:srgbClr val="558D06"/>
                </a:solidFill>
                <a:latin typeface="Times New Roman"/>
                <a:ea typeface="Times New Roman"/>
                <a:cs typeface="Times New Roman"/>
                <a:sym typeface="Times New Roman"/>
              </a:rPr>
              <a:t>4-</a:t>
            </a:r>
            <a:fld id="{00000000-1234-1234-1234-123412341234}" type="slidenum">
              <a:rPr lang="en-US" sz="1400" b="1" i="0" u="none">
                <a:solidFill>
                  <a:srgbClr val="558D06"/>
                </a:solidFill>
                <a:latin typeface="Times New Roman"/>
                <a:ea typeface="Times New Roman"/>
                <a:cs typeface="Times New Roman"/>
                <a:sym typeface="Times New Roman"/>
              </a:rPr>
              <a:t>‹#›</a:t>
            </a:fld>
            <a:endParaRPr/>
          </a:p>
        </p:txBody>
      </p:sp>
      <p:sp>
        <p:nvSpPr>
          <p:cNvPr id="31" name="Google Shape;31;p5"/>
          <p:cNvSpPr txBox="1"/>
          <p:nvPr/>
        </p:nvSpPr>
        <p:spPr>
          <a:xfrm>
            <a:off x="-9525" y="-9525"/>
            <a:ext cx="381000" cy="68580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pic>
        <p:nvPicPr>
          <p:cNvPr id="32" name="Google Shape;32;p5"/>
          <p:cNvPicPr preferRelativeResize="0"/>
          <p:nvPr/>
        </p:nvPicPr>
        <p:blipFill rotWithShape="1">
          <a:blip r:embed="rId3">
            <a:alphaModFix/>
          </a:blip>
          <a:srcRect/>
          <a:stretch/>
        </p:blipFill>
        <p:spPr>
          <a:xfrm>
            <a:off x="7945437" y="146050"/>
            <a:ext cx="914400" cy="914400"/>
          </a:xfrm>
          <a:prstGeom prst="rect">
            <a:avLst/>
          </a:prstGeom>
          <a:noFill/>
          <a:ln>
            <a:noFill/>
          </a:ln>
        </p:spPr>
      </p:pic>
      <p:sp>
        <p:nvSpPr>
          <p:cNvPr id="33" name="Google Shape;33;p5"/>
          <p:cNvSpPr txBox="1">
            <a:spLocks noGrp="1"/>
          </p:cNvSpPr>
          <p:nvPr>
            <p:ph type="title"/>
          </p:nvPr>
        </p:nvSpPr>
        <p:spPr>
          <a:xfrm>
            <a:off x="381000" y="228600"/>
            <a:ext cx="7696200" cy="6858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3200" b="0" i="0" u="none" strike="noStrike" cap="none">
                <a:solidFill>
                  <a:srgbClr val="558D06"/>
                </a:solidFill>
                <a:latin typeface="Verdana"/>
                <a:ea typeface="Verdana"/>
                <a:cs typeface="Verdana"/>
                <a:sym typeface="Verdana"/>
              </a:defRPr>
            </a:lvl1pPr>
            <a:lvl2pPr marL="0" marR="0" lvl="1" indent="0" algn="ctr" rtl="0">
              <a:spcBef>
                <a:spcPts val="0"/>
              </a:spcBef>
              <a:spcAft>
                <a:spcPts val="0"/>
              </a:spcAft>
              <a:buSzPts val="1400"/>
              <a:buNone/>
              <a:defRPr sz="3200" b="0" i="0" u="none" strike="noStrike" cap="none">
                <a:solidFill>
                  <a:srgbClr val="558D06"/>
                </a:solidFill>
                <a:latin typeface="Verdana"/>
                <a:ea typeface="Verdana"/>
                <a:cs typeface="Verdana"/>
                <a:sym typeface="Verdana"/>
              </a:defRPr>
            </a:lvl2pPr>
            <a:lvl3pPr marL="0" marR="0" lvl="2" indent="0" algn="ctr" rtl="0">
              <a:spcBef>
                <a:spcPts val="0"/>
              </a:spcBef>
              <a:spcAft>
                <a:spcPts val="0"/>
              </a:spcAft>
              <a:buSzPts val="1400"/>
              <a:buNone/>
              <a:defRPr sz="3200" b="0" i="0" u="none" strike="noStrike" cap="none">
                <a:solidFill>
                  <a:srgbClr val="558D06"/>
                </a:solidFill>
                <a:latin typeface="Verdana"/>
                <a:ea typeface="Verdana"/>
                <a:cs typeface="Verdana"/>
                <a:sym typeface="Verdana"/>
              </a:defRPr>
            </a:lvl3pPr>
            <a:lvl4pPr marL="0" marR="0" lvl="3" indent="0" algn="ctr" rtl="0">
              <a:spcBef>
                <a:spcPts val="0"/>
              </a:spcBef>
              <a:spcAft>
                <a:spcPts val="0"/>
              </a:spcAft>
              <a:buSzPts val="1400"/>
              <a:buNone/>
              <a:defRPr sz="3200" b="0" i="0" u="none" strike="noStrike" cap="none">
                <a:solidFill>
                  <a:srgbClr val="558D06"/>
                </a:solidFill>
                <a:latin typeface="Verdana"/>
                <a:ea typeface="Verdana"/>
                <a:cs typeface="Verdana"/>
                <a:sym typeface="Verdana"/>
              </a:defRPr>
            </a:lvl4pPr>
            <a:lvl5pPr marL="0" marR="0" lvl="4" indent="0" algn="ctr" rtl="0">
              <a:spcBef>
                <a:spcPts val="0"/>
              </a:spcBef>
              <a:spcAft>
                <a:spcPts val="0"/>
              </a:spcAft>
              <a:buSzPts val="1400"/>
              <a:buNone/>
              <a:defRPr sz="3200" b="0" i="0" u="none" strike="noStrike" cap="none">
                <a:solidFill>
                  <a:srgbClr val="558D06"/>
                </a:solidFill>
                <a:latin typeface="Verdana"/>
                <a:ea typeface="Verdana"/>
                <a:cs typeface="Verdana"/>
                <a:sym typeface="Verdana"/>
              </a:defRPr>
            </a:lvl5pPr>
            <a:lvl6pPr marL="457200" marR="0" lvl="5" indent="0" algn="ctr" rtl="0">
              <a:spcBef>
                <a:spcPts val="0"/>
              </a:spcBef>
              <a:spcAft>
                <a:spcPts val="0"/>
              </a:spcAft>
              <a:buSzPts val="1400"/>
              <a:buNone/>
              <a:defRPr sz="3200" b="0" i="0" u="none" strike="noStrike" cap="none">
                <a:solidFill>
                  <a:srgbClr val="558D06"/>
                </a:solidFill>
                <a:latin typeface="Verdana"/>
                <a:ea typeface="Verdana"/>
                <a:cs typeface="Verdana"/>
                <a:sym typeface="Verdana"/>
              </a:defRPr>
            </a:lvl6pPr>
            <a:lvl7pPr marL="914400" marR="0" lvl="6" indent="0" algn="ctr" rtl="0">
              <a:spcBef>
                <a:spcPts val="0"/>
              </a:spcBef>
              <a:spcAft>
                <a:spcPts val="0"/>
              </a:spcAft>
              <a:buSzPts val="1400"/>
              <a:buNone/>
              <a:defRPr sz="3200" b="0" i="0" u="none" strike="noStrike" cap="none">
                <a:solidFill>
                  <a:srgbClr val="558D06"/>
                </a:solidFill>
                <a:latin typeface="Verdana"/>
                <a:ea typeface="Verdana"/>
                <a:cs typeface="Verdana"/>
                <a:sym typeface="Verdana"/>
              </a:defRPr>
            </a:lvl7pPr>
            <a:lvl8pPr marL="1371600" marR="0" lvl="7" indent="0" algn="ctr" rtl="0">
              <a:spcBef>
                <a:spcPts val="0"/>
              </a:spcBef>
              <a:spcAft>
                <a:spcPts val="0"/>
              </a:spcAft>
              <a:buSzPts val="1400"/>
              <a:buNone/>
              <a:defRPr sz="3200" b="0" i="0" u="none" strike="noStrike" cap="none">
                <a:solidFill>
                  <a:srgbClr val="558D06"/>
                </a:solidFill>
                <a:latin typeface="Verdana"/>
                <a:ea typeface="Verdana"/>
                <a:cs typeface="Verdana"/>
                <a:sym typeface="Verdana"/>
              </a:defRPr>
            </a:lvl8pPr>
            <a:lvl9pPr marL="1828800" marR="0" lvl="8" indent="0" algn="ctr" rtl="0">
              <a:spcBef>
                <a:spcPts val="0"/>
              </a:spcBef>
              <a:spcAft>
                <a:spcPts val="0"/>
              </a:spcAft>
              <a:buSzPts val="1400"/>
              <a:buNone/>
              <a:defRPr sz="3200" b="0" i="0" u="none" strike="noStrike" cap="none">
                <a:solidFill>
                  <a:srgbClr val="558D06"/>
                </a:solidFill>
                <a:latin typeface="Verdana"/>
                <a:ea typeface="Verdana"/>
                <a:cs typeface="Verdana"/>
                <a:sym typeface="Verdana"/>
              </a:defRPr>
            </a:lvl9pPr>
          </a:lstStyle>
          <a:p>
            <a:endParaRPr/>
          </a:p>
        </p:txBody>
      </p:sp>
      <p:sp>
        <p:nvSpPr>
          <p:cNvPr id="34" name="Google Shape;34;p5"/>
          <p:cNvSpPr txBox="1">
            <a:spLocks noGrp="1"/>
          </p:cNvSpPr>
          <p:nvPr>
            <p:ph type="body" idx="1"/>
          </p:nvPr>
        </p:nvSpPr>
        <p:spPr>
          <a:xfrm>
            <a:off x="523875" y="1108075"/>
            <a:ext cx="7924800" cy="4906962"/>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dk1"/>
              </a:buClr>
              <a:buSzPts val="2800"/>
              <a:buFont typeface="Noto Sans Symbols"/>
              <a:buChar char="❑"/>
              <a:defRPr sz="2800" b="0" i="0" u="none" strike="noStrike" cap="none">
                <a:solidFill>
                  <a:schemeClr val="dk1"/>
                </a:solidFill>
                <a:latin typeface="Verdana"/>
                <a:ea typeface="Verdana"/>
                <a:cs typeface="Verdana"/>
                <a:sym typeface="Verdana"/>
              </a:defRPr>
            </a:lvl1pPr>
            <a:lvl2pPr marL="914400" marR="0" lvl="1" indent="-381000" algn="l" rtl="0">
              <a:spcBef>
                <a:spcPts val="480"/>
              </a:spcBef>
              <a:spcAft>
                <a:spcPts val="0"/>
              </a:spcAft>
              <a:buClr>
                <a:schemeClr val="dk1"/>
              </a:buClr>
              <a:buSzPts val="2400"/>
              <a:buFont typeface="Noto Sans Symbols"/>
              <a:buChar char="❖"/>
              <a:defRPr sz="2400" b="0" i="0" u="none" strike="noStrike" cap="none">
                <a:solidFill>
                  <a:schemeClr val="dk1"/>
                </a:solidFill>
                <a:latin typeface="Verdana"/>
                <a:ea typeface="Verdana"/>
                <a:cs typeface="Verdana"/>
                <a:sym typeface="Verdana"/>
              </a:defRPr>
            </a:lvl2pPr>
            <a:lvl3pPr marL="1371600" marR="0" lvl="2" indent="-355600" algn="l" rtl="0">
              <a:spcBef>
                <a:spcPts val="400"/>
              </a:spcBef>
              <a:spcAft>
                <a:spcPts val="0"/>
              </a:spcAft>
              <a:buClr>
                <a:schemeClr val="dk1"/>
              </a:buClr>
              <a:buSzPts val="2000"/>
              <a:buFont typeface="Verdana"/>
              <a:buChar char="o"/>
              <a:defRPr sz="2000" b="0" i="0" u="none" strike="noStrike" cap="none">
                <a:solidFill>
                  <a:schemeClr val="dk1"/>
                </a:solidFill>
                <a:latin typeface="Verdana"/>
                <a:ea typeface="Verdana"/>
                <a:cs typeface="Verdana"/>
                <a:sym typeface="Verdana"/>
              </a:defRPr>
            </a:lvl3pPr>
            <a:lvl4pPr marL="1828800" marR="0" lvl="3"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Verdana"/>
                <a:ea typeface="Verdana"/>
                <a:cs typeface="Verdana"/>
                <a:sym typeface="Verdana"/>
              </a:defRPr>
            </a:lvl4pPr>
            <a:lvl5pPr marL="2286000" marR="0" lvl="4"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Verdana"/>
                <a:ea typeface="Verdana"/>
                <a:cs typeface="Verdana"/>
                <a:sym typeface="Verdana"/>
              </a:defRPr>
            </a:lvl5pPr>
            <a:lvl6pPr marL="2743200" marR="0" lvl="5"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Verdana"/>
                <a:ea typeface="Verdana"/>
                <a:cs typeface="Verdana"/>
                <a:sym typeface="Verdana"/>
              </a:defRPr>
            </a:lvl6pPr>
            <a:lvl7pPr marL="3200400" marR="0" lvl="6"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Verdana"/>
                <a:ea typeface="Verdana"/>
                <a:cs typeface="Verdana"/>
                <a:sym typeface="Verdana"/>
              </a:defRPr>
            </a:lvl7pPr>
            <a:lvl8pPr marL="3657600" marR="0" lvl="7"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Verdana"/>
                <a:ea typeface="Verdana"/>
                <a:cs typeface="Verdana"/>
                <a:sym typeface="Verdana"/>
              </a:defRPr>
            </a:lvl8pPr>
            <a:lvl9pPr marL="4114800" marR="0" lvl="8"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Verdana"/>
                <a:ea typeface="Verdana"/>
                <a:cs typeface="Verdana"/>
                <a:sym typeface="Verdana"/>
              </a:defRPr>
            </a:lvl9pPr>
          </a:lstStyle>
          <a:p>
            <a:endParaRPr/>
          </a:p>
        </p:txBody>
      </p:sp>
      <p:sp>
        <p:nvSpPr>
          <p:cNvPr id="35" name="Google Shape;35;p5"/>
          <p:cNvSpPr txBox="1">
            <a:spLocks noGrp="1"/>
          </p:cNvSpPr>
          <p:nvPr>
            <p:ph type="ftr" idx="11"/>
          </p:nvPr>
        </p:nvSpPr>
        <p:spPr>
          <a:xfrm>
            <a:off x="503237" y="6351587"/>
            <a:ext cx="6934200" cy="2286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SzPts val="1400"/>
              <a:buNone/>
              <a:defRPr sz="1400" b="0" i="0" u="none">
                <a:solidFill>
                  <a:srgbClr val="558D06"/>
                </a:solidFill>
                <a:latin typeface="Verdana"/>
                <a:ea typeface="Verdana"/>
                <a:cs typeface="Verdana"/>
                <a:sym typeface="Verdana"/>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Tree>
  </p:cSld>
  <p:clrMap bg1="lt1" tx1="dk1" bg2="dk2" tx2="lt2" accent1="accent1" accent2="accent2" accent3="accent3" accent4="accent4" accent5="accent5" accent6="accent6" hlink="hlink" folHlink="folHlink"/>
  <p:sldLayoutIdLst>
    <p:sldLayoutId id="214748365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9"/>
        <p:cNvGrpSpPr/>
        <p:nvPr/>
      </p:nvGrpSpPr>
      <p:grpSpPr>
        <a:xfrm>
          <a:off x="0" y="0"/>
          <a:ext cx="0" cy="0"/>
          <a:chOff x="0" y="0"/>
          <a:chExt cx="0" cy="0"/>
        </a:xfrm>
      </p:grpSpPr>
      <p:sp>
        <p:nvSpPr>
          <p:cNvPr id="40" name="Google Shape;40;p7"/>
          <p:cNvSpPr txBox="1"/>
          <p:nvPr/>
        </p:nvSpPr>
        <p:spPr>
          <a:xfrm>
            <a:off x="7837487" y="6208712"/>
            <a:ext cx="1066800" cy="4206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558D06"/>
              </a:buClr>
              <a:buFont typeface="Times New Roman"/>
              <a:buNone/>
            </a:pPr>
            <a:r>
              <a:rPr lang="en-US" sz="1400" b="1" i="0" u="none">
                <a:solidFill>
                  <a:srgbClr val="558D06"/>
                </a:solidFill>
                <a:latin typeface="Times New Roman"/>
                <a:ea typeface="Times New Roman"/>
                <a:cs typeface="Times New Roman"/>
                <a:sym typeface="Times New Roman"/>
              </a:rPr>
              <a:t>3-</a:t>
            </a:r>
            <a:fld id="{00000000-1234-1234-1234-123412341234}" type="slidenum">
              <a:rPr lang="en-US" sz="1400" b="1" i="0" u="none">
                <a:solidFill>
                  <a:srgbClr val="558D06"/>
                </a:solidFill>
                <a:latin typeface="Times New Roman"/>
                <a:ea typeface="Times New Roman"/>
                <a:cs typeface="Times New Roman"/>
                <a:sym typeface="Times New Roman"/>
              </a:rPr>
              <a:t>‹#›</a:t>
            </a:fld>
            <a:endParaRPr/>
          </a:p>
        </p:txBody>
      </p:sp>
      <p:sp>
        <p:nvSpPr>
          <p:cNvPr id="41" name="Google Shape;41;p7"/>
          <p:cNvSpPr txBox="1"/>
          <p:nvPr/>
        </p:nvSpPr>
        <p:spPr>
          <a:xfrm>
            <a:off x="-9525" y="-9525"/>
            <a:ext cx="381000" cy="68580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pic>
        <p:nvPicPr>
          <p:cNvPr id="42" name="Google Shape;42;p7"/>
          <p:cNvPicPr preferRelativeResize="0"/>
          <p:nvPr/>
        </p:nvPicPr>
        <p:blipFill rotWithShape="1">
          <a:blip r:embed="rId3">
            <a:alphaModFix/>
          </a:blip>
          <a:srcRect/>
          <a:stretch/>
        </p:blipFill>
        <p:spPr>
          <a:xfrm>
            <a:off x="7945437" y="146050"/>
            <a:ext cx="914400" cy="914400"/>
          </a:xfrm>
          <a:prstGeom prst="rect">
            <a:avLst/>
          </a:prstGeom>
          <a:noFill/>
          <a:ln>
            <a:noFill/>
          </a:ln>
        </p:spPr>
      </p:pic>
      <p:sp>
        <p:nvSpPr>
          <p:cNvPr id="43" name="Google Shape;43;p7"/>
          <p:cNvSpPr txBox="1">
            <a:spLocks noGrp="1"/>
          </p:cNvSpPr>
          <p:nvPr>
            <p:ph type="title"/>
          </p:nvPr>
        </p:nvSpPr>
        <p:spPr>
          <a:xfrm>
            <a:off x="381000" y="228600"/>
            <a:ext cx="7696200" cy="6858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3200" b="0" i="0" u="none" strike="noStrike" cap="none">
                <a:solidFill>
                  <a:srgbClr val="558D06"/>
                </a:solidFill>
                <a:latin typeface="Verdana"/>
                <a:ea typeface="Verdana"/>
                <a:cs typeface="Verdana"/>
                <a:sym typeface="Verdana"/>
              </a:defRPr>
            </a:lvl1pPr>
            <a:lvl2pPr marL="0" marR="0" lvl="1" indent="0" algn="ctr" rtl="0">
              <a:spcBef>
                <a:spcPts val="0"/>
              </a:spcBef>
              <a:spcAft>
                <a:spcPts val="0"/>
              </a:spcAft>
              <a:buSzPts val="1400"/>
              <a:buNone/>
              <a:defRPr sz="3200" b="0" i="0" u="none" strike="noStrike" cap="none">
                <a:solidFill>
                  <a:srgbClr val="558D06"/>
                </a:solidFill>
                <a:latin typeface="Verdana"/>
                <a:ea typeface="Verdana"/>
                <a:cs typeface="Verdana"/>
                <a:sym typeface="Verdana"/>
              </a:defRPr>
            </a:lvl2pPr>
            <a:lvl3pPr marL="0" marR="0" lvl="2" indent="0" algn="ctr" rtl="0">
              <a:spcBef>
                <a:spcPts val="0"/>
              </a:spcBef>
              <a:spcAft>
                <a:spcPts val="0"/>
              </a:spcAft>
              <a:buSzPts val="1400"/>
              <a:buNone/>
              <a:defRPr sz="3200" b="0" i="0" u="none" strike="noStrike" cap="none">
                <a:solidFill>
                  <a:srgbClr val="558D06"/>
                </a:solidFill>
                <a:latin typeface="Verdana"/>
                <a:ea typeface="Verdana"/>
                <a:cs typeface="Verdana"/>
                <a:sym typeface="Verdana"/>
              </a:defRPr>
            </a:lvl3pPr>
            <a:lvl4pPr marL="0" marR="0" lvl="3" indent="0" algn="ctr" rtl="0">
              <a:spcBef>
                <a:spcPts val="0"/>
              </a:spcBef>
              <a:spcAft>
                <a:spcPts val="0"/>
              </a:spcAft>
              <a:buSzPts val="1400"/>
              <a:buNone/>
              <a:defRPr sz="3200" b="0" i="0" u="none" strike="noStrike" cap="none">
                <a:solidFill>
                  <a:srgbClr val="558D06"/>
                </a:solidFill>
                <a:latin typeface="Verdana"/>
                <a:ea typeface="Verdana"/>
                <a:cs typeface="Verdana"/>
                <a:sym typeface="Verdana"/>
              </a:defRPr>
            </a:lvl4pPr>
            <a:lvl5pPr marL="0" marR="0" lvl="4" indent="0" algn="ctr" rtl="0">
              <a:spcBef>
                <a:spcPts val="0"/>
              </a:spcBef>
              <a:spcAft>
                <a:spcPts val="0"/>
              </a:spcAft>
              <a:buSzPts val="1400"/>
              <a:buNone/>
              <a:defRPr sz="3200" b="0" i="0" u="none" strike="noStrike" cap="none">
                <a:solidFill>
                  <a:srgbClr val="558D06"/>
                </a:solidFill>
                <a:latin typeface="Verdana"/>
                <a:ea typeface="Verdana"/>
                <a:cs typeface="Verdana"/>
                <a:sym typeface="Verdana"/>
              </a:defRPr>
            </a:lvl5pPr>
            <a:lvl6pPr marL="457200" marR="0" lvl="5" indent="0" algn="ctr" rtl="0">
              <a:spcBef>
                <a:spcPts val="0"/>
              </a:spcBef>
              <a:spcAft>
                <a:spcPts val="0"/>
              </a:spcAft>
              <a:buSzPts val="1400"/>
              <a:buNone/>
              <a:defRPr sz="3200" b="0" i="0" u="none" strike="noStrike" cap="none">
                <a:solidFill>
                  <a:srgbClr val="558D06"/>
                </a:solidFill>
                <a:latin typeface="Verdana"/>
                <a:ea typeface="Verdana"/>
                <a:cs typeface="Verdana"/>
                <a:sym typeface="Verdana"/>
              </a:defRPr>
            </a:lvl6pPr>
            <a:lvl7pPr marL="914400" marR="0" lvl="6" indent="0" algn="ctr" rtl="0">
              <a:spcBef>
                <a:spcPts val="0"/>
              </a:spcBef>
              <a:spcAft>
                <a:spcPts val="0"/>
              </a:spcAft>
              <a:buSzPts val="1400"/>
              <a:buNone/>
              <a:defRPr sz="3200" b="0" i="0" u="none" strike="noStrike" cap="none">
                <a:solidFill>
                  <a:srgbClr val="558D06"/>
                </a:solidFill>
                <a:latin typeface="Verdana"/>
                <a:ea typeface="Verdana"/>
                <a:cs typeface="Verdana"/>
                <a:sym typeface="Verdana"/>
              </a:defRPr>
            </a:lvl7pPr>
            <a:lvl8pPr marL="1371600" marR="0" lvl="7" indent="0" algn="ctr" rtl="0">
              <a:spcBef>
                <a:spcPts val="0"/>
              </a:spcBef>
              <a:spcAft>
                <a:spcPts val="0"/>
              </a:spcAft>
              <a:buSzPts val="1400"/>
              <a:buNone/>
              <a:defRPr sz="3200" b="0" i="0" u="none" strike="noStrike" cap="none">
                <a:solidFill>
                  <a:srgbClr val="558D06"/>
                </a:solidFill>
                <a:latin typeface="Verdana"/>
                <a:ea typeface="Verdana"/>
                <a:cs typeface="Verdana"/>
                <a:sym typeface="Verdana"/>
              </a:defRPr>
            </a:lvl8pPr>
            <a:lvl9pPr marL="1828800" marR="0" lvl="8" indent="0" algn="ctr" rtl="0">
              <a:spcBef>
                <a:spcPts val="0"/>
              </a:spcBef>
              <a:spcAft>
                <a:spcPts val="0"/>
              </a:spcAft>
              <a:buSzPts val="1400"/>
              <a:buNone/>
              <a:defRPr sz="3200" b="0" i="0" u="none" strike="noStrike" cap="none">
                <a:solidFill>
                  <a:srgbClr val="558D06"/>
                </a:solidFill>
                <a:latin typeface="Verdana"/>
                <a:ea typeface="Verdana"/>
                <a:cs typeface="Verdana"/>
                <a:sym typeface="Verdana"/>
              </a:defRPr>
            </a:lvl9pPr>
          </a:lstStyle>
          <a:p>
            <a:endParaRPr/>
          </a:p>
        </p:txBody>
      </p:sp>
      <p:sp>
        <p:nvSpPr>
          <p:cNvPr id="44" name="Google Shape;44;p7"/>
          <p:cNvSpPr txBox="1">
            <a:spLocks noGrp="1"/>
          </p:cNvSpPr>
          <p:nvPr>
            <p:ph type="body" idx="1"/>
          </p:nvPr>
        </p:nvSpPr>
        <p:spPr>
          <a:xfrm>
            <a:off x="523875" y="1108075"/>
            <a:ext cx="7924800" cy="4907100"/>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dk1"/>
              </a:buClr>
              <a:buSzPts val="2800"/>
              <a:buFont typeface="Noto Sans Symbols"/>
              <a:buChar char="❑"/>
              <a:defRPr sz="2800" b="0" i="0" u="none" strike="noStrike" cap="none">
                <a:solidFill>
                  <a:schemeClr val="dk1"/>
                </a:solidFill>
                <a:latin typeface="Verdana"/>
                <a:ea typeface="Verdana"/>
                <a:cs typeface="Verdana"/>
                <a:sym typeface="Verdana"/>
              </a:defRPr>
            </a:lvl1pPr>
            <a:lvl2pPr marL="914400" marR="0" lvl="1" indent="-381000" algn="l" rtl="0">
              <a:spcBef>
                <a:spcPts val="480"/>
              </a:spcBef>
              <a:spcAft>
                <a:spcPts val="0"/>
              </a:spcAft>
              <a:buClr>
                <a:schemeClr val="dk1"/>
              </a:buClr>
              <a:buSzPts val="2400"/>
              <a:buFont typeface="Noto Sans Symbols"/>
              <a:buChar char="❖"/>
              <a:defRPr sz="2400" b="0" i="0" u="none" strike="noStrike" cap="none">
                <a:solidFill>
                  <a:schemeClr val="dk1"/>
                </a:solidFill>
                <a:latin typeface="Verdana"/>
                <a:ea typeface="Verdana"/>
                <a:cs typeface="Verdana"/>
                <a:sym typeface="Verdana"/>
              </a:defRPr>
            </a:lvl2pPr>
            <a:lvl3pPr marL="1371600" marR="0" lvl="2" indent="-355600" algn="l" rtl="0">
              <a:spcBef>
                <a:spcPts val="400"/>
              </a:spcBef>
              <a:spcAft>
                <a:spcPts val="0"/>
              </a:spcAft>
              <a:buClr>
                <a:schemeClr val="dk1"/>
              </a:buClr>
              <a:buSzPts val="2000"/>
              <a:buFont typeface="Verdana"/>
              <a:buChar char="o"/>
              <a:defRPr sz="2000" b="0" i="0" u="none" strike="noStrike" cap="none">
                <a:solidFill>
                  <a:schemeClr val="dk1"/>
                </a:solidFill>
                <a:latin typeface="Verdana"/>
                <a:ea typeface="Verdana"/>
                <a:cs typeface="Verdana"/>
                <a:sym typeface="Verdana"/>
              </a:defRPr>
            </a:lvl3pPr>
            <a:lvl4pPr marL="1828800" marR="0" lvl="3"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Verdana"/>
                <a:ea typeface="Verdana"/>
                <a:cs typeface="Verdana"/>
                <a:sym typeface="Verdana"/>
              </a:defRPr>
            </a:lvl4pPr>
            <a:lvl5pPr marL="2286000" marR="0" lvl="4"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Verdana"/>
                <a:ea typeface="Verdana"/>
                <a:cs typeface="Verdana"/>
                <a:sym typeface="Verdana"/>
              </a:defRPr>
            </a:lvl5pPr>
            <a:lvl6pPr marL="2743200" marR="0" lvl="5"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Verdana"/>
                <a:ea typeface="Verdana"/>
                <a:cs typeface="Verdana"/>
                <a:sym typeface="Verdana"/>
              </a:defRPr>
            </a:lvl6pPr>
            <a:lvl7pPr marL="3200400" marR="0" lvl="6"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Verdana"/>
                <a:ea typeface="Verdana"/>
                <a:cs typeface="Verdana"/>
                <a:sym typeface="Verdana"/>
              </a:defRPr>
            </a:lvl7pPr>
            <a:lvl8pPr marL="3657600" marR="0" lvl="7"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Verdana"/>
                <a:ea typeface="Verdana"/>
                <a:cs typeface="Verdana"/>
                <a:sym typeface="Verdana"/>
              </a:defRPr>
            </a:lvl8pPr>
            <a:lvl9pPr marL="4114800" marR="0" lvl="8"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Verdana"/>
                <a:ea typeface="Verdana"/>
                <a:cs typeface="Verdana"/>
                <a:sym typeface="Verdana"/>
              </a:defRPr>
            </a:lvl9pPr>
          </a:lstStyle>
          <a:p>
            <a:endParaRPr dirty="0"/>
          </a:p>
        </p:txBody>
      </p:sp>
      <p:sp>
        <p:nvSpPr>
          <p:cNvPr id="45" name="Google Shape;45;p7"/>
          <p:cNvSpPr txBox="1">
            <a:spLocks noGrp="1"/>
          </p:cNvSpPr>
          <p:nvPr>
            <p:ph type="ftr" idx="11"/>
          </p:nvPr>
        </p:nvSpPr>
        <p:spPr>
          <a:xfrm>
            <a:off x="503237" y="6351587"/>
            <a:ext cx="6934200" cy="2286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SzPts val="1400"/>
              <a:buNone/>
              <a:defRPr sz="1400" b="0" i="0" u="none">
                <a:solidFill>
                  <a:srgbClr val="558D06"/>
                </a:solidFill>
                <a:latin typeface="Verdana"/>
                <a:ea typeface="Verdana"/>
                <a:cs typeface="Verdana"/>
                <a:sym typeface="Verdana"/>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Tree>
  </p:cSld>
  <p:clrMap bg1="lt1" tx1="dk1" bg2="dk2" tx2="lt2" accent1="accent1" accent2="accent2" accent3="accent3" accent4="accent4" accent5="accent5" accent6="accent6" hlink="hlink" folHlink="folHlink"/>
  <p:sldLayoutIdLst>
    <p:sldLayoutId id="214748365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9"/>
          <p:cNvSpPr txBox="1"/>
          <p:nvPr/>
        </p:nvSpPr>
        <p:spPr>
          <a:xfrm>
            <a:off x="7837487" y="6208712"/>
            <a:ext cx="1066800" cy="4206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558D06"/>
              </a:buClr>
              <a:buFont typeface="Times New Roman"/>
              <a:buNone/>
            </a:pPr>
            <a:r>
              <a:rPr lang="en-US" sz="1400" b="1" i="0" u="none">
                <a:solidFill>
                  <a:srgbClr val="558D06"/>
                </a:solidFill>
                <a:latin typeface="Times New Roman"/>
                <a:ea typeface="Times New Roman"/>
                <a:cs typeface="Times New Roman"/>
                <a:sym typeface="Times New Roman"/>
              </a:rPr>
              <a:t>3-</a:t>
            </a:r>
            <a:fld id="{00000000-1234-1234-1234-123412341234}" type="slidenum">
              <a:rPr lang="en-US" sz="1400" b="1" i="0" u="none">
                <a:solidFill>
                  <a:srgbClr val="558D06"/>
                </a:solidFill>
                <a:latin typeface="Times New Roman"/>
                <a:ea typeface="Times New Roman"/>
                <a:cs typeface="Times New Roman"/>
                <a:sym typeface="Times New Roman"/>
              </a:rPr>
              <a:t>‹#›</a:t>
            </a:fld>
            <a:endParaRPr/>
          </a:p>
        </p:txBody>
      </p:sp>
      <p:sp>
        <p:nvSpPr>
          <p:cNvPr id="52" name="Google Shape;52;p9"/>
          <p:cNvSpPr txBox="1"/>
          <p:nvPr/>
        </p:nvSpPr>
        <p:spPr>
          <a:xfrm>
            <a:off x="-9525" y="-9525"/>
            <a:ext cx="381000" cy="6858000"/>
          </a:xfrm>
          <a:prstGeom prst="rect">
            <a:avLst/>
          </a:prstGeom>
          <a:solidFill>
            <a:srgbClr val="C00000"/>
          </a:solidFill>
          <a:ln>
            <a:solidFill>
              <a:srgbClr val="FF0000"/>
            </a:solid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54" name="Google Shape;54;p9"/>
          <p:cNvSpPr txBox="1">
            <a:spLocks noGrp="1"/>
          </p:cNvSpPr>
          <p:nvPr>
            <p:ph type="title"/>
          </p:nvPr>
        </p:nvSpPr>
        <p:spPr>
          <a:xfrm>
            <a:off x="381000" y="228600"/>
            <a:ext cx="7696200" cy="6858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3200" b="0" i="0" u="none" strike="noStrike" cap="none">
                <a:solidFill>
                  <a:srgbClr val="558D06"/>
                </a:solidFill>
                <a:latin typeface="Verdana"/>
                <a:ea typeface="Verdana"/>
                <a:cs typeface="Verdana"/>
                <a:sym typeface="Verdana"/>
              </a:defRPr>
            </a:lvl1pPr>
            <a:lvl2pPr marL="0" marR="0" lvl="1" indent="0" algn="ctr" rtl="0">
              <a:spcBef>
                <a:spcPts val="0"/>
              </a:spcBef>
              <a:spcAft>
                <a:spcPts val="0"/>
              </a:spcAft>
              <a:buSzPts val="1400"/>
              <a:buNone/>
              <a:defRPr sz="3200" b="0" i="0" u="none" strike="noStrike" cap="none">
                <a:solidFill>
                  <a:srgbClr val="558D06"/>
                </a:solidFill>
                <a:latin typeface="Verdana"/>
                <a:ea typeface="Verdana"/>
                <a:cs typeface="Verdana"/>
                <a:sym typeface="Verdana"/>
              </a:defRPr>
            </a:lvl2pPr>
            <a:lvl3pPr marL="0" marR="0" lvl="2" indent="0" algn="ctr" rtl="0">
              <a:spcBef>
                <a:spcPts val="0"/>
              </a:spcBef>
              <a:spcAft>
                <a:spcPts val="0"/>
              </a:spcAft>
              <a:buSzPts val="1400"/>
              <a:buNone/>
              <a:defRPr sz="3200" b="0" i="0" u="none" strike="noStrike" cap="none">
                <a:solidFill>
                  <a:srgbClr val="558D06"/>
                </a:solidFill>
                <a:latin typeface="Verdana"/>
                <a:ea typeface="Verdana"/>
                <a:cs typeface="Verdana"/>
                <a:sym typeface="Verdana"/>
              </a:defRPr>
            </a:lvl3pPr>
            <a:lvl4pPr marL="0" marR="0" lvl="3" indent="0" algn="ctr" rtl="0">
              <a:spcBef>
                <a:spcPts val="0"/>
              </a:spcBef>
              <a:spcAft>
                <a:spcPts val="0"/>
              </a:spcAft>
              <a:buSzPts val="1400"/>
              <a:buNone/>
              <a:defRPr sz="3200" b="0" i="0" u="none" strike="noStrike" cap="none">
                <a:solidFill>
                  <a:srgbClr val="558D06"/>
                </a:solidFill>
                <a:latin typeface="Verdana"/>
                <a:ea typeface="Verdana"/>
                <a:cs typeface="Verdana"/>
                <a:sym typeface="Verdana"/>
              </a:defRPr>
            </a:lvl4pPr>
            <a:lvl5pPr marL="0" marR="0" lvl="4" indent="0" algn="ctr" rtl="0">
              <a:spcBef>
                <a:spcPts val="0"/>
              </a:spcBef>
              <a:spcAft>
                <a:spcPts val="0"/>
              </a:spcAft>
              <a:buSzPts val="1400"/>
              <a:buNone/>
              <a:defRPr sz="3200" b="0" i="0" u="none" strike="noStrike" cap="none">
                <a:solidFill>
                  <a:srgbClr val="558D06"/>
                </a:solidFill>
                <a:latin typeface="Verdana"/>
                <a:ea typeface="Verdana"/>
                <a:cs typeface="Verdana"/>
                <a:sym typeface="Verdana"/>
              </a:defRPr>
            </a:lvl5pPr>
            <a:lvl6pPr marL="457200" marR="0" lvl="5" indent="0" algn="ctr" rtl="0">
              <a:spcBef>
                <a:spcPts val="0"/>
              </a:spcBef>
              <a:spcAft>
                <a:spcPts val="0"/>
              </a:spcAft>
              <a:buSzPts val="1400"/>
              <a:buNone/>
              <a:defRPr sz="3200" b="0" i="0" u="none" strike="noStrike" cap="none">
                <a:solidFill>
                  <a:srgbClr val="558D06"/>
                </a:solidFill>
                <a:latin typeface="Verdana"/>
                <a:ea typeface="Verdana"/>
                <a:cs typeface="Verdana"/>
                <a:sym typeface="Verdana"/>
              </a:defRPr>
            </a:lvl6pPr>
            <a:lvl7pPr marL="914400" marR="0" lvl="6" indent="0" algn="ctr" rtl="0">
              <a:spcBef>
                <a:spcPts val="0"/>
              </a:spcBef>
              <a:spcAft>
                <a:spcPts val="0"/>
              </a:spcAft>
              <a:buSzPts val="1400"/>
              <a:buNone/>
              <a:defRPr sz="3200" b="0" i="0" u="none" strike="noStrike" cap="none">
                <a:solidFill>
                  <a:srgbClr val="558D06"/>
                </a:solidFill>
                <a:latin typeface="Verdana"/>
                <a:ea typeface="Verdana"/>
                <a:cs typeface="Verdana"/>
                <a:sym typeface="Verdana"/>
              </a:defRPr>
            </a:lvl7pPr>
            <a:lvl8pPr marL="1371600" marR="0" lvl="7" indent="0" algn="ctr" rtl="0">
              <a:spcBef>
                <a:spcPts val="0"/>
              </a:spcBef>
              <a:spcAft>
                <a:spcPts val="0"/>
              </a:spcAft>
              <a:buSzPts val="1400"/>
              <a:buNone/>
              <a:defRPr sz="3200" b="0" i="0" u="none" strike="noStrike" cap="none">
                <a:solidFill>
                  <a:srgbClr val="558D06"/>
                </a:solidFill>
                <a:latin typeface="Verdana"/>
                <a:ea typeface="Verdana"/>
                <a:cs typeface="Verdana"/>
                <a:sym typeface="Verdana"/>
              </a:defRPr>
            </a:lvl8pPr>
            <a:lvl9pPr marL="1828800" marR="0" lvl="8" indent="0" algn="ctr" rtl="0">
              <a:spcBef>
                <a:spcPts val="0"/>
              </a:spcBef>
              <a:spcAft>
                <a:spcPts val="0"/>
              </a:spcAft>
              <a:buSzPts val="1400"/>
              <a:buNone/>
              <a:defRPr sz="3200" b="0" i="0" u="none" strike="noStrike" cap="none">
                <a:solidFill>
                  <a:srgbClr val="558D06"/>
                </a:solidFill>
                <a:latin typeface="Verdana"/>
                <a:ea typeface="Verdana"/>
                <a:cs typeface="Verdana"/>
                <a:sym typeface="Verdana"/>
              </a:defRPr>
            </a:lvl9pPr>
          </a:lstStyle>
          <a:p>
            <a:endParaRPr/>
          </a:p>
        </p:txBody>
      </p:sp>
      <p:sp>
        <p:nvSpPr>
          <p:cNvPr id="55" name="Google Shape;55;p9"/>
          <p:cNvSpPr txBox="1">
            <a:spLocks noGrp="1"/>
          </p:cNvSpPr>
          <p:nvPr>
            <p:ph type="body" idx="1"/>
          </p:nvPr>
        </p:nvSpPr>
        <p:spPr>
          <a:xfrm>
            <a:off x="523875" y="1108075"/>
            <a:ext cx="7924800" cy="4907100"/>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dk1"/>
              </a:buClr>
              <a:buSzPts val="2800"/>
              <a:buFont typeface="Noto Sans Symbols"/>
              <a:buChar char="❑"/>
              <a:defRPr sz="2800" b="0" i="0" u="none" strike="noStrike" cap="none">
                <a:solidFill>
                  <a:schemeClr val="dk1"/>
                </a:solidFill>
                <a:latin typeface="Verdana"/>
                <a:ea typeface="Verdana"/>
                <a:cs typeface="Verdana"/>
                <a:sym typeface="Verdana"/>
              </a:defRPr>
            </a:lvl1pPr>
            <a:lvl2pPr marL="914400" marR="0" lvl="1" indent="-381000" algn="l" rtl="0">
              <a:spcBef>
                <a:spcPts val="480"/>
              </a:spcBef>
              <a:spcAft>
                <a:spcPts val="0"/>
              </a:spcAft>
              <a:buClr>
                <a:schemeClr val="dk1"/>
              </a:buClr>
              <a:buSzPts val="2400"/>
              <a:buFont typeface="Noto Sans Symbols"/>
              <a:buChar char="❖"/>
              <a:defRPr sz="2400" b="0" i="0" u="none" strike="noStrike" cap="none">
                <a:solidFill>
                  <a:schemeClr val="dk1"/>
                </a:solidFill>
                <a:latin typeface="Verdana"/>
                <a:ea typeface="Verdana"/>
                <a:cs typeface="Verdana"/>
                <a:sym typeface="Verdana"/>
              </a:defRPr>
            </a:lvl2pPr>
            <a:lvl3pPr marL="1371600" marR="0" lvl="2" indent="-355600" algn="l" rtl="0">
              <a:spcBef>
                <a:spcPts val="400"/>
              </a:spcBef>
              <a:spcAft>
                <a:spcPts val="0"/>
              </a:spcAft>
              <a:buClr>
                <a:schemeClr val="dk1"/>
              </a:buClr>
              <a:buSzPts val="2000"/>
              <a:buFont typeface="Verdana"/>
              <a:buChar char="o"/>
              <a:defRPr sz="2000" b="0" i="0" u="none" strike="noStrike" cap="none">
                <a:solidFill>
                  <a:schemeClr val="dk1"/>
                </a:solidFill>
                <a:latin typeface="Verdana"/>
                <a:ea typeface="Verdana"/>
                <a:cs typeface="Verdana"/>
                <a:sym typeface="Verdana"/>
              </a:defRPr>
            </a:lvl3pPr>
            <a:lvl4pPr marL="1828800" marR="0" lvl="3"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Verdana"/>
                <a:ea typeface="Verdana"/>
                <a:cs typeface="Verdana"/>
                <a:sym typeface="Verdana"/>
              </a:defRPr>
            </a:lvl4pPr>
            <a:lvl5pPr marL="2286000" marR="0" lvl="4"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Verdana"/>
                <a:ea typeface="Verdana"/>
                <a:cs typeface="Verdana"/>
                <a:sym typeface="Verdana"/>
              </a:defRPr>
            </a:lvl5pPr>
            <a:lvl6pPr marL="2743200" marR="0" lvl="5"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Verdana"/>
                <a:ea typeface="Verdana"/>
                <a:cs typeface="Verdana"/>
                <a:sym typeface="Verdana"/>
              </a:defRPr>
            </a:lvl6pPr>
            <a:lvl7pPr marL="3200400" marR="0" lvl="6"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Verdana"/>
                <a:ea typeface="Verdana"/>
                <a:cs typeface="Verdana"/>
                <a:sym typeface="Verdana"/>
              </a:defRPr>
            </a:lvl7pPr>
            <a:lvl8pPr marL="3657600" marR="0" lvl="7"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Verdana"/>
                <a:ea typeface="Verdana"/>
                <a:cs typeface="Verdana"/>
                <a:sym typeface="Verdana"/>
              </a:defRPr>
            </a:lvl8pPr>
            <a:lvl9pPr marL="4114800" marR="0" lvl="8"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Verdana"/>
                <a:ea typeface="Verdana"/>
                <a:cs typeface="Verdana"/>
                <a:sym typeface="Verdana"/>
              </a:defRPr>
            </a:lvl9pPr>
          </a:lstStyle>
          <a:p>
            <a:endParaRPr dirty="0"/>
          </a:p>
        </p:txBody>
      </p:sp>
      <p:sp>
        <p:nvSpPr>
          <p:cNvPr id="56" name="Google Shape;56;p9"/>
          <p:cNvSpPr txBox="1">
            <a:spLocks noGrp="1"/>
          </p:cNvSpPr>
          <p:nvPr>
            <p:ph type="dt" idx="10"/>
          </p:nvPr>
        </p:nvSpPr>
        <p:spPr>
          <a:xfrm>
            <a:off x="457200" y="6245225"/>
            <a:ext cx="2286000" cy="4761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SzPts val="1400"/>
              <a:buNone/>
              <a:defRPr sz="2400" b="0" i="0" u="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57" name="Google Shape;57;p9"/>
          <p:cNvSpPr txBox="1">
            <a:spLocks noGrp="1"/>
          </p:cNvSpPr>
          <p:nvPr>
            <p:ph type="ftr" idx="11"/>
          </p:nvPr>
        </p:nvSpPr>
        <p:spPr>
          <a:xfrm>
            <a:off x="503237" y="6351587"/>
            <a:ext cx="6934200" cy="2286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SzPts val="1400"/>
              <a:buNone/>
              <a:defRPr sz="1400" b="0" i="0" u="none">
                <a:solidFill>
                  <a:srgbClr val="558D06"/>
                </a:solidFill>
                <a:latin typeface="Verdana"/>
                <a:ea typeface="Verdana"/>
                <a:cs typeface="Verdana"/>
                <a:sym typeface="Verdana"/>
              </a:defRPr>
            </a:lvl1pPr>
            <a:lvl2pPr marL="457200" marR="0" lvl="1"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58" name="Google Shape;58;p9"/>
          <p:cNvSpPr txBox="1">
            <a:spLocks noGrp="1"/>
          </p:cNvSpPr>
          <p:nvPr>
            <p:ph type="sldNum" idx="12"/>
          </p:nvPr>
        </p:nvSpPr>
        <p:spPr>
          <a:xfrm>
            <a:off x="6553200" y="6245225"/>
            <a:ext cx="1632000" cy="4761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Font typeface="Times New Roman"/>
              <a:buNone/>
              <a:defRPr sz="2400" b="0" i="0" u="none">
                <a:solidFill>
                  <a:schemeClr val="dk1"/>
                </a:solidFill>
                <a:latin typeface="Times New Roman"/>
                <a:ea typeface="Times New Roman"/>
                <a:cs typeface="Times New Roman"/>
                <a:sym typeface="Times New Roman"/>
              </a:defRPr>
            </a:lvl1pPr>
            <a:lvl2pPr marL="0" marR="0" lvl="1" indent="0" algn="l" rtl="0">
              <a:lnSpc>
                <a:spcPct val="100000"/>
              </a:lnSpc>
              <a:spcBef>
                <a:spcPts val="0"/>
              </a:spcBef>
              <a:spcAft>
                <a:spcPts val="0"/>
              </a:spcAft>
              <a:buClr>
                <a:schemeClr val="dk1"/>
              </a:buClr>
              <a:buFont typeface="Times New Roman"/>
              <a:buNone/>
              <a:defRPr sz="2400" b="0" i="0" u="none">
                <a:solidFill>
                  <a:schemeClr val="dk1"/>
                </a:solidFill>
                <a:latin typeface="Times New Roman"/>
                <a:ea typeface="Times New Roman"/>
                <a:cs typeface="Times New Roman"/>
                <a:sym typeface="Times New Roman"/>
              </a:defRPr>
            </a:lvl2pPr>
            <a:lvl3pPr marL="0" marR="0" lvl="2" indent="0" algn="l" rtl="0">
              <a:lnSpc>
                <a:spcPct val="100000"/>
              </a:lnSpc>
              <a:spcBef>
                <a:spcPts val="0"/>
              </a:spcBef>
              <a:spcAft>
                <a:spcPts val="0"/>
              </a:spcAft>
              <a:buClr>
                <a:schemeClr val="dk1"/>
              </a:buClr>
              <a:buFont typeface="Times New Roman"/>
              <a:buNone/>
              <a:defRPr sz="2400" b="0" i="0" u="none">
                <a:solidFill>
                  <a:schemeClr val="dk1"/>
                </a:solidFill>
                <a:latin typeface="Times New Roman"/>
                <a:ea typeface="Times New Roman"/>
                <a:cs typeface="Times New Roman"/>
                <a:sym typeface="Times New Roman"/>
              </a:defRPr>
            </a:lvl3pPr>
            <a:lvl4pPr marL="0" marR="0" lvl="3" indent="0" algn="l" rtl="0">
              <a:lnSpc>
                <a:spcPct val="100000"/>
              </a:lnSpc>
              <a:spcBef>
                <a:spcPts val="0"/>
              </a:spcBef>
              <a:spcAft>
                <a:spcPts val="0"/>
              </a:spcAft>
              <a:buClr>
                <a:schemeClr val="dk1"/>
              </a:buClr>
              <a:buFont typeface="Times New Roman"/>
              <a:buNone/>
              <a:defRPr sz="2400" b="0" i="0" u="none">
                <a:solidFill>
                  <a:schemeClr val="dk1"/>
                </a:solidFill>
                <a:latin typeface="Times New Roman"/>
                <a:ea typeface="Times New Roman"/>
                <a:cs typeface="Times New Roman"/>
                <a:sym typeface="Times New Roman"/>
              </a:defRPr>
            </a:lvl4pPr>
            <a:lvl5pPr marL="0" marR="0" lvl="4" indent="0" algn="l" rtl="0">
              <a:lnSpc>
                <a:spcPct val="100000"/>
              </a:lnSpc>
              <a:spcBef>
                <a:spcPts val="0"/>
              </a:spcBef>
              <a:spcAft>
                <a:spcPts val="0"/>
              </a:spcAft>
              <a:buClr>
                <a:schemeClr val="dk1"/>
              </a:buClr>
              <a:buFont typeface="Times New Roman"/>
              <a:buNone/>
              <a:defRPr sz="2400" b="0" i="0" u="none">
                <a:solidFill>
                  <a:schemeClr val="dk1"/>
                </a:solidFill>
                <a:latin typeface="Times New Roman"/>
                <a:ea typeface="Times New Roman"/>
                <a:cs typeface="Times New Roman"/>
                <a:sym typeface="Times New Roman"/>
              </a:defRPr>
            </a:lvl5pPr>
            <a:lvl6pPr marL="0" marR="0" lvl="5" indent="0" algn="l" rtl="0">
              <a:lnSpc>
                <a:spcPct val="100000"/>
              </a:lnSpc>
              <a:spcBef>
                <a:spcPts val="0"/>
              </a:spcBef>
              <a:spcAft>
                <a:spcPts val="0"/>
              </a:spcAft>
              <a:buClr>
                <a:schemeClr val="dk1"/>
              </a:buClr>
              <a:buFont typeface="Times New Roman"/>
              <a:buNone/>
              <a:defRPr sz="2400" b="0" i="0" u="none">
                <a:solidFill>
                  <a:schemeClr val="dk1"/>
                </a:solidFill>
                <a:latin typeface="Times New Roman"/>
                <a:ea typeface="Times New Roman"/>
                <a:cs typeface="Times New Roman"/>
                <a:sym typeface="Times New Roman"/>
              </a:defRPr>
            </a:lvl6pPr>
            <a:lvl7pPr marL="0" marR="0" lvl="6" indent="0" algn="l" rtl="0">
              <a:lnSpc>
                <a:spcPct val="100000"/>
              </a:lnSpc>
              <a:spcBef>
                <a:spcPts val="0"/>
              </a:spcBef>
              <a:spcAft>
                <a:spcPts val="0"/>
              </a:spcAft>
              <a:buClr>
                <a:schemeClr val="dk1"/>
              </a:buClr>
              <a:buFont typeface="Times New Roman"/>
              <a:buNone/>
              <a:defRPr sz="2400" b="0" i="0" u="none">
                <a:solidFill>
                  <a:schemeClr val="dk1"/>
                </a:solidFill>
                <a:latin typeface="Times New Roman"/>
                <a:ea typeface="Times New Roman"/>
                <a:cs typeface="Times New Roman"/>
                <a:sym typeface="Times New Roman"/>
              </a:defRPr>
            </a:lvl7pPr>
            <a:lvl8pPr marL="0" marR="0" lvl="7" indent="0" algn="l" rtl="0">
              <a:lnSpc>
                <a:spcPct val="100000"/>
              </a:lnSpc>
              <a:spcBef>
                <a:spcPts val="0"/>
              </a:spcBef>
              <a:spcAft>
                <a:spcPts val="0"/>
              </a:spcAft>
              <a:buClr>
                <a:schemeClr val="dk1"/>
              </a:buClr>
              <a:buFont typeface="Times New Roman"/>
              <a:buNone/>
              <a:defRPr sz="2400" b="0" i="0" u="none">
                <a:solidFill>
                  <a:schemeClr val="dk1"/>
                </a:solidFill>
                <a:latin typeface="Times New Roman"/>
                <a:ea typeface="Times New Roman"/>
                <a:cs typeface="Times New Roman"/>
                <a:sym typeface="Times New Roman"/>
              </a:defRPr>
            </a:lvl8pPr>
            <a:lvl9pPr marL="0" marR="0" lvl="8" indent="0" algn="l" rtl="0">
              <a:lnSpc>
                <a:spcPct val="100000"/>
              </a:lnSpc>
              <a:spcBef>
                <a:spcPts val="0"/>
              </a:spcBef>
              <a:spcAft>
                <a:spcPts val="0"/>
              </a:spcAft>
              <a:buClr>
                <a:schemeClr val="dk1"/>
              </a:buClr>
              <a:buFont typeface="Times New Roman"/>
              <a:buNone/>
              <a:defRPr sz="2400" b="0" i="0" u="none">
                <a:solidFill>
                  <a:schemeClr val="dk1"/>
                </a:solidFill>
                <a:latin typeface="Times New Roman"/>
                <a:ea typeface="Times New Roman"/>
                <a:cs typeface="Times New Roman"/>
                <a:sym typeface="Times New Roman"/>
              </a:defRPr>
            </a:lvl9pPr>
          </a:lstStyle>
          <a:p>
            <a:pPr marL="0"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6"/>
        <p:cNvGrpSpPr/>
        <p:nvPr/>
      </p:nvGrpSpPr>
      <p:grpSpPr>
        <a:xfrm>
          <a:off x="0" y="0"/>
          <a:ext cx="0" cy="0"/>
          <a:chOff x="0" y="0"/>
          <a:chExt cx="0" cy="0"/>
        </a:xfrm>
      </p:grpSpPr>
      <p:sp>
        <p:nvSpPr>
          <p:cNvPr id="67" name="Google Shape;67;p11"/>
          <p:cNvSpPr txBox="1"/>
          <p:nvPr/>
        </p:nvSpPr>
        <p:spPr>
          <a:xfrm>
            <a:off x="7837487" y="6208712"/>
            <a:ext cx="1066800" cy="4206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558D06"/>
              </a:buClr>
              <a:buSzPts val="1400"/>
              <a:buFont typeface="Times New Roman"/>
              <a:buNone/>
            </a:pPr>
            <a:r>
              <a:rPr lang="en-US" sz="1400" b="1" i="0" u="none" strike="noStrike" cap="none" dirty="0">
                <a:solidFill>
                  <a:srgbClr val="558D06"/>
                </a:solidFill>
                <a:latin typeface="Times New Roman"/>
                <a:ea typeface="Times New Roman"/>
                <a:cs typeface="Times New Roman"/>
                <a:sym typeface="Times New Roman"/>
              </a:rPr>
              <a:t>3-</a:t>
            </a:r>
            <a:fld id="{00000000-1234-1234-1234-123412341234}" type="slidenum">
              <a:rPr lang="en-US" sz="1400" b="1" i="0" u="none" strike="noStrike" cap="none">
                <a:solidFill>
                  <a:srgbClr val="558D06"/>
                </a:solidFill>
                <a:latin typeface="Times New Roman"/>
                <a:ea typeface="Times New Roman"/>
                <a:cs typeface="Times New Roman"/>
                <a:sym typeface="Times New Roman"/>
              </a:rPr>
              <a:t>‹#›</a:t>
            </a:fld>
            <a:endParaRPr sz="1400" b="0" i="0" u="none" strike="noStrike" cap="none" dirty="0">
              <a:solidFill>
                <a:srgbClr val="000000"/>
              </a:solidFill>
              <a:latin typeface="Arial"/>
              <a:ea typeface="Arial"/>
              <a:cs typeface="Arial"/>
              <a:sym typeface="Arial"/>
            </a:endParaRPr>
          </a:p>
        </p:txBody>
      </p:sp>
      <p:sp>
        <p:nvSpPr>
          <p:cNvPr id="68" name="Google Shape;68;p11"/>
          <p:cNvSpPr txBox="1"/>
          <p:nvPr/>
        </p:nvSpPr>
        <p:spPr>
          <a:xfrm>
            <a:off x="-9525" y="-9525"/>
            <a:ext cx="381000" cy="6858000"/>
          </a:xfrm>
          <a:prstGeom prst="rect">
            <a:avLst/>
          </a:prstGeom>
          <a:solidFill>
            <a:srgbClr val="C00000"/>
          </a:solidFill>
          <a:ln>
            <a:solidFill>
              <a:srgbClr val="FF0000"/>
            </a:solid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70" name="Google Shape;70;p11"/>
          <p:cNvSpPr txBox="1">
            <a:spLocks noGrp="1"/>
          </p:cNvSpPr>
          <p:nvPr>
            <p:ph type="title"/>
          </p:nvPr>
        </p:nvSpPr>
        <p:spPr>
          <a:xfrm>
            <a:off x="381000" y="228600"/>
            <a:ext cx="7696200" cy="6858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400"/>
              <a:buFont typeface="Arial"/>
              <a:buNone/>
              <a:defRPr sz="3200" b="0" i="0" u="none" strike="noStrike" cap="none">
                <a:solidFill>
                  <a:srgbClr val="558D06"/>
                </a:solidFill>
                <a:latin typeface="Verdana"/>
                <a:ea typeface="Verdana"/>
                <a:cs typeface="Verdana"/>
                <a:sym typeface="Verdana"/>
              </a:defRPr>
            </a:lvl1pPr>
            <a:lvl2pPr marR="0" lvl="1" algn="ctr" rtl="0">
              <a:lnSpc>
                <a:spcPct val="100000"/>
              </a:lnSpc>
              <a:spcBef>
                <a:spcPts val="0"/>
              </a:spcBef>
              <a:spcAft>
                <a:spcPts val="0"/>
              </a:spcAft>
              <a:buClr>
                <a:srgbClr val="000000"/>
              </a:buClr>
              <a:buSzPts val="1400"/>
              <a:buFont typeface="Arial"/>
              <a:buNone/>
              <a:defRPr sz="3200" b="0" i="0" u="none" strike="noStrike" cap="none">
                <a:solidFill>
                  <a:srgbClr val="558D06"/>
                </a:solidFill>
                <a:latin typeface="Verdana"/>
                <a:ea typeface="Verdana"/>
                <a:cs typeface="Verdana"/>
                <a:sym typeface="Verdana"/>
              </a:defRPr>
            </a:lvl2pPr>
            <a:lvl3pPr marR="0" lvl="2" algn="ctr" rtl="0">
              <a:lnSpc>
                <a:spcPct val="100000"/>
              </a:lnSpc>
              <a:spcBef>
                <a:spcPts val="0"/>
              </a:spcBef>
              <a:spcAft>
                <a:spcPts val="0"/>
              </a:spcAft>
              <a:buClr>
                <a:srgbClr val="000000"/>
              </a:buClr>
              <a:buSzPts val="1400"/>
              <a:buFont typeface="Arial"/>
              <a:buNone/>
              <a:defRPr sz="3200" b="0" i="0" u="none" strike="noStrike" cap="none">
                <a:solidFill>
                  <a:srgbClr val="558D06"/>
                </a:solidFill>
                <a:latin typeface="Verdana"/>
                <a:ea typeface="Verdana"/>
                <a:cs typeface="Verdana"/>
                <a:sym typeface="Verdana"/>
              </a:defRPr>
            </a:lvl3pPr>
            <a:lvl4pPr marR="0" lvl="3" algn="ctr" rtl="0">
              <a:lnSpc>
                <a:spcPct val="100000"/>
              </a:lnSpc>
              <a:spcBef>
                <a:spcPts val="0"/>
              </a:spcBef>
              <a:spcAft>
                <a:spcPts val="0"/>
              </a:spcAft>
              <a:buClr>
                <a:srgbClr val="000000"/>
              </a:buClr>
              <a:buSzPts val="1400"/>
              <a:buFont typeface="Arial"/>
              <a:buNone/>
              <a:defRPr sz="3200" b="0" i="0" u="none" strike="noStrike" cap="none">
                <a:solidFill>
                  <a:srgbClr val="558D06"/>
                </a:solidFill>
                <a:latin typeface="Verdana"/>
                <a:ea typeface="Verdana"/>
                <a:cs typeface="Verdana"/>
                <a:sym typeface="Verdana"/>
              </a:defRPr>
            </a:lvl4pPr>
            <a:lvl5pPr marR="0" lvl="4" algn="ctr" rtl="0">
              <a:lnSpc>
                <a:spcPct val="100000"/>
              </a:lnSpc>
              <a:spcBef>
                <a:spcPts val="0"/>
              </a:spcBef>
              <a:spcAft>
                <a:spcPts val="0"/>
              </a:spcAft>
              <a:buClr>
                <a:srgbClr val="000000"/>
              </a:buClr>
              <a:buSzPts val="1400"/>
              <a:buFont typeface="Arial"/>
              <a:buNone/>
              <a:defRPr sz="3200" b="0" i="0" u="none" strike="noStrike" cap="none">
                <a:solidFill>
                  <a:srgbClr val="558D06"/>
                </a:solidFill>
                <a:latin typeface="Verdana"/>
                <a:ea typeface="Verdana"/>
                <a:cs typeface="Verdana"/>
                <a:sym typeface="Verdana"/>
              </a:defRPr>
            </a:lvl5pPr>
            <a:lvl6pPr marR="0" lvl="5" algn="ctr" rtl="0">
              <a:lnSpc>
                <a:spcPct val="100000"/>
              </a:lnSpc>
              <a:spcBef>
                <a:spcPts val="0"/>
              </a:spcBef>
              <a:spcAft>
                <a:spcPts val="0"/>
              </a:spcAft>
              <a:buClr>
                <a:srgbClr val="000000"/>
              </a:buClr>
              <a:buSzPts val="1400"/>
              <a:buFont typeface="Arial"/>
              <a:buNone/>
              <a:defRPr sz="3200" b="0" i="0" u="none" strike="noStrike" cap="none">
                <a:solidFill>
                  <a:srgbClr val="558D06"/>
                </a:solidFill>
                <a:latin typeface="Verdana"/>
                <a:ea typeface="Verdana"/>
                <a:cs typeface="Verdana"/>
                <a:sym typeface="Verdana"/>
              </a:defRPr>
            </a:lvl6pPr>
            <a:lvl7pPr marR="0" lvl="6" algn="ctr" rtl="0">
              <a:lnSpc>
                <a:spcPct val="100000"/>
              </a:lnSpc>
              <a:spcBef>
                <a:spcPts val="0"/>
              </a:spcBef>
              <a:spcAft>
                <a:spcPts val="0"/>
              </a:spcAft>
              <a:buClr>
                <a:srgbClr val="000000"/>
              </a:buClr>
              <a:buSzPts val="1400"/>
              <a:buFont typeface="Arial"/>
              <a:buNone/>
              <a:defRPr sz="3200" b="0" i="0" u="none" strike="noStrike" cap="none">
                <a:solidFill>
                  <a:srgbClr val="558D06"/>
                </a:solidFill>
                <a:latin typeface="Verdana"/>
                <a:ea typeface="Verdana"/>
                <a:cs typeface="Verdana"/>
                <a:sym typeface="Verdana"/>
              </a:defRPr>
            </a:lvl7pPr>
            <a:lvl8pPr marR="0" lvl="7" algn="ctr" rtl="0">
              <a:lnSpc>
                <a:spcPct val="100000"/>
              </a:lnSpc>
              <a:spcBef>
                <a:spcPts val="0"/>
              </a:spcBef>
              <a:spcAft>
                <a:spcPts val="0"/>
              </a:spcAft>
              <a:buClr>
                <a:srgbClr val="000000"/>
              </a:buClr>
              <a:buSzPts val="1400"/>
              <a:buFont typeface="Arial"/>
              <a:buNone/>
              <a:defRPr sz="3200" b="0" i="0" u="none" strike="noStrike" cap="none">
                <a:solidFill>
                  <a:srgbClr val="558D06"/>
                </a:solidFill>
                <a:latin typeface="Verdana"/>
                <a:ea typeface="Verdana"/>
                <a:cs typeface="Verdana"/>
                <a:sym typeface="Verdana"/>
              </a:defRPr>
            </a:lvl8pPr>
            <a:lvl9pPr marR="0" lvl="8" algn="ctr" rtl="0">
              <a:lnSpc>
                <a:spcPct val="100000"/>
              </a:lnSpc>
              <a:spcBef>
                <a:spcPts val="0"/>
              </a:spcBef>
              <a:spcAft>
                <a:spcPts val="0"/>
              </a:spcAft>
              <a:buClr>
                <a:srgbClr val="000000"/>
              </a:buClr>
              <a:buSzPts val="1400"/>
              <a:buFont typeface="Arial"/>
              <a:buNone/>
              <a:defRPr sz="3200" b="0" i="0" u="none" strike="noStrike" cap="none">
                <a:solidFill>
                  <a:srgbClr val="558D06"/>
                </a:solidFill>
                <a:latin typeface="Verdana"/>
                <a:ea typeface="Verdana"/>
                <a:cs typeface="Verdana"/>
                <a:sym typeface="Verdana"/>
              </a:defRPr>
            </a:lvl9pPr>
          </a:lstStyle>
          <a:p>
            <a:endParaRPr/>
          </a:p>
        </p:txBody>
      </p:sp>
      <p:sp>
        <p:nvSpPr>
          <p:cNvPr id="71" name="Google Shape;71;p11"/>
          <p:cNvSpPr txBox="1">
            <a:spLocks noGrp="1"/>
          </p:cNvSpPr>
          <p:nvPr>
            <p:ph type="body" idx="1"/>
          </p:nvPr>
        </p:nvSpPr>
        <p:spPr>
          <a:xfrm>
            <a:off x="523875" y="1108075"/>
            <a:ext cx="7924800" cy="4907100"/>
          </a:xfrm>
          <a:prstGeom prst="rect">
            <a:avLst/>
          </a:prstGeom>
          <a:noFill/>
          <a:ln>
            <a:noFill/>
          </a:ln>
        </p:spPr>
        <p:txBody>
          <a:bodyPr spcFirstLastPara="1" wrap="square" lIns="91425" tIns="91425" rIns="91425" bIns="91425" anchor="t" anchorCtr="0">
            <a:noAutofit/>
          </a:bodyPr>
          <a:lstStyle>
            <a:lvl1pPr marL="457200" marR="0" lvl="0" indent="-406400" algn="l" rtl="0">
              <a:lnSpc>
                <a:spcPct val="100000"/>
              </a:lnSpc>
              <a:spcBef>
                <a:spcPts val="560"/>
              </a:spcBef>
              <a:spcAft>
                <a:spcPts val="0"/>
              </a:spcAft>
              <a:buClr>
                <a:schemeClr val="dk1"/>
              </a:buClr>
              <a:buSzPts val="2800"/>
              <a:buFont typeface="Noto Sans Symbols"/>
              <a:buChar char="❑"/>
              <a:defRPr sz="2800" b="0" i="0" u="none" strike="noStrike" cap="none">
                <a:solidFill>
                  <a:schemeClr val="dk1"/>
                </a:solidFill>
                <a:latin typeface="Verdana"/>
                <a:ea typeface="Verdana"/>
                <a:cs typeface="Verdana"/>
                <a:sym typeface="Verdana"/>
              </a:defRPr>
            </a:lvl1pPr>
            <a:lvl2pPr marL="914400" marR="0" lvl="1" indent="-381000" algn="l" rtl="0">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Verdana"/>
                <a:ea typeface="Verdana"/>
                <a:cs typeface="Verdana"/>
                <a:sym typeface="Verdana"/>
              </a:defRPr>
            </a:lvl2pPr>
            <a:lvl3pPr marL="1371600" marR="0" lvl="2" indent="-355600" algn="l" rtl="0">
              <a:lnSpc>
                <a:spcPct val="100000"/>
              </a:lnSpc>
              <a:spcBef>
                <a:spcPts val="400"/>
              </a:spcBef>
              <a:spcAft>
                <a:spcPts val="0"/>
              </a:spcAft>
              <a:buClr>
                <a:schemeClr val="dk1"/>
              </a:buClr>
              <a:buSzPts val="2000"/>
              <a:buFont typeface="Verdana"/>
              <a:buChar char="o"/>
              <a:defRPr sz="2000" b="0" i="0" u="none" strike="noStrike" cap="none">
                <a:solidFill>
                  <a:schemeClr val="dk1"/>
                </a:solidFill>
                <a:latin typeface="Verdana"/>
                <a:ea typeface="Verdana"/>
                <a:cs typeface="Verdana"/>
                <a:sym typeface="Verdana"/>
              </a:defRPr>
            </a:lvl3pPr>
            <a:lvl4pPr marL="1828800" marR="0" lvl="3"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Verdana"/>
                <a:ea typeface="Verdana"/>
                <a:cs typeface="Verdana"/>
                <a:sym typeface="Verdana"/>
              </a:defRPr>
            </a:lvl4pPr>
            <a:lvl5pPr marL="2286000" marR="0" lvl="4"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Verdana"/>
                <a:ea typeface="Verdana"/>
                <a:cs typeface="Verdana"/>
                <a:sym typeface="Verdana"/>
              </a:defRPr>
            </a:lvl6pPr>
            <a:lvl7pPr marL="3200400" marR="0" lvl="6"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Verdana"/>
                <a:ea typeface="Verdana"/>
                <a:cs typeface="Verdana"/>
                <a:sym typeface="Verdana"/>
              </a:defRPr>
            </a:lvl7pPr>
            <a:lvl8pPr marL="3657600" marR="0" lvl="7"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Verdana"/>
                <a:ea typeface="Verdana"/>
                <a:cs typeface="Verdana"/>
                <a:sym typeface="Verdana"/>
              </a:defRPr>
            </a:lvl8pPr>
            <a:lvl9pPr marL="4114800" marR="0" lvl="8"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Verdana"/>
                <a:ea typeface="Verdana"/>
                <a:cs typeface="Verdana"/>
                <a:sym typeface="Verdana"/>
              </a:defRPr>
            </a:lvl9pPr>
          </a:lstStyle>
          <a:p>
            <a:endParaRPr dirty="0"/>
          </a:p>
        </p:txBody>
      </p:sp>
      <p:sp>
        <p:nvSpPr>
          <p:cNvPr id="72" name="Google Shape;72;p11"/>
          <p:cNvSpPr txBox="1">
            <a:spLocks noGrp="1"/>
          </p:cNvSpPr>
          <p:nvPr>
            <p:ph type="ftr" idx="11"/>
          </p:nvPr>
        </p:nvSpPr>
        <p:spPr>
          <a:xfrm>
            <a:off x="503237" y="6351587"/>
            <a:ext cx="6934200" cy="228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558D06"/>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9pPr>
          </a:lstStyle>
          <a:p>
            <a:endParaRPr/>
          </a:p>
        </p:txBody>
      </p:sp>
    </p:spTree>
  </p:cSld>
  <p:clrMap bg1="lt1" tx1="dk1" bg2="dk2" tx2="lt2" accent1="accent1" accent2="accent2" accent3="accent3" accent4="accent4" accent5="accent5" accent6="accent6" hlink="hlink" folHlink="folHlink"/>
  <p:sldLayoutIdLst>
    <p:sldLayoutId id="214748365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77"/>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5"/>
          <p:cNvSpPr txBox="1">
            <a:spLocks noGrp="1"/>
          </p:cNvSpPr>
          <p:nvPr>
            <p:ph type="ctrTitle"/>
          </p:nvPr>
        </p:nvSpPr>
        <p:spPr>
          <a:xfrm>
            <a:off x="747712" y="1824037"/>
            <a:ext cx="7772400" cy="1905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558D06"/>
              </a:buClr>
              <a:buFont typeface="Verdana"/>
              <a:buNone/>
            </a:pPr>
            <a:r>
              <a:rPr lang="en-US" dirty="0">
                <a:solidFill>
                  <a:srgbClr val="FF0000"/>
                </a:solidFill>
              </a:rPr>
              <a:t>COMP462:</a:t>
            </a:r>
            <a:br>
              <a:rPr lang="en-US" dirty="0">
                <a:solidFill>
                  <a:srgbClr val="FF0000"/>
                </a:solidFill>
              </a:rPr>
            </a:br>
            <a:r>
              <a:rPr lang="en-US" sz="3200" b="0" i="0" u="none" strike="noStrike" cap="none" dirty="0">
                <a:solidFill>
                  <a:srgbClr val="FF0000"/>
                </a:solidFill>
                <a:sym typeface="Verdana"/>
              </a:rPr>
              <a:t>Embedded Systems</a:t>
            </a:r>
            <a:endParaRPr dirty="0">
              <a:solidFill>
                <a:srgbClr val="FF0000"/>
              </a:solidFill>
            </a:endParaRPr>
          </a:p>
        </p:txBody>
      </p:sp>
      <p:sp>
        <p:nvSpPr>
          <p:cNvPr id="84" name="Google Shape;84;p15"/>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Font typeface="Noto Sans Symbols"/>
              <a:buNone/>
            </a:pPr>
            <a:r>
              <a:rPr lang="en-US" sz="2800" b="0" i="0" u="none" strike="noStrike" cap="none">
                <a:solidFill>
                  <a:schemeClr val="dk1"/>
                </a:solidFill>
                <a:latin typeface="Verdana"/>
                <a:ea typeface="Verdana"/>
                <a:cs typeface="Verdana"/>
                <a:sym typeface="Verdana"/>
              </a:rPr>
              <a:t>Lecture 4: </a:t>
            </a:r>
            <a:r>
              <a:rPr lang="en-US"/>
              <a:t>Switch Interface, LED Interface, </a:t>
            </a:r>
            <a:r>
              <a:rPr lang="en-US" sz="2800" b="0" i="0" u="none" strike="noStrike" cap="none">
                <a:solidFill>
                  <a:schemeClr val="dk1"/>
                </a:solidFill>
                <a:latin typeface="Verdana"/>
                <a:ea typeface="Verdana"/>
                <a:cs typeface="Verdana"/>
                <a:sym typeface="Verdana"/>
              </a:rPr>
              <a:t>Branches, </a:t>
            </a:r>
            <a:r>
              <a:rPr lang="en-US"/>
              <a:t>Stack Operations, Condition codes</a:t>
            </a:r>
            <a:endParaRPr/>
          </a:p>
        </p:txBody>
      </p:sp>
      <p:sp>
        <p:nvSpPr>
          <p:cNvPr id="85" name="Google Shape;85;p15"/>
          <p:cNvSpPr txBox="1"/>
          <p:nvPr/>
        </p:nvSpPr>
        <p:spPr>
          <a:xfrm>
            <a:off x="503237" y="6351587"/>
            <a:ext cx="6934200" cy="22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endParaRPr dirty="0">
              <a:solidFill>
                <a:srgbClr val="558D06"/>
              </a:solidFill>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24"/>
          <p:cNvSpPr txBox="1">
            <a:spLocks noGrp="1"/>
          </p:cNvSpPr>
          <p:nvPr>
            <p:ph type="title"/>
          </p:nvPr>
        </p:nvSpPr>
        <p:spPr>
          <a:xfrm>
            <a:off x="381000" y="228600"/>
            <a:ext cx="7696200" cy="6858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558D06"/>
              </a:buClr>
              <a:buFont typeface="Verdana"/>
              <a:buNone/>
            </a:pPr>
            <a:r>
              <a:rPr lang="en-US" sz="3200" b="0" i="0" u="none" strike="noStrike" cap="none">
                <a:solidFill>
                  <a:srgbClr val="558D06"/>
                </a:solidFill>
                <a:latin typeface="Verdana"/>
                <a:ea typeface="Verdana"/>
                <a:cs typeface="Verdana"/>
                <a:sym typeface="Verdana"/>
              </a:rPr>
              <a:t>For Loops for time dela</a:t>
            </a:r>
            <a:r>
              <a:rPr lang="en-US"/>
              <a:t>y</a:t>
            </a:r>
            <a:endParaRPr/>
          </a:p>
        </p:txBody>
      </p:sp>
      <p:sp>
        <p:nvSpPr>
          <p:cNvPr id="330" name="Google Shape;330;p24"/>
          <p:cNvSpPr txBox="1"/>
          <p:nvPr/>
        </p:nvSpPr>
        <p:spPr>
          <a:xfrm>
            <a:off x="381000" y="914400"/>
            <a:ext cx="5152500" cy="478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a:latin typeface="Courier New"/>
                <a:ea typeface="Courier New"/>
                <a:cs typeface="Courier New"/>
                <a:sym typeface="Courier New"/>
              </a:rPr>
              <a:t>Delay SUBS R0,R0,#1</a:t>
            </a:r>
            <a:endParaRPr sz="1800" b="1">
              <a:latin typeface="Courier New"/>
              <a:ea typeface="Courier New"/>
              <a:cs typeface="Courier New"/>
              <a:sym typeface="Courier New"/>
            </a:endParaRPr>
          </a:p>
          <a:p>
            <a:pPr marL="0" lvl="0" indent="0" algn="l" rtl="0">
              <a:spcBef>
                <a:spcPts val="0"/>
              </a:spcBef>
              <a:spcAft>
                <a:spcPts val="0"/>
              </a:spcAft>
              <a:buNone/>
            </a:pPr>
            <a:r>
              <a:rPr lang="en-US" sz="1800" b="1">
                <a:latin typeface="Courier New"/>
                <a:ea typeface="Courier New"/>
                <a:cs typeface="Courier New"/>
                <a:sym typeface="Courier New"/>
              </a:rPr>
              <a:t>      BNE  Delay</a:t>
            </a:r>
            <a:endParaRPr sz="1800" b="1">
              <a:latin typeface="Courier New"/>
              <a:ea typeface="Courier New"/>
              <a:cs typeface="Courier New"/>
              <a:sym typeface="Courier New"/>
            </a:endParaRPr>
          </a:p>
          <a:p>
            <a:pPr marL="0" lvl="0" indent="0" algn="l" rtl="0">
              <a:spcBef>
                <a:spcPts val="0"/>
              </a:spcBef>
              <a:spcAft>
                <a:spcPts val="0"/>
              </a:spcAft>
              <a:buNone/>
            </a:pPr>
            <a:r>
              <a:rPr lang="en-US" sz="1800" b="1">
                <a:latin typeface="Courier New"/>
                <a:ea typeface="Courier New"/>
                <a:cs typeface="Courier New"/>
                <a:sym typeface="Courier New"/>
              </a:rPr>
              <a:t>      BX   LR</a:t>
            </a:r>
            <a:endParaRPr sz="1800" b="1">
              <a:latin typeface="Courier New"/>
              <a:ea typeface="Courier New"/>
              <a:cs typeface="Courier New"/>
              <a:sym typeface="Courier New"/>
            </a:endParaRPr>
          </a:p>
          <a:p>
            <a:pPr marL="0" lvl="0" indent="0" algn="l" rtl="0">
              <a:spcBef>
                <a:spcPts val="0"/>
              </a:spcBef>
              <a:spcAft>
                <a:spcPts val="0"/>
              </a:spcAft>
              <a:buNone/>
            </a:pPr>
            <a:r>
              <a:rPr lang="en-US" sz="1800" b="1">
                <a:latin typeface="Courier New"/>
                <a:ea typeface="Courier New"/>
                <a:cs typeface="Courier New"/>
                <a:sym typeface="Courier New"/>
              </a:rPr>
              <a:t>Main  BL   LED_Init</a:t>
            </a:r>
            <a:endParaRPr sz="1800" b="1">
              <a:latin typeface="Courier New"/>
              <a:ea typeface="Courier New"/>
              <a:cs typeface="Courier New"/>
              <a:sym typeface="Courier New"/>
            </a:endParaRPr>
          </a:p>
          <a:p>
            <a:pPr marL="0" lvl="0" indent="0" algn="l" rtl="0">
              <a:spcBef>
                <a:spcPts val="0"/>
              </a:spcBef>
              <a:spcAft>
                <a:spcPts val="0"/>
              </a:spcAft>
              <a:buNone/>
            </a:pPr>
            <a:r>
              <a:rPr lang="en-US" sz="1800" b="1">
                <a:latin typeface="Courier New"/>
                <a:ea typeface="Courier New"/>
                <a:cs typeface="Courier New"/>
                <a:sym typeface="Courier New"/>
              </a:rPr>
              <a:t>Loop  MOV  R0,#1</a:t>
            </a:r>
            <a:endParaRPr sz="1800" b="1">
              <a:latin typeface="Courier New"/>
              <a:ea typeface="Courier New"/>
              <a:cs typeface="Courier New"/>
              <a:sym typeface="Courier New"/>
            </a:endParaRPr>
          </a:p>
          <a:p>
            <a:pPr marL="0" lvl="0" indent="0" algn="l" rtl="0">
              <a:spcBef>
                <a:spcPts val="0"/>
              </a:spcBef>
              <a:spcAft>
                <a:spcPts val="0"/>
              </a:spcAft>
              <a:buNone/>
            </a:pPr>
            <a:r>
              <a:rPr lang="en-US" sz="1800" b="1">
                <a:latin typeface="Courier New"/>
                <a:ea typeface="Courier New"/>
                <a:cs typeface="Courier New"/>
                <a:sym typeface="Courier New"/>
              </a:rPr>
              <a:t>      BL   LED_Out</a:t>
            </a:r>
            <a:endParaRPr sz="1800" b="1">
              <a:latin typeface="Courier New"/>
              <a:ea typeface="Courier New"/>
              <a:cs typeface="Courier New"/>
              <a:sym typeface="Courier New"/>
            </a:endParaRPr>
          </a:p>
          <a:p>
            <a:pPr marL="0" lvl="0" indent="0" algn="l" rtl="0">
              <a:spcBef>
                <a:spcPts val="0"/>
              </a:spcBef>
              <a:spcAft>
                <a:spcPts val="0"/>
              </a:spcAft>
              <a:buNone/>
            </a:pPr>
            <a:r>
              <a:rPr lang="en-US" sz="1800" b="1">
                <a:latin typeface="Courier New"/>
                <a:ea typeface="Courier New"/>
                <a:cs typeface="Courier New"/>
                <a:sym typeface="Courier New"/>
              </a:rPr>
              <a:t>      LDR  R0,=250000</a:t>
            </a:r>
            <a:endParaRPr sz="1800" b="1">
              <a:latin typeface="Courier New"/>
              <a:ea typeface="Courier New"/>
              <a:cs typeface="Courier New"/>
              <a:sym typeface="Courier New"/>
            </a:endParaRPr>
          </a:p>
          <a:p>
            <a:pPr marL="0" lvl="0" indent="0" algn="l" rtl="0">
              <a:spcBef>
                <a:spcPts val="0"/>
              </a:spcBef>
              <a:spcAft>
                <a:spcPts val="0"/>
              </a:spcAft>
              <a:buNone/>
            </a:pPr>
            <a:r>
              <a:rPr lang="en-US" sz="1800" b="1">
                <a:latin typeface="Courier New"/>
                <a:ea typeface="Courier New"/>
                <a:cs typeface="Courier New"/>
                <a:sym typeface="Courier New"/>
              </a:rPr>
              <a:t>      BL   Delay</a:t>
            </a:r>
            <a:endParaRPr sz="1800" b="1">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sz="1800" b="1">
                <a:solidFill>
                  <a:schemeClr val="dk1"/>
                </a:solidFill>
                <a:latin typeface="Courier New"/>
                <a:ea typeface="Courier New"/>
                <a:cs typeface="Courier New"/>
                <a:sym typeface="Courier New"/>
              </a:rPr>
              <a:t>      MOV  R0,#0</a:t>
            </a:r>
            <a:endParaRPr sz="18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sz="1800" b="1">
                <a:solidFill>
                  <a:schemeClr val="dk1"/>
                </a:solidFill>
                <a:latin typeface="Courier New"/>
                <a:ea typeface="Courier New"/>
                <a:cs typeface="Courier New"/>
                <a:sym typeface="Courier New"/>
              </a:rPr>
              <a:t>      BL   LED_Out</a:t>
            </a:r>
            <a:endParaRPr sz="18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sz="1800" b="1">
                <a:solidFill>
                  <a:schemeClr val="dk1"/>
                </a:solidFill>
                <a:latin typeface="Courier New"/>
                <a:ea typeface="Courier New"/>
                <a:cs typeface="Courier New"/>
                <a:sym typeface="Courier New"/>
              </a:rPr>
              <a:t>      LDR  R0,=250000</a:t>
            </a:r>
            <a:endParaRPr sz="18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1800" b="1">
                <a:solidFill>
                  <a:schemeClr val="dk1"/>
                </a:solidFill>
                <a:latin typeface="Courier New"/>
                <a:ea typeface="Courier New"/>
                <a:cs typeface="Courier New"/>
                <a:sym typeface="Courier New"/>
              </a:rPr>
              <a:t>      BL   Delay</a:t>
            </a:r>
            <a:endParaRPr sz="18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sz="1800" b="1">
                <a:solidFill>
                  <a:schemeClr val="dk1"/>
                </a:solidFill>
                <a:latin typeface="Courier New"/>
                <a:ea typeface="Courier New"/>
                <a:cs typeface="Courier New"/>
                <a:sym typeface="Courier New"/>
              </a:rPr>
              <a:t>      B    Loop</a:t>
            </a:r>
            <a:endParaRPr sz="1800" b="1">
              <a:solidFill>
                <a:schemeClr val="dk1"/>
              </a:solidFill>
              <a:latin typeface="Courier New"/>
              <a:ea typeface="Courier New"/>
              <a:cs typeface="Courier New"/>
              <a:sym typeface="Courier New"/>
            </a:endParaRPr>
          </a:p>
          <a:p>
            <a:pPr marL="0" lvl="0" indent="0" algn="l" rtl="0">
              <a:spcBef>
                <a:spcPts val="0"/>
              </a:spcBef>
              <a:spcAft>
                <a:spcPts val="0"/>
              </a:spcAft>
              <a:buNone/>
            </a:pPr>
            <a:endParaRPr sz="1800" b="1">
              <a:latin typeface="Courier New"/>
              <a:ea typeface="Courier New"/>
              <a:cs typeface="Courier New"/>
              <a:sym typeface="Courier New"/>
            </a:endParaRPr>
          </a:p>
          <a:p>
            <a:pPr marL="0" lvl="0" indent="0" algn="l" rtl="0">
              <a:spcBef>
                <a:spcPts val="0"/>
              </a:spcBef>
              <a:spcAft>
                <a:spcPts val="0"/>
              </a:spcAft>
              <a:buNone/>
            </a:pPr>
            <a:endParaRPr/>
          </a:p>
        </p:txBody>
      </p:sp>
      <p:sp>
        <p:nvSpPr>
          <p:cNvPr id="331" name="Google Shape;331;p24"/>
          <p:cNvSpPr txBox="1"/>
          <p:nvPr/>
        </p:nvSpPr>
        <p:spPr>
          <a:xfrm>
            <a:off x="4308025" y="914400"/>
            <a:ext cx="4249500" cy="478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a:solidFill>
                  <a:srgbClr val="0000FF"/>
                </a:solidFill>
                <a:latin typeface="Courier New"/>
                <a:ea typeface="Courier New"/>
                <a:cs typeface="Courier New"/>
                <a:sym typeface="Courier New"/>
              </a:rPr>
              <a:t>void Delay(uint32_t time){</a:t>
            </a:r>
            <a:endParaRPr sz="1800" b="1">
              <a:solidFill>
                <a:srgbClr val="0000FF"/>
              </a:solidFill>
              <a:latin typeface="Courier New"/>
              <a:ea typeface="Courier New"/>
              <a:cs typeface="Courier New"/>
              <a:sym typeface="Courier New"/>
            </a:endParaRPr>
          </a:p>
          <a:p>
            <a:pPr marL="0" lvl="0" indent="0" algn="l" rtl="0">
              <a:spcBef>
                <a:spcPts val="0"/>
              </a:spcBef>
              <a:spcAft>
                <a:spcPts val="0"/>
              </a:spcAft>
              <a:buNone/>
            </a:pPr>
            <a:r>
              <a:rPr lang="en-US" sz="1800" b="1">
                <a:solidFill>
                  <a:srgbClr val="0000FF"/>
                </a:solidFill>
                <a:latin typeface="Courier New"/>
                <a:ea typeface="Courier New"/>
                <a:cs typeface="Courier New"/>
                <a:sym typeface="Courier New"/>
              </a:rPr>
              <a:t>  while(time){</a:t>
            </a:r>
            <a:endParaRPr sz="1800" b="1">
              <a:solidFill>
                <a:srgbClr val="0000FF"/>
              </a:solidFill>
              <a:latin typeface="Courier New"/>
              <a:ea typeface="Courier New"/>
              <a:cs typeface="Courier New"/>
              <a:sym typeface="Courier New"/>
            </a:endParaRPr>
          </a:p>
          <a:p>
            <a:pPr marL="0" lvl="0" indent="0" algn="l" rtl="0">
              <a:spcBef>
                <a:spcPts val="0"/>
              </a:spcBef>
              <a:spcAft>
                <a:spcPts val="0"/>
              </a:spcAft>
              <a:buNone/>
            </a:pPr>
            <a:r>
              <a:rPr lang="en-US" sz="1800" b="1">
                <a:solidFill>
                  <a:srgbClr val="0000FF"/>
                </a:solidFill>
                <a:latin typeface="Courier New"/>
                <a:ea typeface="Courier New"/>
                <a:cs typeface="Courier New"/>
                <a:sym typeface="Courier New"/>
              </a:rPr>
              <a:t>    time--;</a:t>
            </a:r>
            <a:endParaRPr sz="1800" b="1">
              <a:solidFill>
                <a:srgbClr val="0000FF"/>
              </a:solidFill>
              <a:latin typeface="Courier New"/>
              <a:ea typeface="Courier New"/>
              <a:cs typeface="Courier New"/>
              <a:sym typeface="Courier New"/>
            </a:endParaRPr>
          </a:p>
          <a:p>
            <a:pPr marL="0" lvl="0" indent="0" algn="l" rtl="0">
              <a:spcBef>
                <a:spcPts val="0"/>
              </a:spcBef>
              <a:spcAft>
                <a:spcPts val="0"/>
              </a:spcAft>
              <a:buNone/>
            </a:pPr>
            <a:r>
              <a:rPr lang="en-US" sz="1800" b="1">
                <a:solidFill>
                  <a:srgbClr val="0000FF"/>
                </a:solidFill>
                <a:latin typeface="Courier New"/>
                <a:ea typeface="Courier New"/>
                <a:cs typeface="Courier New"/>
                <a:sym typeface="Courier New"/>
              </a:rPr>
              <a:t>   }</a:t>
            </a:r>
            <a:endParaRPr sz="1800" b="1">
              <a:solidFill>
                <a:srgbClr val="0000FF"/>
              </a:solidFill>
              <a:latin typeface="Courier New"/>
              <a:ea typeface="Courier New"/>
              <a:cs typeface="Courier New"/>
              <a:sym typeface="Courier New"/>
            </a:endParaRPr>
          </a:p>
          <a:p>
            <a:pPr marL="0" lvl="0" indent="0" algn="l" rtl="0">
              <a:spcBef>
                <a:spcPts val="0"/>
              </a:spcBef>
              <a:spcAft>
                <a:spcPts val="0"/>
              </a:spcAft>
              <a:buNone/>
            </a:pPr>
            <a:r>
              <a:rPr lang="en-US" sz="1800" b="1">
                <a:solidFill>
                  <a:srgbClr val="0000FF"/>
                </a:solidFill>
                <a:latin typeface="Courier New"/>
                <a:ea typeface="Courier New"/>
                <a:cs typeface="Courier New"/>
                <a:sym typeface="Courier New"/>
              </a:rPr>
              <a:t>}      </a:t>
            </a:r>
            <a:endParaRPr sz="1800" b="1">
              <a:solidFill>
                <a:srgbClr val="0000FF"/>
              </a:solidFill>
              <a:latin typeface="Courier New"/>
              <a:ea typeface="Courier New"/>
              <a:cs typeface="Courier New"/>
              <a:sym typeface="Courier New"/>
            </a:endParaRPr>
          </a:p>
          <a:p>
            <a:pPr marL="0" lvl="0" indent="0" algn="l" rtl="0">
              <a:spcBef>
                <a:spcPts val="0"/>
              </a:spcBef>
              <a:spcAft>
                <a:spcPts val="0"/>
              </a:spcAft>
              <a:buNone/>
            </a:pPr>
            <a:r>
              <a:rPr lang="en-US" sz="1800" b="1">
                <a:solidFill>
                  <a:srgbClr val="0000FF"/>
                </a:solidFill>
                <a:latin typeface="Courier New"/>
                <a:ea typeface="Courier New"/>
                <a:cs typeface="Courier New"/>
                <a:sym typeface="Courier New"/>
              </a:rPr>
              <a:t>int main(void){</a:t>
            </a:r>
            <a:endParaRPr sz="1800" b="1">
              <a:solidFill>
                <a:srgbClr val="0000FF"/>
              </a:solidFill>
              <a:latin typeface="Courier New"/>
              <a:ea typeface="Courier New"/>
              <a:cs typeface="Courier New"/>
              <a:sym typeface="Courier New"/>
            </a:endParaRPr>
          </a:p>
          <a:p>
            <a:pPr marL="0" lvl="0" indent="0" algn="l" rtl="0">
              <a:spcBef>
                <a:spcPts val="0"/>
              </a:spcBef>
              <a:spcAft>
                <a:spcPts val="0"/>
              </a:spcAft>
              <a:buNone/>
            </a:pPr>
            <a:r>
              <a:rPr lang="en-US" sz="1800" b="1">
                <a:solidFill>
                  <a:srgbClr val="0000FF"/>
                </a:solidFill>
                <a:latin typeface="Courier New"/>
                <a:ea typeface="Courier New"/>
                <a:cs typeface="Courier New"/>
                <a:sym typeface="Courier New"/>
              </a:rPr>
              <a:t>  LED_Init();</a:t>
            </a:r>
            <a:endParaRPr sz="1800" b="1">
              <a:solidFill>
                <a:srgbClr val="0000FF"/>
              </a:solidFill>
              <a:latin typeface="Courier New"/>
              <a:ea typeface="Courier New"/>
              <a:cs typeface="Courier New"/>
              <a:sym typeface="Courier New"/>
            </a:endParaRPr>
          </a:p>
          <a:p>
            <a:pPr marL="0" lvl="0" indent="0" algn="l" rtl="0">
              <a:spcBef>
                <a:spcPts val="0"/>
              </a:spcBef>
              <a:spcAft>
                <a:spcPts val="0"/>
              </a:spcAft>
              <a:buNone/>
            </a:pPr>
            <a:r>
              <a:rPr lang="en-US" sz="1800" b="1">
                <a:solidFill>
                  <a:srgbClr val="0000FF"/>
                </a:solidFill>
                <a:latin typeface="Courier New"/>
                <a:ea typeface="Courier New"/>
                <a:cs typeface="Courier New"/>
                <a:sym typeface="Courier New"/>
              </a:rPr>
              <a:t>  while(1){</a:t>
            </a:r>
            <a:endParaRPr sz="1800" b="1">
              <a:solidFill>
                <a:srgbClr val="0000FF"/>
              </a:solidFill>
              <a:latin typeface="Courier New"/>
              <a:ea typeface="Courier New"/>
              <a:cs typeface="Courier New"/>
              <a:sym typeface="Courier New"/>
            </a:endParaRPr>
          </a:p>
          <a:p>
            <a:pPr marL="0" lvl="0" indent="0" algn="l" rtl="0">
              <a:spcBef>
                <a:spcPts val="0"/>
              </a:spcBef>
              <a:spcAft>
                <a:spcPts val="0"/>
              </a:spcAft>
              <a:buNone/>
            </a:pPr>
            <a:r>
              <a:rPr lang="en-US" sz="1800" b="1">
                <a:solidFill>
                  <a:srgbClr val="0000FF"/>
                </a:solidFill>
                <a:latin typeface="Courier New"/>
                <a:ea typeface="Courier New"/>
                <a:cs typeface="Courier New"/>
                <a:sym typeface="Courier New"/>
              </a:rPr>
              <a:t>    LED_Out(1);</a:t>
            </a:r>
            <a:endParaRPr sz="1800" b="1">
              <a:solidFill>
                <a:srgbClr val="0000FF"/>
              </a:solidFill>
              <a:latin typeface="Courier New"/>
              <a:ea typeface="Courier New"/>
              <a:cs typeface="Courier New"/>
              <a:sym typeface="Courier New"/>
            </a:endParaRPr>
          </a:p>
          <a:p>
            <a:pPr marL="0" lvl="0" indent="0" algn="l" rtl="0">
              <a:spcBef>
                <a:spcPts val="0"/>
              </a:spcBef>
              <a:spcAft>
                <a:spcPts val="0"/>
              </a:spcAft>
              <a:buNone/>
            </a:pPr>
            <a:r>
              <a:rPr lang="en-US" sz="1800" b="1">
                <a:solidFill>
                  <a:srgbClr val="0000FF"/>
                </a:solidFill>
                <a:latin typeface="Courier New"/>
                <a:ea typeface="Courier New"/>
                <a:cs typeface="Courier New"/>
                <a:sym typeface="Courier New"/>
              </a:rPr>
              <a:t>    Delay(2500000);</a:t>
            </a:r>
            <a:endParaRPr sz="1800" b="1">
              <a:solidFill>
                <a:srgbClr val="0000FF"/>
              </a:solidFill>
              <a:latin typeface="Courier New"/>
              <a:ea typeface="Courier New"/>
              <a:cs typeface="Courier New"/>
              <a:sym typeface="Courier New"/>
            </a:endParaRPr>
          </a:p>
          <a:p>
            <a:pPr marL="0" lvl="0" indent="0" algn="l" rtl="0">
              <a:spcBef>
                <a:spcPts val="0"/>
              </a:spcBef>
              <a:spcAft>
                <a:spcPts val="0"/>
              </a:spcAft>
              <a:buNone/>
            </a:pPr>
            <a:r>
              <a:rPr lang="en-US" sz="1800" b="1">
                <a:solidFill>
                  <a:srgbClr val="0000FF"/>
                </a:solidFill>
                <a:latin typeface="Courier New"/>
                <a:ea typeface="Courier New"/>
                <a:cs typeface="Courier New"/>
                <a:sym typeface="Courier New"/>
              </a:rPr>
              <a:t>    LED_Out(0);</a:t>
            </a:r>
            <a:endParaRPr sz="1800" b="1">
              <a:solidFill>
                <a:srgbClr val="0000FF"/>
              </a:solidFill>
              <a:latin typeface="Courier New"/>
              <a:ea typeface="Courier New"/>
              <a:cs typeface="Courier New"/>
              <a:sym typeface="Courier New"/>
            </a:endParaRPr>
          </a:p>
          <a:p>
            <a:pPr marL="0" lvl="0" indent="0" algn="l" rtl="0">
              <a:spcBef>
                <a:spcPts val="0"/>
              </a:spcBef>
              <a:spcAft>
                <a:spcPts val="0"/>
              </a:spcAft>
              <a:buNone/>
            </a:pPr>
            <a:r>
              <a:rPr lang="en-US" sz="1800" b="1">
                <a:solidFill>
                  <a:srgbClr val="0000FF"/>
                </a:solidFill>
                <a:latin typeface="Courier New"/>
                <a:ea typeface="Courier New"/>
                <a:cs typeface="Courier New"/>
                <a:sym typeface="Courier New"/>
              </a:rPr>
              <a:t>    Delay(2500000);</a:t>
            </a:r>
            <a:endParaRPr sz="1800" b="1">
              <a:solidFill>
                <a:srgbClr val="0000FF"/>
              </a:solidFill>
              <a:latin typeface="Courier New"/>
              <a:ea typeface="Courier New"/>
              <a:cs typeface="Courier New"/>
              <a:sym typeface="Courier New"/>
            </a:endParaRPr>
          </a:p>
          <a:p>
            <a:pPr marL="0" lvl="0" indent="0" algn="l" rtl="0">
              <a:spcBef>
                <a:spcPts val="0"/>
              </a:spcBef>
              <a:spcAft>
                <a:spcPts val="0"/>
              </a:spcAft>
              <a:buNone/>
            </a:pPr>
            <a:r>
              <a:rPr lang="en-US" sz="1800" b="1">
                <a:solidFill>
                  <a:srgbClr val="0000FF"/>
                </a:solidFill>
                <a:latin typeface="Courier New"/>
                <a:ea typeface="Courier New"/>
                <a:cs typeface="Courier New"/>
                <a:sym typeface="Courier New"/>
              </a:rPr>
              <a:t>  }</a:t>
            </a:r>
            <a:endParaRPr sz="1800" b="1">
              <a:solidFill>
                <a:srgbClr val="0000FF"/>
              </a:solidFill>
              <a:latin typeface="Courier New"/>
              <a:ea typeface="Courier New"/>
              <a:cs typeface="Courier New"/>
              <a:sym typeface="Courier New"/>
            </a:endParaRPr>
          </a:p>
          <a:p>
            <a:pPr marL="0" lvl="0" indent="0" algn="l" rtl="0">
              <a:spcBef>
                <a:spcPts val="0"/>
              </a:spcBef>
              <a:spcAft>
                <a:spcPts val="0"/>
              </a:spcAft>
              <a:buNone/>
            </a:pPr>
            <a:r>
              <a:rPr lang="en-US" sz="1800" b="1">
                <a:solidFill>
                  <a:srgbClr val="0000FF"/>
                </a:solidFill>
                <a:latin typeface="Courier New"/>
                <a:ea typeface="Courier New"/>
                <a:cs typeface="Courier New"/>
                <a:sym typeface="Courier New"/>
              </a:rPr>
              <a:t>}</a:t>
            </a:r>
            <a:endParaRPr>
              <a:solidFill>
                <a:srgbClr val="0000FF"/>
              </a:solidFill>
            </a:endParaRPr>
          </a:p>
        </p:txBody>
      </p:sp>
      <p:sp>
        <p:nvSpPr>
          <p:cNvPr id="332" name="Google Shape;332;p24"/>
          <p:cNvSpPr txBox="1"/>
          <p:nvPr/>
        </p:nvSpPr>
        <p:spPr>
          <a:xfrm>
            <a:off x="1113000" y="5154525"/>
            <a:ext cx="6918000" cy="80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Use TExasDisplay to measure time delay</a:t>
            </a:r>
            <a:endParaRPr/>
          </a:p>
          <a:p>
            <a:pPr marL="0" lvl="0" indent="0" algn="l" rtl="0">
              <a:spcBef>
                <a:spcPts val="0"/>
              </a:spcBef>
              <a:spcAft>
                <a:spcPts val="0"/>
              </a:spcAft>
              <a:buNone/>
            </a:pPr>
            <a:r>
              <a:rPr lang="en-US"/>
              <a:t>What if 2500000 were much smaller? E.g., 50000</a:t>
            </a:r>
            <a:endParaRPr/>
          </a:p>
          <a:p>
            <a:pPr marL="0" lvl="0" indent="0" algn="l" rtl="0">
              <a:spcBef>
                <a:spcPts val="0"/>
              </a:spcBef>
              <a:spcAft>
                <a:spcPts val="0"/>
              </a:spcAft>
              <a:buNone/>
            </a:pPr>
            <a:r>
              <a:rPr lang="en-US"/>
              <a:t>What if delays were 10000 and 90000?</a:t>
            </a:r>
            <a:endParaRPr/>
          </a:p>
          <a:p>
            <a:pPr marL="0" lvl="0" indent="0" algn="l" rtl="0">
              <a:spcBef>
                <a:spcPts val="0"/>
              </a:spcBef>
              <a:spcAft>
                <a:spcPts val="0"/>
              </a:spcAft>
              <a:buNone/>
            </a:pPr>
            <a:r>
              <a:rPr lang="en-US"/>
              <a:t>What if there were two loops (inner loops delaysH,100000-H) (outer loop varies H)</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25"/>
          <p:cNvSpPr txBox="1">
            <a:spLocks noGrp="1"/>
          </p:cNvSpPr>
          <p:nvPr>
            <p:ph type="title"/>
          </p:nvPr>
        </p:nvSpPr>
        <p:spPr>
          <a:xfrm>
            <a:off x="381000" y="228600"/>
            <a:ext cx="7696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Device driver</a:t>
            </a:r>
            <a:endParaRPr/>
          </a:p>
        </p:txBody>
      </p:sp>
      <p:sp>
        <p:nvSpPr>
          <p:cNvPr id="340" name="Google Shape;340;p25"/>
          <p:cNvSpPr txBox="1">
            <a:spLocks noGrp="1"/>
          </p:cNvSpPr>
          <p:nvPr>
            <p:ph type="body" idx="1"/>
          </p:nvPr>
        </p:nvSpPr>
        <p:spPr>
          <a:xfrm>
            <a:off x="523875" y="1108075"/>
            <a:ext cx="7924800" cy="4907100"/>
          </a:xfrm>
          <a:prstGeom prst="rect">
            <a:avLst/>
          </a:prstGeom>
        </p:spPr>
        <p:txBody>
          <a:bodyPr spcFirstLastPara="1" wrap="square" lIns="91425" tIns="91425" rIns="91425" bIns="91425" anchor="t" anchorCtr="0">
            <a:noAutofit/>
          </a:bodyPr>
          <a:lstStyle/>
          <a:p>
            <a:pPr marL="342900" lvl="0" indent="-165100" algn="l" rtl="0">
              <a:spcBef>
                <a:spcPts val="560"/>
              </a:spcBef>
              <a:spcAft>
                <a:spcPts val="0"/>
              </a:spcAft>
              <a:buNone/>
            </a:pPr>
            <a:r>
              <a:rPr lang="en-US"/>
              <a:t>Abstraction (separation of concerns)</a:t>
            </a:r>
            <a:endParaRPr/>
          </a:p>
          <a:p>
            <a:pPr marL="342900" lvl="0" indent="-165100" algn="l" rtl="0">
              <a:spcBef>
                <a:spcPts val="560"/>
              </a:spcBef>
              <a:spcAft>
                <a:spcPts val="0"/>
              </a:spcAft>
              <a:buNone/>
            </a:pPr>
            <a:r>
              <a:rPr lang="en-US"/>
              <a:t>Header file </a:t>
            </a:r>
            <a:endParaRPr/>
          </a:p>
          <a:p>
            <a:pPr marL="914400" lvl="1" indent="-381000" algn="l" rtl="0">
              <a:spcBef>
                <a:spcPts val="480"/>
              </a:spcBef>
              <a:spcAft>
                <a:spcPts val="0"/>
              </a:spcAft>
              <a:buSzPts val="2400"/>
              <a:buChar char="❖"/>
            </a:pPr>
            <a:r>
              <a:rPr lang="en-US"/>
              <a:t>Prototypes for public functions</a:t>
            </a:r>
            <a:endParaRPr/>
          </a:p>
          <a:p>
            <a:pPr marL="914400" lvl="1" indent="-381000" algn="l" rtl="0">
              <a:spcBef>
                <a:spcPts val="0"/>
              </a:spcBef>
              <a:spcAft>
                <a:spcPts val="0"/>
              </a:spcAft>
              <a:buSzPts val="2400"/>
              <a:buChar char="❖"/>
            </a:pPr>
            <a:r>
              <a:rPr lang="en-US"/>
              <a:t>What it does</a:t>
            </a:r>
            <a:endParaRPr/>
          </a:p>
          <a:p>
            <a:pPr marL="342900" lvl="0" indent="-165100" algn="l" rtl="0">
              <a:spcBef>
                <a:spcPts val="560"/>
              </a:spcBef>
              <a:spcAft>
                <a:spcPts val="0"/>
              </a:spcAft>
              <a:buNone/>
            </a:pPr>
            <a:r>
              <a:rPr lang="en-US"/>
              <a:t>Code file </a:t>
            </a:r>
            <a:endParaRPr/>
          </a:p>
          <a:p>
            <a:pPr marL="914400" lvl="1" indent="-381000" algn="l" rtl="0">
              <a:spcBef>
                <a:spcPts val="480"/>
              </a:spcBef>
              <a:spcAft>
                <a:spcPts val="0"/>
              </a:spcAft>
              <a:buSzPts val="2400"/>
              <a:buChar char="❖"/>
            </a:pPr>
            <a:r>
              <a:rPr lang="en-US"/>
              <a:t>Implementations</a:t>
            </a:r>
            <a:endParaRPr/>
          </a:p>
          <a:p>
            <a:pPr marL="914400" lvl="1" indent="-381000" algn="l" rtl="0">
              <a:spcBef>
                <a:spcPts val="0"/>
              </a:spcBef>
              <a:spcAft>
                <a:spcPts val="0"/>
              </a:spcAft>
              <a:buSzPts val="2400"/>
              <a:buChar char="❖"/>
            </a:pPr>
            <a:r>
              <a:rPr lang="en-US"/>
              <a:t>How it works</a:t>
            </a:r>
            <a:endParaRPr/>
          </a:p>
          <a:p>
            <a:pPr marL="0" lvl="0" indent="0" algn="l" rtl="0">
              <a:spcBef>
                <a:spcPts val="560"/>
              </a:spcBef>
              <a:spcAft>
                <a:spcPts val="0"/>
              </a:spcAft>
              <a:buNone/>
            </a:pPr>
            <a:endParaRPr/>
          </a:p>
        </p:txBody>
      </p:sp>
      <p:sp>
        <p:nvSpPr>
          <p:cNvPr id="341" name="Google Shape;341;p25"/>
          <p:cNvSpPr txBox="1"/>
          <p:nvPr/>
        </p:nvSpPr>
        <p:spPr>
          <a:xfrm>
            <a:off x="4099325" y="2792875"/>
            <a:ext cx="4864500" cy="153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a:solidFill>
                  <a:srgbClr val="0000FF"/>
                </a:solidFill>
                <a:latin typeface="Courier New"/>
                <a:ea typeface="Courier New"/>
                <a:cs typeface="Courier New"/>
                <a:sym typeface="Courier New"/>
              </a:rPr>
              <a:t>void Switch_Init(void); </a:t>
            </a:r>
            <a:endParaRPr sz="2400" b="1">
              <a:solidFill>
                <a:srgbClr val="0000FF"/>
              </a:solidFill>
              <a:latin typeface="Courier New"/>
              <a:ea typeface="Courier New"/>
              <a:cs typeface="Courier New"/>
              <a:sym typeface="Courier New"/>
            </a:endParaRPr>
          </a:p>
          <a:p>
            <a:pPr marL="0" lvl="0" indent="0" algn="l" rtl="0">
              <a:spcBef>
                <a:spcPts val="0"/>
              </a:spcBef>
              <a:spcAft>
                <a:spcPts val="0"/>
              </a:spcAft>
              <a:buNone/>
            </a:pPr>
            <a:r>
              <a:rPr lang="en-US" sz="2400" b="1">
                <a:solidFill>
                  <a:srgbClr val="0000FF"/>
                </a:solidFill>
                <a:latin typeface="Courier New"/>
                <a:ea typeface="Courier New"/>
                <a:cs typeface="Courier New"/>
                <a:sym typeface="Courier New"/>
              </a:rPr>
              <a:t>uint32_t Switch_In(void);</a:t>
            </a:r>
            <a:endParaRPr sz="2400" b="1">
              <a:solidFill>
                <a:srgbClr val="0000FF"/>
              </a:solidFill>
              <a:latin typeface="Courier New"/>
              <a:ea typeface="Courier New"/>
              <a:cs typeface="Courier New"/>
              <a:sym typeface="Courier New"/>
            </a:endParaRPr>
          </a:p>
        </p:txBody>
      </p:sp>
      <p:sp>
        <p:nvSpPr>
          <p:cNvPr id="342" name="Google Shape;342;p25"/>
          <p:cNvSpPr txBox="1"/>
          <p:nvPr/>
        </p:nvSpPr>
        <p:spPr>
          <a:xfrm>
            <a:off x="1416300" y="4806925"/>
            <a:ext cx="5625600" cy="153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a:solidFill>
                  <a:srgbClr val="0000FF"/>
                </a:solidFill>
                <a:latin typeface="Courier New"/>
                <a:ea typeface="Courier New"/>
                <a:cs typeface="Courier New"/>
                <a:sym typeface="Courier New"/>
              </a:rPr>
              <a:t>void LED_Init(void); </a:t>
            </a:r>
            <a:endParaRPr sz="2400" b="1">
              <a:solidFill>
                <a:srgbClr val="0000FF"/>
              </a:solidFill>
              <a:latin typeface="Courier New"/>
              <a:ea typeface="Courier New"/>
              <a:cs typeface="Courier New"/>
              <a:sym typeface="Courier New"/>
            </a:endParaRPr>
          </a:p>
          <a:p>
            <a:pPr marL="0" lvl="0" indent="0" algn="l" rtl="0">
              <a:spcBef>
                <a:spcPts val="0"/>
              </a:spcBef>
              <a:spcAft>
                <a:spcPts val="0"/>
              </a:spcAft>
              <a:buNone/>
            </a:pPr>
            <a:r>
              <a:rPr lang="en-US" sz="2400" b="1">
                <a:solidFill>
                  <a:srgbClr val="0000FF"/>
                </a:solidFill>
                <a:latin typeface="Courier New"/>
                <a:ea typeface="Courier New"/>
                <a:cs typeface="Courier New"/>
                <a:sym typeface="Courier New"/>
              </a:rPr>
              <a:t>void LED_Out(uint32_t data);</a:t>
            </a:r>
            <a:endParaRPr sz="2400" b="1">
              <a:solidFill>
                <a:srgbClr val="0000FF"/>
              </a:solidFill>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26"/>
          <p:cNvSpPr txBox="1">
            <a:spLocks noGrp="1"/>
          </p:cNvSpPr>
          <p:nvPr>
            <p:ph type="title"/>
          </p:nvPr>
        </p:nvSpPr>
        <p:spPr>
          <a:xfrm>
            <a:off x="685800" y="301625"/>
            <a:ext cx="7772400" cy="6747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558D06"/>
              </a:buClr>
              <a:buFont typeface="Verdana"/>
              <a:buNone/>
            </a:pPr>
            <a:r>
              <a:rPr lang="en-US" sz="3200" b="0" i="0" u="none" strike="noStrike" cap="none">
                <a:solidFill>
                  <a:srgbClr val="558D06"/>
                </a:solidFill>
                <a:latin typeface="Verdana"/>
                <a:ea typeface="Verdana"/>
                <a:cs typeface="Verdana"/>
                <a:sym typeface="Verdana"/>
              </a:rPr>
              <a:t>I/O Port Bit-Specific</a:t>
            </a:r>
            <a:endParaRPr/>
          </a:p>
        </p:txBody>
      </p:sp>
      <p:sp>
        <p:nvSpPr>
          <p:cNvPr id="349" name="Google Shape;349;p26"/>
          <p:cNvSpPr txBox="1">
            <a:spLocks noGrp="1"/>
          </p:cNvSpPr>
          <p:nvPr>
            <p:ph type="body" idx="1"/>
          </p:nvPr>
        </p:nvSpPr>
        <p:spPr>
          <a:xfrm>
            <a:off x="457200" y="1136650"/>
            <a:ext cx="4038600" cy="47547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400"/>
              <a:buFont typeface="Noto Sans Symbols"/>
              <a:buChar char="❑"/>
            </a:pPr>
            <a:r>
              <a:rPr lang="en-US" sz="2400" b="0" i="0" u="none" strike="noStrike" cap="none" dirty="0">
                <a:solidFill>
                  <a:schemeClr val="dk1"/>
                </a:solidFill>
                <a:latin typeface="Verdana"/>
                <a:ea typeface="Verdana"/>
                <a:cs typeface="Verdana"/>
                <a:sym typeface="Verdana"/>
              </a:rPr>
              <a:t>I/O Port bit-specific addressing is used to access port data register</a:t>
            </a:r>
            <a:endParaRPr dirty="0"/>
          </a:p>
          <a:p>
            <a:pPr marL="742950" marR="0" lvl="1" indent="-285750" algn="l" rtl="0">
              <a:lnSpc>
                <a:spcPct val="100000"/>
              </a:lnSpc>
              <a:spcBef>
                <a:spcPts val="400"/>
              </a:spcBef>
              <a:spcAft>
                <a:spcPts val="0"/>
              </a:spcAft>
              <a:buClr>
                <a:schemeClr val="dk1"/>
              </a:buClr>
              <a:buSzPts val="2000"/>
              <a:buFont typeface="Noto Sans Symbols"/>
              <a:buChar char="❖"/>
            </a:pPr>
            <a:r>
              <a:rPr lang="en-US" sz="2000" b="0" i="0" u="none" strike="noStrike" cap="none" dirty="0">
                <a:solidFill>
                  <a:schemeClr val="dk1"/>
                </a:solidFill>
                <a:latin typeface="Verdana"/>
                <a:ea typeface="Verdana"/>
                <a:cs typeface="Verdana"/>
                <a:sym typeface="Verdana"/>
              </a:rPr>
              <a:t>Define address offset as </a:t>
            </a:r>
            <a:r>
              <a:rPr lang="en-US" sz="2000" b="0" i="0" u="none" strike="noStrike" cap="none" dirty="0">
                <a:solidFill>
                  <a:srgbClr val="FF0000"/>
                </a:solidFill>
                <a:latin typeface="Verdana"/>
                <a:ea typeface="Verdana"/>
                <a:cs typeface="Verdana"/>
                <a:sym typeface="Verdana"/>
              </a:rPr>
              <a:t>4*2</a:t>
            </a:r>
            <a:r>
              <a:rPr lang="en-US" sz="2000" b="0" i="0" u="none" strike="noStrike" cap="none" baseline="30000" dirty="0">
                <a:solidFill>
                  <a:srgbClr val="FF0000"/>
                </a:solidFill>
                <a:latin typeface="Verdana"/>
                <a:ea typeface="Verdana"/>
                <a:cs typeface="Verdana"/>
                <a:sym typeface="Verdana"/>
              </a:rPr>
              <a:t>b</a:t>
            </a:r>
            <a:r>
              <a:rPr lang="en-US" sz="2000" b="0" i="0" u="none" strike="noStrike" cap="none" dirty="0">
                <a:solidFill>
                  <a:schemeClr val="dk1"/>
                </a:solidFill>
                <a:latin typeface="Verdana"/>
                <a:ea typeface="Verdana"/>
                <a:cs typeface="Verdana"/>
                <a:sym typeface="Verdana"/>
              </a:rPr>
              <a:t>, where </a:t>
            </a:r>
            <a:r>
              <a:rPr lang="en-US" sz="2000" b="0" i="0" u="none" strike="noStrike" cap="none" dirty="0">
                <a:solidFill>
                  <a:srgbClr val="FF0000"/>
                </a:solidFill>
                <a:latin typeface="Verdana"/>
                <a:ea typeface="Verdana"/>
                <a:cs typeface="Verdana"/>
                <a:sym typeface="Verdana"/>
              </a:rPr>
              <a:t>b</a:t>
            </a:r>
            <a:r>
              <a:rPr lang="en-US" sz="2000" b="0" i="0" u="none" strike="noStrike" cap="none" dirty="0">
                <a:solidFill>
                  <a:schemeClr val="dk1"/>
                </a:solidFill>
                <a:latin typeface="Verdana"/>
                <a:ea typeface="Verdana"/>
                <a:cs typeface="Verdana"/>
                <a:sym typeface="Verdana"/>
              </a:rPr>
              <a:t> is the selected bit position</a:t>
            </a:r>
            <a:endParaRPr dirty="0"/>
          </a:p>
          <a:p>
            <a:pPr marL="457200" marR="0" lvl="1" indent="0" algn="l" rtl="0">
              <a:lnSpc>
                <a:spcPct val="100000"/>
              </a:lnSpc>
              <a:spcBef>
                <a:spcPts val="400"/>
              </a:spcBef>
              <a:spcAft>
                <a:spcPts val="0"/>
              </a:spcAft>
              <a:buClr>
                <a:schemeClr val="dk1"/>
              </a:buClr>
              <a:buSzPts val="2000"/>
              <a:buNone/>
            </a:pPr>
            <a:endParaRPr dirty="0"/>
          </a:p>
          <a:p>
            <a:pPr marL="742950" marR="0" lvl="1" indent="-285750" algn="l" rtl="0">
              <a:lnSpc>
                <a:spcPct val="100000"/>
              </a:lnSpc>
              <a:spcBef>
                <a:spcPts val="400"/>
              </a:spcBef>
              <a:spcAft>
                <a:spcPts val="0"/>
              </a:spcAft>
              <a:buClr>
                <a:schemeClr val="dk1"/>
              </a:buClr>
              <a:buSzPts val="2000"/>
              <a:buFont typeface="Noto Sans Symbols"/>
              <a:buChar char="❖"/>
            </a:pPr>
            <a:r>
              <a:rPr lang="en-US" sz="2000" b="0" i="0" u="none" strike="noStrike" cap="none" dirty="0">
                <a:solidFill>
                  <a:schemeClr val="dk1"/>
                </a:solidFill>
                <a:latin typeface="Verdana"/>
                <a:ea typeface="Verdana"/>
                <a:cs typeface="Verdana"/>
                <a:sym typeface="Verdana"/>
              </a:rPr>
              <a:t>Add offsets for each bit selected to base address for the port</a:t>
            </a:r>
            <a:endParaRPr dirty="0"/>
          </a:p>
          <a:p>
            <a:pPr marL="742950" marR="0" lvl="1" indent="-285750" algn="l" rtl="0">
              <a:lnSpc>
                <a:spcPct val="100000"/>
              </a:lnSpc>
              <a:spcBef>
                <a:spcPts val="400"/>
              </a:spcBef>
              <a:spcAft>
                <a:spcPts val="0"/>
              </a:spcAft>
              <a:buClr>
                <a:schemeClr val="dk1"/>
              </a:buClr>
              <a:buSzPts val="2000"/>
              <a:buFont typeface="Noto Sans Symbols"/>
              <a:buChar char="❖"/>
            </a:pPr>
            <a:r>
              <a:rPr lang="en-US" sz="2000" b="0" i="0" u="none" strike="noStrike" cap="none" dirty="0">
                <a:solidFill>
                  <a:schemeClr val="dk1"/>
                </a:solidFill>
                <a:latin typeface="Verdana"/>
                <a:ea typeface="Verdana"/>
                <a:cs typeface="Verdana"/>
                <a:sym typeface="Verdana"/>
              </a:rPr>
              <a:t>Example: PF4 and PF0</a:t>
            </a:r>
            <a:endParaRPr dirty="0"/>
          </a:p>
          <a:p>
            <a:pPr marL="742950" marR="0" lvl="1" indent="-158750" algn="l" rtl="0">
              <a:lnSpc>
                <a:spcPct val="100000"/>
              </a:lnSpc>
              <a:spcBef>
                <a:spcPts val="400"/>
              </a:spcBef>
              <a:spcAft>
                <a:spcPts val="0"/>
              </a:spcAft>
              <a:buClr>
                <a:schemeClr val="dk1"/>
              </a:buClr>
              <a:buSzPts val="2000"/>
              <a:buFont typeface="Noto Sans Symbols"/>
              <a:buNone/>
            </a:pPr>
            <a:endParaRPr sz="2000" b="0" i="0" u="none" strike="noStrike" cap="none" dirty="0">
              <a:solidFill>
                <a:schemeClr val="dk1"/>
              </a:solidFill>
              <a:latin typeface="Verdana"/>
              <a:ea typeface="Verdana"/>
              <a:cs typeface="Verdana"/>
              <a:sym typeface="Verdana"/>
            </a:endParaRPr>
          </a:p>
          <a:p>
            <a:pPr marL="342900" marR="0" lvl="0" indent="-215900" algn="l" rtl="0">
              <a:spcBef>
                <a:spcPts val="400"/>
              </a:spcBef>
              <a:spcAft>
                <a:spcPts val="0"/>
              </a:spcAft>
              <a:buClr>
                <a:schemeClr val="dk1"/>
              </a:buClr>
              <a:buSzPts val="2000"/>
              <a:buFont typeface="Noto Sans Symbols"/>
              <a:buNone/>
            </a:pPr>
            <a:endParaRPr sz="2000" b="0" i="0" u="none" strike="noStrike" cap="none" dirty="0">
              <a:solidFill>
                <a:schemeClr val="dk1"/>
              </a:solidFill>
              <a:latin typeface="Verdana"/>
              <a:ea typeface="Verdana"/>
              <a:cs typeface="Verdana"/>
              <a:sym typeface="Verdana"/>
            </a:endParaRPr>
          </a:p>
        </p:txBody>
      </p:sp>
      <p:pic>
        <p:nvPicPr>
          <p:cNvPr id="350" name="Google Shape;350;p26"/>
          <p:cNvPicPr preferRelativeResize="0">
            <a:picLocks noGrp="1"/>
          </p:cNvPicPr>
          <p:nvPr>
            <p:ph type="clipArt" idx="2"/>
          </p:nvPr>
        </p:nvPicPr>
        <p:blipFill rotWithShape="1">
          <a:blip r:embed="rId3">
            <a:alphaModFix/>
          </a:blip>
          <a:srcRect/>
          <a:stretch/>
        </p:blipFill>
        <p:spPr>
          <a:xfrm>
            <a:off x="4495800" y="1338262"/>
            <a:ext cx="4038600" cy="1922400"/>
          </a:xfrm>
          <a:prstGeom prst="rect">
            <a:avLst/>
          </a:prstGeom>
          <a:noFill/>
          <a:ln>
            <a:noFill/>
          </a:ln>
        </p:spPr>
      </p:pic>
      <p:sp>
        <p:nvSpPr>
          <p:cNvPr id="351" name="Google Shape;351;p26"/>
          <p:cNvSpPr txBox="1"/>
          <p:nvPr/>
        </p:nvSpPr>
        <p:spPr>
          <a:xfrm>
            <a:off x="4572000" y="3395662"/>
            <a:ext cx="4289400" cy="2092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Verdana"/>
              <a:buNone/>
            </a:pPr>
            <a:r>
              <a:rPr lang="en-US" sz="1400" b="0" i="0" u="none">
                <a:solidFill>
                  <a:schemeClr val="dk1"/>
                </a:solidFill>
                <a:latin typeface="Verdana"/>
                <a:ea typeface="Verdana"/>
                <a:cs typeface="Verdana"/>
                <a:sym typeface="Verdana"/>
              </a:rPr>
              <a:t>Port F = 0x4002.5000 </a:t>
            </a:r>
            <a:endParaRPr/>
          </a:p>
          <a:p>
            <a:pPr marL="0" marR="0" lvl="0" indent="0" algn="l" rtl="0">
              <a:lnSpc>
                <a:spcPct val="100000"/>
              </a:lnSpc>
              <a:spcBef>
                <a:spcPts val="0"/>
              </a:spcBef>
              <a:spcAft>
                <a:spcPts val="0"/>
              </a:spcAft>
              <a:buClr>
                <a:schemeClr val="dk1"/>
              </a:buClr>
              <a:buFont typeface="Times New Roman"/>
              <a:buNone/>
            </a:pPr>
            <a:endParaRPr sz="1400" b="0" i="0" u="none">
              <a:solidFill>
                <a:schemeClr val="dk1"/>
              </a:solidFill>
              <a:latin typeface="Verdana"/>
              <a:ea typeface="Verdana"/>
              <a:cs typeface="Verdana"/>
              <a:sym typeface="Verdana"/>
            </a:endParaRPr>
          </a:p>
          <a:p>
            <a:pPr marL="0" marR="0" lvl="0" indent="0" algn="l" rtl="0">
              <a:lnSpc>
                <a:spcPct val="100000"/>
              </a:lnSpc>
              <a:spcBef>
                <a:spcPts val="0"/>
              </a:spcBef>
              <a:spcAft>
                <a:spcPts val="0"/>
              </a:spcAft>
              <a:buClr>
                <a:schemeClr val="dk1"/>
              </a:buClr>
              <a:buFont typeface="Verdana"/>
              <a:buNone/>
            </a:pPr>
            <a:r>
              <a:rPr lang="en-US" sz="1400" b="0" i="0" u="none">
                <a:solidFill>
                  <a:schemeClr val="dk1"/>
                </a:solidFill>
                <a:latin typeface="Verdana"/>
                <a:ea typeface="Verdana"/>
                <a:cs typeface="Verdana"/>
                <a:sym typeface="Verdana"/>
              </a:rPr>
              <a:t>0x4002.5000+0x0004+0x0040</a:t>
            </a:r>
            <a:endParaRPr/>
          </a:p>
          <a:p>
            <a:pPr marL="0" marR="0" lvl="0" indent="0" algn="l" rtl="0">
              <a:lnSpc>
                <a:spcPct val="100000"/>
              </a:lnSpc>
              <a:spcBef>
                <a:spcPts val="0"/>
              </a:spcBef>
              <a:spcAft>
                <a:spcPts val="0"/>
              </a:spcAft>
              <a:buClr>
                <a:schemeClr val="dk1"/>
              </a:buClr>
              <a:buFont typeface="Verdana"/>
              <a:buNone/>
            </a:pPr>
            <a:r>
              <a:rPr lang="en-US" sz="1400" b="0" i="0" u="none">
                <a:solidFill>
                  <a:schemeClr val="dk1"/>
                </a:solidFill>
                <a:latin typeface="Verdana"/>
                <a:ea typeface="Verdana"/>
                <a:cs typeface="Verdana"/>
                <a:sym typeface="Verdana"/>
              </a:rPr>
              <a:t>= 0x4002.5044</a:t>
            </a:r>
            <a:r>
              <a:rPr lang="en-US" sz="2400" b="0" i="0" u="none">
                <a:solidFill>
                  <a:schemeClr val="dk1"/>
                </a:solidFill>
                <a:latin typeface="Verdana"/>
                <a:ea typeface="Verdana"/>
                <a:cs typeface="Verdana"/>
                <a:sym typeface="Verdana"/>
              </a:rPr>
              <a:t>  </a:t>
            </a:r>
            <a:endParaRPr/>
          </a:p>
          <a:p>
            <a:pPr marL="0" marR="0" lvl="0" indent="0" algn="l" rtl="0">
              <a:lnSpc>
                <a:spcPct val="100000"/>
              </a:lnSpc>
              <a:spcBef>
                <a:spcPts val="0"/>
              </a:spcBef>
              <a:spcAft>
                <a:spcPts val="0"/>
              </a:spcAft>
              <a:buClr>
                <a:schemeClr val="dk1"/>
              </a:buClr>
              <a:buFont typeface="Times New Roman"/>
              <a:buNone/>
            </a:pPr>
            <a:endParaRPr sz="2400" b="0" i="0" u="none">
              <a:solidFill>
                <a:schemeClr val="dk1"/>
              </a:solidFill>
              <a:latin typeface="Verdana"/>
              <a:ea typeface="Verdana"/>
              <a:cs typeface="Verdana"/>
              <a:sym typeface="Verdana"/>
            </a:endParaRPr>
          </a:p>
          <a:p>
            <a:pPr marL="0" marR="0" lvl="0" indent="0" algn="l" rtl="0">
              <a:lnSpc>
                <a:spcPct val="100000"/>
              </a:lnSpc>
              <a:spcBef>
                <a:spcPts val="0"/>
              </a:spcBef>
              <a:spcAft>
                <a:spcPts val="0"/>
              </a:spcAft>
              <a:buClr>
                <a:schemeClr val="dk1"/>
              </a:buClr>
              <a:buFont typeface="Verdana"/>
              <a:buNone/>
            </a:pPr>
            <a:r>
              <a:rPr lang="en-US" sz="2000" b="0" i="0" u="none">
                <a:solidFill>
                  <a:schemeClr val="dk1"/>
                </a:solidFill>
                <a:latin typeface="Verdana"/>
                <a:ea typeface="Verdana"/>
                <a:cs typeface="Verdana"/>
                <a:sym typeface="Verdana"/>
              </a:rPr>
              <a:t>Provides friendly and atomic access to port pins</a:t>
            </a:r>
            <a:endParaRPr/>
          </a:p>
        </p:txBody>
      </p:sp>
      <p:sp>
        <p:nvSpPr>
          <p:cNvPr id="352" name="Google Shape;352;p26"/>
          <p:cNvSpPr txBox="1"/>
          <p:nvPr/>
        </p:nvSpPr>
        <p:spPr>
          <a:xfrm>
            <a:off x="555625" y="5821362"/>
            <a:ext cx="82581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Times New Roman"/>
              <a:buNone/>
            </a:pPr>
            <a:r>
              <a:rPr lang="en-US" sz="2400" b="0" i="0" u="none">
                <a:solidFill>
                  <a:schemeClr val="dk1"/>
                </a:solidFill>
                <a:latin typeface="Times New Roman"/>
                <a:ea typeface="Times New Roman"/>
                <a:cs typeface="Times New Roman"/>
                <a:sym typeface="Times New Roman"/>
              </a:rPr>
              <a:t>Show </a:t>
            </a:r>
            <a:r>
              <a:rPr lang="en-US" sz="2400" b="1" i="0" u="none">
                <a:solidFill>
                  <a:schemeClr val="dk1"/>
                </a:solidFill>
                <a:latin typeface="Times New Roman"/>
                <a:ea typeface="Times New Roman"/>
                <a:cs typeface="Times New Roman"/>
                <a:sym typeface="Times New Roman"/>
              </a:rPr>
              <a:t>PortF_Input2</a:t>
            </a:r>
            <a:r>
              <a:rPr lang="en-US" sz="2400" b="0" i="0" u="none">
                <a:solidFill>
                  <a:schemeClr val="dk1"/>
                </a:solidFill>
                <a:latin typeface="Times New Roman"/>
                <a:ea typeface="Times New Roman"/>
                <a:cs typeface="Times New Roman"/>
                <a:sym typeface="Times New Roman"/>
              </a:rPr>
              <a:t> function in </a:t>
            </a:r>
            <a:r>
              <a:rPr lang="en-US" sz="2400" b="1" i="0" u="none">
                <a:solidFill>
                  <a:schemeClr val="dk1"/>
                </a:solidFill>
                <a:latin typeface="Times New Roman"/>
                <a:ea typeface="Times New Roman"/>
                <a:cs typeface="Times New Roman"/>
                <a:sym typeface="Times New Roman"/>
              </a:rPr>
              <a:t>InputOutput_xxxasm</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27"/>
          <p:cNvSpPr txBox="1"/>
          <p:nvPr/>
        </p:nvSpPr>
        <p:spPr>
          <a:xfrm>
            <a:off x="457200" y="6245225"/>
            <a:ext cx="2133600" cy="47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359" name="Google Shape;359;p27"/>
          <p:cNvSpPr txBox="1">
            <a:spLocks noGrp="1"/>
          </p:cNvSpPr>
          <p:nvPr>
            <p:ph type="title"/>
          </p:nvPr>
        </p:nvSpPr>
        <p:spPr>
          <a:xfrm>
            <a:off x="457200" y="274637"/>
            <a:ext cx="8229600" cy="7923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558D06"/>
              </a:buClr>
              <a:buFont typeface="Verdana"/>
              <a:buNone/>
            </a:pPr>
            <a:r>
              <a:rPr lang="en-US" sz="3600" b="0" i="0" u="none" strike="noStrike" cap="none">
                <a:solidFill>
                  <a:srgbClr val="558D06"/>
                </a:solidFill>
                <a:latin typeface="Verdana"/>
                <a:ea typeface="Verdana"/>
                <a:cs typeface="Verdana"/>
                <a:sym typeface="Verdana"/>
              </a:rPr>
              <a:t>Condition Codes</a:t>
            </a:r>
            <a:endParaRPr/>
          </a:p>
        </p:txBody>
      </p:sp>
      <p:sp>
        <p:nvSpPr>
          <p:cNvPr id="360" name="Google Shape;360;p27"/>
          <p:cNvSpPr txBox="1"/>
          <p:nvPr/>
        </p:nvSpPr>
        <p:spPr>
          <a:xfrm>
            <a:off x="609600" y="3627437"/>
            <a:ext cx="8083500" cy="2601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Font typeface="Times New Roman"/>
              <a:buNone/>
            </a:pPr>
            <a:endParaRPr sz="700" b="0" i="0" u="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Noto Sans Symbols"/>
              <a:buChar char="❑"/>
            </a:pPr>
            <a:r>
              <a:rPr lang="en-US" sz="2400" b="0" i="0" u="none">
                <a:solidFill>
                  <a:schemeClr val="dk1"/>
                </a:solidFill>
                <a:latin typeface="Verdana"/>
                <a:ea typeface="Verdana"/>
                <a:cs typeface="Verdana"/>
                <a:sym typeface="Verdana"/>
              </a:rPr>
              <a:t>C set after an </a:t>
            </a:r>
            <a:r>
              <a:rPr lang="en-US" sz="2400" b="1" i="0" u="sng">
                <a:solidFill>
                  <a:srgbClr val="800000"/>
                </a:solidFill>
                <a:latin typeface="Verdana"/>
                <a:ea typeface="Verdana"/>
                <a:cs typeface="Verdana"/>
                <a:sym typeface="Verdana"/>
              </a:rPr>
              <a:t>unsigned</a:t>
            </a:r>
            <a:r>
              <a:rPr lang="en-US" sz="2400" b="0" i="0" u="none">
                <a:solidFill>
                  <a:schemeClr val="dk1"/>
                </a:solidFill>
                <a:latin typeface="Verdana"/>
                <a:ea typeface="Verdana"/>
                <a:cs typeface="Verdana"/>
                <a:sym typeface="Verdana"/>
              </a:rPr>
              <a:t> addition if the answer is wrong</a:t>
            </a:r>
            <a:endParaRPr/>
          </a:p>
          <a:p>
            <a:pPr marL="0" marR="0" lvl="0" indent="0" algn="l" rtl="0">
              <a:lnSpc>
                <a:spcPct val="100000"/>
              </a:lnSpc>
              <a:spcBef>
                <a:spcPts val="0"/>
              </a:spcBef>
              <a:spcAft>
                <a:spcPts val="0"/>
              </a:spcAft>
              <a:buClr>
                <a:schemeClr val="dk1"/>
              </a:buClr>
              <a:buSzPts val="2400"/>
              <a:buFont typeface="Noto Sans Symbols"/>
              <a:buChar char="❑"/>
            </a:pPr>
            <a:r>
              <a:rPr lang="en-US" sz="2400" b="0" i="0" u="none">
                <a:solidFill>
                  <a:schemeClr val="dk1"/>
                </a:solidFill>
                <a:latin typeface="Verdana"/>
                <a:ea typeface="Verdana"/>
                <a:cs typeface="Verdana"/>
                <a:sym typeface="Verdana"/>
              </a:rPr>
              <a:t>C cleared after an </a:t>
            </a:r>
            <a:r>
              <a:rPr lang="en-US" sz="2400" b="1" i="0" u="sng">
                <a:solidFill>
                  <a:srgbClr val="800000"/>
                </a:solidFill>
                <a:latin typeface="Verdana"/>
                <a:ea typeface="Verdana"/>
                <a:cs typeface="Verdana"/>
                <a:sym typeface="Verdana"/>
              </a:rPr>
              <a:t>unsigned</a:t>
            </a:r>
            <a:r>
              <a:rPr lang="en-US" sz="2400" b="0" i="0" u="none">
                <a:solidFill>
                  <a:schemeClr val="dk1"/>
                </a:solidFill>
                <a:latin typeface="Verdana"/>
                <a:ea typeface="Verdana"/>
                <a:cs typeface="Verdana"/>
                <a:sym typeface="Verdana"/>
              </a:rPr>
              <a:t> subtract if the answer is wrong</a:t>
            </a:r>
            <a:endParaRPr sz="600" b="0" i="0" u="none">
              <a:solidFill>
                <a:schemeClr val="dk1"/>
              </a:solidFill>
              <a:latin typeface="Verdana"/>
              <a:ea typeface="Verdana"/>
              <a:cs typeface="Verdana"/>
              <a:sym typeface="Verdana"/>
            </a:endParaRPr>
          </a:p>
          <a:p>
            <a:pPr marL="0" marR="0" lvl="0" indent="0" algn="l" rtl="0">
              <a:lnSpc>
                <a:spcPct val="100000"/>
              </a:lnSpc>
              <a:spcBef>
                <a:spcPts val="0"/>
              </a:spcBef>
              <a:spcAft>
                <a:spcPts val="0"/>
              </a:spcAft>
              <a:buClr>
                <a:schemeClr val="dk1"/>
              </a:buClr>
              <a:buSzPts val="2400"/>
              <a:buFont typeface="Noto Sans Symbols"/>
              <a:buChar char="❑"/>
            </a:pPr>
            <a:r>
              <a:rPr lang="en-US" sz="2400" b="0" i="0" u="none">
                <a:solidFill>
                  <a:schemeClr val="dk1"/>
                </a:solidFill>
                <a:latin typeface="Verdana"/>
                <a:ea typeface="Verdana"/>
                <a:cs typeface="Verdana"/>
                <a:sym typeface="Verdana"/>
              </a:rPr>
              <a:t>V set after a </a:t>
            </a:r>
            <a:r>
              <a:rPr lang="en-US" sz="2400" b="1" i="0" u="sng">
                <a:solidFill>
                  <a:srgbClr val="800000"/>
                </a:solidFill>
                <a:latin typeface="Verdana"/>
                <a:ea typeface="Verdana"/>
                <a:cs typeface="Verdana"/>
                <a:sym typeface="Verdana"/>
              </a:rPr>
              <a:t>signed</a:t>
            </a:r>
            <a:r>
              <a:rPr lang="en-US" sz="2400" b="0" i="0" u="none">
                <a:solidFill>
                  <a:schemeClr val="dk1"/>
                </a:solidFill>
                <a:latin typeface="Verdana"/>
                <a:ea typeface="Verdana"/>
                <a:cs typeface="Verdana"/>
                <a:sym typeface="Verdana"/>
              </a:rPr>
              <a:t> addition or subtraction if the answer is wrong </a:t>
            </a:r>
            <a:endParaRPr/>
          </a:p>
          <a:p>
            <a:pPr marL="0" marR="0" lvl="0" indent="0" algn="l" rtl="0">
              <a:lnSpc>
                <a:spcPct val="100000"/>
              </a:lnSpc>
              <a:spcBef>
                <a:spcPts val="0"/>
              </a:spcBef>
              <a:spcAft>
                <a:spcPts val="0"/>
              </a:spcAft>
              <a:buNone/>
            </a:pPr>
            <a:endParaRPr sz="2400" b="0" i="0" u="none">
              <a:solidFill>
                <a:schemeClr val="dk1"/>
              </a:solidFill>
              <a:latin typeface="Verdana"/>
              <a:ea typeface="Verdana"/>
              <a:cs typeface="Verdana"/>
              <a:sym typeface="Verdana"/>
            </a:endParaRPr>
          </a:p>
        </p:txBody>
      </p:sp>
      <p:graphicFrame>
        <p:nvGraphicFramePr>
          <p:cNvPr id="361" name="Google Shape;361;p27"/>
          <p:cNvGraphicFramePr/>
          <p:nvPr/>
        </p:nvGraphicFramePr>
        <p:xfrm>
          <a:off x="1630362" y="1206500"/>
          <a:ext cx="5714975" cy="2362175"/>
        </p:xfrm>
        <a:graphic>
          <a:graphicData uri="http://schemas.openxmlformats.org/drawingml/2006/table">
            <a:tbl>
              <a:tblPr>
                <a:noFill/>
                <a:tableStyleId>{0E2BBC9C-59FF-4FC9-8C09-7EAEB57B75E6}</a:tableStyleId>
              </a:tblPr>
              <a:tblGrid>
                <a:gridCol w="585775">
                  <a:extLst>
                    <a:ext uri="{9D8B030D-6E8A-4147-A177-3AD203B41FA5}">
                      <a16:colId xmlns:a16="http://schemas.microsoft.com/office/drawing/2014/main" val="20000"/>
                    </a:ext>
                  </a:extLst>
                </a:gridCol>
                <a:gridCol w="1279525">
                  <a:extLst>
                    <a:ext uri="{9D8B030D-6E8A-4147-A177-3AD203B41FA5}">
                      <a16:colId xmlns:a16="http://schemas.microsoft.com/office/drawing/2014/main" val="20001"/>
                    </a:ext>
                  </a:extLst>
                </a:gridCol>
                <a:gridCol w="3849675">
                  <a:extLst>
                    <a:ext uri="{9D8B030D-6E8A-4147-A177-3AD203B41FA5}">
                      <a16:colId xmlns:a16="http://schemas.microsoft.com/office/drawing/2014/main" val="20002"/>
                    </a:ext>
                  </a:extLst>
                </a:gridCol>
              </a:tblGrid>
              <a:tr h="473075">
                <a:tc>
                  <a:txBody>
                    <a:bodyPr/>
                    <a:lstStyle/>
                    <a:p>
                      <a:pPr marL="0" marR="0" lvl="0" indent="0" algn="just" rtl="0">
                        <a:lnSpc>
                          <a:spcPct val="100000"/>
                        </a:lnSpc>
                        <a:spcBef>
                          <a:spcPts val="0"/>
                        </a:spcBef>
                        <a:spcAft>
                          <a:spcPts val="0"/>
                        </a:spcAft>
                        <a:buClr>
                          <a:schemeClr val="dk1"/>
                        </a:buClr>
                        <a:buFont typeface="Times New Roman"/>
                        <a:buNone/>
                      </a:pPr>
                      <a:r>
                        <a:rPr lang="en-US" sz="2000" b="1" i="0" u="none" strike="noStrike" cap="none">
                          <a:solidFill>
                            <a:schemeClr val="dk1"/>
                          </a:solidFill>
                          <a:latin typeface="Times New Roman"/>
                          <a:ea typeface="Times New Roman"/>
                          <a:cs typeface="Times New Roman"/>
                          <a:sym typeface="Times New Roman"/>
                        </a:rPr>
                        <a:t>Bit</a:t>
                      </a:r>
                      <a:endParaRPr/>
                    </a:p>
                  </a:txBody>
                  <a:tcPr marL="0" marR="0"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25400" cap="flat" cmpd="sng">
                      <a:solidFill>
                        <a:srgbClr val="008000"/>
                      </a:solidFill>
                      <a:prstDash val="solid"/>
                      <a:round/>
                      <a:headEnd type="none" w="sm" len="sm"/>
                      <a:tailEnd type="none" w="sm" len="sm"/>
                    </a:lnT>
                    <a:lnB w="12700" cap="flat" cmpd="sng">
                      <a:solidFill>
                        <a:srgbClr val="008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Font typeface="Times New Roman"/>
                        <a:buNone/>
                      </a:pPr>
                      <a:r>
                        <a:rPr lang="en-US" sz="2000" b="1" i="0" u="none" strike="noStrike" cap="none">
                          <a:solidFill>
                            <a:schemeClr val="dk1"/>
                          </a:solidFill>
                          <a:latin typeface="Times New Roman"/>
                          <a:ea typeface="Times New Roman"/>
                          <a:cs typeface="Times New Roman"/>
                          <a:sym typeface="Times New Roman"/>
                        </a:rPr>
                        <a:t>Name</a:t>
                      </a:r>
                      <a:endParaRPr/>
                    </a:p>
                  </a:txBody>
                  <a:tcPr marL="0" marR="0"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25400" cap="flat" cmpd="sng">
                      <a:solidFill>
                        <a:srgbClr val="008000"/>
                      </a:solidFill>
                      <a:prstDash val="solid"/>
                      <a:round/>
                      <a:headEnd type="none" w="sm" len="sm"/>
                      <a:tailEnd type="none" w="sm" len="sm"/>
                    </a:lnT>
                    <a:lnB w="12700" cap="flat" cmpd="sng">
                      <a:solidFill>
                        <a:srgbClr val="008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Font typeface="Times New Roman"/>
                        <a:buNone/>
                      </a:pPr>
                      <a:r>
                        <a:rPr lang="en-US" sz="2000" b="1" i="0" u="none" strike="noStrike" cap="none">
                          <a:solidFill>
                            <a:schemeClr val="dk1"/>
                          </a:solidFill>
                          <a:latin typeface="Times New Roman"/>
                          <a:ea typeface="Times New Roman"/>
                          <a:cs typeface="Times New Roman"/>
                          <a:sym typeface="Times New Roman"/>
                        </a:rPr>
                        <a:t>Meaning after add or sub</a:t>
                      </a:r>
                      <a:endParaRPr/>
                    </a:p>
                  </a:txBody>
                  <a:tcPr marL="0" marR="0"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25400" cap="flat" cmpd="sng">
                      <a:solidFill>
                        <a:srgbClr val="008000"/>
                      </a:solidFill>
                      <a:prstDash val="solid"/>
                      <a:round/>
                      <a:headEnd type="none" w="sm" len="sm"/>
                      <a:tailEnd type="none" w="sm" len="sm"/>
                    </a:lnT>
                    <a:lnB w="12700" cap="flat" cmpd="sng">
                      <a:solidFill>
                        <a:srgbClr val="008000"/>
                      </a:solidFill>
                      <a:prstDash val="solid"/>
                      <a:round/>
                      <a:headEnd type="none" w="sm" len="sm"/>
                      <a:tailEnd type="none" w="sm" len="sm"/>
                    </a:lnB>
                  </a:tcPr>
                </a:tc>
                <a:extLst>
                  <a:ext uri="{0D108BD9-81ED-4DB2-BD59-A6C34878D82A}">
                    <a16:rowId xmlns:a16="http://schemas.microsoft.com/office/drawing/2014/main" val="10000"/>
                  </a:ext>
                </a:extLst>
              </a:tr>
              <a:tr h="471475">
                <a:tc>
                  <a:txBody>
                    <a:bodyPr/>
                    <a:lstStyle/>
                    <a:p>
                      <a:pPr marL="0" marR="0" lvl="0" indent="0" algn="just" rtl="0">
                        <a:lnSpc>
                          <a:spcPct val="100000"/>
                        </a:lnSpc>
                        <a:spcBef>
                          <a:spcPts val="0"/>
                        </a:spcBef>
                        <a:spcAft>
                          <a:spcPts val="0"/>
                        </a:spcAft>
                        <a:buClr>
                          <a:schemeClr val="dk1"/>
                        </a:buClr>
                        <a:buFont typeface="Times New Roman"/>
                        <a:buNone/>
                      </a:pPr>
                      <a:r>
                        <a:rPr lang="en-US" sz="2000" b="0" i="0" u="none" strike="noStrike" cap="none">
                          <a:solidFill>
                            <a:schemeClr val="dk1"/>
                          </a:solidFill>
                          <a:latin typeface="Times New Roman"/>
                          <a:ea typeface="Times New Roman"/>
                          <a:cs typeface="Times New Roman"/>
                          <a:sym typeface="Times New Roman"/>
                        </a:rPr>
                        <a:t>N</a:t>
                      </a:r>
                      <a:endParaRPr/>
                    </a:p>
                  </a:txBody>
                  <a:tcPr marL="0" marR="0"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8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Font typeface="Times New Roman"/>
                        <a:buNone/>
                      </a:pPr>
                      <a:r>
                        <a:rPr lang="en-US" sz="2000" b="0" i="0" u="none" strike="noStrike" cap="none">
                          <a:solidFill>
                            <a:schemeClr val="dk1"/>
                          </a:solidFill>
                          <a:latin typeface="Times New Roman"/>
                          <a:ea typeface="Times New Roman"/>
                          <a:cs typeface="Times New Roman"/>
                          <a:sym typeface="Times New Roman"/>
                        </a:rPr>
                        <a:t>negative</a:t>
                      </a:r>
                      <a:endParaRPr/>
                    </a:p>
                  </a:txBody>
                  <a:tcPr marL="0" marR="0"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8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Font typeface="Times New Roman"/>
                        <a:buNone/>
                      </a:pPr>
                      <a:r>
                        <a:rPr lang="en-US" sz="2000" b="0" i="0" u="none" strike="noStrike" cap="none">
                          <a:solidFill>
                            <a:schemeClr val="dk1"/>
                          </a:solidFill>
                          <a:latin typeface="Times New Roman"/>
                          <a:ea typeface="Times New Roman"/>
                          <a:cs typeface="Times New Roman"/>
                          <a:sym typeface="Times New Roman"/>
                        </a:rPr>
                        <a:t>result is negative</a:t>
                      </a:r>
                      <a:endParaRPr/>
                    </a:p>
                  </a:txBody>
                  <a:tcPr marL="0" marR="0"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8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73075">
                <a:tc>
                  <a:txBody>
                    <a:bodyPr/>
                    <a:lstStyle/>
                    <a:p>
                      <a:pPr marL="0" marR="0" lvl="0" indent="0" algn="just" rtl="0">
                        <a:lnSpc>
                          <a:spcPct val="100000"/>
                        </a:lnSpc>
                        <a:spcBef>
                          <a:spcPts val="0"/>
                        </a:spcBef>
                        <a:spcAft>
                          <a:spcPts val="0"/>
                        </a:spcAft>
                        <a:buClr>
                          <a:schemeClr val="dk1"/>
                        </a:buClr>
                        <a:buFont typeface="Times New Roman"/>
                        <a:buNone/>
                      </a:pPr>
                      <a:r>
                        <a:rPr lang="en-US" sz="2000" b="0" i="0" u="none" strike="noStrike" cap="none">
                          <a:solidFill>
                            <a:schemeClr val="dk1"/>
                          </a:solidFill>
                          <a:latin typeface="Times New Roman"/>
                          <a:ea typeface="Times New Roman"/>
                          <a:cs typeface="Times New Roman"/>
                          <a:sym typeface="Times New Roman"/>
                        </a:rPr>
                        <a:t>Z</a:t>
                      </a:r>
                      <a:endParaRPr/>
                    </a:p>
                  </a:txBody>
                  <a:tcPr marL="0" marR="0"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Font typeface="Times New Roman"/>
                        <a:buNone/>
                      </a:pPr>
                      <a:r>
                        <a:rPr lang="en-US" sz="2000" b="0" i="0" u="none" strike="noStrike" cap="none">
                          <a:solidFill>
                            <a:schemeClr val="dk1"/>
                          </a:solidFill>
                          <a:latin typeface="Times New Roman"/>
                          <a:ea typeface="Times New Roman"/>
                          <a:cs typeface="Times New Roman"/>
                          <a:sym typeface="Times New Roman"/>
                        </a:rPr>
                        <a:t>zero</a:t>
                      </a:r>
                      <a:endParaRPr/>
                    </a:p>
                  </a:txBody>
                  <a:tcPr marL="0" marR="0"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Font typeface="Times New Roman"/>
                        <a:buNone/>
                      </a:pPr>
                      <a:r>
                        <a:rPr lang="en-US" sz="2000" b="0" i="0" u="none" strike="noStrike" cap="none">
                          <a:solidFill>
                            <a:schemeClr val="dk1"/>
                          </a:solidFill>
                          <a:latin typeface="Times New Roman"/>
                          <a:ea typeface="Times New Roman"/>
                          <a:cs typeface="Times New Roman"/>
                          <a:sym typeface="Times New Roman"/>
                        </a:rPr>
                        <a:t>result is zero</a:t>
                      </a:r>
                      <a:endParaRPr/>
                    </a:p>
                  </a:txBody>
                  <a:tcPr marL="0" marR="0"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71475">
                <a:tc>
                  <a:txBody>
                    <a:bodyPr/>
                    <a:lstStyle/>
                    <a:p>
                      <a:pPr marL="0" marR="0" lvl="0" indent="0" algn="just" rtl="0">
                        <a:lnSpc>
                          <a:spcPct val="100000"/>
                        </a:lnSpc>
                        <a:spcBef>
                          <a:spcPts val="0"/>
                        </a:spcBef>
                        <a:spcAft>
                          <a:spcPts val="0"/>
                        </a:spcAft>
                        <a:buClr>
                          <a:schemeClr val="dk1"/>
                        </a:buClr>
                        <a:buFont typeface="Times New Roman"/>
                        <a:buNone/>
                      </a:pPr>
                      <a:r>
                        <a:rPr lang="en-US" sz="2000" b="0" i="0" u="none" strike="noStrike" cap="none">
                          <a:solidFill>
                            <a:schemeClr val="dk1"/>
                          </a:solidFill>
                          <a:latin typeface="Times New Roman"/>
                          <a:ea typeface="Times New Roman"/>
                          <a:cs typeface="Times New Roman"/>
                          <a:sym typeface="Times New Roman"/>
                        </a:rPr>
                        <a:t>V</a:t>
                      </a:r>
                      <a:endParaRPr/>
                    </a:p>
                  </a:txBody>
                  <a:tcPr marL="0" marR="0"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Font typeface="Times New Roman"/>
                        <a:buNone/>
                      </a:pPr>
                      <a:r>
                        <a:rPr lang="en-US" sz="2000" b="0" i="0" u="none" strike="noStrike" cap="none">
                          <a:solidFill>
                            <a:schemeClr val="dk1"/>
                          </a:solidFill>
                          <a:latin typeface="Times New Roman"/>
                          <a:ea typeface="Times New Roman"/>
                          <a:cs typeface="Times New Roman"/>
                          <a:sym typeface="Times New Roman"/>
                        </a:rPr>
                        <a:t>overflow</a:t>
                      </a:r>
                      <a:endParaRPr/>
                    </a:p>
                  </a:txBody>
                  <a:tcPr marL="0" marR="0"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Font typeface="Times New Roman"/>
                        <a:buNone/>
                      </a:pPr>
                      <a:r>
                        <a:rPr lang="en-US" sz="2000" b="0" i="0" u="none" strike="noStrike" cap="none">
                          <a:solidFill>
                            <a:schemeClr val="dk1"/>
                          </a:solidFill>
                          <a:latin typeface="Times New Roman"/>
                          <a:ea typeface="Times New Roman"/>
                          <a:cs typeface="Times New Roman"/>
                          <a:sym typeface="Times New Roman"/>
                        </a:rPr>
                        <a:t>signed overflow</a:t>
                      </a:r>
                      <a:endParaRPr/>
                    </a:p>
                  </a:txBody>
                  <a:tcPr marL="0" marR="0"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473075">
                <a:tc>
                  <a:txBody>
                    <a:bodyPr/>
                    <a:lstStyle/>
                    <a:p>
                      <a:pPr marL="0" marR="0" lvl="0" indent="0" algn="just" rtl="0">
                        <a:lnSpc>
                          <a:spcPct val="100000"/>
                        </a:lnSpc>
                        <a:spcBef>
                          <a:spcPts val="0"/>
                        </a:spcBef>
                        <a:spcAft>
                          <a:spcPts val="0"/>
                        </a:spcAft>
                        <a:buClr>
                          <a:schemeClr val="dk1"/>
                        </a:buClr>
                        <a:buFont typeface="Times New Roman"/>
                        <a:buNone/>
                      </a:pPr>
                      <a:r>
                        <a:rPr lang="en-US" sz="2000" b="0" i="0" u="none" strike="noStrike" cap="none">
                          <a:solidFill>
                            <a:schemeClr val="dk1"/>
                          </a:solidFill>
                          <a:latin typeface="Times New Roman"/>
                          <a:ea typeface="Times New Roman"/>
                          <a:cs typeface="Times New Roman"/>
                          <a:sym typeface="Times New Roman"/>
                        </a:rPr>
                        <a:t>C</a:t>
                      </a:r>
                      <a:endParaRPr/>
                    </a:p>
                  </a:txBody>
                  <a:tcPr marL="0" marR="0"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25400" cap="flat" cmpd="sng">
                      <a:solidFill>
                        <a:srgbClr val="008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Font typeface="Times New Roman"/>
                        <a:buNone/>
                      </a:pPr>
                      <a:r>
                        <a:rPr lang="en-US" sz="2000" b="0" i="0" u="none" strike="noStrike" cap="none">
                          <a:solidFill>
                            <a:schemeClr val="dk1"/>
                          </a:solidFill>
                          <a:latin typeface="Times New Roman"/>
                          <a:ea typeface="Times New Roman"/>
                          <a:cs typeface="Times New Roman"/>
                          <a:sym typeface="Times New Roman"/>
                        </a:rPr>
                        <a:t>carry</a:t>
                      </a:r>
                      <a:endParaRPr/>
                    </a:p>
                  </a:txBody>
                  <a:tcPr marL="0" marR="0"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25400" cap="flat" cmpd="sng">
                      <a:solidFill>
                        <a:srgbClr val="008000"/>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Font typeface="Times New Roman"/>
                        <a:buNone/>
                      </a:pPr>
                      <a:r>
                        <a:rPr lang="en-US" sz="2000" b="0" i="0" u="none" strike="noStrike" cap="none">
                          <a:solidFill>
                            <a:schemeClr val="dk1"/>
                          </a:solidFill>
                          <a:latin typeface="Times New Roman"/>
                          <a:ea typeface="Times New Roman"/>
                          <a:cs typeface="Times New Roman"/>
                          <a:sym typeface="Times New Roman"/>
                        </a:rPr>
                        <a:t>unsigned overflow</a:t>
                      </a:r>
                      <a:endParaRPr/>
                    </a:p>
                  </a:txBody>
                  <a:tcPr marL="0" marR="0"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25400" cap="flat" cmpd="sng">
                      <a:solidFill>
                        <a:srgbClr val="008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28"/>
          <p:cNvSpPr txBox="1">
            <a:spLocks noGrp="1"/>
          </p:cNvSpPr>
          <p:nvPr>
            <p:ph type="title"/>
          </p:nvPr>
        </p:nvSpPr>
        <p:spPr>
          <a:xfrm>
            <a:off x="381000" y="228600"/>
            <a:ext cx="7696200" cy="6858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558D06"/>
              </a:buClr>
              <a:buFont typeface="Verdana"/>
              <a:buNone/>
            </a:pPr>
            <a:r>
              <a:rPr lang="en-US" sz="3600" b="0" i="0" u="none" strike="noStrike" cap="none">
                <a:solidFill>
                  <a:srgbClr val="558D06"/>
                </a:solidFill>
                <a:latin typeface="Verdana"/>
                <a:ea typeface="Verdana"/>
                <a:cs typeface="Verdana"/>
                <a:sym typeface="Verdana"/>
              </a:rPr>
              <a:t>Conditional Branch Instructions</a:t>
            </a:r>
            <a:endParaRPr/>
          </a:p>
        </p:txBody>
      </p:sp>
      <p:sp>
        <p:nvSpPr>
          <p:cNvPr id="368" name="Google Shape;368;p28"/>
          <p:cNvSpPr txBox="1">
            <a:spLocks noGrp="1"/>
          </p:cNvSpPr>
          <p:nvPr>
            <p:ph type="body" idx="1"/>
          </p:nvPr>
        </p:nvSpPr>
        <p:spPr>
          <a:xfrm>
            <a:off x="523875" y="1108075"/>
            <a:ext cx="7924800" cy="4906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Verdana"/>
                <a:ea typeface="Verdana"/>
                <a:cs typeface="Verdana"/>
                <a:sym typeface="Verdana"/>
              </a:rPr>
              <a:t>Unsigned conditional branch</a:t>
            </a:r>
            <a:endParaRPr/>
          </a:p>
          <a:p>
            <a:pPr marL="742950" marR="0" lvl="1" indent="-285750" algn="l" rtl="0">
              <a:lnSpc>
                <a:spcPct val="100000"/>
              </a:lnSpc>
              <a:spcBef>
                <a:spcPts val="480"/>
              </a:spcBef>
              <a:spcAft>
                <a:spcPts val="0"/>
              </a:spcAft>
              <a:buClr>
                <a:schemeClr val="dk1"/>
              </a:buClr>
              <a:buSzPts val="2400"/>
              <a:buFont typeface="Noto Sans Symbols"/>
              <a:buChar char="❖"/>
            </a:pPr>
            <a:r>
              <a:rPr lang="en-US" sz="2400" b="0" i="0" u="none" strike="noStrike" cap="none">
                <a:solidFill>
                  <a:schemeClr val="dk1"/>
                </a:solidFill>
                <a:latin typeface="Verdana"/>
                <a:ea typeface="Verdana"/>
                <a:cs typeface="Verdana"/>
                <a:sym typeface="Verdana"/>
              </a:rPr>
              <a:t>follow </a:t>
            </a:r>
            <a:r>
              <a:rPr lang="en-US" sz="2400" b="1" i="0" u="none" strike="noStrike" cap="none">
                <a:solidFill>
                  <a:schemeClr val="dk1"/>
                </a:solidFill>
                <a:latin typeface="Courier New"/>
                <a:ea typeface="Courier New"/>
                <a:cs typeface="Courier New"/>
                <a:sym typeface="Courier New"/>
              </a:rPr>
              <a:t>SUBS CMN </a:t>
            </a:r>
            <a:r>
              <a:rPr lang="en-US" sz="2400" b="0" i="0" u="none" strike="noStrike" cap="none">
                <a:solidFill>
                  <a:schemeClr val="dk1"/>
                </a:solidFill>
                <a:latin typeface="Verdana"/>
                <a:ea typeface="Verdana"/>
                <a:cs typeface="Verdana"/>
                <a:sym typeface="Verdana"/>
              </a:rPr>
              <a:t>or </a:t>
            </a:r>
            <a:r>
              <a:rPr lang="en-US" sz="2400" b="1" i="0" u="none" strike="noStrike" cap="none">
                <a:solidFill>
                  <a:schemeClr val="dk1"/>
                </a:solidFill>
                <a:latin typeface="Courier New"/>
                <a:ea typeface="Courier New"/>
                <a:cs typeface="Courier New"/>
                <a:sym typeface="Courier New"/>
              </a:rPr>
              <a:t>CMP</a:t>
            </a:r>
            <a:r>
              <a:rPr lang="en-US" sz="2400" b="0" i="0" u="none" strike="noStrike" cap="none">
                <a:solidFill>
                  <a:schemeClr val="dk1"/>
                </a:solidFill>
                <a:latin typeface="Verdana"/>
                <a:ea typeface="Verdana"/>
                <a:cs typeface="Verdana"/>
                <a:sym typeface="Verdana"/>
              </a:rPr>
              <a:t> </a:t>
            </a:r>
            <a:endParaRPr/>
          </a:p>
          <a:p>
            <a:pPr marL="2057400" marR="0" lvl="4" indent="-177800" algn="l" rtl="0">
              <a:lnSpc>
                <a:spcPct val="100000"/>
              </a:lnSpc>
              <a:spcBef>
                <a:spcPts val="160"/>
              </a:spcBef>
              <a:spcAft>
                <a:spcPts val="0"/>
              </a:spcAft>
              <a:buClr>
                <a:schemeClr val="dk1"/>
              </a:buClr>
              <a:buSzPts val="800"/>
              <a:buFont typeface="Noto Sans Symbols"/>
              <a:buNone/>
            </a:pPr>
            <a:endParaRPr sz="800" b="1" i="0" u="none" strike="noStrike" cap="none">
              <a:solidFill>
                <a:schemeClr val="dk1"/>
              </a:solidFill>
              <a:latin typeface="Courier New"/>
              <a:ea typeface="Courier New"/>
              <a:cs typeface="Courier New"/>
              <a:sym typeface="Courier New"/>
            </a:endParaRPr>
          </a:p>
          <a:p>
            <a:pPr marL="342900" marR="0" lvl="0" indent="-342900" algn="l" rtl="0">
              <a:lnSpc>
                <a:spcPct val="100000"/>
              </a:lnSpc>
              <a:spcBef>
                <a:spcPts val="360"/>
              </a:spcBef>
              <a:spcAft>
                <a:spcPts val="0"/>
              </a:spcAft>
              <a:buClr>
                <a:schemeClr val="dk1"/>
              </a:buClr>
              <a:buFont typeface="Noto Sans Symbols"/>
              <a:buNone/>
            </a:pPr>
            <a:r>
              <a:rPr lang="en-US" sz="1800" b="1" i="0" u="none" strike="noStrike" cap="none">
                <a:solidFill>
                  <a:schemeClr val="dk1"/>
                </a:solidFill>
                <a:latin typeface="Courier New"/>
                <a:ea typeface="Courier New"/>
                <a:cs typeface="Courier New"/>
                <a:sym typeface="Courier New"/>
              </a:rPr>
              <a:t>BLO target</a:t>
            </a:r>
            <a:r>
              <a:rPr lang="en-US" sz="1800" b="0" i="0" u="none" strike="noStrike" cap="none">
                <a:solidFill>
                  <a:schemeClr val="dk1"/>
                </a:solidFill>
                <a:latin typeface="Courier New"/>
                <a:ea typeface="Courier New"/>
                <a:cs typeface="Courier New"/>
                <a:sym typeface="Courier New"/>
              </a:rPr>
              <a:t>	</a:t>
            </a:r>
            <a:r>
              <a:rPr lang="en-US" sz="1800" b="0" i="0" u="none" strike="noStrike" cap="none">
                <a:solidFill>
                  <a:schemeClr val="dk1"/>
                </a:solidFill>
                <a:latin typeface="Times New Roman"/>
                <a:ea typeface="Times New Roman"/>
                <a:cs typeface="Times New Roman"/>
                <a:sym typeface="Times New Roman"/>
              </a:rPr>
              <a:t>; Branch if unsigned less than  (if C=0, same as</a:t>
            </a:r>
            <a:r>
              <a:rPr lang="en-US" sz="1800" b="0" i="0" u="none" strike="noStrike" cap="none">
                <a:solidFill>
                  <a:schemeClr val="dk1"/>
                </a:solidFill>
                <a:latin typeface="Verdana"/>
                <a:ea typeface="Verdana"/>
                <a:cs typeface="Verdana"/>
                <a:sym typeface="Verdana"/>
              </a:rPr>
              <a:t> </a:t>
            </a:r>
            <a:r>
              <a:rPr lang="en-US" sz="1800" b="1" i="0" u="none" strike="noStrike" cap="none">
                <a:solidFill>
                  <a:schemeClr val="dk1"/>
                </a:solidFill>
                <a:latin typeface="Courier New"/>
                <a:ea typeface="Courier New"/>
                <a:cs typeface="Courier New"/>
                <a:sym typeface="Courier New"/>
              </a:rPr>
              <a:t>BCC</a:t>
            </a:r>
            <a:r>
              <a:rPr lang="en-US" sz="1800" b="0" i="0" u="none" strike="noStrike" cap="none">
                <a:solidFill>
                  <a:schemeClr val="dk1"/>
                </a:solidFill>
                <a:latin typeface="Courier New"/>
                <a:ea typeface="Courier New"/>
                <a:cs typeface="Courier New"/>
                <a:sym typeface="Courier New"/>
              </a:rPr>
              <a:t>)</a:t>
            </a:r>
            <a:endParaRPr sz="1800" b="0" i="0" u="none" strike="noStrike" cap="none">
              <a:solidFill>
                <a:schemeClr val="dk1"/>
              </a:solidFill>
              <a:latin typeface="Verdana"/>
              <a:ea typeface="Verdana"/>
              <a:cs typeface="Verdana"/>
              <a:sym typeface="Verdana"/>
            </a:endParaRPr>
          </a:p>
          <a:p>
            <a:pPr marL="342900" marR="0" lvl="0" indent="-342900" algn="l" rtl="0">
              <a:lnSpc>
                <a:spcPct val="100000"/>
              </a:lnSpc>
              <a:spcBef>
                <a:spcPts val="360"/>
              </a:spcBef>
              <a:spcAft>
                <a:spcPts val="0"/>
              </a:spcAft>
              <a:buClr>
                <a:schemeClr val="dk1"/>
              </a:buClr>
              <a:buFont typeface="Noto Sans Symbols"/>
              <a:buNone/>
            </a:pPr>
            <a:r>
              <a:rPr lang="en-US" sz="1800" b="1" i="0" u="none" strike="noStrike" cap="none">
                <a:solidFill>
                  <a:schemeClr val="dk1"/>
                </a:solidFill>
                <a:latin typeface="Courier New"/>
                <a:ea typeface="Courier New"/>
                <a:cs typeface="Courier New"/>
                <a:sym typeface="Courier New"/>
              </a:rPr>
              <a:t>BLS target</a:t>
            </a:r>
            <a:r>
              <a:rPr lang="en-US" sz="1800" b="0" i="0" u="none" strike="noStrike" cap="none">
                <a:solidFill>
                  <a:schemeClr val="dk1"/>
                </a:solidFill>
                <a:latin typeface="Courier New"/>
                <a:ea typeface="Courier New"/>
                <a:cs typeface="Courier New"/>
                <a:sym typeface="Courier New"/>
              </a:rPr>
              <a:t>	</a:t>
            </a:r>
            <a:r>
              <a:rPr lang="en-US" sz="1800" b="0" i="0" u="none" strike="noStrike" cap="none">
                <a:solidFill>
                  <a:schemeClr val="dk1"/>
                </a:solidFill>
                <a:latin typeface="Times New Roman"/>
                <a:ea typeface="Times New Roman"/>
                <a:cs typeface="Times New Roman"/>
                <a:sym typeface="Times New Roman"/>
              </a:rPr>
              <a:t>; Branch if unsigned less than or equal to (if C=0 or Z=1)</a:t>
            </a:r>
            <a:endParaRPr sz="1800" b="0" i="0" u="none" strike="noStrike" cap="none">
              <a:solidFill>
                <a:schemeClr val="dk1"/>
              </a:solidFill>
              <a:latin typeface="Verdana"/>
              <a:ea typeface="Verdana"/>
              <a:cs typeface="Verdana"/>
              <a:sym typeface="Verdana"/>
            </a:endParaRPr>
          </a:p>
          <a:p>
            <a:pPr marL="342900" marR="0" lvl="0" indent="-342900" algn="l" rtl="0">
              <a:lnSpc>
                <a:spcPct val="100000"/>
              </a:lnSpc>
              <a:spcBef>
                <a:spcPts val="360"/>
              </a:spcBef>
              <a:spcAft>
                <a:spcPts val="0"/>
              </a:spcAft>
              <a:buClr>
                <a:schemeClr val="dk1"/>
              </a:buClr>
              <a:buFont typeface="Noto Sans Symbols"/>
              <a:buNone/>
            </a:pPr>
            <a:r>
              <a:rPr lang="en-US" sz="1800" b="1" i="0" u="none" strike="noStrike" cap="none">
                <a:solidFill>
                  <a:schemeClr val="dk1"/>
                </a:solidFill>
                <a:latin typeface="Courier New"/>
                <a:ea typeface="Courier New"/>
                <a:cs typeface="Courier New"/>
                <a:sym typeface="Courier New"/>
              </a:rPr>
              <a:t>BHS target</a:t>
            </a:r>
            <a:r>
              <a:rPr lang="en-US" sz="1800" b="0" i="0" u="none" strike="noStrike" cap="none">
                <a:solidFill>
                  <a:schemeClr val="dk1"/>
                </a:solidFill>
                <a:latin typeface="Courier New"/>
                <a:ea typeface="Courier New"/>
                <a:cs typeface="Courier New"/>
                <a:sym typeface="Courier New"/>
              </a:rPr>
              <a:t>	</a:t>
            </a:r>
            <a:r>
              <a:rPr lang="en-US" sz="1800" b="0" i="0" u="none" strike="noStrike" cap="none">
                <a:solidFill>
                  <a:schemeClr val="dk1"/>
                </a:solidFill>
                <a:latin typeface="Times New Roman"/>
                <a:ea typeface="Times New Roman"/>
                <a:cs typeface="Times New Roman"/>
                <a:sym typeface="Times New Roman"/>
              </a:rPr>
              <a:t>; Branch if unsigned greater than or equal to </a:t>
            </a:r>
            <a:br>
              <a:rPr lang="en-US" sz="1800" b="0" i="0" u="none" strike="noStrike" cap="none">
                <a:solidFill>
                  <a:schemeClr val="dk1"/>
                </a:solidFill>
                <a:latin typeface="Times New Roman"/>
                <a:ea typeface="Times New Roman"/>
                <a:cs typeface="Times New Roman"/>
                <a:sym typeface="Times New Roman"/>
              </a:rPr>
            </a:br>
            <a:r>
              <a:rPr lang="en-US" sz="1800" b="0" i="0" u="none" strike="noStrike" cap="none">
                <a:solidFill>
                  <a:schemeClr val="dk1"/>
                </a:solidFill>
                <a:latin typeface="Times New Roman"/>
                <a:ea typeface="Times New Roman"/>
                <a:cs typeface="Times New Roman"/>
                <a:sym typeface="Times New Roman"/>
              </a:rPr>
              <a:t>                             (if C=1, same as</a:t>
            </a:r>
            <a:r>
              <a:rPr lang="en-US" sz="1800" b="0" i="0" u="none" strike="noStrike" cap="none">
                <a:solidFill>
                  <a:schemeClr val="dk1"/>
                </a:solidFill>
                <a:latin typeface="Verdana"/>
                <a:ea typeface="Verdana"/>
                <a:cs typeface="Verdana"/>
                <a:sym typeface="Verdana"/>
              </a:rPr>
              <a:t> </a:t>
            </a:r>
            <a:r>
              <a:rPr lang="en-US" sz="1800" b="1" i="0" u="none" strike="noStrike" cap="none">
                <a:solidFill>
                  <a:schemeClr val="dk1"/>
                </a:solidFill>
                <a:latin typeface="Courier New"/>
                <a:ea typeface="Courier New"/>
                <a:cs typeface="Courier New"/>
                <a:sym typeface="Courier New"/>
              </a:rPr>
              <a:t>BCS</a:t>
            </a:r>
            <a:r>
              <a:rPr lang="en-US" sz="1800" b="0" i="0" u="none" strike="noStrike" cap="none">
                <a:solidFill>
                  <a:schemeClr val="dk1"/>
                </a:solidFill>
                <a:latin typeface="Courier New"/>
                <a:ea typeface="Courier New"/>
                <a:cs typeface="Courier New"/>
                <a:sym typeface="Courier New"/>
              </a:rPr>
              <a:t>)</a:t>
            </a:r>
            <a:endParaRPr sz="1800" b="0" i="0" u="none" strike="noStrike" cap="none">
              <a:solidFill>
                <a:schemeClr val="dk1"/>
              </a:solidFill>
              <a:latin typeface="Verdana"/>
              <a:ea typeface="Verdana"/>
              <a:cs typeface="Verdana"/>
              <a:sym typeface="Verdana"/>
            </a:endParaRPr>
          </a:p>
          <a:p>
            <a:pPr marL="342900" marR="0" lvl="0" indent="-342900" algn="l" rtl="0">
              <a:lnSpc>
                <a:spcPct val="100000"/>
              </a:lnSpc>
              <a:spcBef>
                <a:spcPts val="360"/>
              </a:spcBef>
              <a:spcAft>
                <a:spcPts val="0"/>
              </a:spcAft>
              <a:buClr>
                <a:schemeClr val="dk1"/>
              </a:buClr>
              <a:buFont typeface="Noto Sans Symbols"/>
              <a:buNone/>
            </a:pPr>
            <a:r>
              <a:rPr lang="en-US" sz="1800" b="1" i="0" u="none" strike="noStrike" cap="none">
                <a:solidFill>
                  <a:schemeClr val="dk1"/>
                </a:solidFill>
                <a:latin typeface="Courier New"/>
                <a:ea typeface="Courier New"/>
                <a:cs typeface="Courier New"/>
                <a:sym typeface="Courier New"/>
              </a:rPr>
              <a:t>BHI target</a:t>
            </a:r>
            <a:r>
              <a:rPr lang="en-US" sz="1800" b="0" i="0" u="none" strike="noStrike" cap="none">
                <a:solidFill>
                  <a:schemeClr val="dk1"/>
                </a:solidFill>
                <a:latin typeface="Courier New"/>
                <a:ea typeface="Courier New"/>
                <a:cs typeface="Courier New"/>
                <a:sym typeface="Courier New"/>
              </a:rPr>
              <a:t>	</a:t>
            </a:r>
            <a:r>
              <a:rPr lang="en-US" sz="1800" b="0" i="0" u="none" strike="noStrike" cap="none">
                <a:solidFill>
                  <a:schemeClr val="dk1"/>
                </a:solidFill>
                <a:latin typeface="Times New Roman"/>
                <a:ea typeface="Times New Roman"/>
                <a:cs typeface="Times New Roman"/>
                <a:sym typeface="Times New Roman"/>
              </a:rPr>
              <a:t>; Branch if unsigned greater than (if C=1 and Z=0)</a:t>
            </a:r>
            <a:endParaRPr sz="1800" b="0" i="0" u="none" strike="noStrike" cap="none">
              <a:solidFill>
                <a:schemeClr val="dk1"/>
              </a:solidFill>
              <a:latin typeface="Verdana"/>
              <a:ea typeface="Verdana"/>
              <a:cs typeface="Verdana"/>
              <a:sym typeface="Verdana"/>
            </a:endParaRPr>
          </a:p>
          <a:p>
            <a:pPr marL="342900" marR="0" lvl="0" indent="-228600" algn="l" rtl="0">
              <a:spcBef>
                <a:spcPts val="360"/>
              </a:spcBef>
              <a:spcAft>
                <a:spcPts val="0"/>
              </a:spcAft>
              <a:buClr>
                <a:schemeClr val="dk1"/>
              </a:buClr>
              <a:buSzPts val="1800"/>
              <a:buFont typeface="Noto Sans Symbols"/>
              <a:buNone/>
            </a:pPr>
            <a:endParaRPr sz="1800" b="0" i="0" u="none" strike="noStrike" cap="none">
              <a:solidFill>
                <a:schemeClr val="dk1"/>
              </a:solidFill>
              <a:latin typeface="Verdana"/>
              <a:ea typeface="Verdana"/>
              <a:cs typeface="Verdana"/>
              <a:sym typeface="Verdana"/>
            </a:endParaRPr>
          </a:p>
        </p:txBody>
      </p:sp>
      <p:sp>
        <p:nvSpPr>
          <p:cNvPr id="369" name="Google Shape;369;p28"/>
          <p:cNvSpPr txBox="1"/>
          <p:nvPr/>
        </p:nvSpPr>
        <p:spPr>
          <a:xfrm>
            <a:off x="3124200" y="4016375"/>
            <a:ext cx="1774825" cy="533400"/>
          </a:xfrm>
          <a:prstGeom prst="rect">
            <a:avLst/>
          </a:prstGeom>
          <a:solidFill>
            <a:srgbClr val="BCEE68"/>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370" name="Google Shape;370;p28"/>
          <p:cNvSpPr txBox="1"/>
          <p:nvPr/>
        </p:nvSpPr>
        <p:spPr>
          <a:xfrm>
            <a:off x="3222625" y="4049712"/>
            <a:ext cx="1882775"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Times New Roman"/>
              <a:buNone/>
            </a:pPr>
            <a:r>
              <a:rPr lang="en-US" sz="2400" b="0" i="0" u="none">
                <a:solidFill>
                  <a:schemeClr val="dk1"/>
                </a:solidFill>
                <a:latin typeface="Times New Roman"/>
                <a:ea typeface="Times New Roman"/>
                <a:cs typeface="Times New Roman"/>
                <a:sym typeface="Times New Roman"/>
              </a:rPr>
              <a:t>CMP R0,R1</a:t>
            </a:r>
            <a:endParaRPr/>
          </a:p>
        </p:txBody>
      </p:sp>
      <p:cxnSp>
        <p:nvCxnSpPr>
          <p:cNvPr id="371" name="Google Shape;371;p28"/>
          <p:cNvCxnSpPr/>
          <p:nvPr/>
        </p:nvCxnSpPr>
        <p:spPr>
          <a:xfrm>
            <a:off x="3995737" y="4549775"/>
            <a:ext cx="0" cy="261937"/>
          </a:xfrm>
          <a:prstGeom prst="straightConnector1">
            <a:avLst/>
          </a:prstGeom>
          <a:noFill/>
          <a:ln w="28575" cap="flat" cmpd="sng">
            <a:solidFill>
              <a:schemeClr val="dk1"/>
            </a:solidFill>
            <a:prstDash val="solid"/>
            <a:miter lim="8000"/>
            <a:headEnd type="none" w="sm" len="sm"/>
            <a:tailEnd type="triangle" w="med" len="med"/>
          </a:ln>
        </p:spPr>
      </p:cxnSp>
      <p:sp>
        <p:nvSpPr>
          <p:cNvPr id="372" name="Google Shape;372;p28"/>
          <p:cNvSpPr/>
          <p:nvPr/>
        </p:nvSpPr>
        <p:spPr>
          <a:xfrm>
            <a:off x="3452812" y="4822825"/>
            <a:ext cx="1077912" cy="598487"/>
          </a:xfrm>
          <a:prstGeom prst="flowChartDecision">
            <a:avLst/>
          </a:prstGeom>
          <a:solidFill>
            <a:srgbClr val="BCEE68"/>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373" name="Google Shape;373;p28"/>
          <p:cNvSpPr txBox="1"/>
          <p:nvPr/>
        </p:nvSpPr>
        <p:spPr>
          <a:xfrm>
            <a:off x="3614737" y="4921250"/>
            <a:ext cx="1882775"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Times New Roman"/>
              <a:buNone/>
            </a:pPr>
            <a:r>
              <a:rPr lang="en-US" sz="2400" b="0" i="0" u="none">
                <a:solidFill>
                  <a:schemeClr val="dk1"/>
                </a:solidFill>
                <a:latin typeface="Times New Roman"/>
                <a:ea typeface="Times New Roman"/>
                <a:cs typeface="Times New Roman"/>
                <a:sym typeface="Times New Roman"/>
              </a:rPr>
              <a:t>BLO</a:t>
            </a:r>
            <a:endParaRPr/>
          </a:p>
        </p:txBody>
      </p:sp>
      <p:cxnSp>
        <p:nvCxnSpPr>
          <p:cNvPr id="374" name="Google Shape;374;p28"/>
          <p:cNvCxnSpPr/>
          <p:nvPr/>
        </p:nvCxnSpPr>
        <p:spPr>
          <a:xfrm>
            <a:off x="4518025" y="5127625"/>
            <a:ext cx="782637" cy="0"/>
          </a:xfrm>
          <a:prstGeom prst="straightConnector1">
            <a:avLst/>
          </a:prstGeom>
          <a:noFill/>
          <a:ln w="28575" cap="flat" cmpd="sng">
            <a:solidFill>
              <a:schemeClr val="dk1"/>
            </a:solidFill>
            <a:prstDash val="solid"/>
            <a:miter lim="8000"/>
            <a:headEnd type="none" w="sm" len="sm"/>
            <a:tailEnd type="none" w="sm" len="sm"/>
          </a:ln>
        </p:spPr>
      </p:cxnSp>
      <p:cxnSp>
        <p:nvCxnSpPr>
          <p:cNvPr id="375" name="Google Shape;375;p28"/>
          <p:cNvCxnSpPr/>
          <p:nvPr/>
        </p:nvCxnSpPr>
        <p:spPr>
          <a:xfrm>
            <a:off x="5311775" y="5116512"/>
            <a:ext cx="0" cy="446087"/>
          </a:xfrm>
          <a:prstGeom prst="straightConnector1">
            <a:avLst/>
          </a:prstGeom>
          <a:noFill/>
          <a:ln w="28575" cap="flat" cmpd="sng">
            <a:solidFill>
              <a:schemeClr val="dk1"/>
            </a:solidFill>
            <a:prstDash val="solid"/>
            <a:miter lim="8000"/>
            <a:headEnd type="none" w="sm" len="sm"/>
            <a:tailEnd type="triangle" w="med" len="med"/>
          </a:ln>
        </p:spPr>
      </p:cxnSp>
      <p:sp>
        <p:nvSpPr>
          <p:cNvPr id="376" name="Google Shape;376;p28"/>
          <p:cNvSpPr txBox="1"/>
          <p:nvPr/>
        </p:nvSpPr>
        <p:spPr>
          <a:xfrm>
            <a:off x="4538662" y="4670425"/>
            <a:ext cx="1882775"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Times New Roman"/>
              <a:buNone/>
            </a:pPr>
            <a:r>
              <a:rPr lang="en-US" sz="2400" b="0" i="0" u="none">
                <a:solidFill>
                  <a:schemeClr val="dk1"/>
                </a:solidFill>
                <a:latin typeface="Times New Roman"/>
                <a:ea typeface="Times New Roman"/>
                <a:cs typeface="Times New Roman"/>
                <a:sym typeface="Times New Roman"/>
              </a:rPr>
              <a:t>R0&lt;R1</a:t>
            </a:r>
            <a:endParaRPr/>
          </a:p>
        </p:txBody>
      </p:sp>
      <p:cxnSp>
        <p:nvCxnSpPr>
          <p:cNvPr id="377" name="Google Shape;377;p28"/>
          <p:cNvCxnSpPr/>
          <p:nvPr/>
        </p:nvCxnSpPr>
        <p:spPr>
          <a:xfrm>
            <a:off x="3984625" y="5421312"/>
            <a:ext cx="0" cy="412750"/>
          </a:xfrm>
          <a:prstGeom prst="straightConnector1">
            <a:avLst/>
          </a:prstGeom>
          <a:noFill/>
          <a:ln w="28575" cap="flat" cmpd="sng">
            <a:solidFill>
              <a:schemeClr val="dk1"/>
            </a:solidFill>
            <a:prstDash val="solid"/>
            <a:miter lim="8000"/>
            <a:headEnd type="none" w="sm" len="sm"/>
            <a:tailEnd type="triangle" w="med" len="med"/>
          </a:ln>
        </p:spPr>
      </p:cxnSp>
      <p:sp>
        <p:nvSpPr>
          <p:cNvPr id="378" name="Google Shape;378;p28"/>
          <p:cNvSpPr txBox="1"/>
          <p:nvPr/>
        </p:nvSpPr>
        <p:spPr>
          <a:xfrm>
            <a:off x="4887912" y="5530850"/>
            <a:ext cx="1033462"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Times New Roman"/>
              <a:buNone/>
            </a:pPr>
            <a:r>
              <a:rPr lang="en-US" sz="2400" b="0" i="0" u="none">
                <a:solidFill>
                  <a:schemeClr val="dk1"/>
                </a:solidFill>
                <a:latin typeface="Times New Roman"/>
                <a:ea typeface="Times New Roman"/>
                <a:cs typeface="Times New Roman"/>
                <a:sym typeface="Times New Roman"/>
              </a:rPr>
              <a:t>target</a:t>
            </a:r>
            <a:endParaRPr/>
          </a:p>
        </p:txBody>
      </p:sp>
      <p:sp>
        <p:nvSpPr>
          <p:cNvPr id="379" name="Google Shape;379;p28"/>
          <p:cNvSpPr txBox="1"/>
          <p:nvPr/>
        </p:nvSpPr>
        <p:spPr>
          <a:xfrm>
            <a:off x="2590800" y="5768975"/>
            <a:ext cx="239395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Times New Roman"/>
              <a:buNone/>
            </a:pPr>
            <a:r>
              <a:rPr lang="en-US" sz="2400" b="0" i="0" u="none">
                <a:solidFill>
                  <a:schemeClr val="dk1"/>
                </a:solidFill>
                <a:latin typeface="Times New Roman"/>
                <a:ea typeface="Times New Roman"/>
                <a:cs typeface="Times New Roman"/>
                <a:sym typeface="Times New Roman"/>
              </a:rPr>
              <a:t>Next instruction</a:t>
            </a:r>
            <a:endParaRPr/>
          </a:p>
        </p:txBody>
      </p:sp>
      <p:sp>
        <p:nvSpPr>
          <p:cNvPr id="380" name="Google Shape;380;p28"/>
          <p:cNvSpPr txBox="1"/>
          <p:nvPr/>
        </p:nvSpPr>
        <p:spPr>
          <a:xfrm>
            <a:off x="2971800" y="5408612"/>
            <a:ext cx="1882775"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Times New Roman"/>
              <a:buNone/>
            </a:pPr>
            <a:r>
              <a:rPr lang="en-US" sz="2400" b="0" i="0" u="none">
                <a:solidFill>
                  <a:schemeClr val="dk1"/>
                </a:solidFill>
                <a:latin typeface="Times New Roman"/>
                <a:ea typeface="Times New Roman"/>
                <a:cs typeface="Times New Roman"/>
                <a:sym typeface="Times New Roman"/>
              </a:rPr>
              <a:t>R0≥R1</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29"/>
          <p:cNvSpPr txBox="1">
            <a:spLocks noGrp="1"/>
          </p:cNvSpPr>
          <p:nvPr>
            <p:ph type="title"/>
          </p:nvPr>
        </p:nvSpPr>
        <p:spPr>
          <a:xfrm>
            <a:off x="381000" y="228600"/>
            <a:ext cx="7696200" cy="6858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558D06"/>
              </a:buClr>
              <a:buFont typeface="Verdana"/>
              <a:buNone/>
            </a:pPr>
            <a:r>
              <a:rPr lang="en-US" sz="3600" b="0" i="0" u="none" strike="noStrike" cap="none">
                <a:solidFill>
                  <a:srgbClr val="558D06"/>
                </a:solidFill>
                <a:latin typeface="Verdana"/>
                <a:ea typeface="Verdana"/>
                <a:cs typeface="Verdana"/>
                <a:sym typeface="Verdana"/>
              </a:rPr>
              <a:t>Conditional Branch Instructions</a:t>
            </a:r>
            <a:endParaRPr/>
          </a:p>
        </p:txBody>
      </p:sp>
      <p:sp>
        <p:nvSpPr>
          <p:cNvPr id="387" name="Google Shape;387;p29"/>
          <p:cNvSpPr txBox="1">
            <a:spLocks noGrp="1"/>
          </p:cNvSpPr>
          <p:nvPr>
            <p:ph type="body" idx="1"/>
          </p:nvPr>
        </p:nvSpPr>
        <p:spPr>
          <a:xfrm>
            <a:off x="617537" y="1343025"/>
            <a:ext cx="8732837" cy="4906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Verdana"/>
                <a:ea typeface="Verdana"/>
                <a:cs typeface="Verdana"/>
                <a:sym typeface="Verdana"/>
              </a:rPr>
              <a:t>Signed conditional branch</a:t>
            </a:r>
            <a:endParaRPr/>
          </a:p>
          <a:p>
            <a:pPr marL="742950" marR="0" lvl="1" indent="-285750" algn="l" rtl="0">
              <a:lnSpc>
                <a:spcPct val="100000"/>
              </a:lnSpc>
              <a:spcBef>
                <a:spcPts val="480"/>
              </a:spcBef>
              <a:spcAft>
                <a:spcPts val="0"/>
              </a:spcAft>
              <a:buClr>
                <a:schemeClr val="dk1"/>
              </a:buClr>
              <a:buSzPts val="2400"/>
              <a:buFont typeface="Noto Sans Symbols"/>
              <a:buChar char="❖"/>
            </a:pPr>
            <a:r>
              <a:rPr lang="en-US" sz="2400" b="0" i="0" u="none" strike="noStrike" cap="none">
                <a:solidFill>
                  <a:schemeClr val="dk1"/>
                </a:solidFill>
                <a:latin typeface="Verdana"/>
                <a:ea typeface="Verdana"/>
                <a:cs typeface="Verdana"/>
                <a:sym typeface="Verdana"/>
              </a:rPr>
              <a:t>follow </a:t>
            </a:r>
            <a:r>
              <a:rPr lang="en-US" sz="2400" b="1" i="0" u="none" strike="noStrike" cap="none">
                <a:solidFill>
                  <a:schemeClr val="dk1"/>
                </a:solidFill>
                <a:latin typeface="Courier New"/>
                <a:ea typeface="Courier New"/>
                <a:cs typeface="Courier New"/>
                <a:sym typeface="Courier New"/>
              </a:rPr>
              <a:t>SUBS CMN </a:t>
            </a:r>
            <a:r>
              <a:rPr lang="en-US" sz="2400" b="0" i="0" u="none" strike="noStrike" cap="none">
                <a:solidFill>
                  <a:schemeClr val="dk1"/>
                </a:solidFill>
                <a:latin typeface="Verdana"/>
                <a:ea typeface="Verdana"/>
                <a:cs typeface="Verdana"/>
                <a:sym typeface="Verdana"/>
              </a:rPr>
              <a:t>or </a:t>
            </a:r>
            <a:r>
              <a:rPr lang="en-US" sz="2400" b="1" i="0" u="none" strike="noStrike" cap="none">
                <a:solidFill>
                  <a:schemeClr val="dk1"/>
                </a:solidFill>
                <a:latin typeface="Courier New"/>
                <a:ea typeface="Courier New"/>
                <a:cs typeface="Courier New"/>
                <a:sym typeface="Courier New"/>
              </a:rPr>
              <a:t>CMP</a:t>
            </a:r>
            <a:r>
              <a:rPr lang="en-US" sz="2400" b="0" i="0" u="none" strike="noStrike" cap="none">
                <a:solidFill>
                  <a:schemeClr val="dk1"/>
                </a:solidFill>
                <a:latin typeface="Verdana"/>
                <a:ea typeface="Verdana"/>
                <a:cs typeface="Verdana"/>
                <a:sym typeface="Verdana"/>
              </a:rPr>
              <a:t> </a:t>
            </a:r>
            <a:endParaRPr/>
          </a:p>
          <a:p>
            <a:pPr marL="2057400" marR="0" lvl="4" indent="-177800" algn="l" rtl="0">
              <a:lnSpc>
                <a:spcPct val="100000"/>
              </a:lnSpc>
              <a:spcBef>
                <a:spcPts val="160"/>
              </a:spcBef>
              <a:spcAft>
                <a:spcPts val="0"/>
              </a:spcAft>
              <a:buClr>
                <a:schemeClr val="dk1"/>
              </a:buClr>
              <a:buSzPts val="800"/>
              <a:buFont typeface="Noto Sans Symbols"/>
              <a:buNone/>
            </a:pPr>
            <a:endParaRPr sz="800" b="1" i="0" u="none" strike="noStrike" cap="none">
              <a:solidFill>
                <a:schemeClr val="dk1"/>
              </a:solidFill>
              <a:latin typeface="Courier New"/>
              <a:ea typeface="Courier New"/>
              <a:cs typeface="Courier New"/>
              <a:sym typeface="Courier New"/>
            </a:endParaRPr>
          </a:p>
          <a:p>
            <a:pPr marL="342900" marR="0" lvl="0" indent="-342900" algn="l" rtl="0">
              <a:lnSpc>
                <a:spcPct val="100000"/>
              </a:lnSpc>
              <a:spcBef>
                <a:spcPts val="360"/>
              </a:spcBef>
              <a:spcAft>
                <a:spcPts val="0"/>
              </a:spcAft>
              <a:buClr>
                <a:schemeClr val="dk1"/>
              </a:buClr>
              <a:buFont typeface="Noto Sans Symbols"/>
              <a:buNone/>
            </a:pPr>
            <a:r>
              <a:rPr lang="en-US" sz="1800" b="1" i="0" u="none" strike="noStrike" cap="none">
                <a:solidFill>
                  <a:schemeClr val="dk1"/>
                </a:solidFill>
                <a:latin typeface="Courier New"/>
                <a:ea typeface="Courier New"/>
                <a:cs typeface="Courier New"/>
                <a:sym typeface="Courier New"/>
              </a:rPr>
              <a:t>BLT target</a:t>
            </a:r>
            <a:r>
              <a:rPr lang="en-US" sz="1800" b="0" i="0" u="none" strike="noStrike" cap="none">
                <a:solidFill>
                  <a:schemeClr val="dk1"/>
                </a:solidFill>
                <a:latin typeface="Courier New"/>
                <a:ea typeface="Courier New"/>
                <a:cs typeface="Courier New"/>
                <a:sym typeface="Courier New"/>
              </a:rPr>
              <a:t>	</a:t>
            </a:r>
            <a:r>
              <a:rPr lang="en-US" sz="1800" b="0" i="0" u="none" strike="noStrike" cap="none">
                <a:solidFill>
                  <a:schemeClr val="dk1"/>
                </a:solidFill>
                <a:latin typeface="Times New Roman"/>
                <a:ea typeface="Times New Roman"/>
                <a:cs typeface="Times New Roman"/>
                <a:sym typeface="Times New Roman"/>
              </a:rPr>
              <a:t>; if signed less than	(if (~N&amp;V | N&amp;~V)=1, i.e. if  N≠V)</a:t>
            </a:r>
            <a:endParaRPr sz="1800" b="0" i="0" u="none" strike="noStrike" cap="none">
              <a:solidFill>
                <a:schemeClr val="dk1"/>
              </a:solidFill>
              <a:latin typeface="Verdana"/>
              <a:ea typeface="Verdana"/>
              <a:cs typeface="Verdana"/>
              <a:sym typeface="Verdana"/>
            </a:endParaRPr>
          </a:p>
          <a:p>
            <a:pPr marL="342900" marR="0" lvl="0" indent="-342900" algn="l" rtl="0">
              <a:lnSpc>
                <a:spcPct val="100000"/>
              </a:lnSpc>
              <a:spcBef>
                <a:spcPts val="360"/>
              </a:spcBef>
              <a:spcAft>
                <a:spcPts val="0"/>
              </a:spcAft>
              <a:buClr>
                <a:schemeClr val="dk1"/>
              </a:buClr>
              <a:buFont typeface="Noto Sans Symbols"/>
              <a:buNone/>
            </a:pPr>
            <a:r>
              <a:rPr lang="en-US" sz="1800" b="1" i="0" u="none" strike="noStrike" cap="none">
                <a:solidFill>
                  <a:schemeClr val="dk1"/>
                </a:solidFill>
                <a:latin typeface="Courier New"/>
                <a:ea typeface="Courier New"/>
                <a:cs typeface="Courier New"/>
                <a:sym typeface="Courier New"/>
              </a:rPr>
              <a:t>BGE target</a:t>
            </a:r>
            <a:r>
              <a:rPr lang="en-US" sz="1800" b="0" i="0" u="none" strike="noStrike" cap="none">
                <a:solidFill>
                  <a:schemeClr val="dk1"/>
                </a:solidFill>
                <a:latin typeface="Courier New"/>
                <a:ea typeface="Courier New"/>
                <a:cs typeface="Courier New"/>
                <a:sym typeface="Courier New"/>
              </a:rPr>
              <a:t>	</a:t>
            </a:r>
            <a:r>
              <a:rPr lang="en-US" sz="1800" b="0" i="0" u="none" strike="noStrike" cap="none">
                <a:solidFill>
                  <a:schemeClr val="dk1"/>
                </a:solidFill>
                <a:latin typeface="Times New Roman"/>
                <a:ea typeface="Times New Roman"/>
                <a:cs typeface="Times New Roman"/>
                <a:sym typeface="Times New Roman"/>
              </a:rPr>
              <a:t>; if signed greater than or equal to (if (~N&amp;V | N&amp;~V)=0, i.e. if N=V)</a:t>
            </a:r>
            <a:endParaRPr sz="1800" b="0" i="0" u="none" strike="noStrike" cap="none">
              <a:solidFill>
                <a:schemeClr val="dk1"/>
              </a:solidFill>
              <a:latin typeface="Verdana"/>
              <a:ea typeface="Verdana"/>
              <a:cs typeface="Verdana"/>
              <a:sym typeface="Verdana"/>
            </a:endParaRPr>
          </a:p>
          <a:p>
            <a:pPr marL="342900" marR="0" lvl="0" indent="-342900" algn="l" rtl="0">
              <a:lnSpc>
                <a:spcPct val="100000"/>
              </a:lnSpc>
              <a:spcBef>
                <a:spcPts val="360"/>
              </a:spcBef>
              <a:spcAft>
                <a:spcPts val="0"/>
              </a:spcAft>
              <a:buClr>
                <a:schemeClr val="dk1"/>
              </a:buClr>
              <a:buFont typeface="Noto Sans Symbols"/>
              <a:buNone/>
            </a:pPr>
            <a:r>
              <a:rPr lang="en-US" sz="1800" b="1" i="0" u="none" strike="noStrike" cap="none">
                <a:solidFill>
                  <a:schemeClr val="dk1"/>
                </a:solidFill>
                <a:latin typeface="Courier New"/>
                <a:ea typeface="Courier New"/>
                <a:cs typeface="Courier New"/>
                <a:sym typeface="Courier New"/>
              </a:rPr>
              <a:t>BGT target</a:t>
            </a:r>
            <a:r>
              <a:rPr lang="en-US" sz="1800" b="0" i="0" u="none" strike="noStrike" cap="none">
                <a:solidFill>
                  <a:schemeClr val="dk1"/>
                </a:solidFill>
                <a:latin typeface="Courier New"/>
                <a:ea typeface="Courier New"/>
                <a:cs typeface="Courier New"/>
                <a:sym typeface="Courier New"/>
              </a:rPr>
              <a:t>	</a:t>
            </a:r>
            <a:r>
              <a:rPr lang="en-US" sz="1800" b="0" i="0" u="none" strike="noStrike" cap="none">
                <a:solidFill>
                  <a:schemeClr val="dk1"/>
                </a:solidFill>
                <a:latin typeface="Times New Roman"/>
                <a:ea typeface="Times New Roman"/>
                <a:cs typeface="Times New Roman"/>
                <a:sym typeface="Times New Roman"/>
              </a:rPr>
              <a:t>; if signed greater than (if (Z | ~N&amp;V | N&amp;~V)=0, i.e. if Z=0 and N=V)</a:t>
            </a:r>
            <a:endParaRPr sz="1800" b="0" i="0" u="none" strike="noStrike" cap="none">
              <a:solidFill>
                <a:schemeClr val="dk1"/>
              </a:solidFill>
              <a:latin typeface="Verdana"/>
              <a:ea typeface="Verdana"/>
              <a:cs typeface="Verdana"/>
              <a:sym typeface="Verdana"/>
            </a:endParaRPr>
          </a:p>
          <a:p>
            <a:pPr marL="342900" marR="0" lvl="0" indent="-342900" algn="l" rtl="0">
              <a:lnSpc>
                <a:spcPct val="100000"/>
              </a:lnSpc>
              <a:spcBef>
                <a:spcPts val="360"/>
              </a:spcBef>
              <a:spcAft>
                <a:spcPts val="0"/>
              </a:spcAft>
              <a:buClr>
                <a:schemeClr val="dk1"/>
              </a:buClr>
              <a:buFont typeface="Noto Sans Symbols"/>
              <a:buNone/>
            </a:pPr>
            <a:r>
              <a:rPr lang="en-US" sz="1800" b="1" i="0" u="none" strike="noStrike" cap="none">
                <a:solidFill>
                  <a:schemeClr val="dk1"/>
                </a:solidFill>
                <a:latin typeface="Courier New"/>
                <a:ea typeface="Courier New"/>
                <a:cs typeface="Courier New"/>
                <a:sym typeface="Courier New"/>
              </a:rPr>
              <a:t>BLE target</a:t>
            </a:r>
            <a:r>
              <a:rPr lang="en-US" sz="1800" b="0" i="0" u="none" strike="noStrike" cap="none">
                <a:solidFill>
                  <a:schemeClr val="dk1"/>
                </a:solidFill>
                <a:latin typeface="Courier New"/>
                <a:ea typeface="Courier New"/>
                <a:cs typeface="Courier New"/>
                <a:sym typeface="Courier New"/>
              </a:rPr>
              <a:t>	</a:t>
            </a:r>
            <a:r>
              <a:rPr lang="en-US" sz="1800" b="0" i="0" u="none" strike="noStrike" cap="none">
                <a:solidFill>
                  <a:schemeClr val="dk1"/>
                </a:solidFill>
                <a:latin typeface="Times New Roman"/>
                <a:ea typeface="Times New Roman"/>
                <a:cs typeface="Times New Roman"/>
                <a:sym typeface="Times New Roman"/>
              </a:rPr>
              <a:t>; if signed less than or equal to 					                  (if (Z | ~N&amp;V | N&amp;~V)=1, i.e. if Z=1 or N≠V)</a:t>
            </a:r>
            <a:endParaRPr sz="1800" b="0" i="0" u="none" strike="noStrike" cap="none">
              <a:solidFill>
                <a:schemeClr val="dk1"/>
              </a:solidFill>
              <a:latin typeface="Verdana"/>
              <a:ea typeface="Verdana"/>
              <a:cs typeface="Verdana"/>
              <a:sym typeface="Verdana"/>
            </a:endParaRPr>
          </a:p>
          <a:p>
            <a:pPr marL="342900" marR="0" lvl="0" indent="-342900" algn="just" rtl="0">
              <a:lnSpc>
                <a:spcPct val="100000"/>
              </a:lnSpc>
              <a:spcBef>
                <a:spcPts val="360"/>
              </a:spcBef>
              <a:spcAft>
                <a:spcPts val="0"/>
              </a:spcAft>
              <a:buClr>
                <a:schemeClr val="dk1"/>
              </a:buClr>
              <a:buFont typeface="Noto Sans Symbols"/>
              <a:buNone/>
            </a:pPr>
            <a:r>
              <a:rPr lang="en-US" sz="1800" b="0" i="0" u="none" strike="noStrike" cap="none">
                <a:solidFill>
                  <a:schemeClr val="dk1"/>
                </a:solidFill>
                <a:latin typeface="Verdana"/>
                <a:ea typeface="Verdana"/>
                <a:cs typeface="Verdana"/>
                <a:sym typeface="Verdana"/>
              </a:rPr>
              <a:t> </a:t>
            </a:r>
            <a:endParaRPr/>
          </a:p>
          <a:p>
            <a:pPr marL="342900" marR="0" lvl="0" indent="-342900" algn="just" rtl="0">
              <a:lnSpc>
                <a:spcPct val="100000"/>
              </a:lnSpc>
              <a:spcBef>
                <a:spcPts val="360"/>
              </a:spcBef>
              <a:spcAft>
                <a:spcPts val="0"/>
              </a:spcAft>
              <a:buClr>
                <a:schemeClr val="dk1"/>
              </a:buClr>
              <a:buFont typeface="Noto Sans Symbols"/>
              <a:buNone/>
            </a:pPr>
            <a:endParaRPr sz="1800" b="0" i="0" u="none" strike="noStrike" cap="none">
              <a:solidFill>
                <a:schemeClr val="dk1"/>
              </a:solidFill>
              <a:latin typeface="Verdana"/>
              <a:ea typeface="Verdana"/>
              <a:cs typeface="Verdana"/>
              <a:sym typeface="Verdana"/>
            </a:endParaRPr>
          </a:p>
          <a:p>
            <a:pPr marL="342900" marR="0" lvl="0" indent="-228600" algn="l" rtl="0">
              <a:spcBef>
                <a:spcPts val="360"/>
              </a:spcBef>
              <a:spcAft>
                <a:spcPts val="0"/>
              </a:spcAft>
              <a:buClr>
                <a:schemeClr val="dk1"/>
              </a:buClr>
              <a:buSzPts val="1800"/>
              <a:buFont typeface="Noto Sans Symbols"/>
              <a:buNone/>
            </a:pPr>
            <a:endParaRPr sz="1800" b="0" i="0" u="none" strike="noStrike" cap="none">
              <a:solidFill>
                <a:schemeClr val="dk1"/>
              </a:solidFill>
              <a:latin typeface="Verdana"/>
              <a:ea typeface="Verdana"/>
              <a:cs typeface="Verdana"/>
              <a:sym typeface="Verdana"/>
            </a:endParaRPr>
          </a:p>
        </p:txBody>
      </p:sp>
      <p:sp>
        <p:nvSpPr>
          <p:cNvPr id="388" name="Google Shape;388;p29"/>
          <p:cNvSpPr txBox="1"/>
          <p:nvPr/>
        </p:nvSpPr>
        <p:spPr>
          <a:xfrm>
            <a:off x="3124200" y="3940175"/>
            <a:ext cx="1774825" cy="533400"/>
          </a:xfrm>
          <a:prstGeom prst="rect">
            <a:avLst/>
          </a:prstGeom>
          <a:solidFill>
            <a:srgbClr val="BCEE68"/>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389" name="Google Shape;389;p29"/>
          <p:cNvSpPr txBox="1"/>
          <p:nvPr/>
        </p:nvSpPr>
        <p:spPr>
          <a:xfrm>
            <a:off x="3222625" y="3973512"/>
            <a:ext cx="1882775"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Times New Roman"/>
              <a:buNone/>
            </a:pPr>
            <a:r>
              <a:rPr lang="en-US" sz="2400" b="0" i="0" u="none">
                <a:solidFill>
                  <a:schemeClr val="dk1"/>
                </a:solidFill>
                <a:latin typeface="Times New Roman"/>
                <a:ea typeface="Times New Roman"/>
                <a:cs typeface="Times New Roman"/>
                <a:sym typeface="Times New Roman"/>
              </a:rPr>
              <a:t>CMP R0,R1</a:t>
            </a:r>
            <a:endParaRPr/>
          </a:p>
        </p:txBody>
      </p:sp>
      <p:cxnSp>
        <p:nvCxnSpPr>
          <p:cNvPr id="390" name="Google Shape;390;p29"/>
          <p:cNvCxnSpPr/>
          <p:nvPr/>
        </p:nvCxnSpPr>
        <p:spPr>
          <a:xfrm>
            <a:off x="3995737" y="4473575"/>
            <a:ext cx="0" cy="261937"/>
          </a:xfrm>
          <a:prstGeom prst="straightConnector1">
            <a:avLst/>
          </a:prstGeom>
          <a:noFill/>
          <a:ln w="28575" cap="flat" cmpd="sng">
            <a:solidFill>
              <a:schemeClr val="dk1"/>
            </a:solidFill>
            <a:prstDash val="solid"/>
            <a:miter lim="8000"/>
            <a:headEnd type="none" w="sm" len="sm"/>
            <a:tailEnd type="triangle" w="med" len="med"/>
          </a:ln>
        </p:spPr>
      </p:cxnSp>
      <p:sp>
        <p:nvSpPr>
          <p:cNvPr id="391" name="Google Shape;391;p29"/>
          <p:cNvSpPr/>
          <p:nvPr/>
        </p:nvSpPr>
        <p:spPr>
          <a:xfrm>
            <a:off x="3452812" y="4746625"/>
            <a:ext cx="1077912" cy="598487"/>
          </a:xfrm>
          <a:prstGeom prst="flowChartDecision">
            <a:avLst/>
          </a:prstGeom>
          <a:solidFill>
            <a:srgbClr val="BCEE68"/>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392" name="Google Shape;392;p29"/>
          <p:cNvSpPr txBox="1"/>
          <p:nvPr/>
        </p:nvSpPr>
        <p:spPr>
          <a:xfrm>
            <a:off x="3614737" y="4845050"/>
            <a:ext cx="1882775"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Times New Roman"/>
              <a:buNone/>
            </a:pPr>
            <a:r>
              <a:rPr lang="en-US" sz="2400" b="0" i="0" u="none">
                <a:solidFill>
                  <a:schemeClr val="dk1"/>
                </a:solidFill>
                <a:latin typeface="Times New Roman"/>
                <a:ea typeface="Times New Roman"/>
                <a:cs typeface="Times New Roman"/>
                <a:sym typeface="Times New Roman"/>
              </a:rPr>
              <a:t>BLT</a:t>
            </a:r>
            <a:endParaRPr/>
          </a:p>
        </p:txBody>
      </p:sp>
      <p:cxnSp>
        <p:nvCxnSpPr>
          <p:cNvPr id="393" name="Google Shape;393;p29"/>
          <p:cNvCxnSpPr/>
          <p:nvPr/>
        </p:nvCxnSpPr>
        <p:spPr>
          <a:xfrm>
            <a:off x="4518025" y="5051425"/>
            <a:ext cx="782637" cy="0"/>
          </a:xfrm>
          <a:prstGeom prst="straightConnector1">
            <a:avLst/>
          </a:prstGeom>
          <a:noFill/>
          <a:ln w="28575" cap="flat" cmpd="sng">
            <a:solidFill>
              <a:schemeClr val="dk1"/>
            </a:solidFill>
            <a:prstDash val="solid"/>
            <a:miter lim="8000"/>
            <a:headEnd type="none" w="sm" len="sm"/>
            <a:tailEnd type="none" w="sm" len="sm"/>
          </a:ln>
        </p:spPr>
      </p:cxnSp>
      <p:cxnSp>
        <p:nvCxnSpPr>
          <p:cNvPr id="394" name="Google Shape;394;p29"/>
          <p:cNvCxnSpPr/>
          <p:nvPr/>
        </p:nvCxnSpPr>
        <p:spPr>
          <a:xfrm>
            <a:off x="5311775" y="5040312"/>
            <a:ext cx="0" cy="446087"/>
          </a:xfrm>
          <a:prstGeom prst="straightConnector1">
            <a:avLst/>
          </a:prstGeom>
          <a:noFill/>
          <a:ln w="28575" cap="flat" cmpd="sng">
            <a:solidFill>
              <a:schemeClr val="dk1"/>
            </a:solidFill>
            <a:prstDash val="solid"/>
            <a:miter lim="8000"/>
            <a:headEnd type="none" w="sm" len="sm"/>
            <a:tailEnd type="triangle" w="med" len="med"/>
          </a:ln>
        </p:spPr>
      </p:cxnSp>
      <p:sp>
        <p:nvSpPr>
          <p:cNvPr id="395" name="Google Shape;395;p29"/>
          <p:cNvSpPr txBox="1"/>
          <p:nvPr/>
        </p:nvSpPr>
        <p:spPr>
          <a:xfrm>
            <a:off x="4538662" y="4594225"/>
            <a:ext cx="1882775"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Times New Roman"/>
              <a:buNone/>
            </a:pPr>
            <a:r>
              <a:rPr lang="en-US" sz="2400" b="0" i="0" u="none">
                <a:solidFill>
                  <a:schemeClr val="dk1"/>
                </a:solidFill>
                <a:latin typeface="Times New Roman"/>
                <a:ea typeface="Times New Roman"/>
                <a:cs typeface="Times New Roman"/>
                <a:sym typeface="Times New Roman"/>
              </a:rPr>
              <a:t>R0&lt;R1</a:t>
            </a:r>
            <a:endParaRPr/>
          </a:p>
        </p:txBody>
      </p:sp>
      <p:cxnSp>
        <p:nvCxnSpPr>
          <p:cNvPr id="396" name="Google Shape;396;p29"/>
          <p:cNvCxnSpPr/>
          <p:nvPr/>
        </p:nvCxnSpPr>
        <p:spPr>
          <a:xfrm>
            <a:off x="3984625" y="5345112"/>
            <a:ext cx="0" cy="412750"/>
          </a:xfrm>
          <a:prstGeom prst="straightConnector1">
            <a:avLst/>
          </a:prstGeom>
          <a:noFill/>
          <a:ln w="28575" cap="flat" cmpd="sng">
            <a:solidFill>
              <a:schemeClr val="dk1"/>
            </a:solidFill>
            <a:prstDash val="solid"/>
            <a:miter lim="8000"/>
            <a:headEnd type="none" w="sm" len="sm"/>
            <a:tailEnd type="triangle" w="med" len="med"/>
          </a:ln>
        </p:spPr>
      </p:cxnSp>
      <p:sp>
        <p:nvSpPr>
          <p:cNvPr id="397" name="Google Shape;397;p29"/>
          <p:cNvSpPr txBox="1"/>
          <p:nvPr/>
        </p:nvSpPr>
        <p:spPr>
          <a:xfrm>
            <a:off x="4887912" y="5454650"/>
            <a:ext cx="1033462"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Times New Roman"/>
              <a:buNone/>
            </a:pPr>
            <a:r>
              <a:rPr lang="en-US" sz="2400" b="0" i="0" u="none">
                <a:solidFill>
                  <a:schemeClr val="dk1"/>
                </a:solidFill>
                <a:latin typeface="Times New Roman"/>
                <a:ea typeface="Times New Roman"/>
                <a:cs typeface="Times New Roman"/>
                <a:sym typeface="Times New Roman"/>
              </a:rPr>
              <a:t>target</a:t>
            </a:r>
            <a:endParaRPr/>
          </a:p>
        </p:txBody>
      </p:sp>
      <p:sp>
        <p:nvSpPr>
          <p:cNvPr id="398" name="Google Shape;398;p29"/>
          <p:cNvSpPr txBox="1"/>
          <p:nvPr/>
        </p:nvSpPr>
        <p:spPr>
          <a:xfrm>
            <a:off x="2590800" y="5692775"/>
            <a:ext cx="239395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Times New Roman"/>
              <a:buNone/>
            </a:pPr>
            <a:r>
              <a:rPr lang="en-US" sz="2400" b="0" i="0" u="none">
                <a:solidFill>
                  <a:schemeClr val="dk1"/>
                </a:solidFill>
                <a:latin typeface="Times New Roman"/>
                <a:ea typeface="Times New Roman"/>
                <a:cs typeface="Times New Roman"/>
                <a:sym typeface="Times New Roman"/>
              </a:rPr>
              <a:t>Next instruction</a:t>
            </a:r>
            <a:endParaRPr/>
          </a:p>
        </p:txBody>
      </p:sp>
      <p:sp>
        <p:nvSpPr>
          <p:cNvPr id="399" name="Google Shape;399;p29"/>
          <p:cNvSpPr txBox="1"/>
          <p:nvPr/>
        </p:nvSpPr>
        <p:spPr>
          <a:xfrm>
            <a:off x="2971800" y="5332412"/>
            <a:ext cx="1882775"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Times New Roman"/>
              <a:buNone/>
            </a:pPr>
            <a:r>
              <a:rPr lang="en-US" sz="2400" b="0" i="0" u="none">
                <a:solidFill>
                  <a:schemeClr val="dk1"/>
                </a:solidFill>
                <a:latin typeface="Times New Roman"/>
                <a:ea typeface="Times New Roman"/>
                <a:cs typeface="Times New Roman"/>
                <a:sym typeface="Times New Roman"/>
              </a:rPr>
              <a:t>R0≥R1</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30"/>
          <p:cNvSpPr txBox="1">
            <a:spLocks noGrp="1"/>
          </p:cNvSpPr>
          <p:nvPr>
            <p:ph type="title"/>
          </p:nvPr>
        </p:nvSpPr>
        <p:spPr>
          <a:xfrm>
            <a:off x="381000" y="228600"/>
            <a:ext cx="7696200" cy="6858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558D06"/>
              </a:buClr>
              <a:buFont typeface="Verdana"/>
              <a:buNone/>
            </a:pPr>
            <a:r>
              <a:rPr lang="en-US" sz="3200" b="0" i="0" u="none" strike="noStrike" cap="none">
                <a:solidFill>
                  <a:srgbClr val="558D06"/>
                </a:solidFill>
                <a:latin typeface="Verdana"/>
                <a:ea typeface="Verdana"/>
                <a:cs typeface="Verdana"/>
                <a:sym typeface="Verdana"/>
              </a:rPr>
              <a:t>Equality Test</a:t>
            </a:r>
            <a:endParaRPr/>
          </a:p>
        </p:txBody>
      </p:sp>
      <p:sp>
        <p:nvSpPr>
          <p:cNvPr id="406" name="Google Shape;406;p30"/>
          <p:cNvSpPr txBox="1"/>
          <p:nvPr/>
        </p:nvSpPr>
        <p:spPr>
          <a:xfrm>
            <a:off x="1085850" y="4953000"/>
            <a:ext cx="7696200" cy="462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Times New Roman"/>
              <a:buNone/>
            </a:pPr>
            <a:r>
              <a:rPr lang="en-US" sz="2400" b="0" i="0" u="none">
                <a:solidFill>
                  <a:schemeClr val="dk1"/>
                </a:solidFill>
                <a:latin typeface="Times New Roman"/>
                <a:ea typeface="Times New Roman"/>
                <a:cs typeface="Times New Roman"/>
                <a:sym typeface="Times New Roman"/>
              </a:rPr>
              <a:t>Program </a:t>
            </a:r>
            <a:r>
              <a:rPr lang="en-US" sz="2400">
                <a:solidFill>
                  <a:schemeClr val="dk1"/>
                </a:solidFill>
                <a:latin typeface="Times New Roman"/>
                <a:ea typeface="Times New Roman"/>
                <a:cs typeface="Times New Roman"/>
                <a:sym typeface="Times New Roman"/>
              </a:rPr>
              <a:t>2.7.1</a:t>
            </a:r>
            <a:r>
              <a:rPr lang="en-US" sz="2400" b="0" i="0" u="none">
                <a:solidFill>
                  <a:schemeClr val="dk1"/>
                </a:solidFill>
                <a:latin typeface="Times New Roman"/>
                <a:ea typeface="Times New Roman"/>
                <a:cs typeface="Times New Roman"/>
                <a:sym typeface="Times New Roman"/>
              </a:rPr>
              <a:t>. Conditional structures that test for equality.</a:t>
            </a:r>
            <a:endParaRPr/>
          </a:p>
        </p:txBody>
      </p:sp>
      <p:pic>
        <p:nvPicPr>
          <p:cNvPr id="407" name="Google Shape;407;p30"/>
          <p:cNvPicPr preferRelativeResize="0"/>
          <p:nvPr/>
        </p:nvPicPr>
        <p:blipFill rotWithShape="1">
          <a:blip r:embed="rId3">
            <a:alphaModFix/>
          </a:blip>
          <a:srcRect/>
          <a:stretch/>
        </p:blipFill>
        <p:spPr>
          <a:xfrm>
            <a:off x="101600" y="1484312"/>
            <a:ext cx="9020175" cy="322421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31"/>
          <p:cNvSpPr txBox="1">
            <a:spLocks noGrp="1"/>
          </p:cNvSpPr>
          <p:nvPr>
            <p:ph type="title"/>
          </p:nvPr>
        </p:nvSpPr>
        <p:spPr>
          <a:xfrm>
            <a:off x="381000" y="228600"/>
            <a:ext cx="7696200" cy="6858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558D06"/>
              </a:buClr>
              <a:buFont typeface="Verdana"/>
              <a:buNone/>
            </a:pPr>
            <a:r>
              <a:rPr lang="en-US" sz="3200" b="0" i="0" u="none" strike="noStrike" cap="none">
                <a:solidFill>
                  <a:srgbClr val="558D06"/>
                </a:solidFill>
                <a:latin typeface="Verdana"/>
                <a:ea typeface="Verdana"/>
                <a:cs typeface="Verdana"/>
                <a:sym typeface="Verdana"/>
              </a:rPr>
              <a:t>Unsigned Conditional Structures</a:t>
            </a:r>
            <a:endParaRPr/>
          </a:p>
        </p:txBody>
      </p:sp>
      <p:pic>
        <p:nvPicPr>
          <p:cNvPr id="414" name="Google Shape;414;p31"/>
          <p:cNvPicPr preferRelativeResize="0"/>
          <p:nvPr/>
        </p:nvPicPr>
        <p:blipFill rotWithShape="1">
          <a:blip r:embed="rId3">
            <a:alphaModFix/>
          </a:blip>
          <a:srcRect/>
          <a:stretch/>
        </p:blipFill>
        <p:spPr>
          <a:xfrm>
            <a:off x="-177800" y="738187"/>
            <a:ext cx="8680450" cy="5707062"/>
          </a:xfrm>
          <a:prstGeom prst="rect">
            <a:avLst/>
          </a:prstGeom>
          <a:noFill/>
          <a:ln>
            <a:noFill/>
          </a:ln>
        </p:spPr>
      </p:pic>
      <p:sp>
        <p:nvSpPr>
          <p:cNvPr id="415" name="Google Shape;415;p31"/>
          <p:cNvSpPr txBox="1"/>
          <p:nvPr/>
        </p:nvSpPr>
        <p:spPr>
          <a:xfrm>
            <a:off x="2195400" y="5946775"/>
            <a:ext cx="6266100" cy="4620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Times New Roman"/>
              <a:buNone/>
            </a:pPr>
            <a:r>
              <a:rPr lang="en-US" sz="2400" b="0" i="0" u="none">
                <a:solidFill>
                  <a:schemeClr val="dk1"/>
                </a:solidFill>
                <a:latin typeface="Times New Roman"/>
                <a:ea typeface="Times New Roman"/>
                <a:cs typeface="Times New Roman"/>
                <a:sym typeface="Times New Roman"/>
              </a:rPr>
              <a:t>Program </a:t>
            </a:r>
            <a:r>
              <a:rPr lang="en-US" sz="2400">
                <a:solidFill>
                  <a:schemeClr val="dk1"/>
                </a:solidFill>
                <a:latin typeface="Times New Roman"/>
                <a:ea typeface="Times New Roman"/>
                <a:cs typeface="Times New Roman"/>
                <a:sym typeface="Times New Roman"/>
              </a:rPr>
              <a:t>2.7.2</a:t>
            </a:r>
            <a:r>
              <a:rPr lang="en-US" sz="2400" b="0" i="0" u="none">
                <a:solidFill>
                  <a:schemeClr val="dk1"/>
                </a:solidFill>
                <a:latin typeface="Times New Roman"/>
                <a:ea typeface="Times New Roman"/>
                <a:cs typeface="Times New Roman"/>
                <a:sym typeface="Times New Roman"/>
              </a:rPr>
              <a:t>. Unsigned conditional structures.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32"/>
          <p:cNvSpPr txBox="1">
            <a:spLocks noGrp="1"/>
          </p:cNvSpPr>
          <p:nvPr>
            <p:ph type="title"/>
          </p:nvPr>
        </p:nvSpPr>
        <p:spPr>
          <a:xfrm>
            <a:off x="381000" y="228600"/>
            <a:ext cx="7696200" cy="6858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558D06"/>
              </a:buClr>
              <a:buFont typeface="Verdana"/>
              <a:buNone/>
            </a:pPr>
            <a:r>
              <a:rPr lang="en-US" sz="3200" b="0" i="0" u="none" strike="noStrike" cap="none">
                <a:solidFill>
                  <a:srgbClr val="558D06"/>
                </a:solidFill>
                <a:latin typeface="Verdana"/>
                <a:ea typeface="Verdana"/>
                <a:cs typeface="Verdana"/>
                <a:sym typeface="Verdana"/>
              </a:rPr>
              <a:t>Signed Conditional Structures</a:t>
            </a:r>
            <a:endParaRPr/>
          </a:p>
        </p:txBody>
      </p:sp>
      <p:pic>
        <p:nvPicPr>
          <p:cNvPr id="422" name="Google Shape;422;p32"/>
          <p:cNvPicPr preferRelativeResize="0"/>
          <p:nvPr/>
        </p:nvPicPr>
        <p:blipFill rotWithShape="1">
          <a:blip r:embed="rId3">
            <a:alphaModFix/>
          </a:blip>
          <a:srcRect/>
          <a:stretch/>
        </p:blipFill>
        <p:spPr>
          <a:xfrm>
            <a:off x="300037" y="987425"/>
            <a:ext cx="8377200" cy="5507100"/>
          </a:xfrm>
          <a:prstGeom prst="rect">
            <a:avLst/>
          </a:prstGeom>
          <a:noFill/>
          <a:ln>
            <a:noFill/>
          </a:ln>
        </p:spPr>
      </p:pic>
      <p:sp>
        <p:nvSpPr>
          <p:cNvPr id="423" name="Google Shape;423;p32"/>
          <p:cNvSpPr txBox="1"/>
          <p:nvPr/>
        </p:nvSpPr>
        <p:spPr>
          <a:xfrm>
            <a:off x="2425400" y="6032500"/>
            <a:ext cx="6115500" cy="4620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Times New Roman"/>
              <a:buNone/>
            </a:pPr>
            <a:r>
              <a:rPr lang="en-US" sz="2400" b="0" i="0" u="none">
                <a:solidFill>
                  <a:schemeClr val="dk1"/>
                </a:solidFill>
                <a:latin typeface="Times New Roman"/>
                <a:ea typeface="Times New Roman"/>
                <a:cs typeface="Times New Roman"/>
                <a:sym typeface="Times New Roman"/>
              </a:rPr>
              <a:t>Program </a:t>
            </a:r>
            <a:r>
              <a:rPr lang="en-US" sz="2400">
                <a:solidFill>
                  <a:schemeClr val="dk1"/>
                </a:solidFill>
                <a:latin typeface="Times New Roman"/>
                <a:ea typeface="Times New Roman"/>
                <a:cs typeface="Times New Roman"/>
                <a:sym typeface="Times New Roman"/>
              </a:rPr>
              <a:t>2.7.4</a:t>
            </a:r>
            <a:r>
              <a:rPr lang="en-US" sz="2400" b="0" i="0" u="none">
                <a:solidFill>
                  <a:schemeClr val="dk1"/>
                </a:solidFill>
                <a:latin typeface="Times New Roman"/>
                <a:ea typeface="Times New Roman"/>
                <a:cs typeface="Times New Roman"/>
                <a:sym typeface="Times New Roman"/>
              </a:rPr>
              <a:t>. Signed conditional structures.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33"/>
          <p:cNvSpPr txBox="1">
            <a:spLocks noGrp="1"/>
          </p:cNvSpPr>
          <p:nvPr>
            <p:ph type="title"/>
          </p:nvPr>
        </p:nvSpPr>
        <p:spPr>
          <a:xfrm>
            <a:off x="381000" y="228600"/>
            <a:ext cx="7696200" cy="6858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558D06"/>
              </a:buClr>
              <a:buFont typeface="Verdana"/>
              <a:buNone/>
            </a:pPr>
            <a:r>
              <a:rPr lang="en-US" sz="3200" b="0" i="0" u="none" strike="noStrike" cap="none">
                <a:solidFill>
                  <a:srgbClr val="558D06"/>
                </a:solidFill>
                <a:latin typeface="Verdana"/>
                <a:ea typeface="Verdana"/>
                <a:cs typeface="Verdana"/>
                <a:sym typeface="Verdana"/>
              </a:rPr>
              <a:t>If-then-else</a:t>
            </a:r>
            <a:endParaRPr/>
          </a:p>
        </p:txBody>
      </p:sp>
      <p:pic>
        <p:nvPicPr>
          <p:cNvPr id="430" name="Google Shape;430;p33"/>
          <p:cNvPicPr preferRelativeResize="0"/>
          <p:nvPr/>
        </p:nvPicPr>
        <p:blipFill rotWithShape="1">
          <a:blip r:embed="rId3">
            <a:alphaModFix/>
          </a:blip>
          <a:srcRect/>
          <a:stretch/>
        </p:blipFill>
        <p:spPr>
          <a:xfrm>
            <a:off x="2286000" y="1196975"/>
            <a:ext cx="3886200" cy="1966912"/>
          </a:xfrm>
          <a:prstGeom prst="rect">
            <a:avLst/>
          </a:prstGeom>
          <a:noFill/>
          <a:ln>
            <a:noFill/>
          </a:ln>
        </p:spPr>
      </p:pic>
      <p:pic>
        <p:nvPicPr>
          <p:cNvPr id="431" name="Google Shape;431;p33"/>
          <p:cNvPicPr preferRelativeResize="0"/>
          <p:nvPr/>
        </p:nvPicPr>
        <p:blipFill rotWithShape="1">
          <a:blip r:embed="rId4">
            <a:alphaModFix/>
          </a:blip>
          <a:srcRect/>
          <a:stretch/>
        </p:blipFill>
        <p:spPr>
          <a:xfrm>
            <a:off x="190500" y="3302000"/>
            <a:ext cx="9005887" cy="2525712"/>
          </a:xfrm>
          <a:prstGeom prst="rect">
            <a:avLst/>
          </a:prstGeom>
          <a:noFill/>
          <a:ln>
            <a:noFill/>
          </a:ln>
        </p:spPr>
      </p:pic>
      <p:sp>
        <p:nvSpPr>
          <p:cNvPr id="432" name="Google Shape;432;p33"/>
          <p:cNvSpPr txBox="1"/>
          <p:nvPr/>
        </p:nvSpPr>
        <p:spPr>
          <a:xfrm>
            <a:off x="2822650" y="5728950"/>
            <a:ext cx="5254500" cy="36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Verdana"/>
                <a:ea typeface="Verdana"/>
                <a:cs typeface="Verdana"/>
                <a:sym typeface="Verdana"/>
              </a:rPr>
              <a:t>Program 2.7.6</a:t>
            </a:r>
            <a:endParaRPr>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6"/>
          <p:cNvSpPr txBox="1">
            <a:spLocks noGrp="1"/>
          </p:cNvSpPr>
          <p:nvPr>
            <p:ph type="title"/>
          </p:nvPr>
        </p:nvSpPr>
        <p:spPr>
          <a:xfrm>
            <a:off x="381000" y="228600"/>
            <a:ext cx="7696200" cy="6858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558D06"/>
              </a:buClr>
              <a:buFont typeface="Verdana"/>
              <a:buNone/>
            </a:pPr>
            <a:r>
              <a:rPr lang="en-US" sz="3200" b="0" i="0" u="none" strike="noStrike" cap="none">
                <a:solidFill>
                  <a:srgbClr val="558D06"/>
                </a:solidFill>
                <a:latin typeface="Verdana"/>
                <a:ea typeface="Verdana"/>
                <a:cs typeface="Verdana"/>
                <a:sym typeface="Verdana"/>
              </a:rPr>
              <a:t>Agenda</a:t>
            </a:r>
            <a:endParaRPr/>
          </a:p>
        </p:txBody>
      </p:sp>
      <p:sp>
        <p:nvSpPr>
          <p:cNvPr id="91" name="Google Shape;91;p16"/>
          <p:cNvSpPr txBox="1">
            <a:spLocks noGrp="1"/>
          </p:cNvSpPr>
          <p:nvPr>
            <p:ph type="body" idx="1"/>
          </p:nvPr>
        </p:nvSpPr>
        <p:spPr>
          <a:xfrm>
            <a:off x="523875" y="966787"/>
            <a:ext cx="8096250" cy="5532437"/>
          </a:xfrm>
          <a:prstGeom prst="rect">
            <a:avLst/>
          </a:prstGeom>
          <a:noFill/>
          <a:ln>
            <a:noFill/>
          </a:ln>
        </p:spPr>
        <p:txBody>
          <a:bodyPr spcFirstLastPara="1" wrap="square" lIns="91425" tIns="45700" rIns="91425" bIns="45700" anchor="t" anchorCtr="0">
            <a:noAutofit/>
          </a:bodyPr>
          <a:lstStyle/>
          <a:p>
            <a:pPr marL="342900" marR="0" lvl="0" indent="-342900" algn="l" rtl="0">
              <a:lnSpc>
                <a:spcPct val="92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Verdana"/>
                <a:ea typeface="Verdana"/>
                <a:cs typeface="Verdana"/>
                <a:sym typeface="Verdana"/>
              </a:rPr>
              <a:t>Recap, C programming</a:t>
            </a:r>
            <a:endParaRPr/>
          </a:p>
          <a:p>
            <a:pPr marL="742950" lvl="1" indent="-285750" algn="l" rtl="0">
              <a:lnSpc>
                <a:spcPct val="90000"/>
              </a:lnSpc>
              <a:spcBef>
                <a:spcPts val="0"/>
              </a:spcBef>
              <a:spcAft>
                <a:spcPts val="0"/>
              </a:spcAft>
              <a:buClr>
                <a:schemeClr val="dk1"/>
              </a:buClr>
              <a:buSzPts val="2400"/>
              <a:buFont typeface="Noto Sans Symbols"/>
              <a:buChar char="❖"/>
            </a:pPr>
            <a:r>
              <a:rPr lang="en-US"/>
              <a:t>Variables (type, size, allocation)</a:t>
            </a:r>
            <a:endParaRPr/>
          </a:p>
          <a:p>
            <a:pPr marL="742950" lvl="1" indent="-285750" algn="l" rtl="0">
              <a:lnSpc>
                <a:spcPct val="90000"/>
              </a:lnSpc>
              <a:spcBef>
                <a:spcPts val="0"/>
              </a:spcBef>
              <a:spcAft>
                <a:spcPts val="0"/>
              </a:spcAft>
              <a:buClr>
                <a:schemeClr val="dk1"/>
              </a:buClr>
              <a:buSzPts val="2400"/>
              <a:buFont typeface="Verdana"/>
              <a:buChar char="❖"/>
            </a:pPr>
            <a:r>
              <a:rPr lang="en-US"/>
              <a:t>Expressions</a:t>
            </a:r>
            <a:endParaRPr/>
          </a:p>
          <a:p>
            <a:pPr marL="742950" lvl="1" indent="-285750" algn="l" rtl="0">
              <a:lnSpc>
                <a:spcPct val="90000"/>
              </a:lnSpc>
              <a:spcBef>
                <a:spcPts val="0"/>
              </a:spcBef>
              <a:spcAft>
                <a:spcPts val="0"/>
              </a:spcAft>
              <a:buClr>
                <a:schemeClr val="dk1"/>
              </a:buClr>
              <a:buSzPts val="2400"/>
              <a:buFont typeface="Verdana"/>
              <a:buChar char="❖"/>
            </a:pPr>
            <a:r>
              <a:rPr lang="en-US"/>
              <a:t>Conditionals</a:t>
            </a:r>
            <a:endParaRPr/>
          </a:p>
          <a:p>
            <a:pPr marL="742950" lvl="1" indent="-285750" algn="l" rtl="0">
              <a:lnSpc>
                <a:spcPct val="90000"/>
              </a:lnSpc>
              <a:spcBef>
                <a:spcPts val="0"/>
              </a:spcBef>
              <a:spcAft>
                <a:spcPts val="0"/>
              </a:spcAft>
              <a:buClr>
                <a:schemeClr val="dk1"/>
              </a:buClr>
              <a:buSzPts val="2400"/>
              <a:buFont typeface="Verdana"/>
              <a:buChar char="❖"/>
            </a:pPr>
            <a:r>
              <a:rPr lang="en-US"/>
              <a:t>Loops</a:t>
            </a:r>
            <a:endParaRPr/>
          </a:p>
          <a:p>
            <a:pPr marL="742950" lvl="1" indent="-285750" algn="l" rtl="0">
              <a:lnSpc>
                <a:spcPct val="90000"/>
              </a:lnSpc>
              <a:spcBef>
                <a:spcPts val="0"/>
              </a:spcBef>
              <a:spcAft>
                <a:spcPts val="0"/>
              </a:spcAft>
              <a:buClr>
                <a:schemeClr val="dk1"/>
              </a:buClr>
              <a:buSzPts val="2400"/>
              <a:buFont typeface="Verdana"/>
              <a:buChar char="❖"/>
            </a:pPr>
            <a:r>
              <a:rPr lang="en-US"/>
              <a:t>Functions (parameter passing)</a:t>
            </a:r>
            <a:endParaRPr/>
          </a:p>
          <a:p>
            <a:pPr marL="342900" marR="0" lvl="0" indent="-342900" algn="l" rtl="0">
              <a:lnSpc>
                <a:spcPct val="92000"/>
              </a:lnSpc>
              <a:spcBef>
                <a:spcPts val="560"/>
              </a:spcBef>
              <a:spcAft>
                <a:spcPts val="0"/>
              </a:spcAft>
              <a:buClr>
                <a:schemeClr val="dk1"/>
              </a:buClr>
              <a:buSzPts val="2800"/>
              <a:buFont typeface="Noto Sans Symbols"/>
              <a:buChar char="❑"/>
            </a:pPr>
            <a:r>
              <a:rPr lang="en-US" sz="2800" b="0" i="0" u="none" strike="noStrike" cap="none">
                <a:solidFill>
                  <a:schemeClr val="dk1"/>
                </a:solidFill>
                <a:latin typeface="Verdana"/>
                <a:ea typeface="Verdana"/>
                <a:cs typeface="Verdana"/>
                <a:sym typeface="Verdana"/>
              </a:rPr>
              <a:t>Outline</a:t>
            </a:r>
            <a:endParaRPr/>
          </a:p>
          <a:p>
            <a:pPr marL="742950" marR="0" lvl="1" indent="-285750" algn="l" rtl="0">
              <a:lnSpc>
                <a:spcPct val="92000"/>
              </a:lnSpc>
              <a:spcBef>
                <a:spcPts val="480"/>
              </a:spcBef>
              <a:spcAft>
                <a:spcPts val="0"/>
              </a:spcAft>
              <a:buClr>
                <a:schemeClr val="dk1"/>
              </a:buClr>
              <a:buSzPts val="2400"/>
              <a:buFont typeface="Noto Sans Symbols"/>
              <a:buChar char="❖"/>
            </a:pPr>
            <a:r>
              <a:rPr lang="en-US"/>
              <a:t>Switch interface</a:t>
            </a:r>
            <a:endParaRPr/>
          </a:p>
          <a:p>
            <a:pPr marL="742950" marR="0" lvl="1" indent="-285750" algn="l" rtl="0">
              <a:lnSpc>
                <a:spcPct val="92000"/>
              </a:lnSpc>
              <a:spcBef>
                <a:spcPts val="480"/>
              </a:spcBef>
              <a:spcAft>
                <a:spcPts val="0"/>
              </a:spcAft>
              <a:buClr>
                <a:schemeClr val="dk1"/>
              </a:buClr>
              <a:buSzPts val="2400"/>
              <a:buFont typeface="Noto Sans Symbols"/>
              <a:buChar char="❖"/>
            </a:pPr>
            <a:r>
              <a:rPr lang="en-US"/>
              <a:t>LED interface </a:t>
            </a:r>
            <a:endParaRPr/>
          </a:p>
          <a:p>
            <a:pPr marL="742950" marR="0" lvl="1" indent="-285750" algn="l" rtl="0">
              <a:lnSpc>
                <a:spcPct val="92000"/>
              </a:lnSpc>
              <a:spcBef>
                <a:spcPts val="480"/>
              </a:spcBef>
              <a:spcAft>
                <a:spcPts val="0"/>
              </a:spcAft>
              <a:buClr>
                <a:schemeClr val="dk1"/>
              </a:buClr>
              <a:buSzPts val="2400"/>
              <a:buFont typeface="Noto Sans Symbols"/>
              <a:buChar char="❖"/>
            </a:pPr>
            <a:r>
              <a:rPr lang="en-US" sz="2400" b="0" i="0" u="none" strike="noStrike" cap="none">
                <a:solidFill>
                  <a:schemeClr val="dk1"/>
                </a:solidFill>
                <a:latin typeface="Verdana"/>
                <a:ea typeface="Verdana"/>
                <a:cs typeface="Verdana"/>
                <a:sym typeface="Verdana"/>
              </a:rPr>
              <a:t>Conditional Branches (condition codes)</a:t>
            </a:r>
            <a:endParaRPr/>
          </a:p>
          <a:p>
            <a:pPr marL="742950" marR="0" lvl="1" indent="-285750" algn="l" rtl="0">
              <a:lnSpc>
                <a:spcPct val="92000"/>
              </a:lnSpc>
              <a:spcBef>
                <a:spcPts val="480"/>
              </a:spcBef>
              <a:spcAft>
                <a:spcPts val="0"/>
              </a:spcAft>
              <a:buClr>
                <a:schemeClr val="dk1"/>
              </a:buClr>
              <a:buSzPts val="2400"/>
              <a:buFont typeface="Noto Sans Symbols"/>
              <a:buChar char="❖"/>
            </a:pPr>
            <a:r>
              <a:rPr lang="en-US"/>
              <a:t>Delay loops, duty cycle (PWM)</a:t>
            </a:r>
            <a:endParaRPr/>
          </a:p>
          <a:p>
            <a:pPr marL="742950" marR="0" lvl="1" indent="-285750" algn="l" rtl="0">
              <a:lnSpc>
                <a:spcPct val="92000"/>
              </a:lnSpc>
              <a:spcBef>
                <a:spcPts val="480"/>
              </a:spcBef>
              <a:spcAft>
                <a:spcPts val="0"/>
              </a:spcAft>
              <a:buClr>
                <a:schemeClr val="dk1"/>
              </a:buClr>
              <a:buSzPts val="2400"/>
              <a:buFont typeface="Noto Sans Symbols"/>
              <a:buChar char="❖"/>
            </a:pPr>
            <a:r>
              <a:rPr lang="en-US" sz="2400" b="0" i="0" u="none" strike="noStrike" cap="none">
                <a:solidFill>
                  <a:schemeClr val="dk1"/>
                </a:solidFill>
                <a:latin typeface="Verdana"/>
                <a:ea typeface="Verdana"/>
                <a:cs typeface="Verdana"/>
                <a:sym typeface="Verdana"/>
              </a:rPr>
              <a:t>Abstraction &amp; Refinement</a:t>
            </a:r>
            <a:endParaRPr/>
          </a:p>
          <a:p>
            <a:pPr marL="1143000" marR="0" lvl="2" indent="-228600" algn="l" rtl="0">
              <a:lnSpc>
                <a:spcPct val="92000"/>
              </a:lnSpc>
              <a:spcBef>
                <a:spcPts val="400"/>
              </a:spcBef>
              <a:spcAft>
                <a:spcPts val="0"/>
              </a:spcAft>
              <a:buClr>
                <a:schemeClr val="dk1"/>
              </a:buClr>
              <a:buSzPts val="2000"/>
              <a:buFont typeface="Verdana"/>
              <a:buChar char="o"/>
            </a:pPr>
            <a:r>
              <a:rPr lang="en-US" sz="2000" b="0" i="0" u="none" strike="noStrike" cap="none">
                <a:solidFill>
                  <a:schemeClr val="dk1"/>
                </a:solidFill>
                <a:latin typeface="Verdana"/>
                <a:ea typeface="Verdana"/>
                <a:cs typeface="Verdana"/>
                <a:sym typeface="Verdana"/>
              </a:rPr>
              <a:t>Device Driver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34"/>
          <p:cNvSpPr txBox="1">
            <a:spLocks noGrp="1"/>
          </p:cNvSpPr>
          <p:nvPr>
            <p:ph type="title"/>
          </p:nvPr>
        </p:nvSpPr>
        <p:spPr>
          <a:xfrm>
            <a:off x="381000" y="228600"/>
            <a:ext cx="7696200" cy="6858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558D06"/>
              </a:buClr>
              <a:buFont typeface="Verdana"/>
              <a:buNone/>
            </a:pPr>
            <a:r>
              <a:rPr lang="en-US" sz="3200" b="0" i="0" u="none" strike="noStrike" cap="none">
                <a:solidFill>
                  <a:srgbClr val="558D06"/>
                </a:solidFill>
                <a:latin typeface="Verdana"/>
                <a:ea typeface="Verdana"/>
                <a:cs typeface="Verdana"/>
                <a:sym typeface="Verdana"/>
              </a:rPr>
              <a:t>While Loops</a:t>
            </a:r>
            <a:endParaRPr/>
          </a:p>
        </p:txBody>
      </p:sp>
      <p:grpSp>
        <p:nvGrpSpPr>
          <p:cNvPr id="439" name="Google Shape;439;p34"/>
          <p:cNvGrpSpPr/>
          <p:nvPr/>
        </p:nvGrpSpPr>
        <p:grpSpPr>
          <a:xfrm>
            <a:off x="609600" y="3536950"/>
            <a:ext cx="8077200" cy="2144712"/>
            <a:chOff x="-3175" y="-12700"/>
            <a:chExt cx="5902325" cy="1754187"/>
          </a:xfrm>
        </p:grpSpPr>
        <p:grpSp>
          <p:nvGrpSpPr>
            <p:cNvPr id="440" name="Google Shape;440;p34"/>
            <p:cNvGrpSpPr/>
            <p:nvPr/>
          </p:nvGrpSpPr>
          <p:grpSpPr>
            <a:xfrm>
              <a:off x="0" y="-12700"/>
              <a:ext cx="5895974" cy="1751012"/>
              <a:chOff x="0" y="-12700"/>
              <a:chExt cx="5895974" cy="1751012"/>
            </a:xfrm>
          </p:grpSpPr>
          <p:grpSp>
            <p:nvGrpSpPr>
              <p:cNvPr id="441" name="Google Shape;441;p34"/>
              <p:cNvGrpSpPr/>
              <p:nvPr/>
            </p:nvGrpSpPr>
            <p:grpSpPr>
              <a:xfrm>
                <a:off x="0" y="0"/>
                <a:ext cx="3405187" cy="1738312"/>
                <a:chOff x="0" y="0"/>
                <a:chExt cx="3405187" cy="1738312"/>
              </a:xfrm>
            </p:grpSpPr>
            <p:sp>
              <p:nvSpPr>
                <p:cNvPr id="442" name="Google Shape;442;p34"/>
                <p:cNvSpPr txBox="1"/>
                <p:nvPr/>
              </p:nvSpPr>
              <p:spPr>
                <a:xfrm>
                  <a:off x="68262" y="0"/>
                  <a:ext cx="3268662" cy="17383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Courier New"/>
                    <a:buNone/>
                  </a:pPr>
                  <a:r>
                    <a:rPr lang="en-US" sz="1400" b="1" i="0" u="none">
                      <a:solidFill>
                        <a:schemeClr val="dk1"/>
                      </a:solidFill>
                      <a:latin typeface="Courier New"/>
                      <a:ea typeface="Courier New"/>
                      <a:cs typeface="Courier New"/>
                      <a:sym typeface="Courier New"/>
                    </a:rPr>
                    <a:t>     LDR R4, =G1   ; R4 -&gt; G1</a:t>
                  </a:r>
                  <a:endParaRPr sz="1400" b="1"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Font typeface="Courier New"/>
                    <a:buNone/>
                  </a:pPr>
                  <a:r>
                    <a:rPr lang="en-US" sz="1400" b="1" i="0" u="none">
                      <a:solidFill>
                        <a:schemeClr val="dk1"/>
                      </a:solidFill>
                      <a:latin typeface="Courier New"/>
                      <a:ea typeface="Courier New"/>
                      <a:cs typeface="Courier New"/>
                      <a:sym typeface="Courier New"/>
                    </a:rPr>
                    <a:t>     LDR R5, =G2   ; R5 -&gt; G2</a:t>
                  </a:r>
                  <a:endParaRPr sz="1400" b="1"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Font typeface="Courier New"/>
                    <a:buNone/>
                  </a:pPr>
                  <a:r>
                    <a:rPr lang="en-US" sz="1400" b="1" i="0" u="none">
                      <a:solidFill>
                        <a:schemeClr val="dk1"/>
                      </a:solidFill>
                      <a:latin typeface="Courier New"/>
                      <a:ea typeface="Courier New"/>
                      <a:cs typeface="Courier New"/>
                      <a:sym typeface="Courier New"/>
                    </a:rPr>
                    <a:t>loop LDR R0, [R5]  ; R0 =  G2</a:t>
                  </a:r>
                  <a:endParaRPr sz="1400" b="1"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Font typeface="Courier New"/>
                    <a:buNone/>
                  </a:pPr>
                  <a:r>
                    <a:rPr lang="en-US" sz="1400" b="1" i="0" u="none">
                      <a:solidFill>
                        <a:schemeClr val="dk1"/>
                      </a:solidFill>
                      <a:latin typeface="Courier New"/>
                      <a:ea typeface="Courier New"/>
                      <a:cs typeface="Courier New"/>
                      <a:sym typeface="Courier New"/>
                    </a:rPr>
                    <a:t>     LDR R1, [R4]  ; R1 =  G1</a:t>
                  </a:r>
                  <a:endParaRPr sz="1400" b="1"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Font typeface="Courier New"/>
                    <a:buNone/>
                  </a:pPr>
                  <a:r>
                    <a:rPr lang="en-US" sz="1400" b="1" i="0" u="none">
                      <a:solidFill>
                        <a:schemeClr val="dk1"/>
                      </a:solidFill>
                      <a:latin typeface="Courier New"/>
                      <a:ea typeface="Courier New"/>
                      <a:cs typeface="Courier New"/>
                      <a:sym typeface="Courier New"/>
                    </a:rPr>
                    <a:t>     CMP R0, R1    ; is G2 &lt;= G1?</a:t>
                  </a:r>
                  <a:endParaRPr sz="1400" b="1"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Font typeface="Courier New"/>
                    <a:buNone/>
                  </a:pPr>
                  <a:r>
                    <a:rPr lang="en-US" sz="1400" b="1" i="0" u="none">
                      <a:solidFill>
                        <a:schemeClr val="dk1"/>
                      </a:solidFill>
                      <a:latin typeface="Courier New"/>
                      <a:ea typeface="Courier New"/>
                      <a:cs typeface="Courier New"/>
                      <a:sym typeface="Courier New"/>
                    </a:rPr>
                    <a:t>     BLS next      ; if so, skip to next</a:t>
                  </a:r>
                  <a:endParaRPr sz="1400" b="1"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Font typeface="Courier New"/>
                    <a:buNone/>
                  </a:pPr>
                  <a:r>
                    <a:rPr lang="en-US" sz="1400" b="1" i="0" u="none">
                      <a:solidFill>
                        <a:schemeClr val="dk1"/>
                      </a:solidFill>
                      <a:latin typeface="Courier New"/>
                      <a:ea typeface="Courier New"/>
                      <a:cs typeface="Courier New"/>
                      <a:sym typeface="Courier New"/>
                    </a:rPr>
                    <a:t>     BL  Body      ; body of the loop</a:t>
                  </a:r>
                  <a:endParaRPr sz="1400" b="1"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Font typeface="Courier New"/>
                    <a:buNone/>
                  </a:pPr>
                  <a:r>
                    <a:rPr lang="en-US" sz="1400" b="1" i="0" u="none">
                      <a:solidFill>
                        <a:schemeClr val="dk1"/>
                      </a:solidFill>
                      <a:latin typeface="Courier New"/>
                      <a:ea typeface="Courier New"/>
                      <a:cs typeface="Courier New"/>
                      <a:sym typeface="Courier New"/>
                    </a:rPr>
                    <a:t>     B   loop    </a:t>
                  </a:r>
                  <a:endParaRPr sz="1400" b="1"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Font typeface="Courier New"/>
                    <a:buNone/>
                  </a:pPr>
                  <a:r>
                    <a:rPr lang="en-US" sz="1400" b="1" i="0" u="none">
                      <a:solidFill>
                        <a:schemeClr val="dk1"/>
                      </a:solidFill>
                      <a:latin typeface="Courier New"/>
                      <a:ea typeface="Courier New"/>
                      <a:cs typeface="Courier New"/>
                      <a:sym typeface="Courier New"/>
                    </a:rPr>
                    <a:t>next</a:t>
                  </a:r>
                  <a:endParaRPr sz="1400" b="1"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400" b="1" i="0" u="none">
                    <a:solidFill>
                      <a:schemeClr val="dk1"/>
                    </a:solidFill>
                    <a:latin typeface="Times New Roman"/>
                    <a:ea typeface="Times New Roman"/>
                    <a:cs typeface="Times New Roman"/>
                    <a:sym typeface="Times New Roman"/>
                  </a:endParaRPr>
                </a:p>
              </p:txBody>
            </p:sp>
            <p:sp>
              <p:nvSpPr>
                <p:cNvPr id="443" name="Google Shape;443;p34"/>
                <p:cNvSpPr txBox="1"/>
                <p:nvPr/>
              </p:nvSpPr>
              <p:spPr>
                <a:xfrm>
                  <a:off x="0" y="0"/>
                  <a:ext cx="3405187" cy="1738312"/>
                </a:xfrm>
                <a:prstGeom prst="rect">
                  <a:avLst/>
                </a:prstGeom>
                <a:noFill/>
                <a:ln w="9525" cap="flat" cmpd="sng">
                  <a:solidFill>
                    <a:srgbClr val="A0A0A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grpSp>
          <p:grpSp>
            <p:nvGrpSpPr>
              <p:cNvPr id="444" name="Google Shape;444;p34"/>
              <p:cNvGrpSpPr/>
              <p:nvPr/>
            </p:nvGrpSpPr>
            <p:grpSpPr>
              <a:xfrm>
                <a:off x="3405187" y="-12700"/>
                <a:ext cx="2490787" cy="1751012"/>
                <a:chOff x="3405187" y="-12700"/>
                <a:chExt cx="2490787" cy="1751012"/>
              </a:xfrm>
            </p:grpSpPr>
            <p:sp>
              <p:nvSpPr>
                <p:cNvPr id="445" name="Google Shape;445;p34"/>
                <p:cNvSpPr txBox="1"/>
                <p:nvPr/>
              </p:nvSpPr>
              <p:spPr>
                <a:xfrm>
                  <a:off x="3473450" y="-12700"/>
                  <a:ext cx="2354262" cy="17383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Courier New"/>
                    <a:buNone/>
                  </a:pPr>
                  <a:r>
                    <a:rPr lang="en-US" sz="1400" b="1" i="0" u="none">
                      <a:solidFill>
                        <a:schemeClr val="dk1"/>
                      </a:solidFill>
                      <a:latin typeface="Courier New"/>
                      <a:ea typeface="Courier New"/>
                      <a:cs typeface="Courier New"/>
                      <a:sym typeface="Courier New"/>
                    </a:rPr>
                    <a:t>uint32_t G1,G2;</a:t>
                  </a:r>
                  <a:endParaRPr sz="1400" b="1"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Font typeface="Courier New"/>
                    <a:buNone/>
                  </a:pPr>
                  <a:r>
                    <a:rPr lang="en-US" sz="1400" b="1" i="0" u="none">
                      <a:solidFill>
                        <a:schemeClr val="dk1"/>
                      </a:solidFill>
                      <a:latin typeface="Courier New"/>
                      <a:ea typeface="Courier New"/>
                      <a:cs typeface="Courier New"/>
                      <a:sym typeface="Courier New"/>
                    </a:rPr>
                    <a:t>while(G2 &gt; G1){</a:t>
                  </a:r>
                  <a:endParaRPr sz="1400" b="1"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Font typeface="Courier New"/>
                    <a:buNone/>
                  </a:pPr>
                  <a:r>
                    <a:rPr lang="en-US" sz="1400" b="1" i="0" u="none">
                      <a:solidFill>
                        <a:schemeClr val="dk1"/>
                      </a:solidFill>
                      <a:latin typeface="Courier New"/>
                      <a:ea typeface="Courier New"/>
                      <a:cs typeface="Courier New"/>
                      <a:sym typeface="Courier New"/>
                    </a:rPr>
                    <a:t>  Body();</a:t>
                  </a:r>
                  <a:endParaRPr sz="1400" b="1"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Font typeface="Courier New"/>
                    <a:buNone/>
                  </a:pPr>
                  <a:r>
                    <a:rPr lang="en-US" sz="1400" b="1" i="0" u="none">
                      <a:solidFill>
                        <a:schemeClr val="dk1"/>
                      </a:solidFill>
                      <a:latin typeface="Courier New"/>
                      <a:ea typeface="Courier New"/>
                      <a:cs typeface="Courier New"/>
                      <a:sym typeface="Courier New"/>
                    </a:rPr>
                    <a:t>}</a:t>
                  </a:r>
                  <a:endParaRPr sz="1400" b="1"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400" b="1" i="0" u="none">
                    <a:solidFill>
                      <a:schemeClr val="dk1"/>
                    </a:solidFill>
                    <a:latin typeface="Times New Roman"/>
                    <a:ea typeface="Times New Roman"/>
                    <a:cs typeface="Times New Roman"/>
                    <a:sym typeface="Times New Roman"/>
                  </a:endParaRPr>
                </a:p>
              </p:txBody>
            </p:sp>
            <p:sp>
              <p:nvSpPr>
                <p:cNvPr id="446" name="Google Shape;446;p34"/>
                <p:cNvSpPr txBox="1"/>
                <p:nvPr/>
              </p:nvSpPr>
              <p:spPr>
                <a:xfrm>
                  <a:off x="3405187" y="0"/>
                  <a:ext cx="2490787" cy="1738312"/>
                </a:xfrm>
                <a:prstGeom prst="rect">
                  <a:avLst/>
                </a:prstGeom>
                <a:noFill/>
                <a:ln w="9525" cap="flat" cmpd="sng">
                  <a:solidFill>
                    <a:srgbClr val="A0A0A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grpSp>
        </p:grpSp>
        <p:sp>
          <p:nvSpPr>
            <p:cNvPr id="447" name="Google Shape;447;p34"/>
            <p:cNvSpPr txBox="1"/>
            <p:nvPr/>
          </p:nvSpPr>
          <p:spPr>
            <a:xfrm>
              <a:off x="-3175" y="-3175"/>
              <a:ext cx="5902325" cy="1744662"/>
            </a:xfrm>
            <a:prstGeom prst="rect">
              <a:avLst/>
            </a:prstGeom>
            <a:noFill/>
            <a:ln w="9525" cap="flat" cmpd="sng">
              <a:solidFill>
                <a:srgbClr val="A0A0A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grpSp>
      <p:pic>
        <p:nvPicPr>
          <p:cNvPr id="448" name="Google Shape;448;p34"/>
          <p:cNvPicPr preferRelativeResize="0"/>
          <p:nvPr/>
        </p:nvPicPr>
        <p:blipFill rotWithShape="1">
          <a:blip r:embed="rId3">
            <a:alphaModFix/>
          </a:blip>
          <a:srcRect/>
          <a:stretch/>
        </p:blipFill>
        <p:spPr>
          <a:xfrm>
            <a:off x="3090862" y="1165225"/>
            <a:ext cx="3352800" cy="2012950"/>
          </a:xfrm>
          <a:prstGeom prst="rect">
            <a:avLst/>
          </a:prstGeom>
          <a:noFill/>
          <a:ln>
            <a:noFill/>
          </a:ln>
        </p:spPr>
      </p:pic>
      <p:sp>
        <p:nvSpPr>
          <p:cNvPr id="449" name="Google Shape;449;p34"/>
          <p:cNvSpPr txBox="1"/>
          <p:nvPr/>
        </p:nvSpPr>
        <p:spPr>
          <a:xfrm>
            <a:off x="3345375" y="5802125"/>
            <a:ext cx="6021600" cy="70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Verdana"/>
                <a:ea typeface="Verdana"/>
                <a:cs typeface="Verdana"/>
                <a:sym typeface="Verdana"/>
              </a:rPr>
              <a:t>Program 2.7.8</a:t>
            </a:r>
            <a:endParaRPr>
              <a:latin typeface="Verdana"/>
              <a:ea typeface="Verdana"/>
              <a:cs typeface="Verdana"/>
              <a:sym typeface="Verdan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35"/>
          <p:cNvSpPr txBox="1">
            <a:spLocks noGrp="1"/>
          </p:cNvSpPr>
          <p:nvPr>
            <p:ph type="title"/>
          </p:nvPr>
        </p:nvSpPr>
        <p:spPr>
          <a:xfrm>
            <a:off x="381000" y="228600"/>
            <a:ext cx="7696200" cy="6858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558D06"/>
              </a:buClr>
              <a:buFont typeface="Verdana"/>
              <a:buNone/>
            </a:pPr>
            <a:r>
              <a:rPr lang="en-US" sz="3200" b="0" i="0" u="none" strike="noStrike" cap="none">
                <a:solidFill>
                  <a:srgbClr val="558D06"/>
                </a:solidFill>
                <a:latin typeface="Verdana"/>
                <a:ea typeface="Verdana"/>
                <a:cs typeface="Verdana"/>
                <a:sym typeface="Verdana"/>
              </a:rPr>
              <a:t>For Loops</a:t>
            </a:r>
            <a:endParaRPr/>
          </a:p>
        </p:txBody>
      </p:sp>
      <p:sp>
        <p:nvSpPr>
          <p:cNvPr id="456" name="Google Shape;456;p35"/>
          <p:cNvSpPr txBox="1"/>
          <p:nvPr/>
        </p:nvSpPr>
        <p:spPr>
          <a:xfrm>
            <a:off x="2043112" y="2438400"/>
            <a:ext cx="9144000" cy="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pic>
        <p:nvPicPr>
          <p:cNvPr id="457" name="Google Shape;457;p35"/>
          <p:cNvPicPr preferRelativeResize="0"/>
          <p:nvPr/>
        </p:nvPicPr>
        <p:blipFill rotWithShape="1">
          <a:blip r:embed="rId3">
            <a:alphaModFix/>
          </a:blip>
          <a:srcRect/>
          <a:stretch/>
        </p:blipFill>
        <p:spPr>
          <a:xfrm>
            <a:off x="762000" y="1662112"/>
            <a:ext cx="8001000" cy="313213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36"/>
          <p:cNvSpPr txBox="1">
            <a:spLocks noGrp="1"/>
          </p:cNvSpPr>
          <p:nvPr>
            <p:ph type="title"/>
          </p:nvPr>
        </p:nvSpPr>
        <p:spPr>
          <a:xfrm>
            <a:off x="381000" y="228600"/>
            <a:ext cx="7696200" cy="6858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558D06"/>
              </a:buClr>
              <a:buFont typeface="Verdana"/>
              <a:buNone/>
            </a:pPr>
            <a:r>
              <a:rPr lang="en-US" sz="3200" b="0" i="0" u="none" strike="noStrike" cap="none">
                <a:solidFill>
                  <a:srgbClr val="558D06"/>
                </a:solidFill>
                <a:latin typeface="Verdana"/>
                <a:ea typeface="Verdana"/>
                <a:cs typeface="Verdana"/>
                <a:sym typeface="Verdana"/>
              </a:rPr>
              <a:t>For Loops</a:t>
            </a:r>
            <a:endParaRPr/>
          </a:p>
        </p:txBody>
      </p:sp>
      <p:grpSp>
        <p:nvGrpSpPr>
          <p:cNvPr id="464" name="Google Shape;464;p36"/>
          <p:cNvGrpSpPr/>
          <p:nvPr/>
        </p:nvGrpSpPr>
        <p:grpSpPr>
          <a:xfrm>
            <a:off x="381000" y="1490662"/>
            <a:ext cx="8534400" cy="1600200"/>
            <a:chOff x="-3175" y="-3175"/>
            <a:chExt cx="3548062" cy="2201862"/>
          </a:xfrm>
        </p:grpSpPr>
        <p:grpSp>
          <p:nvGrpSpPr>
            <p:cNvPr id="465" name="Google Shape;465;p36"/>
            <p:cNvGrpSpPr/>
            <p:nvPr/>
          </p:nvGrpSpPr>
          <p:grpSpPr>
            <a:xfrm>
              <a:off x="0" y="0"/>
              <a:ext cx="3541712" cy="2195512"/>
              <a:chOff x="0" y="0"/>
              <a:chExt cx="3541712" cy="2195512"/>
            </a:xfrm>
          </p:grpSpPr>
          <p:grpSp>
            <p:nvGrpSpPr>
              <p:cNvPr id="466" name="Google Shape;466;p36"/>
              <p:cNvGrpSpPr/>
              <p:nvPr/>
            </p:nvGrpSpPr>
            <p:grpSpPr>
              <a:xfrm>
                <a:off x="0" y="0"/>
                <a:ext cx="2098675" cy="2195512"/>
                <a:chOff x="0" y="0"/>
                <a:chExt cx="2098675" cy="2195512"/>
              </a:xfrm>
            </p:grpSpPr>
            <p:sp>
              <p:nvSpPr>
                <p:cNvPr id="467" name="Google Shape;467;p36"/>
                <p:cNvSpPr txBox="1"/>
                <p:nvPr/>
              </p:nvSpPr>
              <p:spPr>
                <a:xfrm>
                  <a:off x="68262" y="0"/>
                  <a:ext cx="1962150" cy="21955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Courier New"/>
                    <a:buNone/>
                  </a:pPr>
                  <a:r>
                    <a:rPr lang="en-US" sz="1400" b="1" i="0" u="none">
                      <a:solidFill>
                        <a:schemeClr val="dk1"/>
                      </a:solidFill>
                      <a:latin typeface="Courier New"/>
                      <a:ea typeface="Courier New"/>
                      <a:cs typeface="Courier New"/>
                      <a:sym typeface="Courier New"/>
                    </a:rPr>
                    <a:t>     MOV R4, #0     ; R4 = 0</a:t>
                  </a:r>
                  <a:endParaRPr sz="14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Font typeface="Courier New"/>
                    <a:buNone/>
                  </a:pPr>
                  <a:r>
                    <a:rPr lang="en-US" sz="1400" b="1" i="0" u="none">
                      <a:solidFill>
                        <a:schemeClr val="dk1"/>
                      </a:solidFill>
                      <a:latin typeface="Courier New"/>
                      <a:ea typeface="Courier New"/>
                      <a:cs typeface="Courier New"/>
                      <a:sym typeface="Courier New"/>
                    </a:rPr>
                    <a:t>loop CMP R4, #100   ; index &gt;= 100?</a:t>
                  </a:r>
                  <a:endParaRPr sz="14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Font typeface="Courier New"/>
                    <a:buNone/>
                  </a:pPr>
                  <a:r>
                    <a:rPr lang="en-US" sz="1400" b="1" i="0" u="none">
                      <a:solidFill>
                        <a:schemeClr val="dk1"/>
                      </a:solidFill>
                      <a:latin typeface="Courier New"/>
                      <a:ea typeface="Courier New"/>
                      <a:cs typeface="Courier New"/>
                      <a:sym typeface="Courier New"/>
                    </a:rPr>
                    <a:t>     BHS done       ; if so, skip to done</a:t>
                  </a:r>
                  <a:endParaRPr sz="14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Font typeface="Courier New"/>
                    <a:buNone/>
                  </a:pPr>
                  <a:r>
                    <a:rPr lang="en-US" sz="1400" b="1" i="0" u="none">
                      <a:solidFill>
                        <a:schemeClr val="dk1"/>
                      </a:solidFill>
                      <a:latin typeface="Courier New"/>
                      <a:ea typeface="Courier New"/>
                      <a:cs typeface="Courier New"/>
                      <a:sym typeface="Courier New"/>
                    </a:rPr>
                    <a:t>     BL  Process    ; process function*</a:t>
                  </a:r>
                  <a:endParaRPr sz="14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Font typeface="Courier New"/>
                    <a:buNone/>
                  </a:pPr>
                  <a:r>
                    <a:rPr lang="en-US" sz="1400" b="1" i="0" u="none">
                      <a:solidFill>
                        <a:schemeClr val="dk1"/>
                      </a:solidFill>
                      <a:latin typeface="Courier New"/>
                      <a:ea typeface="Courier New"/>
                      <a:cs typeface="Courier New"/>
                      <a:sym typeface="Courier New"/>
                    </a:rPr>
                    <a:t>     ADD R4, R4, #1 ; R4 = R4 + 1</a:t>
                  </a:r>
                  <a:endParaRPr sz="14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Font typeface="Courier New"/>
                    <a:buNone/>
                  </a:pPr>
                  <a:r>
                    <a:rPr lang="en-US" sz="1400" b="1" i="0" u="none">
                      <a:solidFill>
                        <a:schemeClr val="dk1"/>
                      </a:solidFill>
                      <a:latin typeface="Courier New"/>
                      <a:ea typeface="Courier New"/>
                      <a:cs typeface="Courier New"/>
                      <a:sym typeface="Courier New"/>
                    </a:rPr>
                    <a:t>     B   loop  </a:t>
                  </a:r>
                  <a:endParaRPr sz="14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Font typeface="Courier New"/>
                    <a:buNone/>
                  </a:pPr>
                  <a:r>
                    <a:rPr lang="en-US" sz="1400" b="1" i="0" u="none">
                      <a:solidFill>
                        <a:schemeClr val="dk1"/>
                      </a:solidFill>
                      <a:latin typeface="Courier New"/>
                      <a:ea typeface="Courier New"/>
                      <a:cs typeface="Courier New"/>
                      <a:sym typeface="Courier New"/>
                    </a:rPr>
                    <a:t>done</a:t>
                  </a:r>
                  <a:endParaRPr sz="14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400" b="0" i="0" u="none">
                    <a:solidFill>
                      <a:schemeClr val="dk1"/>
                    </a:solidFill>
                    <a:latin typeface="Times New Roman"/>
                    <a:ea typeface="Times New Roman"/>
                    <a:cs typeface="Times New Roman"/>
                    <a:sym typeface="Times New Roman"/>
                  </a:endParaRPr>
                </a:p>
              </p:txBody>
            </p:sp>
            <p:sp>
              <p:nvSpPr>
                <p:cNvPr id="468" name="Google Shape;468;p36"/>
                <p:cNvSpPr txBox="1"/>
                <p:nvPr/>
              </p:nvSpPr>
              <p:spPr>
                <a:xfrm>
                  <a:off x="0" y="0"/>
                  <a:ext cx="2098675" cy="2195512"/>
                </a:xfrm>
                <a:prstGeom prst="rect">
                  <a:avLst/>
                </a:prstGeom>
                <a:noFill/>
                <a:ln w="9525" cap="flat" cmpd="sng">
                  <a:solidFill>
                    <a:srgbClr val="A0A0A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grpSp>
          <p:grpSp>
            <p:nvGrpSpPr>
              <p:cNvPr id="469" name="Google Shape;469;p36"/>
              <p:cNvGrpSpPr/>
              <p:nvPr/>
            </p:nvGrpSpPr>
            <p:grpSpPr>
              <a:xfrm>
                <a:off x="2098675" y="0"/>
                <a:ext cx="1443037" cy="2195512"/>
                <a:chOff x="2098675" y="0"/>
                <a:chExt cx="1443037" cy="2195512"/>
              </a:xfrm>
            </p:grpSpPr>
            <p:sp>
              <p:nvSpPr>
                <p:cNvPr id="470" name="Google Shape;470;p36"/>
                <p:cNvSpPr txBox="1"/>
                <p:nvPr/>
              </p:nvSpPr>
              <p:spPr>
                <a:xfrm>
                  <a:off x="2166937" y="0"/>
                  <a:ext cx="1306512" cy="21955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Courier New"/>
                    <a:buNone/>
                  </a:pPr>
                  <a:r>
                    <a:rPr lang="en-US" sz="1400" b="1" i="0" u="none">
                      <a:solidFill>
                        <a:schemeClr val="dk1"/>
                      </a:solidFill>
                      <a:latin typeface="Courier New"/>
                      <a:ea typeface="Courier New"/>
                      <a:cs typeface="Courier New"/>
                      <a:sym typeface="Courier New"/>
                    </a:rPr>
                    <a:t>for(i=0; i&lt;100; i++){</a:t>
                  </a:r>
                  <a:endParaRPr sz="14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Font typeface="Courier New"/>
                    <a:buNone/>
                  </a:pPr>
                  <a:r>
                    <a:rPr lang="en-US" sz="1400" b="1" i="0" u="none">
                      <a:solidFill>
                        <a:schemeClr val="dk1"/>
                      </a:solidFill>
                      <a:latin typeface="Courier New"/>
                      <a:ea typeface="Courier New"/>
                      <a:cs typeface="Courier New"/>
                      <a:sym typeface="Courier New"/>
                    </a:rPr>
                    <a:t>  Process();</a:t>
                  </a:r>
                  <a:endParaRPr sz="14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Font typeface="Courier New"/>
                    <a:buNone/>
                  </a:pPr>
                  <a:r>
                    <a:rPr lang="en-US" sz="1400" b="1" i="0" u="none">
                      <a:solidFill>
                        <a:schemeClr val="dk1"/>
                      </a:solidFill>
                      <a:latin typeface="Courier New"/>
                      <a:ea typeface="Courier New"/>
                      <a:cs typeface="Courier New"/>
                      <a:sym typeface="Courier New"/>
                    </a:rPr>
                    <a:t>}</a:t>
                  </a:r>
                  <a:endParaRPr sz="14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400" b="0" i="0" u="none">
                    <a:solidFill>
                      <a:schemeClr val="dk1"/>
                    </a:solidFill>
                    <a:latin typeface="Times New Roman"/>
                    <a:ea typeface="Times New Roman"/>
                    <a:cs typeface="Times New Roman"/>
                    <a:sym typeface="Times New Roman"/>
                  </a:endParaRPr>
                </a:p>
              </p:txBody>
            </p:sp>
            <p:sp>
              <p:nvSpPr>
                <p:cNvPr id="471" name="Google Shape;471;p36"/>
                <p:cNvSpPr txBox="1"/>
                <p:nvPr/>
              </p:nvSpPr>
              <p:spPr>
                <a:xfrm>
                  <a:off x="2098675" y="0"/>
                  <a:ext cx="1443037" cy="2195512"/>
                </a:xfrm>
                <a:prstGeom prst="rect">
                  <a:avLst/>
                </a:prstGeom>
                <a:noFill/>
                <a:ln w="9525" cap="flat" cmpd="sng">
                  <a:solidFill>
                    <a:srgbClr val="A0A0A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grpSp>
        </p:grpSp>
        <p:sp>
          <p:nvSpPr>
            <p:cNvPr id="472" name="Google Shape;472;p36"/>
            <p:cNvSpPr txBox="1"/>
            <p:nvPr/>
          </p:nvSpPr>
          <p:spPr>
            <a:xfrm>
              <a:off x="-3175" y="-3175"/>
              <a:ext cx="3548062" cy="2201862"/>
            </a:xfrm>
            <a:prstGeom prst="rect">
              <a:avLst/>
            </a:prstGeom>
            <a:noFill/>
            <a:ln w="9525" cap="flat" cmpd="sng">
              <a:solidFill>
                <a:srgbClr val="A0A0A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grpSp>
      <p:grpSp>
        <p:nvGrpSpPr>
          <p:cNvPr id="473" name="Google Shape;473;p36"/>
          <p:cNvGrpSpPr/>
          <p:nvPr/>
        </p:nvGrpSpPr>
        <p:grpSpPr>
          <a:xfrm>
            <a:off x="381000" y="3929062"/>
            <a:ext cx="8534400" cy="1447800"/>
            <a:chOff x="-3175" y="-3175"/>
            <a:chExt cx="3548062" cy="1592262"/>
          </a:xfrm>
        </p:grpSpPr>
        <p:grpSp>
          <p:nvGrpSpPr>
            <p:cNvPr id="474" name="Google Shape;474;p36"/>
            <p:cNvGrpSpPr/>
            <p:nvPr/>
          </p:nvGrpSpPr>
          <p:grpSpPr>
            <a:xfrm>
              <a:off x="0" y="0"/>
              <a:ext cx="3541712" cy="1585912"/>
              <a:chOff x="0" y="0"/>
              <a:chExt cx="3541712" cy="1585912"/>
            </a:xfrm>
          </p:grpSpPr>
          <p:grpSp>
            <p:nvGrpSpPr>
              <p:cNvPr id="475" name="Google Shape;475;p36"/>
              <p:cNvGrpSpPr/>
              <p:nvPr/>
            </p:nvGrpSpPr>
            <p:grpSpPr>
              <a:xfrm>
                <a:off x="0" y="0"/>
                <a:ext cx="2098675" cy="1585912"/>
                <a:chOff x="0" y="0"/>
                <a:chExt cx="2098675" cy="1585912"/>
              </a:xfrm>
            </p:grpSpPr>
            <p:sp>
              <p:nvSpPr>
                <p:cNvPr id="476" name="Google Shape;476;p36"/>
                <p:cNvSpPr txBox="1"/>
                <p:nvPr/>
              </p:nvSpPr>
              <p:spPr>
                <a:xfrm>
                  <a:off x="68262" y="0"/>
                  <a:ext cx="1962150" cy="15859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Courier New"/>
                    <a:buNone/>
                  </a:pPr>
                  <a:r>
                    <a:rPr lang="en-US" sz="1400" b="1" i="0" u="none">
                      <a:solidFill>
                        <a:schemeClr val="dk1"/>
                      </a:solidFill>
                      <a:latin typeface="Courier New"/>
                      <a:ea typeface="Courier New"/>
                      <a:cs typeface="Courier New"/>
                      <a:sym typeface="Courier New"/>
                    </a:rPr>
                    <a:t>     MOV  R4, #100   ; R4 = 100</a:t>
                  </a:r>
                  <a:endParaRPr sz="14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Font typeface="Courier New"/>
                    <a:buNone/>
                  </a:pPr>
                  <a:r>
                    <a:rPr lang="en-US" sz="1400" b="1" i="0" u="none">
                      <a:solidFill>
                        <a:schemeClr val="dk1"/>
                      </a:solidFill>
                      <a:latin typeface="Courier New"/>
                      <a:ea typeface="Courier New"/>
                      <a:cs typeface="Courier New"/>
                      <a:sym typeface="Courier New"/>
                    </a:rPr>
                    <a:t>loop BL   Process    ; process function</a:t>
                  </a:r>
                  <a:endParaRPr sz="14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Font typeface="Courier New"/>
                    <a:buNone/>
                  </a:pPr>
                  <a:r>
                    <a:rPr lang="en-US" sz="1400" b="1" i="0" u="none">
                      <a:solidFill>
                        <a:schemeClr val="dk1"/>
                      </a:solidFill>
                      <a:latin typeface="Courier New"/>
                      <a:ea typeface="Courier New"/>
                      <a:cs typeface="Courier New"/>
                      <a:sym typeface="Courier New"/>
                    </a:rPr>
                    <a:t>     SUBS R4, R4, #1 ; R4 = R4 - 1</a:t>
                  </a:r>
                  <a:endParaRPr sz="14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Font typeface="Courier New"/>
                    <a:buNone/>
                  </a:pPr>
                  <a:r>
                    <a:rPr lang="en-US" sz="1400" b="1" i="0" u="none">
                      <a:solidFill>
                        <a:schemeClr val="dk1"/>
                      </a:solidFill>
                      <a:latin typeface="Courier New"/>
                      <a:ea typeface="Courier New"/>
                      <a:cs typeface="Courier New"/>
                      <a:sym typeface="Courier New"/>
                    </a:rPr>
                    <a:t>     BNE  loop  </a:t>
                  </a:r>
                  <a:endParaRPr sz="14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Font typeface="Courier New"/>
                    <a:buNone/>
                  </a:pPr>
                  <a:r>
                    <a:rPr lang="en-US" sz="1400" b="1" i="0" u="none">
                      <a:solidFill>
                        <a:schemeClr val="dk1"/>
                      </a:solidFill>
                      <a:latin typeface="Courier New"/>
                      <a:ea typeface="Courier New"/>
                      <a:cs typeface="Courier New"/>
                      <a:sym typeface="Courier New"/>
                    </a:rPr>
                    <a:t>done</a:t>
                  </a:r>
                  <a:endParaRPr sz="14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400" b="0" i="0" u="none">
                    <a:solidFill>
                      <a:schemeClr val="dk1"/>
                    </a:solidFill>
                    <a:latin typeface="Times New Roman"/>
                    <a:ea typeface="Times New Roman"/>
                    <a:cs typeface="Times New Roman"/>
                    <a:sym typeface="Times New Roman"/>
                  </a:endParaRPr>
                </a:p>
              </p:txBody>
            </p:sp>
            <p:sp>
              <p:nvSpPr>
                <p:cNvPr id="477" name="Google Shape;477;p36"/>
                <p:cNvSpPr txBox="1"/>
                <p:nvPr/>
              </p:nvSpPr>
              <p:spPr>
                <a:xfrm>
                  <a:off x="0" y="0"/>
                  <a:ext cx="2098675" cy="1585912"/>
                </a:xfrm>
                <a:prstGeom prst="rect">
                  <a:avLst/>
                </a:prstGeom>
                <a:noFill/>
                <a:ln w="9525" cap="flat" cmpd="sng">
                  <a:solidFill>
                    <a:srgbClr val="A0A0A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grpSp>
          <p:grpSp>
            <p:nvGrpSpPr>
              <p:cNvPr id="478" name="Google Shape;478;p36"/>
              <p:cNvGrpSpPr/>
              <p:nvPr/>
            </p:nvGrpSpPr>
            <p:grpSpPr>
              <a:xfrm>
                <a:off x="2098675" y="0"/>
                <a:ext cx="1443037" cy="1585912"/>
                <a:chOff x="2098675" y="0"/>
                <a:chExt cx="1443037" cy="1585912"/>
              </a:xfrm>
            </p:grpSpPr>
            <p:sp>
              <p:nvSpPr>
                <p:cNvPr id="479" name="Google Shape;479;p36"/>
                <p:cNvSpPr txBox="1"/>
                <p:nvPr/>
              </p:nvSpPr>
              <p:spPr>
                <a:xfrm>
                  <a:off x="2166937" y="0"/>
                  <a:ext cx="1306512" cy="15859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Courier New"/>
                    <a:buNone/>
                  </a:pPr>
                  <a:r>
                    <a:rPr lang="en-US" sz="1400" b="1" i="0" u="none">
                      <a:solidFill>
                        <a:schemeClr val="dk1"/>
                      </a:solidFill>
                      <a:latin typeface="Courier New"/>
                      <a:ea typeface="Courier New"/>
                      <a:cs typeface="Courier New"/>
                      <a:sym typeface="Courier New"/>
                    </a:rPr>
                    <a:t>for(i=100; i!=0; i--){</a:t>
                  </a:r>
                  <a:endParaRPr sz="14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Font typeface="Courier New"/>
                    <a:buNone/>
                  </a:pPr>
                  <a:r>
                    <a:rPr lang="en-US" sz="1400" b="1" i="0" u="none">
                      <a:solidFill>
                        <a:schemeClr val="dk1"/>
                      </a:solidFill>
                      <a:latin typeface="Courier New"/>
                      <a:ea typeface="Courier New"/>
                      <a:cs typeface="Courier New"/>
                      <a:sym typeface="Courier New"/>
                    </a:rPr>
                    <a:t>  Process();</a:t>
                  </a:r>
                  <a:endParaRPr sz="14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Font typeface="Courier New"/>
                    <a:buNone/>
                  </a:pPr>
                  <a:r>
                    <a:rPr lang="en-US" sz="1400" b="1" i="0" u="none">
                      <a:solidFill>
                        <a:schemeClr val="dk1"/>
                      </a:solidFill>
                      <a:latin typeface="Courier New"/>
                      <a:ea typeface="Courier New"/>
                      <a:cs typeface="Courier New"/>
                      <a:sym typeface="Courier New"/>
                    </a:rPr>
                    <a:t>}</a:t>
                  </a:r>
                  <a:endParaRPr sz="14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400" b="0" i="0" u="none">
                    <a:solidFill>
                      <a:schemeClr val="dk1"/>
                    </a:solidFill>
                    <a:latin typeface="Times New Roman"/>
                    <a:ea typeface="Times New Roman"/>
                    <a:cs typeface="Times New Roman"/>
                    <a:sym typeface="Times New Roman"/>
                  </a:endParaRPr>
                </a:p>
              </p:txBody>
            </p:sp>
            <p:sp>
              <p:nvSpPr>
                <p:cNvPr id="480" name="Google Shape;480;p36"/>
                <p:cNvSpPr txBox="1"/>
                <p:nvPr/>
              </p:nvSpPr>
              <p:spPr>
                <a:xfrm>
                  <a:off x="2098675" y="0"/>
                  <a:ext cx="1443037" cy="1585912"/>
                </a:xfrm>
                <a:prstGeom prst="rect">
                  <a:avLst/>
                </a:prstGeom>
                <a:noFill/>
                <a:ln w="9525" cap="flat" cmpd="sng">
                  <a:solidFill>
                    <a:srgbClr val="A0A0A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grpSp>
        </p:grpSp>
        <p:sp>
          <p:nvSpPr>
            <p:cNvPr id="481" name="Google Shape;481;p36"/>
            <p:cNvSpPr txBox="1"/>
            <p:nvPr/>
          </p:nvSpPr>
          <p:spPr>
            <a:xfrm>
              <a:off x="-3175" y="-3175"/>
              <a:ext cx="3548062" cy="1592262"/>
            </a:xfrm>
            <a:prstGeom prst="rect">
              <a:avLst/>
            </a:prstGeom>
            <a:noFill/>
            <a:ln w="9525" cap="flat" cmpd="sng">
              <a:solidFill>
                <a:srgbClr val="A0A0A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grpSp>
      <p:sp>
        <p:nvSpPr>
          <p:cNvPr id="482" name="Google Shape;482;p36"/>
          <p:cNvSpPr txBox="1"/>
          <p:nvPr/>
        </p:nvSpPr>
        <p:spPr>
          <a:xfrm>
            <a:off x="3733800" y="3090862"/>
            <a:ext cx="1738312" cy="4619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Verdana"/>
              <a:buNone/>
            </a:pPr>
            <a:r>
              <a:rPr lang="en-US" sz="2400" b="1" i="0" u="none">
                <a:solidFill>
                  <a:schemeClr val="dk1"/>
                </a:solidFill>
                <a:latin typeface="Verdana"/>
                <a:ea typeface="Verdana"/>
                <a:cs typeface="Verdana"/>
                <a:sym typeface="Verdana"/>
              </a:rPr>
              <a:t>Count up</a:t>
            </a:r>
            <a:endParaRPr/>
          </a:p>
        </p:txBody>
      </p:sp>
      <p:sp>
        <p:nvSpPr>
          <p:cNvPr id="483" name="Google Shape;483;p36"/>
          <p:cNvSpPr txBox="1"/>
          <p:nvPr/>
        </p:nvSpPr>
        <p:spPr>
          <a:xfrm>
            <a:off x="3657600" y="5453062"/>
            <a:ext cx="2251075" cy="4619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Verdana"/>
              <a:buNone/>
            </a:pPr>
            <a:r>
              <a:rPr lang="en-US" sz="2400" b="1" i="0" u="none">
                <a:solidFill>
                  <a:schemeClr val="dk1"/>
                </a:solidFill>
                <a:latin typeface="Verdana"/>
                <a:ea typeface="Verdana"/>
                <a:cs typeface="Verdana"/>
                <a:sym typeface="Verdana"/>
              </a:rPr>
              <a:t>Count down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37"/>
          <p:cNvSpPr txBox="1">
            <a:spLocks noGrp="1"/>
          </p:cNvSpPr>
          <p:nvPr>
            <p:ph type="title"/>
          </p:nvPr>
        </p:nvSpPr>
        <p:spPr>
          <a:xfrm>
            <a:off x="373062" y="228600"/>
            <a:ext cx="7696200" cy="6858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558D06"/>
              </a:buClr>
              <a:buFont typeface="Verdana"/>
              <a:buNone/>
            </a:pPr>
            <a:r>
              <a:rPr lang="en-US" sz="3200" b="0" i="0" u="none" strike="noStrike" cap="none">
                <a:solidFill>
                  <a:srgbClr val="558D06"/>
                </a:solidFill>
                <a:latin typeface="Verdana"/>
                <a:ea typeface="Verdana"/>
                <a:cs typeface="Verdana"/>
                <a:sym typeface="Verdana"/>
              </a:rPr>
              <a:t>Registers to pass parameters</a:t>
            </a:r>
            <a:endParaRPr/>
          </a:p>
        </p:txBody>
      </p:sp>
      <p:grpSp>
        <p:nvGrpSpPr>
          <p:cNvPr id="490" name="Google Shape;490;p37"/>
          <p:cNvGrpSpPr/>
          <p:nvPr/>
        </p:nvGrpSpPr>
        <p:grpSpPr>
          <a:xfrm>
            <a:off x="1135062" y="1030275"/>
            <a:ext cx="6859587" cy="4938724"/>
            <a:chOff x="1143000" y="1030275"/>
            <a:chExt cx="6859587" cy="4938724"/>
          </a:xfrm>
        </p:grpSpPr>
        <p:sp>
          <p:nvSpPr>
            <p:cNvPr id="491" name="Google Shape;491;p37"/>
            <p:cNvSpPr txBox="1"/>
            <p:nvPr/>
          </p:nvSpPr>
          <p:spPr>
            <a:xfrm>
              <a:off x="4572000" y="1030287"/>
              <a:ext cx="3429000" cy="4937125"/>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Font typeface="Verdana"/>
                <a:buNone/>
              </a:pPr>
              <a:r>
                <a:rPr lang="en-US" sz="2400" b="0" i="0" u="sng">
                  <a:solidFill>
                    <a:srgbClr val="000000"/>
                  </a:solidFill>
                  <a:latin typeface="Verdana"/>
                  <a:ea typeface="Verdana"/>
                  <a:cs typeface="Verdana"/>
                  <a:sym typeface="Verdana"/>
                </a:rPr>
                <a:t>Subroutine </a:t>
              </a:r>
              <a:endParaRPr/>
            </a:p>
            <a:p>
              <a:pPr marL="914400" marR="0" lvl="2" indent="0" algn="l" rtl="0">
                <a:lnSpc>
                  <a:spcPct val="100000"/>
                </a:lnSpc>
                <a:spcBef>
                  <a:spcPts val="400"/>
                </a:spcBef>
                <a:spcAft>
                  <a:spcPts val="0"/>
                </a:spcAft>
                <a:buClr>
                  <a:schemeClr val="dk1"/>
                </a:buClr>
                <a:buFont typeface="Times New Roman"/>
                <a:buNone/>
              </a:pPr>
              <a:endParaRPr sz="1800" b="0" i="0" u="none" strike="noStrike" cap="none">
                <a:solidFill>
                  <a:srgbClr val="000000"/>
                </a:solidFill>
                <a:latin typeface="Verdana"/>
                <a:ea typeface="Verdana"/>
                <a:cs typeface="Verdana"/>
                <a:sym typeface="Verdana"/>
              </a:endParaRPr>
            </a:p>
            <a:p>
              <a:pPr marL="914400" marR="0" lvl="2" indent="0" algn="l" rtl="0">
                <a:lnSpc>
                  <a:spcPct val="100000"/>
                </a:lnSpc>
                <a:spcBef>
                  <a:spcPts val="400"/>
                </a:spcBef>
                <a:spcAft>
                  <a:spcPts val="0"/>
                </a:spcAft>
                <a:buClr>
                  <a:schemeClr val="dk1"/>
                </a:buClr>
                <a:buFont typeface="Times New Roman"/>
                <a:buNone/>
              </a:pPr>
              <a:endParaRPr sz="1800" b="0" i="0" u="none" strike="noStrike" cap="none">
                <a:solidFill>
                  <a:srgbClr val="000000"/>
                </a:solidFill>
                <a:latin typeface="Verdana"/>
                <a:ea typeface="Verdana"/>
                <a:cs typeface="Verdana"/>
                <a:sym typeface="Verdana"/>
              </a:endParaRPr>
            </a:p>
            <a:p>
              <a:pPr marL="0" marR="0" lvl="0" indent="0" algn="l" rtl="0">
                <a:lnSpc>
                  <a:spcPct val="100000"/>
                </a:lnSpc>
                <a:spcBef>
                  <a:spcPts val="600"/>
                </a:spcBef>
                <a:spcAft>
                  <a:spcPts val="0"/>
                </a:spcAft>
                <a:buClr>
                  <a:schemeClr val="dk1"/>
                </a:buClr>
                <a:buFont typeface="Times New Roman"/>
                <a:buNone/>
              </a:pPr>
              <a:endParaRPr sz="2400" b="0" i="0" u="none">
                <a:solidFill>
                  <a:srgbClr val="000000"/>
                </a:solidFill>
                <a:latin typeface="Verdana"/>
                <a:ea typeface="Verdana"/>
                <a:cs typeface="Verdana"/>
                <a:sym typeface="Verdana"/>
              </a:endParaRPr>
            </a:p>
            <a:p>
              <a:pPr marL="0" marR="0" lvl="0" indent="0" algn="l" rtl="0">
                <a:lnSpc>
                  <a:spcPct val="100000"/>
                </a:lnSpc>
                <a:spcBef>
                  <a:spcPts val="600"/>
                </a:spcBef>
                <a:spcAft>
                  <a:spcPts val="0"/>
                </a:spcAft>
                <a:buClr>
                  <a:srgbClr val="000000"/>
                </a:buClr>
                <a:buFont typeface="Verdana"/>
                <a:buNone/>
              </a:pPr>
              <a:r>
                <a:rPr lang="en-US" sz="2400" b="0" i="0" u="none">
                  <a:solidFill>
                    <a:srgbClr val="000000"/>
                  </a:solidFill>
                  <a:latin typeface="Verdana"/>
                  <a:ea typeface="Verdana"/>
                  <a:cs typeface="Verdana"/>
                  <a:sym typeface="Verdana"/>
                </a:rPr>
                <a:t>3) Sees the inputs in registers</a:t>
              </a:r>
              <a:endParaRPr/>
            </a:p>
            <a:p>
              <a:pPr marL="0" marR="0" lvl="0" indent="0" algn="l" rtl="0">
                <a:lnSpc>
                  <a:spcPct val="100000"/>
                </a:lnSpc>
                <a:spcBef>
                  <a:spcPts val="600"/>
                </a:spcBef>
                <a:spcAft>
                  <a:spcPts val="0"/>
                </a:spcAft>
                <a:buClr>
                  <a:srgbClr val="000000"/>
                </a:buClr>
                <a:buFont typeface="Verdana"/>
                <a:buNone/>
              </a:pPr>
              <a:r>
                <a:rPr lang="en-US" sz="2400" b="0" i="0" u="none">
                  <a:solidFill>
                    <a:srgbClr val="000000"/>
                  </a:solidFill>
                  <a:latin typeface="Verdana"/>
                  <a:ea typeface="Verdana"/>
                  <a:cs typeface="Verdana"/>
                  <a:sym typeface="Verdana"/>
                </a:rPr>
                <a:t>4) Performs the action of the subroutine</a:t>
              </a:r>
              <a:endParaRPr/>
            </a:p>
            <a:p>
              <a:pPr marL="0" marR="0" lvl="0" indent="0" algn="l" rtl="0">
                <a:lnSpc>
                  <a:spcPct val="100000"/>
                </a:lnSpc>
                <a:spcBef>
                  <a:spcPts val="600"/>
                </a:spcBef>
                <a:spcAft>
                  <a:spcPts val="0"/>
                </a:spcAft>
                <a:buClr>
                  <a:srgbClr val="000000"/>
                </a:buClr>
                <a:buFont typeface="Verdana"/>
                <a:buNone/>
              </a:pPr>
              <a:r>
                <a:rPr lang="en-US" sz="2400" b="0" i="0" u="none">
                  <a:solidFill>
                    <a:srgbClr val="000000"/>
                  </a:solidFill>
                  <a:latin typeface="Verdana"/>
                  <a:ea typeface="Verdana"/>
                  <a:cs typeface="Verdana"/>
                  <a:sym typeface="Verdana"/>
                </a:rPr>
                <a:t>5) Places the outputs in registers</a:t>
              </a:r>
              <a:endParaRPr/>
            </a:p>
          </p:txBody>
        </p:sp>
        <p:sp>
          <p:nvSpPr>
            <p:cNvPr id="492" name="Google Shape;492;p37"/>
            <p:cNvSpPr txBox="1"/>
            <p:nvPr/>
          </p:nvSpPr>
          <p:spPr>
            <a:xfrm>
              <a:off x="1304263" y="1030275"/>
              <a:ext cx="3267900" cy="4937100"/>
            </a:xfrm>
            <a:prstGeom prst="rect">
              <a:avLst/>
            </a:prstGeom>
            <a:noFill/>
            <a:ln>
              <a:noFill/>
            </a:ln>
          </p:spPr>
          <p:txBody>
            <a:bodyPr spcFirstLastPara="1" wrap="square" lIns="90000" tIns="46800" rIns="90000" bIns="46800" anchor="t" anchorCtr="0">
              <a:noAutofit/>
            </a:bodyPr>
            <a:lstStyle/>
            <a:p>
              <a:pPr marL="457200" marR="0" lvl="0" indent="-457200" algn="l" rtl="0">
                <a:lnSpc>
                  <a:spcPct val="100000"/>
                </a:lnSpc>
                <a:spcBef>
                  <a:spcPts val="0"/>
                </a:spcBef>
                <a:spcAft>
                  <a:spcPts val="0"/>
                </a:spcAft>
                <a:buClr>
                  <a:srgbClr val="000000"/>
                </a:buClr>
                <a:buFont typeface="Verdana"/>
                <a:buNone/>
              </a:pPr>
              <a:r>
                <a:rPr lang="en-US" sz="2400" b="0" i="0" u="sng">
                  <a:solidFill>
                    <a:srgbClr val="000000"/>
                  </a:solidFill>
                  <a:latin typeface="Verdana"/>
                  <a:ea typeface="Verdana"/>
                  <a:cs typeface="Verdana"/>
                  <a:sym typeface="Verdana"/>
                </a:rPr>
                <a:t>High level program </a:t>
              </a:r>
              <a:endParaRPr/>
            </a:p>
            <a:p>
              <a:pPr marL="457200" marR="0" lvl="0" indent="-457200" algn="l" rtl="0">
                <a:lnSpc>
                  <a:spcPct val="100000"/>
                </a:lnSpc>
                <a:spcBef>
                  <a:spcPts val="600"/>
                </a:spcBef>
                <a:spcAft>
                  <a:spcPts val="0"/>
                </a:spcAft>
                <a:buClr>
                  <a:srgbClr val="000000"/>
                </a:buClr>
                <a:buSzPts val="2400"/>
                <a:buFont typeface="Verdana"/>
                <a:buAutoNum type="arabicParenR"/>
              </a:pPr>
              <a:r>
                <a:rPr lang="en-US" sz="2400" b="0" i="0" u="none">
                  <a:solidFill>
                    <a:srgbClr val="000000"/>
                  </a:solidFill>
                  <a:latin typeface="Verdana"/>
                  <a:ea typeface="Verdana"/>
                  <a:cs typeface="Verdana"/>
                  <a:sym typeface="Verdana"/>
                </a:rPr>
                <a:t>Sets Registers to contain inputs</a:t>
              </a:r>
              <a:endParaRPr/>
            </a:p>
            <a:p>
              <a:pPr marL="457200" marR="0" lvl="0" indent="-457200" algn="l" rtl="0">
                <a:lnSpc>
                  <a:spcPct val="100000"/>
                </a:lnSpc>
                <a:spcBef>
                  <a:spcPts val="600"/>
                </a:spcBef>
                <a:spcAft>
                  <a:spcPts val="0"/>
                </a:spcAft>
                <a:buClr>
                  <a:srgbClr val="000000"/>
                </a:buClr>
                <a:buSzPts val="2400"/>
                <a:buFont typeface="Verdana"/>
                <a:buAutoNum type="arabicParenR"/>
              </a:pPr>
              <a:r>
                <a:rPr lang="en-US" sz="2400" b="0" i="0" u="none">
                  <a:solidFill>
                    <a:srgbClr val="000000"/>
                  </a:solidFill>
                  <a:latin typeface="Verdana"/>
                  <a:ea typeface="Verdana"/>
                  <a:cs typeface="Verdana"/>
                  <a:sym typeface="Verdana"/>
                </a:rPr>
                <a:t>Calls subroutine</a:t>
              </a:r>
              <a:endParaRPr/>
            </a:p>
            <a:p>
              <a:pPr marL="1255712" marR="0" lvl="2" indent="-341312" algn="l" rtl="0">
                <a:lnSpc>
                  <a:spcPct val="100000"/>
                </a:lnSpc>
                <a:spcBef>
                  <a:spcPts val="400"/>
                </a:spcBef>
                <a:spcAft>
                  <a:spcPts val="0"/>
                </a:spcAft>
                <a:buClr>
                  <a:schemeClr val="dk1"/>
                </a:buClr>
                <a:buFont typeface="Times New Roman"/>
                <a:buNone/>
              </a:pPr>
              <a:endParaRPr sz="1800" b="0" i="0" u="none" strike="noStrike" cap="none">
                <a:solidFill>
                  <a:srgbClr val="000000"/>
                </a:solidFill>
                <a:latin typeface="Verdana"/>
                <a:ea typeface="Verdana"/>
                <a:cs typeface="Verdana"/>
                <a:sym typeface="Verdana"/>
              </a:endParaRPr>
            </a:p>
            <a:p>
              <a:pPr marL="1255712" marR="0" lvl="2" indent="-341312" algn="l" rtl="0">
                <a:lnSpc>
                  <a:spcPct val="100000"/>
                </a:lnSpc>
                <a:spcBef>
                  <a:spcPts val="400"/>
                </a:spcBef>
                <a:spcAft>
                  <a:spcPts val="0"/>
                </a:spcAft>
                <a:buClr>
                  <a:schemeClr val="dk1"/>
                </a:buClr>
                <a:buFont typeface="Times New Roman"/>
                <a:buNone/>
              </a:pPr>
              <a:endParaRPr sz="1800" b="0" i="0" u="none" strike="noStrike" cap="none">
                <a:solidFill>
                  <a:srgbClr val="000000"/>
                </a:solidFill>
                <a:latin typeface="Verdana"/>
                <a:ea typeface="Verdana"/>
                <a:cs typeface="Verdana"/>
                <a:sym typeface="Verdana"/>
              </a:endParaRPr>
            </a:p>
            <a:p>
              <a:pPr marL="1255712" marR="0" lvl="2" indent="-341312" algn="l" rtl="0">
                <a:lnSpc>
                  <a:spcPct val="100000"/>
                </a:lnSpc>
                <a:spcBef>
                  <a:spcPts val="400"/>
                </a:spcBef>
                <a:spcAft>
                  <a:spcPts val="0"/>
                </a:spcAft>
                <a:buClr>
                  <a:schemeClr val="dk1"/>
                </a:buClr>
                <a:buFont typeface="Times New Roman"/>
                <a:buNone/>
              </a:pPr>
              <a:endParaRPr sz="1800" b="0" i="0" u="none" strike="noStrike" cap="none">
                <a:solidFill>
                  <a:srgbClr val="000000"/>
                </a:solidFill>
                <a:latin typeface="Verdana"/>
                <a:ea typeface="Verdana"/>
                <a:cs typeface="Verdana"/>
                <a:sym typeface="Verdana"/>
              </a:endParaRPr>
            </a:p>
            <a:p>
              <a:pPr marL="1255712" marR="0" lvl="2" indent="-341312" algn="l" rtl="0">
                <a:lnSpc>
                  <a:spcPct val="100000"/>
                </a:lnSpc>
                <a:spcBef>
                  <a:spcPts val="400"/>
                </a:spcBef>
                <a:spcAft>
                  <a:spcPts val="0"/>
                </a:spcAft>
                <a:buClr>
                  <a:schemeClr val="dk1"/>
                </a:buClr>
                <a:buFont typeface="Times New Roman"/>
                <a:buNone/>
              </a:pPr>
              <a:endParaRPr sz="1800" b="0" i="0" u="none" strike="noStrike" cap="none">
                <a:solidFill>
                  <a:srgbClr val="000000"/>
                </a:solidFill>
                <a:latin typeface="Verdana"/>
                <a:ea typeface="Verdana"/>
                <a:cs typeface="Verdana"/>
                <a:sym typeface="Verdana"/>
              </a:endParaRPr>
            </a:p>
            <a:p>
              <a:pPr marL="1255712" marR="0" lvl="2" indent="-341312" algn="l" rtl="0">
                <a:lnSpc>
                  <a:spcPct val="100000"/>
                </a:lnSpc>
                <a:spcBef>
                  <a:spcPts val="400"/>
                </a:spcBef>
                <a:spcAft>
                  <a:spcPts val="0"/>
                </a:spcAft>
                <a:buClr>
                  <a:schemeClr val="dk1"/>
                </a:buClr>
                <a:buFont typeface="Times New Roman"/>
                <a:buNone/>
              </a:pPr>
              <a:endParaRPr sz="1800" b="0" i="0" u="none" strike="noStrike" cap="none">
                <a:solidFill>
                  <a:srgbClr val="000000"/>
                </a:solidFill>
                <a:latin typeface="Verdana"/>
                <a:ea typeface="Verdana"/>
                <a:cs typeface="Verdana"/>
                <a:sym typeface="Verdana"/>
              </a:endParaRPr>
            </a:p>
            <a:p>
              <a:pPr marL="1255712" marR="0" lvl="2" indent="-341312" algn="l" rtl="0">
                <a:lnSpc>
                  <a:spcPct val="100000"/>
                </a:lnSpc>
                <a:spcBef>
                  <a:spcPts val="400"/>
                </a:spcBef>
                <a:spcAft>
                  <a:spcPts val="0"/>
                </a:spcAft>
                <a:buClr>
                  <a:schemeClr val="dk1"/>
                </a:buClr>
                <a:buFont typeface="Times New Roman"/>
                <a:buNone/>
              </a:pPr>
              <a:endParaRPr sz="1800" b="0" i="0" u="none" strike="noStrike" cap="none">
                <a:solidFill>
                  <a:srgbClr val="000000"/>
                </a:solidFill>
                <a:latin typeface="Verdana"/>
                <a:ea typeface="Verdana"/>
                <a:cs typeface="Verdana"/>
                <a:sym typeface="Verdana"/>
              </a:endParaRPr>
            </a:p>
            <a:p>
              <a:pPr marL="1255712" marR="0" lvl="2" indent="-341312" algn="l" rtl="0">
                <a:lnSpc>
                  <a:spcPct val="100000"/>
                </a:lnSpc>
                <a:spcBef>
                  <a:spcPts val="400"/>
                </a:spcBef>
                <a:spcAft>
                  <a:spcPts val="0"/>
                </a:spcAft>
                <a:buClr>
                  <a:schemeClr val="dk1"/>
                </a:buClr>
                <a:buFont typeface="Times New Roman"/>
                <a:buNone/>
              </a:pPr>
              <a:endParaRPr sz="1800" b="0" i="0" u="none" strike="noStrike" cap="none">
                <a:solidFill>
                  <a:srgbClr val="000000"/>
                </a:solidFill>
                <a:latin typeface="Verdana"/>
                <a:ea typeface="Verdana"/>
                <a:cs typeface="Verdana"/>
                <a:sym typeface="Verdana"/>
              </a:endParaRPr>
            </a:p>
            <a:p>
              <a:pPr marL="457200" marR="0" lvl="0" indent="-457200" algn="l" rtl="0">
                <a:lnSpc>
                  <a:spcPct val="100000"/>
                </a:lnSpc>
                <a:spcBef>
                  <a:spcPts val="600"/>
                </a:spcBef>
                <a:spcAft>
                  <a:spcPts val="0"/>
                </a:spcAft>
                <a:buClr>
                  <a:srgbClr val="000000"/>
                </a:buClr>
                <a:buFont typeface="Verdana"/>
                <a:buNone/>
              </a:pPr>
              <a:r>
                <a:rPr lang="en-US" sz="2400" b="0" i="0" u="none">
                  <a:solidFill>
                    <a:srgbClr val="000000"/>
                  </a:solidFill>
                  <a:latin typeface="Verdana"/>
                  <a:ea typeface="Verdana"/>
                  <a:cs typeface="Verdana"/>
                  <a:sym typeface="Verdana"/>
                </a:rPr>
                <a:t>6) Registers contain outputs</a:t>
              </a:r>
              <a:endParaRPr/>
            </a:p>
          </p:txBody>
        </p:sp>
        <p:cxnSp>
          <p:nvCxnSpPr>
            <p:cNvPr id="493" name="Google Shape;493;p37"/>
            <p:cNvCxnSpPr/>
            <p:nvPr/>
          </p:nvCxnSpPr>
          <p:spPr>
            <a:xfrm>
              <a:off x="1143000" y="1030287"/>
              <a:ext cx="6858000" cy="1587"/>
            </a:xfrm>
            <a:prstGeom prst="straightConnector1">
              <a:avLst/>
            </a:prstGeom>
            <a:noFill/>
            <a:ln w="28425" cap="flat" cmpd="sng">
              <a:solidFill>
                <a:srgbClr val="000000"/>
              </a:solidFill>
              <a:prstDash val="solid"/>
              <a:miter lim="8000"/>
              <a:headEnd type="none" w="sm" len="sm"/>
              <a:tailEnd type="none" w="sm" len="sm"/>
            </a:ln>
          </p:spPr>
        </p:cxnSp>
        <p:cxnSp>
          <p:nvCxnSpPr>
            <p:cNvPr id="494" name="Google Shape;494;p37"/>
            <p:cNvCxnSpPr/>
            <p:nvPr/>
          </p:nvCxnSpPr>
          <p:spPr>
            <a:xfrm>
              <a:off x="1143000" y="5967412"/>
              <a:ext cx="6858000" cy="1587"/>
            </a:xfrm>
            <a:prstGeom prst="straightConnector1">
              <a:avLst/>
            </a:prstGeom>
            <a:noFill/>
            <a:ln w="28425" cap="flat" cmpd="sng">
              <a:solidFill>
                <a:srgbClr val="000000"/>
              </a:solidFill>
              <a:prstDash val="solid"/>
              <a:miter lim="8000"/>
              <a:headEnd type="none" w="sm" len="sm"/>
              <a:tailEnd type="none" w="sm" len="sm"/>
            </a:ln>
          </p:spPr>
        </p:cxnSp>
        <p:cxnSp>
          <p:nvCxnSpPr>
            <p:cNvPr id="495" name="Google Shape;495;p37"/>
            <p:cNvCxnSpPr/>
            <p:nvPr/>
          </p:nvCxnSpPr>
          <p:spPr>
            <a:xfrm>
              <a:off x="1143000" y="1030287"/>
              <a:ext cx="1587" cy="4937125"/>
            </a:xfrm>
            <a:prstGeom prst="straightConnector1">
              <a:avLst/>
            </a:prstGeom>
            <a:noFill/>
            <a:ln w="28425" cap="flat" cmpd="sng">
              <a:solidFill>
                <a:srgbClr val="000000"/>
              </a:solidFill>
              <a:prstDash val="solid"/>
              <a:miter lim="8000"/>
              <a:headEnd type="none" w="sm" len="sm"/>
              <a:tailEnd type="none" w="sm" len="sm"/>
            </a:ln>
          </p:spPr>
        </p:cxnSp>
        <p:cxnSp>
          <p:nvCxnSpPr>
            <p:cNvPr id="496" name="Google Shape;496;p37"/>
            <p:cNvCxnSpPr/>
            <p:nvPr/>
          </p:nvCxnSpPr>
          <p:spPr>
            <a:xfrm>
              <a:off x="4572000" y="1030287"/>
              <a:ext cx="1587" cy="4937125"/>
            </a:xfrm>
            <a:prstGeom prst="straightConnector1">
              <a:avLst/>
            </a:prstGeom>
            <a:noFill/>
            <a:ln w="12600" cap="flat" cmpd="sng">
              <a:solidFill>
                <a:srgbClr val="000000"/>
              </a:solidFill>
              <a:prstDash val="solid"/>
              <a:miter lim="8000"/>
              <a:headEnd type="none" w="sm" len="sm"/>
              <a:tailEnd type="none" w="sm" len="sm"/>
            </a:ln>
          </p:spPr>
        </p:cxnSp>
        <p:cxnSp>
          <p:nvCxnSpPr>
            <p:cNvPr id="497" name="Google Shape;497;p37"/>
            <p:cNvCxnSpPr/>
            <p:nvPr/>
          </p:nvCxnSpPr>
          <p:spPr>
            <a:xfrm>
              <a:off x="8001000" y="1030287"/>
              <a:ext cx="1587" cy="4937125"/>
            </a:xfrm>
            <a:prstGeom prst="straightConnector1">
              <a:avLst/>
            </a:prstGeom>
            <a:noFill/>
            <a:ln w="28425" cap="flat" cmpd="sng">
              <a:solidFill>
                <a:srgbClr val="000000"/>
              </a:solidFill>
              <a:prstDash val="solid"/>
              <a:miter lim="8000"/>
              <a:headEnd type="none" w="sm" len="sm"/>
              <a:tailEnd type="none" w="sm" len="sm"/>
            </a:ln>
          </p:spPr>
        </p:cxnSp>
      </p:grpSp>
    </p:spTree>
  </p:cSld>
  <p:clrMapOvr>
    <a:masterClrMapping/>
  </p:clrMapOvr>
  <p:transition spd="med">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38"/>
          <p:cNvSpPr txBox="1">
            <a:spLocks noGrp="1"/>
          </p:cNvSpPr>
          <p:nvPr>
            <p:ph type="title"/>
          </p:nvPr>
        </p:nvSpPr>
        <p:spPr>
          <a:xfrm>
            <a:off x="381000" y="228600"/>
            <a:ext cx="7696200" cy="6858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558D06"/>
              </a:buClr>
              <a:buFont typeface="Verdana"/>
              <a:buNone/>
            </a:pPr>
            <a:r>
              <a:rPr lang="en-US" sz="3200" b="0" i="0" u="none" strike="noStrike" cap="none">
                <a:solidFill>
                  <a:srgbClr val="558D06"/>
                </a:solidFill>
                <a:latin typeface="Verdana"/>
                <a:ea typeface="Verdana"/>
                <a:cs typeface="Verdana"/>
                <a:sym typeface="Verdana"/>
              </a:rPr>
              <a:t>Stack to pass parameters</a:t>
            </a:r>
            <a:endParaRPr/>
          </a:p>
        </p:txBody>
      </p:sp>
      <p:grpSp>
        <p:nvGrpSpPr>
          <p:cNvPr id="504" name="Google Shape;504;p38"/>
          <p:cNvGrpSpPr/>
          <p:nvPr/>
        </p:nvGrpSpPr>
        <p:grpSpPr>
          <a:xfrm>
            <a:off x="1143000" y="1030287"/>
            <a:ext cx="6859587" cy="5264360"/>
            <a:chOff x="1143000" y="1030287"/>
            <a:chExt cx="6859587" cy="4938712"/>
          </a:xfrm>
        </p:grpSpPr>
        <p:sp>
          <p:nvSpPr>
            <p:cNvPr id="505" name="Google Shape;505;p38"/>
            <p:cNvSpPr txBox="1"/>
            <p:nvPr/>
          </p:nvSpPr>
          <p:spPr>
            <a:xfrm>
              <a:off x="4572000" y="1030287"/>
              <a:ext cx="3429000" cy="4937125"/>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Font typeface="Verdana"/>
                <a:buNone/>
              </a:pPr>
              <a:r>
                <a:rPr lang="en-US" sz="2400" b="0" i="0" u="sng">
                  <a:solidFill>
                    <a:srgbClr val="000000"/>
                  </a:solidFill>
                  <a:latin typeface="Verdana"/>
                  <a:ea typeface="Verdana"/>
                  <a:cs typeface="Verdana"/>
                  <a:sym typeface="Verdana"/>
                </a:rPr>
                <a:t>Subroutine </a:t>
              </a:r>
              <a:endParaRPr/>
            </a:p>
            <a:p>
              <a:pPr marL="914400" marR="0" lvl="2" indent="0" algn="l" rtl="0">
                <a:lnSpc>
                  <a:spcPct val="100000"/>
                </a:lnSpc>
                <a:spcBef>
                  <a:spcPts val="400"/>
                </a:spcBef>
                <a:spcAft>
                  <a:spcPts val="0"/>
                </a:spcAft>
                <a:buClr>
                  <a:schemeClr val="dk1"/>
                </a:buClr>
                <a:buFont typeface="Times New Roman"/>
                <a:buNone/>
              </a:pPr>
              <a:endParaRPr sz="1800" b="0" i="0" u="none" strike="noStrike" cap="none">
                <a:solidFill>
                  <a:srgbClr val="000000"/>
                </a:solidFill>
                <a:latin typeface="Verdana"/>
                <a:ea typeface="Verdana"/>
                <a:cs typeface="Verdana"/>
                <a:sym typeface="Verdana"/>
              </a:endParaRPr>
            </a:p>
            <a:p>
              <a:pPr marL="914400" marR="0" lvl="2" indent="0" algn="l" rtl="0">
                <a:lnSpc>
                  <a:spcPct val="100000"/>
                </a:lnSpc>
                <a:spcBef>
                  <a:spcPts val="400"/>
                </a:spcBef>
                <a:spcAft>
                  <a:spcPts val="0"/>
                </a:spcAft>
                <a:buClr>
                  <a:schemeClr val="dk1"/>
                </a:buClr>
                <a:buFont typeface="Times New Roman"/>
                <a:buNone/>
              </a:pPr>
              <a:endParaRPr sz="1800" b="0" i="0" u="none" strike="noStrike" cap="none">
                <a:solidFill>
                  <a:srgbClr val="000000"/>
                </a:solidFill>
                <a:latin typeface="Verdana"/>
                <a:ea typeface="Verdana"/>
                <a:cs typeface="Verdana"/>
                <a:sym typeface="Verdana"/>
              </a:endParaRPr>
            </a:p>
            <a:p>
              <a:pPr marL="0" marR="0" lvl="0" indent="0" algn="l" rtl="0">
                <a:lnSpc>
                  <a:spcPct val="100000"/>
                </a:lnSpc>
                <a:spcBef>
                  <a:spcPts val="600"/>
                </a:spcBef>
                <a:spcAft>
                  <a:spcPts val="0"/>
                </a:spcAft>
                <a:buClr>
                  <a:schemeClr val="dk1"/>
                </a:buClr>
                <a:buFont typeface="Times New Roman"/>
                <a:buNone/>
              </a:pPr>
              <a:endParaRPr sz="2400" b="0" i="0" u="none">
                <a:solidFill>
                  <a:srgbClr val="000000"/>
                </a:solidFill>
                <a:latin typeface="Verdana"/>
                <a:ea typeface="Verdana"/>
                <a:cs typeface="Verdana"/>
                <a:sym typeface="Verdana"/>
              </a:endParaRPr>
            </a:p>
            <a:p>
              <a:pPr marL="0" marR="0" lvl="0" indent="0" algn="l" rtl="0">
                <a:lnSpc>
                  <a:spcPct val="100000"/>
                </a:lnSpc>
                <a:spcBef>
                  <a:spcPts val="600"/>
                </a:spcBef>
                <a:spcAft>
                  <a:spcPts val="0"/>
                </a:spcAft>
                <a:buClr>
                  <a:srgbClr val="000000"/>
                </a:buClr>
                <a:buFont typeface="Verdana"/>
                <a:buNone/>
              </a:pPr>
              <a:r>
                <a:rPr lang="en-US" sz="2400" b="0" i="0" u="none">
                  <a:solidFill>
                    <a:srgbClr val="000000"/>
                  </a:solidFill>
                  <a:latin typeface="Verdana"/>
                  <a:ea typeface="Verdana"/>
                  <a:cs typeface="Verdana"/>
                  <a:sym typeface="Verdana"/>
                </a:rPr>
                <a:t>3) Sees the inputs on stack (pops)</a:t>
              </a:r>
              <a:endParaRPr/>
            </a:p>
            <a:p>
              <a:pPr marL="0" marR="0" lvl="0" indent="0" algn="l" rtl="0">
                <a:lnSpc>
                  <a:spcPct val="100000"/>
                </a:lnSpc>
                <a:spcBef>
                  <a:spcPts val="600"/>
                </a:spcBef>
                <a:spcAft>
                  <a:spcPts val="0"/>
                </a:spcAft>
                <a:buClr>
                  <a:srgbClr val="000000"/>
                </a:buClr>
                <a:buFont typeface="Verdana"/>
                <a:buNone/>
              </a:pPr>
              <a:r>
                <a:rPr lang="en-US" sz="2400" b="0" i="0" u="none">
                  <a:solidFill>
                    <a:srgbClr val="000000"/>
                  </a:solidFill>
                  <a:latin typeface="Verdana"/>
                  <a:ea typeface="Verdana"/>
                  <a:cs typeface="Verdana"/>
                  <a:sym typeface="Verdana"/>
                </a:rPr>
                <a:t>4) Performs the action of the subroutine</a:t>
              </a:r>
              <a:endParaRPr/>
            </a:p>
            <a:p>
              <a:pPr marL="0" marR="0" lvl="0" indent="0" algn="l" rtl="0">
                <a:lnSpc>
                  <a:spcPct val="100000"/>
                </a:lnSpc>
                <a:spcBef>
                  <a:spcPts val="600"/>
                </a:spcBef>
                <a:spcAft>
                  <a:spcPts val="0"/>
                </a:spcAft>
                <a:buClr>
                  <a:srgbClr val="000000"/>
                </a:buClr>
                <a:buFont typeface="Verdana"/>
                <a:buNone/>
              </a:pPr>
              <a:r>
                <a:rPr lang="en-US" sz="2400" b="0" i="0" u="none">
                  <a:solidFill>
                    <a:srgbClr val="000000"/>
                  </a:solidFill>
                  <a:latin typeface="Verdana"/>
                  <a:ea typeface="Verdana"/>
                  <a:cs typeface="Verdana"/>
                  <a:sym typeface="Verdana"/>
                </a:rPr>
                <a:t>5) Pushes outputs on the stack</a:t>
              </a:r>
              <a:endParaRPr/>
            </a:p>
          </p:txBody>
        </p:sp>
        <p:sp>
          <p:nvSpPr>
            <p:cNvPr id="506" name="Google Shape;506;p38"/>
            <p:cNvSpPr txBox="1"/>
            <p:nvPr/>
          </p:nvSpPr>
          <p:spPr>
            <a:xfrm>
              <a:off x="1264975" y="1030289"/>
              <a:ext cx="3306900" cy="4937100"/>
            </a:xfrm>
            <a:prstGeom prst="rect">
              <a:avLst/>
            </a:prstGeom>
            <a:noFill/>
            <a:ln>
              <a:noFill/>
            </a:ln>
          </p:spPr>
          <p:txBody>
            <a:bodyPr spcFirstLastPara="1" wrap="square" lIns="90000" tIns="46800" rIns="90000" bIns="46800" anchor="t" anchorCtr="0">
              <a:noAutofit/>
            </a:bodyPr>
            <a:lstStyle/>
            <a:p>
              <a:pPr marL="457200" marR="0" lvl="0" indent="-457200" algn="l" rtl="0">
                <a:lnSpc>
                  <a:spcPct val="100000"/>
                </a:lnSpc>
                <a:spcBef>
                  <a:spcPts val="0"/>
                </a:spcBef>
                <a:spcAft>
                  <a:spcPts val="0"/>
                </a:spcAft>
                <a:buClr>
                  <a:srgbClr val="000000"/>
                </a:buClr>
                <a:buFont typeface="Verdana"/>
                <a:buNone/>
              </a:pPr>
              <a:r>
                <a:rPr lang="en-US" sz="2400" b="0" i="0" u="sng">
                  <a:solidFill>
                    <a:srgbClr val="000000"/>
                  </a:solidFill>
                  <a:latin typeface="Verdana"/>
                  <a:ea typeface="Verdana"/>
                  <a:cs typeface="Verdana"/>
                  <a:sym typeface="Verdana"/>
                </a:rPr>
                <a:t>High level program </a:t>
              </a:r>
              <a:endParaRPr/>
            </a:p>
            <a:p>
              <a:pPr marL="457200" marR="0" lvl="0" indent="-457200" algn="l" rtl="0">
                <a:lnSpc>
                  <a:spcPct val="100000"/>
                </a:lnSpc>
                <a:spcBef>
                  <a:spcPts val="600"/>
                </a:spcBef>
                <a:spcAft>
                  <a:spcPts val="0"/>
                </a:spcAft>
                <a:buClr>
                  <a:srgbClr val="000000"/>
                </a:buClr>
                <a:buSzPts val="2400"/>
                <a:buFont typeface="Verdana"/>
                <a:buAutoNum type="arabicParenR"/>
              </a:pPr>
              <a:r>
                <a:rPr lang="en-US" sz="2400" b="0" i="0" u="none">
                  <a:solidFill>
                    <a:srgbClr val="000000"/>
                  </a:solidFill>
                  <a:latin typeface="Verdana"/>
                  <a:ea typeface="Verdana"/>
                  <a:cs typeface="Verdana"/>
                  <a:sym typeface="Verdana"/>
                </a:rPr>
                <a:t>Pushes inputs on the Stack</a:t>
              </a:r>
              <a:endParaRPr/>
            </a:p>
            <a:p>
              <a:pPr marL="457200" marR="0" lvl="0" indent="-457200" algn="l" rtl="0">
                <a:lnSpc>
                  <a:spcPct val="100000"/>
                </a:lnSpc>
                <a:spcBef>
                  <a:spcPts val="600"/>
                </a:spcBef>
                <a:spcAft>
                  <a:spcPts val="0"/>
                </a:spcAft>
                <a:buClr>
                  <a:srgbClr val="000000"/>
                </a:buClr>
                <a:buSzPts val="2400"/>
                <a:buFont typeface="Verdana"/>
                <a:buAutoNum type="arabicParenR"/>
              </a:pPr>
              <a:r>
                <a:rPr lang="en-US" sz="2400" b="0" i="0" u="none">
                  <a:solidFill>
                    <a:srgbClr val="000000"/>
                  </a:solidFill>
                  <a:latin typeface="Verdana"/>
                  <a:ea typeface="Verdana"/>
                  <a:cs typeface="Verdana"/>
                  <a:sym typeface="Verdana"/>
                </a:rPr>
                <a:t>Calls subroutine</a:t>
              </a:r>
              <a:endParaRPr/>
            </a:p>
            <a:p>
              <a:pPr marL="1255712" marR="0" lvl="2" indent="-341312" algn="l" rtl="0">
                <a:lnSpc>
                  <a:spcPct val="100000"/>
                </a:lnSpc>
                <a:spcBef>
                  <a:spcPts val="400"/>
                </a:spcBef>
                <a:spcAft>
                  <a:spcPts val="0"/>
                </a:spcAft>
                <a:buClr>
                  <a:schemeClr val="dk1"/>
                </a:buClr>
                <a:buFont typeface="Times New Roman"/>
                <a:buNone/>
              </a:pPr>
              <a:endParaRPr sz="1800" b="0" i="0" u="none" strike="noStrike" cap="none">
                <a:solidFill>
                  <a:srgbClr val="000000"/>
                </a:solidFill>
                <a:latin typeface="Verdana"/>
                <a:ea typeface="Verdana"/>
                <a:cs typeface="Verdana"/>
                <a:sym typeface="Verdana"/>
              </a:endParaRPr>
            </a:p>
            <a:p>
              <a:pPr marL="1255712" marR="0" lvl="2" indent="-341312" algn="l" rtl="0">
                <a:lnSpc>
                  <a:spcPct val="100000"/>
                </a:lnSpc>
                <a:spcBef>
                  <a:spcPts val="400"/>
                </a:spcBef>
                <a:spcAft>
                  <a:spcPts val="0"/>
                </a:spcAft>
                <a:buClr>
                  <a:schemeClr val="dk1"/>
                </a:buClr>
                <a:buFont typeface="Times New Roman"/>
                <a:buNone/>
              </a:pPr>
              <a:endParaRPr sz="1800" b="0" i="0" u="none" strike="noStrike" cap="none">
                <a:solidFill>
                  <a:srgbClr val="000000"/>
                </a:solidFill>
                <a:latin typeface="Verdana"/>
                <a:ea typeface="Verdana"/>
                <a:cs typeface="Verdana"/>
                <a:sym typeface="Verdana"/>
              </a:endParaRPr>
            </a:p>
            <a:p>
              <a:pPr marL="1255712" marR="0" lvl="2" indent="-341312" algn="l" rtl="0">
                <a:lnSpc>
                  <a:spcPct val="100000"/>
                </a:lnSpc>
                <a:spcBef>
                  <a:spcPts val="400"/>
                </a:spcBef>
                <a:spcAft>
                  <a:spcPts val="0"/>
                </a:spcAft>
                <a:buClr>
                  <a:schemeClr val="dk1"/>
                </a:buClr>
                <a:buFont typeface="Times New Roman"/>
                <a:buNone/>
              </a:pPr>
              <a:endParaRPr sz="1800" b="0" i="0" u="none" strike="noStrike" cap="none">
                <a:solidFill>
                  <a:srgbClr val="000000"/>
                </a:solidFill>
                <a:latin typeface="Verdana"/>
                <a:ea typeface="Verdana"/>
                <a:cs typeface="Verdana"/>
                <a:sym typeface="Verdana"/>
              </a:endParaRPr>
            </a:p>
            <a:p>
              <a:pPr marL="1255712" marR="0" lvl="2" indent="-341312" algn="l" rtl="0">
                <a:lnSpc>
                  <a:spcPct val="100000"/>
                </a:lnSpc>
                <a:spcBef>
                  <a:spcPts val="400"/>
                </a:spcBef>
                <a:spcAft>
                  <a:spcPts val="0"/>
                </a:spcAft>
                <a:buClr>
                  <a:schemeClr val="dk1"/>
                </a:buClr>
                <a:buFont typeface="Times New Roman"/>
                <a:buNone/>
              </a:pPr>
              <a:endParaRPr sz="1800" b="0" i="0" u="none" strike="noStrike" cap="none">
                <a:solidFill>
                  <a:srgbClr val="000000"/>
                </a:solidFill>
                <a:latin typeface="Verdana"/>
                <a:ea typeface="Verdana"/>
                <a:cs typeface="Verdana"/>
                <a:sym typeface="Verdana"/>
              </a:endParaRPr>
            </a:p>
            <a:p>
              <a:pPr marL="1255712" marR="0" lvl="2" indent="-341312" algn="l" rtl="0">
                <a:lnSpc>
                  <a:spcPct val="100000"/>
                </a:lnSpc>
                <a:spcBef>
                  <a:spcPts val="400"/>
                </a:spcBef>
                <a:spcAft>
                  <a:spcPts val="0"/>
                </a:spcAft>
                <a:buClr>
                  <a:schemeClr val="dk1"/>
                </a:buClr>
                <a:buFont typeface="Times New Roman"/>
                <a:buNone/>
              </a:pPr>
              <a:endParaRPr sz="1800" b="0" i="0" u="none" strike="noStrike" cap="none">
                <a:solidFill>
                  <a:srgbClr val="000000"/>
                </a:solidFill>
                <a:latin typeface="Verdana"/>
                <a:ea typeface="Verdana"/>
                <a:cs typeface="Verdana"/>
                <a:sym typeface="Verdana"/>
              </a:endParaRPr>
            </a:p>
            <a:p>
              <a:pPr marL="1255712" marR="0" lvl="2" indent="-341312" algn="l" rtl="0">
                <a:lnSpc>
                  <a:spcPct val="100000"/>
                </a:lnSpc>
                <a:spcBef>
                  <a:spcPts val="400"/>
                </a:spcBef>
                <a:spcAft>
                  <a:spcPts val="0"/>
                </a:spcAft>
                <a:buClr>
                  <a:schemeClr val="dk1"/>
                </a:buClr>
                <a:buFont typeface="Times New Roman"/>
                <a:buNone/>
              </a:pPr>
              <a:endParaRPr sz="1800" b="0" i="0" u="none" strike="noStrike" cap="none">
                <a:solidFill>
                  <a:srgbClr val="000000"/>
                </a:solidFill>
                <a:latin typeface="Verdana"/>
                <a:ea typeface="Verdana"/>
                <a:cs typeface="Verdana"/>
                <a:sym typeface="Verdana"/>
              </a:endParaRPr>
            </a:p>
            <a:p>
              <a:pPr marL="1255712" marR="0" lvl="2" indent="-341312" algn="l" rtl="0">
                <a:lnSpc>
                  <a:spcPct val="100000"/>
                </a:lnSpc>
                <a:spcBef>
                  <a:spcPts val="400"/>
                </a:spcBef>
                <a:spcAft>
                  <a:spcPts val="0"/>
                </a:spcAft>
                <a:buClr>
                  <a:schemeClr val="dk1"/>
                </a:buClr>
                <a:buFont typeface="Times New Roman"/>
                <a:buNone/>
              </a:pPr>
              <a:endParaRPr sz="1800" b="0" i="0" u="none" strike="noStrike" cap="none">
                <a:solidFill>
                  <a:srgbClr val="000000"/>
                </a:solidFill>
                <a:latin typeface="Verdana"/>
                <a:ea typeface="Verdana"/>
                <a:cs typeface="Verdana"/>
                <a:sym typeface="Verdana"/>
              </a:endParaRPr>
            </a:p>
            <a:p>
              <a:pPr marL="457200" marR="0" lvl="0" indent="-457200" algn="l" rtl="0">
                <a:lnSpc>
                  <a:spcPct val="100000"/>
                </a:lnSpc>
                <a:spcBef>
                  <a:spcPts val="600"/>
                </a:spcBef>
                <a:spcAft>
                  <a:spcPts val="0"/>
                </a:spcAft>
                <a:buClr>
                  <a:srgbClr val="000000"/>
                </a:buClr>
                <a:buFont typeface="Verdana"/>
                <a:buNone/>
              </a:pPr>
              <a:r>
                <a:rPr lang="en-US" sz="2400" b="0" i="0" u="none">
                  <a:solidFill>
                    <a:srgbClr val="000000"/>
                  </a:solidFill>
                  <a:latin typeface="Verdana"/>
                  <a:ea typeface="Verdana"/>
                  <a:cs typeface="Verdana"/>
                  <a:sym typeface="Verdana"/>
                </a:rPr>
                <a:t>6) Stack contain outputs (pop)</a:t>
              </a:r>
              <a:endParaRPr/>
            </a:p>
            <a:p>
              <a:pPr marL="457200" marR="0" lvl="0" indent="-457200" algn="l" rtl="0">
                <a:lnSpc>
                  <a:spcPct val="100000"/>
                </a:lnSpc>
                <a:spcBef>
                  <a:spcPts val="600"/>
                </a:spcBef>
                <a:spcAft>
                  <a:spcPts val="0"/>
                </a:spcAft>
                <a:buClr>
                  <a:srgbClr val="000000"/>
                </a:buClr>
                <a:buFont typeface="Verdana"/>
                <a:buNone/>
              </a:pPr>
              <a:r>
                <a:rPr lang="en-US" sz="2400" b="0" i="0" u="none">
                  <a:solidFill>
                    <a:srgbClr val="000000"/>
                  </a:solidFill>
                  <a:latin typeface="Verdana"/>
                  <a:ea typeface="Verdana"/>
                  <a:cs typeface="Verdana"/>
                  <a:sym typeface="Verdana"/>
                </a:rPr>
                <a:t>7) Balance stack</a:t>
              </a:r>
              <a:endParaRPr/>
            </a:p>
          </p:txBody>
        </p:sp>
        <p:cxnSp>
          <p:nvCxnSpPr>
            <p:cNvPr id="507" name="Google Shape;507;p38"/>
            <p:cNvCxnSpPr/>
            <p:nvPr/>
          </p:nvCxnSpPr>
          <p:spPr>
            <a:xfrm>
              <a:off x="1143000" y="1030287"/>
              <a:ext cx="6858000" cy="1587"/>
            </a:xfrm>
            <a:prstGeom prst="straightConnector1">
              <a:avLst/>
            </a:prstGeom>
            <a:noFill/>
            <a:ln w="28425" cap="flat" cmpd="sng">
              <a:solidFill>
                <a:srgbClr val="000000"/>
              </a:solidFill>
              <a:prstDash val="solid"/>
              <a:miter lim="8000"/>
              <a:headEnd type="none" w="sm" len="sm"/>
              <a:tailEnd type="none" w="sm" len="sm"/>
            </a:ln>
          </p:spPr>
        </p:cxnSp>
        <p:cxnSp>
          <p:nvCxnSpPr>
            <p:cNvPr id="508" name="Google Shape;508;p38"/>
            <p:cNvCxnSpPr/>
            <p:nvPr/>
          </p:nvCxnSpPr>
          <p:spPr>
            <a:xfrm>
              <a:off x="1143000" y="5967412"/>
              <a:ext cx="6858000" cy="1587"/>
            </a:xfrm>
            <a:prstGeom prst="straightConnector1">
              <a:avLst/>
            </a:prstGeom>
            <a:noFill/>
            <a:ln w="28425" cap="flat" cmpd="sng">
              <a:solidFill>
                <a:srgbClr val="000000"/>
              </a:solidFill>
              <a:prstDash val="solid"/>
              <a:miter lim="8000"/>
              <a:headEnd type="none" w="sm" len="sm"/>
              <a:tailEnd type="none" w="sm" len="sm"/>
            </a:ln>
          </p:spPr>
        </p:cxnSp>
        <p:cxnSp>
          <p:nvCxnSpPr>
            <p:cNvPr id="509" name="Google Shape;509;p38"/>
            <p:cNvCxnSpPr/>
            <p:nvPr/>
          </p:nvCxnSpPr>
          <p:spPr>
            <a:xfrm>
              <a:off x="1143000" y="1030287"/>
              <a:ext cx="1587" cy="4937125"/>
            </a:xfrm>
            <a:prstGeom prst="straightConnector1">
              <a:avLst/>
            </a:prstGeom>
            <a:noFill/>
            <a:ln w="28425" cap="flat" cmpd="sng">
              <a:solidFill>
                <a:srgbClr val="000000"/>
              </a:solidFill>
              <a:prstDash val="solid"/>
              <a:miter lim="8000"/>
              <a:headEnd type="none" w="sm" len="sm"/>
              <a:tailEnd type="none" w="sm" len="sm"/>
            </a:ln>
          </p:spPr>
        </p:cxnSp>
        <p:cxnSp>
          <p:nvCxnSpPr>
            <p:cNvPr id="510" name="Google Shape;510;p38"/>
            <p:cNvCxnSpPr/>
            <p:nvPr/>
          </p:nvCxnSpPr>
          <p:spPr>
            <a:xfrm>
              <a:off x="4572000" y="1030287"/>
              <a:ext cx="1587" cy="4937125"/>
            </a:xfrm>
            <a:prstGeom prst="straightConnector1">
              <a:avLst/>
            </a:prstGeom>
            <a:noFill/>
            <a:ln w="12600" cap="flat" cmpd="sng">
              <a:solidFill>
                <a:srgbClr val="000000"/>
              </a:solidFill>
              <a:prstDash val="solid"/>
              <a:miter lim="8000"/>
              <a:headEnd type="none" w="sm" len="sm"/>
              <a:tailEnd type="none" w="sm" len="sm"/>
            </a:ln>
          </p:spPr>
        </p:cxnSp>
        <p:cxnSp>
          <p:nvCxnSpPr>
            <p:cNvPr id="511" name="Google Shape;511;p38"/>
            <p:cNvCxnSpPr/>
            <p:nvPr/>
          </p:nvCxnSpPr>
          <p:spPr>
            <a:xfrm>
              <a:off x="8001000" y="1030287"/>
              <a:ext cx="1587" cy="4937125"/>
            </a:xfrm>
            <a:prstGeom prst="straightConnector1">
              <a:avLst/>
            </a:prstGeom>
            <a:noFill/>
            <a:ln w="28425" cap="flat" cmpd="sng">
              <a:solidFill>
                <a:srgbClr val="000000"/>
              </a:solidFill>
              <a:prstDash val="solid"/>
              <a:miter lim="8000"/>
              <a:headEnd type="none" w="sm" len="sm"/>
              <a:tailEnd type="none" w="sm" len="sm"/>
            </a:ln>
          </p:spPr>
        </p:cxn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39"/>
          <p:cNvSpPr txBox="1">
            <a:spLocks noGrp="1"/>
          </p:cNvSpPr>
          <p:nvPr>
            <p:ph type="title"/>
          </p:nvPr>
        </p:nvSpPr>
        <p:spPr>
          <a:xfrm>
            <a:off x="381000" y="228600"/>
            <a:ext cx="7696200" cy="6858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558D06"/>
              </a:buClr>
              <a:buFont typeface="Verdana"/>
              <a:buNone/>
            </a:pPr>
            <a:r>
              <a:rPr lang="en-US" sz="3200" b="0" i="0" u="none" strike="noStrike" cap="none">
                <a:solidFill>
                  <a:srgbClr val="558D06"/>
                </a:solidFill>
                <a:latin typeface="Verdana"/>
                <a:ea typeface="Verdana"/>
                <a:cs typeface="Verdana"/>
                <a:sym typeface="Verdana"/>
              </a:rPr>
              <a:t>Assembly Parameter Passing </a:t>
            </a:r>
            <a:endParaRPr/>
          </a:p>
        </p:txBody>
      </p:sp>
      <p:sp>
        <p:nvSpPr>
          <p:cNvPr id="518" name="Google Shape;518;p39"/>
          <p:cNvSpPr txBox="1">
            <a:spLocks noGrp="1"/>
          </p:cNvSpPr>
          <p:nvPr>
            <p:ph type="body" idx="1"/>
          </p:nvPr>
        </p:nvSpPr>
        <p:spPr>
          <a:xfrm>
            <a:off x="523875" y="914400"/>
            <a:ext cx="7924800" cy="510063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Verdana"/>
                <a:ea typeface="Verdana"/>
                <a:cs typeface="Verdana"/>
                <a:sym typeface="Verdana"/>
              </a:rPr>
              <a:t>Parameters passed using registers/stack </a:t>
            </a:r>
            <a:endParaRPr/>
          </a:p>
          <a:p>
            <a:pPr marL="342900" marR="0" lvl="0" indent="-342900" algn="l" rtl="0">
              <a:lnSpc>
                <a:spcPct val="100000"/>
              </a:lnSpc>
              <a:spcBef>
                <a:spcPts val="480"/>
              </a:spcBef>
              <a:spcAft>
                <a:spcPts val="0"/>
              </a:spcAft>
              <a:buClr>
                <a:schemeClr val="dk1"/>
              </a:buClr>
              <a:buSzPts val="2400"/>
              <a:buFont typeface="Noto Sans Symbols"/>
              <a:buChar char="❑"/>
            </a:pPr>
            <a:r>
              <a:rPr lang="en-US" sz="2400" b="0" i="0" u="none" strike="noStrike" cap="none">
                <a:solidFill>
                  <a:schemeClr val="dk1"/>
                </a:solidFill>
                <a:latin typeface="Verdana"/>
                <a:ea typeface="Verdana"/>
                <a:cs typeface="Verdana"/>
                <a:sym typeface="Verdana"/>
              </a:rPr>
              <a:t>Parameter passing need not be done using only registers or only stack</a:t>
            </a:r>
            <a:endParaRPr/>
          </a:p>
          <a:p>
            <a:pPr marL="742950" marR="0" lvl="1" indent="-285750" algn="l" rtl="0">
              <a:lnSpc>
                <a:spcPct val="100000"/>
              </a:lnSpc>
              <a:spcBef>
                <a:spcPts val="480"/>
              </a:spcBef>
              <a:spcAft>
                <a:spcPts val="0"/>
              </a:spcAft>
              <a:buClr>
                <a:schemeClr val="dk1"/>
              </a:buClr>
              <a:buSzPts val="2400"/>
              <a:buFont typeface="Noto Sans Symbols"/>
              <a:buChar char="❖"/>
            </a:pPr>
            <a:r>
              <a:rPr lang="en-US" sz="2400" b="0" i="0" u="none" strike="noStrike" cap="none">
                <a:solidFill>
                  <a:schemeClr val="dk1"/>
                </a:solidFill>
                <a:latin typeface="Verdana"/>
                <a:ea typeface="Verdana"/>
                <a:cs typeface="Verdana"/>
                <a:sym typeface="Verdana"/>
              </a:rPr>
              <a:t>Some inputs could come in registers and some on stack and outputs could be returned in registers and some on the stack</a:t>
            </a:r>
            <a:endParaRPr/>
          </a:p>
          <a:p>
            <a:pPr marL="342900" marR="0" lvl="0" indent="-342900" algn="l" rtl="0">
              <a:lnSpc>
                <a:spcPct val="100000"/>
              </a:lnSpc>
              <a:spcBef>
                <a:spcPts val="480"/>
              </a:spcBef>
              <a:spcAft>
                <a:spcPts val="0"/>
              </a:spcAft>
              <a:buClr>
                <a:schemeClr val="dk1"/>
              </a:buClr>
              <a:buSzPts val="2400"/>
              <a:buFont typeface="Noto Sans Symbols"/>
              <a:buChar char="❑"/>
            </a:pPr>
            <a:r>
              <a:rPr lang="en-US" sz="2400" b="0" i="0" u="none" strike="noStrike" cap="none">
                <a:solidFill>
                  <a:schemeClr val="dk1"/>
                </a:solidFill>
                <a:latin typeface="Verdana"/>
                <a:ea typeface="Verdana"/>
                <a:cs typeface="Verdana"/>
                <a:sym typeface="Verdana"/>
              </a:rPr>
              <a:t>Calling Convention</a:t>
            </a:r>
            <a:endParaRPr/>
          </a:p>
          <a:p>
            <a:pPr marL="742950" marR="0" lvl="1" indent="-285750" algn="l" rtl="0">
              <a:lnSpc>
                <a:spcPct val="100000"/>
              </a:lnSpc>
              <a:spcBef>
                <a:spcPts val="480"/>
              </a:spcBef>
              <a:spcAft>
                <a:spcPts val="0"/>
              </a:spcAft>
              <a:buClr>
                <a:schemeClr val="dk1"/>
              </a:buClr>
              <a:buSzPts val="2400"/>
              <a:buFont typeface="Noto Sans Symbols"/>
              <a:buChar char="❖"/>
            </a:pPr>
            <a:r>
              <a:rPr lang="en-US" sz="2400" b="0" i="0" u="none" strike="noStrike" cap="none">
                <a:solidFill>
                  <a:schemeClr val="dk1"/>
                </a:solidFill>
                <a:latin typeface="Verdana"/>
                <a:ea typeface="Verdana"/>
                <a:cs typeface="Verdana"/>
                <a:sym typeface="Verdana"/>
              </a:rPr>
              <a:t>Application Binary Interface (ABI) </a:t>
            </a:r>
            <a:endParaRPr/>
          </a:p>
          <a:p>
            <a:pPr marL="742950" marR="0" lvl="1" indent="-285750" algn="l" rtl="0">
              <a:lnSpc>
                <a:spcPct val="100000"/>
              </a:lnSpc>
              <a:spcBef>
                <a:spcPts val="480"/>
              </a:spcBef>
              <a:spcAft>
                <a:spcPts val="0"/>
              </a:spcAft>
              <a:buClr>
                <a:schemeClr val="dk1"/>
              </a:buClr>
              <a:buSzPts val="2400"/>
              <a:buFont typeface="Noto Sans Symbols"/>
              <a:buChar char="❖"/>
            </a:pPr>
            <a:r>
              <a:rPr lang="en-US" sz="2400" b="0" i="0" u="none" strike="noStrike" cap="none">
                <a:solidFill>
                  <a:schemeClr val="dk1"/>
                </a:solidFill>
                <a:latin typeface="Verdana"/>
                <a:ea typeface="Verdana"/>
                <a:cs typeface="Verdana"/>
                <a:sym typeface="Verdana"/>
              </a:rPr>
              <a:t>ARM: use registers for first 4 parameters, use stack beyond, return using R0</a:t>
            </a:r>
            <a:endParaRPr/>
          </a:p>
          <a:p>
            <a:pPr marL="342900" marR="0" lvl="0" indent="-342900" algn="l" rtl="0">
              <a:lnSpc>
                <a:spcPct val="100000"/>
              </a:lnSpc>
              <a:spcBef>
                <a:spcPts val="480"/>
              </a:spcBef>
              <a:spcAft>
                <a:spcPts val="0"/>
              </a:spcAft>
              <a:buClr>
                <a:schemeClr val="dk1"/>
              </a:buClr>
              <a:buSzPts val="2400"/>
              <a:buFont typeface="Noto Sans Symbols"/>
              <a:buChar char="❑"/>
            </a:pPr>
            <a:r>
              <a:rPr lang="en-US" sz="2400" b="0" i="0" u="none" strike="noStrike" cap="none">
                <a:solidFill>
                  <a:schemeClr val="dk1"/>
                </a:solidFill>
                <a:latin typeface="Verdana"/>
                <a:ea typeface="Verdana"/>
                <a:cs typeface="Verdana"/>
                <a:sym typeface="Verdana"/>
              </a:rPr>
              <a:t>Keep in mind that you may want your assembly subroutine to someday be callable from C or callable from someone else’s software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40"/>
          <p:cNvSpPr txBox="1">
            <a:spLocks noGrp="1"/>
          </p:cNvSpPr>
          <p:nvPr>
            <p:ph type="title"/>
          </p:nvPr>
        </p:nvSpPr>
        <p:spPr>
          <a:xfrm>
            <a:off x="381000" y="228600"/>
            <a:ext cx="7696200" cy="6858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558D06"/>
              </a:buClr>
              <a:buFont typeface="Verdana"/>
              <a:buNone/>
            </a:pPr>
            <a:r>
              <a:rPr lang="en-US" sz="3200" b="0" i="0" u="none" strike="noStrike" cap="none">
                <a:solidFill>
                  <a:srgbClr val="558D06"/>
                </a:solidFill>
                <a:latin typeface="Verdana"/>
                <a:ea typeface="Verdana"/>
                <a:cs typeface="Verdana"/>
                <a:sym typeface="Verdana"/>
              </a:rPr>
              <a:t>ARM Arch. Procedure Call Standard (AAPCS)</a:t>
            </a:r>
            <a:endParaRPr/>
          </a:p>
        </p:txBody>
      </p:sp>
      <p:sp>
        <p:nvSpPr>
          <p:cNvPr id="525" name="Google Shape;525;p40"/>
          <p:cNvSpPr txBox="1">
            <a:spLocks noGrp="1"/>
          </p:cNvSpPr>
          <p:nvPr>
            <p:ph type="body" idx="1"/>
          </p:nvPr>
        </p:nvSpPr>
        <p:spPr>
          <a:xfrm>
            <a:off x="523875" y="1160462"/>
            <a:ext cx="7924800" cy="49657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Verdana"/>
                <a:ea typeface="Verdana"/>
                <a:cs typeface="Verdana"/>
                <a:sym typeface="Verdana"/>
              </a:rPr>
              <a:t>ABI standard for all ARM architectures</a:t>
            </a:r>
            <a:endParaRPr/>
          </a:p>
          <a:p>
            <a:pPr marL="342900" marR="0" lvl="0" indent="-342900" algn="l" rtl="0">
              <a:lnSpc>
                <a:spcPct val="100000"/>
              </a:lnSpc>
              <a:spcBef>
                <a:spcPts val="480"/>
              </a:spcBef>
              <a:spcAft>
                <a:spcPts val="0"/>
              </a:spcAft>
              <a:buClr>
                <a:schemeClr val="dk1"/>
              </a:buClr>
              <a:buSzPts val="2400"/>
              <a:buFont typeface="Noto Sans Symbols"/>
              <a:buChar char="❑"/>
            </a:pPr>
            <a:r>
              <a:rPr lang="en-US" sz="2400" b="0" i="0" u="none" strike="noStrike" cap="none">
                <a:solidFill>
                  <a:schemeClr val="dk1"/>
                </a:solidFill>
                <a:latin typeface="Verdana"/>
                <a:ea typeface="Verdana"/>
                <a:cs typeface="Verdana"/>
                <a:sym typeface="Verdana"/>
              </a:rPr>
              <a:t>Use registers R0, R1, R2, and R3 to pass the first four input parameters (in order) into any function, C or assembly. </a:t>
            </a:r>
            <a:endParaRPr/>
          </a:p>
          <a:p>
            <a:pPr marL="342900" marR="0" lvl="0" indent="-342900" algn="l" rtl="0">
              <a:lnSpc>
                <a:spcPct val="100000"/>
              </a:lnSpc>
              <a:spcBef>
                <a:spcPts val="480"/>
              </a:spcBef>
              <a:spcAft>
                <a:spcPts val="0"/>
              </a:spcAft>
              <a:buClr>
                <a:schemeClr val="dk1"/>
              </a:buClr>
              <a:buSzPts val="2400"/>
              <a:buFont typeface="Noto Sans Symbols"/>
              <a:buChar char="❑"/>
            </a:pPr>
            <a:r>
              <a:rPr lang="en-US" sz="2400" b="0" i="0" u="none" strike="noStrike" cap="none">
                <a:solidFill>
                  <a:schemeClr val="dk1"/>
                </a:solidFill>
                <a:latin typeface="Verdana"/>
                <a:ea typeface="Verdana"/>
                <a:cs typeface="Verdana"/>
                <a:sym typeface="Verdana"/>
              </a:rPr>
              <a:t>We place the return parameter in Register R0.</a:t>
            </a:r>
            <a:endParaRPr/>
          </a:p>
          <a:p>
            <a:pPr marL="342900" marR="0" lvl="0" indent="-342900" algn="l" rtl="0">
              <a:lnSpc>
                <a:spcPct val="100000"/>
              </a:lnSpc>
              <a:spcBef>
                <a:spcPts val="480"/>
              </a:spcBef>
              <a:spcAft>
                <a:spcPts val="0"/>
              </a:spcAft>
              <a:buClr>
                <a:schemeClr val="dk1"/>
              </a:buClr>
              <a:buSzPts val="2400"/>
              <a:buFont typeface="Noto Sans Symbols"/>
              <a:buChar char="❑"/>
            </a:pPr>
            <a:r>
              <a:rPr lang="en-US" sz="2400" b="0" i="0" u="none" strike="noStrike" cap="none">
                <a:solidFill>
                  <a:schemeClr val="dk1"/>
                </a:solidFill>
                <a:latin typeface="Verdana"/>
                <a:ea typeface="Verdana"/>
                <a:cs typeface="Verdana"/>
                <a:sym typeface="Verdana"/>
              </a:rPr>
              <a:t>Functions can freely modify registers R0–R3 and R12. If a function needs to use R4 through R11, it is necessary to push their current register values onto the stack, use the register, and then pop the old value off the stack before returning.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41"/>
          <p:cNvSpPr txBox="1">
            <a:spLocks noGrp="1"/>
          </p:cNvSpPr>
          <p:nvPr>
            <p:ph type="title"/>
          </p:nvPr>
        </p:nvSpPr>
        <p:spPr>
          <a:xfrm>
            <a:off x="381000" y="228600"/>
            <a:ext cx="7696200" cy="550862"/>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558D06"/>
              </a:buClr>
              <a:buFont typeface="Verdana"/>
              <a:buNone/>
            </a:pPr>
            <a:r>
              <a:rPr lang="en-US" sz="3200" b="0" i="0" u="none" strike="noStrike" cap="none">
                <a:solidFill>
                  <a:srgbClr val="558D06"/>
                </a:solidFill>
                <a:latin typeface="Verdana"/>
                <a:ea typeface="Verdana"/>
                <a:cs typeface="Verdana"/>
                <a:sym typeface="Verdana"/>
              </a:rPr>
              <a:t>Parameter-Passing: Registers</a:t>
            </a:r>
            <a:endParaRPr/>
          </a:p>
        </p:txBody>
      </p:sp>
      <p:sp>
        <p:nvSpPr>
          <p:cNvPr id="532" name="Google Shape;532;p41"/>
          <p:cNvSpPr txBox="1">
            <a:spLocks noGrp="1"/>
          </p:cNvSpPr>
          <p:nvPr>
            <p:ph type="body" idx="1"/>
          </p:nvPr>
        </p:nvSpPr>
        <p:spPr>
          <a:xfrm>
            <a:off x="523875" y="908050"/>
            <a:ext cx="3886200" cy="4906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Font typeface="Noto Sans Symbols"/>
              <a:buNone/>
            </a:pPr>
            <a:r>
              <a:rPr lang="en-US" sz="1400" b="1" i="0" u="sng" strike="noStrike" cap="none">
                <a:solidFill>
                  <a:schemeClr val="dk1"/>
                </a:solidFill>
                <a:latin typeface="Verdana"/>
                <a:ea typeface="Verdana"/>
                <a:cs typeface="Verdana"/>
                <a:sym typeface="Verdana"/>
              </a:rPr>
              <a:t>Caller </a:t>
            </a:r>
            <a:endParaRPr/>
          </a:p>
          <a:p>
            <a:pPr marL="342900" marR="0" lvl="0" indent="-342900" algn="l" rtl="0">
              <a:lnSpc>
                <a:spcPct val="100000"/>
              </a:lnSpc>
              <a:spcBef>
                <a:spcPts val="280"/>
              </a:spcBef>
              <a:spcAft>
                <a:spcPts val="0"/>
              </a:spcAft>
              <a:buClr>
                <a:schemeClr val="dk1"/>
              </a:buClr>
              <a:buFont typeface="Noto Sans Symbols"/>
              <a:buNone/>
            </a:pPr>
            <a:r>
              <a:rPr lang="en-US" sz="1400" b="0" i="1" u="none" strike="noStrike" cap="none">
                <a:solidFill>
                  <a:schemeClr val="dk1"/>
                </a:solidFill>
                <a:latin typeface="Verdana"/>
                <a:ea typeface="Verdana"/>
                <a:cs typeface="Verdana"/>
                <a:sym typeface="Verdana"/>
              </a:rPr>
              <a:t>;--call a subroutine that </a:t>
            </a:r>
            <a:endParaRPr/>
          </a:p>
          <a:p>
            <a:pPr marL="342900" marR="0" lvl="0" indent="-342900" algn="l" rtl="0">
              <a:lnSpc>
                <a:spcPct val="100000"/>
              </a:lnSpc>
              <a:spcBef>
                <a:spcPts val="280"/>
              </a:spcBef>
              <a:spcAft>
                <a:spcPts val="0"/>
              </a:spcAft>
              <a:buClr>
                <a:schemeClr val="dk1"/>
              </a:buClr>
              <a:buFont typeface="Noto Sans Symbols"/>
              <a:buNone/>
            </a:pPr>
            <a:r>
              <a:rPr lang="en-US" sz="1400" b="0" i="1" u="none" strike="noStrike" cap="none">
                <a:solidFill>
                  <a:schemeClr val="dk1"/>
                </a:solidFill>
                <a:latin typeface="Verdana"/>
                <a:ea typeface="Verdana"/>
                <a:cs typeface="Verdana"/>
                <a:sym typeface="Verdana"/>
              </a:rPr>
              <a:t>;uses registers for parameter passing</a:t>
            </a:r>
            <a:endParaRPr/>
          </a:p>
          <a:p>
            <a:pPr marL="342900" marR="0" lvl="0" indent="-342900" algn="l" rtl="0">
              <a:lnSpc>
                <a:spcPct val="100000"/>
              </a:lnSpc>
              <a:spcBef>
                <a:spcPts val="280"/>
              </a:spcBef>
              <a:spcAft>
                <a:spcPts val="0"/>
              </a:spcAft>
              <a:buClr>
                <a:schemeClr val="dk1"/>
              </a:buClr>
              <a:buFont typeface="Noto Sans Symbols"/>
              <a:buNone/>
            </a:pPr>
            <a:r>
              <a:rPr lang="en-US" sz="1400" b="0" i="0" u="none" strike="noStrike" cap="none">
                <a:solidFill>
                  <a:schemeClr val="dk1"/>
                </a:solidFill>
                <a:latin typeface="Verdana"/>
                <a:ea typeface="Verdana"/>
                <a:cs typeface="Verdana"/>
                <a:sym typeface="Verdana"/>
              </a:rPr>
              <a:t>	MOV	R0,#7</a:t>
            </a:r>
            <a:endParaRPr/>
          </a:p>
          <a:p>
            <a:pPr marL="342900" marR="0" lvl="0" indent="-342900" algn="l" rtl="0">
              <a:lnSpc>
                <a:spcPct val="100000"/>
              </a:lnSpc>
              <a:spcBef>
                <a:spcPts val="280"/>
              </a:spcBef>
              <a:spcAft>
                <a:spcPts val="0"/>
              </a:spcAft>
              <a:buClr>
                <a:schemeClr val="dk1"/>
              </a:buClr>
              <a:buFont typeface="Noto Sans Symbols"/>
              <a:buNone/>
            </a:pPr>
            <a:r>
              <a:rPr lang="en-US" sz="1400" b="0" i="0" u="none" strike="noStrike" cap="none">
                <a:solidFill>
                  <a:schemeClr val="dk1"/>
                </a:solidFill>
                <a:latin typeface="Verdana"/>
                <a:ea typeface="Verdana"/>
                <a:cs typeface="Verdana"/>
                <a:sym typeface="Verdana"/>
              </a:rPr>
              <a:t>	MOV   R1,#3    </a:t>
            </a:r>
            <a:endParaRPr/>
          </a:p>
          <a:p>
            <a:pPr marL="342900" marR="0" lvl="0" indent="-342900" algn="l" rtl="0">
              <a:lnSpc>
                <a:spcPct val="100000"/>
              </a:lnSpc>
              <a:spcBef>
                <a:spcPts val="280"/>
              </a:spcBef>
              <a:spcAft>
                <a:spcPts val="0"/>
              </a:spcAft>
              <a:buClr>
                <a:schemeClr val="dk1"/>
              </a:buClr>
              <a:buFont typeface="Noto Sans Symbols"/>
              <a:buNone/>
            </a:pPr>
            <a:r>
              <a:rPr lang="en-US" sz="1400" b="0" i="0" u="none" strike="noStrike" cap="none">
                <a:solidFill>
                  <a:schemeClr val="dk1"/>
                </a:solidFill>
                <a:latin typeface="Verdana"/>
                <a:ea typeface="Verdana"/>
                <a:cs typeface="Verdana"/>
                <a:sym typeface="Verdana"/>
              </a:rPr>
              <a:t>	BL      Exp</a:t>
            </a:r>
            <a:endParaRPr/>
          </a:p>
          <a:p>
            <a:pPr marL="342900" marR="0" lvl="0" indent="-342900" algn="l" rtl="0">
              <a:lnSpc>
                <a:spcPct val="100000"/>
              </a:lnSpc>
              <a:spcBef>
                <a:spcPts val="280"/>
              </a:spcBef>
              <a:spcAft>
                <a:spcPts val="0"/>
              </a:spcAft>
              <a:buClr>
                <a:schemeClr val="dk1"/>
              </a:buClr>
              <a:buFont typeface="Noto Sans Symbols"/>
              <a:buNone/>
            </a:pPr>
            <a:r>
              <a:rPr lang="en-US" sz="1400" b="0" i="0" u="none" strike="noStrike" cap="none">
                <a:solidFill>
                  <a:schemeClr val="dk1"/>
                </a:solidFill>
                <a:latin typeface="Verdana"/>
                <a:ea typeface="Verdana"/>
                <a:cs typeface="Verdana"/>
                <a:sym typeface="Verdana"/>
              </a:rPr>
              <a:t>   </a:t>
            </a:r>
            <a:r>
              <a:rPr lang="en-US" sz="1400" b="0" i="1" u="none" strike="noStrike" cap="none">
                <a:solidFill>
                  <a:schemeClr val="dk1"/>
                </a:solidFill>
                <a:latin typeface="Verdana"/>
                <a:ea typeface="Verdana"/>
                <a:cs typeface="Verdana"/>
                <a:sym typeface="Verdana"/>
              </a:rPr>
              <a:t>;; R2 becomes 7^3 = 343 (0x157)</a:t>
            </a:r>
            <a:endParaRPr/>
          </a:p>
          <a:p>
            <a:pPr marL="342900" marR="0" lvl="0" indent="-342900" algn="l" rtl="0">
              <a:lnSpc>
                <a:spcPct val="100000"/>
              </a:lnSpc>
              <a:spcBef>
                <a:spcPts val="280"/>
              </a:spcBef>
              <a:spcAft>
                <a:spcPts val="0"/>
              </a:spcAft>
              <a:buClr>
                <a:schemeClr val="dk1"/>
              </a:buClr>
              <a:buFont typeface="Noto Sans Symbols"/>
              <a:buNone/>
            </a:pPr>
            <a:r>
              <a:rPr lang="en-US" sz="1400" b="0" i="0" u="none" strike="noStrike" cap="none">
                <a:solidFill>
                  <a:schemeClr val="dk1"/>
                </a:solidFill>
                <a:latin typeface="Verdana"/>
                <a:ea typeface="Verdana"/>
                <a:cs typeface="Verdana"/>
                <a:sym typeface="Verdana"/>
              </a:rPr>
              <a:t>	</a:t>
            </a:r>
            <a:endParaRPr/>
          </a:p>
        </p:txBody>
      </p:sp>
      <p:sp>
        <p:nvSpPr>
          <p:cNvPr id="533" name="Google Shape;533;p41"/>
          <p:cNvSpPr txBox="1">
            <a:spLocks noGrp="1"/>
          </p:cNvSpPr>
          <p:nvPr>
            <p:ph type="body" idx="2"/>
          </p:nvPr>
        </p:nvSpPr>
        <p:spPr>
          <a:xfrm>
            <a:off x="4429125" y="908050"/>
            <a:ext cx="4618037" cy="531653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Font typeface="Noto Sans Symbols"/>
              <a:buNone/>
            </a:pPr>
            <a:r>
              <a:rPr lang="en-US" sz="1400" b="1" i="0" u="sng" strike="noStrike" cap="none">
                <a:solidFill>
                  <a:schemeClr val="dk1"/>
                </a:solidFill>
                <a:latin typeface="Verdana"/>
                <a:ea typeface="Verdana"/>
                <a:cs typeface="Verdana"/>
                <a:sym typeface="Verdana"/>
              </a:rPr>
              <a:t>Callee</a:t>
            </a:r>
            <a:endParaRPr/>
          </a:p>
          <a:p>
            <a:pPr marL="342900" marR="0" lvl="0" indent="-342900" algn="l" rtl="0">
              <a:lnSpc>
                <a:spcPct val="100000"/>
              </a:lnSpc>
              <a:spcBef>
                <a:spcPts val="240"/>
              </a:spcBef>
              <a:spcAft>
                <a:spcPts val="0"/>
              </a:spcAft>
              <a:buClr>
                <a:schemeClr val="dk1"/>
              </a:buClr>
              <a:buFont typeface="Noto Sans Symbols"/>
              <a:buNone/>
            </a:pPr>
            <a:r>
              <a:rPr lang="en-US" sz="1200" b="0" i="1" u="none" strike="noStrike" cap="none">
                <a:solidFill>
                  <a:schemeClr val="dk1"/>
                </a:solidFill>
                <a:latin typeface="Verdana"/>
                <a:ea typeface="Verdana"/>
                <a:cs typeface="Verdana"/>
                <a:sym typeface="Verdana"/>
              </a:rPr>
              <a:t>;---------Exp-----------</a:t>
            </a:r>
            <a:endParaRPr/>
          </a:p>
          <a:p>
            <a:pPr marL="342900" marR="0" lvl="0" indent="-342900" algn="l" rtl="0">
              <a:lnSpc>
                <a:spcPct val="100000"/>
              </a:lnSpc>
              <a:spcBef>
                <a:spcPts val="240"/>
              </a:spcBef>
              <a:spcAft>
                <a:spcPts val="0"/>
              </a:spcAft>
              <a:buClr>
                <a:schemeClr val="dk1"/>
              </a:buClr>
              <a:buFont typeface="Noto Sans Symbols"/>
              <a:buNone/>
            </a:pPr>
            <a:r>
              <a:rPr lang="en-US" sz="1200" b="0" i="1" u="none" strike="noStrike" cap="none">
                <a:solidFill>
                  <a:schemeClr val="dk1"/>
                </a:solidFill>
                <a:latin typeface="Verdana"/>
                <a:ea typeface="Verdana"/>
                <a:cs typeface="Verdana"/>
                <a:sym typeface="Verdana"/>
              </a:rPr>
              <a:t>; Input: R0 and R1 have inputs XX an YY</a:t>
            </a:r>
            <a:endParaRPr/>
          </a:p>
          <a:p>
            <a:pPr marL="342900" marR="0" lvl="0" indent="-342900" algn="l" rtl="0">
              <a:lnSpc>
                <a:spcPct val="100000"/>
              </a:lnSpc>
              <a:spcBef>
                <a:spcPts val="240"/>
              </a:spcBef>
              <a:spcAft>
                <a:spcPts val="0"/>
              </a:spcAft>
              <a:buClr>
                <a:schemeClr val="dk1"/>
              </a:buClr>
              <a:buFont typeface="Noto Sans Symbols"/>
              <a:buNone/>
            </a:pPr>
            <a:r>
              <a:rPr lang="en-US" sz="1200" b="0" i="1" u="none" strike="noStrike" cap="none">
                <a:solidFill>
                  <a:schemeClr val="dk1"/>
                </a:solidFill>
                <a:latin typeface="Verdana"/>
                <a:ea typeface="Verdana"/>
                <a:cs typeface="Verdana"/>
                <a:sym typeface="Verdana"/>
              </a:rPr>
              <a:t>; Output: R2 has the result XX raised to YY</a:t>
            </a:r>
            <a:endParaRPr/>
          </a:p>
          <a:p>
            <a:pPr marL="342900" marR="0" lvl="0" indent="-342900" algn="l" rtl="0">
              <a:lnSpc>
                <a:spcPct val="100000"/>
              </a:lnSpc>
              <a:spcBef>
                <a:spcPts val="240"/>
              </a:spcBef>
              <a:spcAft>
                <a:spcPts val="0"/>
              </a:spcAft>
              <a:buClr>
                <a:schemeClr val="dk1"/>
              </a:buClr>
              <a:buFont typeface="Noto Sans Symbols"/>
              <a:buNone/>
            </a:pPr>
            <a:r>
              <a:rPr lang="en-US" sz="1200" b="0" i="1" u="none" strike="noStrike" cap="none">
                <a:solidFill>
                  <a:schemeClr val="dk1"/>
                </a:solidFill>
                <a:latin typeface="Verdana"/>
                <a:ea typeface="Verdana"/>
                <a:cs typeface="Verdana"/>
                <a:sym typeface="Verdana"/>
              </a:rPr>
              <a:t>; Comments: R1 and R2 and non-negative</a:t>
            </a:r>
            <a:endParaRPr/>
          </a:p>
          <a:p>
            <a:pPr marL="342900" marR="0" lvl="0" indent="-342900" algn="l" rtl="0">
              <a:lnSpc>
                <a:spcPct val="100000"/>
              </a:lnSpc>
              <a:spcBef>
                <a:spcPts val="240"/>
              </a:spcBef>
              <a:spcAft>
                <a:spcPts val="0"/>
              </a:spcAft>
              <a:buClr>
                <a:schemeClr val="dk1"/>
              </a:buClr>
              <a:buFont typeface="Noto Sans Symbols"/>
              <a:buNone/>
            </a:pPr>
            <a:r>
              <a:rPr lang="en-US" sz="1200" b="0" i="1" u="none" strike="noStrike" cap="none">
                <a:solidFill>
                  <a:schemeClr val="dk1"/>
                </a:solidFill>
                <a:latin typeface="Verdana"/>
                <a:ea typeface="Verdana"/>
                <a:cs typeface="Verdana"/>
                <a:sym typeface="Verdana"/>
              </a:rPr>
              <a:t>;           Destroys input R1</a:t>
            </a:r>
            <a:endParaRPr/>
          </a:p>
          <a:p>
            <a:pPr marL="342900" marR="0" lvl="0" indent="-342900" algn="l" rtl="0">
              <a:lnSpc>
                <a:spcPct val="100000"/>
              </a:lnSpc>
              <a:spcBef>
                <a:spcPts val="240"/>
              </a:spcBef>
              <a:spcAft>
                <a:spcPts val="0"/>
              </a:spcAft>
              <a:buClr>
                <a:schemeClr val="dk1"/>
              </a:buClr>
              <a:buFont typeface="Noto Sans Symbols"/>
              <a:buNone/>
            </a:pPr>
            <a:r>
              <a:rPr lang="en-US" sz="1200" b="0" i="0" u="none" strike="noStrike" cap="none">
                <a:solidFill>
                  <a:schemeClr val="dk1"/>
                </a:solidFill>
                <a:latin typeface="Verdana"/>
                <a:ea typeface="Verdana"/>
                <a:cs typeface="Verdana"/>
                <a:sym typeface="Verdana"/>
              </a:rPr>
              <a:t>XX		RN  0</a:t>
            </a:r>
            <a:endParaRPr/>
          </a:p>
          <a:p>
            <a:pPr marL="342900" marR="0" lvl="0" indent="-342900" algn="l" rtl="0">
              <a:lnSpc>
                <a:spcPct val="100000"/>
              </a:lnSpc>
              <a:spcBef>
                <a:spcPts val="240"/>
              </a:spcBef>
              <a:spcAft>
                <a:spcPts val="0"/>
              </a:spcAft>
              <a:buClr>
                <a:schemeClr val="dk1"/>
              </a:buClr>
              <a:buFont typeface="Noto Sans Symbols"/>
              <a:buNone/>
            </a:pPr>
            <a:r>
              <a:rPr lang="en-US" sz="1200" b="0" i="0" u="none" strike="noStrike" cap="none">
                <a:solidFill>
                  <a:schemeClr val="dk1"/>
                </a:solidFill>
                <a:latin typeface="Verdana"/>
                <a:ea typeface="Verdana"/>
                <a:cs typeface="Verdana"/>
                <a:sym typeface="Verdana"/>
              </a:rPr>
              <a:t>YY		RN  1</a:t>
            </a:r>
            <a:endParaRPr/>
          </a:p>
          <a:p>
            <a:pPr marL="342900" marR="0" lvl="0" indent="-342900" algn="l" rtl="0">
              <a:lnSpc>
                <a:spcPct val="100000"/>
              </a:lnSpc>
              <a:spcBef>
                <a:spcPts val="240"/>
              </a:spcBef>
              <a:spcAft>
                <a:spcPts val="0"/>
              </a:spcAft>
              <a:buClr>
                <a:schemeClr val="dk1"/>
              </a:buClr>
              <a:buFont typeface="Noto Sans Symbols"/>
              <a:buNone/>
            </a:pPr>
            <a:r>
              <a:rPr lang="en-US" sz="1200" b="0" i="0" u="none" strike="noStrike" cap="none">
                <a:solidFill>
                  <a:schemeClr val="dk1"/>
                </a:solidFill>
                <a:latin typeface="Verdana"/>
                <a:ea typeface="Verdana"/>
                <a:cs typeface="Verdana"/>
                <a:sym typeface="Verdana"/>
              </a:rPr>
              <a:t>Pow		RN  2</a:t>
            </a:r>
            <a:endParaRPr/>
          </a:p>
          <a:p>
            <a:pPr marL="342900" marR="0" lvl="0" indent="-342900" algn="l" rtl="0">
              <a:lnSpc>
                <a:spcPct val="100000"/>
              </a:lnSpc>
              <a:spcBef>
                <a:spcPts val="240"/>
              </a:spcBef>
              <a:spcAft>
                <a:spcPts val="0"/>
              </a:spcAft>
              <a:buClr>
                <a:schemeClr val="dk1"/>
              </a:buClr>
              <a:buFont typeface="Noto Sans Symbols"/>
              <a:buNone/>
            </a:pPr>
            <a:r>
              <a:rPr lang="en-US" sz="1200" b="0" i="0" u="none" strike="noStrike" cap="none">
                <a:solidFill>
                  <a:schemeClr val="dk1"/>
                </a:solidFill>
                <a:latin typeface="Verdana"/>
                <a:ea typeface="Verdana"/>
                <a:cs typeface="Verdana"/>
                <a:sym typeface="Verdana"/>
              </a:rPr>
              <a:t>Exp </a:t>
            </a:r>
            <a:endParaRPr/>
          </a:p>
          <a:p>
            <a:pPr marL="342900" marR="0" lvl="0" indent="-342900" algn="l" rtl="0">
              <a:lnSpc>
                <a:spcPct val="100000"/>
              </a:lnSpc>
              <a:spcBef>
                <a:spcPts val="240"/>
              </a:spcBef>
              <a:spcAft>
                <a:spcPts val="0"/>
              </a:spcAft>
              <a:buClr>
                <a:schemeClr val="dk1"/>
              </a:buClr>
              <a:buFont typeface="Noto Sans Symbols"/>
              <a:buNone/>
            </a:pPr>
            <a:r>
              <a:rPr lang="en-US" sz="1200" b="0" i="0" u="none" strike="noStrike" cap="none">
                <a:solidFill>
                  <a:schemeClr val="dk1"/>
                </a:solidFill>
                <a:latin typeface="Verdana"/>
                <a:ea typeface="Verdana"/>
                <a:cs typeface="Verdana"/>
                <a:sym typeface="Verdana"/>
              </a:rPr>
              <a:t>	   ADDS   XX,#0		</a:t>
            </a:r>
            <a:endParaRPr/>
          </a:p>
          <a:p>
            <a:pPr marL="342900" marR="0" lvl="0" indent="-342900" algn="l" rtl="0">
              <a:lnSpc>
                <a:spcPct val="100000"/>
              </a:lnSpc>
              <a:spcBef>
                <a:spcPts val="240"/>
              </a:spcBef>
              <a:spcAft>
                <a:spcPts val="0"/>
              </a:spcAft>
              <a:buClr>
                <a:schemeClr val="dk1"/>
              </a:buClr>
              <a:buFont typeface="Noto Sans Symbols"/>
              <a:buNone/>
            </a:pPr>
            <a:r>
              <a:rPr lang="en-US" sz="1200" b="0" i="0" u="none" strike="noStrike" cap="none">
                <a:solidFill>
                  <a:schemeClr val="dk1"/>
                </a:solidFill>
                <a:latin typeface="Verdana"/>
                <a:ea typeface="Verdana"/>
                <a:cs typeface="Verdana"/>
                <a:sym typeface="Verdana"/>
              </a:rPr>
              <a:t>	   BEQ     Zero</a:t>
            </a:r>
            <a:endParaRPr/>
          </a:p>
          <a:p>
            <a:pPr marL="342900" marR="0" lvl="0" indent="-342900" algn="l" rtl="0">
              <a:lnSpc>
                <a:spcPct val="100000"/>
              </a:lnSpc>
              <a:spcBef>
                <a:spcPts val="240"/>
              </a:spcBef>
              <a:spcAft>
                <a:spcPts val="0"/>
              </a:spcAft>
              <a:buClr>
                <a:schemeClr val="dk1"/>
              </a:buClr>
              <a:buFont typeface="Noto Sans Symbols"/>
              <a:buNone/>
            </a:pPr>
            <a:r>
              <a:rPr lang="en-US" sz="1200" b="0" i="0" u="none" strike="noStrike" cap="none">
                <a:solidFill>
                  <a:schemeClr val="dk1"/>
                </a:solidFill>
                <a:latin typeface="Verdana"/>
                <a:ea typeface="Verdana"/>
                <a:cs typeface="Verdana"/>
                <a:sym typeface="Verdana"/>
              </a:rPr>
              <a:t>	   ADDS   YY,#0	</a:t>
            </a:r>
            <a:r>
              <a:rPr lang="en-US" sz="1200" b="0" i="1" u="none" strike="noStrike" cap="none">
                <a:solidFill>
                  <a:schemeClr val="dk1"/>
                </a:solidFill>
                <a:latin typeface="Verdana"/>
                <a:ea typeface="Verdana"/>
                <a:cs typeface="Verdana"/>
                <a:sym typeface="Verdana"/>
              </a:rPr>
              <a:t>; check if YY is zero</a:t>
            </a:r>
            <a:endParaRPr/>
          </a:p>
          <a:p>
            <a:pPr marL="342900" marR="0" lvl="0" indent="-342900" algn="l" rtl="0">
              <a:lnSpc>
                <a:spcPct val="100000"/>
              </a:lnSpc>
              <a:spcBef>
                <a:spcPts val="240"/>
              </a:spcBef>
              <a:spcAft>
                <a:spcPts val="0"/>
              </a:spcAft>
              <a:buClr>
                <a:schemeClr val="dk1"/>
              </a:buClr>
              <a:buFont typeface="Noto Sans Symbols"/>
              <a:buNone/>
            </a:pPr>
            <a:r>
              <a:rPr lang="en-US" sz="1200" b="0" i="0" u="none" strike="noStrike" cap="none">
                <a:solidFill>
                  <a:schemeClr val="dk1"/>
                </a:solidFill>
                <a:latin typeface="Verdana"/>
                <a:ea typeface="Verdana"/>
                <a:cs typeface="Verdana"/>
                <a:sym typeface="Verdana"/>
              </a:rPr>
              <a:t>	   BEQ     One</a:t>
            </a:r>
            <a:endParaRPr/>
          </a:p>
          <a:p>
            <a:pPr marL="342900" marR="0" lvl="0" indent="-342900" algn="l" rtl="0">
              <a:lnSpc>
                <a:spcPct val="100000"/>
              </a:lnSpc>
              <a:spcBef>
                <a:spcPts val="240"/>
              </a:spcBef>
              <a:spcAft>
                <a:spcPts val="0"/>
              </a:spcAft>
              <a:buClr>
                <a:schemeClr val="dk1"/>
              </a:buClr>
              <a:buFont typeface="Noto Sans Symbols"/>
              <a:buNone/>
            </a:pPr>
            <a:r>
              <a:rPr lang="en-US" sz="1200" b="0" i="0" u="none" strike="noStrike" cap="none">
                <a:solidFill>
                  <a:schemeClr val="dk1"/>
                </a:solidFill>
                <a:latin typeface="Verdana"/>
                <a:ea typeface="Verdana"/>
                <a:cs typeface="Verdana"/>
                <a:sym typeface="Verdana"/>
              </a:rPr>
              <a:t>	   MOV    pow, #1	 </a:t>
            </a:r>
            <a:r>
              <a:rPr lang="en-US" sz="1200" b="0" i="1" u="none" strike="noStrike" cap="none">
                <a:solidFill>
                  <a:schemeClr val="dk1"/>
                </a:solidFill>
                <a:latin typeface="Verdana"/>
                <a:ea typeface="Verdana"/>
                <a:cs typeface="Verdana"/>
                <a:sym typeface="Verdana"/>
              </a:rPr>
              <a:t>; Initial product is 1 </a:t>
            </a:r>
            <a:endParaRPr/>
          </a:p>
          <a:p>
            <a:pPr marL="342900" marR="0" lvl="0" indent="-342900" algn="l" rtl="0">
              <a:lnSpc>
                <a:spcPct val="100000"/>
              </a:lnSpc>
              <a:spcBef>
                <a:spcPts val="240"/>
              </a:spcBef>
              <a:spcAft>
                <a:spcPts val="0"/>
              </a:spcAft>
              <a:buClr>
                <a:schemeClr val="dk1"/>
              </a:buClr>
              <a:buFont typeface="Noto Sans Symbols"/>
              <a:buNone/>
            </a:pPr>
            <a:r>
              <a:rPr lang="en-US" sz="1200" b="0" i="0" u="none" strike="noStrike" cap="none">
                <a:solidFill>
                  <a:schemeClr val="dk1"/>
                </a:solidFill>
                <a:latin typeface="Verdana"/>
                <a:ea typeface="Verdana"/>
                <a:cs typeface="Verdana"/>
                <a:sym typeface="Verdana"/>
              </a:rPr>
              <a:t>More   MUL    pow,XX    </a:t>
            </a:r>
            <a:r>
              <a:rPr lang="en-US" sz="1200" b="0" i="1" u="none" strike="noStrike" cap="none">
                <a:solidFill>
                  <a:schemeClr val="dk1"/>
                </a:solidFill>
                <a:latin typeface="Verdana"/>
                <a:ea typeface="Verdana"/>
                <a:cs typeface="Verdana"/>
                <a:sym typeface="Verdana"/>
              </a:rPr>
              <a:t>; multiply product with XX</a:t>
            </a:r>
            <a:endParaRPr/>
          </a:p>
          <a:p>
            <a:pPr marL="342900" marR="0" lvl="0" indent="-342900" algn="l" rtl="0">
              <a:lnSpc>
                <a:spcPct val="100000"/>
              </a:lnSpc>
              <a:spcBef>
                <a:spcPts val="240"/>
              </a:spcBef>
              <a:spcAft>
                <a:spcPts val="0"/>
              </a:spcAft>
              <a:buClr>
                <a:schemeClr val="dk1"/>
              </a:buClr>
              <a:buFont typeface="Noto Sans Symbols"/>
              <a:buNone/>
            </a:pPr>
            <a:r>
              <a:rPr lang="en-US" sz="1200" b="0" i="0" u="none" strike="noStrike" cap="none">
                <a:solidFill>
                  <a:schemeClr val="dk1"/>
                </a:solidFill>
                <a:latin typeface="Verdana"/>
                <a:ea typeface="Verdana"/>
                <a:cs typeface="Verdana"/>
                <a:sym typeface="Verdana"/>
              </a:rPr>
              <a:t>	   SUBS   YY,#1	 </a:t>
            </a:r>
            <a:r>
              <a:rPr lang="en-US" sz="1200" b="0" i="1" u="none" strike="noStrike" cap="none">
                <a:solidFill>
                  <a:schemeClr val="dk1"/>
                </a:solidFill>
                <a:latin typeface="Verdana"/>
                <a:ea typeface="Verdana"/>
                <a:cs typeface="Verdana"/>
                <a:sym typeface="Verdana"/>
              </a:rPr>
              <a:t>; Decrement YY</a:t>
            </a:r>
            <a:endParaRPr/>
          </a:p>
          <a:p>
            <a:pPr marL="342900" marR="0" lvl="0" indent="-342900" algn="l" rtl="0">
              <a:lnSpc>
                <a:spcPct val="100000"/>
              </a:lnSpc>
              <a:spcBef>
                <a:spcPts val="240"/>
              </a:spcBef>
              <a:spcAft>
                <a:spcPts val="0"/>
              </a:spcAft>
              <a:buClr>
                <a:schemeClr val="dk1"/>
              </a:buClr>
              <a:buFont typeface="Noto Sans Symbols"/>
              <a:buNone/>
            </a:pPr>
            <a:r>
              <a:rPr lang="en-US" sz="1200" b="0" i="0" u="none" strike="noStrike" cap="none">
                <a:solidFill>
                  <a:schemeClr val="dk1"/>
                </a:solidFill>
                <a:latin typeface="Verdana"/>
                <a:ea typeface="Verdana"/>
                <a:cs typeface="Verdana"/>
                <a:sym typeface="Verdana"/>
              </a:rPr>
              <a:t>	   BNE     More</a:t>
            </a:r>
            <a:endParaRPr/>
          </a:p>
          <a:p>
            <a:pPr marL="342900" marR="0" lvl="0" indent="-342900" algn="l" rtl="0">
              <a:lnSpc>
                <a:spcPct val="100000"/>
              </a:lnSpc>
              <a:spcBef>
                <a:spcPts val="240"/>
              </a:spcBef>
              <a:spcAft>
                <a:spcPts val="0"/>
              </a:spcAft>
              <a:buClr>
                <a:schemeClr val="dk1"/>
              </a:buClr>
              <a:buFont typeface="Noto Sans Symbols"/>
              <a:buNone/>
            </a:pPr>
            <a:r>
              <a:rPr lang="en-US" sz="1200" b="0" i="0" u="none" strike="noStrike" cap="none">
                <a:solidFill>
                  <a:schemeClr val="dk1"/>
                </a:solidFill>
                <a:latin typeface="Verdana"/>
                <a:ea typeface="Verdana"/>
                <a:cs typeface="Verdana"/>
                <a:sym typeface="Verdana"/>
              </a:rPr>
              <a:t>	   B         Retn        </a:t>
            </a:r>
            <a:r>
              <a:rPr lang="en-US" sz="1200" b="0" i="1" u="none" strike="noStrike" cap="none">
                <a:solidFill>
                  <a:schemeClr val="dk1"/>
                </a:solidFill>
                <a:latin typeface="Verdana"/>
                <a:ea typeface="Verdana"/>
                <a:cs typeface="Verdana"/>
                <a:sym typeface="Verdana"/>
              </a:rPr>
              <a:t>; Done, so return</a:t>
            </a:r>
            <a:endParaRPr/>
          </a:p>
          <a:p>
            <a:pPr marL="342900" marR="0" lvl="0" indent="-342900" algn="l" rtl="0">
              <a:lnSpc>
                <a:spcPct val="100000"/>
              </a:lnSpc>
              <a:spcBef>
                <a:spcPts val="240"/>
              </a:spcBef>
              <a:spcAft>
                <a:spcPts val="0"/>
              </a:spcAft>
              <a:buClr>
                <a:schemeClr val="dk1"/>
              </a:buClr>
              <a:buFont typeface="Noto Sans Symbols"/>
              <a:buNone/>
            </a:pPr>
            <a:r>
              <a:rPr lang="en-US" sz="1200" b="0" i="0" u="none" strike="noStrike" cap="none">
                <a:solidFill>
                  <a:schemeClr val="dk1"/>
                </a:solidFill>
                <a:latin typeface="Verdana"/>
                <a:ea typeface="Verdana"/>
                <a:cs typeface="Verdana"/>
                <a:sym typeface="Verdana"/>
              </a:rPr>
              <a:t>Zero   MOV	   pow,#0    </a:t>
            </a:r>
            <a:r>
              <a:rPr lang="en-US" sz="1200" b="0" i="1" u="none" strike="noStrike" cap="none">
                <a:solidFill>
                  <a:schemeClr val="dk1"/>
                </a:solidFill>
                <a:latin typeface="Verdana"/>
                <a:ea typeface="Verdana"/>
                <a:cs typeface="Verdana"/>
                <a:sym typeface="Verdana"/>
              </a:rPr>
              <a:t>; XX is 0 so result is 0</a:t>
            </a:r>
            <a:endParaRPr/>
          </a:p>
          <a:p>
            <a:pPr marL="342900" marR="0" lvl="0" indent="-342900" algn="l" rtl="0">
              <a:lnSpc>
                <a:spcPct val="100000"/>
              </a:lnSpc>
              <a:spcBef>
                <a:spcPts val="240"/>
              </a:spcBef>
              <a:spcAft>
                <a:spcPts val="0"/>
              </a:spcAft>
              <a:buClr>
                <a:schemeClr val="dk1"/>
              </a:buClr>
              <a:buFont typeface="Noto Sans Symbols"/>
              <a:buNone/>
            </a:pPr>
            <a:r>
              <a:rPr lang="en-US" sz="1200" b="0" i="0" u="none" strike="noStrike" cap="none">
                <a:solidFill>
                  <a:schemeClr val="dk1"/>
                </a:solidFill>
                <a:latin typeface="Verdana"/>
                <a:ea typeface="Verdana"/>
                <a:cs typeface="Verdana"/>
                <a:sym typeface="Verdana"/>
              </a:rPr>
              <a:t>          B        Retn</a:t>
            </a:r>
            <a:endParaRPr/>
          </a:p>
          <a:p>
            <a:pPr marL="342900" marR="0" lvl="0" indent="-342900" algn="l" rtl="0">
              <a:lnSpc>
                <a:spcPct val="100000"/>
              </a:lnSpc>
              <a:spcBef>
                <a:spcPts val="240"/>
              </a:spcBef>
              <a:spcAft>
                <a:spcPts val="0"/>
              </a:spcAft>
              <a:buClr>
                <a:schemeClr val="dk1"/>
              </a:buClr>
              <a:buFont typeface="Noto Sans Symbols"/>
              <a:buNone/>
            </a:pPr>
            <a:r>
              <a:rPr lang="en-US" sz="1200" b="0" i="0" u="none" strike="noStrike" cap="none">
                <a:solidFill>
                  <a:schemeClr val="dk1"/>
                </a:solidFill>
                <a:latin typeface="Verdana"/>
                <a:ea typeface="Verdana"/>
                <a:cs typeface="Verdana"/>
                <a:sym typeface="Verdana"/>
              </a:rPr>
              <a:t>One    MOV   pow,#1     </a:t>
            </a:r>
            <a:r>
              <a:rPr lang="en-US" sz="1200" b="0" i="1" u="none" strike="noStrike" cap="none">
                <a:solidFill>
                  <a:schemeClr val="dk1"/>
                </a:solidFill>
                <a:latin typeface="Verdana"/>
                <a:ea typeface="Verdana"/>
                <a:cs typeface="Verdana"/>
                <a:sym typeface="Verdana"/>
              </a:rPr>
              <a:t>;  YY is 0 so result is 1</a:t>
            </a:r>
            <a:endParaRPr/>
          </a:p>
          <a:p>
            <a:pPr marL="342900" marR="0" lvl="0" indent="-342900" algn="l" rtl="0">
              <a:lnSpc>
                <a:spcPct val="100000"/>
              </a:lnSpc>
              <a:spcBef>
                <a:spcPts val="240"/>
              </a:spcBef>
              <a:spcAft>
                <a:spcPts val="0"/>
              </a:spcAft>
              <a:buClr>
                <a:schemeClr val="dk1"/>
              </a:buClr>
              <a:buFont typeface="Noto Sans Symbols"/>
              <a:buNone/>
            </a:pPr>
            <a:r>
              <a:rPr lang="en-US" sz="1200" b="0" i="0" u="none" strike="noStrike" cap="none">
                <a:solidFill>
                  <a:schemeClr val="dk1"/>
                </a:solidFill>
                <a:latin typeface="Verdana"/>
                <a:ea typeface="Verdana"/>
                <a:cs typeface="Verdana"/>
                <a:sym typeface="Verdana"/>
              </a:rPr>
              <a:t>Retn   BX      LR</a:t>
            </a:r>
            <a:endParaRPr/>
          </a:p>
        </p:txBody>
      </p:sp>
      <p:sp>
        <p:nvSpPr>
          <p:cNvPr id="534" name="Google Shape;534;p41"/>
          <p:cNvSpPr txBox="1"/>
          <p:nvPr/>
        </p:nvSpPr>
        <p:spPr>
          <a:xfrm>
            <a:off x="481012" y="4405312"/>
            <a:ext cx="3287712" cy="83185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400"/>
              <a:buFont typeface="Noto Sans Symbols"/>
              <a:buChar char="❑"/>
            </a:pPr>
            <a:r>
              <a:rPr lang="en-US" sz="2400" b="0" i="0" u="none">
                <a:solidFill>
                  <a:schemeClr val="dk1"/>
                </a:solidFill>
                <a:latin typeface="Verdana"/>
                <a:ea typeface="Verdana"/>
                <a:cs typeface="Verdana"/>
                <a:sym typeface="Verdana"/>
              </a:rPr>
              <a:t>Suggest changes to make it AAPCS</a:t>
            </a:r>
            <a:endParaRPr/>
          </a:p>
        </p:txBody>
      </p:sp>
      <p:sp>
        <p:nvSpPr>
          <p:cNvPr id="535" name="Google Shape;535;p41"/>
          <p:cNvSpPr txBox="1"/>
          <p:nvPr/>
        </p:nvSpPr>
        <p:spPr>
          <a:xfrm>
            <a:off x="5808662" y="5864225"/>
            <a:ext cx="2678112"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Verdana"/>
              <a:buNone/>
            </a:pPr>
            <a:r>
              <a:rPr lang="en-US" sz="2400" b="0" i="1" u="none">
                <a:solidFill>
                  <a:schemeClr val="dk1"/>
                </a:solidFill>
                <a:latin typeface="Verdana"/>
                <a:ea typeface="Verdana"/>
                <a:cs typeface="Verdana"/>
                <a:sym typeface="Verdana"/>
              </a:rPr>
              <a:t>Return by value</a:t>
            </a:r>
            <a:endParaRPr/>
          </a:p>
        </p:txBody>
      </p:sp>
      <p:sp>
        <p:nvSpPr>
          <p:cNvPr id="536" name="Google Shape;536;p41"/>
          <p:cNvSpPr txBox="1"/>
          <p:nvPr/>
        </p:nvSpPr>
        <p:spPr>
          <a:xfrm>
            <a:off x="971550" y="2876550"/>
            <a:ext cx="2306637" cy="4619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Verdana"/>
              <a:buNone/>
            </a:pPr>
            <a:r>
              <a:rPr lang="en-US" sz="2400" b="0" i="1" u="none">
                <a:solidFill>
                  <a:schemeClr val="dk1"/>
                </a:solidFill>
                <a:latin typeface="Verdana"/>
                <a:ea typeface="Verdana"/>
                <a:cs typeface="Verdana"/>
                <a:sym typeface="Verdana"/>
              </a:rPr>
              <a:t>Call by value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42"/>
          <p:cNvSpPr txBox="1">
            <a:spLocks noGrp="1"/>
          </p:cNvSpPr>
          <p:nvPr>
            <p:ph type="title"/>
          </p:nvPr>
        </p:nvSpPr>
        <p:spPr>
          <a:xfrm>
            <a:off x="381000" y="228600"/>
            <a:ext cx="7696200" cy="5429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558D06"/>
              </a:buClr>
              <a:buFont typeface="Verdana"/>
              <a:buNone/>
            </a:pPr>
            <a:r>
              <a:rPr lang="en-US" sz="3200" b="0" i="0" u="none" strike="noStrike" cap="none">
                <a:solidFill>
                  <a:srgbClr val="558D06"/>
                </a:solidFill>
                <a:latin typeface="Verdana"/>
                <a:ea typeface="Verdana"/>
                <a:cs typeface="Verdana"/>
                <a:sym typeface="Verdana"/>
              </a:rPr>
              <a:t>Parameter-Passing: Stack</a:t>
            </a:r>
            <a:endParaRPr/>
          </a:p>
        </p:txBody>
      </p:sp>
      <p:sp>
        <p:nvSpPr>
          <p:cNvPr id="543" name="Google Shape;543;p42"/>
          <p:cNvSpPr txBox="1">
            <a:spLocks noGrp="1"/>
          </p:cNvSpPr>
          <p:nvPr>
            <p:ph type="body" idx="1"/>
          </p:nvPr>
        </p:nvSpPr>
        <p:spPr>
          <a:xfrm>
            <a:off x="523875" y="839787"/>
            <a:ext cx="3403600" cy="4906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Font typeface="Noto Sans Symbols"/>
              <a:buNone/>
            </a:pPr>
            <a:r>
              <a:rPr lang="en-US" sz="1400" b="1" i="0" u="sng" strike="noStrike" cap="none">
                <a:solidFill>
                  <a:schemeClr val="dk1"/>
                </a:solidFill>
                <a:latin typeface="Verdana"/>
                <a:ea typeface="Verdana"/>
                <a:cs typeface="Verdana"/>
                <a:sym typeface="Verdana"/>
              </a:rPr>
              <a:t>Caller </a:t>
            </a:r>
            <a:endParaRPr/>
          </a:p>
          <a:p>
            <a:pPr marL="342900" marR="0" lvl="0" indent="-342900" algn="l" rtl="0">
              <a:lnSpc>
                <a:spcPct val="100000"/>
              </a:lnSpc>
              <a:spcBef>
                <a:spcPts val="280"/>
              </a:spcBef>
              <a:spcAft>
                <a:spcPts val="0"/>
              </a:spcAft>
              <a:buClr>
                <a:schemeClr val="dk1"/>
              </a:buClr>
              <a:buFont typeface="Noto Sans Symbols"/>
              <a:buNone/>
            </a:pPr>
            <a:r>
              <a:rPr lang="en-US" sz="1400" b="0" i="1" u="none" strike="noStrike" cap="none">
                <a:solidFill>
                  <a:schemeClr val="dk1"/>
                </a:solidFill>
                <a:latin typeface="Verdana"/>
                <a:ea typeface="Verdana"/>
                <a:cs typeface="Verdana"/>
                <a:sym typeface="Verdana"/>
              </a:rPr>
              <a:t>;-------- call a subroutine that </a:t>
            </a:r>
            <a:endParaRPr/>
          </a:p>
          <a:p>
            <a:pPr marL="342900" marR="0" lvl="0" indent="-342900" algn="l" rtl="0">
              <a:lnSpc>
                <a:spcPct val="100000"/>
              </a:lnSpc>
              <a:spcBef>
                <a:spcPts val="280"/>
              </a:spcBef>
              <a:spcAft>
                <a:spcPts val="0"/>
              </a:spcAft>
              <a:buClr>
                <a:schemeClr val="dk1"/>
              </a:buClr>
              <a:buFont typeface="Noto Sans Symbols"/>
              <a:buNone/>
            </a:pPr>
            <a:r>
              <a:rPr lang="en-US" sz="1400" b="0" i="1" u="none" strike="noStrike" cap="none">
                <a:solidFill>
                  <a:schemeClr val="dk1"/>
                </a:solidFill>
                <a:latin typeface="Verdana"/>
                <a:ea typeface="Verdana"/>
                <a:cs typeface="Verdana"/>
                <a:sym typeface="Verdana"/>
              </a:rPr>
              <a:t>; uses stack for parameter passing</a:t>
            </a:r>
            <a:endParaRPr/>
          </a:p>
          <a:p>
            <a:pPr marL="342900" marR="0" lvl="0" indent="-342900" algn="l" rtl="0">
              <a:lnSpc>
                <a:spcPct val="100000"/>
              </a:lnSpc>
              <a:spcBef>
                <a:spcPts val="280"/>
              </a:spcBef>
              <a:spcAft>
                <a:spcPts val="0"/>
              </a:spcAft>
              <a:buClr>
                <a:schemeClr val="dk1"/>
              </a:buClr>
              <a:buFont typeface="Noto Sans Symbols"/>
              <a:buNone/>
            </a:pPr>
            <a:r>
              <a:rPr lang="en-US" sz="1400" b="0" i="0" u="none" strike="noStrike" cap="none">
                <a:solidFill>
                  <a:schemeClr val="dk1"/>
                </a:solidFill>
                <a:latin typeface="Verdana"/>
                <a:ea typeface="Verdana"/>
                <a:cs typeface="Verdana"/>
                <a:sym typeface="Verdana"/>
              </a:rPr>
              <a:t>     MOV  R0,#12</a:t>
            </a:r>
            <a:endParaRPr/>
          </a:p>
          <a:p>
            <a:pPr marL="342900" marR="0" lvl="0" indent="-342900" algn="l" rtl="0">
              <a:lnSpc>
                <a:spcPct val="100000"/>
              </a:lnSpc>
              <a:spcBef>
                <a:spcPts val="280"/>
              </a:spcBef>
              <a:spcAft>
                <a:spcPts val="0"/>
              </a:spcAft>
              <a:buClr>
                <a:schemeClr val="dk1"/>
              </a:buClr>
              <a:buFont typeface="Noto Sans Symbols"/>
              <a:buNone/>
            </a:pPr>
            <a:r>
              <a:rPr lang="en-US" sz="1400" b="0" i="0" u="none" strike="noStrike" cap="none">
                <a:solidFill>
                  <a:schemeClr val="dk1"/>
                </a:solidFill>
                <a:latin typeface="Verdana"/>
                <a:ea typeface="Verdana"/>
                <a:cs typeface="Verdana"/>
                <a:sym typeface="Verdana"/>
              </a:rPr>
              <a:t>	MOV  R1,#5</a:t>
            </a:r>
            <a:endParaRPr/>
          </a:p>
          <a:p>
            <a:pPr marL="342900" marR="0" lvl="0" indent="-342900" algn="l" rtl="0">
              <a:lnSpc>
                <a:spcPct val="100000"/>
              </a:lnSpc>
              <a:spcBef>
                <a:spcPts val="280"/>
              </a:spcBef>
              <a:spcAft>
                <a:spcPts val="0"/>
              </a:spcAft>
              <a:buClr>
                <a:schemeClr val="dk1"/>
              </a:buClr>
              <a:buFont typeface="Noto Sans Symbols"/>
              <a:buNone/>
            </a:pPr>
            <a:r>
              <a:rPr lang="en-US" sz="1400" b="0" i="0" u="none" strike="noStrike" cap="none">
                <a:solidFill>
                  <a:schemeClr val="dk1"/>
                </a:solidFill>
                <a:latin typeface="Verdana"/>
                <a:ea typeface="Verdana"/>
                <a:cs typeface="Verdana"/>
                <a:sym typeface="Verdana"/>
              </a:rPr>
              <a:t>	MOV  R2,#22</a:t>
            </a:r>
            <a:endParaRPr/>
          </a:p>
          <a:p>
            <a:pPr marL="342900" marR="0" lvl="0" indent="-342900" algn="l" rtl="0">
              <a:lnSpc>
                <a:spcPct val="100000"/>
              </a:lnSpc>
              <a:spcBef>
                <a:spcPts val="280"/>
              </a:spcBef>
              <a:spcAft>
                <a:spcPts val="0"/>
              </a:spcAft>
              <a:buClr>
                <a:schemeClr val="dk1"/>
              </a:buClr>
              <a:buFont typeface="Noto Sans Symbols"/>
              <a:buNone/>
            </a:pPr>
            <a:r>
              <a:rPr lang="en-US" sz="1400" b="0" i="0" u="none" strike="noStrike" cap="none">
                <a:solidFill>
                  <a:schemeClr val="dk1"/>
                </a:solidFill>
                <a:latin typeface="Verdana"/>
                <a:ea typeface="Verdana"/>
                <a:cs typeface="Verdana"/>
                <a:sym typeface="Verdana"/>
              </a:rPr>
              <a:t>	MOV  R3,#7</a:t>
            </a:r>
            <a:endParaRPr/>
          </a:p>
          <a:p>
            <a:pPr marL="342900" marR="0" lvl="0" indent="-342900" algn="l" rtl="0">
              <a:lnSpc>
                <a:spcPct val="100000"/>
              </a:lnSpc>
              <a:spcBef>
                <a:spcPts val="280"/>
              </a:spcBef>
              <a:spcAft>
                <a:spcPts val="0"/>
              </a:spcAft>
              <a:buClr>
                <a:schemeClr val="dk1"/>
              </a:buClr>
              <a:buFont typeface="Noto Sans Symbols"/>
              <a:buNone/>
            </a:pPr>
            <a:r>
              <a:rPr lang="en-US" sz="1400" b="0" i="0" u="none" strike="noStrike" cap="none">
                <a:solidFill>
                  <a:schemeClr val="dk1"/>
                </a:solidFill>
                <a:latin typeface="Verdana"/>
                <a:ea typeface="Verdana"/>
                <a:cs typeface="Verdana"/>
                <a:sym typeface="Verdana"/>
              </a:rPr>
              <a:t>	MOV  R4,#18</a:t>
            </a:r>
            <a:endParaRPr/>
          </a:p>
          <a:p>
            <a:pPr marL="342900" marR="0" lvl="0" indent="-342900" algn="l" rtl="0">
              <a:lnSpc>
                <a:spcPct val="100000"/>
              </a:lnSpc>
              <a:spcBef>
                <a:spcPts val="280"/>
              </a:spcBef>
              <a:spcAft>
                <a:spcPts val="0"/>
              </a:spcAft>
              <a:buClr>
                <a:schemeClr val="dk1"/>
              </a:buClr>
              <a:buFont typeface="Noto Sans Symbols"/>
              <a:buNone/>
            </a:pPr>
            <a:r>
              <a:rPr lang="en-US" sz="1400" b="0" i="0" u="none" strike="noStrike" cap="none">
                <a:solidFill>
                  <a:schemeClr val="dk1"/>
                </a:solidFill>
                <a:latin typeface="Verdana"/>
                <a:ea typeface="Verdana"/>
                <a:cs typeface="Verdana"/>
                <a:sym typeface="Verdana"/>
              </a:rPr>
              <a:t>	PUSH {R0-R4}	</a:t>
            </a:r>
            <a:endParaRPr/>
          </a:p>
          <a:p>
            <a:pPr marL="342900" marR="0" lvl="0" indent="-342900" algn="l" rtl="0">
              <a:lnSpc>
                <a:spcPct val="100000"/>
              </a:lnSpc>
              <a:spcBef>
                <a:spcPts val="280"/>
              </a:spcBef>
              <a:spcAft>
                <a:spcPts val="0"/>
              </a:spcAft>
              <a:buClr>
                <a:schemeClr val="dk1"/>
              </a:buClr>
              <a:buFont typeface="Noto Sans Symbols"/>
              <a:buNone/>
            </a:pPr>
            <a:r>
              <a:rPr lang="en-US" sz="1400" b="0" i="0" u="none" strike="noStrike" cap="none">
                <a:solidFill>
                  <a:schemeClr val="dk1"/>
                </a:solidFill>
                <a:latin typeface="Verdana"/>
                <a:ea typeface="Verdana"/>
                <a:cs typeface="Verdana"/>
                <a:sym typeface="Verdana"/>
              </a:rPr>
              <a:t>    </a:t>
            </a:r>
            <a:r>
              <a:rPr lang="en-US" sz="1400" b="0" i="1" u="none" strike="noStrike" cap="none">
                <a:solidFill>
                  <a:schemeClr val="dk1"/>
                </a:solidFill>
                <a:latin typeface="Verdana"/>
                <a:ea typeface="Verdana"/>
                <a:cs typeface="Verdana"/>
                <a:sym typeface="Verdana"/>
              </a:rPr>
              <a:t>; Stack has 12,5,22,7 and 18 </a:t>
            </a:r>
            <a:endParaRPr/>
          </a:p>
          <a:p>
            <a:pPr marL="342900" marR="0" lvl="0" indent="-342900" algn="l" rtl="0">
              <a:lnSpc>
                <a:spcPct val="100000"/>
              </a:lnSpc>
              <a:spcBef>
                <a:spcPts val="280"/>
              </a:spcBef>
              <a:spcAft>
                <a:spcPts val="0"/>
              </a:spcAft>
              <a:buClr>
                <a:schemeClr val="dk1"/>
              </a:buClr>
              <a:buFont typeface="Noto Sans Symbols"/>
              <a:buNone/>
            </a:pPr>
            <a:r>
              <a:rPr lang="en-US" sz="1400" b="0" i="1" u="none" strike="noStrike" cap="none">
                <a:solidFill>
                  <a:schemeClr val="dk1"/>
                </a:solidFill>
                <a:latin typeface="Verdana"/>
                <a:ea typeface="Verdana"/>
                <a:cs typeface="Verdana"/>
                <a:sym typeface="Verdana"/>
              </a:rPr>
              <a:t>    ; (with 12 on top)</a:t>
            </a:r>
            <a:endParaRPr/>
          </a:p>
          <a:p>
            <a:pPr marL="342900" marR="0" lvl="0" indent="-342900" algn="l" rtl="0">
              <a:lnSpc>
                <a:spcPct val="100000"/>
              </a:lnSpc>
              <a:spcBef>
                <a:spcPts val="280"/>
              </a:spcBef>
              <a:spcAft>
                <a:spcPts val="0"/>
              </a:spcAft>
              <a:buClr>
                <a:schemeClr val="dk1"/>
              </a:buClr>
              <a:buFont typeface="Noto Sans Symbols"/>
              <a:buNone/>
            </a:pPr>
            <a:r>
              <a:rPr lang="en-US" sz="1400" b="0" i="0" u="none" strike="noStrike" cap="none">
                <a:solidFill>
                  <a:schemeClr val="dk1"/>
                </a:solidFill>
                <a:latin typeface="Verdana"/>
                <a:ea typeface="Verdana"/>
                <a:cs typeface="Verdana"/>
                <a:sym typeface="Verdana"/>
              </a:rPr>
              <a:t>	BL  Max5     </a:t>
            </a:r>
            <a:endParaRPr/>
          </a:p>
          <a:p>
            <a:pPr marL="342900" marR="0" lvl="0" indent="-342900" algn="l" rtl="0">
              <a:lnSpc>
                <a:spcPct val="100000"/>
              </a:lnSpc>
              <a:spcBef>
                <a:spcPts val="280"/>
              </a:spcBef>
              <a:spcAft>
                <a:spcPts val="0"/>
              </a:spcAft>
              <a:buClr>
                <a:schemeClr val="dk1"/>
              </a:buClr>
              <a:buFont typeface="Noto Sans Symbols"/>
              <a:buNone/>
            </a:pPr>
            <a:r>
              <a:rPr lang="en-US" sz="1400" b="0" i="1" u="none" strike="noStrike" cap="none">
                <a:solidFill>
                  <a:schemeClr val="dk1"/>
                </a:solidFill>
                <a:latin typeface="Verdana"/>
                <a:ea typeface="Verdana"/>
                <a:cs typeface="Verdana"/>
                <a:sym typeface="Verdana"/>
              </a:rPr>
              <a:t>; Call Max5 to find the maximum </a:t>
            </a:r>
            <a:endParaRPr/>
          </a:p>
          <a:p>
            <a:pPr marL="342900" marR="0" lvl="0" indent="-342900" algn="l" rtl="0">
              <a:lnSpc>
                <a:spcPct val="100000"/>
              </a:lnSpc>
              <a:spcBef>
                <a:spcPts val="280"/>
              </a:spcBef>
              <a:spcAft>
                <a:spcPts val="0"/>
              </a:spcAft>
              <a:buClr>
                <a:schemeClr val="dk1"/>
              </a:buClr>
              <a:buFont typeface="Noto Sans Symbols"/>
              <a:buNone/>
            </a:pPr>
            <a:r>
              <a:rPr lang="en-US" sz="1400" b="0" i="1" u="none" strike="noStrike" cap="none">
                <a:solidFill>
                  <a:schemeClr val="dk1"/>
                </a:solidFill>
                <a:latin typeface="Verdana"/>
                <a:ea typeface="Verdana"/>
                <a:cs typeface="Verdana"/>
                <a:sym typeface="Verdana"/>
              </a:rPr>
              <a:t>;of the five numbers</a:t>
            </a:r>
            <a:endParaRPr/>
          </a:p>
          <a:p>
            <a:pPr marL="342900" marR="0" lvl="0" indent="-342900" algn="l" rtl="0">
              <a:lnSpc>
                <a:spcPct val="100000"/>
              </a:lnSpc>
              <a:spcBef>
                <a:spcPts val="280"/>
              </a:spcBef>
              <a:spcAft>
                <a:spcPts val="0"/>
              </a:spcAft>
              <a:buClr>
                <a:schemeClr val="dk1"/>
              </a:buClr>
              <a:buFont typeface="Noto Sans Symbols"/>
              <a:buNone/>
            </a:pPr>
            <a:r>
              <a:rPr lang="en-US" sz="1400" b="0" i="0" u="none" strike="noStrike" cap="none">
                <a:solidFill>
                  <a:schemeClr val="dk1"/>
                </a:solidFill>
                <a:latin typeface="Verdana"/>
                <a:ea typeface="Verdana"/>
                <a:cs typeface="Verdana"/>
                <a:sym typeface="Verdana"/>
              </a:rPr>
              <a:t>	POP {R5}        </a:t>
            </a:r>
            <a:endParaRPr/>
          </a:p>
          <a:p>
            <a:pPr marL="342900" marR="0" lvl="0" indent="-342900" algn="l" rtl="0">
              <a:lnSpc>
                <a:spcPct val="100000"/>
              </a:lnSpc>
              <a:spcBef>
                <a:spcPts val="280"/>
              </a:spcBef>
              <a:spcAft>
                <a:spcPts val="0"/>
              </a:spcAft>
              <a:buClr>
                <a:schemeClr val="dk1"/>
              </a:buClr>
              <a:buFont typeface="Noto Sans Symbols"/>
              <a:buNone/>
            </a:pPr>
            <a:r>
              <a:rPr lang="en-US" sz="1400" b="0" i="1" u="none" strike="noStrike" cap="none">
                <a:solidFill>
                  <a:schemeClr val="dk1"/>
                </a:solidFill>
                <a:latin typeface="Verdana"/>
                <a:ea typeface="Verdana"/>
                <a:cs typeface="Verdana"/>
                <a:sym typeface="Verdana"/>
              </a:rPr>
              <a:t>;; R5 has the max element (22)</a:t>
            </a:r>
            <a:endParaRPr/>
          </a:p>
          <a:p>
            <a:pPr marL="342900" marR="0" lvl="0" indent="-342900" algn="l" rtl="0">
              <a:lnSpc>
                <a:spcPct val="100000"/>
              </a:lnSpc>
              <a:spcBef>
                <a:spcPts val="280"/>
              </a:spcBef>
              <a:spcAft>
                <a:spcPts val="0"/>
              </a:spcAft>
              <a:buClr>
                <a:schemeClr val="dk1"/>
              </a:buClr>
              <a:buFont typeface="Noto Sans Symbols"/>
              <a:buNone/>
            </a:pPr>
            <a:r>
              <a:rPr lang="en-US" sz="1400" b="0" i="0" u="none" strike="noStrike" cap="none">
                <a:solidFill>
                  <a:schemeClr val="dk1"/>
                </a:solidFill>
                <a:latin typeface="Verdana"/>
                <a:ea typeface="Verdana"/>
                <a:cs typeface="Verdana"/>
                <a:sym typeface="Verdana"/>
              </a:rPr>
              <a:t>	</a:t>
            </a:r>
            <a:endParaRPr/>
          </a:p>
        </p:txBody>
      </p:sp>
      <p:sp>
        <p:nvSpPr>
          <p:cNvPr id="544" name="Google Shape;544;p42"/>
          <p:cNvSpPr txBox="1">
            <a:spLocks noGrp="1"/>
          </p:cNvSpPr>
          <p:nvPr>
            <p:ph type="body" idx="2"/>
          </p:nvPr>
        </p:nvSpPr>
        <p:spPr>
          <a:xfrm>
            <a:off x="4229100" y="839787"/>
            <a:ext cx="4654550" cy="4906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Font typeface="Noto Sans Symbols"/>
              <a:buNone/>
            </a:pPr>
            <a:r>
              <a:rPr lang="en-US" sz="1400" b="1" i="0" u="sng" strike="noStrike" cap="none">
                <a:solidFill>
                  <a:schemeClr val="dk1"/>
                </a:solidFill>
                <a:latin typeface="Verdana"/>
                <a:ea typeface="Verdana"/>
                <a:cs typeface="Verdana"/>
                <a:sym typeface="Verdana"/>
              </a:rPr>
              <a:t>Callee</a:t>
            </a:r>
            <a:endParaRPr/>
          </a:p>
          <a:p>
            <a:pPr marL="342900" marR="0" lvl="0" indent="-342900" algn="l" rtl="0">
              <a:lnSpc>
                <a:spcPct val="100000"/>
              </a:lnSpc>
              <a:spcBef>
                <a:spcPts val="240"/>
              </a:spcBef>
              <a:spcAft>
                <a:spcPts val="0"/>
              </a:spcAft>
              <a:buClr>
                <a:schemeClr val="dk1"/>
              </a:buClr>
              <a:buFont typeface="Noto Sans Symbols"/>
              <a:buNone/>
            </a:pPr>
            <a:r>
              <a:rPr lang="en-US" sz="1200" b="0" i="1" u="none" strike="noStrike" cap="none">
                <a:solidFill>
                  <a:schemeClr val="dk1"/>
                </a:solidFill>
                <a:latin typeface="Verdana"/>
                <a:ea typeface="Verdana"/>
                <a:cs typeface="Verdana"/>
                <a:sym typeface="Verdana"/>
              </a:rPr>
              <a:t>;---------Max5-----------</a:t>
            </a:r>
            <a:endParaRPr/>
          </a:p>
          <a:p>
            <a:pPr marL="342900" marR="0" lvl="0" indent="-342900" algn="l" rtl="0">
              <a:lnSpc>
                <a:spcPct val="100000"/>
              </a:lnSpc>
              <a:spcBef>
                <a:spcPts val="240"/>
              </a:spcBef>
              <a:spcAft>
                <a:spcPts val="0"/>
              </a:spcAft>
              <a:buClr>
                <a:schemeClr val="dk1"/>
              </a:buClr>
              <a:buFont typeface="Noto Sans Symbols"/>
              <a:buNone/>
            </a:pPr>
            <a:r>
              <a:rPr lang="en-US" sz="1200" b="0" i="1" u="none" strike="noStrike" cap="none">
                <a:solidFill>
                  <a:schemeClr val="dk1"/>
                </a:solidFill>
                <a:latin typeface="Verdana"/>
                <a:ea typeface="Verdana"/>
                <a:cs typeface="Verdana"/>
                <a:sym typeface="Verdana"/>
              </a:rPr>
              <a:t>; Input: 5 signed numbers pushed on the stack</a:t>
            </a:r>
            <a:endParaRPr/>
          </a:p>
          <a:p>
            <a:pPr marL="342900" marR="0" lvl="0" indent="-342900" algn="l" rtl="0">
              <a:lnSpc>
                <a:spcPct val="100000"/>
              </a:lnSpc>
              <a:spcBef>
                <a:spcPts val="240"/>
              </a:spcBef>
              <a:spcAft>
                <a:spcPts val="0"/>
              </a:spcAft>
              <a:buClr>
                <a:schemeClr val="dk1"/>
              </a:buClr>
              <a:buFont typeface="Noto Sans Symbols"/>
              <a:buNone/>
            </a:pPr>
            <a:r>
              <a:rPr lang="en-US" sz="1200" b="0" i="1" u="none" strike="noStrike" cap="none">
                <a:solidFill>
                  <a:schemeClr val="dk1"/>
                </a:solidFill>
                <a:latin typeface="Verdana"/>
                <a:ea typeface="Verdana"/>
                <a:cs typeface="Verdana"/>
                <a:sym typeface="Verdana"/>
              </a:rPr>
              <a:t>; Output: put only the maximum number on the stack</a:t>
            </a:r>
            <a:endParaRPr/>
          </a:p>
          <a:p>
            <a:pPr marL="342900" marR="0" lvl="0" indent="-342900" algn="l" rtl="0">
              <a:lnSpc>
                <a:spcPct val="100000"/>
              </a:lnSpc>
              <a:spcBef>
                <a:spcPts val="240"/>
              </a:spcBef>
              <a:spcAft>
                <a:spcPts val="0"/>
              </a:spcAft>
              <a:buClr>
                <a:schemeClr val="dk1"/>
              </a:buClr>
              <a:buFont typeface="Noto Sans Symbols"/>
              <a:buNone/>
            </a:pPr>
            <a:r>
              <a:rPr lang="en-US" sz="1200" b="0" i="1" u="none" strike="noStrike" cap="none">
                <a:solidFill>
                  <a:schemeClr val="dk1"/>
                </a:solidFill>
                <a:latin typeface="Verdana"/>
                <a:ea typeface="Verdana"/>
                <a:cs typeface="Verdana"/>
                <a:sym typeface="Verdana"/>
              </a:rPr>
              <a:t>; Comments: The input numbers are removed from stack</a:t>
            </a:r>
            <a:endParaRPr/>
          </a:p>
          <a:p>
            <a:pPr marL="342900" marR="0" lvl="0" indent="-342900" algn="l" rtl="0">
              <a:lnSpc>
                <a:spcPct val="100000"/>
              </a:lnSpc>
              <a:spcBef>
                <a:spcPts val="240"/>
              </a:spcBef>
              <a:spcAft>
                <a:spcPts val="0"/>
              </a:spcAft>
              <a:buClr>
                <a:schemeClr val="dk1"/>
              </a:buClr>
              <a:buFont typeface="Noto Sans Symbols"/>
              <a:buNone/>
            </a:pPr>
            <a:r>
              <a:rPr lang="en-US" sz="1200" b="0" i="0" u="none" strike="noStrike" cap="none">
                <a:solidFill>
                  <a:schemeClr val="dk1"/>
                </a:solidFill>
                <a:latin typeface="Verdana"/>
                <a:ea typeface="Verdana"/>
                <a:cs typeface="Verdana"/>
                <a:sym typeface="Verdana"/>
              </a:rPr>
              <a:t>numM  RN	1   </a:t>
            </a:r>
            <a:r>
              <a:rPr lang="en-US" sz="1200" b="0" i="1" u="none" strike="noStrike" cap="none">
                <a:solidFill>
                  <a:schemeClr val="dk1"/>
                </a:solidFill>
                <a:latin typeface="Verdana"/>
                <a:ea typeface="Verdana"/>
                <a:cs typeface="Verdana"/>
                <a:sym typeface="Verdana"/>
              </a:rPr>
              <a:t>; current number</a:t>
            </a:r>
            <a:endParaRPr/>
          </a:p>
          <a:p>
            <a:pPr marL="342900" marR="0" lvl="0" indent="-342900" algn="l" rtl="0">
              <a:lnSpc>
                <a:spcPct val="100000"/>
              </a:lnSpc>
              <a:spcBef>
                <a:spcPts val="240"/>
              </a:spcBef>
              <a:spcAft>
                <a:spcPts val="0"/>
              </a:spcAft>
              <a:buClr>
                <a:schemeClr val="dk1"/>
              </a:buClr>
              <a:buFont typeface="Noto Sans Symbols"/>
              <a:buNone/>
            </a:pPr>
            <a:r>
              <a:rPr lang="en-US" sz="1200" b="0" i="0" u="none" strike="noStrike" cap="none">
                <a:solidFill>
                  <a:schemeClr val="dk1"/>
                </a:solidFill>
                <a:latin typeface="Verdana"/>
                <a:ea typeface="Verdana"/>
                <a:cs typeface="Verdana"/>
                <a:sym typeface="Verdana"/>
              </a:rPr>
              <a:t>max     RN  2   </a:t>
            </a:r>
            <a:r>
              <a:rPr lang="en-US" sz="1200" b="0" i="1" u="none" strike="noStrike" cap="none">
                <a:solidFill>
                  <a:schemeClr val="dk1"/>
                </a:solidFill>
                <a:latin typeface="Verdana"/>
                <a:ea typeface="Verdana"/>
                <a:cs typeface="Verdana"/>
                <a:sym typeface="Verdana"/>
              </a:rPr>
              <a:t>; maximum so far</a:t>
            </a:r>
            <a:endParaRPr/>
          </a:p>
          <a:p>
            <a:pPr marL="342900" marR="0" lvl="0" indent="-342900" algn="l" rtl="0">
              <a:lnSpc>
                <a:spcPct val="100000"/>
              </a:lnSpc>
              <a:spcBef>
                <a:spcPts val="240"/>
              </a:spcBef>
              <a:spcAft>
                <a:spcPts val="0"/>
              </a:spcAft>
              <a:buClr>
                <a:schemeClr val="dk1"/>
              </a:buClr>
              <a:buFont typeface="Noto Sans Symbols"/>
              <a:buNone/>
            </a:pPr>
            <a:r>
              <a:rPr lang="en-US" sz="1200" b="0" i="0" u="none" strike="noStrike" cap="none">
                <a:solidFill>
                  <a:schemeClr val="dk1"/>
                </a:solidFill>
                <a:latin typeface="Verdana"/>
                <a:ea typeface="Verdana"/>
                <a:cs typeface="Verdana"/>
                <a:sym typeface="Verdana"/>
              </a:rPr>
              <a:t>count   RN  0   </a:t>
            </a:r>
            <a:r>
              <a:rPr lang="en-US" sz="1200" b="0" i="1" u="none" strike="noStrike" cap="none">
                <a:solidFill>
                  <a:schemeClr val="dk1"/>
                </a:solidFill>
                <a:latin typeface="Verdana"/>
                <a:ea typeface="Verdana"/>
                <a:cs typeface="Verdana"/>
                <a:sym typeface="Verdana"/>
              </a:rPr>
              <a:t>; how many elements</a:t>
            </a:r>
            <a:endParaRPr/>
          </a:p>
          <a:p>
            <a:pPr marL="342900" marR="0" lvl="0" indent="-342900" algn="l" rtl="0">
              <a:lnSpc>
                <a:spcPct val="100000"/>
              </a:lnSpc>
              <a:spcBef>
                <a:spcPts val="240"/>
              </a:spcBef>
              <a:spcAft>
                <a:spcPts val="0"/>
              </a:spcAft>
              <a:buClr>
                <a:schemeClr val="dk1"/>
              </a:buClr>
              <a:buFont typeface="Noto Sans Symbols"/>
              <a:buNone/>
            </a:pPr>
            <a:r>
              <a:rPr lang="en-US" sz="1200" b="0" i="0" u="none" strike="noStrike" cap="none">
                <a:solidFill>
                  <a:schemeClr val="dk1"/>
                </a:solidFill>
                <a:latin typeface="Verdana"/>
                <a:ea typeface="Verdana"/>
                <a:cs typeface="Verdana"/>
                <a:sym typeface="Verdana"/>
              </a:rPr>
              <a:t>Max5</a:t>
            </a:r>
            <a:endParaRPr/>
          </a:p>
          <a:p>
            <a:pPr marL="342900" marR="0" lvl="0" indent="-342900" algn="l" rtl="0">
              <a:lnSpc>
                <a:spcPct val="100000"/>
              </a:lnSpc>
              <a:spcBef>
                <a:spcPts val="240"/>
              </a:spcBef>
              <a:spcAft>
                <a:spcPts val="0"/>
              </a:spcAft>
              <a:buClr>
                <a:schemeClr val="dk1"/>
              </a:buClr>
              <a:buFont typeface="Noto Sans Symbols"/>
              <a:buNone/>
            </a:pPr>
            <a:r>
              <a:rPr lang="en-US" sz="1200" b="0" i="0" u="none" strike="noStrike" cap="none">
                <a:solidFill>
                  <a:schemeClr val="dk1"/>
                </a:solidFill>
                <a:latin typeface="Verdana"/>
                <a:ea typeface="Verdana"/>
                <a:cs typeface="Verdana"/>
                <a:sym typeface="Verdana"/>
              </a:rPr>
              <a:t>	   POP    {max}     </a:t>
            </a:r>
            <a:r>
              <a:rPr lang="en-US" sz="1200" b="0" i="1" u="none" strike="noStrike" cap="none">
                <a:solidFill>
                  <a:schemeClr val="dk1"/>
                </a:solidFill>
                <a:latin typeface="Verdana"/>
                <a:ea typeface="Verdana"/>
                <a:cs typeface="Verdana"/>
                <a:sym typeface="Verdana"/>
              </a:rPr>
              <a:t>; get top element (top of stack)</a:t>
            </a:r>
            <a:endParaRPr/>
          </a:p>
          <a:p>
            <a:pPr marL="342900" marR="0" lvl="0" indent="-342900" algn="l" rtl="0">
              <a:lnSpc>
                <a:spcPct val="100000"/>
              </a:lnSpc>
              <a:spcBef>
                <a:spcPts val="240"/>
              </a:spcBef>
              <a:spcAft>
                <a:spcPts val="0"/>
              </a:spcAft>
              <a:buClr>
                <a:schemeClr val="dk1"/>
              </a:buClr>
              <a:buFont typeface="Noto Sans Symbols"/>
              <a:buNone/>
            </a:pPr>
            <a:r>
              <a:rPr lang="en-US" sz="1200" b="0" i="0" u="none" strike="noStrike" cap="none">
                <a:solidFill>
                  <a:schemeClr val="dk1"/>
                </a:solidFill>
                <a:latin typeface="Verdana"/>
                <a:ea typeface="Verdana"/>
                <a:cs typeface="Verdana"/>
                <a:sym typeface="Verdana"/>
              </a:rPr>
              <a:t>	   	                 </a:t>
            </a:r>
            <a:r>
              <a:rPr lang="en-US" sz="1200" b="0" i="1" u="none" strike="noStrike" cap="none">
                <a:solidFill>
                  <a:schemeClr val="dk1"/>
                </a:solidFill>
                <a:latin typeface="Verdana"/>
                <a:ea typeface="Verdana"/>
                <a:cs typeface="Verdana"/>
                <a:sym typeface="Verdana"/>
              </a:rPr>
              <a:t>; store it in max</a:t>
            </a:r>
            <a:endParaRPr/>
          </a:p>
          <a:p>
            <a:pPr marL="342900" marR="0" lvl="0" indent="-342900" algn="l" rtl="0">
              <a:lnSpc>
                <a:spcPct val="100000"/>
              </a:lnSpc>
              <a:spcBef>
                <a:spcPts val="240"/>
              </a:spcBef>
              <a:spcAft>
                <a:spcPts val="0"/>
              </a:spcAft>
              <a:buClr>
                <a:schemeClr val="dk1"/>
              </a:buClr>
              <a:buFont typeface="Noto Sans Symbols"/>
              <a:buNone/>
            </a:pPr>
            <a:r>
              <a:rPr lang="en-US" sz="1200" b="0" i="0" u="none" strike="noStrike" cap="none">
                <a:solidFill>
                  <a:schemeClr val="dk1"/>
                </a:solidFill>
                <a:latin typeface="Verdana"/>
                <a:ea typeface="Verdana"/>
                <a:cs typeface="Verdana"/>
                <a:sym typeface="Verdana"/>
              </a:rPr>
              <a:t>	   MOV   count,#4  </a:t>
            </a:r>
            <a:r>
              <a:rPr lang="en-US" sz="1200" b="0" i="1" u="none" strike="noStrike" cap="none">
                <a:solidFill>
                  <a:schemeClr val="dk1"/>
                </a:solidFill>
                <a:latin typeface="Verdana"/>
                <a:ea typeface="Verdana"/>
                <a:cs typeface="Verdana"/>
                <a:sym typeface="Verdana"/>
              </a:rPr>
              <a:t>; 4 more to go</a:t>
            </a:r>
            <a:endParaRPr/>
          </a:p>
          <a:p>
            <a:pPr marL="342900" marR="0" lvl="0" indent="-342900" algn="l" rtl="0">
              <a:lnSpc>
                <a:spcPct val="100000"/>
              </a:lnSpc>
              <a:spcBef>
                <a:spcPts val="240"/>
              </a:spcBef>
              <a:spcAft>
                <a:spcPts val="0"/>
              </a:spcAft>
              <a:buClr>
                <a:schemeClr val="dk1"/>
              </a:buClr>
              <a:buFont typeface="Noto Sans Symbols"/>
              <a:buNone/>
            </a:pPr>
            <a:r>
              <a:rPr lang="en-US" sz="1200" b="0" i="0" u="none" strike="noStrike" cap="none">
                <a:solidFill>
                  <a:schemeClr val="dk1"/>
                </a:solidFill>
                <a:latin typeface="Verdana"/>
                <a:ea typeface="Verdana"/>
                <a:cs typeface="Verdana"/>
                <a:sym typeface="Verdana"/>
              </a:rPr>
              <a:t>Again  POP   {numM}	</a:t>
            </a:r>
            <a:r>
              <a:rPr lang="en-US" sz="1200" b="0" i="1" u="none" strike="noStrike" cap="none">
                <a:solidFill>
                  <a:schemeClr val="dk1"/>
                </a:solidFill>
                <a:latin typeface="Verdana"/>
                <a:ea typeface="Verdana"/>
                <a:cs typeface="Verdana"/>
                <a:sym typeface="Verdana"/>
              </a:rPr>
              <a:t>; get next element</a:t>
            </a:r>
            <a:endParaRPr/>
          </a:p>
          <a:p>
            <a:pPr marL="342900" marR="0" lvl="0" indent="-342900" algn="l" rtl="0">
              <a:lnSpc>
                <a:spcPct val="100000"/>
              </a:lnSpc>
              <a:spcBef>
                <a:spcPts val="240"/>
              </a:spcBef>
              <a:spcAft>
                <a:spcPts val="0"/>
              </a:spcAft>
              <a:buClr>
                <a:schemeClr val="dk1"/>
              </a:buClr>
              <a:buFont typeface="Noto Sans Symbols"/>
              <a:buNone/>
            </a:pPr>
            <a:r>
              <a:rPr lang="en-US" sz="1200" b="0" i="0" u="none" strike="noStrike" cap="none">
                <a:solidFill>
                  <a:schemeClr val="dk1"/>
                </a:solidFill>
                <a:latin typeface="Verdana"/>
                <a:ea typeface="Verdana"/>
                <a:cs typeface="Verdana"/>
                <a:sym typeface="Verdana"/>
              </a:rPr>
              <a:t>	   CMP   numM,max</a:t>
            </a:r>
            <a:endParaRPr/>
          </a:p>
          <a:p>
            <a:pPr marL="342900" marR="0" lvl="0" indent="-342900" algn="l" rtl="0">
              <a:lnSpc>
                <a:spcPct val="100000"/>
              </a:lnSpc>
              <a:spcBef>
                <a:spcPts val="240"/>
              </a:spcBef>
              <a:spcAft>
                <a:spcPts val="0"/>
              </a:spcAft>
              <a:buClr>
                <a:schemeClr val="dk1"/>
              </a:buClr>
              <a:buFont typeface="Noto Sans Symbols"/>
              <a:buNone/>
            </a:pPr>
            <a:r>
              <a:rPr lang="en-US" sz="1200" b="0" i="0" u="none" strike="noStrike" cap="none">
                <a:solidFill>
                  <a:schemeClr val="dk1"/>
                </a:solidFill>
                <a:latin typeface="Verdana"/>
                <a:ea typeface="Verdana"/>
                <a:cs typeface="Verdana"/>
                <a:sym typeface="Verdana"/>
              </a:rPr>
              <a:t>	   BLT    Next</a:t>
            </a:r>
            <a:endParaRPr/>
          </a:p>
          <a:p>
            <a:pPr marL="342900" marR="0" lvl="0" indent="-342900" algn="l" rtl="0">
              <a:lnSpc>
                <a:spcPct val="100000"/>
              </a:lnSpc>
              <a:spcBef>
                <a:spcPts val="240"/>
              </a:spcBef>
              <a:spcAft>
                <a:spcPts val="0"/>
              </a:spcAft>
              <a:buClr>
                <a:schemeClr val="dk1"/>
              </a:buClr>
              <a:buFont typeface="Noto Sans Symbols"/>
              <a:buNone/>
            </a:pPr>
            <a:r>
              <a:rPr lang="en-US" sz="1200" b="0" i="0" u="none" strike="noStrike" cap="none">
                <a:solidFill>
                  <a:schemeClr val="dk1"/>
                </a:solidFill>
                <a:latin typeface="Verdana"/>
                <a:ea typeface="Verdana"/>
                <a:cs typeface="Verdana"/>
                <a:sym typeface="Verdana"/>
              </a:rPr>
              <a:t>	   MOV   max, numM  </a:t>
            </a:r>
            <a:r>
              <a:rPr lang="en-US" sz="1200" b="0" i="1" u="none" strike="noStrike" cap="none">
                <a:solidFill>
                  <a:schemeClr val="dk1"/>
                </a:solidFill>
                <a:latin typeface="Verdana"/>
                <a:ea typeface="Verdana"/>
                <a:cs typeface="Verdana"/>
                <a:sym typeface="Verdana"/>
              </a:rPr>
              <a:t>; new numM is the max</a:t>
            </a:r>
            <a:endParaRPr/>
          </a:p>
          <a:p>
            <a:pPr marL="342900" marR="0" lvl="0" indent="-342900" algn="l" rtl="0">
              <a:lnSpc>
                <a:spcPct val="100000"/>
              </a:lnSpc>
              <a:spcBef>
                <a:spcPts val="240"/>
              </a:spcBef>
              <a:spcAft>
                <a:spcPts val="0"/>
              </a:spcAft>
              <a:buClr>
                <a:schemeClr val="dk1"/>
              </a:buClr>
              <a:buFont typeface="Noto Sans Symbols"/>
              <a:buNone/>
            </a:pPr>
            <a:r>
              <a:rPr lang="en-US" sz="1200" b="0" i="0" u="none" strike="noStrike" cap="none">
                <a:solidFill>
                  <a:schemeClr val="dk1"/>
                </a:solidFill>
                <a:latin typeface="Verdana"/>
                <a:ea typeface="Verdana"/>
                <a:cs typeface="Verdana"/>
                <a:sym typeface="Verdana"/>
              </a:rPr>
              <a:t>Next   SUBS count,#1  </a:t>
            </a:r>
            <a:r>
              <a:rPr lang="en-US" sz="1200" b="0" i="1" u="none" strike="noStrike" cap="none">
                <a:solidFill>
                  <a:schemeClr val="dk1"/>
                </a:solidFill>
                <a:latin typeface="Verdana"/>
                <a:ea typeface="Verdana"/>
                <a:cs typeface="Verdana"/>
                <a:sym typeface="Verdana"/>
              </a:rPr>
              <a:t>; one more checked</a:t>
            </a:r>
            <a:endParaRPr/>
          </a:p>
          <a:p>
            <a:pPr marL="342900" marR="0" lvl="0" indent="-342900" algn="l" rtl="0">
              <a:lnSpc>
                <a:spcPct val="100000"/>
              </a:lnSpc>
              <a:spcBef>
                <a:spcPts val="240"/>
              </a:spcBef>
              <a:spcAft>
                <a:spcPts val="0"/>
              </a:spcAft>
              <a:buClr>
                <a:schemeClr val="dk1"/>
              </a:buClr>
              <a:buFont typeface="Noto Sans Symbols"/>
              <a:buNone/>
            </a:pPr>
            <a:r>
              <a:rPr lang="en-US" sz="1200" b="0" i="0" u="none" strike="noStrike" cap="none">
                <a:solidFill>
                  <a:schemeClr val="dk1"/>
                </a:solidFill>
                <a:latin typeface="Verdana"/>
                <a:ea typeface="Verdana"/>
                <a:cs typeface="Verdana"/>
                <a:sym typeface="Verdana"/>
              </a:rPr>
              <a:t>	   BNE    Again</a:t>
            </a:r>
            <a:endParaRPr/>
          </a:p>
          <a:p>
            <a:pPr marL="342900" marR="0" lvl="0" indent="-342900" algn="l" rtl="0">
              <a:lnSpc>
                <a:spcPct val="100000"/>
              </a:lnSpc>
              <a:spcBef>
                <a:spcPts val="240"/>
              </a:spcBef>
              <a:spcAft>
                <a:spcPts val="0"/>
              </a:spcAft>
              <a:buClr>
                <a:schemeClr val="dk1"/>
              </a:buClr>
              <a:buFont typeface="Noto Sans Symbols"/>
              <a:buNone/>
            </a:pPr>
            <a:r>
              <a:rPr lang="en-US" sz="1200" b="0" i="0" u="none" strike="noStrike" cap="none">
                <a:solidFill>
                  <a:schemeClr val="dk1"/>
                </a:solidFill>
                <a:latin typeface="Verdana"/>
                <a:ea typeface="Verdana"/>
                <a:cs typeface="Verdana"/>
                <a:sym typeface="Verdana"/>
              </a:rPr>
              <a:t>	   PUSH  {max}       </a:t>
            </a:r>
            <a:r>
              <a:rPr lang="en-US" sz="1200" b="0" i="1" u="none" strike="noStrike" cap="none">
                <a:solidFill>
                  <a:schemeClr val="dk1"/>
                </a:solidFill>
                <a:latin typeface="Verdana"/>
                <a:ea typeface="Verdana"/>
                <a:cs typeface="Verdana"/>
                <a:sym typeface="Verdana"/>
              </a:rPr>
              <a:t>; found max so push it on stack</a:t>
            </a:r>
            <a:endParaRPr/>
          </a:p>
          <a:p>
            <a:pPr marL="342900" marR="0" lvl="0" indent="-342900" algn="l" rtl="0">
              <a:lnSpc>
                <a:spcPct val="100000"/>
              </a:lnSpc>
              <a:spcBef>
                <a:spcPts val="240"/>
              </a:spcBef>
              <a:spcAft>
                <a:spcPts val="0"/>
              </a:spcAft>
              <a:buClr>
                <a:schemeClr val="dk1"/>
              </a:buClr>
              <a:buFont typeface="Noto Sans Symbols"/>
              <a:buNone/>
            </a:pPr>
            <a:r>
              <a:rPr lang="en-US" sz="1200" b="0" i="0" u="none" strike="noStrike" cap="none">
                <a:solidFill>
                  <a:schemeClr val="dk1"/>
                </a:solidFill>
                <a:latin typeface="Verdana"/>
                <a:ea typeface="Verdana"/>
                <a:cs typeface="Verdana"/>
                <a:sym typeface="Verdana"/>
              </a:rPr>
              <a:t>	   BX      LR</a:t>
            </a:r>
            <a:endParaRPr/>
          </a:p>
        </p:txBody>
      </p:sp>
      <p:sp>
        <p:nvSpPr>
          <p:cNvPr id="545" name="Google Shape;545;p42"/>
          <p:cNvSpPr txBox="1"/>
          <p:nvPr/>
        </p:nvSpPr>
        <p:spPr>
          <a:xfrm>
            <a:off x="523875" y="5746750"/>
            <a:ext cx="5027612" cy="461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400"/>
              <a:buFont typeface="Noto Sans Symbols"/>
              <a:buChar char="❑"/>
            </a:pPr>
            <a:r>
              <a:rPr lang="en-US" sz="2400" b="0" i="0" u="none">
                <a:solidFill>
                  <a:schemeClr val="dk1"/>
                </a:solidFill>
                <a:latin typeface="Verdana"/>
                <a:ea typeface="Verdana"/>
                <a:cs typeface="Verdana"/>
                <a:sym typeface="Verdana"/>
              </a:rPr>
              <a:t>Flexible style, but not AAPCS</a:t>
            </a:r>
            <a:endParaRPr/>
          </a:p>
        </p:txBody>
      </p:sp>
      <p:sp>
        <p:nvSpPr>
          <p:cNvPr id="546" name="Google Shape;546;p42"/>
          <p:cNvSpPr txBox="1"/>
          <p:nvPr/>
        </p:nvSpPr>
        <p:spPr>
          <a:xfrm>
            <a:off x="5200650" y="5226050"/>
            <a:ext cx="2711450" cy="4619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Verdana"/>
              <a:buNone/>
            </a:pPr>
            <a:r>
              <a:rPr lang="en-US" sz="2400" b="0" i="1" u="none">
                <a:solidFill>
                  <a:schemeClr val="dk1"/>
                </a:solidFill>
                <a:latin typeface="Verdana"/>
                <a:ea typeface="Verdana"/>
                <a:cs typeface="Verdana"/>
                <a:sym typeface="Verdana"/>
              </a:rPr>
              <a:t>Return by value</a:t>
            </a:r>
            <a:endParaRPr/>
          </a:p>
        </p:txBody>
      </p:sp>
      <p:sp>
        <p:nvSpPr>
          <p:cNvPr id="547" name="Google Shape;547;p42"/>
          <p:cNvSpPr txBox="1"/>
          <p:nvPr/>
        </p:nvSpPr>
        <p:spPr>
          <a:xfrm>
            <a:off x="854075" y="5226050"/>
            <a:ext cx="2357437" cy="4619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Verdana"/>
              <a:buNone/>
            </a:pPr>
            <a:r>
              <a:rPr lang="en-US" sz="2400" b="0" i="1" u="none">
                <a:solidFill>
                  <a:schemeClr val="dk1"/>
                </a:solidFill>
                <a:latin typeface="Verdana"/>
                <a:ea typeface="Verdana"/>
                <a:cs typeface="Verdana"/>
                <a:sym typeface="Verdana"/>
              </a:rPr>
              <a:t>Call by value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43"/>
          <p:cNvSpPr txBox="1">
            <a:spLocks noGrp="1"/>
          </p:cNvSpPr>
          <p:nvPr>
            <p:ph type="title"/>
          </p:nvPr>
        </p:nvSpPr>
        <p:spPr>
          <a:xfrm>
            <a:off x="381000" y="139700"/>
            <a:ext cx="7696200" cy="585787"/>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558D06"/>
              </a:buClr>
              <a:buFont typeface="Verdana"/>
              <a:buNone/>
            </a:pPr>
            <a:r>
              <a:rPr lang="en-US" sz="3200" b="0" i="0" u="none" strike="noStrike" cap="none">
                <a:solidFill>
                  <a:srgbClr val="558D06"/>
                </a:solidFill>
                <a:latin typeface="Verdana"/>
                <a:ea typeface="Verdana"/>
                <a:cs typeface="Verdana"/>
                <a:sym typeface="Verdana"/>
              </a:rPr>
              <a:t>Parameter-Passing: Stack &amp; Regs</a:t>
            </a:r>
            <a:endParaRPr/>
          </a:p>
        </p:txBody>
      </p:sp>
      <p:sp>
        <p:nvSpPr>
          <p:cNvPr id="554" name="Google Shape;554;p43"/>
          <p:cNvSpPr txBox="1">
            <a:spLocks noGrp="1"/>
          </p:cNvSpPr>
          <p:nvPr>
            <p:ph type="body" idx="1"/>
          </p:nvPr>
        </p:nvSpPr>
        <p:spPr>
          <a:xfrm>
            <a:off x="523875" y="725487"/>
            <a:ext cx="3262312" cy="528955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Font typeface="Noto Sans Symbols"/>
              <a:buNone/>
            </a:pPr>
            <a:r>
              <a:rPr lang="en-US" sz="1400" b="1" i="0" u="sng" strike="noStrike" cap="none">
                <a:solidFill>
                  <a:schemeClr val="dk1"/>
                </a:solidFill>
                <a:latin typeface="Verdana"/>
                <a:ea typeface="Verdana"/>
                <a:cs typeface="Verdana"/>
                <a:sym typeface="Verdana"/>
              </a:rPr>
              <a:t>Caller </a:t>
            </a:r>
            <a:endParaRPr/>
          </a:p>
          <a:p>
            <a:pPr marL="342900" marR="0" lvl="0" indent="-342900" algn="l" rtl="0">
              <a:lnSpc>
                <a:spcPct val="100000"/>
              </a:lnSpc>
              <a:spcBef>
                <a:spcPts val="280"/>
              </a:spcBef>
              <a:spcAft>
                <a:spcPts val="0"/>
              </a:spcAft>
              <a:buClr>
                <a:schemeClr val="dk1"/>
              </a:buClr>
              <a:buFont typeface="Noto Sans Symbols"/>
              <a:buNone/>
            </a:pPr>
            <a:r>
              <a:rPr lang="en-US" sz="1400" b="0" i="1" u="none" strike="noStrike" cap="none">
                <a:solidFill>
                  <a:schemeClr val="dk1"/>
                </a:solidFill>
                <a:latin typeface="Verdana"/>
                <a:ea typeface="Verdana"/>
                <a:cs typeface="Verdana"/>
                <a:sym typeface="Verdana"/>
              </a:rPr>
              <a:t>;------call a subroutine that uses</a:t>
            </a:r>
            <a:endParaRPr/>
          </a:p>
          <a:p>
            <a:pPr marL="342900" marR="0" lvl="0" indent="-342900" algn="l" rtl="0">
              <a:lnSpc>
                <a:spcPct val="100000"/>
              </a:lnSpc>
              <a:spcBef>
                <a:spcPts val="280"/>
              </a:spcBef>
              <a:spcAft>
                <a:spcPts val="0"/>
              </a:spcAft>
              <a:buClr>
                <a:schemeClr val="dk1"/>
              </a:buClr>
              <a:buFont typeface="Noto Sans Symbols"/>
              <a:buNone/>
            </a:pPr>
            <a:r>
              <a:rPr lang="en-US" sz="1400" b="0" i="1" u="none" strike="noStrike" cap="none">
                <a:solidFill>
                  <a:schemeClr val="dk1"/>
                </a:solidFill>
                <a:latin typeface="Verdana"/>
                <a:ea typeface="Verdana"/>
                <a:cs typeface="Verdana"/>
                <a:sym typeface="Verdana"/>
              </a:rPr>
              <a:t>;both stack and registers for</a:t>
            </a:r>
            <a:endParaRPr/>
          </a:p>
          <a:p>
            <a:pPr marL="342900" marR="0" lvl="0" indent="-342900" algn="l" rtl="0">
              <a:lnSpc>
                <a:spcPct val="100000"/>
              </a:lnSpc>
              <a:spcBef>
                <a:spcPts val="280"/>
              </a:spcBef>
              <a:spcAft>
                <a:spcPts val="0"/>
              </a:spcAft>
              <a:buClr>
                <a:schemeClr val="dk1"/>
              </a:buClr>
              <a:buFont typeface="Noto Sans Symbols"/>
              <a:buNone/>
            </a:pPr>
            <a:r>
              <a:rPr lang="en-US" sz="1400" b="0" i="1" u="none" strike="noStrike" cap="none">
                <a:solidFill>
                  <a:schemeClr val="dk1"/>
                </a:solidFill>
                <a:latin typeface="Verdana"/>
                <a:ea typeface="Verdana"/>
                <a:cs typeface="Verdana"/>
                <a:sym typeface="Verdana"/>
              </a:rPr>
              <a:t>;parameter passing</a:t>
            </a:r>
            <a:r>
              <a:rPr lang="en-US" sz="1400" b="0" i="0" u="none" strike="noStrike" cap="none">
                <a:solidFill>
                  <a:schemeClr val="dk1"/>
                </a:solidFill>
                <a:latin typeface="Verdana"/>
                <a:ea typeface="Verdana"/>
                <a:cs typeface="Verdana"/>
                <a:sym typeface="Verdana"/>
              </a:rPr>
              <a:t>	</a:t>
            </a:r>
            <a:endParaRPr/>
          </a:p>
          <a:p>
            <a:pPr marL="342900" marR="0" lvl="0" indent="-342900" algn="l" rtl="0">
              <a:lnSpc>
                <a:spcPct val="100000"/>
              </a:lnSpc>
              <a:spcBef>
                <a:spcPts val="280"/>
              </a:spcBef>
              <a:spcAft>
                <a:spcPts val="0"/>
              </a:spcAft>
              <a:buClr>
                <a:schemeClr val="dk1"/>
              </a:buClr>
              <a:buFont typeface="Noto Sans Symbols"/>
              <a:buNone/>
            </a:pPr>
            <a:r>
              <a:rPr lang="en-US" sz="1400" b="0" i="0" u="none" strike="noStrike" cap="none">
                <a:solidFill>
                  <a:schemeClr val="dk1"/>
                </a:solidFill>
                <a:latin typeface="Verdana"/>
                <a:ea typeface="Verdana"/>
                <a:cs typeface="Verdana"/>
                <a:sym typeface="Verdana"/>
              </a:rPr>
              <a:t>     MOV  R0,#6 </a:t>
            </a:r>
            <a:r>
              <a:rPr lang="en-US" sz="1400" b="0" i="1" u="none" strike="noStrike" cap="none">
                <a:solidFill>
                  <a:schemeClr val="dk1"/>
                </a:solidFill>
                <a:latin typeface="Verdana"/>
                <a:ea typeface="Verdana"/>
                <a:cs typeface="Verdana"/>
                <a:sym typeface="Verdana"/>
              </a:rPr>
              <a:t>; R0 elem count</a:t>
            </a:r>
            <a:endParaRPr/>
          </a:p>
          <a:p>
            <a:pPr marL="342900" marR="0" lvl="0" indent="-342900" algn="l" rtl="0">
              <a:lnSpc>
                <a:spcPct val="100000"/>
              </a:lnSpc>
              <a:spcBef>
                <a:spcPts val="280"/>
              </a:spcBef>
              <a:spcAft>
                <a:spcPts val="0"/>
              </a:spcAft>
              <a:buClr>
                <a:schemeClr val="dk1"/>
              </a:buClr>
              <a:buFont typeface="Noto Sans Symbols"/>
              <a:buNone/>
            </a:pPr>
            <a:r>
              <a:rPr lang="en-US" sz="1400" b="0" i="0" u="none" strike="noStrike" cap="none">
                <a:solidFill>
                  <a:schemeClr val="dk1"/>
                </a:solidFill>
                <a:latin typeface="Verdana"/>
                <a:ea typeface="Verdana"/>
                <a:cs typeface="Verdana"/>
                <a:sym typeface="Verdana"/>
              </a:rPr>
              <a:t>     MOV  R1,#-14</a:t>
            </a:r>
            <a:endParaRPr/>
          </a:p>
          <a:p>
            <a:pPr marL="342900" marR="0" lvl="0" indent="-342900" algn="l" rtl="0">
              <a:lnSpc>
                <a:spcPct val="100000"/>
              </a:lnSpc>
              <a:spcBef>
                <a:spcPts val="280"/>
              </a:spcBef>
              <a:spcAft>
                <a:spcPts val="0"/>
              </a:spcAft>
              <a:buClr>
                <a:schemeClr val="dk1"/>
              </a:buClr>
              <a:buFont typeface="Noto Sans Symbols"/>
              <a:buNone/>
            </a:pPr>
            <a:r>
              <a:rPr lang="en-US" sz="1400" b="0" i="0" u="none" strike="noStrike" cap="none">
                <a:solidFill>
                  <a:schemeClr val="dk1"/>
                </a:solidFill>
                <a:latin typeface="Verdana"/>
                <a:ea typeface="Verdana"/>
                <a:cs typeface="Verdana"/>
                <a:sym typeface="Verdana"/>
              </a:rPr>
              <a:t>	MOV  R2,#5</a:t>
            </a:r>
            <a:endParaRPr/>
          </a:p>
          <a:p>
            <a:pPr marL="342900" marR="0" lvl="0" indent="-342900" algn="l" rtl="0">
              <a:lnSpc>
                <a:spcPct val="100000"/>
              </a:lnSpc>
              <a:spcBef>
                <a:spcPts val="280"/>
              </a:spcBef>
              <a:spcAft>
                <a:spcPts val="0"/>
              </a:spcAft>
              <a:buClr>
                <a:schemeClr val="dk1"/>
              </a:buClr>
              <a:buFont typeface="Noto Sans Symbols"/>
              <a:buNone/>
            </a:pPr>
            <a:r>
              <a:rPr lang="en-US" sz="1400" b="0" i="0" u="none" strike="noStrike" cap="none">
                <a:solidFill>
                  <a:schemeClr val="dk1"/>
                </a:solidFill>
                <a:latin typeface="Verdana"/>
                <a:ea typeface="Verdana"/>
                <a:cs typeface="Verdana"/>
                <a:sym typeface="Verdana"/>
              </a:rPr>
              <a:t>	MOV  R3,#32</a:t>
            </a:r>
            <a:endParaRPr/>
          </a:p>
          <a:p>
            <a:pPr marL="342900" marR="0" lvl="0" indent="-342900" algn="l" rtl="0">
              <a:lnSpc>
                <a:spcPct val="100000"/>
              </a:lnSpc>
              <a:spcBef>
                <a:spcPts val="280"/>
              </a:spcBef>
              <a:spcAft>
                <a:spcPts val="0"/>
              </a:spcAft>
              <a:buClr>
                <a:schemeClr val="dk1"/>
              </a:buClr>
              <a:buFont typeface="Noto Sans Symbols"/>
              <a:buNone/>
            </a:pPr>
            <a:r>
              <a:rPr lang="en-US" sz="1400" b="0" i="0" u="none" strike="noStrike" cap="none">
                <a:solidFill>
                  <a:schemeClr val="dk1"/>
                </a:solidFill>
                <a:latin typeface="Verdana"/>
                <a:ea typeface="Verdana"/>
                <a:cs typeface="Verdana"/>
                <a:sym typeface="Verdana"/>
              </a:rPr>
              <a:t>	MOV  R4,#-7</a:t>
            </a:r>
            <a:endParaRPr/>
          </a:p>
          <a:p>
            <a:pPr marL="342900" marR="0" lvl="0" indent="-342900" algn="l" rtl="0">
              <a:lnSpc>
                <a:spcPct val="100000"/>
              </a:lnSpc>
              <a:spcBef>
                <a:spcPts val="280"/>
              </a:spcBef>
              <a:spcAft>
                <a:spcPts val="0"/>
              </a:spcAft>
              <a:buClr>
                <a:schemeClr val="dk1"/>
              </a:buClr>
              <a:buFont typeface="Noto Sans Symbols"/>
              <a:buNone/>
            </a:pPr>
            <a:r>
              <a:rPr lang="en-US" sz="1400" b="0" i="0" u="none" strike="noStrike" cap="none">
                <a:solidFill>
                  <a:schemeClr val="dk1"/>
                </a:solidFill>
                <a:latin typeface="Verdana"/>
                <a:ea typeface="Verdana"/>
                <a:cs typeface="Verdana"/>
                <a:sym typeface="Verdana"/>
              </a:rPr>
              <a:t>	MOV  R5,#0</a:t>
            </a:r>
            <a:endParaRPr/>
          </a:p>
          <a:p>
            <a:pPr marL="342900" marR="0" lvl="0" indent="-342900" algn="l" rtl="0">
              <a:lnSpc>
                <a:spcPct val="100000"/>
              </a:lnSpc>
              <a:spcBef>
                <a:spcPts val="280"/>
              </a:spcBef>
              <a:spcAft>
                <a:spcPts val="0"/>
              </a:spcAft>
              <a:buClr>
                <a:schemeClr val="dk1"/>
              </a:buClr>
              <a:buFont typeface="Noto Sans Symbols"/>
              <a:buNone/>
            </a:pPr>
            <a:r>
              <a:rPr lang="en-US" sz="1400" b="0" i="0" u="none" strike="noStrike" cap="none">
                <a:solidFill>
                  <a:schemeClr val="dk1"/>
                </a:solidFill>
                <a:latin typeface="Verdana"/>
                <a:ea typeface="Verdana"/>
                <a:cs typeface="Verdana"/>
                <a:sym typeface="Verdana"/>
              </a:rPr>
              <a:t>	MOV  R6,#-5</a:t>
            </a:r>
            <a:endParaRPr/>
          </a:p>
          <a:p>
            <a:pPr marL="342900" marR="0" lvl="0" indent="-342900" algn="l" rtl="0">
              <a:lnSpc>
                <a:spcPct val="100000"/>
              </a:lnSpc>
              <a:spcBef>
                <a:spcPts val="280"/>
              </a:spcBef>
              <a:spcAft>
                <a:spcPts val="0"/>
              </a:spcAft>
              <a:buClr>
                <a:schemeClr val="dk1"/>
              </a:buClr>
              <a:buFont typeface="Noto Sans Symbols"/>
              <a:buNone/>
            </a:pPr>
            <a:r>
              <a:rPr lang="en-US" sz="1400" b="0" i="0" u="none" strike="noStrike" cap="none">
                <a:solidFill>
                  <a:schemeClr val="dk1"/>
                </a:solidFill>
                <a:latin typeface="Verdana"/>
                <a:ea typeface="Verdana"/>
                <a:cs typeface="Verdana"/>
                <a:sym typeface="Verdana"/>
              </a:rPr>
              <a:t>	PUSH {R4-R6} </a:t>
            </a:r>
            <a:r>
              <a:rPr lang="en-US" sz="1400" b="0" i="1" u="none" strike="noStrike" cap="none">
                <a:solidFill>
                  <a:schemeClr val="dk1"/>
                </a:solidFill>
                <a:latin typeface="Verdana"/>
                <a:ea typeface="Verdana"/>
                <a:cs typeface="Verdana"/>
                <a:sym typeface="Verdana"/>
              </a:rPr>
              <a:t>; rest on stack</a:t>
            </a:r>
            <a:endParaRPr/>
          </a:p>
          <a:p>
            <a:pPr marL="342900" marR="0" lvl="0" indent="-342900" algn="l" rtl="0">
              <a:lnSpc>
                <a:spcPct val="100000"/>
              </a:lnSpc>
              <a:spcBef>
                <a:spcPts val="280"/>
              </a:spcBef>
              <a:spcAft>
                <a:spcPts val="0"/>
              </a:spcAft>
              <a:buClr>
                <a:schemeClr val="dk1"/>
              </a:buClr>
              <a:buFont typeface="Noto Sans Symbols"/>
              <a:buNone/>
            </a:pPr>
            <a:r>
              <a:rPr lang="en-US" sz="1400" b="0" i="1" u="none" strike="noStrike" cap="none">
                <a:solidFill>
                  <a:schemeClr val="dk1"/>
                </a:solidFill>
                <a:latin typeface="Verdana"/>
                <a:ea typeface="Verdana"/>
                <a:cs typeface="Verdana"/>
                <a:sym typeface="Verdana"/>
              </a:rPr>
              <a:t>; R0 has element count</a:t>
            </a:r>
            <a:endParaRPr/>
          </a:p>
          <a:p>
            <a:pPr marL="342900" marR="0" lvl="0" indent="-342900" algn="l" rtl="0">
              <a:lnSpc>
                <a:spcPct val="100000"/>
              </a:lnSpc>
              <a:spcBef>
                <a:spcPts val="280"/>
              </a:spcBef>
              <a:spcAft>
                <a:spcPts val="0"/>
              </a:spcAft>
              <a:buClr>
                <a:schemeClr val="dk1"/>
              </a:buClr>
              <a:buFont typeface="Noto Sans Symbols"/>
              <a:buNone/>
            </a:pPr>
            <a:r>
              <a:rPr lang="en-US" sz="1400" b="0" i="1" u="none" strike="noStrike" cap="none">
                <a:solidFill>
                  <a:schemeClr val="dk1"/>
                </a:solidFill>
                <a:latin typeface="Verdana"/>
                <a:ea typeface="Verdana"/>
                <a:cs typeface="Verdana"/>
                <a:sym typeface="Verdana"/>
              </a:rPr>
              <a:t>; R1-R3 have first 3 elements; </a:t>
            </a:r>
            <a:endParaRPr/>
          </a:p>
          <a:p>
            <a:pPr marL="342900" marR="0" lvl="0" indent="-342900" algn="l" rtl="0">
              <a:lnSpc>
                <a:spcPct val="100000"/>
              </a:lnSpc>
              <a:spcBef>
                <a:spcPts val="280"/>
              </a:spcBef>
              <a:spcAft>
                <a:spcPts val="0"/>
              </a:spcAft>
              <a:buClr>
                <a:schemeClr val="dk1"/>
              </a:buClr>
              <a:buFont typeface="Noto Sans Symbols"/>
              <a:buNone/>
            </a:pPr>
            <a:r>
              <a:rPr lang="en-US" sz="1400" b="0" i="1" u="none" strike="noStrike" cap="none">
                <a:solidFill>
                  <a:schemeClr val="dk1"/>
                </a:solidFill>
                <a:latin typeface="Verdana"/>
                <a:ea typeface="Verdana"/>
                <a:cs typeface="Verdana"/>
                <a:sym typeface="Verdana"/>
              </a:rPr>
              <a:t>; remaining on Stack </a:t>
            </a:r>
            <a:endParaRPr/>
          </a:p>
          <a:p>
            <a:pPr marL="342900" marR="0" lvl="0" indent="-342900" algn="l" rtl="0">
              <a:lnSpc>
                <a:spcPct val="100000"/>
              </a:lnSpc>
              <a:spcBef>
                <a:spcPts val="280"/>
              </a:spcBef>
              <a:spcAft>
                <a:spcPts val="0"/>
              </a:spcAft>
              <a:buClr>
                <a:schemeClr val="dk1"/>
              </a:buClr>
              <a:buFont typeface="Noto Sans Symbols"/>
              <a:buNone/>
            </a:pPr>
            <a:r>
              <a:rPr lang="en-US" sz="1400" b="0" i="0" u="none" strike="noStrike" cap="none">
                <a:solidFill>
                  <a:schemeClr val="dk1"/>
                </a:solidFill>
                <a:latin typeface="Verdana"/>
                <a:ea typeface="Verdana"/>
                <a:cs typeface="Verdana"/>
                <a:sym typeface="Verdana"/>
              </a:rPr>
              <a:t>	BL  MinMax</a:t>
            </a:r>
            <a:endParaRPr/>
          </a:p>
          <a:p>
            <a:pPr marL="342900" marR="0" lvl="0" indent="-342900" algn="l" rtl="0">
              <a:lnSpc>
                <a:spcPct val="100000"/>
              </a:lnSpc>
              <a:spcBef>
                <a:spcPts val="280"/>
              </a:spcBef>
              <a:spcAft>
                <a:spcPts val="0"/>
              </a:spcAft>
              <a:buClr>
                <a:schemeClr val="dk1"/>
              </a:buClr>
              <a:buFont typeface="Noto Sans Symbols"/>
              <a:buNone/>
            </a:pPr>
            <a:r>
              <a:rPr lang="en-US" sz="1400" b="0" i="1" u="none" strike="noStrike" cap="none">
                <a:solidFill>
                  <a:schemeClr val="dk1"/>
                </a:solidFill>
                <a:latin typeface="Verdana"/>
                <a:ea typeface="Verdana"/>
                <a:cs typeface="Verdana"/>
                <a:sym typeface="Verdana"/>
              </a:rPr>
              <a:t>;; R0 has -14 and R1 has 32 </a:t>
            </a:r>
            <a:endParaRPr/>
          </a:p>
          <a:p>
            <a:pPr marL="342900" marR="0" lvl="0" indent="-342900" algn="l" rtl="0">
              <a:lnSpc>
                <a:spcPct val="100000"/>
              </a:lnSpc>
              <a:spcBef>
                <a:spcPts val="280"/>
              </a:spcBef>
              <a:spcAft>
                <a:spcPts val="0"/>
              </a:spcAft>
              <a:buClr>
                <a:schemeClr val="dk1"/>
              </a:buClr>
              <a:buFont typeface="Noto Sans Symbols"/>
              <a:buNone/>
            </a:pPr>
            <a:r>
              <a:rPr lang="en-US" sz="1400" b="0" i="1" u="none" strike="noStrike" cap="none">
                <a:solidFill>
                  <a:schemeClr val="dk1"/>
                </a:solidFill>
                <a:latin typeface="Verdana"/>
                <a:ea typeface="Verdana"/>
                <a:cs typeface="Verdana"/>
                <a:sym typeface="Verdana"/>
              </a:rPr>
              <a:t>;; upon return	</a:t>
            </a:r>
            <a:endParaRPr/>
          </a:p>
        </p:txBody>
      </p:sp>
      <p:sp>
        <p:nvSpPr>
          <p:cNvPr id="555" name="Google Shape;555;p43"/>
          <p:cNvSpPr txBox="1"/>
          <p:nvPr/>
        </p:nvSpPr>
        <p:spPr>
          <a:xfrm>
            <a:off x="1133475" y="5557837"/>
            <a:ext cx="2211387" cy="461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400"/>
              <a:buFont typeface="Noto Sans Symbols"/>
              <a:buChar char="❑"/>
            </a:pPr>
            <a:r>
              <a:rPr lang="en-US" sz="2400" b="0" i="0" u="none">
                <a:solidFill>
                  <a:schemeClr val="dk1"/>
                </a:solidFill>
                <a:latin typeface="Verdana"/>
                <a:ea typeface="Verdana"/>
                <a:cs typeface="Verdana"/>
                <a:sym typeface="Verdana"/>
              </a:rPr>
              <a:t>Not AAPCS</a:t>
            </a:r>
            <a:endParaRPr/>
          </a:p>
        </p:txBody>
      </p:sp>
      <p:sp>
        <p:nvSpPr>
          <p:cNvPr id="556" name="Google Shape;556;p43"/>
          <p:cNvSpPr txBox="1">
            <a:spLocks noGrp="1"/>
          </p:cNvSpPr>
          <p:nvPr>
            <p:ph type="body" idx="2"/>
          </p:nvPr>
        </p:nvSpPr>
        <p:spPr>
          <a:xfrm>
            <a:off x="4098925" y="725487"/>
            <a:ext cx="4845050" cy="595471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Font typeface="Noto Sans Symbols"/>
              <a:buNone/>
            </a:pPr>
            <a:r>
              <a:rPr lang="en-US" sz="1400" b="1" i="0" u="sng" strike="noStrike" cap="none">
                <a:solidFill>
                  <a:schemeClr val="dk1"/>
                </a:solidFill>
                <a:latin typeface="Verdana"/>
                <a:ea typeface="Verdana"/>
                <a:cs typeface="Verdana"/>
                <a:sym typeface="Verdana"/>
              </a:rPr>
              <a:t>Callee</a:t>
            </a:r>
            <a:endParaRPr/>
          </a:p>
          <a:p>
            <a:pPr marL="342900" marR="0" lvl="0" indent="-342900" algn="l" rtl="0">
              <a:lnSpc>
                <a:spcPct val="100000"/>
              </a:lnSpc>
              <a:spcBef>
                <a:spcPts val="240"/>
              </a:spcBef>
              <a:spcAft>
                <a:spcPts val="0"/>
              </a:spcAft>
              <a:buClr>
                <a:schemeClr val="dk1"/>
              </a:buClr>
              <a:buFont typeface="Noto Sans Symbols"/>
              <a:buNone/>
            </a:pPr>
            <a:r>
              <a:rPr lang="en-US" sz="1200" b="0" i="1" u="none" strike="noStrike" cap="none">
                <a:solidFill>
                  <a:schemeClr val="dk1"/>
                </a:solidFill>
                <a:latin typeface="Verdana"/>
                <a:ea typeface="Verdana"/>
                <a:cs typeface="Verdana"/>
                <a:sym typeface="Verdana"/>
              </a:rPr>
              <a:t>;---------MinMax-----------</a:t>
            </a:r>
            <a:endParaRPr/>
          </a:p>
          <a:p>
            <a:pPr marL="342900" marR="0" lvl="0" indent="-342900" algn="l" rtl="0">
              <a:lnSpc>
                <a:spcPct val="100000"/>
              </a:lnSpc>
              <a:spcBef>
                <a:spcPts val="240"/>
              </a:spcBef>
              <a:spcAft>
                <a:spcPts val="0"/>
              </a:spcAft>
              <a:buClr>
                <a:schemeClr val="dk1"/>
              </a:buClr>
              <a:buFont typeface="Noto Sans Symbols"/>
              <a:buNone/>
            </a:pPr>
            <a:r>
              <a:rPr lang="en-US" sz="1200" b="0" i="1" u="none" strike="noStrike" cap="none">
                <a:solidFill>
                  <a:schemeClr val="dk1"/>
                </a:solidFill>
                <a:latin typeface="Verdana"/>
                <a:ea typeface="Verdana"/>
                <a:cs typeface="Verdana"/>
                <a:sym typeface="Verdana"/>
              </a:rPr>
              <a:t>; Input: N numbers reg+stack; N passed in R0</a:t>
            </a:r>
            <a:endParaRPr/>
          </a:p>
          <a:p>
            <a:pPr marL="342900" marR="0" lvl="0" indent="-342900" algn="l" rtl="0">
              <a:lnSpc>
                <a:spcPct val="100000"/>
              </a:lnSpc>
              <a:spcBef>
                <a:spcPts val="240"/>
              </a:spcBef>
              <a:spcAft>
                <a:spcPts val="0"/>
              </a:spcAft>
              <a:buClr>
                <a:schemeClr val="dk1"/>
              </a:buClr>
              <a:buFont typeface="Noto Sans Symbols"/>
              <a:buNone/>
            </a:pPr>
            <a:r>
              <a:rPr lang="en-US" sz="1200" b="0" i="1" u="none" strike="noStrike" cap="none">
                <a:solidFill>
                  <a:schemeClr val="dk1"/>
                </a:solidFill>
                <a:latin typeface="Verdana"/>
                <a:ea typeface="Verdana"/>
                <a:cs typeface="Verdana"/>
                <a:sym typeface="Verdana"/>
              </a:rPr>
              <a:t>; Output: Return in R0 the min and R1 the max </a:t>
            </a:r>
            <a:endParaRPr/>
          </a:p>
          <a:p>
            <a:pPr marL="342900" marR="0" lvl="0" indent="-342900" algn="l" rtl="0">
              <a:lnSpc>
                <a:spcPct val="100000"/>
              </a:lnSpc>
              <a:spcBef>
                <a:spcPts val="240"/>
              </a:spcBef>
              <a:spcAft>
                <a:spcPts val="0"/>
              </a:spcAft>
              <a:buClr>
                <a:schemeClr val="dk1"/>
              </a:buClr>
              <a:buFont typeface="Noto Sans Symbols"/>
              <a:buNone/>
            </a:pPr>
            <a:r>
              <a:rPr lang="en-US" sz="1200" b="0" i="1" u="none" strike="noStrike" cap="none">
                <a:solidFill>
                  <a:schemeClr val="dk1"/>
                </a:solidFill>
                <a:latin typeface="Verdana"/>
                <a:ea typeface="Verdana"/>
                <a:cs typeface="Verdana"/>
                <a:sym typeface="Verdana"/>
              </a:rPr>
              <a:t>; Comments: The input numbers are removed from stack</a:t>
            </a:r>
            <a:endParaRPr/>
          </a:p>
          <a:p>
            <a:pPr marL="342900" marR="0" lvl="0" indent="-342900" algn="l" rtl="0">
              <a:lnSpc>
                <a:spcPct val="100000"/>
              </a:lnSpc>
              <a:spcBef>
                <a:spcPts val="240"/>
              </a:spcBef>
              <a:spcAft>
                <a:spcPts val="0"/>
              </a:spcAft>
              <a:buClr>
                <a:schemeClr val="dk1"/>
              </a:buClr>
              <a:buFont typeface="Noto Sans Symbols"/>
              <a:buNone/>
            </a:pPr>
            <a:r>
              <a:rPr lang="en-US" sz="1200" b="0" i="0" u="none" strike="noStrike" cap="none">
                <a:solidFill>
                  <a:schemeClr val="dk1"/>
                </a:solidFill>
                <a:latin typeface="Verdana"/>
                <a:ea typeface="Verdana"/>
                <a:cs typeface="Verdana"/>
                <a:sym typeface="Verdana"/>
              </a:rPr>
              <a:t>numMM RN 3; hold the current number in numMM</a:t>
            </a:r>
            <a:endParaRPr/>
          </a:p>
          <a:p>
            <a:pPr marL="342900" marR="0" lvl="0" indent="-342900" algn="l" rtl="0">
              <a:lnSpc>
                <a:spcPct val="100000"/>
              </a:lnSpc>
              <a:spcBef>
                <a:spcPts val="240"/>
              </a:spcBef>
              <a:spcAft>
                <a:spcPts val="0"/>
              </a:spcAft>
              <a:buClr>
                <a:schemeClr val="dk1"/>
              </a:buClr>
              <a:buFont typeface="Noto Sans Symbols"/>
              <a:buNone/>
            </a:pPr>
            <a:r>
              <a:rPr lang="en-US" sz="1200" b="0" i="0" u="none" strike="noStrike" cap="none">
                <a:solidFill>
                  <a:schemeClr val="dk1"/>
                </a:solidFill>
                <a:latin typeface="Verdana"/>
                <a:ea typeface="Verdana"/>
                <a:cs typeface="Verdana"/>
                <a:sym typeface="Verdana"/>
              </a:rPr>
              <a:t>max    RN  1       </a:t>
            </a:r>
            <a:r>
              <a:rPr lang="en-US" sz="1200" b="0" i="1" u="none" strike="noStrike" cap="none">
                <a:solidFill>
                  <a:schemeClr val="dk1"/>
                </a:solidFill>
                <a:latin typeface="Verdana"/>
                <a:ea typeface="Verdana"/>
                <a:cs typeface="Verdana"/>
                <a:sym typeface="Verdana"/>
              </a:rPr>
              <a:t>; hold maximum so far in max</a:t>
            </a:r>
            <a:endParaRPr/>
          </a:p>
          <a:p>
            <a:pPr marL="342900" marR="0" lvl="0" indent="-342900" algn="l" rtl="0">
              <a:lnSpc>
                <a:spcPct val="100000"/>
              </a:lnSpc>
              <a:spcBef>
                <a:spcPts val="240"/>
              </a:spcBef>
              <a:spcAft>
                <a:spcPts val="0"/>
              </a:spcAft>
              <a:buClr>
                <a:schemeClr val="dk1"/>
              </a:buClr>
              <a:buFont typeface="Noto Sans Symbols"/>
              <a:buNone/>
            </a:pPr>
            <a:r>
              <a:rPr lang="en-US" sz="1200" b="0" i="0" u="none" strike="noStrike" cap="none">
                <a:solidFill>
                  <a:schemeClr val="dk1"/>
                </a:solidFill>
                <a:latin typeface="Verdana"/>
                <a:ea typeface="Verdana"/>
                <a:cs typeface="Verdana"/>
                <a:sym typeface="Verdana"/>
              </a:rPr>
              <a:t>min     RN  2</a:t>
            </a:r>
            <a:endParaRPr/>
          </a:p>
          <a:p>
            <a:pPr marL="342900" marR="0" lvl="0" indent="-342900" algn="l" rtl="0">
              <a:lnSpc>
                <a:spcPct val="100000"/>
              </a:lnSpc>
              <a:spcBef>
                <a:spcPts val="240"/>
              </a:spcBef>
              <a:spcAft>
                <a:spcPts val="0"/>
              </a:spcAft>
              <a:buClr>
                <a:schemeClr val="dk1"/>
              </a:buClr>
              <a:buFont typeface="Noto Sans Symbols"/>
              <a:buNone/>
            </a:pPr>
            <a:r>
              <a:rPr lang="en-US" sz="1200" b="0" i="0" u="none" strike="noStrike" cap="none">
                <a:solidFill>
                  <a:schemeClr val="dk1"/>
                </a:solidFill>
                <a:latin typeface="Verdana"/>
                <a:ea typeface="Verdana"/>
                <a:cs typeface="Verdana"/>
                <a:sym typeface="Verdana"/>
              </a:rPr>
              <a:t>N        RN  0       </a:t>
            </a:r>
            <a:r>
              <a:rPr lang="en-US" sz="1200" b="0" i="1" u="none" strike="noStrike" cap="none">
                <a:solidFill>
                  <a:schemeClr val="dk1"/>
                </a:solidFill>
                <a:latin typeface="Verdana"/>
                <a:ea typeface="Verdana"/>
                <a:cs typeface="Verdana"/>
                <a:sym typeface="Verdana"/>
              </a:rPr>
              <a:t>; how many elements</a:t>
            </a:r>
            <a:endParaRPr/>
          </a:p>
          <a:p>
            <a:pPr marL="342900" marR="0" lvl="0" indent="-342900" algn="l" rtl="0">
              <a:lnSpc>
                <a:spcPct val="100000"/>
              </a:lnSpc>
              <a:spcBef>
                <a:spcPts val="240"/>
              </a:spcBef>
              <a:spcAft>
                <a:spcPts val="0"/>
              </a:spcAft>
              <a:buClr>
                <a:schemeClr val="dk1"/>
              </a:buClr>
              <a:buFont typeface="Noto Sans Symbols"/>
              <a:buNone/>
            </a:pPr>
            <a:r>
              <a:rPr lang="en-US" sz="1200" b="0" i="0" u="none" strike="noStrike" cap="none">
                <a:solidFill>
                  <a:schemeClr val="dk1"/>
                </a:solidFill>
                <a:latin typeface="Verdana"/>
                <a:ea typeface="Verdana"/>
                <a:cs typeface="Verdana"/>
                <a:sym typeface="Verdana"/>
              </a:rPr>
              <a:t>MinMax</a:t>
            </a:r>
            <a:endParaRPr/>
          </a:p>
          <a:p>
            <a:pPr marL="342900" marR="0" lvl="0" indent="-342900" algn="l" rtl="0">
              <a:lnSpc>
                <a:spcPct val="100000"/>
              </a:lnSpc>
              <a:spcBef>
                <a:spcPts val="240"/>
              </a:spcBef>
              <a:spcAft>
                <a:spcPts val="0"/>
              </a:spcAft>
              <a:buClr>
                <a:schemeClr val="dk1"/>
              </a:buClr>
              <a:buFont typeface="Noto Sans Symbols"/>
              <a:buNone/>
            </a:pPr>
            <a:r>
              <a:rPr lang="en-US" sz="1200" b="0" i="0" u="none" strike="noStrike" cap="none">
                <a:solidFill>
                  <a:schemeClr val="dk1"/>
                </a:solidFill>
                <a:latin typeface="Verdana"/>
                <a:ea typeface="Verdana"/>
                <a:cs typeface="Verdana"/>
                <a:sym typeface="Verdana"/>
              </a:rPr>
              <a:t>         PUSH {R1-R3}    </a:t>
            </a:r>
            <a:r>
              <a:rPr lang="en-US" sz="1200" b="0" i="1" u="none" strike="noStrike" cap="none">
                <a:solidFill>
                  <a:schemeClr val="dk1"/>
                </a:solidFill>
                <a:latin typeface="Verdana"/>
                <a:ea typeface="Verdana"/>
                <a:cs typeface="Verdana"/>
                <a:sym typeface="Verdana"/>
              </a:rPr>
              <a:t>; put all elements on stack</a:t>
            </a:r>
            <a:endParaRPr/>
          </a:p>
          <a:p>
            <a:pPr marL="342900" marR="0" lvl="0" indent="-342900" algn="l" rtl="0">
              <a:lnSpc>
                <a:spcPct val="100000"/>
              </a:lnSpc>
              <a:spcBef>
                <a:spcPts val="240"/>
              </a:spcBef>
              <a:spcAft>
                <a:spcPts val="0"/>
              </a:spcAft>
              <a:buClr>
                <a:schemeClr val="dk1"/>
              </a:buClr>
              <a:buFont typeface="Noto Sans Symbols"/>
              <a:buNone/>
            </a:pPr>
            <a:r>
              <a:rPr lang="en-US" sz="1200" b="0" i="0" u="none" strike="noStrike" cap="none">
                <a:solidFill>
                  <a:schemeClr val="dk1"/>
                </a:solidFill>
                <a:latin typeface="Verdana"/>
                <a:ea typeface="Verdana"/>
                <a:cs typeface="Verdana"/>
                <a:sym typeface="Verdana"/>
              </a:rPr>
              <a:t>	   CMP  N,#0	</a:t>
            </a:r>
            <a:r>
              <a:rPr lang="en-US" sz="1200" b="0" i="1" u="none" strike="noStrike" cap="none">
                <a:solidFill>
                  <a:schemeClr val="dk1"/>
                </a:solidFill>
                <a:latin typeface="Verdana"/>
                <a:ea typeface="Verdana"/>
                <a:cs typeface="Verdana"/>
                <a:sym typeface="Verdana"/>
              </a:rPr>
              <a:t>; if N is zero nothing to do</a:t>
            </a:r>
            <a:endParaRPr/>
          </a:p>
          <a:p>
            <a:pPr marL="342900" marR="0" lvl="0" indent="-342900" algn="l" rtl="0">
              <a:lnSpc>
                <a:spcPct val="100000"/>
              </a:lnSpc>
              <a:spcBef>
                <a:spcPts val="240"/>
              </a:spcBef>
              <a:spcAft>
                <a:spcPts val="0"/>
              </a:spcAft>
              <a:buClr>
                <a:schemeClr val="dk1"/>
              </a:buClr>
              <a:buFont typeface="Noto Sans Symbols"/>
              <a:buNone/>
            </a:pPr>
            <a:r>
              <a:rPr lang="en-US" sz="1200" b="0" i="0" u="none" strike="noStrike" cap="none">
                <a:solidFill>
                  <a:schemeClr val="dk1"/>
                </a:solidFill>
                <a:latin typeface="Verdana"/>
                <a:ea typeface="Verdana"/>
                <a:cs typeface="Verdana"/>
                <a:sym typeface="Verdana"/>
              </a:rPr>
              <a:t>	   BEQ  DoneMM</a:t>
            </a:r>
            <a:endParaRPr/>
          </a:p>
          <a:p>
            <a:pPr marL="342900" marR="0" lvl="0" indent="-342900" algn="l" rtl="0">
              <a:lnSpc>
                <a:spcPct val="100000"/>
              </a:lnSpc>
              <a:spcBef>
                <a:spcPts val="240"/>
              </a:spcBef>
              <a:spcAft>
                <a:spcPts val="0"/>
              </a:spcAft>
              <a:buClr>
                <a:schemeClr val="dk1"/>
              </a:buClr>
              <a:buFont typeface="Noto Sans Symbols"/>
              <a:buNone/>
            </a:pPr>
            <a:r>
              <a:rPr lang="en-US" sz="1200" b="0" i="0" u="none" strike="noStrike" cap="none">
                <a:solidFill>
                  <a:schemeClr val="dk1"/>
                </a:solidFill>
                <a:latin typeface="Verdana"/>
                <a:ea typeface="Verdana"/>
                <a:cs typeface="Verdana"/>
                <a:sym typeface="Verdana"/>
              </a:rPr>
              <a:t>	   POP  {min}	</a:t>
            </a:r>
            <a:r>
              <a:rPr lang="en-US" sz="1200" b="0" i="1" u="none" strike="noStrike" cap="none">
                <a:solidFill>
                  <a:schemeClr val="dk1"/>
                </a:solidFill>
                <a:latin typeface="Verdana"/>
                <a:ea typeface="Verdana"/>
                <a:cs typeface="Verdana"/>
                <a:sym typeface="Verdana"/>
              </a:rPr>
              <a:t>; pop top and set it</a:t>
            </a:r>
            <a:endParaRPr/>
          </a:p>
          <a:p>
            <a:pPr marL="342900" marR="0" lvl="0" indent="-342900" algn="l" rtl="0">
              <a:lnSpc>
                <a:spcPct val="100000"/>
              </a:lnSpc>
              <a:spcBef>
                <a:spcPts val="240"/>
              </a:spcBef>
              <a:spcAft>
                <a:spcPts val="0"/>
              </a:spcAft>
              <a:buClr>
                <a:schemeClr val="dk1"/>
              </a:buClr>
              <a:buFont typeface="Noto Sans Symbols"/>
              <a:buNone/>
            </a:pPr>
            <a:r>
              <a:rPr lang="en-US" sz="1200" b="0" i="0" u="none" strike="noStrike" cap="none">
                <a:solidFill>
                  <a:schemeClr val="dk1"/>
                </a:solidFill>
                <a:latin typeface="Verdana"/>
                <a:ea typeface="Verdana"/>
                <a:cs typeface="Verdana"/>
                <a:sym typeface="Verdana"/>
              </a:rPr>
              <a:t>	   MOV  max,min    </a:t>
            </a:r>
            <a:r>
              <a:rPr lang="en-US" sz="1200" b="0" i="1" u="none" strike="noStrike" cap="none">
                <a:solidFill>
                  <a:schemeClr val="dk1"/>
                </a:solidFill>
                <a:latin typeface="Verdana"/>
                <a:ea typeface="Verdana"/>
                <a:cs typeface="Verdana"/>
                <a:sym typeface="Verdana"/>
              </a:rPr>
              <a:t>;  as the current min and max</a:t>
            </a:r>
            <a:endParaRPr/>
          </a:p>
          <a:p>
            <a:pPr marL="342900" marR="0" lvl="0" indent="-342900" algn="l" rtl="0">
              <a:lnSpc>
                <a:spcPct val="100000"/>
              </a:lnSpc>
              <a:spcBef>
                <a:spcPts val="240"/>
              </a:spcBef>
              <a:spcAft>
                <a:spcPts val="0"/>
              </a:spcAft>
              <a:buClr>
                <a:schemeClr val="dk1"/>
              </a:buClr>
              <a:buFont typeface="Noto Sans Symbols"/>
              <a:buNone/>
            </a:pPr>
            <a:r>
              <a:rPr lang="en-US" sz="1200" b="0" i="0" u="none" strike="noStrike" cap="none">
                <a:solidFill>
                  <a:schemeClr val="dk1"/>
                </a:solidFill>
                <a:latin typeface="Verdana"/>
                <a:ea typeface="Verdana"/>
                <a:cs typeface="Verdana"/>
                <a:sym typeface="Verdana"/>
              </a:rPr>
              <a:t>loop   SUBS N,#1         </a:t>
            </a:r>
            <a:r>
              <a:rPr lang="en-US" sz="1200" b="0" i="1" u="none" strike="noStrike" cap="none">
                <a:solidFill>
                  <a:schemeClr val="dk1"/>
                </a:solidFill>
                <a:latin typeface="Verdana"/>
                <a:ea typeface="Verdana"/>
                <a:cs typeface="Verdana"/>
                <a:sym typeface="Verdana"/>
              </a:rPr>
              <a:t>;  decrement and check</a:t>
            </a:r>
            <a:endParaRPr/>
          </a:p>
          <a:p>
            <a:pPr marL="342900" marR="0" lvl="0" indent="-342900" algn="l" rtl="0">
              <a:lnSpc>
                <a:spcPct val="100000"/>
              </a:lnSpc>
              <a:spcBef>
                <a:spcPts val="240"/>
              </a:spcBef>
              <a:spcAft>
                <a:spcPts val="0"/>
              </a:spcAft>
              <a:buClr>
                <a:schemeClr val="dk1"/>
              </a:buClr>
              <a:buFont typeface="Noto Sans Symbols"/>
              <a:buNone/>
            </a:pPr>
            <a:r>
              <a:rPr lang="en-US" sz="1200" b="0" i="0" u="none" strike="noStrike" cap="none">
                <a:solidFill>
                  <a:schemeClr val="dk1"/>
                </a:solidFill>
                <a:latin typeface="Verdana"/>
                <a:ea typeface="Verdana"/>
                <a:cs typeface="Verdana"/>
                <a:sym typeface="Verdana"/>
              </a:rPr>
              <a:t>	   BEQ   DoneMM</a:t>
            </a:r>
            <a:endParaRPr/>
          </a:p>
          <a:p>
            <a:pPr marL="342900" marR="0" lvl="0" indent="-342900" algn="l" rtl="0">
              <a:lnSpc>
                <a:spcPct val="100000"/>
              </a:lnSpc>
              <a:spcBef>
                <a:spcPts val="240"/>
              </a:spcBef>
              <a:spcAft>
                <a:spcPts val="0"/>
              </a:spcAft>
              <a:buClr>
                <a:schemeClr val="dk1"/>
              </a:buClr>
              <a:buFont typeface="Noto Sans Symbols"/>
              <a:buNone/>
            </a:pPr>
            <a:r>
              <a:rPr lang="en-US" sz="1200" b="0" i="0" u="none" strike="noStrike" cap="none">
                <a:solidFill>
                  <a:schemeClr val="dk1"/>
                </a:solidFill>
                <a:latin typeface="Verdana"/>
                <a:ea typeface="Verdana"/>
                <a:cs typeface="Verdana"/>
                <a:sym typeface="Verdana"/>
              </a:rPr>
              <a:t>	   POP   {numMM}</a:t>
            </a:r>
            <a:endParaRPr/>
          </a:p>
          <a:p>
            <a:pPr marL="342900" marR="0" lvl="0" indent="-342900" algn="l" rtl="0">
              <a:lnSpc>
                <a:spcPct val="100000"/>
              </a:lnSpc>
              <a:spcBef>
                <a:spcPts val="240"/>
              </a:spcBef>
              <a:spcAft>
                <a:spcPts val="0"/>
              </a:spcAft>
              <a:buClr>
                <a:schemeClr val="dk1"/>
              </a:buClr>
              <a:buFont typeface="Noto Sans Symbols"/>
              <a:buNone/>
            </a:pPr>
            <a:r>
              <a:rPr lang="en-US" sz="1200" b="0" i="0" u="none" strike="noStrike" cap="none">
                <a:solidFill>
                  <a:schemeClr val="dk1"/>
                </a:solidFill>
                <a:latin typeface="Verdana"/>
                <a:ea typeface="Verdana"/>
                <a:cs typeface="Verdana"/>
                <a:sym typeface="Verdana"/>
              </a:rPr>
              <a:t>	   CMP   numMM,max</a:t>
            </a:r>
            <a:endParaRPr/>
          </a:p>
          <a:p>
            <a:pPr marL="342900" marR="0" lvl="0" indent="-342900" algn="l" rtl="0">
              <a:lnSpc>
                <a:spcPct val="100000"/>
              </a:lnSpc>
              <a:spcBef>
                <a:spcPts val="240"/>
              </a:spcBef>
              <a:spcAft>
                <a:spcPts val="0"/>
              </a:spcAft>
              <a:buClr>
                <a:schemeClr val="dk1"/>
              </a:buClr>
              <a:buFont typeface="Noto Sans Symbols"/>
              <a:buNone/>
            </a:pPr>
            <a:r>
              <a:rPr lang="en-US" sz="1200" b="0" i="0" u="none" strike="noStrike" cap="none">
                <a:solidFill>
                  <a:schemeClr val="dk1"/>
                </a:solidFill>
                <a:latin typeface="Verdana"/>
                <a:ea typeface="Verdana"/>
                <a:cs typeface="Verdana"/>
                <a:sym typeface="Verdana"/>
              </a:rPr>
              <a:t>	   BLT    Chkmin	</a:t>
            </a:r>
            <a:endParaRPr/>
          </a:p>
          <a:p>
            <a:pPr marL="342900" marR="0" lvl="0" indent="-342900" algn="l" rtl="0">
              <a:lnSpc>
                <a:spcPct val="100000"/>
              </a:lnSpc>
              <a:spcBef>
                <a:spcPts val="240"/>
              </a:spcBef>
              <a:spcAft>
                <a:spcPts val="0"/>
              </a:spcAft>
              <a:buClr>
                <a:schemeClr val="dk1"/>
              </a:buClr>
              <a:buFont typeface="Noto Sans Symbols"/>
              <a:buNone/>
            </a:pPr>
            <a:r>
              <a:rPr lang="en-US" sz="1200" b="0" i="0" u="none" strike="noStrike" cap="none">
                <a:solidFill>
                  <a:schemeClr val="dk1"/>
                </a:solidFill>
                <a:latin typeface="Verdana"/>
                <a:ea typeface="Verdana"/>
                <a:cs typeface="Verdana"/>
                <a:sym typeface="Verdana"/>
              </a:rPr>
              <a:t>	   MOV   max,numMM  </a:t>
            </a:r>
            <a:r>
              <a:rPr lang="en-US" sz="1200" b="0" i="1" u="none" strike="noStrike" cap="none">
                <a:solidFill>
                  <a:schemeClr val="dk1"/>
                </a:solidFill>
                <a:latin typeface="Verdana"/>
                <a:ea typeface="Verdana"/>
                <a:cs typeface="Verdana"/>
                <a:sym typeface="Verdana"/>
              </a:rPr>
              <a:t>; new num is the max</a:t>
            </a:r>
            <a:endParaRPr/>
          </a:p>
          <a:p>
            <a:pPr marL="342900" marR="0" lvl="0" indent="-342900" algn="l" rtl="0">
              <a:lnSpc>
                <a:spcPct val="100000"/>
              </a:lnSpc>
              <a:spcBef>
                <a:spcPts val="240"/>
              </a:spcBef>
              <a:spcAft>
                <a:spcPts val="0"/>
              </a:spcAft>
              <a:buClr>
                <a:schemeClr val="dk1"/>
              </a:buClr>
              <a:buFont typeface="Noto Sans Symbols"/>
              <a:buNone/>
            </a:pPr>
            <a:r>
              <a:rPr lang="en-US" sz="1200" b="0" i="0" u="none" strike="noStrike" cap="none">
                <a:solidFill>
                  <a:schemeClr val="dk1"/>
                </a:solidFill>
                <a:latin typeface="Verdana"/>
                <a:ea typeface="Verdana"/>
                <a:cs typeface="Verdana"/>
                <a:sym typeface="Verdana"/>
              </a:rPr>
              <a:t>Chkmin CMP numMM,min</a:t>
            </a:r>
            <a:endParaRPr/>
          </a:p>
          <a:p>
            <a:pPr marL="342900" marR="0" lvl="0" indent="-342900" algn="l" rtl="0">
              <a:lnSpc>
                <a:spcPct val="100000"/>
              </a:lnSpc>
              <a:spcBef>
                <a:spcPts val="240"/>
              </a:spcBef>
              <a:spcAft>
                <a:spcPts val="0"/>
              </a:spcAft>
              <a:buClr>
                <a:schemeClr val="dk1"/>
              </a:buClr>
              <a:buFont typeface="Noto Sans Symbols"/>
              <a:buNone/>
            </a:pPr>
            <a:r>
              <a:rPr lang="en-US" sz="1200" b="0" i="0" u="none" strike="noStrike" cap="none">
                <a:solidFill>
                  <a:schemeClr val="dk1"/>
                </a:solidFill>
                <a:latin typeface="Verdana"/>
                <a:ea typeface="Verdana"/>
                <a:cs typeface="Verdana"/>
                <a:sym typeface="Verdana"/>
              </a:rPr>
              <a:t>          BGT   NextMM     </a:t>
            </a:r>
            <a:endParaRPr/>
          </a:p>
          <a:p>
            <a:pPr marL="342900" marR="0" lvl="0" indent="-342900" algn="l" rtl="0">
              <a:lnSpc>
                <a:spcPct val="100000"/>
              </a:lnSpc>
              <a:spcBef>
                <a:spcPts val="240"/>
              </a:spcBef>
              <a:spcAft>
                <a:spcPts val="0"/>
              </a:spcAft>
              <a:buClr>
                <a:schemeClr val="dk1"/>
              </a:buClr>
              <a:buFont typeface="Noto Sans Symbols"/>
              <a:buNone/>
            </a:pPr>
            <a:r>
              <a:rPr lang="en-US" sz="1200" b="0" i="0" u="none" strike="noStrike" cap="none">
                <a:solidFill>
                  <a:schemeClr val="dk1"/>
                </a:solidFill>
                <a:latin typeface="Verdana"/>
                <a:ea typeface="Verdana"/>
                <a:cs typeface="Verdana"/>
                <a:sym typeface="Verdana"/>
              </a:rPr>
              <a:t>	   MOV   min,numMM  ; </a:t>
            </a:r>
            <a:r>
              <a:rPr lang="en-US" sz="1200" b="0" i="1" u="none" strike="noStrike" cap="none">
                <a:solidFill>
                  <a:schemeClr val="dk1"/>
                </a:solidFill>
                <a:latin typeface="Verdana"/>
                <a:ea typeface="Verdana"/>
                <a:cs typeface="Verdana"/>
                <a:sym typeface="Verdana"/>
              </a:rPr>
              <a:t>new num is the min</a:t>
            </a:r>
            <a:endParaRPr/>
          </a:p>
          <a:p>
            <a:pPr marL="342900" marR="0" lvl="0" indent="-342900" algn="l" rtl="0">
              <a:lnSpc>
                <a:spcPct val="100000"/>
              </a:lnSpc>
              <a:spcBef>
                <a:spcPts val="240"/>
              </a:spcBef>
              <a:spcAft>
                <a:spcPts val="0"/>
              </a:spcAft>
              <a:buClr>
                <a:schemeClr val="dk1"/>
              </a:buClr>
              <a:buFont typeface="Noto Sans Symbols"/>
              <a:buNone/>
            </a:pPr>
            <a:r>
              <a:rPr lang="en-US" sz="1200" b="0" i="0" u="none" strike="noStrike" cap="none">
                <a:solidFill>
                  <a:schemeClr val="dk1"/>
                </a:solidFill>
                <a:latin typeface="Verdana"/>
                <a:ea typeface="Verdana"/>
                <a:cs typeface="Verdana"/>
                <a:sym typeface="Verdana"/>
              </a:rPr>
              <a:t>NextMM B   loop</a:t>
            </a:r>
            <a:endParaRPr/>
          </a:p>
          <a:p>
            <a:pPr marL="342900" marR="0" lvl="0" indent="-342900" algn="l" rtl="0">
              <a:lnSpc>
                <a:spcPct val="100000"/>
              </a:lnSpc>
              <a:spcBef>
                <a:spcPts val="240"/>
              </a:spcBef>
              <a:spcAft>
                <a:spcPts val="0"/>
              </a:spcAft>
              <a:buClr>
                <a:schemeClr val="dk1"/>
              </a:buClr>
              <a:buFont typeface="Noto Sans Symbols"/>
              <a:buNone/>
            </a:pPr>
            <a:r>
              <a:rPr lang="en-US" sz="1200" b="0" i="0" u="none" strike="noStrike" cap="none">
                <a:solidFill>
                  <a:schemeClr val="dk1"/>
                </a:solidFill>
                <a:latin typeface="Verdana"/>
                <a:ea typeface="Verdana"/>
                <a:cs typeface="Verdana"/>
                <a:sym typeface="Verdana"/>
              </a:rPr>
              <a:t>DoneMM MOV R0,min       </a:t>
            </a:r>
            <a:r>
              <a:rPr lang="en-US" sz="1200" b="0" i="1" u="none" strike="noStrike" cap="none">
                <a:solidFill>
                  <a:schemeClr val="dk1"/>
                </a:solidFill>
                <a:latin typeface="Verdana"/>
                <a:ea typeface="Verdana"/>
                <a:cs typeface="Verdana"/>
                <a:sym typeface="Verdana"/>
              </a:rPr>
              <a:t>; R0 has min</a:t>
            </a:r>
            <a:endParaRPr/>
          </a:p>
          <a:p>
            <a:pPr marL="342900" marR="0" lvl="0" indent="-342900" algn="l" rtl="0">
              <a:lnSpc>
                <a:spcPct val="100000"/>
              </a:lnSpc>
              <a:spcBef>
                <a:spcPts val="240"/>
              </a:spcBef>
              <a:spcAft>
                <a:spcPts val="0"/>
              </a:spcAft>
              <a:buClr>
                <a:schemeClr val="dk1"/>
              </a:buClr>
              <a:buFont typeface="Noto Sans Symbols"/>
              <a:buNone/>
            </a:pPr>
            <a:r>
              <a:rPr lang="en-US" sz="1200" b="0" i="0" u="none" strike="noStrike" cap="none">
                <a:solidFill>
                  <a:schemeClr val="dk1"/>
                </a:solidFill>
                <a:latin typeface="Verdana"/>
                <a:ea typeface="Verdana"/>
                <a:cs typeface="Verdana"/>
                <a:sym typeface="Verdana"/>
              </a:rPr>
              <a:t>             BX  LR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7"/>
          <p:cNvSpPr txBox="1">
            <a:spLocks noGrp="1"/>
          </p:cNvSpPr>
          <p:nvPr>
            <p:ph type="title"/>
          </p:nvPr>
        </p:nvSpPr>
        <p:spPr>
          <a:xfrm>
            <a:off x="381000" y="228600"/>
            <a:ext cx="7696200" cy="6858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558D06"/>
              </a:buClr>
              <a:buFont typeface="Verdana"/>
              <a:buNone/>
            </a:pPr>
            <a:r>
              <a:rPr lang="en-US" sz="3200" b="0" i="0" u="none" strike="noStrike" cap="none">
                <a:solidFill>
                  <a:srgbClr val="558D06"/>
                </a:solidFill>
                <a:latin typeface="Verdana"/>
                <a:ea typeface="Verdana"/>
                <a:cs typeface="Verdana"/>
                <a:sym typeface="Verdana"/>
              </a:rPr>
              <a:t>Switch Configuration</a:t>
            </a:r>
            <a:endParaRPr/>
          </a:p>
        </p:txBody>
      </p:sp>
      <p:sp>
        <p:nvSpPr>
          <p:cNvPr id="98" name="Google Shape;98;p17"/>
          <p:cNvSpPr txBox="1"/>
          <p:nvPr/>
        </p:nvSpPr>
        <p:spPr>
          <a:xfrm>
            <a:off x="5318125" y="4837100"/>
            <a:ext cx="3079800" cy="366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Times New Roman"/>
              <a:buNone/>
            </a:pPr>
            <a:r>
              <a:rPr lang="en-US" sz="2400" b="0" i="0" u="none">
                <a:solidFill>
                  <a:schemeClr val="dk1"/>
                </a:solidFill>
                <a:latin typeface="Times New Roman"/>
                <a:ea typeface="Times New Roman"/>
                <a:cs typeface="Times New Roman"/>
                <a:sym typeface="Times New Roman"/>
              </a:rPr>
              <a:t>positive – pressed = ‘1’</a:t>
            </a:r>
            <a:endParaRPr/>
          </a:p>
        </p:txBody>
      </p:sp>
      <p:sp>
        <p:nvSpPr>
          <p:cNvPr id="99" name="Google Shape;99;p17"/>
          <p:cNvSpPr txBox="1"/>
          <p:nvPr/>
        </p:nvSpPr>
        <p:spPr>
          <a:xfrm>
            <a:off x="1143000" y="4876800"/>
            <a:ext cx="3292500" cy="366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Times New Roman"/>
              <a:buNone/>
            </a:pPr>
            <a:r>
              <a:rPr lang="en-US" sz="2400" b="0" i="0" u="none">
                <a:solidFill>
                  <a:schemeClr val="dk1"/>
                </a:solidFill>
                <a:latin typeface="Times New Roman"/>
                <a:ea typeface="Times New Roman"/>
                <a:cs typeface="Times New Roman"/>
                <a:sym typeface="Times New Roman"/>
              </a:rPr>
              <a:t>negative – pressed = ‘0’</a:t>
            </a:r>
            <a:endParaRPr/>
          </a:p>
        </p:txBody>
      </p:sp>
      <p:pic>
        <p:nvPicPr>
          <p:cNvPr id="100" name="Google Shape;100;p17"/>
          <p:cNvPicPr preferRelativeResize="0"/>
          <p:nvPr/>
        </p:nvPicPr>
        <p:blipFill rotWithShape="1">
          <a:blip r:embed="rId3">
            <a:alphaModFix/>
          </a:blip>
          <a:srcRect/>
          <a:stretch/>
        </p:blipFill>
        <p:spPr>
          <a:xfrm>
            <a:off x="457200" y="2209800"/>
            <a:ext cx="3978300" cy="2416200"/>
          </a:xfrm>
          <a:prstGeom prst="rect">
            <a:avLst/>
          </a:prstGeom>
          <a:noFill/>
          <a:ln>
            <a:noFill/>
          </a:ln>
        </p:spPr>
      </p:pic>
      <p:pic>
        <p:nvPicPr>
          <p:cNvPr id="101" name="Google Shape;101;p17"/>
          <p:cNvPicPr preferRelativeResize="0"/>
          <p:nvPr/>
        </p:nvPicPr>
        <p:blipFill rotWithShape="1">
          <a:blip r:embed="rId4">
            <a:alphaModFix/>
          </a:blip>
          <a:srcRect/>
          <a:stretch/>
        </p:blipFill>
        <p:spPr>
          <a:xfrm>
            <a:off x="4419600" y="2209800"/>
            <a:ext cx="3978300" cy="24162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44"/>
          <p:cNvSpPr txBox="1">
            <a:spLocks noGrp="1"/>
          </p:cNvSpPr>
          <p:nvPr>
            <p:ph type="title"/>
          </p:nvPr>
        </p:nvSpPr>
        <p:spPr>
          <a:xfrm>
            <a:off x="381000" y="228600"/>
            <a:ext cx="7696200" cy="6858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558D06"/>
              </a:buClr>
              <a:buFont typeface="Verdana"/>
              <a:buNone/>
            </a:pPr>
            <a:r>
              <a:rPr lang="en-US" sz="3200" b="0" i="0" u="none" strike="noStrike" cap="none">
                <a:solidFill>
                  <a:srgbClr val="558D06"/>
                </a:solidFill>
                <a:latin typeface="Verdana"/>
                <a:ea typeface="Verdana"/>
                <a:cs typeface="Verdana"/>
                <a:sym typeface="Verdana"/>
              </a:rPr>
              <a:t>System Design</a:t>
            </a:r>
            <a:endParaRPr/>
          </a:p>
        </p:txBody>
      </p:sp>
      <p:sp>
        <p:nvSpPr>
          <p:cNvPr id="563" name="Google Shape;563;p44"/>
          <p:cNvSpPr txBox="1">
            <a:spLocks noGrp="1"/>
          </p:cNvSpPr>
          <p:nvPr>
            <p:ph type="body" idx="1"/>
          </p:nvPr>
        </p:nvSpPr>
        <p:spPr>
          <a:xfrm>
            <a:off x="523875" y="1108075"/>
            <a:ext cx="7924800" cy="4906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2000"/>
              <a:buFont typeface="Noto Sans Symbols"/>
              <a:buChar char="❑"/>
            </a:pPr>
            <a:r>
              <a:rPr lang="en-US" sz="2000" b="0" i="0" u="none" strike="noStrike" cap="none">
                <a:solidFill>
                  <a:schemeClr val="dk1"/>
                </a:solidFill>
                <a:latin typeface="Verdana"/>
                <a:ea typeface="Verdana"/>
                <a:cs typeface="Verdana"/>
                <a:sym typeface="Verdana"/>
              </a:rPr>
              <a:t>What does being in a state mean? </a:t>
            </a:r>
            <a:endParaRPr/>
          </a:p>
          <a:p>
            <a:pPr marL="742950" marR="0" lvl="1" indent="-285750" algn="l" rtl="0">
              <a:lnSpc>
                <a:spcPct val="90000"/>
              </a:lnSpc>
              <a:spcBef>
                <a:spcPts val="400"/>
              </a:spcBef>
              <a:spcAft>
                <a:spcPts val="0"/>
              </a:spcAft>
              <a:buClr>
                <a:schemeClr val="dk1"/>
              </a:buClr>
              <a:buSzPts val="2000"/>
              <a:buFont typeface="Noto Sans Symbols"/>
              <a:buChar char="❖"/>
            </a:pPr>
            <a:r>
              <a:rPr lang="en-US" sz="2000" b="0" i="0" u="none" strike="noStrike" cap="none">
                <a:solidFill>
                  <a:schemeClr val="dk1"/>
                </a:solidFill>
                <a:latin typeface="Verdana"/>
                <a:ea typeface="Verdana"/>
                <a:cs typeface="Verdana"/>
                <a:sym typeface="Verdana"/>
              </a:rPr>
              <a:t>List state parameters</a:t>
            </a:r>
            <a:endParaRPr/>
          </a:p>
          <a:p>
            <a:pPr marL="342900" marR="0" lvl="0" indent="-342900" algn="l" rtl="0">
              <a:lnSpc>
                <a:spcPct val="90000"/>
              </a:lnSpc>
              <a:spcBef>
                <a:spcPts val="400"/>
              </a:spcBef>
              <a:spcAft>
                <a:spcPts val="0"/>
              </a:spcAft>
              <a:buClr>
                <a:schemeClr val="dk1"/>
              </a:buClr>
              <a:buSzPts val="2000"/>
              <a:buFont typeface="Noto Sans Symbols"/>
              <a:buChar char="❑"/>
            </a:pPr>
            <a:r>
              <a:rPr lang="en-US" sz="2000" b="0" i="0" u="none" strike="noStrike" cap="none">
                <a:solidFill>
                  <a:schemeClr val="dk1"/>
                </a:solidFill>
                <a:latin typeface="Verdana"/>
                <a:ea typeface="Verdana"/>
                <a:cs typeface="Verdana"/>
                <a:sym typeface="Verdana"/>
              </a:rPr>
              <a:t>What is the starting state of the system? </a:t>
            </a:r>
            <a:endParaRPr/>
          </a:p>
          <a:p>
            <a:pPr marL="742950" marR="0" lvl="1" indent="-285750" algn="l" rtl="0">
              <a:lnSpc>
                <a:spcPct val="90000"/>
              </a:lnSpc>
              <a:spcBef>
                <a:spcPts val="400"/>
              </a:spcBef>
              <a:spcAft>
                <a:spcPts val="0"/>
              </a:spcAft>
              <a:buClr>
                <a:schemeClr val="dk1"/>
              </a:buClr>
              <a:buSzPts val="2000"/>
              <a:buFont typeface="Noto Sans Symbols"/>
              <a:buChar char="❖"/>
            </a:pPr>
            <a:r>
              <a:rPr lang="en-US" sz="2000" b="0" i="0" u="none" strike="noStrike" cap="none">
                <a:solidFill>
                  <a:schemeClr val="dk1"/>
                </a:solidFill>
                <a:latin typeface="Verdana"/>
                <a:ea typeface="Verdana"/>
                <a:cs typeface="Verdana"/>
                <a:sym typeface="Verdana"/>
              </a:rPr>
              <a:t>Define the initial state</a:t>
            </a:r>
            <a:endParaRPr/>
          </a:p>
          <a:p>
            <a:pPr marL="342900" marR="0" lvl="0" indent="-342900" algn="l" rtl="0">
              <a:lnSpc>
                <a:spcPct val="90000"/>
              </a:lnSpc>
              <a:spcBef>
                <a:spcPts val="400"/>
              </a:spcBef>
              <a:spcAft>
                <a:spcPts val="0"/>
              </a:spcAft>
              <a:buClr>
                <a:schemeClr val="dk1"/>
              </a:buClr>
              <a:buSzPts val="2000"/>
              <a:buFont typeface="Noto Sans Symbols"/>
              <a:buChar char="❑"/>
            </a:pPr>
            <a:r>
              <a:rPr lang="en-US" sz="2000" b="0" i="0" u="none" strike="noStrike" cap="none">
                <a:solidFill>
                  <a:schemeClr val="dk1"/>
                </a:solidFill>
                <a:latin typeface="Verdana"/>
                <a:ea typeface="Verdana"/>
                <a:cs typeface="Verdana"/>
                <a:sym typeface="Verdana"/>
              </a:rPr>
              <a:t>What information do we need to collect? </a:t>
            </a:r>
            <a:endParaRPr/>
          </a:p>
          <a:p>
            <a:pPr marL="742950" marR="0" lvl="1" indent="-285750" algn="l" rtl="0">
              <a:lnSpc>
                <a:spcPct val="90000"/>
              </a:lnSpc>
              <a:spcBef>
                <a:spcPts val="400"/>
              </a:spcBef>
              <a:spcAft>
                <a:spcPts val="0"/>
              </a:spcAft>
              <a:buClr>
                <a:schemeClr val="dk1"/>
              </a:buClr>
              <a:buSzPts val="2000"/>
              <a:buFont typeface="Noto Sans Symbols"/>
              <a:buChar char="❖"/>
            </a:pPr>
            <a:r>
              <a:rPr lang="en-US" sz="2000" b="0" i="0" u="none" strike="noStrike" cap="none">
                <a:solidFill>
                  <a:schemeClr val="dk1"/>
                </a:solidFill>
                <a:latin typeface="Verdana"/>
                <a:ea typeface="Verdana"/>
                <a:cs typeface="Verdana"/>
                <a:sym typeface="Verdana"/>
              </a:rPr>
              <a:t>List the input data</a:t>
            </a:r>
            <a:endParaRPr/>
          </a:p>
          <a:p>
            <a:pPr marL="342900" marR="0" lvl="0" indent="-342900" algn="l" rtl="0">
              <a:lnSpc>
                <a:spcPct val="90000"/>
              </a:lnSpc>
              <a:spcBef>
                <a:spcPts val="400"/>
              </a:spcBef>
              <a:spcAft>
                <a:spcPts val="0"/>
              </a:spcAft>
              <a:buClr>
                <a:schemeClr val="dk1"/>
              </a:buClr>
              <a:buSzPts val="2000"/>
              <a:buFont typeface="Noto Sans Symbols"/>
              <a:buChar char="❑"/>
            </a:pPr>
            <a:r>
              <a:rPr lang="en-US" sz="2000" b="0" i="0" u="none" strike="noStrike" cap="none">
                <a:solidFill>
                  <a:schemeClr val="dk1"/>
                </a:solidFill>
                <a:latin typeface="Verdana"/>
                <a:ea typeface="Verdana"/>
                <a:cs typeface="Verdana"/>
                <a:sym typeface="Verdana"/>
              </a:rPr>
              <a:t>What information do we need to generate? </a:t>
            </a:r>
            <a:endParaRPr/>
          </a:p>
          <a:p>
            <a:pPr marL="742950" marR="0" lvl="1" indent="-285750" algn="l" rtl="0">
              <a:lnSpc>
                <a:spcPct val="90000"/>
              </a:lnSpc>
              <a:spcBef>
                <a:spcPts val="400"/>
              </a:spcBef>
              <a:spcAft>
                <a:spcPts val="0"/>
              </a:spcAft>
              <a:buClr>
                <a:schemeClr val="dk1"/>
              </a:buClr>
              <a:buSzPts val="2000"/>
              <a:buFont typeface="Noto Sans Symbols"/>
              <a:buChar char="❖"/>
            </a:pPr>
            <a:r>
              <a:rPr lang="en-US" sz="2000" b="0" i="0" u="none" strike="noStrike" cap="none">
                <a:solidFill>
                  <a:schemeClr val="dk1"/>
                </a:solidFill>
                <a:latin typeface="Verdana"/>
                <a:ea typeface="Verdana"/>
                <a:cs typeface="Verdana"/>
                <a:sym typeface="Verdana"/>
              </a:rPr>
              <a:t>List the output data</a:t>
            </a:r>
            <a:endParaRPr/>
          </a:p>
          <a:p>
            <a:pPr marL="342900" marR="0" lvl="0" indent="-342900" algn="l" rtl="0">
              <a:lnSpc>
                <a:spcPct val="90000"/>
              </a:lnSpc>
              <a:spcBef>
                <a:spcPts val="400"/>
              </a:spcBef>
              <a:spcAft>
                <a:spcPts val="0"/>
              </a:spcAft>
              <a:buClr>
                <a:schemeClr val="dk1"/>
              </a:buClr>
              <a:buSzPts val="2000"/>
              <a:buFont typeface="Noto Sans Symbols"/>
              <a:buChar char="❑"/>
            </a:pPr>
            <a:r>
              <a:rPr lang="en-US" sz="2000" b="0" i="0" u="none" strike="noStrike" cap="none">
                <a:solidFill>
                  <a:schemeClr val="dk1"/>
                </a:solidFill>
                <a:latin typeface="Verdana"/>
                <a:ea typeface="Verdana"/>
                <a:cs typeface="Verdana"/>
                <a:sym typeface="Verdana"/>
              </a:rPr>
              <a:t>How do we move from one state to another? </a:t>
            </a:r>
            <a:endParaRPr/>
          </a:p>
          <a:p>
            <a:pPr marL="742950" marR="0" lvl="1" indent="-285750" algn="l" rtl="0">
              <a:lnSpc>
                <a:spcPct val="90000"/>
              </a:lnSpc>
              <a:spcBef>
                <a:spcPts val="400"/>
              </a:spcBef>
              <a:spcAft>
                <a:spcPts val="0"/>
              </a:spcAft>
              <a:buClr>
                <a:schemeClr val="dk1"/>
              </a:buClr>
              <a:buSzPts val="2000"/>
              <a:buFont typeface="Noto Sans Symbols"/>
              <a:buChar char="❖"/>
            </a:pPr>
            <a:r>
              <a:rPr lang="en-US" sz="2000" b="0" i="0" u="none" strike="noStrike" cap="none">
                <a:solidFill>
                  <a:schemeClr val="dk1"/>
                </a:solidFill>
                <a:latin typeface="Verdana"/>
                <a:ea typeface="Verdana"/>
                <a:cs typeface="Verdana"/>
                <a:sym typeface="Verdana"/>
              </a:rPr>
              <a:t>Actions we could do</a:t>
            </a:r>
            <a:endParaRPr/>
          </a:p>
          <a:p>
            <a:pPr marL="342900" marR="0" lvl="0" indent="-342900" algn="l" rtl="0">
              <a:lnSpc>
                <a:spcPct val="90000"/>
              </a:lnSpc>
              <a:spcBef>
                <a:spcPts val="400"/>
              </a:spcBef>
              <a:spcAft>
                <a:spcPts val="0"/>
              </a:spcAft>
              <a:buClr>
                <a:schemeClr val="dk1"/>
              </a:buClr>
              <a:buSzPts val="2000"/>
              <a:buFont typeface="Noto Sans Symbols"/>
              <a:buChar char="❑"/>
            </a:pPr>
            <a:r>
              <a:rPr lang="en-US" sz="2000" b="0" i="0" u="none" strike="noStrike" cap="none">
                <a:solidFill>
                  <a:schemeClr val="dk1"/>
                </a:solidFill>
                <a:latin typeface="Verdana"/>
                <a:ea typeface="Verdana"/>
                <a:cs typeface="Verdana"/>
                <a:sym typeface="Verdana"/>
              </a:rPr>
              <a:t>What is the desired ending state? </a:t>
            </a:r>
            <a:endParaRPr/>
          </a:p>
          <a:p>
            <a:pPr marL="742950" marR="0" lvl="1" indent="-285750" algn="l" rtl="0">
              <a:lnSpc>
                <a:spcPct val="90000"/>
              </a:lnSpc>
              <a:spcBef>
                <a:spcPts val="400"/>
              </a:spcBef>
              <a:spcAft>
                <a:spcPts val="0"/>
              </a:spcAft>
              <a:buClr>
                <a:schemeClr val="dk1"/>
              </a:buClr>
              <a:buSzPts val="2000"/>
              <a:buFont typeface="Noto Sans Symbols"/>
              <a:buChar char="❖"/>
            </a:pPr>
            <a:r>
              <a:rPr lang="en-US" sz="2000" b="0" i="0" u="none" strike="noStrike" cap="none">
                <a:solidFill>
                  <a:schemeClr val="dk1"/>
                </a:solidFill>
                <a:latin typeface="Verdana"/>
                <a:ea typeface="Verdana"/>
                <a:cs typeface="Verdana"/>
                <a:sym typeface="Verdana"/>
              </a:rPr>
              <a:t>Define the ultimate goal</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45"/>
          <p:cNvSpPr txBox="1">
            <a:spLocks noGrp="1"/>
          </p:cNvSpPr>
          <p:nvPr>
            <p:ph type="title"/>
          </p:nvPr>
        </p:nvSpPr>
        <p:spPr>
          <a:xfrm>
            <a:off x="381000" y="228600"/>
            <a:ext cx="7696200" cy="6858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558D06"/>
              </a:buClr>
              <a:buFont typeface="Verdana"/>
              <a:buNone/>
            </a:pPr>
            <a:r>
              <a:rPr lang="en-US" sz="3200" b="0" i="0" u="none" strike="noStrike" cap="none">
                <a:solidFill>
                  <a:srgbClr val="558D06"/>
                </a:solidFill>
                <a:latin typeface="Verdana"/>
                <a:ea typeface="Verdana"/>
                <a:cs typeface="Verdana"/>
                <a:sym typeface="Verdana"/>
              </a:rPr>
              <a:t>System Design</a:t>
            </a:r>
            <a:endParaRPr/>
          </a:p>
        </p:txBody>
      </p:sp>
      <p:sp>
        <p:nvSpPr>
          <p:cNvPr id="570" name="Google Shape;570;p45"/>
          <p:cNvSpPr txBox="1">
            <a:spLocks noGrp="1"/>
          </p:cNvSpPr>
          <p:nvPr>
            <p:ph type="body" idx="1"/>
          </p:nvPr>
        </p:nvSpPr>
        <p:spPr>
          <a:xfrm>
            <a:off x="523875" y="1927225"/>
            <a:ext cx="7924800" cy="408781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Verdana"/>
                <a:ea typeface="Verdana"/>
                <a:cs typeface="Verdana"/>
                <a:sym typeface="Verdana"/>
              </a:rPr>
              <a:t>Successive Refinement</a:t>
            </a:r>
            <a:endParaRPr/>
          </a:p>
          <a:p>
            <a:pPr marL="342900" marR="0" lvl="0" indent="-342900" algn="l" rtl="0">
              <a:lnSpc>
                <a:spcPct val="100000"/>
              </a:lnSpc>
              <a:spcBef>
                <a:spcPts val="560"/>
              </a:spcBef>
              <a:spcAft>
                <a:spcPts val="0"/>
              </a:spcAft>
              <a:buClr>
                <a:schemeClr val="dk1"/>
              </a:buClr>
              <a:buSzPts val="2800"/>
              <a:buFont typeface="Noto Sans Symbols"/>
              <a:buChar char="❑"/>
            </a:pPr>
            <a:r>
              <a:rPr lang="en-US" sz="2800" b="0" i="0" u="none" strike="noStrike" cap="none">
                <a:solidFill>
                  <a:schemeClr val="dk1"/>
                </a:solidFill>
                <a:latin typeface="Verdana"/>
                <a:ea typeface="Verdana"/>
                <a:cs typeface="Verdana"/>
                <a:sym typeface="Verdana"/>
              </a:rPr>
              <a:t>Stepwise Refinement</a:t>
            </a:r>
            <a:endParaRPr/>
          </a:p>
          <a:p>
            <a:pPr marL="342900" marR="0" lvl="0" indent="-342900" algn="l" rtl="0">
              <a:lnSpc>
                <a:spcPct val="100000"/>
              </a:lnSpc>
              <a:spcBef>
                <a:spcPts val="560"/>
              </a:spcBef>
              <a:spcAft>
                <a:spcPts val="0"/>
              </a:spcAft>
              <a:buClr>
                <a:schemeClr val="dk1"/>
              </a:buClr>
              <a:buSzPts val="2800"/>
              <a:buFont typeface="Noto Sans Symbols"/>
              <a:buChar char="❑"/>
            </a:pPr>
            <a:r>
              <a:rPr lang="en-US" sz="2800" b="0" i="0" u="none" strike="noStrike" cap="none">
                <a:solidFill>
                  <a:schemeClr val="dk1"/>
                </a:solidFill>
                <a:latin typeface="Verdana"/>
                <a:ea typeface="Verdana"/>
                <a:cs typeface="Verdana"/>
                <a:sym typeface="Verdana"/>
              </a:rPr>
              <a:t>Systematic Decomposition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46"/>
          <p:cNvSpPr txBox="1">
            <a:spLocks noGrp="1"/>
          </p:cNvSpPr>
          <p:nvPr>
            <p:ph type="title"/>
          </p:nvPr>
        </p:nvSpPr>
        <p:spPr>
          <a:xfrm>
            <a:off x="381000" y="228600"/>
            <a:ext cx="7696200" cy="6858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558D06"/>
              </a:buClr>
              <a:buFont typeface="Verdana"/>
              <a:buNone/>
            </a:pPr>
            <a:r>
              <a:rPr lang="en-US" sz="3200" b="0" i="0" u="none" strike="noStrike" cap="none">
                <a:solidFill>
                  <a:srgbClr val="558D06"/>
                </a:solidFill>
                <a:latin typeface="Verdana"/>
                <a:ea typeface="Verdana"/>
                <a:cs typeface="Verdana"/>
                <a:sym typeface="Verdana"/>
              </a:rPr>
              <a:t>System Design</a:t>
            </a:r>
            <a:endParaRPr/>
          </a:p>
        </p:txBody>
      </p:sp>
      <p:sp>
        <p:nvSpPr>
          <p:cNvPr id="577" name="Google Shape;577;p46"/>
          <p:cNvSpPr txBox="1">
            <a:spLocks noGrp="1"/>
          </p:cNvSpPr>
          <p:nvPr>
            <p:ph type="body" idx="1"/>
          </p:nvPr>
        </p:nvSpPr>
        <p:spPr>
          <a:xfrm>
            <a:off x="523875" y="1108075"/>
            <a:ext cx="7924800" cy="4906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Verdana"/>
                <a:ea typeface="Verdana"/>
                <a:cs typeface="Verdana"/>
                <a:sym typeface="Verdana"/>
              </a:rPr>
              <a:t>Start with a task and decompose the task into a set of simpler subtasks</a:t>
            </a:r>
            <a:endParaRPr/>
          </a:p>
          <a:p>
            <a:pPr marL="342900" marR="0" lvl="0" indent="-342900" algn="l" rtl="0">
              <a:lnSpc>
                <a:spcPct val="90000"/>
              </a:lnSpc>
              <a:spcBef>
                <a:spcPts val="560"/>
              </a:spcBef>
              <a:spcAft>
                <a:spcPts val="0"/>
              </a:spcAft>
              <a:buClr>
                <a:schemeClr val="dk1"/>
              </a:buClr>
              <a:buSzPts val="2800"/>
              <a:buFont typeface="Noto Sans Symbols"/>
              <a:buChar char="❑"/>
            </a:pPr>
            <a:r>
              <a:rPr lang="en-US" sz="2800" b="0" i="0" u="none" strike="noStrike" cap="none">
                <a:solidFill>
                  <a:schemeClr val="dk1"/>
                </a:solidFill>
                <a:latin typeface="Verdana"/>
                <a:ea typeface="Verdana"/>
                <a:cs typeface="Verdana"/>
                <a:sym typeface="Verdana"/>
              </a:rPr>
              <a:t>Subtasks are decomposed into even simpler sub-subtasks</a:t>
            </a:r>
            <a:endParaRPr/>
          </a:p>
          <a:p>
            <a:pPr marL="342900" marR="0" lvl="0" indent="-342900" algn="l" rtl="0">
              <a:lnSpc>
                <a:spcPct val="90000"/>
              </a:lnSpc>
              <a:spcBef>
                <a:spcPts val="560"/>
              </a:spcBef>
              <a:spcAft>
                <a:spcPts val="0"/>
              </a:spcAft>
              <a:buClr>
                <a:schemeClr val="dk1"/>
              </a:buClr>
              <a:buSzPts val="2800"/>
              <a:buFont typeface="Noto Sans Symbols"/>
              <a:buChar char="❑"/>
            </a:pPr>
            <a:r>
              <a:rPr lang="en-US" sz="2800" b="0" i="0" u="none" strike="noStrike" cap="none">
                <a:solidFill>
                  <a:schemeClr val="dk1"/>
                </a:solidFill>
                <a:latin typeface="Verdana"/>
                <a:ea typeface="Verdana"/>
                <a:cs typeface="Verdana"/>
                <a:sym typeface="Verdana"/>
              </a:rPr>
              <a:t>Each subtask is simpler than the task itself</a:t>
            </a:r>
            <a:endParaRPr/>
          </a:p>
          <a:p>
            <a:pPr marL="342900" marR="0" lvl="0" indent="-342900" algn="l" rtl="0">
              <a:lnSpc>
                <a:spcPct val="90000"/>
              </a:lnSpc>
              <a:spcBef>
                <a:spcPts val="560"/>
              </a:spcBef>
              <a:spcAft>
                <a:spcPts val="0"/>
              </a:spcAft>
              <a:buClr>
                <a:schemeClr val="dk1"/>
              </a:buClr>
              <a:buSzPts val="2800"/>
              <a:buFont typeface="Noto Sans Symbols"/>
              <a:buChar char="❑"/>
            </a:pPr>
            <a:r>
              <a:rPr lang="en-US" sz="2800" b="0" i="0" u="none" strike="noStrike" cap="none">
                <a:solidFill>
                  <a:schemeClr val="dk1"/>
                </a:solidFill>
                <a:latin typeface="Verdana"/>
                <a:ea typeface="Verdana"/>
                <a:cs typeface="Verdana"/>
                <a:sym typeface="Verdana"/>
              </a:rPr>
              <a:t>Make design decisions</a:t>
            </a:r>
            <a:endParaRPr/>
          </a:p>
          <a:p>
            <a:pPr marL="742950" marR="0" lvl="1" indent="-285750" algn="l" rtl="0">
              <a:lnSpc>
                <a:spcPct val="90000"/>
              </a:lnSpc>
              <a:spcBef>
                <a:spcPts val="480"/>
              </a:spcBef>
              <a:spcAft>
                <a:spcPts val="0"/>
              </a:spcAft>
              <a:buClr>
                <a:schemeClr val="dk1"/>
              </a:buClr>
              <a:buSzPts val="2400"/>
              <a:buFont typeface="Noto Sans Symbols"/>
              <a:buChar char="❖"/>
            </a:pPr>
            <a:r>
              <a:rPr lang="en-US" sz="2400" b="0" i="1" u="none" strike="noStrike" cap="none">
                <a:solidFill>
                  <a:schemeClr val="dk1"/>
                </a:solidFill>
                <a:latin typeface="Verdana"/>
                <a:ea typeface="Verdana"/>
                <a:cs typeface="Verdana"/>
                <a:sym typeface="Verdana"/>
              </a:rPr>
              <a:t>document</a:t>
            </a:r>
            <a:r>
              <a:rPr lang="en-US" sz="2400" b="0" i="0" u="none" strike="noStrike" cap="none">
                <a:solidFill>
                  <a:schemeClr val="dk1"/>
                </a:solidFill>
                <a:latin typeface="Verdana"/>
                <a:ea typeface="Verdana"/>
                <a:cs typeface="Verdana"/>
                <a:sym typeface="Verdana"/>
              </a:rPr>
              <a:t> decisions and subtask requirements</a:t>
            </a:r>
            <a:endParaRPr sz="2400" b="0" i="1" u="none" strike="noStrike" cap="none">
              <a:solidFill>
                <a:schemeClr val="dk1"/>
              </a:solidFill>
              <a:latin typeface="Verdana"/>
              <a:ea typeface="Verdana"/>
              <a:cs typeface="Verdana"/>
              <a:sym typeface="Verdana"/>
            </a:endParaRPr>
          </a:p>
          <a:p>
            <a:pPr marL="342900" marR="0" lvl="0" indent="-342900" algn="l" rtl="0">
              <a:lnSpc>
                <a:spcPct val="90000"/>
              </a:lnSpc>
              <a:spcBef>
                <a:spcPts val="560"/>
              </a:spcBef>
              <a:spcAft>
                <a:spcPts val="0"/>
              </a:spcAft>
              <a:buClr>
                <a:schemeClr val="dk1"/>
              </a:buClr>
              <a:buSzPts val="2800"/>
              <a:buFont typeface="Noto Sans Symbols"/>
              <a:buChar char="❑"/>
            </a:pPr>
            <a:r>
              <a:rPr lang="en-US" sz="2800" b="0" i="0" u="none" strike="noStrike" cap="none">
                <a:solidFill>
                  <a:schemeClr val="dk1"/>
                </a:solidFill>
                <a:latin typeface="Verdana"/>
                <a:ea typeface="Verdana"/>
                <a:cs typeface="Verdana"/>
                <a:sym typeface="Verdana"/>
              </a:rPr>
              <a:t>Ultimately, subtask is so simple, it can be converted to software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47"/>
          <p:cNvSpPr txBox="1">
            <a:spLocks noGrp="1"/>
          </p:cNvSpPr>
          <p:nvPr>
            <p:ph type="title"/>
          </p:nvPr>
        </p:nvSpPr>
        <p:spPr>
          <a:xfrm>
            <a:off x="381000" y="228600"/>
            <a:ext cx="7696200" cy="6858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558D06"/>
              </a:buClr>
              <a:buFont typeface="Verdana"/>
              <a:buNone/>
            </a:pPr>
            <a:r>
              <a:rPr lang="en-US" sz="3200" b="0" i="0" u="none" strike="noStrike" cap="none">
                <a:solidFill>
                  <a:srgbClr val="558D06"/>
                </a:solidFill>
                <a:latin typeface="Verdana"/>
                <a:ea typeface="Verdana"/>
                <a:cs typeface="Verdana"/>
                <a:sym typeface="Verdana"/>
              </a:rPr>
              <a:t>System Design</a:t>
            </a:r>
            <a:endParaRPr/>
          </a:p>
        </p:txBody>
      </p:sp>
      <p:sp>
        <p:nvSpPr>
          <p:cNvPr id="584" name="Google Shape;584;p47"/>
          <p:cNvSpPr txBox="1">
            <a:spLocks noGrp="1"/>
          </p:cNvSpPr>
          <p:nvPr>
            <p:ph type="body" idx="1"/>
          </p:nvPr>
        </p:nvSpPr>
        <p:spPr>
          <a:xfrm>
            <a:off x="523875" y="1108075"/>
            <a:ext cx="7924800" cy="4906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Verdana"/>
                <a:ea typeface="Verdana"/>
                <a:cs typeface="Verdana"/>
                <a:sym typeface="Verdana"/>
              </a:rPr>
              <a:t>Four building blocks (structured):</a:t>
            </a:r>
            <a:endParaRPr/>
          </a:p>
          <a:p>
            <a:pPr marL="742950" marR="0" lvl="1" indent="-285750" algn="l" rtl="0">
              <a:lnSpc>
                <a:spcPct val="90000"/>
              </a:lnSpc>
              <a:spcBef>
                <a:spcPts val="480"/>
              </a:spcBef>
              <a:spcAft>
                <a:spcPts val="0"/>
              </a:spcAft>
              <a:buClr>
                <a:schemeClr val="dk1"/>
              </a:buClr>
              <a:buSzPts val="2400"/>
              <a:buFont typeface="Noto Sans Symbols"/>
              <a:buChar char="❖"/>
            </a:pPr>
            <a:r>
              <a:rPr lang="en-US" sz="2400" b="0" i="0" u="none" strike="noStrike" cap="none">
                <a:solidFill>
                  <a:schemeClr val="dk1"/>
                </a:solidFill>
                <a:latin typeface="Verdana"/>
                <a:ea typeface="Verdana"/>
                <a:cs typeface="Verdana"/>
                <a:sym typeface="Verdana"/>
              </a:rPr>
              <a:t>“do A then do B” → sequential</a:t>
            </a:r>
            <a:endParaRPr/>
          </a:p>
          <a:p>
            <a:pPr marL="742950" marR="0" lvl="1" indent="-285750" algn="l" rtl="0">
              <a:lnSpc>
                <a:spcPct val="90000"/>
              </a:lnSpc>
              <a:spcBef>
                <a:spcPts val="480"/>
              </a:spcBef>
              <a:spcAft>
                <a:spcPts val="0"/>
              </a:spcAft>
              <a:buClr>
                <a:schemeClr val="dk1"/>
              </a:buClr>
              <a:buSzPts val="2400"/>
              <a:buFont typeface="Noto Sans Symbols"/>
              <a:buChar char="❖"/>
            </a:pPr>
            <a:r>
              <a:rPr lang="en-US" sz="2400" b="0" i="0" u="none" strike="noStrike" cap="none">
                <a:solidFill>
                  <a:schemeClr val="dk1"/>
                </a:solidFill>
                <a:latin typeface="Verdana"/>
                <a:ea typeface="Verdana"/>
                <a:cs typeface="Verdana"/>
                <a:sym typeface="Verdana"/>
              </a:rPr>
              <a:t>“do A and B in either order” → sequential (parallel)</a:t>
            </a:r>
            <a:endParaRPr/>
          </a:p>
          <a:p>
            <a:pPr marL="742950" marR="0" lvl="1" indent="-285750" algn="l" rtl="0">
              <a:lnSpc>
                <a:spcPct val="90000"/>
              </a:lnSpc>
              <a:spcBef>
                <a:spcPts val="480"/>
              </a:spcBef>
              <a:spcAft>
                <a:spcPts val="0"/>
              </a:spcAft>
              <a:buClr>
                <a:schemeClr val="dk1"/>
              </a:buClr>
              <a:buSzPts val="2400"/>
              <a:buFont typeface="Noto Sans Symbols"/>
              <a:buChar char="❖"/>
            </a:pPr>
            <a:r>
              <a:rPr lang="en-US" sz="2400" b="0" i="0" u="none" strike="noStrike" cap="none">
                <a:solidFill>
                  <a:schemeClr val="dk1"/>
                </a:solidFill>
                <a:latin typeface="Verdana"/>
                <a:ea typeface="Verdana"/>
                <a:cs typeface="Verdana"/>
                <a:sym typeface="Verdana"/>
              </a:rPr>
              <a:t>“if A, then do B” → conditional</a:t>
            </a:r>
            <a:endParaRPr/>
          </a:p>
          <a:p>
            <a:pPr marL="742950" marR="0" lvl="1" indent="-285750" algn="l" rtl="0">
              <a:lnSpc>
                <a:spcPct val="90000"/>
              </a:lnSpc>
              <a:spcBef>
                <a:spcPts val="480"/>
              </a:spcBef>
              <a:spcAft>
                <a:spcPts val="0"/>
              </a:spcAft>
              <a:buClr>
                <a:schemeClr val="dk1"/>
              </a:buClr>
              <a:buSzPts val="2400"/>
              <a:buFont typeface="Noto Sans Symbols"/>
              <a:buChar char="❖"/>
            </a:pPr>
            <a:r>
              <a:rPr lang="en-US" sz="2400" b="0" i="0" u="none" strike="noStrike" cap="none">
                <a:solidFill>
                  <a:schemeClr val="dk1"/>
                </a:solidFill>
                <a:latin typeface="Verdana"/>
                <a:ea typeface="Verdana"/>
                <a:cs typeface="Verdana"/>
                <a:sym typeface="Verdana"/>
              </a:rPr>
              <a:t>“for each A, do B” → iterative</a:t>
            </a:r>
            <a:endParaRPr/>
          </a:p>
          <a:p>
            <a:pPr marL="742950" marR="0" lvl="1" indent="-285750" algn="l" rtl="0">
              <a:lnSpc>
                <a:spcPct val="90000"/>
              </a:lnSpc>
              <a:spcBef>
                <a:spcPts val="480"/>
              </a:spcBef>
              <a:spcAft>
                <a:spcPts val="0"/>
              </a:spcAft>
              <a:buClr>
                <a:schemeClr val="dk1"/>
              </a:buClr>
              <a:buSzPts val="2400"/>
              <a:buFont typeface="Noto Sans Symbols"/>
              <a:buChar char="❖"/>
            </a:pPr>
            <a:r>
              <a:rPr lang="en-US" sz="2400" b="0" i="0" u="none" strike="noStrike" cap="none">
                <a:solidFill>
                  <a:schemeClr val="dk1"/>
                </a:solidFill>
                <a:latin typeface="Verdana"/>
                <a:ea typeface="Verdana"/>
                <a:cs typeface="Verdana"/>
                <a:sym typeface="Verdana"/>
              </a:rPr>
              <a:t>“do A until B” → iterative</a:t>
            </a:r>
            <a:endParaRPr/>
          </a:p>
          <a:p>
            <a:pPr marL="742950" marR="0" lvl="1" indent="-285750" algn="l" rtl="0">
              <a:lnSpc>
                <a:spcPct val="90000"/>
              </a:lnSpc>
              <a:spcBef>
                <a:spcPts val="480"/>
              </a:spcBef>
              <a:spcAft>
                <a:spcPts val="0"/>
              </a:spcAft>
              <a:buClr>
                <a:schemeClr val="dk1"/>
              </a:buClr>
              <a:buSzPts val="2400"/>
              <a:buFont typeface="Noto Sans Symbols"/>
              <a:buChar char="❖"/>
            </a:pPr>
            <a:r>
              <a:rPr lang="en-US" sz="2400" b="0" i="0" u="none" strike="noStrike" cap="none">
                <a:solidFill>
                  <a:schemeClr val="dk1"/>
                </a:solidFill>
                <a:latin typeface="Verdana"/>
                <a:ea typeface="Verdana"/>
                <a:cs typeface="Verdana"/>
                <a:sym typeface="Verdana"/>
              </a:rPr>
              <a:t>“repeat A over &amp; over forever” → iterative (condition always true)</a:t>
            </a:r>
            <a:endParaRPr/>
          </a:p>
          <a:p>
            <a:pPr marL="742950" marR="0" lvl="1" indent="-285750" algn="l" rtl="0">
              <a:lnSpc>
                <a:spcPct val="90000"/>
              </a:lnSpc>
              <a:spcBef>
                <a:spcPts val="480"/>
              </a:spcBef>
              <a:spcAft>
                <a:spcPts val="0"/>
              </a:spcAft>
              <a:buClr>
                <a:schemeClr val="dk1"/>
              </a:buClr>
              <a:buSzPts val="2400"/>
              <a:buFont typeface="Noto Sans Symbols"/>
              <a:buChar char="❖"/>
            </a:pPr>
            <a:r>
              <a:rPr lang="en-US" sz="2400" b="0" i="0" u="none" strike="noStrike" cap="none">
                <a:solidFill>
                  <a:schemeClr val="dk1"/>
                </a:solidFill>
                <a:latin typeface="Verdana"/>
                <a:ea typeface="Verdana"/>
                <a:cs typeface="Verdana"/>
                <a:sym typeface="Verdana"/>
              </a:rPr>
              <a:t>“on external event do B” → interrupt</a:t>
            </a:r>
            <a:endParaRPr/>
          </a:p>
          <a:p>
            <a:pPr marL="742950" marR="0" lvl="1" indent="-285750" algn="l" rtl="0">
              <a:lnSpc>
                <a:spcPct val="90000"/>
              </a:lnSpc>
              <a:spcBef>
                <a:spcPts val="480"/>
              </a:spcBef>
              <a:spcAft>
                <a:spcPts val="0"/>
              </a:spcAft>
              <a:buClr>
                <a:schemeClr val="dk1"/>
              </a:buClr>
              <a:buSzPts val="2400"/>
              <a:buFont typeface="Noto Sans Symbols"/>
              <a:buChar char="❖"/>
            </a:pPr>
            <a:r>
              <a:rPr lang="en-US" sz="2400" b="0" i="0" u="none" strike="noStrike" cap="none">
                <a:solidFill>
                  <a:schemeClr val="dk1"/>
                </a:solidFill>
                <a:latin typeface="Verdana"/>
                <a:ea typeface="Verdana"/>
                <a:cs typeface="Verdana"/>
                <a:sym typeface="Verdana"/>
              </a:rPr>
              <a:t>“every t msec do B” → interrupt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48"/>
          <p:cNvSpPr txBox="1">
            <a:spLocks noGrp="1"/>
          </p:cNvSpPr>
          <p:nvPr>
            <p:ph type="title"/>
          </p:nvPr>
        </p:nvSpPr>
        <p:spPr>
          <a:xfrm>
            <a:off x="381000" y="228600"/>
            <a:ext cx="7696200" cy="6858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558D06"/>
              </a:buClr>
              <a:buFont typeface="Verdana"/>
              <a:buNone/>
            </a:pPr>
            <a:r>
              <a:rPr lang="en-US" sz="3200" b="0" i="0" u="none" strike="noStrike" cap="none">
                <a:solidFill>
                  <a:srgbClr val="558D06"/>
                </a:solidFill>
                <a:latin typeface="Verdana"/>
                <a:ea typeface="Verdana"/>
                <a:cs typeface="Verdana"/>
                <a:sym typeface="Verdana"/>
              </a:rPr>
              <a:t>Successive Refinement</a:t>
            </a:r>
            <a:endParaRPr/>
          </a:p>
        </p:txBody>
      </p:sp>
      <p:pic>
        <p:nvPicPr>
          <p:cNvPr id="591" name="Google Shape;591;p48"/>
          <p:cNvPicPr preferRelativeResize="0"/>
          <p:nvPr/>
        </p:nvPicPr>
        <p:blipFill rotWithShape="1">
          <a:blip r:embed="rId3">
            <a:alphaModFix/>
          </a:blip>
          <a:srcRect/>
          <a:stretch/>
        </p:blipFill>
        <p:spPr>
          <a:xfrm>
            <a:off x="947737" y="1295400"/>
            <a:ext cx="7239000" cy="42894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49"/>
          <p:cNvSpPr txBox="1">
            <a:spLocks noGrp="1"/>
          </p:cNvSpPr>
          <p:nvPr>
            <p:ph type="title"/>
          </p:nvPr>
        </p:nvSpPr>
        <p:spPr>
          <a:xfrm>
            <a:off x="381000" y="228600"/>
            <a:ext cx="7696200" cy="6858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558D06"/>
              </a:buClr>
              <a:buFont typeface="Verdana"/>
              <a:buNone/>
            </a:pPr>
            <a:r>
              <a:rPr lang="en-US" sz="3200" b="0" i="0" u="none" strike="noStrike" cap="none">
                <a:solidFill>
                  <a:srgbClr val="558D06"/>
                </a:solidFill>
                <a:latin typeface="Verdana"/>
                <a:ea typeface="Verdana"/>
                <a:cs typeface="Verdana"/>
                <a:sym typeface="Verdana"/>
              </a:rPr>
              <a:t>Successive Refinement</a:t>
            </a:r>
            <a:endParaRPr/>
          </a:p>
        </p:txBody>
      </p:sp>
      <p:pic>
        <p:nvPicPr>
          <p:cNvPr id="598" name="Google Shape;598;p49"/>
          <p:cNvPicPr preferRelativeResize="0"/>
          <p:nvPr/>
        </p:nvPicPr>
        <p:blipFill rotWithShape="1">
          <a:blip r:embed="rId3">
            <a:alphaModFix/>
          </a:blip>
          <a:srcRect/>
          <a:stretch/>
        </p:blipFill>
        <p:spPr>
          <a:xfrm>
            <a:off x="533400" y="1041400"/>
            <a:ext cx="7848600" cy="4524375"/>
          </a:xfrm>
          <a:prstGeom prst="rect">
            <a:avLst/>
          </a:prstGeom>
          <a:noFill/>
          <a:ln>
            <a:noFill/>
          </a:ln>
        </p:spPr>
      </p:pic>
      <p:sp>
        <p:nvSpPr>
          <p:cNvPr id="599" name="Google Shape;599;p49"/>
          <p:cNvSpPr txBox="1"/>
          <p:nvPr/>
        </p:nvSpPr>
        <p:spPr>
          <a:xfrm>
            <a:off x="414337" y="5726112"/>
            <a:ext cx="8528050" cy="4619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Verdana"/>
              <a:buNone/>
            </a:pPr>
            <a:r>
              <a:rPr lang="en-US" sz="2400" b="0" i="0" u="none">
                <a:solidFill>
                  <a:schemeClr val="dk1"/>
                </a:solidFill>
                <a:latin typeface="Verdana"/>
                <a:ea typeface="Verdana"/>
                <a:cs typeface="Verdana"/>
                <a:sym typeface="Verdana"/>
              </a:rPr>
              <a:t>Successive refinement example for iterative approach</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50"/>
          <p:cNvSpPr txBox="1">
            <a:spLocks noGrp="1"/>
          </p:cNvSpPr>
          <p:nvPr>
            <p:ph type="title"/>
          </p:nvPr>
        </p:nvSpPr>
        <p:spPr>
          <a:xfrm>
            <a:off x="381000" y="228600"/>
            <a:ext cx="7696200" cy="6858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558D06"/>
              </a:buClr>
              <a:buFont typeface="Verdana"/>
              <a:buNone/>
            </a:pPr>
            <a:r>
              <a:rPr lang="en-US" sz="3200" b="0" i="0" u="none" strike="noStrike" cap="none">
                <a:solidFill>
                  <a:srgbClr val="558D06"/>
                </a:solidFill>
                <a:latin typeface="Verdana"/>
                <a:ea typeface="Verdana"/>
                <a:cs typeface="Verdana"/>
                <a:sym typeface="Verdana"/>
              </a:rPr>
              <a:t>Abstraction  - Device Driver</a:t>
            </a:r>
            <a:endParaRPr/>
          </a:p>
        </p:txBody>
      </p:sp>
      <p:sp>
        <p:nvSpPr>
          <p:cNvPr id="606" name="Google Shape;606;p50"/>
          <p:cNvSpPr txBox="1">
            <a:spLocks noGrp="1"/>
          </p:cNvSpPr>
          <p:nvPr>
            <p:ph type="body" idx="1"/>
          </p:nvPr>
        </p:nvSpPr>
        <p:spPr>
          <a:xfrm>
            <a:off x="523875" y="1108075"/>
            <a:ext cx="7924800" cy="224631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Font typeface="Noto Sans Symbols"/>
              <a:buNone/>
            </a:pPr>
            <a:r>
              <a:rPr lang="en-US" sz="2000" b="0" i="0" u="none" strike="noStrike" cap="none">
                <a:solidFill>
                  <a:schemeClr val="dk1"/>
                </a:solidFill>
                <a:latin typeface="Verdana"/>
                <a:ea typeface="Verdana"/>
                <a:cs typeface="Verdana"/>
                <a:sym typeface="Verdana"/>
              </a:rPr>
              <a:t>Abstraction allows us to modularize our code and give us the option to expose what we want users to see and hide what we don’t want them to see.  </a:t>
            </a:r>
            <a:endParaRPr/>
          </a:p>
          <a:p>
            <a:pPr marL="342900" marR="0" lvl="0" indent="-342900" algn="l" rtl="0">
              <a:lnSpc>
                <a:spcPct val="100000"/>
              </a:lnSpc>
              <a:spcBef>
                <a:spcPts val="400"/>
              </a:spcBef>
              <a:spcAft>
                <a:spcPts val="0"/>
              </a:spcAft>
              <a:buClr>
                <a:schemeClr val="dk1"/>
              </a:buClr>
              <a:buFont typeface="Noto Sans Symbols"/>
              <a:buNone/>
            </a:pPr>
            <a:r>
              <a:rPr lang="en-US" sz="2000" b="0" i="0" u="none" strike="noStrike" cap="none">
                <a:solidFill>
                  <a:schemeClr val="dk1"/>
                </a:solidFill>
                <a:latin typeface="Verdana"/>
                <a:ea typeface="Verdana"/>
                <a:cs typeface="Verdana"/>
                <a:sym typeface="Verdana"/>
              </a:rPr>
              <a:t>A Device Driver is a good example where abstraction is used to expose </a:t>
            </a:r>
            <a:r>
              <a:rPr lang="en-US" sz="2000" b="0" i="1" u="none" strike="noStrike" cap="none">
                <a:solidFill>
                  <a:schemeClr val="dk1"/>
                </a:solidFill>
                <a:latin typeface="Verdana"/>
                <a:ea typeface="Verdana"/>
                <a:cs typeface="Verdana"/>
                <a:sym typeface="Verdana"/>
              </a:rPr>
              <a:t>public </a:t>
            </a:r>
            <a:r>
              <a:rPr lang="en-US" sz="2000" b="0" i="0" u="none" strike="noStrike" cap="none">
                <a:solidFill>
                  <a:schemeClr val="dk1"/>
                </a:solidFill>
                <a:latin typeface="Verdana"/>
                <a:ea typeface="Verdana"/>
                <a:cs typeface="Verdana"/>
                <a:sym typeface="Verdana"/>
              </a:rPr>
              <a:t>routines that we want users of the driver to call and use </a:t>
            </a:r>
            <a:r>
              <a:rPr lang="en-US" sz="2000" b="0" i="1" u="none" strike="noStrike" cap="none">
                <a:solidFill>
                  <a:schemeClr val="dk1"/>
                </a:solidFill>
                <a:latin typeface="Verdana"/>
                <a:ea typeface="Verdana"/>
                <a:cs typeface="Verdana"/>
                <a:sym typeface="Verdana"/>
              </a:rPr>
              <a:t>private </a:t>
            </a:r>
            <a:r>
              <a:rPr lang="en-US" sz="2000" b="0" i="0" u="none" strike="noStrike" cap="none">
                <a:solidFill>
                  <a:schemeClr val="dk1"/>
                </a:solidFill>
                <a:latin typeface="Verdana"/>
                <a:ea typeface="Verdana"/>
                <a:cs typeface="Verdana"/>
                <a:sym typeface="Verdana"/>
              </a:rPr>
              <a:t>routines to hide driver internals from the user (more on </a:t>
            </a:r>
            <a:r>
              <a:rPr lang="en-US" sz="2000" b="0" i="1" u="none" strike="noStrike" cap="none">
                <a:solidFill>
                  <a:schemeClr val="dk1"/>
                </a:solidFill>
                <a:latin typeface="Verdana"/>
                <a:ea typeface="Verdana"/>
                <a:cs typeface="Verdana"/>
                <a:sym typeface="Verdana"/>
              </a:rPr>
              <a:t>private </a:t>
            </a:r>
            <a:r>
              <a:rPr lang="en-US" sz="2000" b="0" i="0" u="none" strike="noStrike" cap="none">
                <a:solidFill>
                  <a:schemeClr val="dk1"/>
                </a:solidFill>
                <a:latin typeface="Verdana"/>
                <a:ea typeface="Verdana"/>
                <a:cs typeface="Verdana"/>
                <a:sym typeface="Verdana"/>
              </a:rPr>
              <a:t>routines later</a:t>
            </a:r>
            <a:r>
              <a:rPr lang="en-US" sz="2000" b="0" i="1" u="none" strike="noStrike" cap="none">
                <a:solidFill>
                  <a:schemeClr val="dk1"/>
                </a:solidFill>
                <a:latin typeface="Verdana"/>
                <a:ea typeface="Verdana"/>
                <a:cs typeface="Verdana"/>
                <a:sym typeface="Verdana"/>
              </a:rPr>
              <a:t>)</a:t>
            </a:r>
            <a:endParaRPr/>
          </a:p>
        </p:txBody>
      </p:sp>
      <p:sp>
        <p:nvSpPr>
          <p:cNvPr id="607" name="Google Shape;607;p50"/>
          <p:cNvSpPr txBox="1"/>
          <p:nvPr/>
        </p:nvSpPr>
        <p:spPr>
          <a:xfrm>
            <a:off x="3089275" y="3792537"/>
            <a:ext cx="1758950" cy="202565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608" name="Google Shape;608;p50"/>
          <p:cNvSpPr txBox="1"/>
          <p:nvPr/>
        </p:nvSpPr>
        <p:spPr>
          <a:xfrm>
            <a:off x="2865437" y="3397250"/>
            <a:ext cx="2317750" cy="4000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Times New Roman"/>
              <a:buNone/>
            </a:pPr>
            <a:r>
              <a:rPr lang="en-US" sz="2000" b="1" i="0" u="none">
                <a:solidFill>
                  <a:schemeClr val="dk1"/>
                </a:solidFill>
                <a:latin typeface="Times New Roman"/>
                <a:ea typeface="Times New Roman"/>
                <a:cs typeface="Times New Roman"/>
                <a:sym typeface="Times New Roman"/>
              </a:rPr>
              <a:t>  LED Driver (PE0)</a:t>
            </a:r>
            <a:endParaRPr/>
          </a:p>
        </p:txBody>
      </p:sp>
      <p:sp>
        <p:nvSpPr>
          <p:cNvPr id="609" name="Google Shape;609;p50"/>
          <p:cNvSpPr txBox="1"/>
          <p:nvPr/>
        </p:nvSpPr>
        <p:spPr>
          <a:xfrm>
            <a:off x="3403600" y="3892550"/>
            <a:ext cx="1403350" cy="3968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Courier New"/>
              <a:buNone/>
            </a:pPr>
            <a:r>
              <a:rPr lang="en-US" sz="2000" b="1" i="0" u="none">
                <a:solidFill>
                  <a:schemeClr val="dk1"/>
                </a:solidFill>
                <a:latin typeface="Courier New"/>
                <a:ea typeface="Courier New"/>
                <a:cs typeface="Courier New"/>
                <a:sym typeface="Courier New"/>
              </a:rPr>
              <a:t>LED_Init</a:t>
            </a:r>
            <a:endParaRPr/>
          </a:p>
        </p:txBody>
      </p:sp>
      <p:sp>
        <p:nvSpPr>
          <p:cNvPr id="610" name="Google Shape;610;p50"/>
          <p:cNvSpPr txBox="1"/>
          <p:nvPr/>
        </p:nvSpPr>
        <p:spPr>
          <a:xfrm>
            <a:off x="3556000" y="4405312"/>
            <a:ext cx="1250950" cy="3968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Courier New"/>
              <a:buNone/>
            </a:pPr>
            <a:r>
              <a:rPr lang="en-US" sz="2000" b="1" i="0" u="none">
                <a:solidFill>
                  <a:schemeClr val="dk1"/>
                </a:solidFill>
                <a:latin typeface="Courier New"/>
                <a:ea typeface="Courier New"/>
                <a:cs typeface="Courier New"/>
                <a:sym typeface="Courier New"/>
              </a:rPr>
              <a:t>LED_Off</a:t>
            </a:r>
            <a:endParaRPr/>
          </a:p>
        </p:txBody>
      </p:sp>
      <p:sp>
        <p:nvSpPr>
          <p:cNvPr id="611" name="Google Shape;611;p50"/>
          <p:cNvSpPr txBox="1"/>
          <p:nvPr/>
        </p:nvSpPr>
        <p:spPr>
          <a:xfrm>
            <a:off x="3708400" y="4849812"/>
            <a:ext cx="1098550" cy="3968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Courier New"/>
              <a:buNone/>
            </a:pPr>
            <a:r>
              <a:rPr lang="en-US" sz="2000" b="1" i="0" u="none">
                <a:solidFill>
                  <a:schemeClr val="dk1"/>
                </a:solidFill>
                <a:latin typeface="Courier New"/>
                <a:ea typeface="Courier New"/>
                <a:cs typeface="Courier New"/>
                <a:sym typeface="Courier New"/>
              </a:rPr>
              <a:t>LED_On</a:t>
            </a:r>
            <a:endParaRPr/>
          </a:p>
        </p:txBody>
      </p:sp>
      <p:sp>
        <p:nvSpPr>
          <p:cNvPr id="612" name="Google Shape;612;p50"/>
          <p:cNvSpPr txBox="1"/>
          <p:nvPr/>
        </p:nvSpPr>
        <p:spPr>
          <a:xfrm>
            <a:off x="3098800" y="5319712"/>
            <a:ext cx="1708150" cy="3968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Courier New"/>
              <a:buNone/>
            </a:pPr>
            <a:r>
              <a:rPr lang="en-US" sz="2000" b="1" i="0" u="none">
                <a:solidFill>
                  <a:schemeClr val="dk1"/>
                </a:solidFill>
                <a:latin typeface="Courier New"/>
                <a:ea typeface="Courier New"/>
                <a:cs typeface="Courier New"/>
                <a:sym typeface="Courier New"/>
              </a:rPr>
              <a:t>LED_Toggle</a:t>
            </a:r>
            <a:endParaRPr/>
          </a:p>
        </p:txBody>
      </p:sp>
      <p:sp>
        <p:nvSpPr>
          <p:cNvPr id="613" name="Google Shape;613;p50"/>
          <p:cNvSpPr txBox="1"/>
          <p:nvPr/>
        </p:nvSpPr>
        <p:spPr>
          <a:xfrm>
            <a:off x="5294312" y="4065587"/>
            <a:ext cx="3492500" cy="16303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Times New Roman"/>
              <a:buNone/>
            </a:pPr>
            <a:r>
              <a:rPr lang="en-US" sz="2000" b="0" i="1" u="none">
                <a:solidFill>
                  <a:schemeClr val="dk1"/>
                </a:solidFill>
                <a:latin typeface="Times New Roman"/>
                <a:ea typeface="Times New Roman"/>
                <a:cs typeface="Times New Roman"/>
                <a:sym typeface="Times New Roman"/>
              </a:rPr>
              <a:t>A user simply has to know</a:t>
            </a:r>
            <a:endParaRPr/>
          </a:p>
          <a:p>
            <a:pPr marL="0" marR="0" lvl="0" indent="0" algn="l" rtl="0">
              <a:lnSpc>
                <a:spcPct val="100000"/>
              </a:lnSpc>
              <a:spcBef>
                <a:spcPts val="0"/>
              </a:spcBef>
              <a:spcAft>
                <a:spcPts val="0"/>
              </a:spcAft>
              <a:buClr>
                <a:schemeClr val="dk1"/>
              </a:buClr>
              <a:buFont typeface="Times New Roman"/>
              <a:buNone/>
            </a:pPr>
            <a:r>
              <a:rPr lang="en-US" sz="2000" b="0" i="1" u="none">
                <a:solidFill>
                  <a:schemeClr val="dk1"/>
                </a:solidFill>
                <a:latin typeface="Times New Roman"/>
                <a:ea typeface="Times New Roman"/>
                <a:cs typeface="Times New Roman"/>
                <a:sym typeface="Times New Roman"/>
              </a:rPr>
              <a:t>what a routine expects and </a:t>
            </a:r>
            <a:endParaRPr/>
          </a:p>
          <a:p>
            <a:pPr marL="0" marR="0" lvl="0" indent="0" algn="l" rtl="0">
              <a:lnSpc>
                <a:spcPct val="100000"/>
              </a:lnSpc>
              <a:spcBef>
                <a:spcPts val="0"/>
              </a:spcBef>
              <a:spcAft>
                <a:spcPts val="0"/>
              </a:spcAft>
              <a:buClr>
                <a:schemeClr val="dk1"/>
              </a:buClr>
              <a:buFont typeface="Times New Roman"/>
              <a:buNone/>
            </a:pPr>
            <a:r>
              <a:rPr lang="en-US" sz="2000" b="0" i="1" u="none">
                <a:solidFill>
                  <a:schemeClr val="dk1"/>
                </a:solidFill>
                <a:latin typeface="Times New Roman"/>
                <a:ea typeface="Times New Roman"/>
                <a:cs typeface="Times New Roman"/>
                <a:sym typeface="Times New Roman"/>
              </a:rPr>
              <a:t>what it returns in order to </a:t>
            </a:r>
            <a:endParaRPr/>
          </a:p>
          <a:p>
            <a:pPr marL="0" marR="0" lvl="0" indent="0" algn="l" rtl="0">
              <a:lnSpc>
                <a:spcPct val="100000"/>
              </a:lnSpc>
              <a:spcBef>
                <a:spcPts val="0"/>
              </a:spcBef>
              <a:spcAft>
                <a:spcPts val="0"/>
              </a:spcAft>
              <a:buClr>
                <a:schemeClr val="dk1"/>
              </a:buClr>
              <a:buFont typeface="Times New Roman"/>
              <a:buNone/>
            </a:pPr>
            <a:r>
              <a:rPr lang="en-US" sz="2000" b="0" i="1" u="none">
                <a:solidFill>
                  <a:schemeClr val="dk1"/>
                </a:solidFill>
                <a:latin typeface="Times New Roman"/>
                <a:ea typeface="Times New Roman"/>
                <a:cs typeface="Times New Roman"/>
                <a:sym typeface="Times New Roman"/>
              </a:rPr>
              <a:t>call it (</a:t>
            </a:r>
            <a:r>
              <a:rPr lang="en-US" sz="2000" b="1" i="1" u="none">
                <a:solidFill>
                  <a:schemeClr val="dk1"/>
                </a:solidFill>
                <a:latin typeface="Times New Roman"/>
                <a:ea typeface="Times New Roman"/>
                <a:cs typeface="Times New Roman"/>
                <a:sym typeface="Times New Roman"/>
              </a:rPr>
              <a:t>calling convention</a:t>
            </a:r>
            <a:r>
              <a:rPr lang="en-US" sz="2000" b="0" i="1" u="none">
                <a:solidFill>
                  <a:schemeClr val="dk1"/>
                </a:solidFill>
                <a:latin typeface="Times New Roman"/>
                <a:ea typeface="Times New Roman"/>
                <a:cs typeface="Times New Roman"/>
                <a:sym typeface="Times New Roman"/>
              </a:rPr>
              <a:t>)</a:t>
            </a:r>
            <a:r>
              <a:rPr lang="en-US" sz="2000" b="0" i="0" u="none">
                <a:solidFill>
                  <a:schemeClr val="dk1"/>
                </a:solidFill>
                <a:latin typeface="Times New Roman"/>
                <a:ea typeface="Times New Roman"/>
                <a:cs typeface="Times New Roman"/>
                <a:sym typeface="Times New Roman"/>
              </a:rPr>
              <a:t>. </a:t>
            </a:r>
            <a:endParaRPr/>
          </a:p>
          <a:p>
            <a:pPr marL="0" marR="0" lvl="0" indent="0" algn="l" rtl="0">
              <a:lnSpc>
                <a:spcPct val="100000"/>
              </a:lnSpc>
              <a:spcBef>
                <a:spcPts val="0"/>
              </a:spcBef>
              <a:spcAft>
                <a:spcPts val="0"/>
              </a:spcAft>
              <a:buClr>
                <a:schemeClr val="dk1"/>
              </a:buClr>
              <a:buFont typeface="Times New Roman"/>
              <a:buNone/>
            </a:pPr>
            <a:r>
              <a:rPr lang="en-US" sz="2000" b="0" i="1" u="none">
                <a:solidFill>
                  <a:schemeClr val="dk1"/>
                </a:solidFill>
                <a:latin typeface="Times New Roman"/>
                <a:ea typeface="Times New Roman"/>
                <a:cs typeface="Times New Roman"/>
                <a:sym typeface="Times New Roman"/>
              </a:rPr>
              <a:t>Internals do not matter to caller</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51"/>
          <p:cNvSpPr txBox="1">
            <a:spLocks noGrp="1"/>
          </p:cNvSpPr>
          <p:nvPr>
            <p:ph type="title"/>
          </p:nvPr>
        </p:nvSpPr>
        <p:spPr>
          <a:xfrm>
            <a:off x="762000" y="152400"/>
            <a:ext cx="7772400" cy="6858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558D06"/>
              </a:buClr>
              <a:buFont typeface="Verdana"/>
              <a:buNone/>
            </a:pPr>
            <a:r>
              <a:rPr lang="en-US" sz="3200" b="0" i="0" u="none" strike="noStrike" cap="none">
                <a:solidFill>
                  <a:srgbClr val="558D06"/>
                </a:solidFill>
                <a:latin typeface="Verdana"/>
                <a:ea typeface="Verdana"/>
                <a:cs typeface="Verdana"/>
                <a:sym typeface="Verdana"/>
              </a:rPr>
              <a:t>Port E LED Abstraction</a:t>
            </a:r>
            <a:endParaRPr/>
          </a:p>
        </p:txBody>
      </p:sp>
      <p:sp>
        <p:nvSpPr>
          <p:cNvPr id="620" name="Google Shape;620;p51"/>
          <p:cNvSpPr txBox="1">
            <a:spLocks noGrp="1"/>
          </p:cNvSpPr>
          <p:nvPr>
            <p:ph type="body" idx="1"/>
          </p:nvPr>
        </p:nvSpPr>
        <p:spPr>
          <a:xfrm>
            <a:off x="533400" y="1130925"/>
            <a:ext cx="8229600" cy="51165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90000"/>
              </a:lnSpc>
              <a:spcBef>
                <a:spcPts val="0"/>
              </a:spcBef>
              <a:spcAft>
                <a:spcPts val="0"/>
              </a:spcAft>
              <a:buClr>
                <a:schemeClr val="dk1"/>
              </a:buClr>
              <a:buFont typeface="Noto Sans Symbols"/>
              <a:buNone/>
            </a:pPr>
            <a:r>
              <a:rPr lang="en-US" sz="1400" b="1" i="0" u="none" strike="noStrike" cap="none">
                <a:solidFill>
                  <a:schemeClr val="dk1"/>
                </a:solidFill>
                <a:latin typeface="Courier New"/>
                <a:ea typeface="Courier New"/>
                <a:cs typeface="Courier New"/>
                <a:sym typeface="Courier New"/>
              </a:rPr>
              <a:t>PE0 EQU 0x4005C004		  ;bit-specific address Port E bit 0</a:t>
            </a:r>
            <a:endParaRPr sz="1400" b="0" i="0" u="none" strike="noStrike" cap="none">
              <a:solidFill>
                <a:schemeClr val="dk1"/>
              </a:solidFill>
              <a:latin typeface="Verdana"/>
              <a:ea typeface="Verdana"/>
              <a:cs typeface="Verdana"/>
              <a:sym typeface="Verdana"/>
            </a:endParaRPr>
          </a:p>
          <a:p>
            <a:pPr marL="342900" marR="0" lvl="0" indent="-342900" algn="just" rtl="0">
              <a:lnSpc>
                <a:spcPct val="90000"/>
              </a:lnSpc>
              <a:spcBef>
                <a:spcPts val="280"/>
              </a:spcBef>
              <a:spcAft>
                <a:spcPts val="0"/>
              </a:spcAft>
              <a:buClr>
                <a:schemeClr val="dk1"/>
              </a:buClr>
              <a:buFont typeface="Noto Sans Symbols"/>
              <a:buNone/>
            </a:pPr>
            <a:r>
              <a:rPr lang="en-US" sz="1400" b="1" i="0" u="none" strike="noStrike" cap="none">
                <a:solidFill>
                  <a:schemeClr val="dk1"/>
                </a:solidFill>
                <a:latin typeface="Courier New"/>
                <a:ea typeface="Courier New"/>
                <a:cs typeface="Courier New"/>
                <a:sym typeface="Courier New"/>
              </a:rPr>
              <a:t>LED_Init</a:t>
            </a:r>
            <a:endParaRPr sz="1400" b="0" i="0" u="none" strike="noStrike" cap="none">
              <a:solidFill>
                <a:schemeClr val="dk1"/>
              </a:solidFill>
              <a:latin typeface="Verdana"/>
              <a:ea typeface="Verdana"/>
              <a:cs typeface="Verdana"/>
              <a:sym typeface="Verdana"/>
            </a:endParaRPr>
          </a:p>
          <a:p>
            <a:pPr marL="342900" marR="0" lvl="0" indent="-342900" algn="just" rtl="0">
              <a:lnSpc>
                <a:spcPct val="90000"/>
              </a:lnSpc>
              <a:spcBef>
                <a:spcPts val="280"/>
              </a:spcBef>
              <a:spcAft>
                <a:spcPts val="0"/>
              </a:spcAft>
              <a:buClr>
                <a:schemeClr val="dk1"/>
              </a:buClr>
              <a:buFont typeface="Noto Sans Symbols"/>
              <a:buNone/>
            </a:pPr>
            <a:r>
              <a:rPr lang="en-US" sz="1400" b="1" i="0" u="none" strike="noStrike" cap="none">
                <a:solidFill>
                  <a:schemeClr val="dk1"/>
                </a:solidFill>
                <a:latin typeface="Courier New"/>
                <a:ea typeface="Courier New"/>
                <a:cs typeface="Courier New"/>
                <a:sym typeface="Courier New"/>
              </a:rPr>
              <a:t>    LDR R1, =SYSCTL_RCGCGPIO_R      ; R1 -&gt; SYSCTL_RCGCGPIO_R</a:t>
            </a:r>
            <a:endParaRPr/>
          </a:p>
          <a:p>
            <a:pPr marL="342900" marR="0" lvl="0" indent="-342900" algn="just" rtl="0">
              <a:lnSpc>
                <a:spcPct val="90000"/>
              </a:lnSpc>
              <a:spcBef>
                <a:spcPts val="280"/>
              </a:spcBef>
              <a:spcAft>
                <a:spcPts val="0"/>
              </a:spcAft>
              <a:buClr>
                <a:schemeClr val="dk1"/>
              </a:buClr>
              <a:buFont typeface="Noto Sans Symbols"/>
              <a:buNone/>
            </a:pPr>
            <a:r>
              <a:rPr lang="en-US" sz="1400" b="1" i="0" u="none" strike="noStrike" cap="none">
                <a:solidFill>
                  <a:schemeClr val="dk1"/>
                </a:solidFill>
                <a:latin typeface="Courier New"/>
                <a:ea typeface="Courier New"/>
                <a:cs typeface="Courier New"/>
                <a:sym typeface="Courier New"/>
              </a:rPr>
              <a:t>    LDR R0, [R1]                    ; previous value</a:t>
            </a:r>
            <a:endParaRPr sz="1400" b="0" i="0" u="none" strike="noStrike" cap="none">
              <a:solidFill>
                <a:schemeClr val="dk1"/>
              </a:solidFill>
              <a:latin typeface="Verdana"/>
              <a:ea typeface="Verdana"/>
              <a:cs typeface="Verdana"/>
              <a:sym typeface="Verdana"/>
            </a:endParaRPr>
          </a:p>
          <a:p>
            <a:pPr marL="342900" marR="0" lvl="0" indent="-342900" algn="just" rtl="0">
              <a:lnSpc>
                <a:spcPct val="90000"/>
              </a:lnSpc>
              <a:spcBef>
                <a:spcPts val="280"/>
              </a:spcBef>
              <a:spcAft>
                <a:spcPts val="0"/>
              </a:spcAft>
              <a:buClr>
                <a:schemeClr val="dk1"/>
              </a:buClr>
              <a:buFont typeface="Noto Sans Symbols"/>
              <a:buNone/>
            </a:pPr>
            <a:r>
              <a:rPr lang="en-US" sz="1400" b="1" i="0" u="none" strike="noStrike" cap="none">
                <a:solidFill>
                  <a:schemeClr val="dk1"/>
                </a:solidFill>
                <a:latin typeface="Courier New"/>
                <a:ea typeface="Courier New"/>
                <a:cs typeface="Courier New"/>
                <a:sym typeface="Courier New"/>
              </a:rPr>
              <a:t>    ORR R0, R0, #0x00000010         ; activate clock for Port E</a:t>
            </a:r>
            <a:endParaRPr sz="1400" b="0" i="0" u="none" strike="noStrike" cap="none">
              <a:solidFill>
                <a:schemeClr val="dk1"/>
              </a:solidFill>
              <a:latin typeface="Verdana"/>
              <a:ea typeface="Verdana"/>
              <a:cs typeface="Verdana"/>
              <a:sym typeface="Verdana"/>
            </a:endParaRPr>
          </a:p>
          <a:p>
            <a:pPr marL="342900" marR="0" lvl="0" indent="-342900" algn="just" rtl="0">
              <a:lnSpc>
                <a:spcPct val="90000"/>
              </a:lnSpc>
              <a:spcBef>
                <a:spcPts val="280"/>
              </a:spcBef>
              <a:spcAft>
                <a:spcPts val="0"/>
              </a:spcAft>
              <a:buClr>
                <a:schemeClr val="dk1"/>
              </a:buClr>
              <a:buFont typeface="Noto Sans Symbols"/>
              <a:buNone/>
            </a:pPr>
            <a:r>
              <a:rPr lang="en-US" sz="1400" b="1" i="0" u="none" strike="noStrike" cap="none">
                <a:solidFill>
                  <a:schemeClr val="dk1"/>
                </a:solidFill>
                <a:latin typeface="Courier New"/>
                <a:ea typeface="Courier New"/>
                <a:cs typeface="Courier New"/>
                <a:sym typeface="Courier New"/>
              </a:rPr>
              <a:t>    STR R0, [R1]</a:t>
            </a:r>
            <a:endParaRPr sz="1400" b="0" i="0" u="none" strike="noStrike" cap="none">
              <a:solidFill>
                <a:schemeClr val="dk1"/>
              </a:solidFill>
              <a:latin typeface="Verdana"/>
              <a:ea typeface="Verdana"/>
              <a:cs typeface="Verdana"/>
              <a:sym typeface="Verdana"/>
            </a:endParaRPr>
          </a:p>
          <a:p>
            <a:pPr marL="342900" marR="0" lvl="0" indent="-342900" algn="just" rtl="0">
              <a:lnSpc>
                <a:spcPct val="90000"/>
              </a:lnSpc>
              <a:spcBef>
                <a:spcPts val="280"/>
              </a:spcBef>
              <a:spcAft>
                <a:spcPts val="0"/>
              </a:spcAft>
              <a:buClr>
                <a:schemeClr val="dk1"/>
              </a:buClr>
              <a:buFont typeface="Noto Sans Symbols"/>
              <a:buNone/>
            </a:pPr>
            <a:r>
              <a:rPr lang="en-US" sz="1400" b="1" i="0" u="none" strike="noStrike" cap="none">
                <a:solidFill>
                  <a:schemeClr val="dk1"/>
                </a:solidFill>
                <a:latin typeface="Courier New"/>
                <a:ea typeface="Courier New"/>
                <a:cs typeface="Courier New"/>
                <a:sym typeface="Courier New"/>
              </a:rPr>
              <a:t>    NOP</a:t>
            </a:r>
            <a:endParaRPr sz="1400" b="0" i="0" u="none" strike="noStrike" cap="none">
              <a:solidFill>
                <a:schemeClr val="dk1"/>
              </a:solidFill>
              <a:latin typeface="Verdana"/>
              <a:ea typeface="Verdana"/>
              <a:cs typeface="Verdana"/>
              <a:sym typeface="Verdana"/>
            </a:endParaRPr>
          </a:p>
          <a:p>
            <a:pPr marL="342900" marR="0" lvl="0" indent="-342900" algn="just" rtl="0">
              <a:lnSpc>
                <a:spcPct val="90000"/>
              </a:lnSpc>
              <a:spcBef>
                <a:spcPts val="280"/>
              </a:spcBef>
              <a:spcAft>
                <a:spcPts val="0"/>
              </a:spcAft>
              <a:buClr>
                <a:schemeClr val="dk1"/>
              </a:buClr>
              <a:buFont typeface="Noto Sans Symbols"/>
              <a:buNone/>
            </a:pPr>
            <a:r>
              <a:rPr lang="en-US" sz="1400" b="1" i="0" u="none" strike="noStrike" cap="none">
                <a:solidFill>
                  <a:schemeClr val="dk1"/>
                </a:solidFill>
                <a:latin typeface="Courier New"/>
                <a:ea typeface="Courier New"/>
                <a:cs typeface="Courier New"/>
                <a:sym typeface="Courier New"/>
              </a:rPr>
              <a:t>    NOP                             ; allow time to finish activating</a:t>
            </a:r>
            <a:endParaRPr sz="1400" b="0" i="0" u="none" strike="noStrike" cap="none">
              <a:solidFill>
                <a:schemeClr val="dk1"/>
              </a:solidFill>
              <a:latin typeface="Verdana"/>
              <a:ea typeface="Verdana"/>
              <a:cs typeface="Verdana"/>
              <a:sym typeface="Verdana"/>
            </a:endParaRPr>
          </a:p>
          <a:p>
            <a:pPr marL="342900" marR="0" lvl="0" indent="-342900" algn="just" rtl="0">
              <a:lnSpc>
                <a:spcPct val="90000"/>
              </a:lnSpc>
              <a:spcBef>
                <a:spcPts val="280"/>
              </a:spcBef>
              <a:spcAft>
                <a:spcPts val="0"/>
              </a:spcAft>
              <a:buClr>
                <a:schemeClr val="dk1"/>
              </a:buClr>
              <a:buFont typeface="Noto Sans Symbols"/>
              <a:buNone/>
            </a:pPr>
            <a:r>
              <a:rPr lang="en-US" sz="1400" b="1" i="0" u="none" strike="noStrike" cap="none">
                <a:solidFill>
                  <a:schemeClr val="dk1"/>
                </a:solidFill>
                <a:latin typeface="Courier New"/>
                <a:ea typeface="Courier New"/>
                <a:cs typeface="Courier New"/>
                <a:sym typeface="Courier New"/>
              </a:rPr>
              <a:t>    LDR R1, =GPIO_PORTE_DIR_R       ; R1 -&gt; GPIO_PORTE_DIR_R</a:t>
            </a:r>
            <a:endParaRPr sz="1400" b="0" i="0" u="none" strike="noStrike" cap="none">
              <a:solidFill>
                <a:schemeClr val="dk1"/>
              </a:solidFill>
              <a:latin typeface="Verdana"/>
              <a:ea typeface="Verdana"/>
              <a:cs typeface="Verdana"/>
              <a:sym typeface="Verdana"/>
            </a:endParaRPr>
          </a:p>
          <a:p>
            <a:pPr marL="342900" marR="0" lvl="0" indent="-342900" algn="just" rtl="0">
              <a:lnSpc>
                <a:spcPct val="90000"/>
              </a:lnSpc>
              <a:spcBef>
                <a:spcPts val="280"/>
              </a:spcBef>
              <a:spcAft>
                <a:spcPts val="0"/>
              </a:spcAft>
              <a:buClr>
                <a:schemeClr val="dk1"/>
              </a:buClr>
              <a:buFont typeface="Noto Sans Symbols"/>
              <a:buNone/>
            </a:pPr>
            <a:r>
              <a:rPr lang="en-US" sz="1400" b="1" i="0" u="none" strike="noStrike" cap="none">
                <a:solidFill>
                  <a:schemeClr val="dk1"/>
                </a:solidFill>
                <a:latin typeface="Courier New"/>
                <a:ea typeface="Courier New"/>
                <a:cs typeface="Courier New"/>
                <a:sym typeface="Courier New"/>
              </a:rPr>
              <a:t>    LDR R0, [R1]                    ; previous value</a:t>
            </a:r>
            <a:endParaRPr sz="1400" b="0" i="0" u="none" strike="noStrike" cap="none">
              <a:solidFill>
                <a:schemeClr val="dk1"/>
              </a:solidFill>
              <a:latin typeface="Verdana"/>
              <a:ea typeface="Verdana"/>
              <a:cs typeface="Verdana"/>
              <a:sym typeface="Verdana"/>
            </a:endParaRPr>
          </a:p>
          <a:p>
            <a:pPr marL="342900" marR="0" lvl="0" indent="-342900" algn="just" rtl="0">
              <a:lnSpc>
                <a:spcPct val="90000"/>
              </a:lnSpc>
              <a:spcBef>
                <a:spcPts val="280"/>
              </a:spcBef>
              <a:spcAft>
                <a:spcPts val="0"/>
              </a:spcAft>
              <a:buClr>
                <a:schemeClr val="dk1"/>
              </a:buClr>
              <a:buFont typeface="Noto Sans Symbols"/>
              <a:buNone/>
            </a:pPr>
            <a:r>
              <a:rPr lang="en-US" sz="1400" b="1" i="0" u="none" strike="noStrike" cap="none">
                <a:solidFill>
                  <a:schemeClr val="dk1"/>
                </a:solidFill>
                <a:latin typeface="Courier New"/>
                <a:ea typeface="Courier New"/>
                <a:cs typeface="Courier New"/>
                <a:sym typeface="Courier New"/>
              </a:rPr>
              <a:t>    ORR R0, R0, #0x01               ; PE0 output</a:t>
            </a:r>
            <a:endParaRPr sz="1400" b="0" i="0" u="none" strike="noStrike" cap="none">
              <a:solidFill>
                <a:schemeClr val="dk1"/>
              </a:solidFill>
              <a:latin typeface="Verdana"/>
              <a:ea typeface="Verdana"/>
              <a:cs typeface="Verdana"/>
              <a:sym typeface="Verdana"/>
            </a:endParaRPr>
          </a:p>
          <a:p>
            <a:pPr marL="342900" marR="0" lvl="0" indent="-342900" algn="just" rtl="0">
              <a:lnSpc>
                <a:spcPct val="90000"/>
              </a:lnSpc>
              <a:spcBef>
                <a:spcPts val="280"/>
              </a:spcBef>
              <a:spcAft>
                <a:spcPts val="0"/>
              </a:spcAft>
              <a:buClr>
                <a:schemeClr val="dk1"/>
              </a:buClr>
              <a:buFont typeface="Noto Sans Symbols"/>
              <a:buNone/>
            </a:pPr>
            <a:r>
              <a:rPr lang="en-US" sz="1400" b="1" i="0" u="none" strike="noStrike" cap="none">
                <a:solidFill>
                  <a:schemeClr val="dk1"/>
                </a:solidFill>
                <a:latin typeface="Courier New"/>
                <a:ea typeface="Courier New"/>
                <a:cs typeface="Courier New"/>
                <a:sym typeface="Courier New"/>
              </a:rPr>
              <a:t>    STR R0, [R1]                    ; set direction register</a:t>
            </a:r>
            <a:endParaRPr sz="1400" b="0" i="0" u="none" strike="noStrike" cap="none">
              <a:solidFill>
                <a:schemeClr val="dk1"/>
              </a:solidFill>
              <a:latin typeface="Verdana"/>
              <a:ea typeface="Verdana"/>
              <a:cs typeface="Verdana"/>
              <a:sym typeface="Verdana"/>
            </a:endParaRPr>
          </a:p>
          <a:p>
            <a:pPr marL="342900" marR="0" lvl="0" indent="-342900" algn="just" rtl="0">
              <a:lnSpc>
                <a:spcPct val="90000"/>
              </a:lnSpc>
              <a:spcBef>
                <a:spcPts val="280"/>
              </a:spcBef>
              <a:spcAft>
                <a:spcPts val="0"/>
              </a:spcAft>
              <a:buClr>
                <a:schemeClr val="dk1"/>
              </a:buClr>
              <a:buFont typeface="Noto Sans Symbols"/>
              <a:buNone/>
            </a:pPr>
            <a:r>
              <a:rPr lang="en-US" sz="1400" b="1" i="0" u="none" strike="noStrike" cap="none">
                <a:solidFill>
                  <a:schemeClr val="dk1"/>
                </a:solidFill>
                <a:latin typeface="Courier New"/>
                <a:ea typeface="Courier New"/>
                <a:cs typeface="Courier New"/>
                <a:sym typeface="Courier New"/>
              </a:rPr>
              <a:t>    LDR R1, =GPIO_PORTE_DEN_R       ; R1 -&gt; GPIO_PORTE_DEN_R</a:t>
            </a:r>
            <a:endParaRPr sz="1400" b="0" i="0" u="none" strike="noStrike" cap="none">
              <a:solidFill>
                <a:schemeClr val="dk1"/>
              </a:solidFill>
              <a:latin typeface="Verdana"/>
              <a:ea typeface="Verdana"/>
              <a:cs typeface="Verdana"/>
              <a:sym typeface="Verdana"/>
            </a:endParaRPr>
          </a:p>
          <a:p>
            <a:pPr marL="342900" marR="0" lvl="0" indent="-342900" algn="just" rtl="0">
              <a:lnSpc>
                <a:spcPct val="90000"/>
              </a:lnSpc>
              <a:spcBef>
                <a:spcPts val="280"/>
              </a:spcBef>
              <a:spcAft>
                <a:spcPts val="0"/>
              </a:spcAft>
              <a:buClr>
                <a:schemeClr val="dk1"/>
              </a:buClr>
              <a:buFont typeface="Noto Sans Symbols"/>
              <a:buNone/>
            </a:pPr>
            <a:r>
              <a:rPr lang="en-US" sz="1400" b="1" i="0" u="none" strike="noStrike" cap="none">
                <a:solidFill>
                  <a:schemeClr val="dk1"/>
                </a:solidFill>
                <a:latin typeface="Courier New"/>
                <a:ea typeface="Courier New"/>
                <a:cs typeface="Courier New"/>
                <a:sym typeface="Courier New"/>
              </a:rPr>
              <a:t>    LDR R0, [R1]                    ; previous value</a:t>
            </a:r>
            <a:endParaRPr sz="1400" b="0" i="0" u="none" strike="noStrike" cap="none">
              <a:solidFill>
                <a:schemeClr val="dk1"/>
              </a:solidFill>
              <a:latin typeface="Verdana"/>
              <a:ea typeface="Verdana"/>
              <a:cs typeface="Verdana"/>
              <a:sym typeface="Verdana"/>
            </a:endParaRPr>
          </a:p>
          <a:p>
            <a:pPr marL="342900" marR="0" lvl="0" indent="-342900" algn="just" rtl="0">
              <a:lnSpc>
                <a:spcPct val="90000"/>
              </a:lnSpc>
              <a:spcBef>
                <a:spcPts val="280"/>
              </a:spcBef>
              <a:spcAft>
                <a:spcPts val="0"/>
              </a:spcAft>
              <a:buClr>
                <a:schemeClr val="dk1"/>
              </a:buClr>
              <a:buFont typeface="Noto Sans Symbols"/>
              <a:buNone/>
            </a:pPr>
            <a:r>
              <a:rPr lang="en-US" sz="1400" b="1" i="0" u="none" strike="noStrike" cap="none">
                <a:solidFill>
                  <a:schemeClr val="dk1"/>
                </a:solidFill>
                <a:latin typeface="Courier New"/>
                <a:ea typeface="Courier New"/>
                <a:cs typeface="Courier New"/>
                <a:sym typeface="Courier New"/>
              </a:rPr>
              <a:t>    ORR R0, R0, #0x01               ; enable PE0 digital port</a:t>
            </a:r>
            <a:endParaRPr sz="1400" b="0" i="0" u="none" strike="noStrike" cap="none">
              <a:solidFill>
                <a:schemeClr val="dk1"/>
              </a:solidFill>
              <a:latin typeface="Verdana"/>
              <a:ea typeface="Verdana"/>
              <a:cs typeface="Verdana"/>
              <a:sym typeface="Verdana"/>
            </a:endParaRPr>
          </a:p>
          <a:p>
            <a:pPr marL="342900" marR="0" lvl="0" indent="-342900" algn="just" rtl="0">
              <a:lnSpc>
                <a:spcPct val="90000"/>
              </a:lnSpc>
              <a:spcBef>
                <a:spcPts val="280"/>
              </a:spcBef>
              <a:spcAft>
                <a:spcPts val="0"/>
              </a:spcAft>
              <a:buClr>
                <a:schemeClr val="dk1"/>
              </a:buClr>
              <a:buFont typeface="Noto Sans Symbols"/>
              <a:buNone/>
            </a:pPr>
            <a:r>
              <a:rPr lang="en-US" sz="1400" b="1" i="0" u="none" strike="noStrike" cap="none">
                <a:solidFill>
                  <a:schemeClr val="dk1"/>
                </a:solidFill>
                <a:latin typeface="Courier New"/>
                <a:ea typeface="Courier New"/>
                <a:cs typeface="Courier New"/>
                <a:sym typeface="Courier New"/>
              </a:rPr>
              <a:t>    STR R0, [R1]                    ; set digital enable register</a:t>
            </a:r>
            <a:endParaRPr sz="1400" b="0" i="0" u="none" strike="noStrike" cap="none">
              <a:solidFill>
                <a:schemeClr val="dk1"/>
              </a:solidFill>
              <a:latin typeface="Verdana"/>
              <a:ea typeface="Verdana"/>
              <a:cs typeface="Verdana"/>
              <a:sym typeface="Verdana"/>
            </a:endParaRPr>
          </a:p>
          <a:p>
            <a:pPr marL="342900" marR="0" lvl="0" indent="-342900" algn="just" rtl="0">
              <a:lnSpc>
                <a:spcPct val="90000"/>
              </a:lnSpc>
              <a:spcBef>
                <a:spcPts val="280"/>
              </a:spcBef>
              <a:spcAft>
                <a:spcPts val="0"/>
              </a:spcAft>
              <a:buClr>
                <a:schemeClr val="dk1"/>
              </a:buClr>
              <a:buFont typeface="Noto Sans Symbols"/>
              <a:buNone/>
            </a:pPr>
            <a:r>
              <a:rPr lang="en-US" sz="1400" b="1" i="0" u="none" strike="noStrike" cap="none">
                <a:solidFill>
                  <a:schemeClr val="dk1"/>
                </a:solidFill>
                <a:latin typeface="Courier New"/>
                <a:ea typeface="Courier New"/>
                <a:cs typeface="Courier New"/>
                <a:sym typeface="Courier New"/>
              </a:rPr>
              <a:t>    BX  LR</a:t>
            </a:r>
            <a:endParaRPr sz="1400" b="0" i="0" u="none" strike="noStrike" cap="none">
              <a:solidFill>
                <a:schemeClr val="dk1"/>
              </a:solidFill>
              <a:latin typeface="Verdana"/>
              <a:ea typeface="Verdana"/>
              <a:cs typeface="Verdana"/>
              <a:sym typeface="Verdana"/>
            </a:endParaRPr>
          </a:p>
          <a:p>
            <a:pPr marL="342900" marR="0" lvl="0" indent="-254000" algn="l" rtl="0">
              <a:spcBef>
                <a:spcPts val="280"/>
              </a:spcBef>
              <a:spcAft>
                <a:spcPts val="0"/>
              </a:spcAft>
              <a:buClr>
                <a:schemeClr val="dk1"/>
              </a:buClr>
              <a:buSzPts val="1400"/>
              <a:buFont typeface="Noto Sans Symbols"/>
              <a:buNone/>
            </a:pPr>
            <a:endParaRPr sz="1400" b="0" i="0" u="none" strike="noStrike" cap="none">
              <a:solidFill>
                <a:schemeClr val="dk1"/>
              </a:solidFill>
              <a:latin typeface="Verdana"/>
              <a:ea typeface="Verdana"/>
              <a:cs typeface="Verdana"/>
              <a:sym typeface="Verdana"/>
            </a:endParaRPr>
          </a:p>
        </p:txBody>
      </p:sp>
      <p:sp>
        <p:nvSpPr>
          <p:cNvPr id="621" name="Google Shape;621;p51"/>
          <p:cNvSpPr txBox="1"/>
          <p:nvPr/>
        </p:nvSpPr>
        <p:spPr>
          <a:xfrm>
            <a:off x="458787" y="5921375"/>
            <a:ext cx="7793037" cy="3968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Times New Roman"/>
              <a:buNone/>
            </a:pPr>
            <a:r>
              <a:rPr lang="en-US" sz="2000" b="0" i="1" u="none">
                <a:solidFill>
                  <a:schemeClr val="dk1"/>
                </a:solidFill>
                <a:latin typeface="Times New Roman"/>
                <a:ea typeface="Times New Roman"/>
                <a:cs typeface="Times New Roman"/>
                <a:sym typeface="Times New Roman"/>
              </a:rPr>
              <a:t>Program 4.3. Software interface for an LED on PE0 (SSR_xxx.zip).</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sp>
        <p:nvSpPr>
          <p:cNvPr id="627" name="Google Shape;627;p52"/>
          <p:cNvSpPr txBox="1">
            <a:spLocks noGrp="1"/>
          </p:cNvSpPr>
          <p:nvPr>
            <p:ph type="title"/>
          </p:nvPr>
        </p:nvSpPr>
        <p:spPr>
          <a:xfrm>
            <a:off x="381000" y="228600"/>
            <a:ext cx="7696200" cy="685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SzPts val="1400"/>
              <a:buNone/>
            </a:pPr>
            <a:r>
              <a:rPr lang="en-US"/>
              <a:t>malloc and free</a:t>
            </a:r>
            <a:endParaRPr/>
          </a:p>
        </p:txBody>
      </p:sp>
      <p:sp>
        <p:nvSpPr>
          <p:cNvPr id="628" name="Google Shape;628;p52"/>
          <p:cNvSpPr/>
          <p:nvPr/>
        </p:nvSpPr>
        <p:spPr>
          <a:xfrm>
            <a:off x="516944" y="959862"/>
            <a:ext cx="6335400" cy="5355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a:solidFill>
                  <a:srgbClr val="000000"/>
                </a:solidFill>
                <a:latin typeface="Courier New"/>
                <a:ea typeface="Courier New"/>
                <a:cs typeface="Courier New"/>
                <a:sym typeface="Courier New"/>
              </a:rPr>
              <a:t>#include &lt;stdlib.h&gt;</a:t>
            </a:r>
            <a:endParaRPr/>
          </a:p>
          <a:p>
            <a:pPr marL="0" marR="0" lvl="0" indent="0" algn="l" rtl="0">
              <a:lnSpc>
                <a:spcPct val="100000"/>
              </a:lnSpc>
              <a:spcBef>
                <a:spcPts val="0"/>
              </a:spcBef>
              <a:spcAft>
                <a:spcPts val="0"/>
              </a:spcAft>
              <a:buNone/>
            </a:pPr>
            <a:r>
              <a:rPr lang="en-US" sz="1800" b="1" i="0" u="none" strike="noStrike" cap="none">
                <a:solidFill>
                  <a:srgbClr val="000000"/>
                </a:solidFill>
                <a:latin typeface="Courier New"/>
                <a:ea typeface="Courier New"/>
                <a:cs typeface="Courier New"/>
                <a:sym typeface="Courier New"/>
              </a:rPr>
              <a:t>int16_t *p; // shared pointer</a:t>
            </a:r>
            <a:endParaRPr/>
          </a:p>
          <a:p>
            <a:pPr marL="0" marR="0" lvl="0" indent="0" algn="l" rtl="0">
              <a:lnSpc>
                <a:spcPct val="100000"/>
              </a:lnSpc>
              <a:spcBef>
                <a:spcPts val="0"/>
              </a:spcBef>
              <a:spcAft>
                <a:spcPts val="0"/>
              </a:spcAft>
              <a:buNone/>
            </a:pPr>
            <a:r>
              <a:rPr lang="en-US" sz="1800" b="1" i="0" u="none" strike="noStrike" cap="none">
                <a:solidFill>
                  <a:srgbClr val="000000"/>
                </a:solidFill>
                <a:latin typeface="Courier New"/>
                <a:ea typeface="Courier New"/>
                <a:cs typeface="Courier New"/>
                <a:sym typeface="Courier New"/>
              </a:rPr>
              <a:t>void CreateIt(void){</a:t>
            </a:r>
            <a:endParaRPr/>
          </a:p>
          <a:p>
            <a:pPr marL="0" marR="0" lvl="0" indent="0" algn="l" rtl="0">
              <a:lnSpc>
                <a:spcPct val="100000"/>
              </a:lnSpc>
              <a:spcBef>
                <a:spcPts val="0"/>
              </a:spcBef>
              <a:spcAft>
                <a:spcPts val="0"/>
              </a:spcAft>
              <a:buNone/>
            </a:pPr>
            <a:r>
              <a:rPr lang="en-US" sz="1800" b="1" i="0" u="none" strike="noStrike" cap="none">
                <a:solidFill>
                  <a:srgbClr val="000000"/>
                </a:solidFill>
                <a:latin typeface="Courier New"/>
                <a:ea typeface="Courier New"/>
                <a:cs typeface="Courier New"/>
                <a:sym typeface="Courier New"/>
              </a:rPr>
              <a:t>  p = (char*)malloc(100*sizeof(int16_t));</a:t>
            </a:r>
            <a:endParaRPr sz="1800" b="1"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1800" b="1" i="0" u="none" strike="noStrike" cap="none">
                <a:solidFill>
                  <a:srgbClr val="000000"/>
                </a:solidFill>
                <a:latin typeface="Courier New"/>
                <a:ea typeface="Courier New"/>
                <a:cs typeface="Courier New"/>
                <a:sym typeface="Courier New"/>
              </a:rPr>
              <a:t>}</a:t>
            </a:r>
            <a:endParaRPr/>
          </a:p>
          <a:p>
            <a:pPr marL="0" marR="0" lvl="0" indent="0" algn="l" rtl="0">
              <a:lnSpc>
                <a:spcPct val="100000"/>
              </a:lnSpc>
              <a:spcBef>
                <a:spcPts val="0"/>
              </a:spcBef>
              <a:spcAft>
                <a:spcPts val="0"/>
              </a:spcAft>
              <a:buNone/>
            </a:pPr>
            <a:r>
              <a:rPr lang="en-US" sz="1800" b="1" i="0" u="none" strike="noStrike" cap="none">
                <a:solidFill>
                  <a:srgbClr val="000000"/>
                </a:solidFill>
                <a:latin typeface="Courier New"/>
                <a:ea typeface="Courier New"/>
                <a:cs typeface="Courier New"/>
                <a:sym typeface="Courier New"/>
              </a:rPr>
              <a:t>void UseIt(int32_t n){</a:t>
            </a:r>
            <a:endParaRPr/>
          </a:p>
          <a:p>
            <a:pPr marL="0" marR="0" lvl="0" indent="0" algn="l" rtl="0">
              <a:lnSpc>
                <a:spcPct val="100000"/>
              </a:lnSpc>
              <a:spcBef>
                <a:spcPts val="0"/>
              </a:spcBef>
              <a:spcAft>
                <a:spcPts val="0"/>
              </a:spcAft>
              <a:buNone/>
            </a:pPr>
            <a:r>
              <a:rPr lang="en-US" sz="1800" b="1" i="0" u="none" strike="noStrike" cap="none">
                <a:solidFill>
                  <a:srgbClr val="000000"/>
                </a:solidFill>
                <a:latin typeface="Courier New"/>
                <a:ea typeface="Courier New"/>
                <a:cs typeface="Courier New"/>
                <a:sym typeface="Courier New"/>
              </a:rPr>
              <a:t>  p[n] = n;</a:t>
            </a:r>
            <a:endParaRPr/>
          </a:p>
          <a:p>
            <a:pPr marL="0" marR="0" lvl="0" indent="0" algn="l" rtl="0">
              <a:lnSpc>
                <a:spcPct val="100000"/>
              </a:lnSpc>
              <a:spcBef>
                <a:spcPts val="0"/>
              </a:spcBef>
              <a:spcAft>
                <a:spcPts val="0"/>
              </a:spcAft>
              <a:buNone/>
            </a:pPr>
            <a:r>
              <a:rPr lang="en-US" sz="1800" b="1" i="0" u="none" strike="noStrike" cap="none">
                <a:solidFill>
                  <a:srgbClr val="000000"/>
                </a:solidFill>
                <a:latin typeface="Courier New"/>
                <a:ea typeface="Courier New"/>
                <a:cs typeface="Courier New"/>
                <a:sym typeface="Courier New"/>
              </a:rPr>
              <a:t>}</a:t>
            </a:r>
            <a:endParaRPr/>
          </a:p>
          <a:p>
            <a:pPr marL="0" marR="0" lvl="0" indent="0" algn="l" rtl="0">
              <a:lnSpc>
                <a:spcPct val="100000"/>
              </a:lnSpc>
              <a:spcBef>
                <a:spcPts val="0"/>
              </a:spcBef>
              <a:spcAft>
                <a:spcPts val="0"/>
              </a:spcAft>
              <a:buNone/>
            </a:pPr>
            <a:r>
              <a:rPr lang="en-US" sz="1800" b="1" i="0" u="none" strike="noStrike" cap="none">
                <a:solidFill>
                  <a:srgbClr val="000000"/>
                </a:solidFill>
                <a:latin typeface="Courier New"/>
                <a:ea typeface="Courier New"/>
                <a:cs typeface="Courier New"/>
                <a:sym typeface="Courier New"/>
              </a:rPr>
              <a:t>void KillIt(void){</a:t>
            </a:r>
            <a:endParaRPr/>
          </a:p>
          <a:p>
            <a:pPr marL="0" marR="0" lvl="0" indent="0" algn="l" rtl="0">
              <a:lnSpc>
                <a:spcPct val="100000"/>
              </a:lnSpc>
              <a:spcBef>
                <a:spcPts val="0"/>
              </a:spcBef>
              <a:spcAft>
                <a:spcPts val="0"/>
              </a:spcAft>
              <a:buNone/>
            </a:pPr>
            <a:r>
              <a:rPr lang="en-US" sz="1800" b="1" i="0" u="none" strike="noStrike" cap="none">
                <a:solidFill>
                  <a:srgbClr val="000000"/>
                </a:solidFill>
                <a:latin typeface="Courier New"/>
                <a:ea typeface="Courier New"/>
                <a:cs typeface="Courier New"/>
                <a:sym typeface="Courier New"/>
              </a:rPr>
              <a:t>  free(p);</a:t>
            </a:r>
            <a:endParaRPr/>
          </a:p>
          <a:p>
            <a:pPr marL="0" marR="0" lvl="0" indent="0" algn="l" rtl="0">
              <a:lnSpc>
                <a:spcPct val="100000"/>
              </a:lnSpc>
              <a:spcBef>
                <a:spcPts val="0"/>
              </a:spcBef>
              <a:spcAft>
                <a:spcPts val="0"/>
              </a:spcAft>
              <a:buNone/>
            </a:pPr>
            <a:r>
              <a:rPr lang="en-US" sz="1800" b="1" i="0" u="none" strike="noStrike" cap="none">
                <a:solidFill>
                  <a:srgbClr val="000000"/>
                </a:solidFill>
                <a:latin typeface="Courier New"/>
                <a:ea typeface="Courier New"/>
                <a:cs typeface="Courier New"/>
                <a:sym typeface="Courier New"/>
              </a:rPr>
              <a:t>}</a:t>
            </a:r>
            <a:endParaRPr/>
          </a:p>
          <a:p>
            <a:pPr marL="0" marR="0" lvl="0" indent="0" algn="l" rtl="0">
              <a:lnSpc>
                <a:spcPct val="100000"/>
              </a:lnSpc>
              <a:spcBef>
                <a:spcPts val="0"/>
              </a:spcBef>
              <a:spcAft>
                <a:spcPts val="0"/>
              </a:spcAft>
              <a:buNone/>
            </a:pPr>
            <a:r>
              <a:rPr lang="en-US" sz="1800" b="1" i="0" u="none" strike="noStrike" cap="none">
                <a:solidFill>
                  <a:srgbClr val="000000"/>
                </a:solidFill>
                <a:latin typeface="Courier New"/>
                <a:ea typeface="Courier New"/>
                <a:cs typeface="Courier New"/>
                <a:sym typeface="Courier New"/>
              </a:rPr>
              <a:t>int main(void){ int16_t i;</a:t>
            </a:r>
            <a:endParaRPr sz="1800" b="1"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None/>
            </a:pPr>
            <a:r>
              <a:rPr lang="en-US" sz="1800" b="1" i="0" u="none" strike="noStrike" cap="none">
                <a:solidFill>
                  <a:srgbClr val="000000"/>
                </a:solidFill>
                <a:latin typeface="Courier New"/>
                <a:ea typeface="Courier New"/>
                <a:cs typeface="Courier New"/>
                <a:sym typeface="Courier New"/>
              </a:rPr>
              <a:t>  CreateIt();</a:t>
            </a:r>
            <a:endParaRPr/>
          </a:p>
          <a:p>
            <a:pPr marL="0" marR="0" lvl="0" indent="0" algn="l" rtl="0">
              <a:lnSpc>
                <a:spcPct val="100000"/>
              </a:lnSpc>
              <a:spcBef>
                <a:spcPts val="0"/>
              </a:spcBef>
              <a:spcAft>
                <a:spcPts val="0"/>
              </a:spcAft>
              <a:buNone/>
            </a:pPr>
            <a:r>
              <a:rPr lang="en-US" sz="1800" b="1" i="0" u="none" strike="noStrike" cap="none">
                <a:solidFill>
                  <a:srgbClr val="000000"/>
                </a:solidFill>
                <a:latin typeface="Courier New"/>
                <a:ea typeface="Courier New"/>
                <a:cs typeface="Courier New"/>
                <a:sym typeface="Courier New"/>
              </a:rPr>
              <a:t>  for(i=0;i&lt;100;i++){</a:t>
            </a:r>
            <a:endParaRPr/>
          </a:p>
          <a:p>
            <a:pPr marL="0" marR="0" lvl="0" indent="0" algn="l" rtl="0">
              <a:lnSpc>
                <a:spcPct val="100000"/>
              </a:lnSpc>
              <a:spcBef>
                <a:spcPts val="0"/>
              </a:spcBef>
              <a:spcAft>
                <a:spcPts val="0"/>
              </a:spcAft>
              <a:buNone/>
            </a:pPr>
            <a:r>
              <a:rPr lang="en-US" sz="1800" b="1" i="0" u="none" strike="noStrike" cap="none">
                <a:solidFill>
                  <a:srgbClr val="000000"/>
                </a:solidFill>
                <a:latin typeface="Courier New"/>
                <a:ea typeface="Courier New"/>
                <a:cs typeface="Courier New"/>
                <a:sym typeface="Courier New"/>
              </a:rPr>
              <a:t>    UseIt(i);</a:t>
            </a:r>
            <a:endParaRPr/>
          </a:p>
          <a:p>
            <a:pPr marL="0" marR="0" lvl="0" indent="0" algn="l" rtl="0">
              <a:lnSpc>
                <a:spcPct val="100000"/>
              </a:lnSpc>
              <a:spcBef>
                <a:spcPts val="0"/>
              </a:spcBef>
              <a:spcAft>
                <a:spcPts val="0"/>
              </a:spcAft>
              <a:buNone/>
            </a:pPr>
            <a:r>
              <a:rPr lang="en-US" sz="1800" b="1" i="0" u="none" strike="noStrike" cap="none">
                <a:solidFill>
                  <a:srgbClr val="000000"/>
                </a:solidFill>
                <a:latin typeface="Courier New"/>
                <a:ea typeface="Courier New"/>
                <a:cs typeface="Courier New"/>
                <a:sym typeface="Courier New"/>
              </a:rPr>
              <a:t>  }</a:t>
            </a:r>
            <a:endParaRPr/>
          </a:p>
          <a:p>
            <a:pPr marL="0" marR="0" lvl="0" indent="0" algn="l" rtl="0">
              <a:lnSpc>
                <a:spcPct val="100000"/>
              </a:lnSpc>
              <a:spcBef>
                <a:spcPts val="0"/>
              </a:spcBef>
              <a:spcAft>
                <a:spcPts val="0"/>
              </a:spcAft>
              <a:buNone/>
            </a:pPr>
            <a:r>
              <a:rPr lang="en-US" sz="1800" b="1" i="0" u="none" strike="noStrike" cap="none">
                <a:solidFill>
                  <a:srgbClr val="000000"/>
                </a:solidFill>
                <a:latin typeface="Courier New"/>
                <a:ea typeface="Courier New"/>
                <a:cs typeface="Courier New"/>
                <a:sym typeface="Courier New"/>
              </a:rPr>
              <a:t>  KillIt();</a:t>
            </a:r>
            <a:endParaRPr/>
          </a:p>
          <a:p>
            <a:pPr marL="0" marR="0" lvl="0" indent="0" algn="l" rtl="0">
              <a:lnSpc>
                <a:spcPct val="100000"/>
              </a:lnSpc>
              <a:spcBef>
                <a:spcPts val="0"/>
              </a:spcBef>
              <a:spcAft>
                <a:spcPts val="0"/>
              </a:spcAft>
              <a:buNone/>
            </a:pPr>
            <a:r>
              <a:rPr lang="en-US" sz="1800" b="1" i="0" u="none" strike="noStrike" cap="none">
                <a:solidFill>
                  <a:srgbClr val="000000"/>
                </a:solidFill>
                <a:latin typeface="Courier New"/>
                <a:ea typeface="Courier New"/>
                <a:cs typeface="Courier New"/>
                <a:sym typeface="Courier New"/>
              </a:rPr>
              <a:t>  while(1){};</a:t>
            </a:r>
            <a:endParaRPr/>
          </a:p>
          <a:p>
            <a:pPr marL="0" marR="0" lvl="0" indent="0" algn="l" rtl="0">
              <a:lnSpc>
                <a:spcPct val="100000"/>
              </a:lnSpc>
              <a:spcBef>
                <a:spcPts val="0"/>
              </a:spcBef>
              <a:spcAft>
                <a:spcPts val="0"/>
              </a:spcAft>
              <a:buNone/>
            </a:pPr>
            <a:r>
              <a:rPr lang="en-US" sz="1800" b="1" i="0" u="none" strike="noStrike" cap="none">
                <a:solidFill>
                  <a:srgbClr val="000000"/>
                </a:solidFill>
                <a:latin typeface="Courier New"/>
                <a:ea typeface="Courier New"/>
                <a:cs typeface="Courier New"/>
                <a:sym typeface="Courier New"/>
              </a:rPr>
              <a:t>}</a:t>
            </a:r>
            <a:endParaRPr/>
          </a:p>
        </p:txBody>
      </p:sp>
      <p:sp>
        <p:nvSpPr>
          <p:cNvPr id="629" name="Google Shape;629;p52"/>
          <p:cNvSpPr txBox="1"/>
          <p:nvPr/>
        </p:nvSpPr>
        <p:spPr>
          <a:xfrm>
            <a:off x="5488582" y="2432998"/>
            <a:ext cx="3416400" cy="923400"/>
          </a:xfrm>
          <a:prstGeom prst="rect">
            <a:avLst/>
          </a:prstGeom>
          <a:solidFill>
            <a:srgbClr val="FFFF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To use heap with Keil</a:t>
            </a:r>
            <a:endParaRPr/>
          </a:p>
          <a:p>
            <a:pPr marL="342900" marR="0" lvl="0" indent="-342900" algn="l" rtl="0">
              <a:lnSpc>
                <a:spcPct val="100000"/>
              </a:lnSpc>
              <a:spcBef>
                <a:spcPts val="0"/>
              </a:spcBef>
              <a:spcAft>
                <a:spcPts val="0"/>
              </a:spcAft>
              <a:buClr>
                <a:srgbClr val="000000"/>
              </a:buClr>
              <a:buSzPts val="1800"/>
              <a:buFont typeface="Arial"/>
              <a:buAutoNum type="arabicPeriod"/>
            </a:pPr>
            <a:r>
              <a:rPr lang="en-US" sz="1800" b="0" i="0" u="none" strike="noStrike" cap="none">
                <a:solidFill>
                  <a:srgbClr val="000000"/>
                </a:solidFill>
                <a:latin typeface="Arial"/>
                <a:ea typeface="Arial"/>
                <a:cs typeface="Arial"/>
                <a:sym typeface="Arial"/>
              </a:rPr>
              <a:t>Edit startup.s to create heap</a:t>
            </a:r>
            <a:endParaRPr/>
          </a:p>
          <a:p>
            <a:pPr marL="342900" marR="0" lvl="0" indent="-342900" algn="l" rtl="0">
              <a:lnSpc>
                <a:spcPct val="100000"/>
              </a:lnSpc>
              <a:spcBef>
                <a:spcPts val="0"/>
              </a:spcBef>
              <a:spcAft>
                <a:spcPts val="0"/>
              </a:spcAft>
              <a:buClr>
                <a:srgbClr val="000000"/>
              </a:buClr>
              <a:buSzPts val="1800"/>
              <a:buFont typeface="Arial"/>
              <a:buAutoNum type="arabicPeriod"/>
            </a:pPr>
            <a:r>
              <a:rPr lang="en-US" sz="1800" b="0" i="0" u="none" strike="noStrike" cap="none">
                <a:solidFill>
                  <a:srgbClr val="000000"/>
                </a:solidFill>
                <a:latin typeface="Arial"/>
                <a:ea typeface="Arial"/>
                <a:cs typeface="Arial"/>
                <a:sym typeface="Arial"/>
              </a:rPr>
              <a:t>Include standard library</a:t>
            </a:r>
            <a:endParaRPr sz="1800" b="0" i="0" u="none" strike="noStrike" cap="none">
              <a:solidFill>
                <a:srgbClr val="000000"/>
              </a:solidFill>
              <a:latin typeface="Arial"/>
              <a:ea typeface="Arial"/>
              <a:cs typeface="Arial"/>
              <a:sym typeface="Arial"/>
            </a:endParaRPr>
          </a:p>
        </p:txBody>
      </p:sp>
      <p:sp>
        <p:nvSpPr>
          <p:cNvPr id="630" name="Google Shape;630;p52"/>
          <p:cNvSpPr/>
          <p:nvPr/>
        </p:nvSpPr>
        <p:spPr>
          <a:xfrm>
            <a:off x="5689839" y="653805"/>
            <a:ext cx="2304600" cy="1135800"/>
          </a:xfrm>
          <a:prstGeom prst="cloudCallout">
            <a:avLst>
              <a:gd name="adj1" fmla="val -76927"/>
              <a:gd name="adj2" fmla="val 46312"/>
            </a:avLst>
          </a:prstGeom>
          <a:solidFill>
            <a:schemeClr val="dk1"/>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800" b="1" i="0" u="none" strike="noStrike" cap="none">
                <a:solidFill>
                  <a:srgbClr val="FFFF00"/>
                </a:solidFill>
                <a:latin typeface="Arial"/>
                <a:ea typeface="Arial"/>
                <a:cs typeface="Arial"/>
                <a:sym typeface="Arial"/>
              </a:rPr>
              <a:t>Only 32k bytes of RAM total</a:t>
            </a:r>
            <a:endParaRPr sz="1800" b="1" i="0" u="none" strike="noStrike" cap="none">
              <a:solidFill>
                <a:srgbClr val="FFFF00"/>
              </a:solidFill>
              <a:latin typeface="Arial"/>
              <a:ea typeface="Arial"/>
              <a:cs typeface="Arial"/>
              <a:sym typeface="Arial"/>
            </a:endParaRPr>
          </a:p>
        </p:txBody>
      </p:sp>
      <p:sp>
        <p:nvSpPr>
          <p:cNvPr id="631" name="Google Shape;631;p52"/>
          <p:cNvSpPr txBox="1"/>
          <p:nvPr/>
        </p:nvSpPr>
        <p:spPr>
          <a:xfrm>
            <a:off x="1593410" y="6174463"/>
            <a:ext cx="41826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https://www.youtube.com/watch?v=5VnDaHBi8dM</a:t>
            </a:r>
            <a:endParaRPr/>
          </a:p>
        </p:txBody>
      </p:sp>
      <p:sp>
        <p:nvSpPr>
          <p:cNvPr id="632" name="Google Shape;632;p52"/>
          <p:cNvSpPr txBox="1"/>
          <p:nvPr/>
        </p:nvSpPr>
        <p:spPr>
          <a:xfrm>
            <a:off x="5330607" y="3934284"/>
            <a:ext cx="3043500" cy="1754400"/>
          </a:xfrm>
          <a:prstGeom prst="rect">
            <a:avLst/>
          </a:prstGeom>
          <a:solidFill>
            <a:srgbClr val="C1FEE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Problems</a:t>
            </a:r>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Heap becomes full</a:t>
            </a:r>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Leakage</a:t>
            </a:r>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Access before allocation</a:t>
            </a:r>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Fragmentation</a:t>
            </a:r>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Not deterministic</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53"/>
          <p:cNvSpPr txBox="1">
            <a:spLocks noGrp="1"/>
          </p:cNvSpPr>
          <p:nvPr>
            <p:ph type="title"/>
          </p:nvPr>
        </p:nvSpPr>
        <p:spPr>
          <a:xfrm>
            <a:off x="381000" y="228600"/>
            <a:ext cx="7696200" cy="685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SzPts val="1400"/>
              <a:buNone/>
            </a:pPr>
            <a:r>
              <a:rPr lang="en-US"/>
              <a:t>Scope and allocation</a:t>
            </a:r>
            <a:endParaRPr/>
          </a:p>
        </p:txBody>
      </p:sp>
      <p:graphicFrame>
        <p:nvGraphicFramePr>
          <p:cNvPr id="638" name="Google Shape;638;p53"/>
          <p:cNvGraphicFramePr/>
          <p:nvPr/>
        </p:nvGraphicFramePr>
        <p:xfrm>
          <a:off x="849087" y="1397000"/>
          <a:ext cx="7707075" cy="2600250"/>
        </p:xfrm>
        <a:graphic>
          <a:graphicData uri="http://schemas.openxmlformats.org/drawingml/2006/table">
            <a:tbl>
              <a:tblPr firstRow="1" bandRow="1">
                <a:noFill/>
                <a:tableStyleId>{2B1C0F67-27F6-452C-AB97-502ADCAF5A53}</a:tableStyleId>
              </a:tblPr>
              <a:tblGrid>
                <a:gridCol w="2569025">
                  <a:extLst>
                    <a:ext uri="{9D8B030D-6E8A-4147-A177-3AD203B41FA5}">
                      <a16:colId xmlns:a16="http://schemas.microsoft.com/office/drawing/2014/main" val="20000"/>
                    </a:ext>
                  </a:extLst>
                </a:gridCol>
                <a:gridCol w="2569025">
                  <a:extLst>
                    <a:ext uri="{9D8B030D-6E8A-4147-A177-3AD203B41FA5}">
                      <a16:colId xmlns:a16="http://schemas.microsoft.com/office/drawing/2014/main" val="20001"/>
                    </a:ext>
                  </a:extLst>
                </a:gridCol>
                <a:gridCol w="2569025">
                  <a:extLst>
                    <a:ext uri="{9D8B030D-6E8A-4147-A177-3AD203B41FA5}">
                      <a16:colId xmlns:a16="http://schemas.microsoft.com/office/drawing/2014/main" val="20002"/>
                    </a:ext>
                  </a:extLst>
                </a:gridCol>
              </a:tblGrid>
              <a:tr h="866750">
                <a:tc>
                  <a:txBody>
                    <a:bodyPr/>
                    <a:lstStyle/>
                    <a:p>
                      <a:pPr marL="0" marR="0" lvl="0" indent="0" algn="l" rtl="0">
                        <a:lnSpc>
                          <a:spcPct val="100000"/>
                        </a:lnSpc>
                        <a:spcBef>
                          <a:spcPts val="0"/>
                        </a:spcBef>
                        <a:spcAft>
                          <a:spcPts val="0"/>
                        </a:spcAft>
                        <a:buNone/>
                      </a:pPr>
                      <a:r>
                        <a:rPr lang="en-US" sz="2400" u="none" strike="noStrike" cap="none"/>
                        <a:t>         Allocation</a:t>
                      </a:r>
                      <a:endParaRPr/>
                    </a:p>
                    <a:p>
                      <a:pPr marL="0" marR="0" lvl="0" indent="0" algn="l" rtl="0">
                        <a:lnSpc>
                          <a:spcPct val="100000"/>
                        </a:lnSpc>
                        <a:spcBef>
                          <a:spcPts val="0"/>
                        </a:spcBef>
                        <a:spcAft>
                          <a:spcPts val="0"/>
                        </a:spcAft>
                        <a:buNone/>
                      </a:pPr>
                      <a:r>
                        <a:rPr lang="en-US" sz="2400" u="none" strike="noStrike" cap="none"/>
                        <a:t>Scope</a:t>
                      </a:r>
                      <a:endParaRPr sz="2400" u="none" strike="noStrike" cap="none"/>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p>
                    <a:p>
                      <a:pPr marL="0" marR="0" lvl="0" indent="0" algn="l" rtl="0">
                        <a:lnSpc>
                          <a:spcPct val="100000"/>
                        </a:lnSpc>
                        <a:spcBef>
                          <a:spcPts val="0"/>
                        </a:spcBef>
                        <a:spcAft>
                          <a:spcPts val="0"/>
                        </a:spcAft>
                        <a:buNone/>
                      </a:pPr>
                      <a:r>
                        <a:rPr lang="en-US" sz="2400" u="none" strike="noStrike" cap="none"/>
                        <a:t>Temporary</a:t>
                      </a:r>
                      <a:endParaRPr sz="2400" u="none" strike="noStrike" cap="none"/>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400" u="none" strike="noStrike" cap="none"/>
                    </a:p>
                    <a:p>
                      <a:pPr marL="0" marR="0" lvl="0" indent="0" algn="l" rtl="0">
                        <a:lnSpc>
                          <a:spcPct val="100000"/>
                        </a:lnSpc>
                        <a:spcBef>
                          <a:spcPts val="0"/>
                        </a:spcBef>
                        <a:spcAft>
                          <a:spcPts val="0"/>
                        </a:spcAft>
                        <a:buNone/>
                      </a:pPr>
                      <a:r>
                        <a:rPr lang="en-US" sz="2400" u="none" strike="noStrike" cap="none"/>
                        <a:t>Permanent</a:t>
                      </a:r>
                      <a:endParaRPr sz="2400" u="none" strike="noStrike" cap="none"/>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866750">
                <a:tc>
                  <a:txBody>
                    <a:bodyPr/>
                    <a:lstStyle/>
                    <a:p>
                      <a:pPr marL="0" marR="0" lvl="0" indent="0" algn="r" rtl="0">
                        <a:lnSpc>
                          <a:spcPct val="100000"/>
                        </a:lnSpc>
                        <a:spcBef>
                          <a:spcPts val="0"/>
                        </a:spcBef>
                        <a:spcAft>
                          <a:spcPts val="0"/>
                        </a:spcAft>
                        <a:buNone/>
                      </a:pPr>
                      <a:r>
                        <a:rPr lang="en-US" sz="2400" u="none" strike="noStrike" cap="none"/>
                        <a:t>Private (restricted)</a:t>
                      </a:r>
                      <a:endParaRPr sz="2400" u="none" strike="noStrike" cap="none"/>
                    </a:p>
                  </a:txBody>
                  <a:tcPr marL="91450" marR="91450" marT="45725" marB="45725">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400" u="none" strike="noStrike" cap="none"/>
                        <a:t>Local</a:t>
                      </a:r>
                      <a:endParaRPr sz="2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400" u="none" strike="noStrike" cap="none"/>
                        <a:t>Static</a:t>
                      </a:r>
                      <a:endParaRPr sz="2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866750">
                <a:tc>
                  <a:txBody>
                    <a:bodyPr/>
                    <a:lstStyle/>
                    <a:p>
                      <a:pPr marL="0" marR="0" lvl="2" indent="0" algn="r" rtl="0">
                        <a:lnSpc>
                          <a:spcPct val="100000"/>
                        </a:lnSpc>
                        <a:spcBef>
                          <a:spcPts val="0"/>
                        </a:spcBef>
                        <a:spcAft>
                          <a:spcPts val="0"/>
                        </a:spcAft>
                        <a:buNone/>
                      </a:pPr>
                      <a:r>
                        <a:rPr lang="en-US" sz="2400" u="none" strike="noStrike" cap="none"/>
                        <a:t>Public (unrestricted)</a:t>
                      </a:r>
                      <a:endParaRPr sz="2400" u="none" strike="noStrike" cap="none"/>
                    </a:p>
                  </a:txBody>
                  <a:tcPr marL="91450" marR="91450" marT="45725" marB="45725">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400" u="none" strike="noStrike" cap="none"/>
                        <a:t>Heap</a:t>
                      </a:r>
                      <a:endParaRPr sz="2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400" u="none" strike="noStrike" cap="none"/>
                        <a:t>Global</a:t>
                      </a:r>
                      <a:endParaRPr sz="2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cxnSp>
        <p:nvCxnSpPr>
          <p:cNvPr id="639" name="Google Shape;639;p53"/>
          <p:cNvCxnSpPr/>
          <p:nvPr/>
        </p:nvCxnSpPr>
        <p:spPr>
          <a:xfrm rot="10800000">
            <a:off x="875169" y="1541374"/>
            <a:ext cx="2547300" cy="718500"/>
          </a:xfrm>
          <a:prstGeom prst="straightConnector1">
            <a:avLst/>
          </a:prstGeom>
          <a:noFill/>
          <a:ln w="28575" cap="flat" cmpd="sng">
            <a:solidFill>
              <a:schemeClr val="dk1"/>
            </a:solidFill>
            <a:prstDash val="solid"/>
            <a:round/>
            <a:headEnd type="none" w="sm" len="sm"/>
            <a:tailEnd type="none" w="sm" len="sm"/>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8"/>
          <p:cNvSpPr txBox="1">
            <a:spLocks noGrp="1"/>
          </p:cNvSpPr>
          <p:nvPr>
            <p:ph type="title"/>
          </p:nvPr>
        </p:nvSpPr>
        <p:spPr>
          <a:xfrm>
            <a:off x="381000" y="228600"/>
            <a:ext cx="7696200" cy="6858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558D06"/>
              </a:buClr>
              <a:buFont typeface="Verdana"/>
              <a:buNone/>
            </a:pPr>
            <a:r>
              <a:rPr lang="en-US" sz="3200" b="0" i="0" u="none" strike="noStrike" cap="none">
                <a:solidFill>
                  <a:srgbClr val="558D06"/>
                </a:solidFill>
                <a:latin typeface="Verdana"/>
                <a:ea typeface="Verdana"/>
                <a:cs typeface="Verdana"/>
                <a:sym typeface="Verdana"/>
              </a:rPr>
              <a:t>Switch Configuration</a:t>
            </a:r>
            <a:endParaRPr/>
          </a:p>
        </p:txBody>
      </p:sp>
      <p:sp>
        <p:nvSpPr>
          <p:cNvPr id="108" name="Google Shape;108;p18"/>
          <p:cNvSpPr txBox="1"/>
          <p:nvPr/>
        </p:nvSpPr>
        <p:spPr>
          <a:xfrm>
            <a:off x="850900" y="2889250"/>
            <a:ext cx="3852900" cy="1552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Times New Roman"/>
              <a:buNone/>
            </a:pPr>
            <a:r>
              <a:rPr lang="en-US" sz="2400" b="0" i="0" u="none">
                <a:solidFill>
                  <a:schemeClr val="dk1"/>
                </a:solidFill>
                <a:latin typeface="Times New Roman"/>
                <a:ea typeface="Times New Roman"/>
                <a:cs typeface="Times New Roman"/>
                <a:sym typeface="Times New Roman"/>
              </a:rPr>
              <a:t>Negative Logic </a:t>
            </a:r>
            <a:r>
              <a:rPr lang="en-US" sz="2400" b="0" i="1" u="none">
                <a:solidFill>
                  <a:schemeClr val="dk1"/>
                </a:solidFill>
                <a:latin typeface="Times New Roman"/>
                <a:ea typeface="Times New Roman"/>
                <a:cs typeface="Times New Roman"/>
                <a:sym typeface="Times New Roman"/>
              </a:rPr>
              <a:t>s</a:t>
            </a:r>
            <a:endParaRPr/>
          </a:p>
          <a:p>
            <a:pPr marL="0" marR="0" lvl="0" indent="0" algn="l" rtl="0">
              <a:lnSpc>
                <a:spcPct val="100000"/>
              </a:lnSpc>
              <a:spcBef>
                <a:spcPts val="0"/>
              </a:spcBef>
              <a:spcAft>
                <a:spcPts val="0"/>
              </a:spcAft>
              <a:buClr>
                <a:schemeClr val="dk1"/>
              </a:buClr>
              <a:buFont typeface="Times New Roman"/>
              <a:buNone/>
            </a:pPr>
            <a:r>
              <a:rPr lang="en-US" sz="2400" b="0" i="0" u="none">
                <a:solidFill>
                  <a:schemeClr val="dk1"/>
                </a:solidFill>
                <a:latin typeface="Times New Roman"/>
                <a:ea typeface="Times New Roman"/>
                <a:cs typeface="Times New Roman"/>
                <a:sym typeface="Times New Roman"/>
              </a:rPr>
              <a:t> – </a:t>
            </a:r>
            <a:r>
              <a:rPr lang="en-US" sz="2400" b="0" i="0" u="none">
                <a:solidFill>
                  <a:schemeClr val="accent2"/>
                </a:solidFill>
                <a:latin typeface="Times New Roman"/>
                <a:ea typeface="Times New Roman"/>
                <a:cs typeface="Times New Roman"/>
                <a:sym typeface="Times New Roman"/>
              </a:rPr>
              <a:t>pressed, 0V, false</a:t>
            </a:r>
            <a:endParaRPr/>
          </a:p>
          <a:p>
            <a:pPr marL="0" marR="0" lvl="0" indent="0" algn="l" rtl="0">
              <a:lnSpc>
                <a:spcPct val="100000"/>
              </a:lnSpc>
              <a:spcBef>
                <a:spcPts val="0"/>
              </a:spcBef>
              <a:spcAft>
                <a:spcPts val="0"/>
              </a:spcAft>
              <a:buClr>
                <a:schemeClr val="dk1"/>
              </a:buClr>
              <a:buFont typeface="Times New Roman"/>
              <a:buNone/>
            </a:pPr>
            <a:r>
              <a:rPr lang="en-US" sz="2400" b="0" i="0" u="none">
                <a:solidFill>
                  <a:schemeClr val="dk1"/>
                </a:solidFill>
                <a:latin typeface="Times New Roman"/>
                <a:ea typeface="Times New Roman"/>
                <a:cs typeface="Times New Roman"/>
                <a:sym typeface="Times New Roman"/>
              </a:rPr>
              <a:t> – </a:t>
            </a:r>
            <a:r>
              <a:rPr lang="en-US" sz="2400" b="0" i="0" u="none">
                <a:solidFill>
                  <a:srgbClr val="FF0000"/>
                </a:solidFill>
                <a:latin typeface="Times New Roman"/>
                <a:ea typeface="Times New Roman"/>
                <a:cs typeface="Times New Roman"/>
                <a:sym typeface="Times New Roman"/>
              </a:rPr>
              <a:t>not pressed, 3.3V, true</a:t>
            </a:r>
            <a:endParaRPr/>
          </a:p>
          <a:p>
            <a:pPr marL="0" marR="0" lvl="0" indent="0" algn="l" rtl="0">
              <a:lnSpc>
                <a:spcPct val="100000"/>
              </a:lnSpc>
              <a:spcBef>
                <a:spcPts val="0"/>
              </a:spcBef>
              <a:spcAft>
                <a:spcPts val="0"/>
              </a:spcAft>
              <a:buNone/>
            </a:pPr>
            <a:endParaRPr sz="2400" b="0" i="0" u="none">
              <a:solidFill>
                <a:srgbClr val="FF0000"/>
              </a:solidFill>
              <a:latin typeface="Times New Roman"/>
              <a:ea typeface="Times New Roman"/>
              <a:cs typeface="Times New Roman"/>
              <a:sym typeface="Times New Roman"/>
            </a:endParaRPr>
          </a:p>
        </p:txBody>
      </p:sp>
      <p:pic>
        <p:nvPicPr>
          <p:cNvPr id="109" name="Google Shape;109;p18"/>
          <p:cNvPicPr preferRelativeResize="0"/>
          <p:nvPr/>
        </p:nvPicPr>
        <p:blipFill rotWithShape="1">
          <a:blip r:embed="rId3">
            <a:alphaModFix/>
          </a:blip>
          <a:srcRect/>
          <a:stretch/>
        </p:blipFill>
        <p:spPr>
          <a:xfrm>
            <a:off x="920750" y="936625"/>
            <a:ext cx="7559700" cy="1852500"/>
          </a:xfrm>
          <a:prstGeom prst="rect">
            <a:avLst/>
          </a:prstGeom>
          <a:noFill/>
          <a:ln>
            <a:noFill/>
          </a:ln>
        </p:spPr>
      </p:pic>
      <p:pic>
        <p:nvPicPr>
          <p:cNvPr id="110" name="Google Shape;110;p18"/>
          <p:cNvPicPr preferRelativeResize="0"/>
          <p:nvPr/>
        </p:nvPicPr>
        <p:blipFill rotWithShape="1">
          <a:blip r:embed="rId4">
            <a:alphaModFix/>
          </a:blip>
          <a:srcRect/>
          <a:stretch/>
        </p:blipFill>
        <p:spPr>
          <a:xfrm>
            <a:off x="161925" y="4259262"/>
            <a:ext cx="8982000" cy="1636800"/>
          </a:xfrm>
          <a:prstGeom prst="rect">
            <a:avLst/>
          </a:prstGeom>
          <a:noFill/>
          <a:ln>
            <a:noFill/>
          </a:ln>
        </p:spPr>
      </p:pic>
      <p:sp>
        <p:nvSpPr>
          <p:cNvPr id="111" name="Google Shape;111;p18"/>
          <p:cNvSpPr txBox="1"/>
          <p:nvPr/>
        </p:nvSpPr>
        <p:spPr>
          <a:xfrm>
            <a:off x="4643437" y="2854325"/>
            <a:ext cx="3852900" cy="1552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Times New Roman"/>
              <a:buNone/>
            </a:pPr>
            <a:r>
              <a:rPr lang="en-US" sz="2400" b="0" i="0" u="none">
                <a:solidFill>
                  <a:schemeClr val="dk1"/>
                </a:solidFill>
                <a:latin typeface="Times New Roman"/>
                <a:ea typeface="Times New Roman"/>
                <a:cs typeface="Times New Roman"/>
                <a:sym typeface="Times New Roman"/>
              </a:rPr>
              <a:t>Positive Logic </a:t>
            </a:r>
            <a:r>
              <a:rPr lang="en-US" sz="2400" b="0" i="1" u="none">
                <a:solidFill>
                  <a:schemeClr val="dk1"/>
                </a:solidFill>
                <a:latin typeface="Times New Roman"/>
                <a:ea typeface="Times New Roman"/>
                <a:cs typeface="Times New Roman"/>
                <a:sym typeface="Times New Roman"/>
              </a:rPr>
              <a:t>t</a:t>
            </a:r>
            <a:endParaRPr/>
          </a:p>
          <a:p>
            <a:pPr marL="0" marR="0" lvl="0" indent="0" algn="l" rtl="0">
              <a:lnSpc>
                <a:spcPct val="100000"/>
              </a:lnSpc>
              <a:spcBef>
                <a:spcPts val="0"/>
              </a:spcBef>
              <a:spcAft>
                <a:spcPts val="0"/>
              </a:spcAft>
              <a:buClr>
                <a:schemeClr val="dk1"/>
              </a:buClr>
              <a:buFont typeface="Times New Roman"/>
              <a:buNone/>
            </a:pPr>
            <a:r>
              <a:rPr lang="en-US" sz="2400" b="0" i="0" u="none">
                <a:solidFill>
                  <a:schemeClr val="dk1"/>
                </a:solidFill>
                <a:latin typeface="Times New Roman"/>
                <a:ea typeface="Times New Roman"/>
                <a:cs typeface="Times New Roman"/>
                <a:sym typeface="Times New Roman"/>
              </a:rPr>
              <a:t> – </a:t>
            </a:r>
            <a:r>
              <a:rPr lang="en-US" sz="2400" b="0" i="0" u="none">
                <a:solidFill>
                  <a:schemeClr val="accent2"/>
                </a:solidFill>
                <a:latin typeface="Times New Roman"/>
                <a:ea typeface="Times New Roman"/>
                <a:cs typeface="Times New Roman"/>
                <a:sym typeface="Times New Roman"/>
              </a:rPr>
              <a:t>pressed, 3.3V, true</a:t>
            </a:r>
            <a:endParaRPr/>
          </a:p>
          <a:p>
            <a:pPr marL="0" marR="0" lvl="0" indent="0" algn="l" rtl="0">
              <a:lnSpc>
                <a:spcPct val="100000"/>
              </a:lnSpc>
              <a:spcBef>
                <a:spcPts val="0"/>
              </a:spcBef>
              <a:spcAft>
                <a:spcPts val="0"/>
              </a:spcAft>
              <a:buClr>
                <a:schemeClr val="dk1"/>
              </a:buClr>
              <a:buFont typeface="Times New Roman"/>
              <a:buNone/>
            </a:pPr>
            <a:r>
              <a:rPr lang="en-US" sz="2400" b="0" i="0" u="none">
                <a:solidFill>
                  <a:schemeClr val="dk1"/>
                </a:solidFill>
                <a:latin typeface="Times New Roman"/>
                <a:ea typeface="Times New Roman"/>
                <a:cs typeface="Times New Roman"/>
                <a:sym typeface="Times New Roman"/>
              </a:rPr>
              <a:t> – </a:t>
            </a:r>
            <a:r>
              <a:rPr lang="en-US" sz="2400" b="0" i="0" u="none">
                <a:solidFill>
                  <a:srgbClr val="FF0000"/>
                </a:solidFill>
                <a:latin typeface="Times New Roman"/>
                <a:ea typeface="Times New Roman"/>
                <a:cs typeface="Times New Roman"/>
                <a:sym typeface="Times New Roman"/>
              </a:rPr>
              <a:t>not pressed, 0V, false</a:t>
            </a:r>
            <a:endParaRPr/>
          </a:p>
          <a:p>
            <a:pPr marL="0" marR="0" lvl="0" indent="0" algn="l" rtl="0">
              <a:lnSpc>
                <a:spcPct val="100000"/>
              </a:lnSpc>
              <a:spcBef>
                <a:spcPts val="0"/>
              </a:spcBef>
              <a:spcAft>
                <a:spcPts val="0"/>
              </a:spcAft>
              <a:buNone/>
            </a:pPr>
            <a:endParaRPr sz="2400" b="0" i="0" u="none">
              <a:solidFill>
                <a:srgbClr val="FF0000"/>
              </a:solidFill>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54"/>
          <p:cNvSpPr txBox="1">
            <a:spLocks noGrp="1"/>
          </p:cNvSpPr>
          <p:nvPr>
            <p:ph type="title"/>
          </p:nvPr>
        </p:nvSpPr>
        <p:spPr>
          <a:xfrm>
            <a:off x="381000" y="228600"/>
            <a:ext cx="7696200" cy="6858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558D06"/>
              </a:buClr>
              <a:buSzPts val="1400"/>
              <a:buFont typeface="Verdana"/>
              <a:buNone/>
            </a:pPr>
            <a:r>
              <a:rPr lang="en-US" sz="3200" b="0" i="0" u="none" strike="noStrike" cap="none">
                <a:solidFill>
                  <a:srgbClr val="558D06"/>
                </a:solidFill>
                <a:latin typeface="Verdana"/>
                <a:ea typeface="Verdana"/>
                <a:cs typeface="Verdana"/>
                <a:sym typeface="Verdana"/>
              </a:rPr>
              <a:t>LED Interfacing Review</a:t>
            </a:r>
            <a:endParaRPr/>
          </a:p>
        </p:txBody>
      </p:sp>
      <p:sp>
        <p:nvSpPr>
          <p:cNvPr id="645" name="Google Shape;645;p54"/>
          <p:cNvSpPr txBox="1"/>
          <p:nvPr/>
        </p:nvSpPr>
        <p:spPr>
          <a:xfrm>
            <a:off x="968237" y="4427866"/>
            <a:ext cx="7574700" cy="1852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Verdana"/>
              <a:buNone/>
            </a:pPr>
            <a:r>
              <a:rPr lang="en-US" sz="2400" b="0" i="0" u="none" strike="noStrike" cap="none">
                <a:solidFill>
                  <a:schemeClr val="dk1"/>
                </a:solidFill>
                <a:latin typeface="Verdana"/>
                <a:ea typeface="Verdana"/>
                <a:cs typeface="Verdana"/>
                <a:sym typeface="Verdana"/>
              </a:rPr>
              <a:t>LED is a diode</a:t>
            </a:r>
            <a:endParaRPr sz="2400" b="0" i="0" u="none" strike="noStrike" cap="none">
              <a:solidFill>
                <a:schemeClr val="dk1"/>
              </a:solidFill>
              <a:latin typeface="Verdana"/>
              <a:ea typeface="Verdana"/>
              <a:cs typeface="Verdana"/>
              <a:sym typeface="Verdana"/>
            </a:endParaRPr>
          </a:p>
          <a:p>
            <a:pPr marL="457200" marR="0" lvl="0" indent="-381000" algn="l" rtl="0">
              <a:lnSpc>
                <a:spcPct val="100000"/>
              </a:lnSpc>
              <a:spcBef>
                <a:spcPts val="0"/>
              </a:spcBef>
              <a:spcAft>
                <a:spcPts val="0"/>
              </a:spcAft>
              <a:buClr>
                <a:schemeClr val="dk1"/>
              </a:buClr>
              <a:buSzPts val="2400"/>
              <a:buFont typeface="Verdana"/>
              <a:buChar char="●"/>
            </a:pPr>
            <a:r>
              <a:rPr lang="en-US" sz="2400" b="0" i="0" u="none" strike="noStrike" cap="none">
                <a:solidFill>
                  <a:schemeClr val="dk1"/>
                </a:solidFill>
                <a:latin typeface="Verdana"/>
                <a:ea typeface="Verdana"/>
                <a:cs typeface="Verdana"/>
                <a:sym typeface="Verdana"/>
              </a:rPr>
              <a:t>P = V*I determines brightness</a:t>
            </a:r>
            <a:endParaRPr sz="2400" b="0" i="0" u="none" strike="noStrike" cap="none">
              <a:solidFill>
                <a:schemeClr val="dk1"/>
              </a:solidFill>
              <a:latin typeface="Verdana"/>
              <a:ea typeface="Verdana"/>
              <a:cs typeface="Verdana"/>
              <a:sym typeface="Verdana"/>
            </a:endParaRPr>
          </a:p>
          <a:p>
            <a:pPr marL="457200" marR="0" lvl="0" indent="-381000" algn="l" rtl="0">
              <a:lnSpc>
                <a:spcPct val="100000"/>
              </a:lnSpc>
              <a:spcBef>
                <a:spcPts val="0"/>
              </a:spcBef>
              <a:spcAft>
                <a:spcPts val="0"/>
              </a:spcAft>
              <a:buClr>
                <a:schemeClr val="dk1"/>
              </a:buClr>
              <a:buSzPts val="2400"/>
              <a:buFont typeface="Verdana"/>
              <a:buChar char="●"/>
            </a:pPr>
            <a:r>
              <a:rPr lang="en-US" sz="2400" b="0" i="0" u="none" strike="noStrike" cap="none">
                <a:solidFill>
                  <a:schemeClr val="dk1"/>
                </a:solidFill>
                <a:latin typeface="Verdana"/>
                <a:ea typeface="Verdana"/>
                <a:cs typeface="Verdana"/>
                <a:sym typeface="Verdana"/>
              </a:rPr>
              <a:t>Resistor used to set Vd,Id operating point</a:t>
            </a:r>
            <a:endParaRPr sz="2400" b="0" i="0" u="none" strike="noStrike" cap="none">
              <a:solidFill>
                <a:schemeClr val="dk1"/>
              </a:solidFill>
              <a:latin typeface="Verdana"/>
              <a:ea typeface="Verdana"/>
              <a:cs typeface="Verdana"/>
              <a:sym typeface="Verdana"/>
            </a:endParaRPr>
          </a:p>
          <a:p>
            <a:pPr marL="457200" marR="0" lvl="0" indent="-381000" algn="l" rtl="0">
              <a:lnSpc>
                <a:spcPct val="100000"/>
              </a:lnSpc>
              <a:spcBef>
                <a:spcPts val="0"/>
              </a:spcBef>
              <a:spcAft>
                <a:spcPts val="0"/>
              </a:spcAft>
              <a:buClr>
                <a:schemeClr val="dk1"/>
              </a:buClr>
              <a:buSzPts val="2400"/>
              <a:buFont typeface="Verdana"/>
              <a:buChar char="●"/>
            </a:pPr>
            <a:r>
              <a:rPr lang="en-US" sz="2400" b="0" i="0" u="none" strike="noStrike" cap="none">
                <a:solidFill>
                  <a:schemeClr val="dk1"/>
                </a:solidFill>
                <a:latin typeface="Verdana"/>
                <a:ea typeface="Verdana"/>
                <a:cs typeface="Verdana"/>
                <a:sym typeface="Verdana"/>
              </a:rPr>
              <a:t>Only conducts one way</a:t>
            </a:r>
            <a:endParaRPr/>
          </a:p>
          <a:p>
            <a:pPr marL="457200" marR="0" lvl="0" indent="-381000" algn="l" rtl="0">
              <a:lnSpc>
                <a:spcPct val="100000"/>
              </a:lnSpc>
              <a:spcBef>
                <a:spcPts val="0"/>
              </a:spcBef>
              <a:spcAft>
                <a:spcPts val="0"/>
              </a:spcAft>
              <a:buClr>
                <a:schemeClr val="dk1"/>
              </a:buClr>
              <a:buSzPts val="2400"/>
              <a:buFont typeface="Verdana"/>
              <a:buChar char="●"/>
            </a:pPr>
            <a:r>
              <a:rPr lang="en-US" sz="2400" b="0" i="0" u="none" strike="noStrike" cap="none">
                <a:solidFill>
                  <a:schemeClr val="dk1"/>
                </a:solidFill>
                <a:latin typeface="Verdana"/>
                <a:ea typeface="Verdana"/>
                <a:cs typeface="Verdana"/>
                <a:sym typeface="Verdana"/>
              </a:rPr>
              <a:t>Id,Vd curve is exponential (very nonlinear) </a:t>
            </a:r>
            <a:endParaRPr sz="1400" b="0" i="0" u="none" strike="noStrike" cap="none">
              <a:solidFill>
                <a:srgbClr val="000000"/>
              </a:solidFill>
              <a:latin typeface="Arial"/>
              <a:ea typeface="Arial"/>
              <a:cs typeface="Arial"/>
              <a:sym typeface="Arial"/>
            </a:endParaRPr>
          </a:p>
        </p:txBody>
      </p:sp>
      <p:sp>
        <p:nvSpPr>
          <p:cNvPr id="646" name="Google Shape;646;p54"/>
          <p:cNvSpPr txBox="1"/>
          <p:nvPr/>
        </p:nvSpPr>
        <p:spPr>
          <a:xfrm>
            <a:off x="2392362" y="2686050"/>
            <a:ext cx="9144000" cy="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647" name="Google Shape;647;p54"/>
          <p:cNvSpPr txBox="1"/>
          <p:nvPr/>
        </p:nvSpPr>
        <p:spPr>
          <a:xfrm>
            <a:off x="738870" y="1060937"/>
            <a:ext cx="3013200" cy="366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1" i="0" u="none" strike="noStrike" cap="none">
                <a:solidFill>
                  <a:schemeClr val="dk1"/>
                </a:solidFill>
                <a:latin typeface="Times New Roman"/>
                <a:ea typeface="Times New Roman"/>
                <a:cs typeface="Times New Roman"/>
                <a:sym typeface="Times New Roman"/>
              </a:rPr>
              <a:t>LED current &gt; 8 mA</a:t>
            </a:r>
            <a:endParaRPr sz="1400" b="0" i="0" u="none" strike="noStrike" cap="none">
              <a:solidFill>
                <a:srgbClr val="000000"/>
              </a:solidFill>
              <a:latin typeface="Arial"/>
              <a:ea typeface="Arial"/>
              <a:cs typeface="Arial"/>
              <a:sym typeface="Arial"/>
            </a:endParaRPr>
          </a:p>
        </p:txBody>
      </p:sp>
      <p:sp>
        <p:nvSpPr>
          <p:cNvPr id="648" name="Google Shape;648;p54"/>
          <p:cNvSpPr txBox="1"/>
          <p:nvPr/>
        </p:nvSpPr>
        <p:spPr>
          <a:xfrm>
            <a:off x="2921000" y="1517650"/>
            <a:ext cx="4725900" cy="830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1" i="0" u="none" strike="noStrike" cap="none">
                <a:solidFill>
                  <a:schemeClr val="dk1"/>
                </a:solidFill>
                <a:latin typeface="Times New Roman"/>
                <a:ea typeface="Times New Roman"/>
                <a:cs typeface="Times New Roman"/>
                <a:sym typeface="Times New Roman"/>
              </a:rPr>
              <a:t>R = (5.0-2-0.7)/0.01 = 230 Ohm</a:t>
            </a:r>
            <a:endParaRPr/>
          </a:p>
          <a:p>
            <a:pPr marL="0" marR="0" lvl="0" indent="0" algn="l" rtl="0">
              <a:lnSpc>
                <a:spcPct val="100000"/>
              </a:lnSpc>
              <a:spcBef>
                <a:spcPts val="0"/>
              </a:spcBef>
              <a:spcAft>
                <a:spcPts val="0"/>
              </a:spcAft>
              <a:buClr>
                <a:schemeClr val="dk1"/>
              </a:buClr>
              <a:buSzPts val="2400"/>
              <a:buFont typeface="Times New Roman"/>
              <a:buNone/>
            </a:pPr>
            <a:r>
              <a:rPr lang="en-US" sz="2400" b="1" i="0" u="none" strike="noStrike" cap="none">
                <a:solidFill>
                  <a:schemeClr val="dk1"/>
                </a:solidFill>
                <a:latin typeface="Times New Roman"/>
                <a:ea typeface="Times New Roman"/>
                <a:cs typeface="Times New Roman"/>
                <a:sym typeface="Times New Roman"/>
              </a:rPr>
              <a:t>Use 220 ohm, it is close enough</a:t>
            </a:r>
            <a:endParaRPr sz="1400" b="0" i="0" u="none" strike="noStrike" cap="none">
              <a:solidFill>
                <a:srgbClr val="000000"/>
              </a:solidFill>
              <a:latin typeface="Arial"/>
              <a:ea typeface="Arial"/>
              <a:cs typeface="Arial"/>
              <a:sym typeface="Arial"/>
            </a:endParaRPr>
          </a:p>
        </p:txBody>
      </p:sp>
      <p:sp>
        <p:nvSpPr>
          <p:cNvPr id="649" name="Google Shape;649;p54"/>
          <p:cNvSpPr/>
          <p:nvPr/>
        </p:nvSpPr>
        <p:spPr>
          <a:xfrm>
            <a:off x="1572091" y="2428457"/>
            <a:ext cx="6334200" cy="1884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650" name="Google Shape;650;p54"/>
          <p:cNvSpPr txBox="1"/>
          <p:nvPr/>
        </p:nvSpPr>
        <p:spPr>
          <a:xfrm>
            <a:off x="3741587" y="2454275"/>
            <a:ext cx="1633800" cy="1839900"/>
          </a:xfrm>
          <a:prstGeom prst="rect">
            <a:avLst/>
          </a:prstGeom>
          <a:solidFill>
            <a:srgbClr val="80FFFF"/>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651" name="Google Shape;651;p54"/>
          <p:cNvSpPr/>
          <p:nvPr/>
        </p:nvSpPr>
        <p:spPr>
          <a:xfrm>
            <a:off x="5364162" y="2444750"/>
            <a:ext cx="18900" cy="18900"/>
          </a:xfrm>
          <a:custGeom>
            <a:avLst/>
            <a:gdLst/>
            <a:ahLst/>
            <a:cxnLst/>
            <a:rect l="l" t="t" r="r" b="b"/>
            <a:pathLst>
              <a:path w="120000" h="120000" extrusionOk="0">
                <a:moveTo>
                  <a:pt x="60000" y="0"/>
                </a:moveTo>
                <a:lnTo>
                  <a:pt x="120000" y="0"/>
                </a:lnTo>
                <a:lnTo>
                  <a:pt x="120000" y="60000"/>
                </a:lnTo>
                <a:lnTo>
                  <a:pt x="0" y="60000"/>
                </a:lnTo>
                <a:lnTo>
                  <a:pt x="60000" y="120000"/>
                </a:lnTo>
                <a:lnTo>
                  <a:pt x="60000"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652" name="Google Shape;652;p54"/>
          <p:cNvSpPr txBox="1"/>
          <p:nvPr/>
        </p:nvSpPr>
        <p:spPr>
          <a:xfrm>
            <a:off x="4897437" y="3725862"/>
            <a:ext cx="255600" cy="314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r>
              <a:rPr lang="en-US" sz="1800" b="0" i="0" u="none" strike="noStrike" cap="none">
                <a:solidFill>
                  <a:srgbClr val="000000"/>
                </a:solidFill>
                <a:latin typeface="Times New Roman"/>
                <a:ea typeface="Times New Roman"/>
                <a:cs typeface="Times New Roman"/>
                <a:sym typeface="Times New Roman"/>
              </a:rPr>
              <a:t>O</a:t>
            </a:r>
            <a:endParaRPr sz="1400" b="0" i="0" u="none" strike="noStrike" cap="none">
              <a:solidFill>
                <a:srgbClr val="000000"/>
              </a:solidFill>
              <a:latin typeface="Arial"/>
              <a:ea typeface="Arial"/>
              <a:cs typeface="Arial"/>
              <a:sym typeface="Arial"/>
            </a:endParaRPr>
          </a:p>
        </p:txBody>
      </p:sp>
      <p:sp>
        <p:nvSpPr>
          <p:cNvPr id="653" name="Google Shape;653;p54"/>
          <p:cNvSpPr txBox="1"/>
          <p:nvPr/>
        </p:nvSpPr>
        <p:spPr>
          <a:xfrm>
            <a:off x="5057775" y="3725862"/>
            <a:ext cx="207900" cy="314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r>
              <a:rPr lang="en-US" sz="1800" b="0" i="0" u="none" strike="noStrike" cap="none">
                <a:solidFill>
                  <a:srgbClr val="000000"/>
                </a:solidFill>
                <a:latin typeface="Times New Roman"/>
                <a:ea typeface="Times New Roman"/>
                <a:cs typeface="Times New Roman"/>
                <a:sym typeface="Times New Roman"/>
              </a:rPr>
              <a:t>u</a:t>
            </a:r>
            <a:endParaRPr sz="1400" b="0" i="0" u="none" strike="noStrike" cap="none">
              <a:solidFill>
                <a:srgbClr val="000000"/>
              </a:solidFill>
              <a:latin typeface="Arial"/>
              <a:ea typeface="Arial"/>
              <a:cs typeface="Arial"/>
              <a:sym typeface="Arial"/>
            </a:endParaRPr>
          </a:p>
        </p:txBody>
      </p:sp>
      <p:sp>
        <p:nvSpPr>
          <p:cNvPr id="654" name="Google Shape;654;p54"/>
          <p:cNvSpPr txBox="1"/>
          <p:nvPr/>
        </p:nvSpPr>
        <p:spPr>
          <a:xfrm>
            <a:off x="5167312" y="3725862"/>
            <a:ext cx="157200" cy="314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r>
              <a:rPr lang="en-US" sz="1800" b="0" i="0" u="none" strike="noStrike" cap="none">
                <a:solidFill>
                  <a:srgbClr val="000000"/>
                </a:solidFill>
                <a:latin typeface="Times New Roman"/>
                <a:ea typeface="Times New Roman"/>
                <a:cs typeface="Times New Roman"/>
                <a:sym typeface="Times New Roman"/>
              </a:rPr>
              <a:t>t</a:t>
            </a:r>
            <a:endParaRPr sz="1400" b="0" i="0" u="none" strike="noStrike" cap="none">
              <a:solidFill>
                <a:srgbClr val="000000"/>
              </a:solidFill>
              <a:latin typeface="Arial"/>
              <a:ea typeface="Arial"/>
              <a:cs typeface="Arial"/>
              <a:sym typeface="Arial"/>
            </a:endParaRPr>
          </a:p>
        </p:txBody>
      </p:sp>
      <p:sp>
        <p:nvSpPr>
          <p:cNvPr id="655" name="Google Shape;655;p54"/>
          <p:cNvSpPr txBox="1"/>
          <p:nvPr/>
        </p:nvSpPr>
        <p:spPr>
          <a:xfrm>
            <a:off x="5375275" y="3876675"/>
            <a:ext cx="577800" cy="189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656" name="Google Shape;656;p54"/>
          <p:cNvSpPr txBox="1"/>
          <p:nvPr/>
        </p:nvSpPr>
        <p:spPr>
          <a:xfrm>
            <a:off x="6634162" y="2768600"/>
            <a:ext cx="244500" cy="314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r>
              <a:rPr lang="en-US" sz="1800" b="0" i="0" u="none" strike="noStrike" cap="none">
                <a:solidFill>
                  <a:srgbClr val="000000"/>
                </a:solidFill>
                <a:latin typeface="Times New Roman"/>
                <a:ea typeface="Times New Roman"/>
                <a:cs typeface="Times New Roman"/>
                <a:sym typeface="Times New Roman"/>
              </a:rPr>
              <a:t>R</a:t>
            </a:r>
            <a:endParaRPr sz="1400" b="0" i="0" u="none" strike="noStrike" cap="none">
              <a:solidFill>
                <a:srgbClr val="000000"/>
              </a:solidFill>
              <a:latin typeface="Arial"/>
              <a:ea typeface="Arial"/>
              <a:cs typeface="Arial"/>
              <a:sym typeface="Arial"/>
            </a:endParaRPr>
          </a:p>
        </p:txBody>
      </p:sp>
      <p:sp>
        <p:nvSpPr>
          <p:cNvPr id="657" name="Google Shape;657;p54"/>
          <p:cNvSpPr txBox="1"/>
          <p:nvPr/>
        </p:nvSpPr>
        <p:spPr>
          <a:xfrm>
            <a:off x="6354762" y="2514600"/>
            <a:ext cx="222300" cy="314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r>
              <a:rPr lang="en-US" sz="1800" b="0" i="0" u="none" strike="noStrike" cap="none">
                <a:solidFill>
                  <a:srgbClr val="000000"/>
                </a:solidFill>
                <a:latin typeface="Times New Roman"/>
                <a:ea typeface="Times New Roman"/>
                <a:cs typeface="Times New Roman"/>
                <a:sym typeface="Times New Roman"/>
              </a:rPr>
              <a:t>+</a:t>
            </a:r>
            <a:endParaRPr sz="1400" b="0" i="0" u="none" strike="noStrike" cap="none">
              <a:solidFill>
                <a:srgbClr val="000000"/>
              </a:solidFill>
              <a:latin typeface="Arial"/>
              <a:ea typeface="Arial"/>
              <a:cs typeface="Arial"/>
              <a:sym typeface="Arial"/>
            </a:endParaRPr>
          </a:p>
        </p:txBody>
      </p:sp>
      <p:sp>
        <p:nvSpPr>
          <p:cNvPr id="658" name="Google Shape;658;p54"/>
          <p:cNvSpPr txBox="1"/>
          <p:nvPr/>
        </p:nvSpPr>
        <p:spPr>
          <a:xfrm>
            <a:off x="6478587" y="2514600"/>
            <a:ext cx="207900" cy="314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r>
              <a:rPr lang="en-US" sz="1800" b="0" i="0" u="none" strike="noStrike" cap="none">
                <a:solidFill>
                  <a:srgbClr val="000000"/>
                </a:solidFill>
                <a:latin typeface="Times New Roman"/>
                <a:ea typeface="Times New Roman"/>
                <a:cs typeface="Times New Roman"/>
                <a:sym typeface="Times New Roman"/>
              </a:rPr>
              <a:t>5</a:t>
            </a:r>
            <a:endParaRPr sz="1400" b="0" i="0" u="none" strike="noStrike" cap="none">
              <a:solidFill>
                <a:srgbClr val="000000"/>
              </a:solidFill>
              <a:latin typeface="Arial"/>
              <a:ea typeface="Arial"/>
              <a:cs typeface="Arial"/>
              <a:sym typeface="Arial"/>
            </a:endParaRPr>
          </a:p>
        </p:txBody>
      </p:sp>
      <p:sp>
        <p:nvSpPr>
          <p:cNvPr id="659" name="Google Shape;659;p54"/>
          <p:cNvSpPr txBox="1"/>
          <p:nvPr/>
        </p:nvSpPr>
        <p:spPr>
          <a:xfrm>
            <a:off x="6589712" y="2514600"/>
            <a:ext cx="255600" cy="314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r>
              <a:rPr lang="en-US" sz="1800" b="0" i="0" u="none" strike="noStrike" cap="none">
                <a:solidFill>
                  <a:srgbClr val="000000"/>
                </a:solidFill>
                <a:latin typeface="Times New Roman"/>
                <a:ea typeface="Times New Roman"/>
                <a:cs typeface="Times New Roman"/>
                <a:sym typeface="Times New Roman"/>
              </a:rPr>
              <a:t>V</a:t>
            </a:r>
            <a:endParaRPr sz="1400" b="0" i="0" u="none" strike="noStrike" cap="none">
              <a:solidFill>
                <a:srgbClr val="000000"/>
              </a:solidFill>
              <a:latin typeface="Arial"/>
              <a:ea typeface="Arial"/>
              <a:cs typeface="Arial"/>
              <a:sym typeface="Arial"/>
            </a:endParaRPr>
          </a:p>
        </p:txBody>
      </p:sp>
      <p:sp>
        <p:nvSpPr>
          <p:cNvPr id="660" name="Google Shape;660;p54"/>
          <p:cNvSpPr/>
          <p:nvPr/>
        </p:nvSpPr>
        <p:spPr>
          <a:xfrm>
            <a:off x="5948362" y="3921125"/>
            <a:ext cx="468300" cy="290400"/>
          </a:xfrm>
          <a:custGeom>
            <a:avLst/>
            <a:gdLst/>
            <a:ahLst/>
            <a:cxnLst/>
            <a:rect l="l" t="t" r="r" b="b"/>
            <a:pathLst>
              <a:path w="120000" h="120000" extrusionOk="0">
                <a:moveTo>
                  <a:pt x="0" y="113442"/>
                </a:moveTo>
                <a:lnTo>
                  <a:pt x="2440" y="120000"/>
                </a:lnTo>
                <a:lnTo>
                  <a:pt x="120000" y="6557"/>
                </a:lnTo>
                <a:lnTo>
                  <a:pt x="117559" y="0"/>
                </a:lnTo>
                <a:lnTo>
                  <a:pt x="0" y="11344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661" name="Google Shape;661;p54"/>
          <p:cNvSpPr/>
          <p:nvPr/>
        </p:nvSpPr>
        <p:spPr>
          <a:xfrm>
            <a:off x="5945187" y="3587750"/>
            <a:ext cx="471600" cy="346200"/>
          </a:xfrm>
          <a:custGeom>
            <a:avLst/>
            <a:gdLst/>
            <a:ahLst/>
            <a:cxnLst/>
            <a:rect l="l" t="t" r="r" b="b"/>
            <a:pathLst>
              <a:path w="120000" h="120000" extrusionOk="0">
                <a:moveTo>
                  <a:pt x="117171" y="120000"/>
                </a:moveTo>
                <a:lnTo>
                  <a:pt x="120000" y="115596"/>
                </a:lnTo>
                <a:lnTo>
                  <a:pt x="3232" y="0"/>
                </a:lnTo>
                <a:lnTo>
                  <a:pt x="0" y="4954"/>
                </a:lnTo>
                <a:lnTo>
                  <a:pt x="117171"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662" name="Google Shape;662;p54"/>
          <p:cNvSpPr/>
          <p:nvPr/>
        </p:nvSpPr>
        <p:spPr>
          <a:xfrm>
            <a:off x="6405562" y="3921125"/>
            <a:ext cx="22200" cy="15900"/>
          </a:xfrm>
          <a:custGeom>
            <a:avLst/>
            <a:gdLst/>
            <a:ahLst/>
            <a:cxnLst/>
            <a:rect l="l" t="t" r="r" b="b"/>
            <a:pathLst>
              <a:path w="120000" h="120000" extrusionOk="0">
                <a:moveTo>
                  <a:pt x="59999" y="120000"/>
                </a:moveTo>
                <a:lnTo>
                  <a:pt x="119999" y="60000"/>
                </a:lnTo>
                <a:lnTo>
                  <a:pt x="59999" y="0"/>
                </a:lnTo>
                <a:lnTo>
                  <a:pt x="0" y="96000"/>
                </a:lnTo>
                <a:lnTo>
                  <a:pt x="8571" y="0"/>
                </a:lnTo>
                <a:lnTo>
                  <a:pt x="59999"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663" name="Google Shape;663;p54"/>
          <p:cNvSpPr txBox="1"/>
          <p:nvPr/>
        </p:nvSpPr>
        <p:spPr>
          <a:xfrm>
            <a:off x="5943600" y="3592512"/>
            <a:ext cx="18900" cy="15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664" name="Google Shape;664;p54"/>
          <p:cNvSpPr/>
          <p:nvPr/>
        </p:nvSpPr>
        <p:spPr>
          <a:xfrm>
            <a:off x="5943600" y="3587750"/>
            <a:ext cx="22200" cy="14400"/>
          </a:xfrm>
          <a:custGeom>
            <a:avLst/>
            <a:gdLst/>
            <a:ahLst/>
            <a:cxnLst/>
            <a:rect l="l" t="t" r="r" b="b"/>
            <a:pathLst>
              <a:path w="120000" h="120000" extrusionOk="0">
                <a:moveTo>
                  <a:pt x="77142" y="0"/>
                </a:moveTo>
                <a:lnTo>
                  <a:pt x="119999" y="53333"/>
                </a:lnTo>
                <a:lnTo>
                  <a:pt x="102857" y="53333"/>
                </a:lnTo>
                <a:lnTo>
                  <a:pt x="0" y="53333"/>
                </a:lnTo>
                <a:lnTo>
                  <a:pt x="8571" y="120000"/>
                </a:lnTo>
                <a:lnTo>
                  <a:pt x="7714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665" name="Google Shape;665;p54"/>
          <p:cNvSpPr txBox="1"/>
          <p:nvPr/>
        </p:nvSpPr>
        <p:spPr>
          <a:xfrm>
            <a:off x="5943600" y="3594100"/>
            <a:ext cx="18900" cy="6081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666" name="Google Shape;666;p54"/>
          <p:cNvSpPr/>
          <p:nvPr/>
        </p:nvSpPr>
        <p:spPr>
          <a:xfrm>
            <a:off x="5943600" y="4195762"/>
            <a:ext cx="18900" cy="25500"/>
          </a:xfrm>
          <a:custGeom>
            <a:avLst/>
            <a:gdLst/>
            <a:ahLst/>
            <a:cxnLst/>
            <a:rect l="l" t="t" r="r" b="b"/>
            <a:pathLst>
              <a:path w="120000" h="120000" extrusionOk="0">
                <a:moveTo>
                  <a:pt x="0" y="30000"/>
                </a:moveTo>
                <a:lnTo>
                  <a:pt x="0" y="120000"/>
                </a:lnTo>
                <a:lnTo>
                  <a:pt x="90000" y="75000"/>
                </a:lnTo>
                <a:lnTo>
                  <a:pt x="30000" y="0"/>
                </a:lnTo>
                <a:lnTo>
                  <a:pt x="120000" y="30000"/>
                </a:lnTo>
                <a:lnTo>
                  <a:pt x="0" y="3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667" name="Google Shape;667;p54"/>
          <p:cNvSpPr/>
          <p:nvPr/>
        </p:nvSpPr>
        <p:spPr>
          <a:xfrm>
            <a:off x="6415087" y="3835400"/>
            <a:ext cx="79500" cy="85800"/>
          </a:xfrm>
          <a:custGeom>
            <a:avLst/>
            <a:gdLst/>
            <a:ahLst/>
            <a:cxnLst/>
            <a:rect l="l" t="t" r="r" b="b"/>
            <a:pathLst>
              <a:path w="120000" h="120000" extrusionOk="0">
                <a:moveTo>
                  <a:pt x="0" y="108888"/>
                </a:moveTo>
                <a:lnTo>
                  <a:pt x="9600" y="66666"/>
                </a:lnTo>
                <a:lnTo>
                  <a:pt x="33600" y="31111"/>
                </a:lnTo>
                <a:lnTo>
                  <a:pt x="72000" y="13333"/>
                </a:lnTo>
                <a:lnTo>
                  <a:pt x="100800" y="2222"/>
                </a:lnTo>
                <a:lnTo>
                  <a:pt x="120000" y="0"/>
                </a:lnTo>
                <a:lnTo>
                  <a:pt x="120000" y="24444"/>
                </a:lnTo>
                <a:lnTo>
                  <a:pt x="103200" y="28888"/>
                </a:lnTo>
                <a:lnTo>
                  <a:pt x="86400" y="35555"/>
                </a:lnTo>
                <a:lnTo>
                  <a:pt x="50400" y="51111"/>
                </a:lnTo>
                <a:lnTo>
                  <a:pt x="33600" y="80000"/>
                </a:lnTo>
                <a:lnTo>
                  <a:pt x="24000" y="120000"/>
                </a:lnTo>
                <a:lnTo>
                  <a:pt x="0" y="10888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668" name="Google Shape;668;p54"/>
          <p:cNvSpPr/>
          <p:nvPr/>
        </p:nvSpPr>
        <p:spPr>
          <a:xfrm>
            <a:off x="6492875" y="3835400"/>
            <a:ext cx="85800" cy="82500"/>
          </a:xfrm>
          <a:custGeom>
            <a:avLst/>
            <a:gdLst/>
            <a:ahLst/>
            <a:cxnLst/>
            <a:rect l="l" t="t" r="r" b="b"/>
            <a:pathLst>
              <a:path w="120000" h="120000" extrusionOk="0">
                <a:moveTo>
                  <a:pt x="6666" y="0"/>
                </a:moveTo>
                <a:lnTo>
                  <a:pt x="51111" y="13846"/>
                </a:lnTo>
                <a:lnTo>
                  <a:pt x="84444" y="36923"/>
                </a:lnTo>
                <a:lnTo>
                  <a:pt x="106666" y="69230"/>
                </a:lnTo>
                <a:lnTo>
                  <a:pt x="115555" y="96923"/>
                </a:lnTo>
                <a:lnTo>
                  <a:pt x="120000" y="117692"/>
                </a:lnTo>
                <a:lnTo>
                  <a:pt x="93333" y="120000"/>
                </a:lnTo>
                <a:lnTo>
                  <a:pt x="91111" y="99230"/>
                </a:lnTo>
                <a:lnTo>
                  <a:pt x="84444" y="83076"/>
                </a:lnTo>
                <a:lnTo>
                  <a:pt x="64444" y="53076"/>
                </a:lnTo>
                <a:lnTo>
                  <a:pt x="37777" y="36923"/>
                </a:lnTo>
                <a:lnTo>
                  <a:pt x="0" y="25384"/>
                </a:lnTo>
                <a:lnTo>
                  <a:pt x="666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669" name="Google Shape;669;p54"/>
          <p:cNvSpPr/>
          <p:nvPr/>
        </p:nvSpPr>
        <p:spPr>
          <a:xfrm>
            <a:off x="6492875" y="3835400"/>
            <a:ext cx="4800" cy="17400"/>
          </a:xfrm>
          <a:custGeom>
            <a:avLst/>
            <a:gdLst/>
            <a:ahLst/>
            <a:cxnLst/>
            <a:rect l="l" t="t" r="r" b="b"/>
            <a:pathLst>
              <a:path w="120000" h="120000" extrusionOk="0">
                <a:moveTo>
                  <a:pt x="40000" y="0"/>
                </a:moveTo>
                <a:lnTo>
                  <a:pt x="120000" y="0"/>
                </a:lnTo>
                <a:lnTo>
                  <a:pt x="0" y="120000"/>
                </a:lnTo>
                <a:lnTo>
                  <a:pt x="40000" y="120000"/>
                </a:lnTo>
                <a:lnTo>
                  <a:pt x="40000"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670" name="Google Shape;670;p54"/>
          <p:cNvSpPr/>
          <p:nvPr/>
        </p:nvSpPr>
        <p:spPr>
          <a:xfrm>
            <a:off x="6492875" y="3913187"/>
            <a:ext cx="85800" cy="84000"/>
          </a:xfrm>
          <a:custGeom>
            <a:avLst/>
            <a:gdLst/>
            <a:ahLst/>
            <a:cxnLst/>
            <a:rect l="l" t="t" r="r" b="b"/>
            <a:pathLst>
              <a:path w="120000" h="120000" extrusionOk="0">
                <a:moveTo>
                  <a:pt x="120000" y="4528"/>
                </a:moveTo>
                <a:lnTo>
                  <a:pt x="106666" y="49811"/>
                </a:lnTo>
                <a:lnTo>
                  <a:pt x="84444" y="86037"/>
                </a:lnTo>
                <a:lnTo>
                  <a:pt x="51111" y="113207"/>
                </a:lnTo>
                <a:lnTo>
                  <a:pt x="28888" y="120000"/>
                </a:lnTo>
                <a:lnTo>
                  <a:pt x="6666" y="120000"/>
                </a:lnTo>
                <a:lnTo>
                  <a:pt x="0" y="95094"/>
                </a:lnTo>
                <a:lnTo>
                  <a:pt x="22222" y="95094"/>
                </a:lnTo>
                <a:lnTo>
                  <a:pt x="37777" y="88301"/>
                </a:lnTo>
                <a:lnTo>
                  <a:pt x="64444" y="70188"/>
                </a:lnTo>
                <a:lnTo>
                  <a:pt x="84444" y="36226"/>
                </a:lnTo>
                <a:lnTo>
                  <a:pt x="93333" y="0"/>
                </a:lnTo>
                <a:lnTo>
                  <a:pt x="120000" y="452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671" name="Google Shape;671;p54"/>
          <p:cNvSpPr/>
          <p:nvPr/>
        </p:nvSpPr>
        <p:spPr>
          <a:xfrm>
            <a:off x="6559550" y="3913187"/>
            <a:ext cx="18900" cy="4800"/>
          </a:xfrm>
          <a:custGeom>
            <a:avLst/>
            <a:gdLst/>
            <a:ahLst/>
            <a:cxnLst/>
            <a:rect l="l" t="t" r="r" b="b"/>
            <a:pathLst>
              <a:path w="120000" h="120000" extrusionOk="0">
                <a:moveTo>
                  <a:pt x="120000" y="80000"/>
                </a:moveTo>
                <a:lnTo>
                  <a:pt x="0" y="0"/>
                </a:lnTo>
                <a:lnTo>
                  <a:pt x="0" y="120000"/>
                </a:lnTo>
                <a:lnTo>
                  <a:pt x="120000" y="8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672" name="Google Shape;672;p54"/>
          <p:cNvSpPr/>
          <p:nvPr/>
        </p:nvSpPr>
        <p:spPr>
          <a:xfrm>
            <a:off x="6415087" y="3916362"/>
            <a:ext cx="82500" cy="81000"/>
          </a:xfrm>
          <a:custGeom>
            <a:avLst/>
            <a:gdLst/>
            <a:ahLst/>
            <a:cxnLst/>
            <a:rect l="l" t="t" r="r" b="b"/>
            <a:pathLst>
              <a:path w="120000" h="120000" extrusionOk="0">
                <a:moveTo>
                  <a:pt x="113076" y="120000"/>
                </a:moveTo>
                <a:lnTo>
                  <a:pt x="69230" y="112941"/>
                </a:lnTo>
                <a:lnTo>
                  <a:pt x="32307" y="84705"/>
                </a:lnTo>
                <a:lnTo>
                  <a:pt x="9230" y="47058"/>
                </a:lnTo>
                <a:lnTo>
                  <a:pt x="2307" y="25882"/>
                </a:lnTo>
                <a:lnTo>
                  <a:pt x="0" y="0"/>
                </a:lnTo>
                <a:lnTo>
                  <a:pt x="23076" y="0"/>
                </a:lnTo>
                <a:lnTo>
                  <a:pt x="25384" y="18823"/>
                </a:lnTo>
                <a:lnTo>
                  <a:pt x="32307" y="32941"/>
                </a:lnTo>
                <a:lnTo>
                  <a:pt x="48461" y="63529"/>
                </a:lnTo>
                <a:lnTo>
                  <a:pt x="83076" y="87058"/>
                </a:lnTo>
                <a:lnTo>
                  <a:pt x="120000" y="94117"/>
                </a:lnTo>
                <a:lnTo>
                  <a:pt x="113076"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673" name="Google Shape;673;p54"/>
          <p:cNvSpPr/>
          <p:nvPr/>
        </p:nvSpPr>
        <p:spPr>
          <a:xfrm>
            <a:off x="6492875" y="3979862"/>
            <a:ext cx="4800" cy="17400"/>
          </a:xfrm>
          <a:custGeom>
            <a:avLst/>
            <a:gdLst/>
            <a:ahLst/>
            <a:cxnLst/>
            <a:rect l="l" t="t" r="r" b="b"/>
            <a:pathLst>
              <a:path w="120000" h="120000" extrusionOk="0">
                <a:moveTo>
                  <a:pt x="120000" y="120000"/>
                </a:moveTo>
                <a:lnTo>
                  <a:pt x="40000" y="120000"/>
                </a:lnTo>
                <a:lnTo>
                  <a:pt x="0" y="120000"/>
                </a:lnTo>
                <a:lnTo>
                  <a:pt x="120000" y="0"/>
                </a:lnTo>
                <a:lnTo>
                  <a:pt x="0" y="0"/>
                </a:ln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674" name="Google Shape;674;p54"/>
          <p:cNvSpPr/>
          <p:nvPr/>
        </p:nvSpPr>
        <p:spPr>
          <a:xfrm>
            <a:off x="6415087" y="3913187"/>
            <a:ext cx="15900" cy="7800"/>
          </a:xfrm>
          <a:custGeom>
            <a:avLst/>
            <a:gdLst/>
            <a:ahLst/>
            <a:cxnLst/>
            <a:rect l="l" t="t" r="r" b="b"/>
            <a:pathLst>
              <a:path w="120000" h="120000" extrusionOk="0">
                <a:moveTo>
                  <a:pt x="0" y="48000"/>
                </a:moveTo>
                <a:lnTo>
                  <a:pt x="0" y="0"/>
                </a:lnTo>
                <a:lnTo>
                  <a:pt x="120000" y="120000"/>
                </a:lnTo>
                <a:lnTo>
                  <a:pt x="120000" y="48000"/>
                </a:lnTo>
                <a:lnTo>
                  <a:pt x="0" y="48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675" name="Google Shape;675;p54"/>
          <p:cNvSpPr/>
          <p:nvPr/>
        </p:nvSpPr>
        <p:spPr>
          <a:xfrm>
            <a:off x="6781800" y="3259137"/>
            <a:ext cx="500100" cy="258900"/>
          </a:xfrm>
          <a:custGeom>
            <a:avLst/>
            <a:gdLst/>
            <a:ahLst/>
            <a:cxnLst/>
            <a:rect l="l" t="t" r="r" b="b"/>
            <a:pathLst>
              <a:path w="120000" h="120000" extrusionOk="0">
                <a:moveTo>
                  <a:pt x="120000" y="1472"/>
                </a:moveTo>
                <a:lnTo>
                  <a:pt x="57904" y="120000"/>
                </a:lnTo>
                <a:lnTo>
                  <a:pt x="0" y="0"/>
                </a:lnTo>
                <a:lnTo>
                  <a:pt x="120000" y="147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676" name="Google Shape;676;p54"/>
          <p:cNvSpPr/>
          <p:nvPr/>
        </p:nvSpPr>
        <p:spPr>
          <a:xfrm>
            <a:off x="7016750" y="3257550"/>
            <a:ext cx="273000" cy="268200"/>
          </a:xfrm>
          <a:custGeom>
            <a:avLst/>
            <a:gdLst/>
            <a:ahLst/>
            <a:cxnLst/>
            <a:rect l="l" t="t" r="r" b="b"/>
            <a:pathLst>
              <a:path w="120000" h="120000" extrusionOk="0">
                <a:moveTo>
                  <a:pt x="120000" y="4970"/>
                </a:moveTo>
                <a:lnTo>
                  <a:pt x="113720" y="0"/>
                </a:lnTo>
                <a:lnTo>
                  <a:pt x="0" y="115029"/>
                </a:lnTo>
                <a:lnTo>
                  <a:pt x="6279" y="120000"/>
                </a:lnTo>
                <a:lnTo>
                  <a:pt x="120000" y="497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677" name="Google Shape;677;p54"/>
          <p:cNvSpPr/>
          <p:nvPr/>
        </p:nvSpPr>
        <p:spPr>
          <a:xfrm>
            <a:off x="6773862" y="3252787"/>
            <a:ext cx="254100" cy="273000"/>
          </a:xfrm>
          <a:custGeom>
            <a:avLst/>
            <a:gdLst/>
            <a:ahLst/>
            <a:cxnLst/>
            <a:rect l="l" t="t" r="r" b="b"/>
            <a:pathLst>
              <a:path w="120000" h="120000" extrusionOk="0">
                <a:moveTo>
                  <a:pt x="114750" y="120000"/>
                </a:moveTo>
                <a:lnTo>
                  <a:pt x="120000" y="113720"/>
                </a:lnTo>
                <a:lnTo>
                  <a:pt x="6000" y="0"/>
                </a:lnTo>
                <a:lnTo>
                  <a:pt x="0" y="6279"/>
                </a:lnTo>
                <a:lnTo>
                  <a:pt x="11475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678" name="Google Shape;678;p54"/>
          <p:cNvSpPr/>
          <p:nvPr/>
        </p:nvSpPr>
        <p:spPr>
          <a:xfrm>
            <a:off x="7016750" y="3511550"/>
            <a:ext cx="14400" cy="20700"/>
          </a:xfrm>
          <a:custGeom>
            <a:avLst/>
            <a:gdLst/>
            <a:ahLst/>
            <a:cxnLst/>
            <a:rect l="l" t="t" r="r" b="b"/>
            <a:pathLst>
              <a:path w="120000" h="120000" extrusionOk="0">
                <a:moveTo>
                  <a:pt x="120000" y="83076"/>
                </a:moveTo>
                <a:lnTo>
                  <a:pt x="53333" y="120000"/>
                </a:lnTo>
                <a:lnTo>
                  <a:pt x="0" y="83076"/>
                </a:lnTo>
                <a:lnTo>
                  <a:pt x="93333" y="0"/>
                </a:lnTo>
                <a:lnTo>
                  <a:pt x="0" y="18461"/>
                </a:lnTo>
                <a:lnTo>
                  <a:pt x="120000" y="8307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679" name="Google Shape;679;p54"/>
          <p:cNvSpPr/>
          <p:nvPr/>
        </p:nvSpPr>
        <p:spPr>
          <a:xfrm>
            <a:off x="6781800" y="3251200"/>
            <a:ext cx="500100" cy="20700"/>
          </a:xfrm>
          <a:custGeom>
            <a:avLst/>
            <a:gdLst/>
            <a:ahLst/>
            <a:cxnLst/>
            <a:rect l="l" t="t" r="r" b="b"/>
            <a:pathLst>
              <a:path w="120000" h="120000" extrusionOk="0">
                <a:moveTo>
                  <a:pt x="0" y="0"/>
                </a:moveTo>
                <a:lnTo>
                  <a:pt x="0" y="101538"/>
                </a:lnTo>
                <a:lnTo>
                  <a:pt x="120000" y="120000"/>
                </a:lnTo>
                <a:lnTo>
                  <a:pt x="120000" y="9230"/>
                </a:lnTo>
                <a:lnTo>
                  <a:pt x="0"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680" name="Google Shape;680;p54"/>
          <p:cNvSpPr/>
          <p:nvPr/>
        </p:nvSpPr>
        <p:spPr>
          <a:xfrm>
            <a:off x="6757987" y="3251200"/>
            <a:ext cx="28500" cy="17400"/>
          </a:xfrm>
          <a:custGeom>
            <a:avLst/>
            <a:gdLst/>
            <a:ahLst/>
            <a:cxnLst/>
            <a:rect l="l" t="t" r="r" b="b"/>
            <a:pathLst>
              <a:path w="120000" h="120000" extrusionOk="0">
                <a:moveTo>
                  <a:pt x="66666" y="109090"/>
                </a:moveTo>
                <a:lnTo>
                  <a:pt x="0" y="0"/>
                </a:lnTo>
                <a:lnTo>
                  <a:pt x="100000" y="0"/>
                </a:lnTo>
                <a:lnTo>
                  <a:pt x="100000" y="120000"/>
                </a:lnTo>
                <a:lnTo>
                  <a:pt x="120000" y="10909"/>
                </a:lnTo>
                <a:lnTo>
                  <a:pt x="66666" y="10909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681" name="Google Shape;681;p54"/>
          <p:cNvSpPr/>
          <p:nvPr/>
        </p:nvSpPr>
        <p:spPr>
          <a:xfrm>
            <a:off x="7275512" y="3252787"/>
            <a:ext cx="30300" cy="18900"/>
          </a:xfrm>
          <a:custGeom>
            <a:avLst/>
            <a:gdLst/>
            <a:ahLst/>
            <a:cxnLst/>
            <a:rect l="l" t="t" r="r" b="b"/>
            <a:pathLst>
              <a:path w="120000" h="120000" extrusionOk="0">
                <a:moveTo>
                  <a:pt x="25263" y="0"/>
                </a:moveTo>
                <a:lnTo>
                  <a:pt x="120000" y="0"/>
                </a:lnTo>
                <a:lnTo>
                  <a:pt x="56842" y="100000"/>
                </a:lnTo>
                <a:lnTo>
                  <a:pt x="0" y="30000"/>
                </a:lnTo>
                <a:lnTo>
                  <a:pt x="25263" y="120000"/>
                </a:lnTo>
                <a:lnTo>
                  <a:pt x="2526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682" name="Google Shape;682;p54"/>
          <p:cNvSpPr txBox="1"/>
          <p:nvPr/>
        </p:nvSpPr>
        <p:spPr>
          <a:xfrm>
            <a:off x="6710362" y="3527425"/>
            <a:ext cx="625500" cy="189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683" name="Google Shape;683;p54"/>
          <p:cNvSpPr txBox="1"/>
          <p:nvPr/>
        </p:nvSpPr>
        <p:spPr>
          <a:xfrm>
            <a:off x="5544962" y="3019804"/>
            <a:ext cx="1327200" cy="314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r>
              <a:rPr lang="en-US" sz="1800" b="0" i="0" u="none" strike="noStrike" cap="none">
                <a:solidFill>
                  <a:srgbClr val="000000"/>
                </a:solidFill>
                <a:latin typeface="Times New Roman"/>
                <a:ea typeface="Times New Roman"/>
                <a:cs typeface="Times New Roman"/>
                <a:sym typeface="Times New Roman"/>
              </a:rPr>
              <a:t>ULN2003B</a:t>
            </a:r>
            <a:endParaRPr sz="1400" b="0" i="0" u="none" strike="noStrike" cap="none">
              <a:solidFill>
                <a:srgbClr val="000000"/>
              </a:solidFill>
              <a:latin typeface="Arial"/>
              <a:ea typeface="Arial"/>
              <a:cs typeface="Arial"/>
              <a:sym typeface="Arial"/>
            </a:endParaRPr>
          </a:p>
        </p:txBody>
      </p:sp>
      <p:sp>
        <p:nvSpPr>
          <p:cNvPr id="684" name="Google Shape;684;p54"/>
          <p:cNvSpPr txBox="1"/>
          <p:nvPr/>
        </p:nvSpPr>
        <p:spPr>
          <a:xfrm>
            <a:off x="7370762" y="3221037"/>
            <a:ext cx="227100" cy="314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r>
              <a:rPr lang="en-US" sz="1800" b="0" i="0" u="none" strike="noStrike" cap="none">
                <a:solidFill>
                  <a:srgbClr val="000000"/>
                </a:solidFill>
                <a:latin typeface="Times New Roman"/>
                <a:ea typeface="Times New Roman"/>
                <a:cs typeface="Times New Roman"/>
                <a:sym typeface="Times New Roman"/>
              </a:rPr>
              <a:t>L</a:t>
            </a:r>
            <a:endParaRPr sz="1400" b="0" i="0" u="none" strike="noStrike" cap="none">
              <a:solidFill>
                <a:srgbClr val="000000"/>
              </a:solidFill>
              <a:latin typeface="Arial"/>
              <a:ea typeface="Arial"/>
              <a:cs typeface="Arial"/>
              <a:sym typeface="Arial"/>
            </a:endParaRPr>
          </a:p>
        </p:txBody>
      </p:sp>
      <p:sp>
        <p:nvSpPr>
          <p:cNvPr id="685" name="Google Shape;685;p54"/>
          <p:cNvSpPr txBox="1"/>
          <p:nvPr/>
        </p:nvSpPr>
        <p:spPr>
          <a:xfrm>
            <a:off x="7505700" y="3221037"/>
            <a:ext cx="230100" cy="314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r>
              <a:rPr lang="en-US" sz="1800" b="0" i="0" u="none" strike="noStrike" cap="none">
                <a:solidFill>
                  <a:srgbClr val="000000"/>
                </a:solidFill>
                <a:latin typeface="Times New Roman"/>
                <a:ea typeface="Times New Roman"/>
                <a:cs typeface="Times New Roman"/>
                <a:sym typeface="Times New Roman"/>
              </a:rPr>
              <a:t>E</a:t>
            </a:r>
            <a:endParaRPr sz="1400" b="0" i="0" u="none" strike="noStrike" cap="none">
              <a:solidFill>
                <a:srgbClr val="000000"/>
              </a:solidFill>
              <a:latin typeface="Arial"/>
              <a:ea typeface="Arial"/>
              <a:cs typeface="Arial"/>
              <a:sym typeface="Arial"/>
            </a:endParaRPr>
          </a:p>
        </p:txBody>
      </p:sp>
      <p:sp>
        <p:nvSpPr>
          <p:cNvPr id="686" name="Google Shape;686;p54"/>
          <p:cNvSpPr txBox="1"/>
          <p:nvPr/>
        </p:nvSpPr>
        <p:spPr>
          <a:xfrm>
            <a:off x="7642225" y="3221037"/>
            <a:ext cx="255600" cy="314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r>
              <a:rPr lang="en-US" sz="1800" b="0" i="0" u="none" strike="noStrike" cap="none">
                <a:solidFill>
                  <a:srgbClr val="000000"/>
                </a:solidFill>
                <a:latin typeface="Times New Roman"/>
                <a:ea typeface="Times New Roman"/>
                <a:cs typeface="Times New Roman"/>
                <a:sym typeface="Times New Roman"/>
              </a:rPr>
              <a:t>D</a:t>
            </a:r>
            <a:endParaRPr sz="1400" b="0" i="0" u="none" strike="noStrike" cap="none">
              <a:solidFill>
                <a:srgbClr val="000000"/>
              </a:solidFill>
              <a:latin typeface="Arial"/>
              <a:ea typeface="Arial"/>
              <a:cs typeface="Arial"/>
              <a:sym typeface="Arial"/>
            </a:endParaRPr>
          </a:p>
        </p:txBody>
      </p:sp>
      <p:sp>
        <p:nvSpPr>
          <p:cNvPr id="687" name="Google Shape;687;p54"/>
          <p:cNvSpPr/>
          <p:nvPr/>
        </p:nvSpPr>
        <p:spPr>
          <a:xfrm>
            <a:off x="6167437" y="3881437"/>
            <a:ext cx="76200" cy="77700"/>
          </a:xfrm>
          <a:custGeom>
            <a:avLst/>
            <a:gdLst/>
            <a:ahLst/>
            <a:cxnLst/>
            <a:rect l="l" t="t" r="r" b="b"/>
            <a:pathLst>
              <a:path w="120000" h="120000" extrusionOk="0">
                <a:moveTo>
                  <a:pt x="0" y="100408"/>
                </a:moveTo>
                <a:lnTo>
                  <a:pt x="17500" y="119999"/>
                </a:lnTo>
                <a:lnTo>
                  <a:pt x="120000" y="22040"/>
                </a:lnTo>
                <a:lnTo>
                  <a:pt x="102500" y="0"/>
                </a:lnTo>
                <a:lnTo>
                  <a:pt x="0" y="10040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688" name="Google Shape;688;p54"/>
          <p:cNvSpPr/>
          <p:nvPr/>
        </p:nvSpPr>
        <p:spPr>
          <a:xfrm>
            <a:off x="6172200" y="3881437"/>
            <a:ext cx="76200" cy="77700"/>
          </a:xfrm>
          <a:custGeom>
            <a:avLst/>
            <a:gdLst/>
            <a:ahLst/>
            <a:cxnLst/>
            <a:rect l="l" t="t" r="r" b="b"/>
            <a:pathLst>
              <a:path w="120000" h="120000" extrusionOk="0">
                <a:moveTo>
                  <a:pt x="102500" y="119999"/>
                </a:moveTo>
                <a:lnTo>
                  <a:pt x="120000" y="100408"/>
                </a:lnTo>
                <a:lnTo>
                  <a:pt x="17500" y="0"/>
                </a:lnTo>
                <a:lnTo>
                  <a:pt x="0" y="22040"/>
                </a:lnTo>
                <a:lnTo>
                  <a:pt x="102500" y="119999"/>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689" name="Google Shape;689;p54"/>
          <p:cNvSpPr txBox="1"/>
          <p:nvPr/>
        </p:nvSpPr>
        <p:spPr>
          <a:xfrm>
            <a:off x="7015162" y="2578100"/>
            <a:ext cx="17400" cy="1398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690" name="Google Shape;690;p54"/>
          <p:cNvSpPr/>
          <p:nvPr/>
        </p:nvSpPr>
        <p:spPr>
          <a:xfrm>
            <a:off x="6889750" y="2709862"/>
            <a:ext cx="138000" cy="63600"/>
          </a:xfrm>
          <a:custGeom>
            <a:avLst/>
            <a:gdLst/>
            <a:ahLst/>
            <a:cxnLst/>
            <a:rect l="l" t="t" r="r" b="b"/>
            <a:pathLst>
              <a:path w="120000" h="120000" extrusionOk="0">
                <a:moveTo>
                  <a:pt x="120000" y="30000"/>
                </a:moveTo>
                <a:lnTo>
                  <a:pt x="113103" y="0"/>
                </a:lnTo>
                <a:lnTo>
                  <a:pt x="0" y="87000"/>
                </a:lnTo>
                <a:lnTo>
                  <a:pt x="8275" y="120000"/>
                </a:lnTo>
                <a:lnTo>
                  <a:pt x="120000" y="3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691" name="Google Shape;691;p54"/>
          <p:cNvSpPr/>
          <p:nvPr/>
        </p:nvSpPr>
        <p:spPr>
          <a:xfrm>
            <a:off x="7015162" y="2709862"/>
            <a:ext cx="17400" cy="15900"/>
          </a:xfrm>
          <a:custGeom>
            <a:avLst/>
            <a:gdLst/>
            <a:ahLst/>
            <a:cxnLst/>
            <a:rect l="l" t="t" r="r" b="b"/>
            <a:pathLst>
              <a:path w="120000" h="120000" extrusionOk="0">
                <a:moveTo>
                  <a:pt x="120000" y="60000"/>
                </a:moveTo>
                <a:lnTo>
                  <a:pt x="120000" y="120000"/>
                </a:lnTo>
                <a:lnTo>
                  <a:pt x="87272" y="120000"/>
                </a:lnTo>
                <a:lnTo>
                  <a:pt x="32727" y="0"/>
                </a:lnTo>
                <a:lnTo>
                  <a:pt x="0" y="60000"/>
                </a:lnTo>
                <a:lnTo>
                  <a:pt x="120000" y="6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692" name="Google Shape;692;p54"/>
          <p:cNvSpPr/>
          <p:nvPr/>
        </p:nvSpPr>
        <p:spPr>
          <a:xfrm>
            <a:off x="6892925" y="2754312"/>
            <a:ext cx="236400" cy="45900"/>
          </a:xfrm>
          <a:custGeom>
            <a:avLst/>
            <a:gdLst/>
            <a:ahLst/>
            <a:cxnLst/>
            <a:rect l="l" t="t" r="r" b="b"/>
            <a:pathLst>
              <a:path w="120000" h="120000" extrusionOk="0">
                <a:moveTo>
                  <a:pt x="805" y="0"/>
                </a:moveTo>
                <a:lnTo>
                  <a:pt x="0" y="49655"/>
                </a:lnTo>
                <a:lnTo>
                  <a:pt x="119194" y="120000"/>
                </a:lnTo>
                <a:lnTo>
                  <a:pt x="120000" y="70344"/>
                </a:lnTo>
                <a:lnTo>
                  <a:pt x="805"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693" name="Google Shape;693;p54"/>
          <p:cNvSpPr/>
          <p:nvPr/>
        </p:nvSpPr>
        <p:spPr>
          <a:xfrm>
            <a:off x="6889750" y="2754312"/>
            <a:ext cx="9600" cy="18900"/>
          </a:xfrm>
          <a:custGeom>
            <a:avLst/>
            <a:gdLst/>
            <a:ahLst/>
            <a:cxnLst/>
            <a:rect l="l" t="t" r="r" b="b"/>
            <a:pathLst>
              <a:path w="120000" h="120000" extrusionOk="0">
                <a:moveTo>
                  <a:pt x="0" y="10000"/>
                </a:moveTo>
                <a:lnTo>
                  <a:pt x="40000" y="120000"/>
                </a:lnTo>
                <a:lnTo>
                  <a:pt x="60000" y="0"/>
                </a:lnTo>
                <a:lnTo>
                  <a:pt x="120000" y="120000"/>
                </a:lnTo>
                <a:lnTo>
                  <a:pt x="0" y="1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694" name="Google Shape;694;p54"/>
          <p:cNvSpPr/>
          <p:nvPr/>
        </p:nvSpPr>
        <p:spPr>
          <a:xfrm>
            <a:off x="6889750" y="2784475"/>
            <a:ext cx="243000" cy="61800"/>
          </a:xfrm>
          <a:custGeom>
            <a:avLst/>
            <a:gdLst/>
            <a:ahLst/>
            <a:cxnLst/>
            <a:rect l="l" t="t" r="r" b="b"/>
            <a:pathLst>
              <a:path w="120000" h="120000" extrusionOk="0">
                <a:moveTo>
                  <a:pt x="120000" y="30769"/>
                </a:moveTo>
                <a:lnTo>
                  <a:pt x="116078" y="0"/>
                </a:lnTo>
                <a:lnTo>
                  <a:pt x="0" y="89230"/>
                </a:lnTo>
                <a:lnTo>
                  <a:pt x="3137" y="120000"/>
                </a:lnTo>
                <a:lnTo>
                  <a:pt x="120000" y="30769"/>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695" name="Google Shape;695;p54"/>
          <p:cNvSpPr/>
          <p:nvPr/>
        </p:nvSpPr>
        <p:spPr>
          <a:xfrm>
            <a:off x="7124700" y="2781300"/>
            <a:ext cx="7800" cy="18900"/>
          </a:xfrm>
          <a:custGeom>
            <a:avLst/>
            <a:gdLst/>
            <a:ahLst/>
            <a:cxnLst/>
            <a:rect l="l" t="t" r="r" b="b"/>
            <a:pathLst>
              <a:path w="120000" h="120000" extrusionOk="0">
                <a:moveTo>
                  <a:pt x="72000" y="0"/>
                </a:moveTo>
                <a:lnTo>
                  <a:pt x="120000" y="120000"/>
                </a:lnTo>
                <a:lnTo>
                  <a:pt x="0" y="20000"/>
                </a:lnTo>
                <a:lnTo>
                  <a:pt x="48000" y="120000"/>
                </a:lnTo>
                <a:lnTo>
                  <a:pt x="72000"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696" name="Google Shape;696;p54"/>
          <p:cNvSpPr/>
          <p:nvPr/>
        </p:nvSpPr>
        <p:spPr>
          <a:xfrm>
            <a:off x="6892925" y="2827337"/>
            <a:ext cx="236400" cy="60300"/>
          </a:xfrm>
          <a:custGeom>
            <a:avLst/>
            <a:gdLst/>
            <a:ahLst/>
            <a:cxnLst/>
            <a:rect l="l" t="t" r="r" b="b"/>
            <a:pathLst>
              <a:path w="120000" h="120000" extrusionOk="0">
                <a:moveTo>
                  <a:pt x="805" y="0"/>
                </a:moveTo>
                <a:lnTo>
                  <a:pt x="0" y="37894"/>
                </a:lnTo>
                <a:lnTo>
                  <a:pt x="119194" y="120000"/>
                </a:lnTo>
                <a:lnTo>
                  <a:pt x="120000" y="85263"/>
                </a:lnTo>
                <a:lnTo>
                  <a:pt x="805"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697" name="Google Shape;697;p54"/>
          <p:cNvSpPr/>
          <p:nvPr/>
        </p:nvSpPr>
        <p:spPr>
          <a:xfrm>
            <a:off x="6889750" y="2827337"/>
            <a:ext cx="6300" cy="18900"/>
          </a:xfrm>
          <a:custGeom>
            <a:avLst/>
            <a:gdLst/>
            <a:ahLst/>
            <a:cxnLst/>
            <a:rect l="l" t="t" r="r" b="b"/>
            <a:pathLst>
              <a:path w="120000" h="120000" extrusionOk="0">
                <a:moveTo>
                  <a:pt x="0" y="20000"/>
                </a:moveTo>
                <a:lnTo>
                  <a:pt x="60000" y="120000"/>
                </a:lnTo>
                <a:lnTo>
                  <a:pt x="90000" y="0"/>
                </a:lnTo>
                <a:lnTo>
                  <a:pt x="120000" y="120000"/>
                </a:lnTo>
                <a:lnTo>
                  <a:pt x="0" y="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698" name="Google Shape;698;p54"/>
          <p:cNvSpPr/>
          <p:nvPr/>
        </p:nvSpPr>
        <p:spPr>
          <a:xfrm>
            <a:off x="6889750" y="2871787"/>
            <a:ext cx="243000" cy="66600"/>
          </a:xfrm>
          <a:custGeom>
            <a:avLst/>
            <a:gdLst/>
            <a:ahLst/>
            <a:cxnLst/>
            <a:rect l="l" t="t" r="r" b="b"/>
            <a:pathLst>
              <a:path w="120000" h="120000" extrusionOk="0">
                <a:moveTo>
                  <a:pt x="120000" y="28571"/>
                </a:moveTo>
                <a:lnTo>
                  <a:pt x="116078" y="0"/>
                </a:lnTo>
                <a:lnTo>
                  <a:pt x="0" y="91428"/>
                </a:lnTo>
                <a:lnTo>
                  <a:pt x="3137" y="120000"/>
                </a:lnTo>
                <a:lnTo>
                  <a:pt x="120000" y="2857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699" name="Google Shape;699;p54"/>
          <p:cNvSpPr/>
          <p:nvPr/>
        </p:nvSpPr>
        <p:spPr>
          <a:xfrm>
            <a:off x="7124700" y="2870200"/>
            <a:ext cx="7800" cy="17400"/>
          </a:xfrm>
          <a:custGeom>
            <a:avLst/>
            <a:gdLst/>
            <a:ahLst/>
            <a:cxnLst/>
            <a:rect l="l" t="t" r="r" b="b"/>
            <a:pathLst>
              <a:path w="120000" h="120000" extrusionOk="0">
                <a:moveTo>
                  <a:pt x="72000" y="0"/>
                </a:moveTo>
                <a:lnTo>
                  <a:pt x="120000" y="120000"/>
                </a:lnTo>
                <a:lnTo>
                  <a:pt x="0" y="10909"/>
                </a:lnTo>
                <a:lnTo>
                  <a:pt x="48000" y="120000"/>
                </a:lnTo>
                <a:lnTo>
                  <a:pt x="72000"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700" name="Google Shape;700;p54"/>
          <p:cNvSpPr/>
          <p:nvPr/>
        </p:nvSpPr>
        <p:spPr>
          <a:xfrm>
            <a:off x="6892925" y="2921000"/>
            <a:ext cx="133200" cy="45900"/>
          </a:xfrm>
          <a:custGeom>
            <a:avLst/>
            <a:gdLst/>
            <a:ahLst/>
            <a:cxnLst/>
            <a:rect l="l" t="t" r="r" b="b"/>
            <a:pathLst>
              <a:path w="120000" h="120000" extrusionOk="0">
                <a:moveTo>
                  <a:pt x="2857" y="0"/>
                </a:moveTo>
                <a:lnTo>
                  <a:pt x="0" y="45517"/>
                </a:lnTo>
                <a:lnTo>
                  <a:pt x="115714" y="120000"/>
                </a:lnTo>
                <a:lnTo>
                  <a:pt x="120000" y="70344"/>
                </a:lnTo>
                <a:lnTo>
                  <a:pt x="2857"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701" name="Google Shape;701;p54"/>
          <p:cNvSpPr/>
          <p:nvPr/>
        </p:nvSpPr>
        <p:spPr>
          <a:xfrm>
            <a:off x="6889750" y="2921000"/>
            <a:ext cx="6300" cy="17400"/>
          </a:xfrm>
          <a:custGeom>
            <a:avLst/>
            <a:gdLst/>
            <a:ahLst/>
            <a:cxnLst/>
            <a:rect l="l" t="t" r="r" b="b"/>
            <a:pathLst>
              <a:path w="120000" h="120000" extrusionOk="0">
                <a:moveTo>
                  <a:pt x="0" y="10909"/>
                </a:moveTo>
                <a:lnTo>
                  <a:pt x="60000" y="120000"/>
                </a:lnTo>
                <a:lnTo>
                  <a:pt x="120000" y="0"/>
                </a:lnTo>
                <a:lnTo>
                  <a:pt x="120000" y="120000"/>
                </a:lnTo>
                <a:lnTo>
                  <a:pt x="0" y="10909"/>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702" name="Google Shape;702;p54"/>
          <p:cNvSpPr txBox="1"/>
          <p:nvPr/>
        </p:nvSpPr>
        <p:spPr>
          <a:xfrm>
            <a:off x="7015162" y="2957512"/>
            <a:ext cx="17400" cy="2952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703" name="Google Shape;703;p54"/>
          <p:cNvSpPr/>
          <p:nvPr/>
        </p:nvSpPr>
        <p:spPr>
          <a:xfrm>
            <a:off x="7015162" y="2947987"/>
            <a:ext cx="17400" cy="18900"/>
          </a:xfrm>
          <a:custGeom>
            <a:avLst/>
            <a:gdLst/>
            <a:ahLst/>
            <a:cxnLst/>
            <a:rect l="l" t="t" r="r" b="b"/>
            <a:pathLst>
              <a:path w="120000" h="120000" extrusionOk="0">
                <a:moveTo>
                  <a:pt x="76363" y="0"/>
                </a:moveTo>
                <a:lnTo>
                  <a:pt x="120000" y="20000"/>
                </a:lnTo>
                <a:lnTo>
                  <a:pt x="120000" y="60000"/>
                </a:lnTo>
                <a:lnTo>
                  <a:pt x="0" y="60000"/>
                </a:lnTo>
                <a:lnTo>
                  <a:pt x="43636" y="120000"/>
                </a:lnTo>
                <a:lnTo>
                  <a:pt x="7636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704" name="Google Shape;704;p54"/>
          <p:cNvSpPr txBox="1"/>
          <p:nvPr/>
        </p:nvSpPr>
        <p:spPr>
          <a:xfrm>
            <a:off x="5459412" y="3608387"/>
            <a:ext cx="207900" cy="314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r>
              <a:rPr lang="en-US" sz="1800" b="0" i="0" u="none" strike="noStrike" cap="none">
                <a:solidFill>
                  <a:srgbClr val="000000"/>
                </a:solidFill>
                <a:latin typeface="Times New Roman"/>
                <a:ea typeface="Times New Roman"/>
                <a:cs typeface="Times New Roman"/>
                <a:sym typeface="Times New Roman"/>
              </a:rPr>
              <a:t>h</a:t>
            </a:r>
            <a:endParaRPr sz="1400" b="0" i="0" u="none" strike="noStrike" cap="none">
              <a:solidFill>
                <a:srgbClr val="000000"/>
              </a:solidFill>
              <a:latin typeface="Arial"/>
              <a:ea typeface="Arial"/>
              <a:cs typeface="Arial"/>
              <a:sym typeface="Arial"/>
            </a:endParaRPr>
          </a:p>
        </p:txBody>
      </p:sp>
      <p:sp>
        <p:nvSpPr>
          <p:cNvPr id="705" name="Google Shape;705;p54"/>
          <p:cNvSpPr txBox="1"/>
          <p:nvPr/>
        </p:nvSpPr>
        <p:spPr>
          <a:xfrm>
            <a:off x="5568950" y="3608387"/>
            <a:ext cx="157200" cy="314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r>
              <a:rPr lang="en-US" sz="1800" b="0" i="0" u="none" strike="noStrike" cap="none">
                <a:solidFill>
                  <a:srgbClr val="000000"/>
                </a:solidFill>
                <a:latin typeface="Times New Roman"/>
                <a:ea typeface="Times New Roman"/>
                <a:cs typeface="Times New Roman"/>
                <a:sym typeface="Times New Roman"/>
              </a:rPr>
              <a:t>i</a:t>
            </a:r>
            <a:endParaRPr sz="1400" b="0" i="0" u="none" strike="noStrike" cap="none">
              <a:solidFill>
                <a:srgbClr val="000000"/>
              </a:solidFill>
              <a:latin typeface="Arial"/>
              <a:ea typeface="Arial"/>
              <a:cs typeface="Arial"/>
              <a:sym typeface="Arial"/>
            </a:endParaRPr>
          </a:p>
        </p:txBody>
      </p:sp>
      <p:sp>
        <p:nvSpPr>
          <p:cNvPr id="706" name="Google Shape;706;p54"/>
          <p:cNvSpPr txBox="1"/>
          <p:nvPr/>
        </p:nvSpPr>
        <p:spPr>
          <a:xfrm>
            <a:off x="5632450" y="3608387"/>
            <a:ext cx="203100" cy="314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r>
              <a:rPr lang="en-US" sz="1800" b="0" i="0" u="none" strike="noStrike" cap="none">
                <a:solidFill>
                  <a:srgbClr val="000000"/>
                </a:solidFill>
                <a:latin typeface="Times New Roman"/>
                <a:ea typeface="Times New Roman"/>
                <a:cs typeface="Times New Roman"/>
                <a:sym typeface="Times New Roman"/>
              </a:rPr>
              <a:t>g</a:t>
            </a:r>
            <a:endParaRPr sz="1400" b="0" i="0" u="none" strike="noStrike" cap="none">
              <a:solidFill>
                <a:srgbClr val="000000"/>
              </a:solidFill>
              <a:latin typeface="Arial"/>
              <a:ea typeface="Arial"/>
              <a:cs typeface="Arial"/>
              <a:sym typeface="Arial"/>
            </a:endParaRPr>
          </a:p>
        </p:txBody>
      </p:sp>
      <p:sp>
        <p:nvSpPr>
          <p:cNvPr id="707" name="Google Shape;707;p54"/>
          <p:cNvSpPr txBox="1"/>
          <p:nvPr/>
        </p:nvSpPr>
        <p:spPr>
          <a:xfrm>
            <a:off x="5741987" y="3608387"/>
            <a:ext cx="207900" cy="314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r>
              <a:rPr lang="en-US" sz="1800" b="0" i="0" u="none" strike="noStrike" cap="none">
                <a:solidFill>
                  <a:srgbClr val="000000"/>
                </a:solidFill>
                <a:latin typeface="Times New Roman"/>
                <a:ea typeface="Times New Roman"/>
                <a:cs typeface="Times New Roman"/>
                <a:sym typeface="Times New Roman"/>
              </a:rPr>
              <a:t>h</a:t>
            </a:r>
            <a:endParaRPr sz="1400" b="0" i="0" u="none" strike="noStrike" cap="none">
              <a:solidFill>
                <a:srgbClr val="000000"/>
              </a:solidFill>
              <a:latin typeface="Arial"/>
              <a:ea typeface="Arial"/>
              <a:cs typeface="Arial"/>
              <a:sym typeface="Arial"/>
            </a:endParaRPr>
          </a:p>
        </p:txBody>
      </p:sp>
      <p:sp>
        <p:nvSpPr>
          <p:cNvPr id="708" name="Google Shape;708;p54"/>
          <p:cNvSpPr txBox="1"/>
          <p:nvPr/>
        </p:nvSpPr>
        <p:spPr>
          <a:xfrm>
            <a:off x="6559550" y="3917950"/>
            <a:ext cx="463500" cy="189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709" name="Google Shape;709;p54"/>
          <p:cNvSpPr txBox="1"/>
          <p:nvPr/>
        </p:nvSpPr>
        <p:spPr>
          <a:xfrm>
            <a:off x="7015162" y="3535362"/>
            <a:ext cx="17400" cy="3921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710" name="Google Shape;710;p54"/>
          <p:cNvSpPr/>
          <p:nvPr/>
        </p:nvSpPr>
        <p:spPr>
          <a:xfrm>
            <a:off x="7015162" y="3917950"/>
            <a:ext cx="17400" cy="18900"/>
          </a:xfrm>
          <a:custGeom>
            <a:avLst/>
            <a:gdLst/>
            <a:ahLst/>
            <a:cxnLst/>
            <a:rect l="l" t="t" r="r" b="b"/>
            <a:pathLst>
              <a:path w="120000" h="120000" extrusionOk="0">
                <a:moveTo>
                  <a:pt x="54545" y="120000"/>
                </a:moveTo>
                <a:lnTo>
                  <a:pt x="120000" y="120000"/>
                </a:lnTo>
                <a:lnTo>
                  <a:pt x="120000" y="60000"/>
                </a:lnTo>
                <a:lnTo>
                  <a:pt x="0" y="60000"/>
                </a:lnTo>
                <a:lnTo>
                  <a:pt x="54545" y="0"/>
                </a:lnTo>
                <a:lnTo>
                  <a:pt x="54545"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711" name="Google Shape;711;p54"/>
          <p:cNvSpPr txBox="1"/>
          <p:nvPr/>
        </p:nvSpPr>
        <p:spPr>
          <a:xfrm>
            <a:off x="6562725" y="3629025"/>
            <a:ext cx="207900" cy="314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r>
              <a:rPr lang="en-US" sz="1800" b="0" i="0" u="none" strike="noStrike" cap="none">
                <a:solidFill>
                  <a:srgbClr val="000000"/>
                </a:solidFill>
                <a:latin typeface="Times New Roman"/>
                <a:ea typeface="Times New Roman"/>
                <a:cs typeface="Times New Roman"/>
                <a:sym typeface="Times New Roman"/>
              </a:rPr>
              <a:t>0</a:t>
            </a:r>
            <a:endParaRPr sz="1400" b="0" i="0" u="none" strike="noStrike" cap="none">
              <a:solidFill>
                <a:srgbClr val="000000"/>
              </a:solidFill>
              <a:latin typeface="Arial"/>
              <a:ea typeface="Arial"/>
              <a:cs typeface="Arial"/>
              <a:sym typeface="Arial"/>
            </a:endParaRPr>
          </a:p>
        </p:txBody>
      </p:sp>
      <p:sp>
        <p:nvSpPr>
          <p:cNvPr id="712" name="Google Shape;712;p54"/>
          <p:cNvSpPr txBox="1"/>
          <p:nvPr/>
        </p:nvSpPr>
        <p:spPr>
          <a:xfrm>
            <a:off x="6672262" y="3629025"/>
            <a:ext cx="150900" cy="314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r>
              <a:rPr lang="en-US" sz="1800" b="0" i="0" u="none" strike="noStrike" cap="none">
                <a:solidFill>
                  <a:srgbClr val="000000"/>
                </a:solidFill>
                <a:latin typeface="Times New Roman"/>
                <a:ea typeface="Times New Roman"/>
                <a:cs typeface="Times New Roman"/>
                <a:sym typeface="Times New Roman"/>
              </a:rPr>
              <a:t>.</a:t>
            </a:r>
            <a:endParaRPr sz="1400" b="0" i="0" u="none" strike="noStrike" cap="none">
              <a:solidFill>
                <a:srgbClr val="000000"/>
              </a:solidFill>
              <a:latin typeface="Arial"/>
              <a:ea typeface="Arial"/>
              <a:cs typeface="Arial"/>
              <a:sym typeface="Arial"/>
            </a:endParaRPr>
          </a:p>
        </p:txBody>
      </p:sp>
      <p:sp>
        <p:nvSpPr>
          <p:cNvPr id="713" name="Google Shape;713;p54"/>
          <p:cNvSpPr txBox="1"/>
          <p:nvPr/>
        </p:nvSpPr>
        <p:spPr>
          <a:xfrm>
            <a:off x="6727825" y="3629025"/>
            <a:ext cx="207900" cy="314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r>
              <a:rPr lang="en-US" sz="1800" b="0" i="0" u="none" strike="noStrike" cap="none">
                <a:solidFill>
                  <a:srgbClr val="000000"/>
                </a:solidFill>
                <a:latin typeface="Times New Roman"/>
                <a:ea typeface="Times New Roman"/>
                <a:cs typeface="Times New Roman"/>
                <a:sym typeface="Times New Roman"/>
              </a:rPr>
              <a:t>7</a:t>
            </a:r>
            <a:endParaRPr sz="1400" b="0" i="0" u="none" strike="noStrike" cap="none">
              <a:solidFill>
                <a:srgbClr val="000000"/>
              </a:solidFill>
              <a:latin typeface="Arial"/>
              <a:ea typeface="Arial"/>
              <a:cs typeface="Arial"/>
              <a:sym typeface="Arial"/>
            </a:endParaRPr>
          </a:p>
        </p:txBody>
      </p:sp>
      <p:sp>
        <p:nvSpPr>
          <p:cNvPr id="714" name="Google Shape;714;p54"/>
          <p:cNvSpPr txBox="1"/>
          <p:nvPr/>
        </p:nvSpPr>
        <p:spPr>
          <a:xfrm>
            <a:off x="6838950" y="3629025"/>
            <a:ext cx="255600" cy="314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r>
              <a:rPr lang="en-US" sz="1800" b="0" i="0" u="none" strike="noStrike" cap="none">
                <a:solidFill>
                  <a:srgbClr val="000000"/>
                </a:solidFill>
                <a:latin typeface="Times New Roman"/>
                <a:ea typeface="Times New Roman"/>
                <a:cs typeface="Times New Roman"/>
                <a:sym typeface="Times New Roman"/>
              </a:rPr>
              <a:t>V</a:t>
            </a:r>
            <a:endParaRPr sz="1400" b="0" i="0" u="none" strike="noStrike" cap="none">
              <a:solidFill>
                <a:srgbClr val="000000"/>
              </a:solidFill>
              <a:latin typeface="Arial"/>
              <a:ea typeface="Arial"/>
              <a:cs typeface="Arial"/>
              <a:sym typeface="Arial"/>
            </a:endParaRPr>
          </a:p>
        </p:txBody>
      </p:sp>
      <p:sp>
        <p:nvSpPr>
          <p:cNvPr id="715" name="Google Shape;715;p54"/>
          <p:cNvSpPr txBox="1"/>
          <p:nvPr/>
        </p:nvSpPr>
        <p:spPr>
          <a:xfrm>
            <a:off x="7199312" y="2860675"/>
            <a:ext cx="18900" cy="2589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716" name="Google Shape;716;p54"/>
          <p:cNvSpPr/>
          <p:nvPr/>
        </p:nvSpPr>
        <p:spPr>
          <a:xfrm>
            <a:off x="7162800" y="3089275"/>
            <a:ext cx="92100" cy="122100"/>
          </a:xfrm>
          <a:custGeom>
            <a:avLst/>
            <a:gdLst/>
            <a:ahLst/>
            <a:cxnLst/>
            <a:rect l="l" t="t" r="r" b="b"/>
            <a:pathLst>
              <a:path w="120000" h="120000" extrusionOk="0">
                <a:moveTo>
                  <a:pt x="60000" y="29610"/>
                </a:moveTo>
                <a:lnTo>
                  <a:pt x="120000" y="0"/>
                </a:lnTo>
                <a:lnTo>
                  <a:pt x="60000" y="120000"/>
                </a:lnTo>
                <a:lnTo>
                  <a:pt x="0" y="0"/>
                </a:lnTo>
                <a:lnTo>
                  <a:pt x="60000" y="2961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717" name="Google Shape;717;p54"/>
          <p:cNvSpPr txBox="1"/>
          <p:nvPr/>
        </p:nvSpPr>
        <p:spPr>
          <a:xfrm>
            <a:off x="7277100" y="2844800"/>
            <a:ext cx="207900" cy="314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r>
              <a:rPr lang="en-US" sz="1800" b="0" i="0" u="none" strike="noStrike" cap="none">
                <a:solidFill>
                  <a:srgbClr val="000000"/>
                </a:solidFill>
                <a:latin typeface="Times New Roman"/>
                <a:ea typeface="Times New Roman"/>
                <a:cs typeface="Times New Roman"/>
                <a:sym typeface="Times New Roman"/>
              </a:rPr>
              <a:t>1</a:t>
            </a:r>
            <a:endParaRPr sz="1400" b="0" i="0" u="none" strike="noStrike" cap="none">
              <a:solidFill>
                <a:srgbClr val="000000"/>
              </a:solidFill>
              <a:latin typeface="Arial"/>
              <a:ea typeface="Arial"/>
              <a:cs typeface="Arial"/>
              <a:sym typeface="Arial"/>
            </a:endParaRPr>
          </a:p>
        </p:txBody>
      </p:sp>
      <p:sp>
        <p:nvSpPr>
          <p:cNvPr id="718" name="Google Shape;718;p54"/>
          <p:cNvSpPr txBox="1"/>
          <p:nvPr/>
        </p:nvSpPr>
        <p:spPr>
          <a:xfrm>
            <a:off x="7388225" y="2844800"/>
            <a:ext cx="207900" cy="314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r>
              <a:rPr lang="en-US" sz="1800" b="0" i="0" u="none" strike="noStrike" cap="none">
                <a:solidFill>
                  <a:srgbClr val="000000"/>
                </a:solidFill>
                <a:latin typeface="Times New Roman"/>
                <a:ea typeface="Times New Roman"/>
                <a:cs typeface="Times New Roman"/>
                <a:sym typeface="Times New Roman"/>
              </a:rPr>
              <a:t>0</a:t>
            </a:r>
            <a:endParaRPr sz="1400" b="0" i="0" u="none" strike="noStrike" cap="none">
              <a:solidFill>
                <a:srgbClr val="000000"/>
              </a:solidFill>
              <a:latin typeface="Arial"/>
              <a:ea typeface="Arial"/>
              <a:cs typeface="Arial"/>
              <a:sym typeface="Arial"/>
            </a:endParaRPr>
          </a:p>
        </p:txBody>
      </p:sp>
      <p:sp>
        <p:nvSpPr>
          <p:cNvPr id="719" name="Google Shape;719;p54"/>
          <p:cNvSpPr txBox="1"/>
          <p:nvPr/>
        </p:nvSpPr>
        <p:spPr>
          <a:xfrm>
            <a:off x="7499350" y="2844800"/>
            <a:ext cx="268200" cy="314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r>
              <a:rPr lang="en-US" sz="1800" b="0" i="0" u="none" strike="noStrike" cap="none">
                <a:solidFill>
                  <a:srgbClr val="000000"/>
                </a:solidFill>
                <a:latin typeface="Times New Roman"/>
                <a:ea typeface="Times New Roman"/>
                <a:cs typeface="Times New Roman"/>
                <a:sym typeface="Times New Roman"/>
              </a:rPr>
              <a:t>m</a:t>
            </a:r>
            <a:endParaRPr sz="1400" b="0" i="0" u="none" strike="noStrike" cap="none">
              <a:solidFill>
                <a:srgbClr val="000000"/>
              </a:solidFill>
              <a:latin typeface="Arial"/>
              <a:ea typeface="Arial"/>
              <a:cs typeface="Arial"/>
              <a:sym typeface="Arial"/>
            </a:endParaRPr>
          </a:p>
        </p:txBody>
      </p:sp>
      <p:sp>
        <p:nvSpPr>
          <p:cNvPr id="720" name="Google Shape;720;p54"/>
          <p:cNvSpPr txBox="1"/>
          <p:nvPr/>
        </p:nvSpPr>
        <p:spPr>
          <a:xfrm>
            <a:off x="7672387" y="2844800"/>
            <a:ext cx="255600" cy="314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r>
              <a:rPr lang="en-US" sz="1800" b="0" i="0" u="none" strike="noStrike" cap="none">
                <a:solidFill>
                  <a:srgbClr val="000000"/>
                </a:solidFill>
                <a:latin typeface="Times New Roman"/>
                <a:ea typeface="Times New Roman"/>
                <a:cs typeface="Times New Roman"/>
                <a:sym typeface="Times New Roman"/>
              </a:rPr>
              <a:t>A</a:t>
            </a:r>
            <a:endParaRPr sz="1400" b="0" i="0" u="none" strike="noStrike" cap="none">
              <a:solidFill>
                <a:srgbClr val="000000"/>
              </a:solidFill>
              <a:latin typeface="Arial"/>
              <a:ea typeface="Arial"/>
              <a:cs typeface="Arial"/>
              <a:sym typeface="Arial"/>
            </a:endParaRPr>
          </a:p>
        </p:txBody>
      </p:sp>
      <p:sp>
        <p:nvSpPr>
          <p:cNvPr id="721" name="Google Shape;721;p54"/>
          <p:cNvSpPr txBox="1"/>
          <p:nvPr/>
        </p:nvSpPr>
        <p:spPr>
          <a:xfrm>
            <a:off x="4220919" y="2709862"/>
            <a:ext cx="230100" cy="314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r>
              <a:rPr lang="en-US" sz="1800" b="0" i="0" u="none" strike="noStrike" cap="none">
                <a:solidFill>
                  <a:srgbClr val="000000"/>
                </a:solidFill>
                <a:latin typeface="Times New Roman"/>
                <a:ea typeface="Times New Roman"/>
                <a:cs typeface="Times New Roman"/>
                <a:sym typeface="Times New Roman"/>
              </a:rPr>
              <a:t>T</a:t>
            </a:r>
            <a:endParaRPr sz="1400" b="0" i="0" u="none" strike="noStrike" cap="none">
              <a:solidFill>
                <a:srgbClr val="000000"/>
              </a:solidFill>
              <a:latin typeface="Arial"/>
              <a:ea typeface="Arial"/>
              <a:cs typeface="Arial"/>
              <a:sym typeface="Arial"/>
            </a:endParaRPr>
          </a:p>
        </p:txBody>
      </p:sp>
      <p:sp>
        <p:nvSpPr>
          <p:cNvPr id="722" name="Google Shape;722;p54"/>
          <p:cNvSpPr txBox="1"/>
          <p:nvPr/>
        </p:nvSpPr>
        <p:spPr>
          <a:xfrm>
            <a:off x="4354269" y="2709862"/>
            <a:ext cx="295200" cy="314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r>
              <a:rPr lang="en-US" sz="1800" b="0" i="0" u="none" strike="noStrike" cap="none">
                <a:solidFill>
                  <a:srgbClr val="000000"/>
                </a:solidFill>
                <a:latin typeface="Times New Roman"/>
                <a:ea typeface="Times New Roman"/>
                <a:cs typeface="Times New Roman"/>
                <a:sym typeface="Times New Roman"/>
              </a:rPr>
              <a:t>M</a:t>
            </a:r>
            <a:endParaRPr sz="1400" b="0" i="0" u="none" strike="noStrike" cap="none">
              <a:solidFill>
                <a:srgbClr val="000000"/>
              </a:solidFill>
              <a:latin typeface="Arial"/>
              <a:ea typeface="Arial"/>
              <a:cs typeface="Arial"/>
              <a:sym typeface="Arial"/>
            </a:endParaRPr>
          </a:p>
        </p:txBody>
      </p:sp>
      <p:sp>
        <p:nvSpPr>
          <p:cNvPr id="723" name="Google Shape;723;p54"/>
          <p:cNvSpPr txBox="1"/>
          <p:nvPr/>
        </p:nvSpPr>
        <p:spPr>
          <a:xfrm>
            <a:off x="4552706" y="2709862"/>
            <a:ext cx="207900" cy="314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r>
              <a:rPr lang="en-US" sz="1800" b="0" i="0" u="none" strike="noStrike" cap="none">
                <a:solidFill>
                  <a:srgbClr val="000000"/>
                </a:solidFill>
                <a:latin typeface="Times New Roman"/>
                <a:ea typeface="Times New Roman"/>
                <a:cs typeface="Times New Roman"/>
                <a:sym typeface="Times New Roman"/>
              </a:rPr>
              <a:t>4</a:t>
            </a:r>
            <a:endParaRPr sz="1400" b="0" i="0" u="none" strike="noStrike" cap="none">
              <a:solidFill>
                <a:srgbClr val="000000"/>
              </a:solidFill>
              <a:latin typeface="Arial"/>
              <a:ea typeface="Arial"/>
              <a:cs typeface="Arial"/>
              <a:sym typeface="Arial"/>
            </a:endParaRPr>
          </a:p>
        </p:txBody>
      </p:sp>
      <p:sp>
        <p:nvSpPr>
          <p:cNvPr id="724" name="Google Shape;724;p54"/>
          <p:cNvSpPr txBox="1"/>
          <p:nvPr/>
        </p:nvSpPr>
        <p:spPr>
          <a:xfrm>
            <a:off x="4663831" y="2709862"/>
            <a:ext cx="244500" cy="314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Times New Roman"/>
              <a:buNone/>
            </a:pPr>
            <a:r>
              <a:rPr lang="en-US" sz="1800" b="0" i="0" u="none" strike="noStrike" cap="none">
                <a:solidFill>
                  <a:srgbClr val="000000"/>
                </a:solidFill>
                <a:latin typeface="Times New Roman"/>
                <a:ea typeface="Times New Roman"/>
                <a:cs typeface="Times New Roman"/>
                <a:sym typeface="Times New Roman"/>
              </a:rPr>
              <a:t>C</a:t>
            </a:r>
            <a:endParaRPr sz="1400" b="0" i="0" u="none" strike="noStrike" cap="none">
              <a:solidFill>
                <a:srgbClr val="000000"/>
              </a:solidFill>
              <a:latin typeface="Arial"/>
              <a:ea typeface="Arial"/>
              <a:cs typeface="Arial"/>
              <a:sym typeface="Arial"/>
            </a:endParaRPr>
          </a:p>
        </p:txBody>
      </p:sp>
      <p:sp>
        <p:nvSpPr>
          <p:cNvPr id="725" name="Google Shape;725;p54"/>
          <p:cNvSpPr txBox="1"/>
          <p:nvPr/>
        </p:nvSpPr>
        <p:spPr>
          <a:xfrm>
            <a:off x="6110287" y="4106862"/>
            <a:ext cx="17400" cy="1206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726" name="Google Shape;726;p54"/>
          <p:cNvSpPr txBox="1"/>
          <p:nvPr/>
        </p:nvSpPr>
        <p:spPr>
          <a:xfrm>
            <a:off x="5989637" y="4222750"/>
            <a:ext cx="281100" cy="189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727" name="Google Shape;727;p54"/>
          <p:cNvSpPr txBox="1"/>
          <p:nvPr/>
        </p:nvSpPr>
        <p:spPr>
          <a:xfrm>
            <a:off x="6035675" y="4268787"/>
            <a:ext cx="193800" cy="189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728" name="Google Shape;728;p54"/>
          <p:cNvSpPr txBox="1"/>
          <p:nvPr/>
        </p:nvSpPr>
        <p:spPr>
          <a:xfrm>
            <a:off x="6086475" y="4310062"/>
            <a:ext cx="79500" cy="189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729" name="Google Shape;729;p54"/>
          <p:cNvSpPr txBox="1"/>
          <p:nvPr/>
        </p:nvSpPr>
        <p:spPr>
          <a:xfrm>
            <a:off x="5649950" y="3878250"/>
            <a:ext cx="398400" cy="346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Times New Roman"/>
              <a:buNone/>
            </a:pPr>
            <a:r>
              <a:rPr lang="en-US" sz="1400" b="0" i="0" u="none" strike="noStrike" cap="none">
                <a:solidFill>
                  <a:srgbClr val="000000"/>
                </a:solidFill>
                <a:latin typeface="Times New Roman"/>
                <a:ea typeface="Times New Roman"/>
                <a:cs typeface="Times New Roman"/>
                <a:sym typeface="Times New Roman"/>
              </a:rPr>
              <a:t>B</a:t>
            </a:r>
            <a:endParaRPr sz="1400" b="0" i="0" u="none" strike="noStrike" cap="none">
              <a:solidFill>
                <a:srgbClr val="000000"/>
              </a:solidFill>
              <a:latin typeface="Arial"/>
              <a:ea typeface="Arial"/>
              <a:cs typeface="Arial"/>
              <a:sym typeface="Arial"/>
            </a:endParaRPr>
          </a:p>
        </p:txBody>
      </p:sp>
      <p:sp>
        <p:nvSpPr>
          <p:cNvPr id="730" name="Google Shape;730;p54"/>
          <p:cNvSpPr txBox="1"/>
          <p:nvPr/>
        </p:nvSpPr>
        <p:spPr>
          <a:xfrm>
            <a:off x="6638150" y="3926750"/>
            <a:ext cx="295200" cy="2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Times New Roman"/>
              <a:buNone/>
            </a:pPr>
            <a:r>
              <a:rPr lang="en-US" sz="1400" b="0" i="0" u="none" strike="noStrike" cap="none">
                <a:solidFill>
                  <a:srgbClr val="000000"/>
                </a:solidFill>
                <a:latin typeface="Arial"/>
                <a:ea typeface="Arial"/>
                <a:cs typeface="Arial"/>
                <a:sym typeface="Arial"/>
              </a:rPr>
              <a:t>C</a:t>
            </a:r>
            <a:endParaRPr sz="1400" b="0" i="0" u="none" strike="noStrike" cap="none">
              <a:solidFill>
                <a:srgbClr val="000000"/>
              </a:solidFill>
              <a:latin typeface="Arial"/>
              <a:ea typeface="Arial"/>
              <a:cs typeface="Arial"/>
              <a:sym typeface="Arial"/>
            </a:endParaRPr>
          </a:p>
        </p:txBody>
      </p:sp>
      <p:sp>
        <p:nvSpPr>
          <p:cNvPr id="732" name="Google Shape;732;p54"/>
          <p:cNvSpPr txBox="1"/>
          <p:nvPr/>
        </p:nvSpPr>
        <p:spPr>
          <a:xfrm>
            <a:off x="6254463" y="4008400"/>
            <a:ext cx="295200" cy="2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Times New Roman"/>
              <a:buNone/>
            </a:pPr>
            <a:r>
              <a:rPr lang="en-US" sz="1400" b="0" i="0" u="none" strike="noStrike" cap="none">
                <a:solidFill>
                  <a:srgbClr val="000000"/>
                </a:solidFill>
                <a:latin typeface="Arial"/>
                <a:ea typeface="Arial"/>
                <a:cs typeface="Arial"/>
                <a:sym typeface="Arial"/>
              </a:rPr>
              <a:t>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pic>
        <p:nvPicPr>
          <p:cNvPr id="117" name="Google Shape;117;p19"/>
          <p:cNvPicPr preferRelativeResize="0"/>
          <p:nvPr/>
        </p:nvPicPr>
        <p:blipFill rotWithShape="1">
          <a:blip r:embed="rId3">
            <a:alphaModFix/>
          </a:blip>
          <a:srcRect/>
          <a:stretch/>
        </p:blipFill>
        <p:spPr>
          <a:xfrm>
            <a:off x="4403725" y="860425"/>
            <a:ext cx="3800400" cy="3886200"/>
          </a:xfrm>
          <a:prstGeom prst="rect">
            <a:avLst/>
          </a:prstGeom>
          <a:noFill/>
          <a:ln>
            <a:noFill/>
          </a:ln>
        </p:spPr>
      </p:pic>
      <p:sp>
        <p:nvSpPr>
          <p:cNvPr id="118" name="Google Shape;118;p19"/>
          <p:cNvSpPr txBox="1">
            <a:spLocks noGrp="1"/>
          </p:cNvSpPr>
          <p:nvPr>
            <p:ph type="title"/>
          </p:nvPr>
        </p:nvSpPr>
        <p:spPr>
          <a:xfrm>
            <a:off x="381000" y="228600"/>
            <a:ext cx="7696200" cy="6858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558D06"/>
              </a:buClr>
              <a:buFont typeface="Verdana"/>
              <a:buNone/>
            </a:pPr>
            <a:r>
              <a:rPr lang="en-US" sz="3200" b="0" i="0" u="none" strike="noStrike" cap="none">
                <a:solidFill>
                  <a:srgbClr val="558D06"/>
                </a:solidFill>
                <a:latin typeface="Verdana"/>
                <a:ea typeface="Verdana"/>
                <a:cs typeface="Verdana"/>
                <a:sym typeface="Verdana"/>
              </a:rPr>
              <a:t>LED Interfacing</a:t>
            </a:r>
            <a:endParaRPr/>
          </a:p>
        </p:txBody>
      </p:sp>
      <p:pic>
        <p:nvPicPr>
          <p:cNvPr id="119" name="Google Shape;119;p19"/>
          <p:cNvPicPr preferRelativeResize="0"/>
          <p:nvPr/>
        </p:nvPicPr>
        <p:blipFill rotWithShape="1">
          <a:blip r:embed="rId4">
            <a:alphaModFix/>
          </a:blip>
          <a:srcRect/>
          <a:stretch/>
        </p:blipFill>
        <p:spPr>
          <a:xfrm>
            <a:off x="228600" y="1371600"/>
            <a:ext cx="4148100" cy="2414700"/>
          </a:xfrm>
          <a:prstGeom prst="rect">
            <a:avLst/>
          </a:prstGeom>
          <a:noFill/>
          <a:ln>
            <a:noFill/>
          </a:ln>
        </p:spPr>
      </p:pic>
      <p:sp>
        <p:nvSpPr>
          <p:cNvPr id="120" name="Google Shape;120;p19"/>
          <p:cNvSpPr txBox="1"/>
          <p:nvPr/>
        </p:nvSpPr>
        <p:spPr>
          <a:xfrm>
            <a:off x="2724250" y="3459275"/>
            <a:ext cx="2212200" cy="609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Times New Roman"/>
              <a:buNone/>
            </a:pPr>
            <a:r>
              <a:rPr lang="en-US" sz="2400" b="0" i="0" u="none">
                <a:solidFill>
                  <a:schemeClr val="dk1"/>
                </a:solidFill>
                <a:latin typeface="Times New Roman"/>
                <a:ea typeface="Times New Roman"/>
                <a:cs typeface="Times New Roman"/>
                <a:sym typeface="Times New Roman"/>
              </a:rPr>
              <a:t>LED voltage</a:t>
            </a:r>
            <a:endParaRPr/>
          </a:p>
        </p:txBody>
      </p:sp>
      <p:pic>
        <p:nvPicPr>
          <p:cNvPr id="121" name="Google Shape;121;p19"/>
          <p:cNvPicPr preferRelativeResize="0"/>
          <p:nvPr/>
        </p:nvPicPr>
        <p:blipFill rotWithShape="1">
          <a:blip r:embed="rId5">
            <a:alphaModFix/>
          </a:blip>
          <a:srcRect/>
          <a:stretch/>
        </p:blipFill>
        <p:spPr>
          <a:xfrm>
            <a:off x="5588000" y="4959350"/>
            <a:ext cx="2152500" cy="609600"/>
          </a:xfrm>
          <a:prstGeom prst="rect">
            <a:avLst/>
          </a:prstGeom>
          <a:noFill/>
          <a:ln>
            <a:noFill/>
          </a:ln>
        </p:spPr>
      </p:pic>
      <p:sp>
        <p:nvSpPr>
          <p:cNvPr id="122" name="Google Shape;122;p19"/>
          <p:cNvSpPr txBox="1"/>
          <p:nvPr/>
        </p:nvSpPr>
        <p:spPr>
          <a:xfrm>
            <a:off x="5216525" y="4589450"/>
            <a:ext cx="1447800" cy="366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Times New Roman"/>
              <a:buNone/>
            </a:pPr>
            <a:r>
              <a:rPr lang="en-US" sz="2400" b="0" i="0" u="none">
                <a:solidFill>
                  <a:schemeClr val="dk1"/>
                </a:solidFill>
                <a:latin typeface="Times New Roman"/>
                <a:ea typeface="Times New Roman"/>
                <a:cs typeface="Times New Roman"/>
                <a:sym typeface="Times New Roman"/>
              </a:rPr>
              <a:t>anode (+)</a:t>
            </a:r>
            <a:endParaRPr/>
          </a:p>
        </p:txBody>
      </p:sp>
      <p:sp>
        <p:nvSpPr>
          <p:cNvPr id="123" name="Google Shape;123;p19"/>
          <p:cNvSpPr txBox="1"/>
          <p:nvPr/>
        </p:nvSpPr>
        <p:spPr>
          <a:xfrm>
            <a:off x="5140325" y="5337175"/>
            <a:ext cx="1524000" cy="462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Times New Roman"/>
              <a:buNone/>
            </a:pPr>
            <a:r>
              <a:rPr lang="en-US" sz="2400" b="0" i="0" u="none">
                <a:solidFill>
                  <a:schemeClr val="dk1"/>
                </a:solidFill>
                <a:latin typeface="Times New Roman"/>
                <a:ea typeface="Times New Roman"/>
                <a:cs typeface="Times New Roman"/>
                <a:sym typeface="Times New Roman"/>
              </a:rPr>
              <a:t>cathode (-)</a:t>
            </a:r>
            <a:endParaRPr/>
          </a:p>
        </p:txBody>
      </p:sp>
      <p:sp>
        <p:nvSpPr>
          <p:cNvPr id="124" name="Google Shape;124;p19"/>
          <p:cNvSpPr txBox="1"/>
          <p:nvPr/>
        </p:nvSpPr>
        <p:spPr>
          <a:xfrm>
            <a:off x="4095750" y="5783250"/>
            <a:ext cx="4611900" cy="365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Times New Roman"/>
              <a:buNone/>
            </a:pPr>
            <a:r>
              <a:rPr lang="en-US" sz="2400" b="0" i="0" u="none">
                <a:solidFill>
                  <a:schemeClr val="dk1"/>
                </a:solidFill>
                <a:latin typeface="Times New Roman"/>
                <a:ea typeface="Times New Roman"/>
                <a:cs typeface="Times New Roman"/>
                <a:sym typeface="Times New Roman"/>
              </a:rPr>
              <a:t>“</a:t>
            </a:r>
            <a:r>
              <a:rPr lang="en-US" sz="2400" i="1">
                <a:solidFill>
                  <a:schemeClr val="dk1"/>
                </a:solidFill>
                <a:latin typeface="Times New Roman"/>
                <a:ea typeface="Times New Roman"/>
                <a:cs typeface="Times New Roman"/>
                <a:sym typeface="Times New Roman"/>
              </a:rPr>
              <a:t>B</a:t>
            </a:r>
            <a:r>
              <a:rPr lang="en-US" sz="2400" b="0" i="1" u="none">
                <a:solidFill>
                  <a:schemeClr val="dk1"/>
                </a:solidFill>
                <a:latin typeface="Times New Roman"/>
                <a:ea typeface="Times New Roman"/>
                <a:cs typeface="Times New Roman"/>
                <a:sym typeface="Times New Roman"/>
              </a:rPr>
              <a:t>ig voltage connects to big pin”</a:t>
            </a:r>
            <a:endParaRPr/>
          </a:p>
        </p:txBody>
      </p:sp>
      <p:pic>
        <p:nvPicPr>
          <p:cNvPr id="125" name="Google Shape;125;p19"/>
          <p:cNvPicPr preferRelativeResize="0"/>
          <p:nvPr/>
        </p:nvPicPr>
        <p:blipFill rotWithShape="1">
          <a:blip r:embed="rId6">
            <a:alphaModFix/>
          </a:blip>
          <a:srcRect/>
          <a:stretch/>
        </p:blipFill>
        <p:spPr>
          <a:xfrm>
            <a:off x="835025" y="5208587"/>
            <a:ext cx="2676600" cy="752400"/>
          </a:xfrm>
          <a:prstGeom prst="rect">
            <a:avLst/>
          </a:prstGeom>
          <a:noFill/>
          <a:ln>
            <a:noFill/>
          </a:ln>
        </p:spPr>
      </p:pic>
      <p:sp>
        <p:nvSpPr>
          <p:cNvPr id="126" name="Google Shape;126;p19"/>
          <p:cNvSpPr txBox="1"/>
          <p:nvPr/>
        </p:nvSpPr>
        <p:spPr>
          <a:xfrm>
            <a:off x="822325" y="4379900"/>
            <a:ext cx="3477300" cy="366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Times New Roman"/>
              <a:buNone/>
            </a:pPr>
            <a:r>
              <a:rPr lang="en-US" sz="2400" b="0" i="0" u="none">
                <a:solidFill>
                  <a:schemeClr val="dk1"/>
                </a:solidFill>
                <a:latin typeface="Times New Roman"/>
                <a:ea typeface="Times New Roman"/>
                <a:cs typeface="Times New Roman"/>
                <a:sym typeface="Times New Roman"/>
              </a:rPr>
              <a:t>Brightness = power = V*I</a:t>
            </a:r>
            <a:endParaRPr/>
          </a:p>
        </p:txBody>
      </p:sp>
      <p:sp>
        <p:nvSpPr>
          <p:cNvPr id="127" name="Google Shape;127;p19"/>
          <p:cNvSpPr txBox="1"/>
          <p:nvPr/>
        </p:nvSpPr>
        <p:spPr>
          <a:xfrm>
            <a:off x="788100" y="959700"/>
            <a:ext cx="3029100" cy="366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Times New Roman"/>
              <a:buNone/>
            </a:pPr>
            <a:r>
              <a:rPr lang="en-US" sz="2400" b="0" i="0" u="none">
                <a:solidFill>
                  <a:schemeClr val="dk1"/>
                </a:solidFill>
                <a:latin typeface="Times New Roman"/>
                <a:ea typeface="Times New Roman"/>
                <a:cs typeface="Times New Roman"/>
                <a:sym typeface="Times New Roman"/>
              </a:rPr>
              <a:t>LED current </a:t>
            </a:r>
            <a:endParaRPr/>
          </a:p>
        </p:txBody>
      </p:sp>
      <p:sp>
        <p:nvSpPr>
          <p:cNvPr id="129" name="Google Shape;129;p19"/>
          <p:cNvSpPr txBox="1"/>
          <p:nvPr/>
        </p:nvSpPr>
        <p:spPr>
          <a:xfrm>
            <a:off x="1575175" y="5960975"/>
            <a:ext cx="1606800" cy="54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rgbClr val="0000FF"/>
                </a:solidFill>
                <a:latin typeface="Verdana"/>
                <a:ea typeface="Verdana"/>
                <a:cs typeface="Verdana"/>
                <a:sym typeface="Verdana"/>
              </a:rPr>
              <a:t>Diode</a:t>
            </a:r>
            <a:endParaRPr sz="2400">
              <a:solidFill>
                <a:srgbClr val="0000FF"/>
              </a:solidFill>
              <a:latin typeface="Verdana"/>
              <a:ea typeface="Verdana"/>
              <a:cs typeface="Verdana"/>
              <a:sym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0"/>
          <p:cNvSpPr txBox="1">
            <a:spLocks noGrp="1"/>
          </p:cNvSpPr>
          <p:nvPr>
            <p:ph type="title"/>
          </p:nvPr>
        </p:nvSpPr>
        <p:spPr>
          <a:xfrm>
            <a:off x="381000" y="228600"/>
            <a:ext cx="7696200" cy="6858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558D06"/>
              </a:buClr>
              <a:buFont typeface="Verdana"/>
              <a:buNone/>
            </a:pPr>
            <a:r>
              <a:rPr lang="en-US"/>
              <a:t>Low current </a:t>
            </a:r>
            <a:r>
              <a:rPr lang="en-US" sz="3200" b="0" i="0" u="none" strike="noStrike" cap="none">
                <a:solidFill>
                  <a:srgbClr val="558D06"/>
                </a:solidFill>
                <a:latin typeface="Verdana"/>
                <a:ea typeface="Verdana"/>
                <a:cs typeface="Verdana"/>
                <a:sym typeface="Verdana"/>
              </a:rPr>
              <a:t>LED </a:t>
            </a:r>
            <a:r>
              <a:rPr lang="en-US"/>
              <a:t>Interface</a:t>
            </a:r>
            <a:endParaRPr/>
          </a:p>
        </p:txBody>
      </p:sp>
      <p:pic>
        <p:nvPicPr>
          <p:cNvPr id="135" name="Google Shape;135;p20"/>
          <p:cNvPicPr preferRelativeResize="0"/>
          <p:nvPr/>
        </p:nvPicPr>
        <p:blipFill rotWithShape="1">
          <a:blip r:embed="rId3">
            <a:alphaModFix/>
          </a:blip>
          <a:srcRect/>
          <a:stretch/>
        </p:blipFill>
        <p:spPr>
          <a:xfrm>
            <a:off x="179387" y="2230437"/>
            <a:ext cx="8785200" cy="2397000"/>
          </a:xfrm>
          <a:prstGeom prst="rect">
            <a:avLst/>
          </a:prstGeom>
          <a:noFill/>
          <a:ln>
            <a:noFill/>
          </a:ln>
        </p:spPr>
      </p:pic>
      <p:sp>
        <p:nvSpPr>
          <p:cNvPr id="136" name="Google Shape;136;p20"/>
          <p:cNvSpPr txBox="1"/>
          <p:nvPr/>
        </p:nvSpPr>
        <p:spPr>
          <a:xfrm>
            <a:off x="2402100" y="1168925"/>
            <a:ext cx="4167600" cy="82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rgbClr val="0000FF"/>
                </a:solidFill>
              </a:rPr>
              <a:t>Current less than 8 mA</a:t>
            </a:r>
            <a:endParaRPr sz="2400">
              <a:solidFill>
                <a:srgbClr val="0000FF"/>
              </a:solidFill>
            </a:endParaRPr>
          </a:p>
        </p:txBody>
      </p:sp>
      <p:sp>
        <p:nvSpPr>
          <p:cNvPr id="138" name="Google Shape;138;p20"/>
          <p:cNvSpPr txBox="1"/>
          <p:nvPr/>
        </p:nvSpPr>
        <p:spPr>
          <a:xfrm>
            <a:off x="795300" y="1747475"/>
            <a:ext cx="1606800" cy="54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rgbClr val="0000FF"/>
                </a:solidFill>
                <a:latin typeface="Verdana"/>
                <a:ea typeface="Verdana"/>
                <a:cs typeface="Verdana"/>
                <a:sym typeface="Verdana"/>
              </a:rPr>
              <a:t>Diode</a:t>
            </a:r>
            <a:endParaRPr sz="2400">
              <a:solidFill>
                <a:srgbClr val="0000FF"/>
              </a:solidFill>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1"/>
          <p:cNvSpPr txBox="1">
            <a:spLocks noGrp="1"/>
          </p:cNvSpPr>
          <p:nvPr>
            <p:ph type="title"/>
          </p:nvPr>
        </p:nvSpPr>
        <p:spPr>
          <a:xfrm>
            <a:off x="381000" y="228600"/>
            <a:ext cx="7696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558D06"/>
                </a:solidFill>
              </a:rPr>
              <a:t>Transistors used as switches</a:t>
            </a:r>
            <a:endParaRPr/>
          </a:p>
        </p:txBody>
      </p:sp>
      <p:pic>
        <p:nvPicPr>
          <p:cNvPr id="145" name="Google Shape;145;p21"/>
          <p:cNvPicPr preferRelativeResize="0"/>
          <p:nvPr/>
        </p:nvPicPr>
        <p:blipFill>
          <a:blip r:embed="rId3">
            <a:alphaModFix/>
          </a:blip>
          <a:stretch>
            <a:fillRect/>
          </a:stretch>
        </p:blipFill>
        <p:spPr>
          <a:xfrm>
            <a:off x="152400" y="1066800"/>
            <a:ext cx="7975008" cy="5638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2"/>
          <p:cNvSpPr txBox="1">
            <a:spLocks noGrp="1"/>
          </p:cNvSpPr>
          <p:nvPr>
            <p:ph type="title"/>
          </p:nvPr>
        </p:nvSpPr>
        <p:spPr>
          <a:xfrm>
            <a:off x="381000" y="228600"/>
            <a:ext cx="7696200" cy="6858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558D06"/>
              </a:buClr>
              <a:buFont typeface="Verdana"/>
              <a:buNone/>
            </a:pPr>
            <a:r>
              <a:rPr lang="en-US" sz="3200" b="0" i="0" u="none" strike="noStrike" cap="none">
                <a:solidFill>
                  <a:srgbClr val="558D06"/>
                </a:solidFill>
                <a:latin typeface="Verdana"/>
                <a:ea typeface="Verdana"/>
                <a:cs typeface="Verdana"/>
                <a:sym typeface="Verdana"/>
              </a:rPr>
              <a:t>LED Interfacing</a:t>
            </a:r>
            <a:endParaRPr/>
          </a:p>
        </p:txBody>
      </p:sp>
      <p:sp>
        <p:nvSpPr>
          <p:cNvPr id="151" name="Google Shape;151;p22"/>
          <p:cNvSpPr txBox="1"/>
          <p:nvPr/>
        </p:nvSpPr>
        <p:spPr>
          <a:xfrm>
            <a:off x="2198700" y="4868112"/>
            <a:ext cx="64692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Verdana"/>
              <a:buNone/>
            </a:pPr>
            <a:r>
              <a:rPr lang="en-US" sz="2400" b="0" i="0" u="none">
                <a:solidFill>
                  <a:schemeClr val="dk1"/>
                </a:solidFill>
                <a:latin typeface="Verdana"/>
                <a:ea typeface="Verdana"/>
                <a:cs typeface="Verdana"/>
                <a:sym typeface="Verdana"/>
              </a:rPr>
              <a:t>LED </a:t>
            </a:r>
            <a:r>
              <a:rPr lang="en-US" sz="2400">
                <a:solidFill>
                  <a:schemeClr val="dk1"/>
                </a:solidFill>
                <a:latin typeface="Verdana"/>
                <a:ea typeface="Verdana"/>
                <a:cs typeface="Verdana"/>
                <a:sym typeface="Verdana"/>
              </a:rPr>
              <a:t>come in a variety of ways</a:t>
            </a:r>
            <a:endParaRPr sz="2400">
              <a:solidFill>
                <a:schemeClr val="dk1"/>
              </a:solidFill>
              <a:latin typeface="Verdana"/>
              <a:ea typeface="Verdana"/>
              <a:cs typeface="Verdana"/>
              <a:sym typeface="Verdana"/>
            </a:endParaRPr>
          </a:p>
          <a:p>
            <a:pPr marL="457200" marR="0" lvl="0" indent="-381000" algn="l" rtl="0">
              <a:lnSpc>
                <a:spcPct val="100000"/>
              </a:lnSpc>
              <a:spcBef>
                <a:spcPts val="0"/>
              </a:spcBef>
              <a:spcAft>
                <a:spcPts val="0"/>
              </a:spcAft>
              <a:buClr>
                <a:schemeClr val="dk1"/>
              </a:buClr>
              <a:buSzPts val="2400"/>
              <a:buFont typeface="Verdana"/>
              <a:buChar char="●"/>
            </a:pPr>
            <a:r>
              <a:rPr lang="en-US" sz="2400">
                <a:solidFill>
                  <a:schemeClr val="dk1"/>
                </a:solidFill>
                <a:latin typeface="Verdana"/>
                <a:ea typeface="Verdana"/>
                <a:cs typeface="Verdana"/>
                <a:sym typeface="Verdana"/>
              </a:rPr>
              <a:t>Voltage, current</a:t>
            </a:r>
            <a:endParaRPr sz="2400">
              <a:solidFill>
                <a:schemeClr val="dk1"/>
              </a:solidFill>
              <a:latin typeface="Verdana"/>
              <a:ea typeface="Verdana"/>
              <a:cs typeface="Verdana"/>
              <a:sym typeface="Verdana"/>
            </a:endParaRPr>
          </a:p>
          <a:p>
            <a:pPr marL="457200" marR="0" lvl="0" indent="-381000" algn="l" rtl="0">
              <a:lnSpc>
                <a:spcPct val="100000"/>
              </a:lnSpc>
              <a:spcBef>
                <a:spcPts val="0"/>
              </a:spcBef>
              <a:spcAft>
                <a:spcPts val="0"/>
              </a:spcAft>
              <a:buClr>
                <a:schemeClr val="dk1"/>
              </a:buClr>
              <a:buSzPts val="2400"/>
              <a:buFont typeface="Verdana"/>
              <a:buChar char="●"/>
            </a:pPr>
            <a:r>
              <a:rPr lang="en-US" sz="2400">
                <a:solidFill>
                  <a:schemeClr val="dk1"/>
                </a:solidFill>
                <a:latin typeface="Verdana"/>
                <a:ea typeface="Verdana"/>
                <a:cs typeface="Verdana"/>
                <a:sym typeface="Verdana"/>
              </a:rPr>
              <a:t>Brightness (efficiency)</a:t>
            </a:r>
            <a:endParaRPr sz="2400">
              <a:solidFill>
                <a:schemeClr val="dk1"/>
              </a:solidFill>
              <a:latin typeface="Verdana"/>
              <a:ea typeface="Verdana"/>
              <a:cs typeface="Verdana"/>
              <a:sym typeface="Verdana"/>
            </a:endParaRPr>
          </a:p>
          <a:p>
            <a:pPr marL="457200" marR="0" lvl="0" indent="-381000" algn="l" rtl="0">
              <a:lnSpc>
                <a:spcPct val="100000"/>
              </a:lnSpc>
              <a:spcBef>
                <a:spcPts val="0"/>
              </a:spcBef>
              <a:spcAft>
                <a:spcPts val="0"/>
              </a:spcAft>
              <a:buClr>
                <a:schemeClr val="dk1"/>
              </a:buClr>
              <a:buSzPts val="2400"/>
              <a:buFont typeface="Verdana"/>
              <a:buChar char="●"/>
            </a:pPr>
            <a:r>
              <a:rPr lang="en-US" sz="2400">
                <a:solidFill>
                  <a:schemeClr val="dk1"/>
                </a:solidFill>
                <a:latin typeface="Verdana"/>
                <a:ea typeface="Verdana"/>
                <a:cs typeface="Verdana"/>
                <a:sym typeface="Verdana"/>
              </a:rPr>
              <a:t>Size </a:t>
            </a:r>
            <a:endParaRPr/>
          </a:p>
        </p:txBody>
      </p:sp>
      <p:sp>
        <p:nvSpPr>
          <p:cNvPr id="152" name="Google Shape;152;p22"/>
          <p:cNvSpPr txBox="1"/>
          <p:nvPr/>
        </p:nvSpPr>
        <p:spPr>
          <a:xfrm>
            <a:off x="1143000" y="1525587"/>
            <a:ext cx="3013200" cy="830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Times New Roman"/>
              <a:buNone/>
            </a:pPr>
            <a:r>
              <a:rPr lang="en-US" sz="2400" b="1" i="0" u="none">
                <a:solidFill>
                  <a:schemeClr val="dk1"/>
                </a:solidFill>
                <a:latin typeface="Times New Roman"/>
                <a:ea typeface="Times New Roman"/>
                <a:cs typeface="Times New Roman"/>
                <a:sym typeface="Times New Roman"/>
              </a:rPr>
              <a:t>R = (3.3V – 1.6)/0.001</a:t>
            </a:r>
            <a:endParaRPr/>
          </a:p>
          <a:p>
            <a:pPr marL="0" marR="0" lvl="0" indent="0" algn="l" rtl="0">
              <a:lnSpc>
                <a:spcPct val="100000"/>
              </a:lnSpc>
              <a:spcBef>
                <a:spcPts val="0"/>
              </a:spcBef>
              <a:spcAft>
                <a:spcPts val="0"/>
              </a:spcAft>
              <a:buClr>
                <a:schemeClr val="dk1"/>
              </a:buClr>
              <a:buFont typeface="Times New Roman"/>
              <a:buNone/>
            </a:pPr>
            <a:r>
              <a:rPr lang="en-US" sz="2400" b="1" i="0" u="none">
                <a:solidFill>
                  <a:schemeClr val="dk1"/>
                </a:solidFill>
                <a:latin typeface="Times New Roman"/>
                <a:ea typeface="Times New Roman"/>
                <a:cs typeface="Times New Roman"/>
                <a:sym typeface="Times New Roman"/>
              </a:rPr>
              <a:t>    = 1.7 kOhm</a:t>
            </a:r>
            <a:endParaRPr/>
          </a:p>
        </p:txBody>
      </p:sp>
      <p:sp>
        <p:nvSpPr>
          <p:cNvPr id="153" name="Google Shape;153;p22"/>
          <p:cNvSpPr txBox="1"/>
          <p:nvPr/>
        </p:nvSpPr>
        <p:spPr>
          <a:xfrm>
            <a:off x="2392362" y="2686050"/>
            <a:ext cx="9144000" cy="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54" name="Google Shape;154;p22"/>
          <p:cNvSpPr txBox="1"/>
          <p:nvPr/>
        </p:nvSpPr>
        <p:spPr>
          <a:xfrm>
            <a:off x="1044925" y="4227500"/>
            <a:ext cx="3081000" cy="366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Times New Roman"/>
              <a:buNone/>
            </a:pPr>
            <a:r>
              <a:rPr lang="en-US" sz="2400" b="1" i="0" u="none">
                <a:solidFill>
                  <a:schemeClr val="dk1"/>
                </a:solidFill>
                <a:latin typeface="Times New Roman"/>
                <a:ea typeface="Times New Roman"/>
                <a:cs typeface="Times New Roman"/>
                <a:sym typeface="Times New Roman"/>
              </a:rPr>
              <a:t>LED current &lt; 8 m</a:t>
            </a:r>
            <a:r>
              <a:rPr lang="en-US" sz="2400" b="1">
                <a:solidFill>
                  <a:schemeClr val="dk1"/>
                </a:solidFill>
                <a:latin typeface="Times New Roman"/>
                <a:ea typeface="Times New Roman"/>
                <a:cs typeface="Times New Roman"/>
                <a:sym typeface="Times New Roman"/>
              </a:rPr>
              <a:t>A</a:t>
            </a:r>
            <a:endParaRPr/>
          </a:p>
        </p:txBody>
      </p:sp>
      <p:sp>
        <p:nvSpPr>
          <p:cNvPr id="155" name="Google Shape;155;p22"/>
          <p:cNvSpPr txBox="1"/>
          <p:nvPr/>
        </p:nvSpPr>
        <p:spPr>
          <a:xfrm>
            <a:off x="4708525" y="4227500"/>
            <a:ext cx="3013200" cy="366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Times New Roman"/>
              <a:buNone/>
            </a:pPr>
            <a:r>
              <a:rPr lang="en-US" sz="2400" b="1" i="0" u="none">
                <a:solidFill>
                  <a:schemeClr val="dk1"/>
                </a:solidFill>
                <a:latin typeface="Times New Roman"/>
                <a:ea typeface="Times New Roman"/>
                <a:cs typeface="Times New Roman"/>
                <a:sym typeface="Times New Roman"/>
              </a:rPr>
              <a:t>LED current &gt; 8 m</a:t>
            </a:r>
            <a:r>
              <a:rPr lang="en-US" sz="2400" b="1">
                <a:solidFill>
                  <a:schemeClr val="dk1"/>
                </a:solidFill>
                <a:latin typeface="Times New Roman"/>
                <a:ea typeface="Times New Roman"/>
                <a:cs typeface="Times New Roman"/>
                <a:sym typeface="Times New Roman"/>
              </a:rPr>
              <a:t>A</a:t>
            </a:r>
            <a:endParaRPr/>
          </a:p>
        </p:txBody>
      </p:sp>
      <p:sp>
        <p:nvSpPr>
          <p:cNvPr id="156" name="Google Shape;156;p22"/>
          <p:cNvSpPr txBox="1"/>
          <p:nvPr/>
        </p:nvSpPr>
        <p:spPr>
          <a:xfrm>
            <a:off x="4953000" y="1517650"/>
            <a:ext cx="2694000" cy="830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Times New Roman"/>
              <a:buNone/>
            </a:pPr>
            <a:r>
              <a:rPr lang="en-US" sz="2400" b="1" i="0" u="none">
                <a:solidFill>
                  <a:schemeClr val="dk1"/>
                </a:solidFill>
                <a:latin typeface="Times New Roman"/>
                <a:ea typeface="Times New Roman"/>
                <a:cs typeface="Times New Roman"/>
                <a:sym typeface="Times New Roman"/>
              </a:rPr>
              <a:t>R = (5.0-2-0.</a:t>
            </a:r>
            <a:r>
              <a:rPr lang="en-US" sz="2400" b="1">
                <a:solidFill>
                  <a:schemeClr val="dk1"/>
                </a:solidFill>
                <a:latin typeface="Times New Roman"/>
                <a:ea typeface="Times New Roman"/>
                <a:cs typeface="Times New Roman"/>
                <a:sym typeface="Times New Roman"/>
              </a:rPr>
              <a:t>7</a:t>
            </a:r>
            <a:r>
              <a:rPr lang="en-US" sz="2400" b="1" i="0" u="none">
                <a:solidFill>
                  <a:schemeClr val="dk1"/>
                </a:solidFill>
                <a:latin typeface="Times New Roman"/>
                <a:ea typeface="Times New Roman"/>
                <a:cs typeface="Times New Roman"/>
                <a:sym typeface="Times New Roman"/>
              </a:rPr>
              <a:t>)/0.01</a:t>
            </a:r>
            <a:endParaRPr/>
          </a:p>
          <a:p>
            <a:pPr marL="0" marR="0" lvl="0" indent="0" algn="l" rtl="0">
              <a:lnSpc>
                <a:spcPct val="100000"/>
              </a:lnSpc>
              <a:spcBef>
                <a:spcPts val="0"/>
              </a:spcBef>
              <a:spcAft>
                <a:spcPts val="0"/>
              </a:spcAft>
              <a:buClr>
                <a:schemeClr val="dk1"/>
              </a:buClr>
              <a:buFont typeface="Times New Roman"/>
              <a:buNone/>
            </a:pPr>
            <a:r>
              <a:rPr lang="en-US" sz="2400" b="1" i="0" u="none">
                <a:solidFill>
                  <a:schemeClr val="dk1"/>
                </a:solidFill>
                <a:latin typeface="Times New Roman"/>
                <a:ea typeface="Times New Roman"/>
                <a:cs typeface="Times New Roman"/>
                <a:sym typeface="Times New Roman"/>
              </a:rPr>
              <a:t>    = 2</a:t>
            </a:r>
            <a:r>
              <a:rPr lang="en-US" sz="2400" b="1">
                <a:solidFill>
                  <a:schemeClr val="dk1"/>
                </a:solidFill>
                <a:latin typeface="Times New Roman"/>
                <a:ea typeface="Times New Roman"/>
                <a:cs typeface="Times New Roman"/>
                <a:sym typeface="Times New Roman"/>
              </a:rPr>
              <a:t>3</a:t>
            </a:r>
            <a:r>
              <a:rPr lang="en-US" sz="2400" b="1" i="0" u="none">
                <a:solidFill>
                  <a:schemeClr val="dk1"/>
                </a:solidFill>
                <a:latin typeface="Times New Roman"/>
                <a:ea typeface="Times New Roman"/>
                <a:cs typeface="Times New Roman"/>
                <a:sym typeface="Times New Roman"/>
              </a:rPr>
              <a:t>0 Ohm</a:t>
            </a:r>
            <a:endParaRPr/>
          </a:p>
        </p:txBody>
      </p:sp>
      <p:sp>
        <p:nvSpPr>
          <p:cNvPr id="157" name="Google Shape;157;p22"/>
          <p:cNvSpPr/>
          <p:nvPr/>
        </p:nvSpPr>
        <p:spPr>
          <a:xfrm>
            <a:off x="1541462" y="2444750"/>
            <a:ext cx="6334200" cy="1884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58" name="Google Shape;158;p22"/>
          <p:cNvSpPr txBox="1"/>
          <p:nvPr/>
        </p:nvSpPr>
        <p:spPr>
          <a:xfrm>
            <a:off x="2892425" y="2962275"/>
            <a:ext cx="244500" cy="314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Font typeface="Times New Roman"/>
              <a:buNone/>
            </a:pPr>
            <a:r>
              <a:rPr lang="en-US" sz="1800" b="0" i="0" u="none">
                <a:solidFill>
                  <a:srgbClr val="000000"/>
                </a:solidFill>
                <a:latin typeface="Times New Roman"/>
                <a:ea typeface="Times New Roman"/>
                <a:cs typeface="Times New Roman"/>
                <a:sym typeface="Times New Roman"/>
              </a:rPr>
              <a:t>R</a:t>
            </a:r>
            <a:endParaRPr/>
          </a:p>
        </p:txBody>
      </p:sp>
      <p:sp>
        <p:nvSpPr>
          <p:cNvPr id="159" name="Google Shape;159;p22"/>
          <p:cNvSpPr/>
          <p:nvPr/>
        </p:nvSpPr>
        <p:spPr>
          <a:xfrm>
            <a:off x="3103562" y="3463925"/>
            <a:ext cx="501600" cy="257100"/>
          </a:xfrm>
          <a:custGeom>
            <a:avLst/>
            <a:gdLst/>
            <a:ahLst/>
            <a:cxnLst/>
            <a:rect l="l" t="t" r="r" b="b"/>
            <a:pathLst>
              <a:path w="120000" h="120000" extrusionOk="0">
                <a:moveTo>
                  <a:pt x="120000" y="740"/>
                </a:moveTo>
                <a:lnTo>
                  <a:pt x="58860" y="120000"/>
                </a:lnTo>
                <a:lnTo>
                  <a:pt x="0" y="0"/>
                </a:lnTo>
                <a:lnTo>
                  <a:pt x="120000" y="740"/>
                </a:lnTo>
                <a:close/>
              </a:path>
            </a:pathLst>
          </a:custGeom>
          <a:solidFill>
            <a:srgbClr val="FFFF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60" name="Google Shape;160;p22"/>
          <p:cNvSpPr/>
          <p:nvPr/>
        </p:nvSpPr>
        <p:spPr>
          <a:xfrm>
            <a:off x="3341687" y="3460750"/>
            <a:ext cx="270000" cy="268200"/>
          </a:xfrm>
          <a:custGeom>
            <a:avLst/>
            <a:gdLst/>
            <a:ahLst/>
            <a:cxnLst/>
            <a:rect l="l" t="t" r="r" b="b"/>
            <a:pathLst>
              <a:path w="120000" h="120000" extrusionOk="0">
                <a:moveTo>
                  <a:pt x="120000" y="4970"/>
                </a:moveTo>
                <a:lnTo>
                  <a:pt x="114352" y="0"/>
                </a:lnTo>
                <a:lnTo>
                  <a:pt x="0" y="115029"/>
                </a:lnTo>
                <a:lnTo>
                  <a:pt x="6352" y="120000"/>
                </a:lnTo>
                <a:lnTo>
                  <a:pt x="120000" y="497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61" name="Google Shape;161;p22"/>
          <p:cNvSpPr/>
          <p:nvPr/>
        </p:nvSpPr>
        <p:spPr>
          <a:xfrm>
            <a:off x="3097212" y="3455987"/>
            <a:ext cx="255600" cy="273000"/>
          </a:xfrm>
          <a:custGeom>
            <a:avLst/>
            <a:gdLst/>
            <a:ahLst/>
            <a:cxnLst/>
            <a:rect l="l" t="t" r="r" b="b"/>
            <a:pathLst>
              <a:path w="120000" h="120000" extrusionOk="0">
                <a:moveTo>
                  <a:pt x="114782" y="120000"/>
                </a:moveTo>
                <a:lnTo>
                  <a:pt x="120000" y="113720"/>
                </a:lnTo>
                <a:lnTo>
                  <a:pt x="5217" y="0"/>
                </a:lnTo>
                <a:lnTo>
                  <a:pt x="0" y="6279"/>
                </a:lnTo>
                <a:lnTo>
                  <a:pt x="114782"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62" name="Google Shape;162;p22"/>
          <p:cNvSpPr/>
          <p:nvPr/>
        </p:nvSpPr>
        <p:spPr>
          <a:xfrm>
            <a:off x="3341687" y="3714750"/>
            <a:ext cx="14400" cy="20700"/>
          </a:xfrm>
          <a:custGeom>
            <a:avLst/>
            <a:gdLst/>
            <a:ahLst/>
            <a:cxnLst/>
            <a:rect l="l" t="t" r="r" b="b"/>
            <a:pathLst>
              <a:path w="120000" h="120000" extrusionOk="0">
                <a:moveTo>
                  <a:pt x="120000" y="83076"/>
                </a:moveTo>
                <a:lnTo>
                  <a:pt x="66666" y="120000"/>
                </a:lnTo>
                <a:lnTo>
                  <a:pt x="0" y="83076"/>
                </a:lnTo>
                <a:lnTo>
                  <a:pt x="93333" y="0"/>
                </a:lnTo>
                <a:lnTo>
                  <a:pt x="0" y="18461"/>
                </a:lnTo>
                <a:lnTo>
                  <a:pt x="120000" y="8307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63" name="Google Shape;163;p22"/>
          <p:cNvSpPr/>
          <p:nvPr/>
        </p:nvSpPr>
        <p:spPr>
          <a:xfrm>
            <a:off x="3103562" y="3454400"/>
            <a:ext cx="501600" cy="20700"/>
          </a:xfrm>
          <a:custGeom>
            <a:avLst/>
            <a:gdLst/>
            <a:ahLst/>
            <a:cxnLst/>
            <a:rect l="l" t="t" r="r" b="b"/>
            <a:pathLst>
              <a:path w="120000" h="120000" extrusionOk="0">
                <a:moveTo>
                  <a:pt x="0" y="0"/>
                </a:moveTo>
                <a:lnTo>
                  <a:pt x="0" y="101538"/>
                </a:lnTo>
                <a:lnTo>
                  <a:pt x="120000" y="120000"/>
                </a:lnTo>
                <a:lnTo>
                  <a:pt x="120000" y="9230"/>
                </a:lnTo>
                <a:lnTo>
                  <a:pt x="0"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64" name="Google Shape;164;p22"/>
          <p:cNvSpPr/>
          <p:nvPr/>
        </p:nvSpPr>
        <p:spPr>
          <a:xfrm>
            <a:off x="3081337" y="3454400"/>
            <a:ext cx="27000" cy="17400"/>
          </a:xfrm>
          <a:custGeom>
            <a:avLst/>
            <a:gdLst/>
            <a:ahLst/>
            <a:cxnLst/>
            <a:rect l="l" t="t" r="r" b="b"/>
            <a:pathLst>
              <a:path w="120000" h="120000" extrusionOk="0">
                <a:moveTo>
                  <a:pt x="70588" y="109090"/>
                </a:moveTo>
                <a:lnTo>
                  <a:pt x="0" y="0"/>
                </a:lnTo>
                <a:lnTo>
                  <a:pt x="98823" y="0"/>
                </a:lnTo>
                <a:lnTo>
                  <a:pt x="98823" y="120000"/>
                </a:lnTo>
                <a:lnTo>
                  <a:pt x="120000" y="10909"/>
                </a:lnTo>
                <a:lnTo>
                  <a:pt x="70588" y="10909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65" name="Google Shape;165;p22"/>
          <p:cNvSpPr/>
          <p:nvPr/>
        </p:nvSpPr>
        <p:spPr>
          <a:xfrm>
            <a:off x="3598862" y="3455987"/>
            <a:ext cx="28500" cy="18900"/>
          </a:xfrm>
          <a:custGeom>
            <a:avLst/>
            <a:gdLst/>
            <a:ahLst/>
            <a:cxnLst/>
            <a:rect l="l" t="t" r="r" b="b"/>
            <a:pathLst>
              <a:path w="120000" h="120000" extrusionOk="0">
                <a:moveTo>
                  <a:pt x="26666" y="0"/>
                </a:moveTo>
                <a:lnTo>
                  <a:pt x="120000" y="0"/>
                </a:lnTo>
                <a:lnTo>
                  <a:pt x="53333" y="100000"/>
                </a:lnTo>
                <a:lnTo>
                  <a:pt x="0" y="30000"/>
                </a:lnTo>
                <a:lnTo>
                  <a:pt x="26666" y="120000"/>
                </a:lnTo>
                <a:lnTo>
                  <a:pt x="2666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66" name="Google Shape;166;p22"/>
          <p:cNvSpPr txBox="1"/>
          <p:nvPr/>
        </p:nvSpPr>
        <p:spPr>
          <a:xfrm>
            <a:off x="3032125" y="3730625"/>
            <a:ext cx="625500" cy="189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67" name="Google Shape;167;p22"/>
          <p:cNvSpPr txBox="1"/>
          <p:nvPr/>
        </p:nvSpPr>
        <p:spPr>
          <a:xfrm>
            <a:off x="3695700" y="3424237"/>
            <a:ext cx="227100" cy="314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Font typeface="Times New Roman"/>
              <a:buNone/>
            </a:pPr>
            <a:r>
              <a:rPr lang="en-US" sz="1800" b="0" i="0" u="none">
                <a:solidFill>
                  <a:srgbClr val="000000"/>
                </a:solidFill>
                <a:latin typeface="Times New Roman"/>
                <a:ea typeface="Times New Roman"/>
                <a:cs typeface="Times New Roman"/>
                <a:sym typeface="Times New Roman"/>
              </a:rPr>
              <a:t>L</a:t>
            </a:r>
            <a:endParaRPr/>
          </a:p>
        </p:txBody>
      </p:sp>
      <p:sp>
        <p:nvSpPr>
          <p:cNvPr id="168" name="Google Shape;168;p22"/>
          <p:cNvSpPr txBox="1"/>
          <p:nvPr/>
        </p:nvSpPr>
        <p:spPr>
          <a:xfrm>
            <a:off x="3829050" y="3424237"/>
            <a:ext cx="230100" cy="314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Font typeface="Times New Roman"/>
              <a:buNone/>
            </a:pPr>
            <a:r>
              <a:rPr lang="en-US" sz="1800" b="0" i="0" u="none">
                <a:solidFill>
                  <a:srgbClr val="000000"/>
                </a:solidFill>
                <a:latin typeface="Times New Roman"/>
                <a:ea typeface="Times New Roman"/>
                <a:cs typeface="Times New Roman"/>
                <a:sym typeface="Times New Roman"/>
              </a:rPr>
              <a:t>E</a:t>
            </a:r>
            <a:endParaRPr/>
          </a:p>
        </p:txBody>
      </p:sp>
      <p:sp>
        <p:nvSpPr>
          <p:cNvPr id="169" name="Google Shape;169;p22"/>
          <p:cNvSpPr txBox="1"/>
          <p:nvPr/>
        </p:nvSpPr>
        <p:spPr>
          <a:xfrm>
            <a:off x="3965575" y="3424237"/>
            <a:ext cx="255600" cy="314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Font typeface="Times New Roman"/>
              <a:buNone/>
            </a:pPr>
            <a:r>
              <a:rPr lang="en-US" sz="1800" b="0" i="0" u="none">
                <a:solidFill>
                  <a:srgbClr val="000000"/>
                </a:solidFill>
                <a:latin typeface="Times New Roman"/>
                <a:ea typeface="Times New Roman"/>
                <a:cs typeface="Times New Roman"/>
                <a:sym typeface="Times New Roman"/>
              </a:rPr>
              <a:t>D</a:t>
            </a:r>
            <a:endParaRPr/>
          </a:p>
        </p:txBody>
      </p:sp>
      <p:sp>
        <p:nvSpPr>
          <p:cNvPr id="170" name="Google Shape;170;p22"/>
          <p:cNvSpPr txBox="1"/>
          <p:nvPr/>
        </p:nvSpPr>
        <p:spPr>
          <a:xfrm>
            <a:off x="2346325" y="2773362"/>
            <a:ext cx="1003200" cy="174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71" name="Google Shape;171;p22"/>
          <p:cNvSpPr txBox="1"/>
          <p:nvPr/>
        </p:nvSpPr>
        <p:spPr>
          <a:xfrm>
            <a:off x="3340100" y="2781300"/>
            <a:ext cx="17400" cy="1398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72" name="Google Shape;172;p22"/>
          <p:cNvSpPr/>
          <p:nvPr/>
        </p:nvSpPr>
        <p:spPr>
          <a:xfrm>
            <a:off x="3340100" y="2773362"/>
            <a:ext cx="17400" cy="17400"/>
          </a:xfrm>
          <a:custGeom>
            <a:avLst/>
            <a:gdLst/>
            <a:ahLst/>
            <a:cxnLst/>
            <a:rect l="l" t="t" r="r" b="b"/>
            <a:pathLst>
              <a:path w="120000" h="120000" extrusionOk="0">
                <a:moveTo>
                  <a:pt x="65454" y="0"/>
                </a:moveTo>
                <a:lnTo>
                  <a:pt x="120000" y="0"/>
                </a:lnTo>
                <a:lnTo>
                  <a:pt x="120000" y="54545"/>
                </a:lnTo>
                <a:lnTo>
                  <a:pt x="0" y="54545"/>
                </a:lnTo>
                <a:lnTo>
                  <a:pt x="65454" y="120000"/>
                </a:lnTo>
                <a:lnTo>
                  <a:pt x="65454"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73" name="Google Shape;173;p22"/>
          <p:cNvSpPr/>
          <p:nvPr/>
        </p:nvSpPr>
        <p:spPr>
          <a:xfrm>
            <a:off x="3214687" y="2913062"/>
            <a:ext cx="138000" cy="63600"/>
          </a:xfrm>
          <a:custGeom>
            <a:avLst/>
            <a:gdLst/>
            <a:ahLst/>
            <a:cxnLst/>
            <a:rect l="l" t="t" r="r" b="b"/>
            <a:pathLst>
              <a:path w="120000" h="120000" extrusionOk="0">
                <a:moveTo>
                  <a:pt x="120000" y="30000"/>
                </a:moveTo>
                <a:lnTo>
                  <a:pt x="113103" y="0"/>
                </a:lnTo>
                <a:lnTo>
                  <a:pt x="0" y="87000"/>
                </a:lnTo>
                <a:lnTo>
                  <a:pt x="8275" y="120000"/>
                </a:lnTo>
                <a:lnTo>
                  <a:pt x="120000" y="3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74" name="Google Shape;174;p22"/>
          <p:cNvSpPr/>
          <p:nvPr/>
        </p:nvSpPr>
        <p:spPr>
          <a:xfrm>
            <a:off x="3340100" y="2913062"/>
            <a:ext cx="17400" cy="15900"/>
          </a:xfrm>
          <a:custGeom>
            <a:avLst/>
            <a:gdLst/>
            <a:ahLst/>
            <a:cxnLst/>
            <a:rect l="l" t="t" r="r" b="b"/>
            <a:pathLst>
              <a:path w="120000" h="120000" extrusionOk="0">
                <a:moveTo>
                  <a:pt x="120000" y="60000"/>
                </a:moveTo>
                <a:lnTo>
                  <a:pt x="120000" y="120000"/>
                </a:lnTo>
                <a:lnTo>
                  <a:pt x="87272" y="120000"/>
                </a:lnTo>
                <a:lnTo>
                  <a:pt x="32727" y="0"/>
                </a:lnTo>
                <a:lnTo>
                  <a:pt x="0" y="60000"/>
                </a:lnTo>
                <a:lnTo>
                  <a:pt x="120000" y="6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75" name="Google Shape;175;p22"/>
          <p:cNvSpPr/>
          <p:nvPr/>
        </p:nvSpPr>
        <p:spPr>
          <a:xfrm>
            <a:off x="3217862" y="2957512"/>
            <a:ext cx="236400" cy="45900"/>
          </a:xfrm>
          <a:custGeom>
            <a:avLst/>
            <a:gdLst/>
            <a:ahLst/>
            <a:cxnLst/>
            <a:rect l="l" t="t" r="r" b="b"/>
            <a:pathLst>
              <a:path w="120000" h="120000" extrusionOk="0">
                <a:moveTo>
                  <a:pt x="805" y="0"/>
                </a:moveTo>
                <a:lnTo>
                  <a:pt x="0" y="49655"/>
                </a:lnTo>
                <a:lnTo>
                  <a:pt x="119194" y="120000"/>
                </a:lnTo>
                <a:lnTo>
                  <a:pt x="120000" y="70344"/>
                </a:lnTo>
                <a:lnTo>
                  <a:pt x="805"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76" name="Google Shape;176;p22"/>
          <p:cNvSpPr/>
          <p:nvPr/>
        </p:nvSpPr>
        <p:spPr>
          <a:xfrm>
            <a:off x="3214687" y="2957512"/>
            <a:ext cx="9600" cy="18900"/>
          </a:xfrm>
          <a:custGeom>
            <a:avLst/>
            <a:gdLst/>
            <a:ahLst/>
            <a:cxnLst/>
            <a:rect l="l" t="t" r="r" b="b"/>
            <a:pathLst>
              <a:path w="120000" h="120000" extrusionOk="0">
                <a:moveTo>
                  <a:pt x="0" y="10000"/>
                </a:moveTo>
                <a:lnTo>
                  <a:pt x="40000" y="120000"/>
                </a:lnTo>
                <a:lnTo>
                  <a:pt x="60000" y="0"/>
                </a:lnTo>
                <a:lnTo>
                  <a:pt x="120000" y="120000"/>
                </a:lnTo>
                <a:lnTo>
                  <a:pt x="0" y="1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77" name="Google Shape;177;p22"/>
          <p:cNvSpPr/>
          <p:nvPr/>
        </p:nvSpPr>
        <p:spPr>
          <a:xfrm>
            <a:off x="3214687" y="2987675"/>
            <a:ext cx="243000" cy="61800"/>
          </a:xfrm>
          <a:custGeom>
            <a:avLst/>
            <a:gdLst/>
            <a:ahLst/>
            <a:cxnLst/>
            <a:rect l="l" t="t" r="r" b="b"/>
            <a:pathLst>
              <a:path w="120000" h="120000" extrusionOk="0">
                <a:moveTo>
                  <a:pt x="120000" y="30769"/>
                </a:moveTo>
                <a:lnTo>
                  <a:pt x="116862" y="0"/>
                </a:lnTo>
                <a:lnTo>
                  <a:pt x="0" y="89230"/>
                </a:lnTo>
                <a:lnTo>
                  <a:pt x="3921" y="120000"/>
                </a:lnTo>
                <a:lnTo>
                  <a:pt x="120000" y="30769"/>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78" name="Google Shape;178;p22"/>
          <p:cNvSpPr/>
          <p:nvPr/>
        </p:nvSpPr>
        <p:spPr>
          <a:xfrm>
            <a:off x="3451225" y="2984500"/>
            <a:ext cx="6300" cy="18900"/>
          </a:xfrm>
          <a:custGeom>
            <a:avLst/>
            <a:gdLst/>
            <a:ahLst/>
            <a:cxnLst/>
            <a:rect l="l" t="t" r="r" b="b"/>
            <a:pathLst>
              <a:path w="120000" h="120000" extrusionOk="0">
                <a:moveTo>
                  <a:pt x="60000" y="0"/>
                </a:moveTo>
                <a:lnTo>
                  <a:pt x="120000" y="120000"/>
                </a:lnTo>
                <a:lnTo>
                  <a:pt x="0" y="20000"/>
                </a:lnTo>
                <a:lnTo>
                  <a:pt x="30000" y="120000"/>
                </a:lnTo>
                <a:lnTo>
                  <a:pt x="60000"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79" name="Google Shape;179;p22"/>
          <p:cNvSpPr/>
          <p:nvPr/>
        </p:nvSpPr>
        <p:spPr>
          <a:xfrm>
            <a:off x="3217862" y="3030537"/>
            <a:ext cx="236400" cy="60300"/>
          </a:xfrm>
          <a:custGeom>
            <a:avLst/>
            <a:gdLst/>
            <a:ahLst/>
            <a:cxnLst/>
            <a:rect l="l" t="t" r="r" b="b"/>
            <a:pathLst>
              <a:path w="120000" h="120000" extrusionOk="0">
                <a:moveTo>
                  <a:pt x="805" y="0"/>
                </a:moveTo>
                <a:lnTo>
                  <a:pt x="0" y="37894"/>
                </a:lnTo>
                <a:lnTo>
                  <a:pt x="119194" y="120000"/>
                </a:lnTo>
                <a:lnTo>
                  <a:pt x="120000" y="85263"/>
                </a:lnTo>
                <a:lnTo>
                  <a:pt x="805"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80" name="Google Shape;180;p22"/>
          <p:cNvSpPr/>
          <p:nvPr/>
        </p:nvSpPr>
        <p:spPr>
          <a:xfrm>
            <a:off x="3214687" y="3030537"/>
            <a:ext cx="7800" cy="18900"/>
          </a:xfrm>
          <a:custGeom>
            <a:avLst/>
            <a:gdLst/>
            <a:ahLst/>
            <a:cxnLst/>
            <a:rect l="l" t="t" r="r" b="b"/>
            <a:pathLst>
              <a:path w="120000" h="120000" extrusionOk="0">
                <a:moveTo>
                  <a:pt x="0" y="20000"/>
                </a:moveTo>
                <a:lnTo>
                  <a:pt x="48000" y="120000"/>
                </a:lnTo>
                <a:lnTo>
                  <a:pt x="72000" y="0"/>
                </a:lnTo>
                <a:lnTo>
                  <a:pt x="120000" y="120000"/>
                </a:lnTo>
                <a:lnTo>
                  <a:pt x="0" y="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81" name="Google Shape;181;p22"/>
          <p:cNvSpPr/>
          <p:nvPr/>
        </p:nvSpPr>
        <p:spPr>
          <a:xfrm>
            <a:off x="3214687" y="3074987"/>
            <a:ext cx="243000" cy="66600"/>
          </a:xfrm>
          <a:custGeom>
            <a:avLst/>
            <a:gdLst/>
            <a:ahLst/>
            <a:cxnLst/>
            <a:rect l="l" t="t" r="r" b="b"/>
            <a:pathLst>
              <a:path w="120000" h="120000" extrusionOk="0">
                <a:moveTo>
                  <a:pt x="120000" y="28571"/>
                </a:moveTo>
                <a:lnTo>
                  <a:pt x="116862" y="0"/>
                </a:lnTo>
                <a:lnTo>
                  <a:pt x="0" y="91428"/>
                </a:lnTo>
                <a:lnTo>
                  <a:pt x="3921" y="120000"/>
                </a:lnTo>
                <a:lnTo>
                  <a:pt x="120000" y="2857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82" name="Google Shape;182;p22"/>
          <p:cNvSpPr/>
          <p:nvPr/>
        </p:nvSpPr>
        <p:spPr>
          <a:xfrm>
            <a:off x="3451225" y="3073400"/>
            <a:ext cx="6300" cy="17400"/>
          </a:xfrm>
          <a:custGeom>
            <a:avLst/>
            <a:gdLst/>
            <a:ahLst/>
            <a:cxnLst/>
            <a:rect l="l" t="t" r="r" b="b"/>
            <a:pathLst>
              <a:path w="120000" h="120000" extrusionOk="0">
                <a:moveTo>
                  <a:pt x="60000" y="0"/>
                </a:moveTo>
                <a:lnTo>
                  <a:pt x="120000" y="120000"/>
                </a:lnTo>
                <a:lnTo>
                  <a:pt x="0" y="10909"/>
                </a:lnTo>
                <a:lnTo>
                  <a:pt x="30000" y="120000"/>
                </a:lnTo>
                <a:lnTo>
                  <a:pt x="60000"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83" name="Google Shape;183;p22"/>
          <p:cNvSpPr/>
          <p:nvPr/>
        </p:nvSpPr>
        <p:spPr>
          <a:xfrm>
            <a:off x="3217862" y="3124200"/>
            <a:ext cx="133200" cy="45900"/>
          </a:xfrm>
          <a:custGeom>
            <a:avLst/>
            <a:gdLst/>
            <a:ahLst/>
            <a:cxnLst/>
            <a:rect l="l" t="t" r="r" b="b"/>
            <a:pathLst>
              <a:path w="120000" h="120000" extrusionOk="0">
                <a:moveTo>
                  <a:pt x="4285" y="0"/>
                </a:moveTo>
                <a:lnTo>
                  <a:pt x="0" y="45517"/>
                </a:lnTo>
                <a:lnTo>
                  <a:pt x="115714" y="120000"/>
                </a:lnTo>
                <a:lnTo>
                  <a:pt x="120000" y="70344"/>
                </a:lnTo>
                <a:lnTo>
                  <a:pt x="4285"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84" name="Google Shape;184;p22"/>
          <p:cNvSpPr/>
          <p:nvPr/>
        </p:nvSpPr>
        <p:spPr>
          <a:xfrm>
            <a:off x="3214687" y="3124200"/>
            <a:ext cx="7800" cy="17400"/>
          </a:xfrm>
          <a:custGeom>
            <a:avLst/>
            <a:gdLst/>
            <a:ahLst/>
            <a:cxnLst/>
            <a:rect l="l" t="t" r="r" b="b"/>
            <a:pathLst>
              <a:path w="120000" h="120000" extrusionOk="0">
                <a:moveTo>
                  <a:pt x="0" y="10909"/>
                </a:moveTo>
                <a:lnTo>
                  <a:pt x="48000" y="120000"/>
                </a:lnTo>
                <a:lnTo>
                  <a:pt x="120000" y="0"/>
                </a:lnTo>
                <a:lnTo>
                  <a:pt x="120000" y="120000"/>
                </a:lnTo>
                <a:lnTo>
                  <a:pt x="0" y="10909"/>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85" name="Google Shape;185;p22"/>
          <p:cNvSpPr txBox="1"/>
          <p:nvPr/>
        </p:nvSpPr>
        <p:spPr>
          <a:xfrm>
            <a:off x="3340100" y="3160712"/>
            <a:ext cx="17400" cy="2952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86" name="Google Shape;186;p22"/>
          <p:cNvSpPr/>
          <p:nvPr/>
        </p:nvSpPr>
        <p:spPr>
          <a:xfrm>
            <a:off x="3340100" y="3151187"/>
            <a:ext cx="17400" cy="18900"/>
          </a:xfrm>
          <a:custGeom>
            <a:avLst/>
            <a:gdLst/>
            <a:ahLst/>
            <a:cxnLst/>
            <a:rect l="l" t="t" r="r" b="b"/>
            <a:pathLst>
              <a:path w="120000" h="120000" extrusionOk="0">
                <a:moveTo>
                  <a:pt x="76363" y="0"/>
                </a:moveTo>
                <a:lnTo>
                  <a:pt x="120000" y="20000"/>
                </a:lnTo>
                <a:lnTo>
                  <a:pt x="120000" y="60000"/>
                </a:lnTo>
                <a:lnTo>
                  <a:pt x="0" y="60000"/>
                </a:lnTo>
                <a:lnTo>
                  <a:pt x="43636" y="120000"/>
                </a:lnTo>
                <a:lnTo>
                  <a:pt x="7636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87" name="Google Shape;187;p22"/>
          <p:cNvSpPr txBox="1"/>
          <p:nvPr/>
        </p:nvSpPr>
        <p:spPr>
          <a:xfrm>
            <a:off x="1550987" y="2454275"/>
            <a:ext cx="795300" cy="1839900"/>
          </a:xfrm>
          <a:prstGeom prst="rect">
            <a:avLst/>
          </a:prstGeom>
          <a:solidFill>
            <a:srgbClr val="80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88" name="Google Shape;188;p22"/>
          <p:cNvSpPr txBox="1"/>
          <p:nvPr/>
        </p:nvSpPr>
        <p:spPr>
          <a:xfrm>
            <a:off x="1550987" y="2444750"/>
            <a:ext cx="793800" cy="189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89" name="Google Shape;189;p22"/>
          <p:cNvSpPr txBox="1"/>
          <p:nvPr/>
        </p:nvSpPr>
        <p:spPr>
          <a:xfrm>
            <a:off x="2335212" y="2454275"/>
            <a:ext cx="18900" cy="18384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90" name="Google Shape;190;p22"/>
          <p:cNvSpPr/>
          <p:nvPr/>
        </p:nvSpPr>
        <p:spPr>
          <a:xfrm>
            <a:off x="2335212" y="2444750"/>
            <a:ext cx="18900" cy="18900"/>
          </a:xfrm>
          <a:custGeom>
            <a:avLst/>
            <a:gdLst/>
            <a:ahLst/>
            <a:cxnLst/>
            <a:rect l="l" t="t" r="r" b="b"/>
            <a:pathLst>
              <a:path w="120000" h="120000" extrusionOk="0">
                <a:moveTo>
                  <a:pt x="60000" y="0"/>
                </a:moveTo>
                <a:lnTo>
                  <a:pt x="120000" y="0"/>
                </a:lnTo>
                <a:lnTo>
                  <a:pt x="120000" y="60000"/>
                </a:lnTo>
                <a:lnTo>
                  <a:pt x="0" y="60000"/>
                </a:lnTo>
                <a:lnTo>
                  <a:pt x="60000" y="120000"/>
                </a:lnTo>
                <a:lnTo>
                  <a:pt x="60000"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91" name="Google Shape;191;p22"/>
          <p:cNvSpPr txBox="1"/>
          <p:nvPr/>
        </p:nvSpPr>
        <p:spPr>
          <a:xfrm>
            <a:off x="1550987" y="4283075"/>
            <a:ext cx="793800" cy="189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92" name="Google Shape;192;p22"/>
          <p:cNvSpPr/>
          <p:nvPr/>
        </p:nvSpPr>
        <p:spPr>
          <a:xfrm>
            <a:off x="2335212" y="4283075"/>
            <a:ext cx="18900" cy="18900"/>
          </a:xfrm>
          <a:custGeom>
            <a:avLst/>
            <a:gdLst/>
            <a:ahLst/>
            <a:cxnLst/>
            <a:rect l="l" t="t" r="r" b="b"/>
            <a:pathLst>
              <a:path w="120000" h="120000" extrusionOk="0">
                <a:moveTo>
                  <a:pt x="120000" y="60000"/>
                </a:moveTo>
                <a:lnTo>
                  <a:pt x="120000" y="120000"/>
                </a:lnTo>
                <a:lnTo>
                  <a:pt x="60000" y="120000"/>
                </a:lnTo>
                <a:lnTo>
                  <a:pt x="60000" y="0"/>
                </a:lnTo>
                <a:lnTo>
                  <a:pt x="0" y="60000"/>
                </a:lnTo>
                <a:lnTo>
                  <a:pt x="120000" y="6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93" name="Google Shape;193;p22"/>
          <p:cNvSpPr txBox="1"/>
          <p:nvPr/>
        </p:nvSpPr>
        <p:spPr>
          <a:xfrm>
            <a:off x="1541462" y="2454275"/>
            <a:ext cx="18900" cy="18384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94" name="Google Shape;194;p22"/>
          <p:cNvSpPr/>
          <p:nvPr/>
        </p:nvSpPr>
        <p:spPr>
          <a:xfrm>
            <a:off x="1541462" y="4283075"/>
            <a:ext cx="18900" cy="18900"/>
          </a:xfrm>
          <a:custGeom>
            <a:avLst/>
            <a:gdLst/>
            <a:ahLst/>
            <a:cxnLst/>
            <a:rect l="l" t="t" r="r" b="b"/>
            <a:pathLst>
              <a:path w="120000" h="120000" extrusionOk="0">
                <a:moveTo>
                  <a:pt x="60000" y="120000"/>
                </a:moveTo>
                <a:lnTo>
                  <a:pt x="0" y="120000"/>
                </a:lnTo>
                <a:lnTo>
                  <a:pt x="0" y="60000"/>
                </a:lnTo>
                <a:lnTo>
                  <a:pt x="120000" y="60000"/>
                </a:lnTo>
                <a:lnTo>
                  <a:pt x="60000" y="0"/>
                </a:lnTo>
                <a:lnTo>
                  <a:pt x="6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95" name="Google Shape;195;p22"/>
          <p:cNvSpPr/>
          <p:nvPr/>
        </p:nvSpPr>
        <p:spPr>
          <a:xfrm>
            <a:off x="1541462" y="2444750"/>
            <a:ext cx="18900" cy="18900"/>
          </a:xfrm>
          <a:custGeom>
            <a:avLst/>
            <a:gdLst/>
            <a:ahLst/>
            <a:cxnLst/>
            <a:rect l="l" t="t" r="r" b="b"/>
            <a:pathLst>
              <a:path w="120000" h="120000" extrusionOk="0">
                <a:moveTo>
                  <a:pt x="0" y="60000"/>
                </a:moveTo>
                <a:lnTo>
                  <a:pt x="0" y="0"/>
                </a:lnTo>
                <a:lnTo>
                  <a:pt x="60000" y="0"/>
                </a:lnTo>
                <a:lnTo>
                  <a:pt x="60000" y="120000"/>
                </a:lnTo>
                <a:lnTo>
                  <a:pt x="120000" y="60000"/>
                </a:lnTo>
                <a:lnTo>
                  <a:pt x="0" y="6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96" name="Google Shape;196;p22"/>
          <p:cNvSpPr txBox="1"/>
          <p:nvPr/>
        </p:nvSpPr>
        <p:spPr>
          <a:xfrm>
            <a:off x="1649412" y="3084512"/>
            <a:ext cx="227100" cy="314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Font typeface="Times New Roman"/>
              <a:buNone/>
            </a:pPr>
            <a:r>
              <a:rPr lang="en-US" sz="1800" b="0" i="0" u="none">
                <a:solidFill>
                  <a:srgbClr val="000000"/>
                </a:solidFill>
                <a:latin typeface="Times New Roman"/>
                <a:ea typeface="Times New Roman"/>
                <a:cs typeface="Times New Roman"/>
                <a:sym typeface="Times New Roman"/>
              </a:rPr>
              <a:t>L</a:t>
            </a:r>
            <a:endParaRPr/>
          </a:p>
        </p:txBody>
      </p:sp>
      <p:sp>
        <p:nvSpPr>
          <p:cNvPr id="197" name="Google Shape;197;p22"/>
          <p:cNvSpPr txBox="1"/>
          <p:nvPr/>
        </p:nvSpPr>
        <p:spPr>
          <a:xfrm>
            <a:off x="1784350" y="3084512"/>
            <a:ext cx="295200" cy="314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Font typeface="Times New Roman"/>
              <a:buNone/>
            </a:pPr>
            <a:r>
              <a:rPr lang="en-US" sz="1800" b="0" i="0" u="none">
                <a:solidFill>
                  <a:srgbClr val="000000"/>
                </a:solidFill>
                <a:latin typeface="Times New Roman"/>
                <a:ea typeface="Times New Roman"/>
                <a:cs typeface="Times New Roman"/>
                <a:sym typeface="Times New Roman"/>
              </a:rPr>
              <a:t>M</a:t>
            </a:r>
            <a:endParaRPr/>
          </a:p>
        </p:txBody>
      </p:sp>
      <p:sp>
        <p:nvSpPr>
          <p:cNvPr id="198" name="Google Shape;198;p22"/>
          <p:cNvSpPr txBox="1"/>
          <p:nvPr/>
        </p:nvSpPr>
        <p:spPr>
          <a:xfrm>
            <a:off x="1982787" y="3084512"/>
            <a:ext cx="207900" cy="314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Font typeface="Times New Roman"/>
              <a:buNone/>
            </a:pPr>
            <a:r>
              <a:rPr lang="en-US" sz="1800" b="0" i="0" u="none">
                <a:solidFill>
                  <a:srgbClr val="000000"/>
                </a:solidFill>
                <a:latin typeface="Times New Roman"/>
                <a:ea typeface="Times New Roman"/>
                <a:cs typeface="Times New Roman"/>
                <a:sym typeface="Times New Roman"/>
              </a:rPr>
              <a:t>3</a:t>
            </a:r>
            <a:endParaRPr/>
          </a:p>
        </p:txBody>
      </p:sp>
      <p:sp>
        <p:nvSpPr>
          <p:cNvPr id="199" name="Google Shape;199;p22"/>
          <p:cNvSpPr txBox="1"/>
          <p:nvPr/>
        </p:nvSpPr>
        <p:spPr>
          <a:xfrm>
            <a:off x="2093912" y="3084512"/>
            <a:ext cx="219000" cy="314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Font typeface="Times New Roman"/>
              <a:buNone/>
            </a:pPr>
            <a:r>
              <a:rPr lang="en-US" sz="1800" b="0" i="0" u="none">
                <a:solidFill>
                  <a:srgbClr val="000000"/>
                </a:solidFill>
                <a:latin typeface="Times New Roman"/>
                <a:ea typeface="Times New Roman"/>
                <a:cs typeface="Times New Roman"/>
                <a:sym typeface="Times New Roman"/>
              </a:rPr>
              <a:t>S</a:t>
            </a:r>
            <a:endParaRPr/>
          </a:p>
        </p:txBody>
      </p:sp>
      <p:sp>
        <p:nvSpPr>
          <p:cNvPr id="200" name="Google Shape;200;p22"/>
          <p:cNvSpPr txBox="1"/>
          <p:nvPr/>
        </p:nvSpPr>
        <p:spPr>
          <a:xfrm>
            <a:off x="1649412" y="3306762"/>
            <a:ext cx="207900" cy="314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Font typeface="Times New Roman"/>
              <a:buNone/>
            </a:pPr>
            <a:r>
              <a:rPr lang="en-US" sz="1800" b="0" i="0" u="none">
                <a:solidFill>
                  <a:srgbClr val="000000"/>
                </a:solidFill>
                <a:latin typeface="Times New Roman"/>
                <a:ea typeface="Times New Roman"/>
                <a:cs typeface="Times New Roman"/>
                <a:sym typeface="Times New Roman"/>
              </a:rPr>
              <a:t>o</a:t>
            </a:r>
            <a:endParaRPr/>
          </a:p>
        </p:txBody>
      </p:sp>
      <p:sp>
        <p:nvSpPr>
          <p:cNvPr id="201" name="Google Shape;201;p22"/>
          <p:cNvSpPr txBox="1"/>
          <p:nvPr/>
        </p:nvSpPr>
        <p:spPr>
          <a:xfrm>
            <a:off x="1760537" y="3306762"/>
            <a:ext cx="168300" cy="314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Font typeface="Times New Roman"/>
              <a:buNone/>
            </a:pPr>
            <a:r>
              <a:rPr lang="en-US" sz="1800" b="0" i="0" u="none">
                <a:solidFill>
                  <a:srgbClr val="000000"/>
                </a:solidFill>
                <a:latin typeface="Times New Roman"/>
                <a:ea typeface="Times New Roman"/>
                <a:cs typeface="Times New Roman"/>
                <a:sym typeface="Times New Roman"/>
              </a:rPr>
              <a:t>r</a:t>
            </a:r>
            <a:endParaRPr/>
          </a:p>
        </p:txBody>
      </p:sp>
      <p:sp>
        <p:nvSpPr>
          <p:cNvPr id="202" name="Google Shape;202;p22"/>
          <p:cNvSpPr txBox="1"/>
          <p:nvPr/>
        </p:nvSpPr>
        <p:spPr>
          <a:xfrm>
            <a:off x="1649412" y="3527425"/>
            <a:ext cx="230100" cy="314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Font typeface="Times New Roman"/>
              <a:buNone/>
            </a:pPr>
            <a:r>
              <a:rPr lang="en-US" sz="1800" b="0" i="0" u="none">
                <a:solidFill>
                  <a:srgbClr val="000000"/>
                </a:solidFill>
                <a:latin typeface="Times New Roman"/>
                <a:ea typeface="Times New Roman"/>
                <a:cs typeface="Times New Roman"/>
                <a:sym typeface="Times New Roman"/>
              </a:rPr>
              <a:t>T</a:t>
            </a:r>
            <a:endParaRPr/>
          </a:p>
        </p:txBody>
      </p:sp>
      <p:sp>
        <p:nvSpPr>
          <p:cNvPr id="203" name="Google Shape;203;p22"/>
          <p:cNvSpPr txBox="1"/>
          <p:nvPr/>
        </p:nvSpPr>
        <p:spPr>
          <a:xfrm>
            <a:off x="1784350" y="3527425"/>
            <a:ext cx="295200" cy="314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Font typeface="Times New Roman"/>
              <a:buNone/>
            </a:pPr>
            <a:r>
              <a:rPr lang="en-US" sz="1800" b="0" i="0" u="none">
                <a:solidFill>
                  <a:srgbClr val="000000"/>
                </a:solidFill>
                <a:latin typeface="Times New Roman"/>
                <a:ea typeface="Times New Roman"/>
                <a:cs typeface="Times New Roman"/>
                <a:sym typeface="Times New Roman"/>
              </a:rPr>
              <a:t>M</a:t>
            </a:r>
            <a:endParaRPr/>
          </a:p>
        </p:txBody>
      </p:sp>
      <p:sp>
        <p:nvSpPr>
          <p:cNvPr id="204" name="Google Shape;204;p22"/>
          <p:cNvSpPr txBox="1"/>
          <p:nvPr/>
        </p:nvSpPr>
        <p:spPr>
          <a:xfrm>
            <a:off x="1982787" y="3527425"/>
            <a:ext cx="207900" cy="314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Font typeface="Times New Roman"/>
              <a:buNone/>
            </a:pPr>
            <a:r>
              <a:rPr lang="en-US" sz="1800" b="0" i="0" u="none">
                <a:solidFill>
                  <a:srgbClr val="000000"/>
                </a:solidFill>
                <a:latin typeface="Times New Roman"/>
                <a:ea typeface="Times New Roman"/>
                <a:cs typeface="Times New Roman"/>
                <a:sym typeface="Times New Roman"/>
              </a:rPr>
              <a:t>4</a:t>
            </a:r>
            <a:endParaRPr/>
          </a:p>
        </p:txBody>
      </p:sp>
      <p:sp>
        <p:nvSpPr>
          <p:cNvPr id="205" name="Google Shape;205;p22"/>
          <p:cNvSpPr txBox="1"/>
          <p:nvPr/>
        </p:nvSpPr>
        <p:spPr>
          <a:xfrm>
            <a:off x="2093912" y="3527425"/>
            <a:ext cx="244500" cy="314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Font typeface="Times New Roman"/>
              <a:buNone/>
            </a:pPr>
            <a:r>
              <a:rPr lang="en-US" sz="1800" b="0" i="0" u="none">
                <a:solidFill>
                  <a:srgbClr val="000000"/>
                </a:solidFill>
                <a:latin typeface="Times New Roman"/>
                <a:ea typeface="Times New Roman"/>
                <a:cs typeface="Times New Roman"/>
                <a:sym typeface="Times New Roman"/>
              </a:rPr>
              <a:t>C</a:t>
            </a:r>
            <a:endParaRPr/>
          </a:p>
        </p:txBody>
      </p:sp>
      <p:sp>
        <p:nvSpPr>
          <p:cNvPr id="206" name="Google Shape;206;p22"/>
          <p:cNvSpPr txBox="1"/>
          <p:nvPr/>
        </p:nvSpPr>
        <p:spPr>
          <a:xfrm>
            <a:off x="1943100" y="2668587"/>
            <a:ext cx="255600" cy="314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Font typeface="Times New Roman"/>
              <a:buNone/>
            </a:pPr>
            <a:r>
              <a:rPr lang="en-US" sz="1800" b="0" i="0" u="none">
                <a:solidFill>
                  <a:srgbClr val="000000"/>
                </a:solidFill>
                <a:latin typeface="Times New Roman"/>
                <a:ea typeface="Times New Roman"/>
                <a:cs typeface="Times New Roman"/>
                <a:sym typeface="Times New Roman"/>
              </a:rPr>
              <a:t>O</a:t>
            </a:r>
            <a:endParaRPr/>
          </a:p>
        </p:txBody>
      </p:sp>
      <p:sp>
        <p:nvSpPr>
          <p:cNvPr id="207" name="Google Shape;207;p22"/>
          <p:cNvSpPr txBox="1"/>
          <p:nvPr/>
        </p:nvSpPr>
        <p:spPr>
          <a:xfrm>
            <a:off x="2101850" y="2668587"/>
            <a:ext cx="207900" cy="314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Font typeface="Times New Roman"/>
              <a:buNone/>
            </a:pPr>
            <a:r>
              <a:rPr lang="en-US" sz="1800" b="0" i="0" u="none">
                <a:solidFill>
                  <a:srgbClr val="000000"/>
                </a:solidFill>
                <a:latin typeface="Times New Roman"/>
                <a:ea typeface="Times New Roman"/>
                <a:cs typeface="Times New Roman"/>
                <a:sym typeface="Times New Roman"/>
              </a:rPr>
              <a:t>u</a:t>
            </a:r>
            <a:endParaRPr/>
          </a:p>
        </p:txBody>
      </p:sp>
      <p:sp>
        <p:nvSpPr>
          <p:cNvPr id="208" name="Google Shape;208;p22"/>
          <p:cNvSpPr txBox="1"/>
          <p:nvPr/>
        </p:nvSpPr>
        <p:spPr>
          <a:xfrm>
            <a:off x="2212975" y="2668587"/>
            <a:ext cx="157200" cy="314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Font typeface="Times New Roman"/>
              <a:buNone/>
            </a:pPr>
            <a:r>
              <a:rPr lang="en-US" sz="1800" b="0" i="0" u="none">
                <a:solidFill>
                  <a:srgbClr val="000000"/>
                </a:solidFill>
                <a:latin typeface="Times New Roman"/>
                <a:ea typeface="Times New Roman"/>
                <a:cs typeface="Times New Roman"/>
                <a:sym typeface="Times New Roman"/>
              </a:rPr>
              <a:t>t</a:t>
            </a:r>
            <a:endParaRPr/>
          </a:p>
        </p:txBody>
      </p:sp>
      <p:sp>
        <p:nvSpPr>
          <p:cNvPr id="209" name="Google Shape;209;p22"/>
          <p:cNvSpPr txBox="1"/>
          <p:nvPr/>
        </p:nvSpPr>
        <p:spPr>
          <a:xfrm>
            <a:off x="3340100" y="3738562"/>
            <a:ext cx="17400" cy="3921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210" name="Google Shape;210;p22"/>
          <p:cNvSpPr txBox="1"/>
          <p:nvPr/>
        </p:nvSpPr>
        <p:spPr>
          <a:xfrm>
            <a:off x="3524250" y="3063875"/>
            <a:ext cx="18900" cy="2589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211" name="Google Shape;211;p22"/>
          <p:cNvSpPr/>
          <p:nvPr/>
        </p:nvSpPr>
        <p:spPr>
          <a:xfrm>
            <a:off x="3487737" y="3292475"/>
            <a:ext cx="92100" cy="122100"/>
          </a:xfrm>
          <a:custGeom>
            <a:avLst/>
            <a:gdLst/>
            <a:ahLst/>
            <a:cxnLst/>
            <a:rect l="l" t="t" r="r" b="b"/>
            <a:pathLst>
              <a:path w="120000" h="120000" extrusionOk="0">
                <a:moveTo>
                  <a:pt x="60000" y="29610"/>
                </a:moveTo>
                <a:lnTo>
                  <a:pt x="120000" y="0"/>
                </a:lnTo>
                <a:lnTo>
                  <a:pt x="60000" y="120000"/>
                </a:lnTo>
                <a:lnTo>
                  <a:pt x="0" y="0"/>
                </a:lnTo>
                <a:lnTo>
                  <a:pt x="60000" y="2961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212" name="Google Shape;212;p22"/>
          <p:cNvSpPr txBox="1"/>
          <p:nvPr/>
        </p:nvSpPr>
        <p:spPr>
          <a:xfrm>
            <a:off x="3602037" y="3048000"/>
            <a:ext cx="207900" cy="314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Font typeface="Times New Roman"/>
              <a:buNone/>
            </a:pPr>
            <a:r>
              <a:rPr lang="en-US" sz="1800" b="0" i="0" u="none">
                <a:solidFill>
                  <a:srgbClr val="000000"/>
                </a:solidFill>
                <a:latin typeface="Times New Roman"/>
                <a:ea typeface="Times New Roman"/>
                <a:cs typeface="Times New Roman"/>
                <a:sym typeface="Times New Roman"/>
              </a:rPr>
              <a:t>1</a:t>
            </a:r>
            <a:endParaRPr/>
          </a:p>
        </p:txBody>
      </p:sp>
      <p:sp>
        <p:nvSpPr>
          <p:cNvPr id="213" name="Google Shape;213;p22"/>
          <p:cNvSpPr txBox="1"/>
          <p:nvPr/>
        </p:nvSpPr>
        <p:spPr>
          <a:xfrm>
            <a:off x="3713162" y="3048000"/>
            <a:ext cx="268200" cy="314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Font typeface="Times New Roman"/>
              <a:buNone/>
            </a:pPr>
            <a:r>
              <a:rPr lang="en-US" sz="1800" b="0" i="0" u="none">
                <a:solidFill>
                  <a:srgbClr val="000000"/>
                </a:solidFill>
                <a:latin typeface="Times New Roman"/>
                <a:ea typeface="Times New Roman"/>
                <a:cs typeface="Times New Roman"/>
                <a:sym typeface="Times New Roman"/>
              </a:rPr>
              <a:t>m</a:t>
            </a:r>
            <a:endParaRPr/>
          </a:p>
        </p:txBody>
      </p:sp>
      <p:sp>
        <p:nvSpPr>
          <p:cNvPr id="214" name="Google Shape;214;p22"/>
          <p:cNvSpPr txBox="1"/>
          <p:nvPr/>
        </p:nvSpPr>
        <p:spPr>
          <a:xfrm>
            <a:off x="3884612" y="3048000"/>
            <a:ext cx="255600" cy="314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Font typeface="Times New Roman"/>
              <a:buNone/>
            </a:pPr>
            <a:r>
              <a:rPr lang="en-US" sz="1800" b="0" i="0" u="none">
                <a:solidFill>
                  <a:srgbClr val="000000"/>
                </a:solidFill>
                <a:latin typeface="Times New Roman"/>
                <a:ea typeface="Times New Roman"/>
                <a:cs typeface="Times New Roman"/>
                <a:sym typeface="Times New Roman"/>
              </a:rPr>
              <a:t>A</a:t>
            </a:r>
            <a:endParaRPr/>
          </a:p>
        </p:txBody>
      </p:sp>
      <p:sp>
        <p:nvSpPr>
          <p:cNvPr id="215" name="Google Shape;215;p22"/>
          <p:cNvSpPr txBox="1"/>
          <p:nvPr/>
        </p:nvSpPr>
        <p:spPr>
          <a:xfrm>
            <a:off x="3127375" y="4116387"/>
            <a:ext cx="447600" cy="189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216" name="Google Shape;216;p22"/>
          <p:cNvSpPr txBox="1"/>
          <p:nvPr/>
        </p:nvSpPr>
        <p:spPr>
          <a:xfrm>
            <a:off x="3228975" y="4162425"/>
            <a:ext cx="285900" cy="189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217" name="Google Shape;217;p22"/>
          <p:cNvSpPr txBox="1"/>
          <p:nvPr/>
        </p:nvSpPr>
        <p:spPr>
          <a:xfrm>
            <a:off x="3294062" y="4203700"/>
            <a:ext cx="133200" cy="189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218" name="Google Shape;218;p22"/>
          <p:cNvSpPr txBox="1"/>
          <p:nvPr/>
        </p:nvSpPr>
        <p:spPr>
          <a:xfrm>
            <a:off x="2536825" y="2514600"/>
            <a:ext cx="207900" cy="314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Font typeface="Times New Roman"/>
              <a:buNone/>
            </a:pPr>
            <a:r>
              <a:rPr lang="en-US" sz="1800" b="0" i="0" u="none">
                <a:solidFill>
                  <a:srgbClr val="000000"/>
                </a:solidFill>
                <a:latin typeface="Times New Roman"/>
                <a:ea typeface="Times New Roman"/>
                <a:cs typeface="Times New Roman"/>
                <a:sym typeface="Times New Roman"/>
              </a:rPr>
              <a:t>h</a:t>
            </a:r>
            <a:endParaRPr/>
          </a:p>
        </p:txBody>
      </p:sp>
      <p:sp>
        <p:nvSpPr>
          <p:cNvPr id="219" name="Google Shape;219;p22"/>
          <p:cNvSpPr txBox="1"/>
          <p:nvPr/>
        </p:nvSpPr>
        <p:spPr>
          <a:xfrm>
            <a:off x="2647950" y="2514600"/>
            <a:ext cx="157200" cy="314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Font typeface="Times New Roman"/>
              <a:buNone/>
            </a:pPr>
            <a:r>
              <a:rPr lang="en-US" sz="1800" b="0" i="0" u="none">
                <a:solidFill>
                  <a:srgbClr val="000000"/>
                </a:solidFill>
                <a:latin typeface="Times New Roman"/>
                <a:ea typeface="Times New Roman"/>
                <a:cs typeface="Times New Roman"/>
                <a:sym typeface="Times New Roman"/>
              </a:rPr>
              <a:t>i</a:t>
            </a:r>
            <a:endParaRPr/>
          </a:p>
        </p:txBody>
      </p:sp>
      <p:sp>
        <p:nvSpPr>
          <p:cNvPr id="220" name="Google Shape;220;p22"/>
          <p:cNvSpPr txBox="1"/>
          <p:nvPr/>
        </p:nvSpPr>
        <p:spPr>
          <a:xfrm>
            <a:off x="2706687" y="2514600"/>
            <a:ext cx="203100" cy="314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Font typeface="Times New Roman"/>
              <a:buNone/>
            </a:pPr>
            <a:r>
              <a:rPr lang="en-US" sz="1800" b="0" i="0" u="none">
                <a:solidFill>
                  <a:srgbClr val="000000"/>
                </a:solidFill>
                <a:latin typeface="Times New Roman"/>
                <a:ea typeface="Times New Roman"/>
                <a:cs typeface="Times New Roman"/>
                <a:sym typeface="Times New Roman"/>
              </a:rPr>
              <a:t>g</a:t>
            </a:r>
            <a:endParaRPr/>
          </a:p>
        </p:txBody>
      </p:sp>
      <p:sp>
        <p:nvSpPr>
          <p:cNvPr id="221" name="Google Shape;221;p22"/>
          <p:cNvSpPr txBox="1"/>
          <p:nvPr/>
        </p:nvSpPr>
        <p:spPr>
          <a:xfrm>
            <a:off x="2817812" y="2514600"/>
            <a:ext cx="207900" cy="314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Font typeface="Times New Roman"/>
              <a:buNone/>
            </a:pPr>
            <a:r>
              <a:rPr lang="en-US" sz="1800" b="0" i="0" u="none">
                <a:solidFill>
                  <a:srgbClr val="000000"/>
                </a:solidFill>
                <a:latin typeface="Times New Roman"/>
                <a:ea typeface="Times New Roman"/>
                <a:cs typeface="Times New Roman"/>
                <a:sym typeface="Times New Roman"/>
              </a:rPr>
              <a:t>h</a:t>
            </a:r>
            <a:endParaRPr/>
          </a:p>
        </p:txBody>
      </p:sp>
      <p:sp>
        <p:nvSpPr>
          <p:cNvPr id="222" name="Google Shape;222;p22"/>
          <p:cNvSpPr txBox="1"/>
          <p:nvPr/>
        </p:nvSpPr>
        <p:spPr>
          <a:xfrm>
            <a:off x="4579937" y="2454275"/>
            <a:ext cx="795300" cy="1839900"/>
          </a:xfrm>
          <a:prstGeom prst="rect">
            <a:avLst/>
          </a:prstGeom>
          <a:solidFill>
            <a:srgbClr val="80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223" name="Google Shape;223;p22"/>
          <p:cNvSpPr txBox="1"/>
          <p:nvPr/>
        </p:nvSpPr>
        <p:spPr>
          <a:xfrm>
            <a:off x="4579937" y="2444750"/>
            <a:ext cx="793800" cy="189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224" name="Google Shape;224;p22"/>
          <p:cNvSpPr txBox="1"/>
          <p:nvPr/>
        </p:nvSpPr>
        <p:spPr>
          <a:xfrm>
            <a:off x="5364162" y="2454275"/>
            <a:ext cx="18900" cy="18384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225" name="Google Shape;225;p22"/>
          <p:cNvSpPr/>
          <p:nvPr/>
        </p:nvSpPr>
        <p:spPr>
          <a:xfrm>
            <a:off x="5364162" y="2444750"/>
            <a:ext cx="18900" cy="18900"/>
          </a:xfrm>
          <a:custGeom>
            <a:avLst/>
            <a:gdLst/>
            <a:ahLst/>
            <a:cxnLst/>
            <a:rect l="l" t="t" r="r" b="b"/>
            <a:pathLst>
              <a:path w="120000" h="120000" extrusionOk="0">
                <a:moveTo>
                  <a:pt x="60000" y="0"/>
                </a:moveTo>
                <a:lnTo>
                  <a:pt x="120000" y="0"/>
                </a:lnTo>
                <a:lnTo>
                  <a:pt x="120000" y="60000"/>
                </a:lnTo>
                <a:lnTo>
                  <a:pt x="0" y="60000"/>
                </a:lnTo>
                <a:lnTo>
                  <a:pt x="60000" y="120000"/>
                </a:lnTo>
                <a:lnTo>
                  <a:pt x="60000"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226" name="Google Shape;226;p22"/>
          <p:cNvSpPr txBox="1"/>
          <p:nvPr/>
        </p:nvSpPr>
        <p:spPr>
          <a:xfrm>
            <a:off x="4579937" y="4283075"/>
            <a:ext cx="793800" cy="189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227" name="Google Shape;227;p22"/>
          <p:cNvSpPr/>
          <p:nvPr/>
        </p:nvSpPr>
        <p:spPr>
          <a:xfrm>
            <a:off x="5364162" y="4283075"/>
            <a:ext cx="18900" cy="18900"/>
          </a:xfrm>
          <a:custGeom>
            <a:avLst/>
            <a:gdLst/>
            <a:ahLst/>
            <a:cxnLst/>
            <a:rect l="l" t="t" r="r" b="b"/>
            <a:pathLst>
              <a:path w="120000" h="120000" extrusionOk="0">
                <a:moveTo>
                  <a:pt x="120000" y="60000"/>
                </a:moveTo>
                <a:lnTo>
                  <a:pt x="120000" y="120000"/>
                </a:lnTo>
                <a:lnTo>
                  <a:pt x="60000" y="120000"/>
                </a:lnTo>
                <a:lnTo>
                  <a:pt x="60000" y="0"/>
                </a:lnTo>
                <a:lnTo>
                  <a:pt x="0" y="60000"/>
                </a:lnTo>
                <a:lnTo>
                  <a:pt x="120000" y="6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228" name="Google Shape;228;p22"/>
          <p:cNvSpPr txBox="1"/>
          <p:nvPr/>
        </p:nvSpPr>
        <p:spPr>
          <a:xfrm>
            <a:off x="4570412" y="2454275"/>
            <a:ext cx="17400" cy="18384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229" name="Google Shape;229;p22"/>
          <p:cNvSpPr/>
          <p:nvPr/>
        </p:nvSpPr>
        <p:spPr>
          <a:xfrm>
            <a:off x="4570412" y="4283075"/>
            <a:ext cx="17400" cy="18900"/>
          </a:xfrm>
          <a:custGeom>
            <a:avLst/>
            <a:gdLst/>
            <a:ahLst/>
            <a:cxnLst/>
            <a:rect l="l" t="t" r="r" b="b"/>
            <a:pathLst>
              <a:path w="120000" h="120000" extrusionOk="0">
                <a:moveTo>
                  <a:pt x="65454" y="120000"/>
                </a:moveTo>
                <a:lnTo>
                  <a:pt x="0" y="120000"/>
                </a:lnTo>
                <a:lnTo>
                  <a:pt x="0" y="60000"/>
                </a:lnTo>
                <a:lnTo>
                  <a:pt x="120000" y="60000"/>
                </a:lnTo>
                <a:lnTo>
                  <a:pt x="65454" y="0"/>
                </a:lnTo>
                <a:lnTo>
                  <a:pt x="65454"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230" name="Google Shape;230;p22"/>
          <p:cNvSpPr/>
          <p:nvPr/>
        </p:nvSpPr>
        <p:spPr>
          <a:xfrm>
            <a:off x="4570412" y="2444750"/>
            <a:ext cx="17400" cy="18900"/>
          </a:xfrm>
          <a:custGeom>
            <a:avLst/>
            <a:gdLst/>
            <a:ahLst/>
            <a:cxnLst/>
            <a:rect l="l" t="t" r="r" b="b"/>
            <a:pathLst>
              <a:path w="120000" h="120000" extrusionOk="0">
                <a:moveTo>
                  <a:pt x="0" y="60000"/>
                </a:moveTo>
                <a:lnTo>
                  <a:pt x="0" y="0"/>
                </a:lnTo>
                <a:lnTo>
                  <a:pt x="65454" y="0"/>
                </a:lnTo>
                <a:lnTo>
                  <a:pt x="65454" y="120000"/>
                </a:lnTo>
                <a:lnTo>
                  <a:pt x="120000" y="60000"/>
                </a:lnTo>
                <a:lnTo>
                  <a:pt x="0" y="6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231" name="Google Shape;231;p22"/>
          <p:cNvSpPr txBox="1"/>
          <p:nvPr/>
        </p:nvSpPr>
        <p:spPr>
          <a:xfrm>
            <a:off x="4897437" y="3725862"/>
            <a:ext cx="255600" cy="314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Font typeface="Times New Roman"/>
              <a:buNone/>
            </a:pPr>
            <a:r>
              <a:rPr lang="en-US" sz="1800" b="0" i="0" u="none">
                <a:solidFill>
                  <a:srgbClr val="000000"/>
                </a:solidFill>
                <a:latin typeface="Times New Roman"/>
                <a:ea typeface="Times New Roman"/>
                <a:cs typeface="Times New Roman"/>
                <a:sym typeface="Times New Roman"/>
              </a:rPr>
              <a:t>O</a:t>
            </a:r>
            <a:endParaRPr/>
          </a:p>
        </p:txBody>
      </p:sp>
      <p:sp>
        <p:nvSpPr>
          <p:cNvPr id="232" name="Google Shape;232;p22"/>
          <p:cNvSpPr txBox="1"/>
          <p:nvPr/>
        </p:nvSpPr>
        <p:spPr>
          <a:xfrm>
            <a:off x="5057775" y="3725862"/>
            <a:ext cx="207900" cy="314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Font typeface="Times New Roman"/>
              <a:buNone/>
            </a:pPr>
            <a:r>
              <a:rPr lang="en-US" sz="1800" b="0" i="0" u="none">
                <a:solidFill>
                  <a:srgbClr val="000000"/>
                </a:solidFill>
                <a:latin typeface="Times New Roman"/>
                <a:ea typeface="Times New Roman"/>
                <a:cs typeface="Times New Roman"/>
                <a:sym typeface="Times New Roman"/>
              </a:rPr>
              <a:t>u</a:t>
            </a:r>
            <a:endParaRPr/>
          </a:p>
        </p:txBody>
      </p:sp>
      <p:sp>
        <p:nvSpPr>
          <p:cNvPr id="233" name="Google Shape;233;p22"/>
          <p:cNvSpPr txBox="1"/>
          <p:nvPr/>
        </p:nvSpPr>
        <p:spPr>
          <a:xfrm>
            <a:off x="5167312" y="3725862"/>
            <a:ext cx="157200" cy="314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Font typeface="Times New Roman"/>
              <a:buNone/>
            </a:pPr>
            <a:r>
              <a:rPr lang="en-US" sz="1800" b="0" i="0" u="none">
                <a:solidFill>
                  <a:srgbClr val="000000"/>
                </a:solidFill>
                <a:latin typeface="Times New Roman"/>
                <a:ea typeface="Times New Roman"/>
                <a:cs typeface="Times New Roman"/>
                <a:sym typeface="Times New Roman"/>
              </a:rPr>
              <a:t>t</a:t>
            </a:r>
            <a:endParaRPr/>
          </a:p>
        </p:txBody>
      </p:sp>
      <p:sp>
        <p:nvSpPr>
          <p:cNvPr id="234" name="Google Shape;234;p22"/>
          <p:cNvSpPr txBox="1"/>
          <p:nvPr/>
        </p:nvSpPr>
        <p:spPr>
          <a:xfrm>
            <a:off x="5375275" y="3876675"/>
            <a:ext cx="577800" cy="189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235" name="Google Shape;235;p22"/>
          <p:cNvSpPr txBox="1"/>
          <p:nvPr/>
        </p:nvSpPr>
        <p:spPr>
          <a:xfrm>
            <a:off x="6634162" y="2768600"/>
            <a:ext cx="244500" cy="314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Font typeface="Times New Roman"/>
              <a:buNone/>
            </a:pPr>
            <a:r>
              <a:rPr lang="en-US" sz="1800" b="0" i="0" u="none">
                <a:solidFill>
                  <a:srgbClr val="000000"/>
                </a:solidFill>
                <a:latin typeface="Times New Roman"/>
                <a:ea typeface="Times New Roman"/>
                <a:cs typeface="Times New Roman"/>
                <a:sym typeface="Times New Roman"/>
              </a:rPr>
              <a:t>R</a:t>
            </a:r>
            <a:endParaRPr/>
          </a:p>
        </p:txBody>
      </p:sp>
      <p:sp>
        <p:nvSpPr>
          <p:cNvPr id="236" name="Google Shape;236;p22"/>
          <p:cNvSpPr txBox="1"/>
          <p:nvPr/>
        </p:nvSpPr>
        <p:spPr>
          <a:xfrm>
            <a:off x="6354762" y="2514600"/>
            <a:ext cx="222300" cy="314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Font typeface="Times New Roman"/>
              <a:buNone/>
            </a:pPr>
            <a:r>
              <a:rPr lang="en-US" sz="1800" b="0" i="0" u="none">
                <a:solidFill>
                  <a:srgbClr val="000000"/>
                </a:solidFill>
                <a:latin typeface="Times New Roman"/>
                <a:ea typeface="Times New Roman"/>
                <a:cs typeface="Times New Roman"/>
                <a:sym typeface="Times New Roman"/>
              </a:rPr>
              <a:t>+</a:t>
            </a:r>
            <a:endParaRPr/>
          </a:p>
        </p:txBody>
      </p:sp>
      <p:sp>
        <p:nvSpPr>
          <p:cNvPr id="237" name="Google Shape;237;p22"/>
          <p:cNvSpPr txBox="1"/>
          <p:nvPr/>
        </p:nvSpPr>
        <p:spPr>
          <a:xfrm>
            <a:off x="6478587" y="2514600"/>
            <a:ext cx="207900" cy="314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Font typeface="Times New Roman"/>
              <a:buNone/>
            </a:pPr>
            <a:r>
              <a:rPr lang="en-US" sz="1800" b="0" i="0" u="none">
                <a:solidFill>
                  <a:srgbClr val="000000"/>
                </a:solidFill>
                <a:latin typeface="Times New Roman"/>
                <a:ea typeface="Times New Roman"/>
                <a:cs typeface="Times New Roman"/>
                <a:sym typeface="Times New Roman"/>
              </a:rPr>
              <a:t>5</a:t>
            </a:r>
            <a:endParaRPr/>
          </a:p>
        </p:txBody>
      </p:sp>
      <p:sp>
        <p:nvSpPr>
          <p:cNvPr id="238" name="Google Shape;238;p22"/>
          <p:cNvSpPr txBox="1"/>
          <p:nvPr/>
        </p:nvSpPr>
        <p:spPr>
          <a:xfrm>
            <a:off x="6589712" y="2514600"/>
            <a:ext cx="255600" cy="314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Font typeface="Times New Roman"/>
              <a:buNone/>
            </a:pPr>
            <a:r>
              <a:rPr lang="en-US" sz="1800" b="0" i="0" u="none">
                <a:solidFill>
                  <a:srgbClr val="000000"/>
                </a:solidFill>
                <a:latin typeface="Times New Roman"/>
                <a:ea typeface="Times New Roman"/>
                <a:cs typeface="Times New Roman"/>
                <a:sym typeface="Times New Roman"/>
              </a:rPr>
              <a:t>V</a:t>
            </a:r>
            <a:endParaRPr/>
          </a:p>
        </p:txBody>
      </p:sp>
      <p:sp>
        <p:nvSpPr>
          <p:cNvPr id="239" name="Google Shape;239;p22"/>
          <p:cNvSpPr/>
          <p:nvPr/>
        </p:nvSpPr>
        <p:spPr>
          <a:xfrm>
            <a:off x="5948362" y="3921125"/>
            <a:ext cx="468300" cy="290400"/>
          </a:xfrm>
          <a:custGeom>
            <a:avLst/>
            <a:gdLst/>
            <a:ahLst/>
            <a:cxnLst/>
            <a:rect l="l" t="t" r="r" b="b"/>
            <a:pathLst>
              <a:path w="120000" h="120000" extrusionOk="0">
                <a:moveTo>
                  <a:pt x="0" y="113442"/>
                </a:moveTo>
                <a:lnTo>
                  <a:pt x="2440" y="120000"/>
                </a:lnTo>
                <a:lnTo>
                  <a:pt x="120000" y="6557"/>
                </a:lnTo>
                <a:lnTo>
                  <a:pt x="117559" y="0"/>
                </a:lnTo>
                <a:lnTo>
                  <a:pt x="0" y="11344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240" name="Google Shape;240;p22"/>
          <p:cNvSpPr/>
          <p:nvPr/>
        </p:nvSpPr>
        <p:spPr>
          <a:xfrm>
            <a:off x="5945187" y="3587750"/>
            <a:ext cx="471600" cy="346200"/>
          </a:xfrm>
          <a:custGeom>
            <a:avLst/>
            <a:gdLst/>
            <a:ahLst/>
            <a:cxnLst/>
            <a:rect l="l" t="t" r="r" b="b"/>
            <a:pathLst>
              <a:path w="120000" h="120000" extrusionOk="0">
                <a:moveTo>
                  <a:pt x="117171" y="120000"/>
                </a:moveTo>
                <a:lnTo>
                  <a:pt x="120000" y="115596"/>
                </a:lnTo>
                <a:lnTo>
                  <a:pt x="3232" y="0"/>
                </a:lnTo>
                <a:lnTo>
                  <a:pt x="0" y="4954"/>
                </a:lnTo>
                <a:lnTo>
                  <a:pt x="117171"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241" name="Google Shape;241;p22"/>
          <p:cNvSpPr/>
          <p:nvPr/>
        </p:nvSpPr>
        <p:spPr>
          <a:xfrm>
            <a:off x="6405562" y="3921125"/>
            <a:ext cx="22200" cy="15900"/>
          </a:xfrm>
          <a:custGeom>
            <a:avLst/>
            <a:gdLst/>
            <a:ahLst/>
            <a:cxnLst/>
            <a:rect l="l" t="t" r="r" b="b"/>
            <a:pathLst>
              <a:path w="120000" h="120000" extrusionOk="0">
                <a:moveTo>
                  <a:pt x="59999" y="120000"/>
                </a:moveTo>
                <a:lnTo>
                  <a:pt x="119999" y="60000"/>
                </a:lnTo>
                <a:lnTo>
                  <a:pt x="59999" y="0"/>
                </a:lnTo>
                <a:lnTo>
                  <a:pt x="0" y="96000"/>
                </a:lnTo>
                <a:lnTo>
                  <a:pt x="8571" y="0"/>
                </a:lnTo>
                <a:lnTo>
                  <a:pt x="59999"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242" name="Google Shape;242;p22"/>
          <p:cNvSpPr txBox="1"/>
          <p:nvPr/>
        </p:nvSpPr>
        <p:spPr>
          <a:xfrm>
            <a:off x="5943600" y="3592512"/>
            <a:ext cx="18900" cy="15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243" name="Google Shape;243;p22"/>
          <p:cNvSpPr/>
          <p:nvPr/>
        </p:nvSpPr>
        <p:spPr>
          <a:xfrm>
            <a:off x="5943600" y="3587750"/>
            <a:ext cx="22200" cy="14400"/>
          </a:xfrm>
          <a:custGeom>
            <a:avLst/>
            <a:gdLst/>
            <a:ahLst/>
            <a:cxnLst/>
            <a:rect l="l" t="t" r="r" b="b"/>
            <a:pathLst>
              <a:path w="120000" h="120000" extrusionOk="0">
                <a:moveTo>
                  <a:pt x="77142" y="0"/>
                </a:moveTo>
                <a:lnTo>
                  <a:pt x="119999" y="53333"/>
                </a:lnTo>
                <a:lnTo>
                  <a:pt x="102857" y="53333"/>
                </a:lnTo>
                <a:lnTo>
                  <a:pt x="0" y="53333"/>
                </a:lnTo>
                <a:lnTo>
                  <a:pt x="8571" y="120000"/>
                </a:lnTo>
                <a:lnTo>
                  <a:pt x="7714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244" name="Google Shape;244;p22"/>
          <p:cNvSpPr txBox="1"/>
          <p:nvPr/>
        </p:nvSpPr>
        <p:spPr>
          <a:xfrm>
            <a:off x="5943600" y="3594100"/>
            <a:ext cx="18900" cy="6081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245" name="Google Shape;245;p22"/>
          <p:cNvSpPr/>
          <p:nvPr/>
        </p:nvSpPr>
        <p:spPr>
          <a:xfrm>
            <a:off x="5943600" y="4195762"/>
            <a:ext cx="18900" cy="25500"/>
          </a:xfrm>
          <a:custGeom>
            <a:avLst/>
            <a:gdLst/>
            <a:ahLst/>
            <a:cxnLst/>
            <a:rect l="l" t="t" r="r" b="b"/>
            <a:pathLst>
              <a:path w="120000" h="120000" extrusionOk="0">
                <a:moveTo>
                  <a:pt x="0" y="30000"/>
                </a:moveTo>
                <a:lnTo>
                  <a:pt x="0" y="120000"/>
                </a:lnTo>
                <a:lnTo>
                  <a:pt x="90000" y="75000"/>
                </a:lnTo>
                <a:lnTo>
                  <a:pt x="30000" y="0"/>
                </a:lnTo>
                <a:lnTo>
                  <a:pt x="120000" y="30000"/>
                </a:lnTo>
                <a:lnTo>
                  <a:pt x="0" y="3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246" name="Google Shape;246;p22"/>
          <p:cNvSpPr/>
          <p:nvPr/>
        </p:nvSpPr>
        <p:spPr>
          <a:xfrm>
            <a:off x="6415087" y="3835400"/>
            <a:ext cx="79500" cy="85800"/>
          </a:xfrm>
          <a:custGeom>
            <a:avLst/>
            <a:gdLst/>
            <a:ahLst/>
            <a:cxnLst/>
            <a:rect l="l" t="t" r="r" b="b"/>
            <a:pathLst>
              <a:path w="120000" h="120000" extrusionOk="0">
                <a:moveTo>
                  <a:pt x="0" y="108888"/>
                </a:moveTo>
                <a:lnTo>
                  <a:pt x="9600" y="66666"/>
                </a:lnTo>
                <a:lnTo>
                  <a:pt x="33600" y="31111"/>
                </a:lnTo>
                <a:lnTo>
                  <a:pt x="72000" y="13333"/>
                </a:lnTo>
                <a:lnTo>
                  <a:pt x="100800" y="2222"/>
                </a:lnTo>
                <a:lnTo>
                  <a:pt x="120000" y="0"/>
                </a:lnTo>
                <a:lnTo>
                  <a:pt x="120000" y="24444"/>
                </a:lnTo>
                <a:lnTo>
                  <a:pt x="103200" y="28888"/>
                </a:lnTo>
                <a:lnTo>
                  <a:pt x="86400" y="35555"/>
                </a:lnTo>
                <a:lnTo>
                  <a:pt x="50400" y="51111"/>
                </a:lnTo>
                <a:lnTo>
                  <a:pt x="33600" y="80000"/>
                </a:lnTo>
                <a:lnTo>
                  <a:pt x="24000" y="120000"/>
                </a:lnTo>
                <a:lnTo>
                  <a:pt x="0" y="10888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247" name="Google Shape;247;p22"/>
          <p:cNvSpPr/>
          <p:nvPr/>
        </p:nvSpPr>
        <p:spPr>
          <a:xfrm>
            <a:off x="6492875" y="3835400"/>
            <a:ext cx="85800" cy="82500"/>
          </a:xfrm>
          <a:custGeom>
            <a:avLst/>
            <a:gdLst/>
            <a:ahLst/>
            <a:cxnLst/>
            <a:rect l="l" t="t" r="r" b="b"/>
            <a:pathLst>
              <a:path w="120000" h="120000" extrusionOk="0">
                <a:moveTo>
                  <a:pt x="6666" y="0"/>
                </a:moveTo>
                <a:lnTo>
                  <a:pt x="51111" y="13846"/>
                </a:lnTo>
                <a:lnTo>
                  <a:pt x="84444" y="36923"/>
                </a:lnTo>
                <a:lnTo>
                  <a:pt x="106666" y="69230"/>
                </a:lnTo>
                <a:lnTo>
                  <a:pt x="115555" y="96923"/>
                </a:lnTo>
                <a:lnTo>
                  <a:pt x="120000" y="117692"/>
                </a:lnTo>
                <a:lnTo>
                  <a:pt x="93333" y="120000"/>
                </a:lnTo>
                <a:lnTo>
                  <a:pt x="91111" y="99230"/>
                </a:lnTo>
                <a:lnTo>
                  <a:pt x="84444" y="83076"/>
                </a:lnTo>
                <a:lnTo>
                  <a:pt x="64444" y="53076"/>
                </a:lnTo>
                <a:lnTo>
                  <a:pt x="37777" y="36923"/>
                </a:lnTo>
                <a:lnTo>
                  <a:pt x="0" y="25384"/>
                </a:lnTo>
                <a:lnTo>
                  <a:pt x="666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248" name="Google Shape;248;p22"/>
          <p:cNvSpPr/>
          <p:nvPr/>
        </p:nvSpPr>
        <p:spPr>
          <a:xfrm>
            <a:off x="6492875" y="3835400"/>
            <a:ext cx="4800" cy="17400"/>
          </a:xfrm>
          <a:custGeom>
            <a:avLst/>
            <a:gdLst/>
            <a:ahLst/>
            <a:cxnLst/>
            <a:rect l="l" t="t" r="r" b="b"/>
            <a:pathLst>
              <a:path w="120000" h="120000" extrusionOk="0">
                <a:moveTo>
                  <a:pt x="40000" y="0"/>
                </a:moveTo>
                <a:lnTo>
                  <a:pt x="120000" y="0"/>
                </a:lnTo>
                <a:lnTo>
                  <a:pt x="0" y="120000"/>
                </a:lnTo>
                <a:lnTo>
                  <a:pt x="40000" y="120000"/>
                </a:lnTo>
                <a:lnTo>
                  <a:pt x="40000"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249" name="Google Shape;249;p22"/>
          <p:cNvSpPr/>
          <p:nvPr/>
        </p:nvSpPr>
        <p:spPr>
          <a:xfrm>
            <a:off x="6492875" y="3913187"/>
            <a:ext cx="85800" cy="84000"/>
          </a:xfrm>
          <a:custGeom>
            <a:avLst/>
            <a:gdLst/>
            <a:ahLst/>
            <a:cxnLst/>
            <a:rect l="l" t="t" r="r" b="b"/>
            <a:pathLst>
              <a:path w="120000" h="120000" extrusionOk="0">
                <a:moveTo>
                  <a:pt x="120000" y="4528"/>
                </a:moveTo>
                <a:lnTo>
                  <a:pt x="106666" y="49811"/>
                </a:lnTo>
                <a:lnTo>
                  <a:pt x="84444" y="86037"/>
                </a:lnTo>
                <a:lnTo>
                  <a:pt x="51111" y="113207"/>
                </a:lnTo>
                <a:lnTo>
                  <a:pt x="28888" y="120000"/>
                </a:lnTo>
                <a:lnTo>
                  <a:pt x="6666" y="120000"/>
                </a:lnTo>
                <a:lnTo>
                  <a:pt x="0" y="95094"/>
                </a:lnTo>
                <a:lnTo>
                  <a:pt x="22222" y="95094"/>
                </a:lnTo>
                <a:lnTo>
                  <a:pt x="37777" y="88301"/>
                </a:lnTo>
                <a:lnTo>
                  <a:pt x="64444" y="70188"/>
                </a:lnTo>
                <a:lnTo>
                  <a:pt x="84444" y="36226"/>
                </a:lnTo>
                <a:lnTo>
                  <a:pt x="93333" y="0"/>
                </a:lnTo>
                <a:lnTo>
                  <a:pt x="120000" y="452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250" name="Google Shape;250;p22"/>
          <p:cNvSpPr/>
          <p:nvPr/>
        </p:nvSpPr>
        <p:spPr>
          <a:xfrm>
            <a:off x="6559550" y="3913187"/>
            <a:ext cx="18900" cy="4800"/>
          </a:xfrm>
          <a:custGeom>
            <a:avLst/>
            <a:gdLst/>
            <a:ahLst/>
            <a:cxnLst/>
            <a:rect l="l" t="t" r="r" b="b"/>
            <a:pathLst>
              <a:path w="120000" h="120000" extrusionOk="0">
                <a:moveTo>
                  <a:pt x="120000" y="80000"/>
                </a:moveTo>
                <a:lnTo>
                  <a:pt x="0" y="0"/>
                </a:lnTo>
                <a:lnTo>
                  <a:pt x="0" y="120000"/>
                </a:lnTo>
                <a:lnTo>
                  <a:pt x="120000" y="8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251" name="Google Shape;251;p22"/>
          <p:cNvSpPr/>
          <p:nvPr/>
        </p:nvSpPr>
        <p:spPr>
          <a:xfrm>
            <a:off x="6415087" y="3916362"/>
            <a:ext cx="82500" cy="81000"/>
          </a:xfrm>
          <a:custGeom>
            <a:avLst/>
            <a:gdLst/>
            <a:ahLst/>
            <a:cxnLst/>
            <a:rect l="l" t="t" r="r" b="b"/>
            <a:pathLst>
              <a:path w="120000" h="120000" extrusionOk="0">
                <a:moveTo>
                  <a:pt x="113076" y="120000"/>
                </a:moveTo>
                <a:lnTo>
                  <a:pt x="69230" y="112941"/>
                </a:lnTo>
                <a:lnTo>
                  <a:pt x="32307" y="84705"/>
                </a:lnTo>
                <a:lnTo>
                  <a:pt x="9230" y="47058"/>
                </a:lnTo>
                <a:lnTo>
                  <a:pt x="2307" y="25882"/>
                </a:lnTo>
                <a:lnTo>
                  <a:pt x="0" y="0"/>
                </a:lnTo>
                <a:lnTo>
                  <a:pt x="23076" y="0"/>
                </a:lnTo>
                <a:lnTo>
                  <a:pt x="25384" y="18823"/>
                </a:lnTo>
                <a:lnTo>
                  <a:pt x="32307" y="32941"/>
                </a:lnTo>
                <a:lnTo>
                  <a:pt x="48461" y="63529"/>
                </a:lnTo>
                <a:lnTo>
                  <a:pt x="83076" y="87058"/>
                </a:lnTo>
                <a:lnTo>
                  <a:pt x="120000" y="94117"/>
                </a:lnTo>
                <a:lnTo>
                  <a:pt x="113076"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252" name="Google Shape;252;p22"/>
          <p:cNvSpPr/>
          <p:nvPr/>
        </p:nvSpPr>
        <p:spPr>
          <a:xfrm>
            <a:off x="6492875" y="3979862"/>
            <a:ext cx="4800" cy="17400"/>
          </a:xfrm>
          <a:custGeom>
            <a:avLst/>
            <a:gdLst/>
            <a:ahLst/>
            <a:cxnLst/>
            <a:rect l="l" t="t" r="r" b="b"/>
            <a:pathLst>
              <a:path w="120000" h="120000" extrusionOk="0">
                <a:moveTo>
                  <a:pt x="120000" y="120000"/>
                </a:moveTo>
                <a:lnTo>
                  <a:pt x="40000" y="120000"/>
                </a:lnTo>
                <a:lnTo>
                  <a:pt x="0" y="120000"/>
                </a:lnTo>
                <a:lnTo>
                  <a:pt x="120000" y="0"/>
                </a:lnTo>
                <a:lnTo>
                  <a:pt x="0" y="0"/>
                </a:ln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253" name="Google Shape;253;p22"/>
          <p:cNvSpPr/>
          <p:nvPr/>
        </p:nvSpPr>
        <p:spPr>
          <a:xfrm>
            <a:off x="6415087" y="3913187"/>
            <a:ext cx="15900" cy="7800"/>
          </a:xfrm>
          <a:custGeom>
            <a:avLst/>
            <a:gdLst/>
            <a:ahLst/>
            <a:cxnLst/>
            <a:rect l="l" t="t" r="r" b="b"/>
            <a:pathLst>
              <a:path w="120000" h="120000" extrusionOk="0">
                <a:moveTo>
                  <a:pt x="0" y="48000"/>
                </a:moveTo>
                <a:lnTo>
                  <a:pt x="0" y="0"/>
                </a:lnTo>
                <a:lnTo>
                  <a:pt x="120000" y="120000"/>
                </a:lnTo>
                <a:lnTo>
                  <a:pt x="120000" y="48000"/>
                </a:lnTo>
                <a:lnTo>
                  <a:pt x="0" y="48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254" name="Google Shape;254;p22"/>
          <p:cNvSpPr/>
          <p:nvPr/>
        </p:nvSpPr>
        <p:spPr>
          <a:xfrm>
            <a:off x="6781800" y="3259137"/>
            <a:ext cx="500100" cy="258900"/>
          </a:xfrm>
          <a:custGeom>
            <a:avLst/>
            <a:gdLst/>
            <a:ahLst/>
            <a:cxnLst/>
            <a:rect l="l" t="t" r="r" b="b"/>
            <a:pathLst>
              <a:path w="120000" h="120000" extrusionOk="0">
                <a:moveTo>
                  <a:pt x="120000" y="1472"/>
                </a:moveTo>
                <a:lnTo>
                  <a:pt x="57904" y="120000"/>
                </a:lnTo>
                <a:lnTo>
                  <a:pt x="0" y="0"/>
                </a:lnTo>
                <a:lnTo>
                  <a:pt x="120000" y="147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255" name="Google Shape;255;p22"/>
          <p:cNvSpPr/>
          <p:nvPr/>
        </p:nvSpPr>
        <p:spPr>
          <a:xfrm>
            <a:off x="7016750" y="3257550"/>
            <a:ext cx="273000" cy="268200"/>
          </a:xfrm>
          <a:custGeom>
            <a:avLst/>
            <a:gdLst/>
            <a:ahLst/>
            <a:cxnLst/>
            <a:rect l="l" t="t" r="r" b="b"/>
            <a:pathLst>
              <a:path w="120000" h="120000" extrusionOk="0">
                <a:moveTo>
                  <a:pt x="120000" y="4970"/>
                </a:moveTo>
                <a:lnTo>
                  <a:pt x="113720" y="0"/>
                </a:lnTo>
                <a:lnTo>
                  <a:pt x="0" y="115029"/>
                </a:lnTo>
                <a:lnTo>
                  <a:pt x="6279" y="120000"/>
                </a:lnTo>
                <a:lnTo>
                  <a:pt x="120000" y="497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256" name="Google Shape;256;p22"/>
          <p:cNvSpPr/>
          <p:nvPr/>
        </p:nvSpPr>
        <p:spPr>
          <a:xfrm>
            <a:off x="6773862" y="3252787"/>
            <a:ext cx="254100" cy="273000"/>
          </a:xfrm>
          <a:custGeom>
            <a:avLst/>
            <a:gdLst/>
            <a:ahLst/>
            <a:cxnLst/>
            <a:rect l="l" t="t" r="r" b="b"/>
            <a:pathLst>
              <a:path w="120000" h="120000" extrusionOk="0">
                <a:moveTo>
                  <a:pt x="114750" y="120000"/>
                </a:moveTo>
                <a:lnTo>
                  <a:pt x="120000" y="113720"/>
                </a:lnTo>
                <a:lnTo>
                  <a:pt x="6000" y="0"/>
                </a:lnTo>
                <a:lnTo>
                  <a:pt x="0" y="6279"/>
                </a:lnTo>
                <a:lnTo>
                  <a:pt x="11475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257" name="Google Shape;257;p22"/>
          <p:cNvSpPr/>
          <p:nvPr/>
        </p:nvSpPr>
        <p:spPr>
          <a:xfrm>
            <a:off x="7016750" y="3511550"/>
            <a:ext cx="14400" cy="20700"/>
          </a:xfrm>
          <a:custGeom>
            <a:avLst/>
            <a:gdLst/>
            <a:ahLst/>
            <a:cxnLst/>
            <a:rect l="l" t="t" r="r" b="b"/>
            <a:pathLst>
              <a:path w="120000" h="120000" extrusionOk="0">
                <a:moveTo>
                  <a:pt x="120000" y="83076"/>
                </a:moveTo>
                <a:lnTo>
                  <a:pt x="53333" y="120000"/>
                </a:lnTo>
                <a:lnTo>
                  <a:pt x="0" y="83076"/>
                </a:lnTo>
                <a:lnTo>
                  <a:pt x="93333" y="0"/>
                </a:lnTo>
                <a:lnTo>
                  <a:pt x="0" y="18461"/>
                </a:lnTo>
                <a:lnTo>
                  <a:pt x="120000" y="8307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258" name="Google Shape;258;p22"/>
          <p:cNvSpPr/>
          <p:nvPr/>
        </p:nvSpPr>
        <p:spPr>
          <a:xfrm>
            <a:off x="6781800" y="3251200"/>
            <a:ext cx="500100" cy="20700"/>
          </a:xfrm>
          <a:custGeom>
            <a:avLst/>
            <a:gdLst/>
            <a:ahLst/>
            <a:cxnLst/>
            <a:rect l="l" t="t" r="r" b="b"/>
            <a:pathLst>
              <a:path w="120000" h="120000" extrusionOk="0">
                <a:moveTo>
                  <a:pt x="0" y="0"/>
                </a:moveTo>
                <a:lnTo>
                  <a:pt x="0" y="101538"/>
                </a:lnTo>
                <a:lnTo>
                  <a:pt x="120000" y="120000"/>
                </a:lnTo>
                <a:lnTo>
                  <a:pt x="120000" y="9230"/>
                </a:lnTo>
                <a:lnTo>
                  <a:pt x="0"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259" name="Google Shape;259;p22"/>
          <p:cNvSpPr/>
          <p:nvPr/>
        </p:nvSpPr>
        <p:spPr>
          <a:xfrm>
            <a:off x="6757987" y="3251200"/>
            <a:ext cx="28500" cy="17400"/>
          </a:xfrm>
          <a:custGeom>
            <a:avLst/>
            <a:gdLst/>
            <a:ahLst/>
            <a:cxnLst/>
            <a:rect l="l" t="t" r="r" b="b"/>
            <a:pathLst>
              <a:path w="120000" h="120000" extrusionOk="0">
                <a:moveTo>
                  <a:pt x="66666" y="109090"/>
                </a:moveTo>
                <a:lnTo>
                  <a:pt x="0" y="0"/>
                </a:lnTo>
                <a:lnTo>
                  <a:pt x="100000" y="0"/>
                </a:lnTo>
                <a:lnTo>
                  <a:pt x="100000" y="120000"/>
                </a:lnTo>
                <a:lnTo>
                  <a:pt x="120000" y="10909"/>
                </a:lnTo>
                <a:lnTo>
                  <a:pt x="66666" y="10909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260" name="Google Shape;260;p22"/>
          <p:cNvSpPr/>
          <p:nvPr/>
        </p:nvSpPr>
        <p:spPr>
          <a:xfrm>
            <a:off x="7275512" y="3252787"/>
            <a:ext cx="30300" cy="18900"/>
          </a:xfrm>
          <a:custGeom>
            <a:avLst/>
            <a:gdLst/>
            <a:ahLst/>
            <a:cxnLst/>
            <a:rect l="l" t="t" r="r" b="b"/>
            <a:pathLst>
              <a:path w="120000" h="120000" extrusionOk="0">
                <a:moveTo>
                  <a:pt x="25263" y="0"/>
                </a:moveTo>
                <a:lnTo>
                  <a:pt x="120000" y="0"/>
                </a:lnTo>
                <a:lnTo>
                  <a:pt x="56842" y="100000"/>
                </a:lnTo>
                <a:lnTo>
                  <a:pt x="0" y="30000"/>
                </a:lnTo>
                <a:lnTo>
                  <a:pt x="25263" y="120000"/>
                </a:lnTo>
                <a:lnTo>
                  <a:pt x="2526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261" name="Google Shape;261;p22"/>
          <p:cNvSpPr txBox="1"/>
          <p:nvPr/>
        </p:nvSpPr>
        <p:spPr>
          <a:xfrm>
            <a:off x="6710362" y="3527425"/>
            <a:ext cx="625500" cy="189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262" name="Google Shape;262;p22"/>
          <p:cNvSpPr txBox="1"/>
          <p:nvPr/>
        </p:nvSpPr>
        <p:spPr>
          <a:xfrm>
            <a:off x="5568947" y="3019425"/>
            <a:ext cx="1327200" cy="314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Font typeface="Times New Roman"/>
              <a:buNone/>
            </a:pPr>
            <a:r>
              <a:rPr lang="en-US" sz="1800">
                <a:latin typeface="Times New Roman"/>
                <a:ea typeface="Times New Roman"/>
                <a:cs typeface="Times New Roman"/>
                <a:sym typeface="Times New Roman"/>
              </a:rPr>
              <a:t>ULN2003B</a:t>
            </a:r>
            <a:endParaRPr/>
          </a:p>
        </p:txBody>
      </p:sp>
      <p:sp>
        <p:nvSpPr>
          <p:cNvPr id="263" name="Google Shape;263;p22"/>
          <p:cNvSpPr txBox="1"/>
          <p:nvPr/>
        </p:nvSpPr>
        <p:spPr>
          <a:xfrm>
            <a:off x="7370762" y="3221037"/>
            <a:ext cx="227100" cy="314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Font typeface="Times New Roman"/>
              <a:buNone/>
            </a:pPr>
            <a:r>
              <a:rPr lang="en-US" sz="1800" b="0" i="0" u="none">
                <a:solidFill>
                  <a:srgbClr val="000000"/>
                </a:solidFill>
                <a:latin typeface="Times New Roman"/>
                <a:ea typeface="Times New Roman"/>
                <a:cs typeface="Times New Roman"/>
                <a:sym typeface="Times New Roman"/>
              </a:rPr>
              <a:t>L</a:t>
            </a:r>
            <a:endParaRPr/>
          </a:p>
        </p:txBody>
      </p:sp>
      <p:sp>
        <p:nvSpPr>
          <p:cNvPr id="264" name="Google Shape;264;p22"/>
          <p:cNvSpPr txBox="1"/>
          <p:nvPr/>
        </p:nvSpPr>
        <p:spPr>
          <a:xfrm>
            <a:off x="7505700" y="3221037"/>
            <a:ext cx="230100" cy="314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Font typeface="Times New Roman"/>
              <a:buNone/>
            </a:pPr>
            <a:r>
              <a:rPr lang="en-US" sz="1800" b="0" i="0" u="none">
                <a:solidFill>
                  <a:srgbClr val="000000"/>
                </a:solidFill>
                <a:latin typeface="Times New Roman"/>
                <a:ea typeface="Times New Roman"/>
                <a:cs typeface="Times New Roman"/>
                <a:sym typeface="Times New Roman"/>
              </a:rPr>
              <a:t>E</a:t>
            </a:r>
            <a:endParaRPr/>
          </a:p>
        </p:txBody>
      </p:sp>
      <p:sp>
        <p:nvSpPr>
          <p:cNvPr id="265" name="Google Shape;265;p22"/>
          <p:cNvSpPr txBox="1"/>
          <p:nvPr/>
        </p:nvSpPr>
        <p:spPr>
          <a:xfrm>
            <a:off x="7642225" y="3221037"/>
            <a:ext cx="255600" cy="314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Font typeface="Times New Roman"/>
              <a:buNone/>
            </a:pPr>
            <a:r>
              <a:rPr lang="en-US" sz="1800" b="0" i="0" u="none">
                <a:solidFill>
                  <a:srgbClr val="000000"/>
                </a:solidFill>
                <a:latin typeface="Times New Roman"/>
                <a:ea typeface="Times New Roman"/>
                <a:cs typeface="Times New Roman"/>
                <a:sym typeface="Times New Roman"/>
              </a:rPr>
              <a:t>D</a:t>
            </a:r>
            <a:endParaRPr/>
          </a:p>
        </p:txBody>
      </p:sp>
      <p:sp>
        <p:nvSpPr>
          <p:cNvPr id="266" name="Google Shape;266;p22"/>
          <p:cNvSpPr/>
          <p:nvPr/>
        </p:nvSpPr>
        <p:spPr>
          <a:xfrm>
            <a:off x="6167437" y="3881437"/>
            <a:ext cx="76200" cy="77700"/>
          </a:xfrm>
          <a:custGeom>
            <a:avLst/>
            <a:gdLst/>
            <a:ahLst/>
            <a:cxnLst/>
            <a:rect l="l" t="t" r="r" b="b"/>
            <a:pathLst>
              <a:path w="120000" h="120000" extrusionOk="0">
                <a:moveTo>
                  <a:pt x="0" y="100408"/>
                </a:moveTo>
                <a:lnTo>
                  <a:pt x="17500" y="119999"/>
                </a:lnTo>
                <a:lnTo>
                  <a:pt x="120000" y="22040"/>
                </a:lnTo>
                <a:lnTo>
                  <a:pt x="102500" y="0"/>
                </a:lnTo>
                <a:lnTo>
                  <a:pt x="0" y="10040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267" name="Google Shape;267;p22"/>
          <p:cNvSpPr/>
          <p:nvPr/>
        </p:nvSpPr>
        <p:spPr>
          <a:xfrm>
            <a:off x="6172200" y="3881437"/>
            <a:ext cx="76200" cy="77700"/>
          </a:xfrm>
          <a:custGeom>
            <a:avLst/>
            <a:gdLst/>
            <a:ahLst/>
            <a:cxnLst/>
            <a:rect l="l" t="t" r="r" b="b"/>
            <a:pathLst>
              <a:path w="120000" h="120000" extrusionOk="0">
                <a:moveTo>
                  <a:pt x="102500" y="119999"/>
                </a:moveTo>
                <a:lnTo>
                  <a:pt x="120000" y="100408"/>
                </a:lnTo>
                <a:lnTo>
                  <a:pt x="17500" y="0"/>
                </a:lnTo>
                <a:lnTo>
                  <a:pt x="0" y="22040"/>
                </a:lnTo>
                <a:lnTo>
                  <a:pt x="102500" y="119999"/>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268" name="Google Shape;268;p22"/>
          <p:cNvSpPr txBox="1"/>
          <p:nvPr/>
        </p:nvSpPr>
        <p:spPr>
          <a:xfrm>
            <a:off x="7015162" y="2578100"/>
            <a:ext cx="17400" cy="1398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269" name="Google Shape;269;p22"/>
          <p:cNvSpPr/>
          <p:nvPr/>
        </p:nvSpPr>
        <p:spPr>
          <a:xfrm>
            <a:off x="6889750" y="2709862"/>
            <a:ext cx="138000" cy="63600"/>
          </a:xfrm>
          <a:custGeom>
            <a:avLst/>
            <a:gdLst/>
            <a:ahLst/>
            <a:cxnLst/>
            <a:rect l="l" t="t" r="r" b="b"/>
            <a:pathLst>
              <a:path w="120000" h="120000" extrusionOk="0">
                <a:moveTo>
                  <a:pt x="120000" y="30000"/>
                </a:moveTo>
                <a:lnTo>
                  <a:pt x="113103" y="0"/>
                </a:lnTo>
                <a:lnTo>
                  <a:pt x="0" y="87000"/>
                </a:lnTo>
                <a:lnTo>
                  <a:pt x="8275" y="120000"/>
                </a:lnTo>
                <a:lnTo>
                  <a:pt x="120000" y="3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270" name="Google Shape;270;p22"/>
          <p:cNvSpPr/>
          <p:nvPr/>
        </p:nvSpPr>
        <p:spPr>
          <a:xfrm>
            <a:off x="7015162" y="2709862"/>
            <a:ext cx="17400" cy="15900"/>
          </a:xfrm>
          <a:custGeom>
            <a:avLst/>
            <a:gdLst/>
            <a:ahLst/>
            <a:cxnLst/>
            <a:rect l="l" t="t" r="r" b="b"/>
            <a:pathLst>
              <a:path w="120000" h="120000" extrusionOk="0">
                <a:moveTo>
                  <a:pt x="120000" y="60000"/>
                </a:moveTo>
                <a:lnTo>
                  <a:pt x="120000" y="120000"/>
                </a:lnTo>
                <a:lnTo>
                  <a:pt x="87272" y="120000"/>
                </a:lnTo>
                <a:lnTo>
                  <a:pt x="32727" y="0"/>
                </a:lnTo>
                <a:lnTo>
                  <a:pt x="0" y="60000"/>
                </a:lnTo>
                <a:lnTo>
                  <a:pt x="120000" y="6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271" name="Google Shape;271;p22"/>
          <p:cNvSpPr/>
          <p:nvPr/>
        </p:nvSpPr>
        <p:spPr>
          <a:xfrm>
            <a:off x="6892925" y="2754312"/>
            <a:ext cx="236400" cy="45900"/>
          </a:xfrm>
          <a:custGeom>
            <a:avLst/>
            <a:gdLst/>
            <a:ahLst/>
            <a:cxnLst/>
            <a:rect l="l" t="t" r="r" b="b"/>
            <a:pathLst>
              <a:path w="120000" h="120000" extrusionOk="0">
                <a:moveTo>
                  <a:pt x="805" y="0"/>
                </a:moveTo>
                <a:lnTo>
                  <a:pt x="0" y="49655"/>
                </a:lnTo>
                <a:lnTo>
                  <a:pt x="119194" y="120000"/>
                </a:lnTo>
                <a:lnTo>
                  <a:pt x="120000" y="70344"/>
                </a:lnTo>
                <a:lnTo>
                  <a:pt x="805"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272" name="Google Shape;272;p22"/>
          <p:cNvSpPr/>
          <p:nvPr/>
        </p:nvSpPr>
        <p:spPr>
          <a:xfrm>
            <a:off x="6889750" y="2754312"/>
            <a:ext cx="9600" cy="18900"/>
          </a:xfrm>
          <a:custGeom>
            <a:avLst/>
            <a:gdLst/>
            <a:ahLst/>
            <a:cxnLst/>
            <a:rect l="l" t="t" r="r" b="b"/>
            <a:pathLst>
              <a:path w="120000" h="120000" extrusionOk="0">
                <a:moveTo>
                  <a:pt x="0" y="10000"/>
                </a:moveTo>
                <a:lnTo>
                  <a:pt x="40000" y="120000"/>
                </a:lnTo>
                <a:lnTo>
                  <a:pt x="60000" y="0"/>
                </a:lnTo>
                <a:lnTo>
                  <a:pt x="120000" y="120000"/>
                </a:lnTo>
                <a:lnTo>
                  <a:pt x="0" y="1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273" name="Google Shape;273;p22"/>
          <p:cNvSpPr/>
          <p:nvPr/>
        </p:nvSpPr>
        <p:spPr>
          <a:xfrm>
            <a:off x="6889750" y="2784475"/>
            <a:ext cx="243000" cy="61800"/>
          </a:xfrm>
          <a:custGeom>
            <a:avLst/>
            <a:gdLst/>
            <a:ahLst/>
            <a:cxnLst/>
            <a:rect l="l" t="t" r="r" b="b"/>
            <a:pathLst>
              <a:path w="120000" h="120000" extrusionOk="0">
                <a:moveTo>
                  <a:pt x="120000" y="30769"/>
                </a:moveTo>
                <a:lnTo>
                  <a:pt x="116078" y="0"/>
                </a:lnTo>
                <a:lnTo>
                  <a:pt x="0" y="89230"/>
                </a:lnTo>
                <a:lnTo>
                  <a:pt x="3137" y="120000"/>
                </a:lnTo>
                <a:lnTo>
                  <a:pt x="120000" y="30769"/>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274" name="Google Shape;274;p22"/>
          <p:cNvSpPr/>
          <p:nvPr/>
        </p:nvSpPr>
        <p:spPr>
          <a:xfrm>
            <a:off x="7124700" y="2781300"/>
            <a:ext cx="7800" cy="18900"/>
          </a:xfrm>
          <a:custGeom>
            <a:avLst/>
            <a:gdLst/>
            <a:ahLst/>
            <a:cxnLst/>
            <a:rect l="l" t="t" r="r" b="b"/>
            <a:pathLst>
              <a:path w="120000" h="120000" extrusionOk="0">
                <a:moveTo>
                  <a:pt x="72000" y="0"/>
                </a:moveTo>
                <a:lnTo>
                  <a:pt x="120000" y="120000"/>
                </a:lnTo>
                <a:lnTo>
                  <a:pt x="0" y="20000"/>
                </a:lnTo>
                <a:lnTo>
                  <a:pt x="48000" y="120000"/>
                </a:lnTo>
                <a:lnTo>
                  <a:pt x="72000"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275" name="Google Shape;275;p22"/>
          <p:cNvSpPr/>
          <p:nvPr/>
        </p:nvSpPr>
        <p:spPr>
          <a:xfrm>
            <a:off x="6892925" y="2827337"/>
            <a:ext cx="236400" cy="60300"/>
          </a:xfrm>
          <a:custGeom>
            <a:avLst/>
            <a:gdLst/>
            <a:ahLst/>
            <a:cxnLst/>
            <a:rect l="l" t="t" r="r" b="b"/>
            <a:pathLst>
              <a:path w="120000" h="120000" extrusionOk="0">
                <a:moveTo>
                  <a:pt x="805" y="0"/>
                </a:moveTo>
                <a:lnTo>
                  <a:pt x="0" y="37894"/>
                </a:lnTo>
                <a:lnTo>
                  <a:pt x="119194" y="120000"/>
                </a:lnTo>
                <a:lnTo>
                  <a:pt x="120000" y="85263"/>
                </a:lnTo>
                <a:lnTo>
                  <a:pt x="805"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276" name="Google Shape;276;p22"/>
          <p:cNvSpPr/>
          <p:nvPr/>
        </p:nvSpPr>
        <p:spPr>
          <a:xfrm>
            <a:off x="6889750" y="2827337"/>
            <a:ext cx="6300" cy="18900"/>
          </a:xfrm>
          <a:custGeom>
            <a:avLst/>
            <a:gdLst/>
            <a:ahLst/>
            <a:cxnLst/>
            <a:rect l="l" t="t" r="r" b="b"/>
            <a:pathLst>
              <a:path w="120000" h="120000" extrusionOk="0">
                <a:moveTo>
                  <a:pt x="0" y="20000"/>
                </a:moveTo>
                <a:lnTo>
                  <a:pt x="60000" y="120000"/>
                </a:lnTo>
                <a:lnTo>
                  <a:pt x="90000" y="0"/>
                </a:lnTo>
                <a:lnTo>
                  <a:pt x="120000" y="120000"/>
                </a:lnTo>
                <a:lnTo>
                  <a:pt x="0" y="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277" name="Google Shape;277;p22"/>
          <p:cNvSpPr/>
          <p:nvPr/>
        </p:nvSpPr>
        <p:spPr>
          <a:xfrm>
            <a:off x="6889750" y="2871787"/>
            <a:ext cx="243000" cy="66600"/>
          </a:xfrm>
          <a:custGeom>
            <a:avLst/>
            <a:gdLst/>
            <a:ahLst/>
            <a:cxnLst/>
            <a:rect l="l" t="t" r="r" b="b"/>
            <a:pathLst>
              <a:path w="120000" h="120000" extrusionOk="0">
                <a:moveTo>
                  <a:pt x="120000" y="28571"/>
                </a:moveTo>
                <a:lnTo>
                  <a:pt x="116078" y="0"/>
                </a:lnTo>
                <a:lnTo>
                  <a:pt x="0" y="91428"/>
                </a:lnTo>
                <a:lnTo>
                  <a:pt x="3137" y="120000"/>
                </a:lnTo>
                <a:lnTo>
                  <a:pt x="120000" y="28571"/>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278" name="Google Shape;278;p22"/>
          <p:cNvSpPr/>
          <p:nvPr/>
        </p:nvSpPr>
        <p:spPr>
          <a:xfrm>
            <a:off x="7124700" y="2870200"/>
            <a:ext cx="7800" cy="17400"/>
          </a:xfrm>
          <a:custGeom>
            <a:avLst/>
            <a:gdLst/>
            <a:ahLst/>
            <a:cxnLst/>
            <a:rect l="l" t="t" r="r" b="b"/>
            <a:pathLst>
              <a:path w="120000" h="120000" extrusionOk="0">
                <a:moveTo>
                  <a:pt x="72000" y="0"/>
                </a:moveTo>
                <a:lnTo>
                  <a:pt x="120000" y="120000"/>
                </a:lnTo>
                <a:lnTo>
                  <a:pt x="0" y="10909"/>
                </a:lnTo>
                <a:lnTo>
                  <a:pt x="48000" y="120000"/>
                </a:lnTo>
                <a:lnTo>
                  <a:pt x="72000"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279" name="Google Shape;279;p22"/>
          <p:cNvSpPr/>
          <p:nvPr/>
        </p:nvSpPr>
        <p:spPr>
          <a:xfrm>
            <a:off x="6892925" y="2921000"/>
            <a:ext cx="133200" cy="45900"/>
          </a:xfrm>
          <a:custGeom>
            <a:avLst/>
            <a:gdLst/>
            <a:ahLst/>
            <a:cxnLst/>
            <a:rect l="l" t="t" r="r" b="b"/>
            <a:pathLst>
              <a:path w="120000" h="120000" extrusionOk="0">
                <a:moveTo>
                  <a:pt x="2857" y="0"/>
                </a:moveTo>
                <a:lnTo>
                  <a:pt x="0" y="45517"/>
                </a:lnTo>
                <a:lnTo>
                  <a:pt x="115714" y="120000"/>
                </a:lnTo>
                <a:lnTo>
                  <a:pt x="120000" y="70344"/>
                </a:lnTo>
                <a:lnTo>
                  <a:pt x="2857"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280" name="Google Shape;280;p22"/>
          <p:cNvSpPr/>
          <p:nvPr/>
        </p:nvSpPr>
        <p:spPr>
          <a:xfrm>
            <a:off x="6889750" y="2921000"/>
            <a:ext cx="6300" cy="17400"/>
          </a:xfrm>
          <a:custGeom>
            <a:avLst/>
            <a:gdLst/>
            <a:ahLst/>
            <a:cxnLst/>
            <a:rect l="l" t="t" r="r" b="b"/>
            <a:pathLst>
              <a:path w="120000" h="120000" extrusionOk="0">
                <a:moveTo>
                  <a:pt x="0" y="10909"/>
                </a:moveTo>
                <a:lnTo>
                  <a:pt x="60000" y="120000"/>
                </a:lnTo>
                <a:lnTo>
                  <a:pt x="120000" y="0"/>
                </a:lnTo>
                <a:lnTo>
                  <a:pt x="120000" y="120000"/>
                </a:lnTo>
                <a:lnTo>
                  <a:pt x="0" y="10909"/>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281" name="Google Shape;281;p22"/>
          <p:cNvSpPr txBox="1"/>
          <p:nvPr/>
        </p:nvSpPr>
        <p:spPr>
          <a:xfrm>
            <a:off x="7015162" y="2957512"/>
            <a:ext cx="17400" cy="2952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282" name="Google Shape;282;p22"/>
          <p:cNvSpPr/>
          <p:nvPr/>
        </p:nvSpPr>
        <p:spPr>
          <a:xfrm>
            <a:off x="7015162" y="2947987"/>
            <a:ext cx="17400" cy="18900"/>
          </a:xfrm>
          <a:custGeom>
            <a:avLst/>
            <a:gdLst/>
            <a:ahLst/>
            <a:cxnLst/>
            <a:rect l="l" t="t" r="r" b="b"/>
            <a:pathLst>
              <a:path w="120000" h="120000" extrusionOk="0">
                <a:moveTo>
                  <a:pt x="76363" y="0"/>
                </a:moveTo>
                <a:lnTo>
                  <a:pt x="120000" y="20000"/>
                </a:lnTo>
                <a:lnTo>
                  <a:pt x="120000" y="60000"/>
                </a:lnTo>
                <a:lnTo>
                  <a:pt x="0" y="60000"/>
                </a:lnTo>
                <a:lnTo>
                  <a:pt x="43636" y="120000"/>
                </a:lnTo>
                <a:lnTo>
                  <a:pt x="7636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283" name="Google Shape;283;p22"/>
          <p:cNvSpPr txBox="1"/>
          <p:nvPr/>
        </p:nvSpPr>
        <p:spPr>
          <a:xfrm>
            <a:off x="5459412" y="3608387"/>
            <a:ext cx="207900" cy="314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Font typeface="Times New Roman"/>
              <a:buNone/>
            </a:pPr>
            <a:r>
              <a:rPr lang="en-US" sz="1800" b="0" i="0" u="none">
                <a:solidFill>
                  <a:srgbClr val="000000"/>
                </a:solidFill>
                <a:latin typeface="Times New Roman"/>
                <a:ea typeface="Times New Roman"/>
                <a:cs typeface="Times New Roman"/>
                <a:sym typeface="Times New Roman"/>
              </a:rPr>
              <a:t>h</a:t>
            </a:r>
            <a:endParaRPr/>
          </a:p>
        </p:txBody>
      </p:sp>
      <p:sp>
        <p:nvSpPr>
          <p:cNvPr id="284" name="Google Shape;284;p22"/>
          <p:cNvSpPr txBox="1"/>
          <p:nvPr/>
        </p:nvSpPr>
        <p:spPr>
          <a:xfrm>
            <a:off x="5568950" y="3608387"/>
            <a:ext cx="157200" cy="314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Font typeface="Times New Roman"/>
              <a:buNone/>
            </a:pPr>
            <a:r>
              <a:rPr lang="en-US" sz="1800" b="0" i="0" u="none">
                <a:solidFill>
                  <a:srgbClr val="000000"/>
                </a:solidFill>
                <a:latin typeface="Times New Roman"/>
                <a:ea typeface="Times New Roman"/>
                <a:cs typeface="Times New Roman"/>
                <a:sym typeface="Times New Roman"/>
              </a:rPr>
              <a:t>i</a:t>
            </a:r>
            <a:endParaRPr/>
          </a:p>
        </p:txBody>
      </p:sp>
      <p:sp>
        <p:nvSpPr>
          <p:cNvPr id="285" name="Google Shape;285;p22"/>
          <p:cNvSpPr txBox="1"/>
          <p:nvPr/>
        </p:nvSpPr>
        <p:spPr>
          <a:xfrm>
            <a:off x="5632450" y="3608387"/>
            <a:ext cx="203100" cy="314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Font typeface="Times New Roman"/>
              <a:buNone/>
            </a:pPr>
            <a:r>
              <a:rPr lang="en-US" sz="1800" b="0" i="0" u="none">
                <a:solidFill>
                  <a:srgbClr val="000000"/>
                </a:solidFill>
                <a:latin typeface="Times New Roman"/>
                <a:ea typeface="Times New Roman"/>
                <a:cs typeface="Times New Roman"/>
                <a:sym typeface="Times New Roman"/>
              </a:rPr>
              <a:t>g</a:t>
            </a:r>
            <a:endParaRPr/>
          </a:p>
        </p:txBody>
      </p:sp>
      <p:sp>
        <p:nvSpPr>
          <p:cNvPr id="286" name="Google Shape;286;p22"/>
          <p:cNvSpPr txBox="1"/>
          <p:nvPr/>
        </p:nvSpPr>
        <p:spPr>
          <a:xfrm>
            <a:off x="5741987" y="3608387"/>
            <a:ext cx="207900" cy="314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Font typeface="Times New Roman"/>
              <a:buNone/>
            </a:pPr>
            <a:r>
              <a:rPr lang="en-US" sz="1800" b="0" i="0" u="none">
                <a:solidFill>
                  <a:srgbClr val="000000"/>
                </a:solidFill>
                <a:latin typeface="Times New Roman"/>
                <a:ea typeface="Times New Roman"/>
                <a:cs typeface="Times New Roman"/>
                <a:sym typeface="Times New Roman"/>
              </a:rPr>
              <a:t>h</a:t>
            </a:r>
            <a:endParaRPr/>
          </a:p>
        </p:txBody>
      </p:sp>
      <p:sp>
        <p:nvSpPr>
          <p:cNvPr id="287" name="Google Shape;287;p22"/>
          <p:cNvSpPr txBox="1"/>
          <p:nvPr/>
        </p:nvSpPr>
        <p:spPr>
          <a:xfrm>
            <a:off x="6559550" y="3917950"/>
            <a:ext cx="463500" cy="189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288" name="Google Shape;288;p22"/>
          <p:cNvSpPr txBox="1"/>
          <p:nvPr/>
        </p:nvSpPr>
        <p:spPr>
          <a:xfrm>
            <a:off x="7015162" y="3535362"/>
            <a:ext cx="17400" cy="3921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289" name="Google Shape;289;p22"/>
          <p:cNvSpPr/>
          <p:nvPr/>
        </p:nvSpPr>
        <p:spPr>
          <a:xfrm>
            <a:off x="7015162" y="3917950"/>
            <a:ext cx="17400" cy="18900"/>
          </a:xfrm>
          <a:custGeom>
            <a:avLst/>
            <a:gdLst/>
            <a:ahLst/>
            <a:cxnLst/>
            <a:rect l="l" t="t" r="r" b="b"/>
            <a:pathLst>
              <a:path w="120000" h="120000" extrusionOk="0">
                <a:moveTo>
                  <a:pt x="54545" y="120000"/>
                </a:moveTo>
                <a:lnTo>
                  <a:pt x="120000" y="120000"/>
                </a:lnTo>
                <a:lnTo>
                  <a:pt x="120000" y="60000"/>
                </a:lnTo>
                <a:lnTo>
                  <a:pt x="0" y="60000"/>
                </a:lnTo>
                <a:lnTo>
                  <a:pt x="54545" y="0"/>
                </a:lnTo>
                <a:lnTo>
                  <a:pt x="54545"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290" name="Google Shape;290;p22"/>
          <p:cNvSpPr txBox="1"/>
          <p:nvPr/>
        </p:nvSpPr>
        <p:spPr>
          <a:xfrm>
            <a:off x="6562725" y="3629025"/>
            <a:ext cx="207900" cy="314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Font typeface="Times New Roman"/>
              <a:buNone/>
            </a:pPr>
            <a:r>
              <a:rPr lang="en-US" sz="1800" b="0" i="0" u="none">
                <a:solidFill>
                  <a:srgbClr val="000000"/>
                </a:solidFill>
                <a:latin typeface="Times New Roman"/>
                <a:ea typeface="Times New Roman"/>
                <a:cs typeface="Times New Roman"/>
                <a:sym typeface="Times New Roman"/>
              </a:rPr>
              <a:t>0</a:t>
            </a:r>
            <a:endParaRPr/>
          </a:p>
        </p:txBody>
      </p:sp>
      <p:sp>
        <p:nvSpPr>
          <p:cNvPr id="291" name="Google Shape;291;p22"/>
          <p:cNvSpPr txBox="1"/>
          <p:nvPr/>
        </p:nvSpPr>
        <p:spPr>
          <a:xfrm>
            <a:off x="6672262" y="3629025"/>
            <a:ext cx="150900" cy="314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Font typeface="Times New Roman"/>
              <a:buNone/>
            </a:pPr>
            <a:r>
              <a:rPr lang="en-US" sz="1800" b="0" i="0" u="none">
                <a:solidFill>
                  <a:srgbClr val="000000"/>
                </a:solidFill>
                <a:latin typeface="Times New Roman"/>
                <a:ea typeface="Times New Roman"/>
                <a:cs typeface="Times New Roman"/>
                <a:sym typeface="Times New Roman"/>
              </a:rPr>
              <a:t>.</a:t>
            </a:r>
            <a:endParaRPr/>
          </a:p>
        </p:txBody>
      </p:sp>
      <p:sp>
        <p:nvSpPr>
          <p:cNvPr id="292" name="Google Shape;292;p22"/>
          <p:cNvSpPr txBox="1"/>
          <p:nvPr/>
        </p:nvSpPr>
        <p:spPr>
          <a:xfrm>
            <a:off x="6727825" y="3629025"/>
            <a:ext cx="207900" cy="314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Font typeface="Times New Roman"/>
              <a:buNone/>
            </a:pPr>
            <a:r>
              <a:rPr lang="en-US" sz="1800" b="0" i="0" u="none">
                <a:solidFill>
                  <a:srgbClr val="000000"/>
                </a:solidFill>
                <a:latin typeface="Times New Roman"/>
                <a:ea typeface="Times New Roman"/>
                <a:cs typeface="Times New Roman"/>
                <a:sym typeface="Times New Roman"/>
              </a:rPr>
              <a:t>5</a:t>
            </a:r>
            <a:endParaRPr/>
          </a:p>
        </p:txBody>
      </p:sp>
      <p:sp>
        <p:nvSpPr>
          <p:cNvPr id="293" name="Google Shape;293;p22"/>
          <p:cNvSpPr txBox="1"/>
          <p:nvPr/>
        </p:nvSpPr>
        <p:spPr>
          <a:xfrm>
            <a:off x="6838950" y="3629025"/>
            <a:ext cx="255600" cy="314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Font typeface="Times New Roman"/>
              <a:buNone/>
            </a:pPr>
            <a:r>
              <a:rPr lang="en-US" sz="1800" b="0" i="0" u="none">
                <a:solidFill>
                  <a:srgbClr val="000000"/>
                </a:solidFill>
                <a:latin typeface="Times New Roman"/>
                <a:ea typeface="Times New Roman"/>
                <a:cs typeface="Times New Roman"/>
                <a:sym typeface="Times New Roman"/>
              </a:rPr>
              <a:t>V</a:t>
            </a:r>
            <a:endParaRPr/>
          </a:p>
        </p:txBody>
      </p:sp>
      <p:sp>
        <p:nvSpPr>
          <p:cNvPr id="294" name="Google Shape;294;p22"/>
          <p:cNvSpPr txBox="1"/>
          <p:nvPr/>
        </p:nvSpPr>
        <p:spPr>
          <a:xfrm>
            <a:off x="7199312" y="2860675"/>
            <a:ext cx="18900" cy="2589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295" name="Google Shape;295;p22"/>
          <p:cNvSpPr/>
          <p:nvPr/>
        </p:nvSpPr>
        <p:spPr>
          <a:xfrm>
            <a:off x="7162800" y="3089275"/>
            <a:ext cx="92100" cy="122100"/>
          </a:xfrm>
          <a:custGeom>
            <a:avLst/>
            <a:gdLst/>
            <a:ahLst/>
            <a:cxnLst/>
            <a:rect l="l" t="t" r="r" b="b"/>
            <a:pathLst>
              <a:path w="120000" h="120000" extrusionOk="0">
                <a:moveTo>
                  <a:pt x="60000" y="29610"/>
                </a:moveTo>
                <a:lnTo>
                  <a:pt x="120000" y="0"/>
                </a:lnTo>
                <a:lnTo>
                  <a:pt x="60000" y="120000"/>
                </a:lnTo>
                <a:lnTo>
                  <a:pt x="0" y="0"/>
                </a:lnTo>
                <a:lnTo>
                  <a:pt x="60000" y="2961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296" name="Google Shape;296;p22"/>
          <p:cNvSpPr txBox="1"/>
          <p:nvPr/>
        </p:nvSpPr>
        <p:spPr>
          <a:xfrm>
            <a:off x="7277100" y="2844800"/>
            <a:ext cx="207900" cy="314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Font typeface="Times New Roman"/>
              <a:buNone/>
            </a:pPr>
            <a:r>
              <a:rPr lang="en-US" sz="1800" b="0" i="0" u="none">
                <a:solidFill>
                  <a:srgbClr val="000000"/>
                </a:solidFill>
                <a:latin typeface="Times New Roman"/>
                <a:ea typeface="Times New Roman"/>
                <a:cs typeface="Times New Roman"/>
                <a:sym typeface="Times New Roman"/>
              </a:rPr>
              <a:t>1</a:t>
            </a:r>
            <a:endParaRPr/>
          </a:p>
        </p:txBody>
      </p:sp>
      <p:sp>
        <p:nvSpPr>
          <p:cNvPr id="297" name="Google Shape;297;p22"/>
          <p:cNvSpPr txBox="1"/>
          <p:nvPr/>
        </p:nvSpPr>
        <p:spPr>
          <a:xfrm>
            <a:off x="7388225" y="2844800"/>
            <a:ext cx="207900" cy="314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Font typeface="Times New Roman"/>
              <a:buNone/>
            </a:pPr>
            <a:r>
              <a:rPr lang="en-US" sz="1800" b="0" i="0" u="none">
                <a:solidFill>
                  <a:srgbClr val="000000"/>
                </a:solidFill>
                <a:latin typeface="Times New Roman"/>
                <a:ea typeface="Times New Roman"/>
                <a:cs typeface="Times New Roman"/>
                <a:sym typeface="Times New Roman"/>
              </a:rPr>
              <a:t>0</a:t>
            </a:r>
            <a:endParaRPr/>
          </a:p>
        </p:txBody>
      </p:sp>
      <p:sp>
        <p:nvSpPr>
          <p:cNvPr id="298" name="Google Shape;298;p22"/>
          <p:cNvSpPr txBox="1"/>
          <p:nvPr/>
        </p:nvSpPr>
        <p:spPr>
          <a:xfrm>
            <a:off x="7499350" y="2844800"/>
            <a:ext cx="268200" cy="314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Font typeface="Times New Roman"/>
              <a:buNone/>
            </a:pPr>
            <a:r>
              <a:rPr lang="en-US" sz="1800" b="0" i="0" u="none">
                <a:solidFill>
                  <a:srgbClr val="000000"/>
                </a:solidFill>
                <a:latin typeface="Times New Roman"/>
                <a:ea typeface="Times New Roman"/>
                <a:cs typeface="Times New Roman"/>
                <a:sym typeface="Times New Roman"/>
              </a:rPr>
              <a:t>m</a:t>
            </a:r>
            <a:endParaRPr/>
          </a:p>
        </p:txBody>
      </p:sp>
      <p:sp>
        <p:nvSpPr>
          <p:cNvPr id="299" name="Google Shape;299;p22"/>
          <p:cNvSpPr txBox="1"/>
          <p:nvPr/>
        </p:nvSpPr>
        <p:spPr>
          <a:xfrm>
            <a:off x="7672387" y="2844800"/>
            <a:ext cx="255600" cy="314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Font typeface="Times New Roman"/>
              <a:buNone/>
            </a:pPr>
            <a:r>
              <a:rPr lang="en-US" sz="1800" b="0" i="0" u="none">
                <a:solidFill>
                  <a:srgbClr val="000000"/>
                </a:solidFill>
                <a:latin typeface="Times New Roman"/>
                <a:ea typeface="Times New Roman"/>
                <a:cs typeface="Times New Roman"/>
                <a:sym typeface="Times New Roman"/>
              </a:rPr>
              <a:t>A</a:t>
            </a:r>
            <a:endParaRPr/>
          </a:p>
        </p:txBody>
      </p:sp>
      <p:sp>
        <p:nvSpPr>
          <p:cNvPr id="300" name="Google Shape;300;p22"/>
          <p:cNvSpPr txBox="1"/>
          <p:nvPr/>
        </p:nvSpPr>
        <p:spPr>
          <a:xfrm>
            <a:off x="4683125" y="2527300"/>
            <a:ext cx="227100" cy="314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Font typeface="Times New Roman"/>
              <a:buNone/>
            </a:pPr>
            <a:r>
              <a:rPr lang="en-US" sz="1800" b="0" i="0" u="none">
                <a:solidFill>
                  <a:srgbClr val="000000"/>
                </a:solidFill>
                <a:latin typeface="Times New Roman"/>
                <a:ea typeface="Times New Roman"/>
                <a:cs typeface="Times New Roman"/>
                <a:sym typeface="Times New Roman"/>
              </a:rPr>
              <a:t>L</a:t>
            </a:r>
            <a:endParaRPr/>
          </a:p>
        </p:txBody>
      </p:sp>
      <p:sp>
        <p:nvSpPr>
          <p:cNvPr id="301" name="Google Shape;301;p22"/>
          <p:cNvSpPr txBox="1"/>
          <p:nvPr/>
        </p:nvSpPr>
        <p:spPr>
          <a:xfrm>
            <a:off x="4816475" y="2527300"/>
            <a:ext cx="295200" cy="314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Font typeface="Times New Roman"/>
              <a:buNone/>
            </a:pPr>
            <a:r>
              <a:rPr lang="en-US" sz="1800" b="0" i="0" u="none">
                <a:solidFill>
                  <a:srgbClr val="000000"/>
                </a:solidFill>
                <a:latin typeface="Times New Roman"/>
                <a:ea typeface="Times New Roman"/>
                <a:cs typeface="Times New Roman"/>
                <a:sym typeface="Times New Roman"/>
              </a:rPr>
              <a:t>M</a:t>
            </a:r>
            <a:endParaRPr/>
          </a:p>
        </p:txBody>
      </p:sp>
      <p:sp>
        <p:nvSpPr>
          <p:cNvPr id="302" name="Google Shape;302;p22"/>
          <p:cNvSpPr txBox="1"/>
          <p:nvPr/>
        </p:nvSpPr>
        <p:spPr>
          <a:xfrm>
            <a:off x="5014912" y="2527300"/>
            <a:ext cx="207900" cy="314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Font typeface="Times New Roman"/>
              <a:buNone/>
            </a:pPr>
            <a:r>
              <a:rPr lang="en-US" sz="1800" b="0" i="0" u="none">
                <a:solidFill>
                  <a:srgbClr val="000000"/>
                </a:solidFill>
                <a:latin typeface="Times New Roman"/>
                <a:ea typeface="Times New Roman"/>
                <a:cs typeface="Times New Roman"/>
                <a:sym typeface="Times New Roman"/>
              </a:rPr>
              <a:t>3</a:t>
            </a:r>
            <a:endParaRPr/>
          </a:p>
        </p:txBody>
      </p:sp>
      <p:sp>
        <p:nvSpPr>
          <p:cNvPr id="303" name="Google Shape;303;p22"/>
          <p:cNvSpPr txBox="1"/>
          <p:nvPr/>
        </p:nvSpPr>
        <p:spPr>
          <a:xfrm>
            <a:off x="5126037" y="2527300"/>
            <a:ext cx="219000" cy="314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Font typeface="Times New Roman"/>
              <a:buNone/>
            </a:pPr>
            <a:r>
              <a:rPr lang="en-US" sz="1800" b="0" i="0" u="none">
                <a:solidFill>
                  <a:srgbClr val="000000"/>
                </a:solidFill>
                <a:latin typeface="Times New Roman"/>
                <a:ea typeface="Times New Roman"/>
                <a:cs typeface="Times New Roman"/>
                <a:sym typeface="Times New Roman"/>
              </a:rPr>
              <a:t>S</a:t>
            </a:r>
            <a:endParaRPr/>
          </a:p>
        </p:txBody>
      </p:sp>
      <p:sp>
        <p:nvSpPr>
          <p:cNvPr id="304" name="Google Shape;304;p22"/>
          <p:cNvSpPr txBox="1"/>
          <p:nvPr/>
        </p:nvSpPr>
        <p:spPr>
          <a:xfrm>
            <a:off x="4683125" y="2749550"/>
            <a:ext cx="207900" cy="314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Font typeface="Times New Roman"/>
              <a:buNone/>
            </a:pPr>
            <a:r>
              <a:rPr lang="en-US" sz="1800" b="0" i="0" u="none">
                <a:solidFill>
                  <a:srgbClr val="000000"/>
                </a:solidFill>
                <a:latin typeface="Times New Roman"/>
                <a:ea typeface="Times New Roman"/>
                <a:cs typeface="Times New Roman"/>
                <a:sym typeface="Times New Roman"/>
              </a:rPr>
              <a:t>o</a:t>
            </a:r>
            <a:endParaRPr/>
          </a:p>
        </p:txBody>
      </p:sp>
      <p:sp>
        <p:nvSpPr>
          <p:cNvPr id="305" name="Google Shape;305;p22"/>
          <p:cNvSpPr txBox="1"/>
          <p:nvPr/>
        </p:nvSpPr>
        <p:spPr>
          <a:xfrm>
            <a:off x="4794250" y="2749550"/>
            <a:ext cx="168300" cy="314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Font typeface="Times New Roman"/>
              <a:buNone/>
            </a:pPr>
            <a:r>
              <a:rPr lang="en-US" sz="1800" b="0" i="0" u="none">
                <a:solidFill>
                  <a:srgbClr val="000000"/>
                </a:solidFill>
                <a:latin typeface="Times New Roman"/>
                <a:ea typeface="Times New Roman"/>
                <a:cs typeface="Times New Roman"/>
                <a:sym typeface="Times New Roman"/>
              </a:rPr>
              <a:t>r</a:t>
            </a:r>
            <a:endParaRPr/>
          </a:p>
        </p:txBody>
      </p:sp>
      <p:sp>
        <p:nvSpPr>
          <p:cNvPr id="306" name="Google Shape;306;p22"/>
          <p:cNvSpPr txBox="1"/>
          <p:nvPr/>
        </p:nvSpPr>
        <p:spPr>
          <a:xfrm>
            <a:off x="4683125" y="2971800"/>
            <a:ext cx="230100" cy="314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Font typeface="Times New Roman"/>
              <a:buNone/>
            </a:pPr>
            <a:r>
              <a:rPr lang="en-US" sz="1800" b="0" i="0" u="none">
                <a:solidFill>
                  <a:srgbClr val="000000"/>
                </a:solidFill>
                <a:latin typeface="Times New Roman"/>
                <a:ea typeface="Times New Roman"/>
                <a:cs typeface="Times New Roman"/>
                <a:sym typeface="Times New Roman"/>
              </a:rPr>
              <a:t>T</a:t>
            </a:r>
            <a:endParaRPr/>
          </a:p>
        </p:txBody>
      </p:sp>
      <p:sp>
        <p:nvSpPr>
          <p:cNvPr id="307" name="Google Shape;307;p22"/>
          <p:cNvSpPr txBox="1"/>
          <p:nvPr/>
        </p:nvSpPr>
        <p:spPr>
          <a:xfrm>
            <a:off x="4816475" y="2971800"/>
            <a:ext cx="295200" cy="314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Font typeface="Times New Roman"/>
              <a:buNone/>
            </a:pPr>
            <a:r>
              <a:rPr lang="en-US" sz="1800" b="0" i="0" u="none">
                <a:solidFill>
                  <a:srgbClr val="000000"/>
                </a:solidFill>
                <a:latin typeface="Times New Roman"/>
                <a:ea typeface="Times New Roman"/>
                <a:cs typeface="Times New Roman"/>
                <a:sym typeface="Times New Roman"/>
              </a:rPr>
              <a:t>M</a:t>
            </a:r>
            <a:endParaRPr/>
          </a:p>
        </p:txBody>
      </p:sp>
      <p:sp>
        <p:nvSpPr>
          <p:cNvPr id="308" name="Google Shape;308;p22"/>
          <p:cNvSpPr txBox="1"/>
          <p:nvPr/>
        </p:nvSpPr>
        <p:spPr>
          <a:xfrm>
            <a:off x="5014912" y="2971800"/>
            <a:ext cx="207900" cy="314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Font typeface="Times New Roman"/>
              <a:buNone/>
            </a:pPr>
            <a:r>
              <a:rPr lang="en-US" sz="1800" b="0" i="0" u="none">
                <a:solidFill>
                  <a:srgbClr val="000000"/>
                </a:solidFill>
                <a:latin typeface="Times New Roman"/>
                <a:ea typeface="Times New Roman"/>
                <a:cs typeface="Times New Roman"/>
                <a:sym typeface="Times New Roman"/>
              </a:rPr>
              <a:t>4</a:t>
            </a:r>
            <a:endParaRPr/>
          </a:p>
        </p:txBody>
      </p:sp>
      <p:sp>
        <p:nvSpPr>
          <p:cNvPr id="309" name="Google Shape;309;p22"/>
          <p:cNvSpPr txBox="1"/>
          <p:nvPr/>
        </p:nvSpPr>
        <p:spPr>
          <a:xfrm>
            <a:off x="5126037" y="2971800"/>
            <a:ext cx="244500" cy="314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Font typeface="Times New Roman"/>
              <a:buNone/>
            </a:pPr>
            <a:r>
              <a:rPr lang="en-US" sz="1800" b="0" i="0" u="none">
                <a:solidFill>
                  <a:srgbClr val="000000"/>
                </a:solidFill>
                <a:latin typeface="Times New Roman"/>
                <a:ea typeface="Times New Roman"/>
                <a:cs typeface="Times New Roman"/>
                <a:sym typeface="Times New Roman"/>
              </a:rPr>
              <a:t>C</a:t>
            </a:r>
            <a:endParaRPr/>
          </a:p>
        </p:txBody>
      </p:sp>
      <p:sp>
        <p:nvSpPr>
          <p:cNvPr id="310" name="Google Shape;310;p22"/>
          <p:cNvSpPr txBox="1"/>
          <p:nvPr/>
        </p:nvSpPr>
        <p:spPr>
          <a:xfrm>
            <a:off x="6110287" y="4106862"/>
            <a:ext cx="17400" cy="1206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311" name="Google Shape;311;p22"/>
          <p:cNvSpPr txBox="1"/>
          <p:nvPr/>
        </p:nvSpPr>
        <p:spPr>
          <a:xfrm>
            <a:off x="5989637" y="4222750"/>
            <a:ext cx="281100" cy="189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312" name="Google Shape;312;p22"/>
          <p:cNvSpPr txBox="1"/>
          <p:nvPr/>
        </p:nvSpPr>
        <p:spPr>
          <a:xfrm>
            <a:off x="6035675" y="4268787"/>
            <a:ext cx="193800" cy="189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313" name="Google Shape;313;p22"/>
          <p:cNvSpPr txBox="1"/>
          <p:nvPr/>
        </p:nvSpPr>
        <p:spPr>
          <a:xfrm>
            <a:off x="6086475" y="4310062"/>
            <a:ext cx="79500" cy="189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314" name="Google Shape;314;p22"/>
          <p:cNvSpPr txBox="1"/>
          <p:nvPr/>
        </p:nvSpPr>
        <p:spPr>
          <a:xfrm>
            <a:off x="5649950" y="3878250"/>
            <a:ext cx="398400" cy="346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Font typeface="Times New Roman"/>
              <a:buNone/>
            </a:pPr>
            <a:r>
              <a:rPr lang="en-US">
                <a:latin typeface="Times New Roman"/>
                <a:ea typeface="Times New Roman"/>
                <a:cs typeface="Times New Roman"/>
                <a:sym typeface="Times New Roman"/>
              </a:rPr>
              <a:t>B</a:t>
            </a:r>
            <a:endParaRPr/>
          </a:p>
        </p:txBody>
      </p:sp>
      <p:sp>
        <p:nvSpPr>
          <p:cNvPr id="315" name="Google Shape;315;p22"/>
          <p:cNvSpPr txBox="1"/>
          <p:nvPr/>
        </p:nvSpPr>
        <p:spPr>
          <a:xfrm>
            <a:off x="6638150" y="3926750"/>
            <a:ext cx="295200" cy="2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Font typeface="Times New Roman"/>
              <a:buNone/>
            </a:pPr>
            <a:r>
              <a:rPr lang="en-US"/>
              <a:t>C</a:t>
            </a:r>
            <a:endParaRPr/>
          </a:p>
        </p:txBody>
      </p:sp>
      <p:sp>
        <p:nvSpPr>
          <p:cNvPr id="317" name="Google Shape;317;p22"/>
          <p:cNvSpPr txBox="1"/>
          <p:nvPr/>
        </p:nvSpPr>
        <p:spPr>
          <a:xfrm>
            <a:off x="6254463" y="4008400"/>
            <a:ext cx="295200" cy="2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Font typeface="Times New Roman"/>
              <a:buNone/>
            </a:pPr>
            <a:r>
              <a:rPr lang="en-US"/>
              <a:t>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3"/>
          <p:cNvSpPr txBox="1">
            <a:spLocks noGrp="1"/>
          </p:cNvSpPr>
          <p:nvPr>
            <p:ph type="title"/>
          </p:nvPr>
        </p:nvSpPr>
        <p:spPr>
          <a:xfrm>
            <a:off x="381000" y="228600"/>
            <a:ext cx="7696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rgbClr val="558D06"/>
                </a:solidFill>
              </a:rPr>
              <a:t>Pulse Width Modulation</a:t>
            </a:r>
            <a:endParaRPr/>
          </a:p>
        </p:txBody>
      </p:sp>
      <p:sp>
        <p:nvSpPr>
          <p:cNvPr id="324" name="Google Shape;324;p23"/>
          <p:cNvSpPr txBox="1">
            <a:spLocks noGrp="1"/>
          </p:cNvSpPr>
          <p:nvPr>
            <p:ph type="body" idx="1"/>
          </p:nvPr>
        </p:nvSpPr>
        <p:spPr>
          <a:xfrm>
            <a:off x="523800" y="914400"/>
            <a:ext cx="8620200" cy="5836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2400" b="1">
                <a:latin typeface="Times New Roman"/>
                <a:ea typeface="Times New Roman"/>
                <a:cs typeface="Times New Roman"/>
                <a:sym typeface="Times New Roman"/>
              </a:rPr>
              <a:t>Oscillate LED</a:t>
            </a:r>
            <a:endParaRPr sz="2400" b="1">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US" sz="2400" b="1">
                <a:latin typeface="Times New Roman"/>
                <a:ea typeface="Times New Roman"/>
                <a:cs typeface="Times New Roman"/>
                <a:sym typeface="Times New Roman"/>
              </a:rPr>
              <a:t>  On for H time</a:t>
            </a:r>
            <a:endParaRPr sz="2400" b="1">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US" sz="2400" b="1">
                <a:latin typeface="Times New Roman"/>
                <a:ea typeface="Times New Roman"/>
                <a:cs typeface="Times New Roman"/>
                <a:sym typeface="Times New Roman"/>
              </a:rPr>
              <a:t>  Off for L time</a:t>
            </a:r>
            <a:endParaRPr sz="2400" b="1">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US" sz="2400" b="1">
                <a:latin typeface="Times New Roman"/>
                <a:ea typeface="Times New Roman"/>
                <a:cs typeface="Times New Roman"/>
                <a:sym typeface="Times New Roman"/>
              </a:rPr>
              <a:t>Increase frequency until the eyes see it as continuous</a:t>
            </a:r>
            <a:endParaRPr sz="2400" b="1">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US" sz="2400" b="1">
                <a:latin typeface="Times New Roman"/>
                <a:ea typeface="Times New Roman"/>
                <a:cs typeface="Times New Roman"/>
                <a:sym typeface="Times New Roman"/>
              </a:rPr>
              <a:t>  Period is H+L</a:t>
            </a:r>
            <a:endParaRPr sz="2400" b="1">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US" sz="2400" b="1">
                <a:latin typeface="Times New Roman"/>
                <a:ea typeface="Times New Roman"/>
                <a:cs typeface="Times New Roman"/>
                <a:sym typeface="Times New Roman"/>
              </a:rPr>
              <a:t>  Frequency is 1/(H+L)</a:t>
            </a:r>
            <a:endParaRPr sz="2400" b="1">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US" sz="2400" b="1">
                <a:latin typeface="Times New Roman"/>
                <a:ea typeface="Times New Roman"/>
                <a:cs typeface="Times New Roman"/>
                <a:sym typeface="Times New Roman"/>
              </a:rPr>
              <a:t>PWM</a:t>
            </a:r>
            <a:endParaRPr sz="2400" b="1">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US" sz="2400" b="1">
                <a:latin typeface="Times New Roman"/>
                <a:ea typeface="Times New Roman"/>
                <a:cs typeface="Times New Roman"/>
                <a:sym typeface="Times New Roman"/>
              </a:rPr>
              <a:t>  Fixed period P = H+L</a:t>
            </a:r>
            <a:endParaRPr sz="2400" b="1">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US" sz="2400" b="1">
                <a:latin typeface="Times New Roman"/>
                <a:ea typeface="Times New Roman"/>
                <a:cs typeface="Times New Roman"/>
                <a:sym typeface="Times New Roman"/>
              </a:rPr>
              <a:t>  Duty cycle = H/(H+L) ranges from 0 to 1</a:t>
            </a:r>
            <a:endParaRPr sz="2400" b="1">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US" sz="2400" b="1">
                <a:latin typeface="Times New Roman"/>
                <a:ea typeface="Times New Roman"/>
                <a:cs typeface="Times New Roman"/>
                <a:sym typeface="Times New Roman"/>
              </a:rPr>
              <a:t>  H ranges from 0 to P</a:t>
            </a:r>
            <a:endParaRPr sz="2400" b="1">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US" sz="2400" b="1">
                <a:latin typeface="Times New Roman"/>
                <a:ea typeface="Times New Roman"/>
                <a:cs typeface="Times New Roman"/>
                <a:sym typeface="Times New Roman"/>
              </a:rPr>
              <a:t>  L = P-H</a:t>
            </a:r>
            <a:endParaRPr sz="2400" b="1">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US" sz="2400" b="1">
                <a:latin typeface="Times New Roman"/>
                <a:ea typeface="Times New Roman"/>
                <a:cs typeface="Times New Roman"/>
                <a:sym typeface="Times New Roman"/>
              </a:rPr>
              <a:t>Brightness is linear with duty cycle</a:t>
            </a:r>
            <a:endParaRPr sz="2400" b="1">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US" sz="2400" b="1">
                <a:latin typeface="Times New Roman"/>
                <a:ea typeface="Times New Roman"/>
                <a:cs typeface="Times New Roman"/>
                <a:sym typeface="Times New Roman"/>
              </a:rPr>
              <a:t>  Power = (V</a:t>
            </a:r>
            <a:r>
              <a:rPr lang="en-US" sz="4000" b="1" baseline="-25000">
                <a:latin typeface="Times New Roman"/>
                <a:ea typeface="Times New Roman"/>
                <a:cs typeface="Times New Roman"/>
                <a:sym typeface="Times New Roman"/>
              </a:rPr>
              <a:t>d</a:t>
            </a:r>
            <a:r>
              <a:rPr lang="en-US" sz="2400" b="1">
                <a:latin typeface="Times New Roman"/>
                <a:ea typeface="Times New Roman"/>
                <a:cs typeface="Times New Roman"/>
                <a:sym typeface="Times New Roman"/>
              </a:rPr>
              <a:t>*I</a:t>
            </a:r>
            <a:r>
              <a:rPr lang="en-US" sz="4000" b="1" baseline="-25000">
                <a:latin typeface="Times New Roman"/>
                <a:ea typeface="Times New Roman"/>
                <a:cs typeface="Times New Roman"/>
                <a:sym typeface="Times New Roman"/>
              </a:rPr>
              <a:t>d</a:t>
            </a:r>
            <a:r>
              <a:rPr lang="en-US" sz="2400" b="1">
                <a:latin typeface="Times New Roman"/>
                <a:ea typeface="Times New Roman"/>
                <a:cs typeface="Times New Roman"/>
                <a:sym typeface="Times New Roman"/>
              </a:rPr>
              <a:t>)*H/(H+L)</a:t>
            </a:r>
            <a:endParaRPr sz="2400" b="1">
              <a:latin typeface="Times New Roman"/>
              <a:ea typeface="Times New Roman"/>
              <a:cs typeface="Times New Roman"/>
              <a:sym typeface="Times New Roman"/>
            </a:endParaRPr>
          </a:p>
          <a:p>
            <a:pPr marL="0" lvl="0" indent="0" algn="l" rtl="0">
              <a:spcBef>
                <a:spcPts val="560"/>
              </a:spcBef>
              <a:spcAft>
                <a:spcPts val="0"/>
              </a:spcAft>
              <a:buNone/>
            </a:pPr>
            <a:endParaRPr/>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5_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Custom">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TotalTime>
  <Words>2049</Words>
  <Application>Microsoft Office PowerPoint</Application>
  <PresentationFormat>On-screen Show (4:3)</PresentationFormat>
  <Paragraphs>604</Paragraphs>
  <Slides>40</Slides>
  <Notes>40</Notes>
  <HiddenSlides>0</HiddenSlides>
  <MMClips>0</MMClips>
  <ScaleCrop>false</ScaleCrop>
  <HeadingPairs>
    <vt:vector size="6" baseType="variant">
      <vt:variant>
        <vt:lpstr>Fonts Used</vt:lpstr>
      </vt:variant>
      <vt:variant>
        <vt:i4>5</vt:i4>
      </vt:variant>
      <vt:variant>
        <vt:lpstr>Theme</vt:lpstr>
      </vt:variant>
      <vt:variant>
        <vt:i4>6</vt:i4>
      </vt:variant>
      <vt:variant>
        <vt:lpstr>Slide Titles</vt:lpstr>
      </vt:variant>
      <vt:variant>
        <vt:i4>40</vt:i4>
      </vt:variant>
    </vt:vector>
  </HeadingPairs>
  <TitlesOfParts>
    <vt:vector size="51" baseType="lpstr">
      <vt:lpstr>Arial</vt:lpstr>
      <vt:lpstr>Courier New</vt:lpstr>
      <vt:lpstr>Noto Sans Symbols</vt:lpstr>
      <vt:lpstr>Times New Roman</vt:lpstr>
      <vt:lpstr>Verdana</vt:lpstr>
      <vt:lpstr>Default Design</vt:lpstr>
      <vt:lpstr>3_Default Design</vt:lpstr>
      <vt:lpstr>2_Default Design</vt:lpstr>
      <vt:lpstr>15_Default Design</vt:lpstr>
      <vt:lpstr>2_Default Design</vt:lpstr>
      <vt:lpstr>Custom</vt:lpstr>
      <vt:lpstr>COMP462: Embedded Systems</vt:lpstr>
      <vt:lpstr>Agenda</vt:lpstr>
      <vt:lpstr>Switch Configuration</vt:lpstr>
      <vt:lpstr>Switch Configuration</vt:lpstr>
      <vt:lpstr>LED Interfacing</vt:lpstr>
      <vt:lpstr>Low current LED Interface</vt:lpstr>
      <vt:lpstr>Transistors used as switches</vt:lpstr>
      <vt:lpstr>LED Interfacing</vt:lpstr>
      <vt:lpstr>Pulse Width Modulation</vt:lpstr>
      <vt:lpstr>For Loops for time delay</vt:lpstr>
      <vt:lpstr>Device driver</vt:lpstr>
      <vt:lpstr>I/O Port Bit-Specific</vt:lpstr>
      <vt:lpstr>Condition Codes</vt:lpstr>
      <vt:lpstr>Conditional Branch Instructions</vt:lpstr>
      <vt:lpstr>Conditional Branch Instructions</vt:lpstr>
      <vt:lpstr>Equality Test</vt:lpstr>
      <vt:lpstr>Unsigned Conditional Structures</vt:lpstr>
      <vt:lpstr>Signed Conditional Structures</vt:lpstr>
      <vt:lpstr>If-then-else</vt:lpstr>
      <vt:lpstr>While Loops</vt:lpstr>
      <vt:lpstr>For Loops</vt:lpstr>
      <vt:lpstr>For Loops</vt:lpstr>
      <vt:lpstr>Registers to pass parameters</vt:lpstr>
      <vt:lpstr>Stack to pass parameters</vt:lpstr>
      <vt:lpstr>Assembly Parameter Passing </vt:lpstr>
      <vt:lpstr>ARM Arch. Procedure Call Standard (AAPCS)</vt:lpstr>
      <vt:lpstr>Parameter-Passing: Registers</vt:lpstr>
      <vt:lpstr>Parameter-Passing: Stack</vt:lpstr>
      <vt:lpstr>Parameter-Passing: Stack &amp; Regs</vt:lpstr>
      <vt:lpstr>System Design</vt:lpstr>
      <vt:lpstr>System Design</vt:lpstr>
      <vt:lpstr>System Design</vt:lpstr>
      <vt:lpstr>System Design</vt:lpstr>
      <vt:lpstr>Successive Refinement</vt:lpstr>
      <vt:lpstr>Successive Refinement</vt:lpstr>
      <vt:lpstr>Abstraction  - Device Driver</vt:lpstr>
      <vt:lpstr>Port E LED Abstraction</vt:lpstr>
      <vt:lpstr>malloc and free</vt:lpstr>
      <vt:lpstr>Scope and allocation</vt:lpstr>
      <vt:lpstr>LED Interfacing 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 319K Introduction to Embedded Systems</dc:title>
  <cp:lastModifiedBy>Abdolee, Reza</cp:lastModifiedBy>
  <cp:revision>7</cp:revision>
  <dcterms:modified xsi:type="dcterms:W3CDTF">2019-09-21T23:35:44Z</dcterms:modified>
</cp:coreProperties>
</file>