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355600" y="4902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Fuel Around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5600" y="8394700"/>
            <a:ext cx="12293600" cy="1295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By Mason, Zachary, Patrick, and Matthew</a:t>
            </a:r>
          </a:p>
        </p:txBody>
      </p:sp>
      <p:pic>
        <p:nvPicPr>
          <p:cNvPr id="34" name="ic_pum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8897" y="2933104"/>
            <a:ext cx="2840829" cy="3531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Developer Setup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Android Studio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Virtual Box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Genymotion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creen Shot 2014-12-07 at 4.57.0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633" y="1668024"/>
            <a:ext cx="11387534" cy="6417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Architectural Design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20700" indent="-52070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MVA vs. MVC</a:t>
            </a:r>
            <a:endParaRPr sz="4600">
              <a:solidFill>
                <a:srgbClr val="535353"/>
              </a:solidFill>
            </a:endParaRPr>
          </a:p>
          <a:p>
            <a:pPr lvl="0" marL="520700" indent="-52070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Why did we choose MVA?</a:t>
            </a:r>
            <a:endParaRPr sz="4600">
              <a:solidFill>
                <a:srgbClr val="535353"/>
              </a:solidFill>
            </a:endParaRPr>
          </a:p>
          <a:p>
            <a:pPr lvl="0" marL="520700" indent="-52070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Fat model &amp; skinny controller</a:t>
            </a: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9100" y="2470150"/>
            <a:ext cx="6718300" cy="20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UML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66128" y="564687"/>
            <a:ext cx="15137056" cy="8982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Project Overview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Antipatterns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God Class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Copy and Paste Programming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Reinventing the Wheel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Testing and complexity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If we had more time…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Add extended range for longer trips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User login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Updatable gas prices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Save location &amp; search history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