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9" r:id="rId2"/>
    <p:sldId id="260" r:id="rId3"/>
    <p:sldId id="271" r:id="rId4"/>
    <p:sldId id="261" r:id="rId5"/>
    <p:sldId id="263" r:id="rId6"/>
    <p:sldId id="264" r:id="rId7"/>
    <p:sldId id="272" r:id="rId8"/>
    <p:sldId id="265" r:id="rId9"/>
    <p:sldId id="266" r:id="rId10"/>
    <p:sldId id="269" r:id="rId11"/>
    <p:sldId id="268" r:id="rId12"/>
    <p:sldId id="270" r:id="rId13"/>
    <p:sldId id="276" r:id="rId14"/>
    <p:sldId id="277" r:id="rId15"/>
    <p:sldId id="273" r:id="rId16"/>
    <p:sldId id="279" r:id="rId17"/>
    <p:sldId id="280" r:id="rId18"/>
    <p:sldId id="278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C00E97-D74E-4091-ACDB-FC094EC53599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BE3903-1BDE-4B18-97FD-F2CDB8C2E660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A1D76D15-15D4-41BB-9484-30F61CB0D0FE}" type="parTrans" cxnId="{68FE0148-9DC7-4BD9-A95D-5DE1ACBE8860}">
      <dgm:prSet/>
      <dgm:spPr/>
      <dgm:t>
        <a:bodyPr/>
        <a:lstStyle/>
        <a:p>
          <a:endParaRPr lang="en-US"/>
        </a:p>
      </dgm:t>
    </dgm:pt>
    <dgm:pt modelId="{4E0A513C-FBA6-45F3-81B1-598CFD8263CF}" type="sibTrans" cxnId="{68FE0148-9DC7-4BD9-A95D-5DE1ACBE8860}">
      <dgm:prSet/>
      <dgm:spPr/>
      <dgm:t>
        <a:bodyPr/>
        <a:lstStyle/>
        <a:p>
          <a:endParaRPr lang="en-US"/>
        </a:p>
      </dgm:t>
    </dgm:pt>
    <dgm:pt modelId="{48C11614-1C51-49EC-A189-ECBAE540255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DD7528AE-B48A-4BAC-8F3B-84B81743C41C}" type="parTrans" cxnId="{73A16FEE-4C6F-4DC5-BEC7-33595B2727D6}">
      <dgm:prSet/>
      <dgm:spPr/>
      <dgm:t>
        <a:bodyPr/>
        <a:lstStyle/>
        <a:p>
          <a:endParaRPr lang="en-US"/>
        </a:p>
      </dgm:t>
    </dgm:pt>
    <dgm:pt modelId="{33581050-81CD-445E-8DAB-8231F062279D}" type="sibTrans" cxnId="{73A16FEE-4C6F-4DC5-BEC7-33595B2727D6}">
      <dgm:prSet/>
      <dgm:spPr/>
      <dgm:t>
        <a:bodyPr/>
        <a:lstStyle/>
        <a:p>
          <a:endParaRPr lang="en-US"/>
        </a:p>
      </dgm:t>
    </dgm:pt>
    <dgm:pt modelId="{37E11720-84E1-4AD4-924C-1ACA283B09D6}">
      <dgm:prSet phldrT="[Text]"/>
      <dgm:spPr/>
      <dgm:t>
        <a:bodyPr/>
        <a:lstStyle/>
        <a:p>
          <a:r>
            <a:rPr lang="en-US" b="0" dirty="0" smtClean="0"/>
            <a:t>GBDialogAssessmentView,		GBFrameView, </a:t>
          </a:r>
          <a:endParaRPr lang="en-US" b="0" dirty="0"/>
        </a:p>
      </dgm:t>
    </dgm:pt>
    <dgm:pt modelId="{3FE72231-88E9-4E16-8866-3B3B66296F1F}" type="parTrans" cxnId="{0CD1B0F6-A321-464B-B916-7E36AFC6ED51}">
      <dgm:prSet/>
      <dgm:spPr/>
      <dgm:t>
        <a:bodyPr/>
        <a:lstStyle/>
        <a:p>
          <a:endParaRPr lang="en-US"/>
        </a:p>
      </dgm:t>
    </dgm:pt>
    <dgm:pt modelId="{380FA160-88A7-43F0-8CC5-19067F72DE1F}" type="sibTrans" cxnId="{0CD1B0F6-A321-464B-B916-7E36AFC6ED51}">
      <dgm:prSet/>
      <dgm:spPr/>
      <dgm:t>
        <a:bodyPr/>
        <a:lstStyle/>
        <a:p>
          <a:endParaRPr lang="en-US"/>
        </a:p>
      </dgm:t>
    </dgm:pt>
    <dgm:pt modelId="{829EC1A8-B160-4488-B228-328D8F7C6922}">
      <dgm:prSet phldrT="[Text]"/>
      <dgm:spPr/>
      <dgm:t>
        <a:bodyPr/>
        <a:lstStyle/>
        <a:p>
          <a:r>
            <a:rPr lang="en-US" dirty="0" smtClean="0"/>
            <a:t>Controller</a:t>
          </a:r>
          <a:endParaRPr lang="en-US" dirty="0"/>
        </a:p>
      </dgm:t>
    </dgm:pt>
    <dgm:pt modelId="{26E0A9EE-A74F-49CF-8D5F-00E73AF0D312}" type="parTrans" cxnId="{B3584364-4795-4533-90ED-43DD9FF37498}">
      <dgm:prSet/>
      <dgm:spPr/>
      <dgm:t>
        <a:bodyPr/>
        <a:lstStyle/>
        <a:p>
          <a:endParaRPr lang="en-US"/>
        </a:p>
      </dgm:t>
    </dgm:pt>
    <dgm:pt modelId="{0EA3A9D7-4B7D-4142-A5E2-194C328707D0}" type="sibTrans" cxnId="{B3584364-4795-4533-90ED-43DD9FF37498}">
      <dgm:prSet/>
      <dgm:spPr/>
      <dgm:t>
        <a:bodyPr/>
        <a:lstStyle/>
        <a:p>
          <a:endParaRPr lang="en-US"/>
        </a:p>
      </dgm:t>
    </dgm:pt>
    <dgm:pt modelId="{61B9C464-0D42-4AE9-9D0E-39CE286147D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15EED03-B797-4ABE-9CB1-6391575F4C61}" type="parTrans" cxnId="{3CFF9406-047E-4632-A902-442713073FA1}">
      <dgm:prSet/>
      <dgm:spPr/>
      <dgm:t>
        <a:bodyPr/>
        <a:lstStyle/>
        <a:p>
          <a:endParaRPr lang="en-US"/>
        </a:p>
      </dgm:t>
    </dgm:pt>
    <dgm:pt modelId="{FEAC8C31-A407-46A9-A063-A4974DE4EDAA}" type="sibTrans" cxnId="{3CFF9406-047E-4632-A902-442713073FA1}">
      <dgm:prSet/>
      <dgm:spPr/>
      <dgm:t>
        <a:bodyPr/>
        <a:lstStyle/>
        <a:p>
          <a:endParaRPr lang="en-US"/>
        </a:p>
      </dgm:t>
    </dgm:pt>
    <dgm:pt modelId="{79CC7656-357C-4048-A7AB-6788A8DC7FAB}">
      <dgm:prSet phldrT="[Text]"/>
      <dgm:spPr/>
      <dgm:t>
        <a:bodyPr/>
        <a:lstStyle/>
        <a:p>
          <a:r>
            <a:rPr lang="en-US" dirty="0" smtClean="0"/>
            <a:t>GBDialogAssessmentController, 		GBFrameController, </a:t>
          </a:r>
          <a:endParaRPr lang="en-US" dirty="0"/>
        </a:p>
      </dgm:t>
    </dgm:pt>
    <dgm:pt modelId="{869DAD9A-5A72-4A13-90FA-4A473BFD6FAF}" type="parTrans" cxnId="{0674C2E1-D003-4C79-8273-509E4DC6242E}">
      <dgm:prSet/>
      <dgm:spPr/>
      <dgm:t>
        <a:bodyPr/>
        <a:lstStyle/>
        <a:p>
          <a:endParaRPr lang="en-US"/>
        </a:p>
      </dgm:t>
    </dgm:pt>
    <dgm:pt modelId="{4B0AB245-8B3C-461A-A401-C9066A59E772}" type="sibTrans" cxnId="{0674C2E1-D003-4C79-8273-509E4DC6242E}">
      <dgm:prSet/>
      <dgm:spPr/>
      <dgm:t>
        <a:bodyPr/>
        <a:lstStyle/>
        <a:p>
          <a:endParaRPr lang="en-US"/>
        </a:p>
      </dgm:t>
    </dgm:pt>
    <dgm:pt modelId="{A9EBCD0B-5CD9-4092-88AB-2C1695239D2C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12D57965-911A-4905-80BA-6F5AE3839471}" type="parTrans" cxnId="{B32655F4-55A4-4B1C-A10B-32D80BA6AADD}">
      <dgm:prSet/>
      <dgm:spPr/>
      <dgm:t>
        <a:bodyPr/>
        <a:lstStyle/>
        <a:p>
          <a:endParaRPr lang="en-US"/>
        </a:p>
      </dgm:t>
    </dgm:pt>
    <dgm:pt modelId="{D6C3CACB-41EB-4175-8E2B-A6B7E8F72B76}" type="sibTrans" cxnId="{B32655F4-55A4-4B1C-A10B-32D80BA6AADD}">
      <dgm:prSet/>
      <dgm:spPr/>
      <dgm:t>
        <a:bodyPr/>
        <a:lstStyle/>
        <a:p>
          <a:endParaRPr lang="en-US"/>
        </a:p>
      </dgm:t>
    </dgm:pt>
    <dgm:pt modelId="{7FC8FDFE-3467-40D9-9713-C467EAD603A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8AF4673-C38E-4EB9-A35C-711291C021D9}" type="parTrans" cxnId="{4A903AC3-8ECF-4E27-A0B1-7408FF236250}">
      <dgm:prSet/>
      <dgm:spPr/>
      <dgm:t>
        <a:bodyPr/>
        <a:lstStyle/>
        <a:p>
          <a:endParaRPr lang="en-US"/>
        </a:p>
      </dgm:t>
    </dgm:pt>
    <dgm:pt modelId="{04E80892-1AD0-4B56-A55F-9AB9D53BF017}" type="sibTrans" cxnId="{4A903AC3-8ECF-4E27-A0B1-7408FF236250}">
      <dgm:prSet/>
      <dgm:spPr/>
      <dgm:t>
        <a:bodyPr/>
        <a:lstStyle/>
        <a:p>
          <a:endParaRPr lang="en-US"/>
        </a:p>
      </dgm:t>
    </dgm:pt>
    <dgm:pt modelId="{D1057010-D208-42DF-AF42-25C8AB5921E3}">
      <dgm:prSet phldrT="[Text]"/>
      <dgm:spPr/>
      <dgm:t>
        <a:bodyPr/>
        <a:lstStyle/>
        <a:p>
          <a:r>
            <a:rPr lang="en-US" dirty="0" smtClean="0"/>
            <a:t>Subscriber, 		Course, 		Student</a:t>
          </a:r>
          <a:endParaRPr lang="en-US" dirty="0"/>
        </a:p>
      </dgm:t>
    </dgm:pt>
    <dgm:pt modelId="{F5796078-2F3C-47F7-AB0F-3B6E47C69B45}" type="parTrans" cxnId="{3D0F3C08-0EE1-430A-8118-81DCA9FCBD53}">
      <dgm:prSet/>
      <dgm:spPr/>
      <dgm:t>
        <a:bodyPr/>
        <a:lstStyle/>
        <a:p>
          <a:endParaRPr lang="en-US"/>
        </a:p>
      </dgm:t>
    </dgm:pt>
    <dgm:pt modelId="{0B863943-E158-4C7C-A138-6C3347C0B948}" type="sibTrans" cxnId="{3D0F3C08-0EE1-430A-8118-81DCA9FCBD53}">
      <dgm:prSet/>
      <dgm:spPr/>
      <dgm:t>
        <a:bodyPr/>
        <a:lstStyle/>
        <a:p>
          <a:endParaRPr lang="en-US"/>
        </a:p>
      </dgm:t>
    </dgm:pt>
    <dgm:pt modelId="{209936D5-C749-4EE4-922E-F1FDE175010F}">
      <dgm:prSet phldrT="[Text]"/>
      <dgm:spPr/>
      <dgm:t>
        <a:bodyPr/>
        <a:lstStyle/>
        <a:p>
          <a:r>
            <a:rPr lang="en-US" b="0" dirty="0" smtClean="0"/>
            <a:t>GBDialogCourseView,			GBDialogStudentView, </a:t>
          </a:r>
          <a:endParaRPr lang="en-US" b="0" dirty="0"/>
        </a:p>
      </dgm:t>
    </dgm:pt>
    <dgm:pt modelId="{374437D4-9F35-443C-8086-58EB4E3963C6}" type="parTrans" cxnId="{6571ED00-33BF-44B5-A90E-EB68A24F2743}">
      <dgm:prSet/>
      <dgm:spPr/>
      <dgm:t>
        <a:bodyPr/>
        <a:lstStyle/>
        <a:p>
          <a:endParaRPr lang="en-US"/>
        </a:p>
      </dgm:t>
    </dgm:pt>
    <dgm:pt modelId="{6DAEA30C-CCD6-415D-AD20-A69D840C3E53}" type="sibTrans" cxnId="{6571ED00-33BF-44B5-A90E-EB68A24F2743}">
      <dgm:prSet/>
      <dgm:spPr/>
      <dgm:t>
        <a:bodyPr/>
        <a:lstStyle/>
        <a:p>
          <a:endParaRPr lang="en-US"/>
        </a:p>
      </dgm:t>
    </dgm:pt>
    <dgm:pt modelId="{F229D06D-B80A-4C4E-9BDC-2C745047303B}">
      <dgm:prSet phldrT="[Text]"/>
      <dgm:spPr/>
      <dgm:t>
        <a:bodyPr/>
        <a:lstStyle/>
        <a:p>
          <a:r>
            <a:rPr lang="en-US" b="0" dirty="0" smtClean="0"/>
            <a:t>GBDialogUserOptionsView</a:t>
          </a:r>
          <a:endParaRPr lang="en-US" b="0" dirty="0"/>
        </a:p>
      </dgm:t>
    </dgm:pt>
    <dgm:pt modelId="{2905F2B3-E3B8-4CAC-A6AA-E98B1B6CB4BD}" type="parTrans" cxnId="{FFEA74A4-858F-4139-AA5E-8228C0B21ED4}">
      <dgm:prSet/>
      <dgm:spPr/>
      <dgm:t>
        <a:bodyPr/>
        <a:lstStyle/>
        <a:p>
          <a:endParaRPr lang="en-US"/>
        </a:p>
      </dgm:t>
    </dgm:pt>
    <dgm:pt modelId="{CC4FDBBD-00C4-4CA5-BA7A-17E8E0CB6457}" type="sibTrans" cxnId="{FFEA74A4-858F-4139-AA5E-8228C0B21ED4}">
      <dgm:prSet/>
      <dgm:spPr/>
      <dgm:t>
        <a:bodyPr/>
        <a:lstStyle/>
        <a:p>
          <a:endParaRPr lang="en-US"/>
        </a:p>
      </dgm:t>
    </dgm:pt>
    <dgm:pt modelId="{EA0ED33D-F481-418F-B61F-8FCB2FC48376}">
      <dgm:prSet phldrT="[Text]"/>
      <dgm:spPr/>
      <dgm:t>
        <a:bodyPr/>
        <a:lstStyle/>
        <a:p>
          <a:r>
            <a:rPr lang="en-US" dirty="0" smtClean="0"/>
            <a:t>GBDialogCourseController, 		GBDialogStudentController, </a:t>
          </a:r>
          <a:endParaRPr lang="en-US" dirty="0"/>
        </a:p>
      </dgm:t>
    </dgm:pt>
    <dgm:pt modelId="{0376B361-E9DC-4DE0-942B-2B25AFDC264F}" type="parTrans" cxnId="{74A36C60-FABA-435E-A686-A20263861302}">
      <dgm:prSet/>
      <dgm:spPr/>
      <dgm:t>
        <a:bodyPr/>
        <a:lstStyle/>
        <a:p>
          <a:endParaRPr lang="en-US"/>
        </a:p>
      </dgm:t>
    </dgm:pt>
    <dgm:pt modelId="{784A782E-A701-4FDE-B296-F008953B02C0}" type="sibTrans" cxnId="{74A36C60-FABA-435E-A686-A20263861302}">
      <dgm:prSet/>
      <dgm:spPr/>
      <dgm:t>
        <a:bodyPr/>
        <a:lstStyle/>
        <a:p>
          <a:endParaRPr lang="en-US"/>
        </a:p>
      </dgm:t>
    </dgm:pt>
    <dgm:pt modelId="{E8469FFD-B27F-4C09-9B34-74FD79299EE6}">
      <dgm:prSet phldrT="[Text]"/>
      <dgm:spPr/>
      <dgm:t>
        <a:bodyPr/>
        <a:lstStyle/>
        <a:p>
          <a:r>
            <a:rPr lang="en-US" dirty="0" smtClean="0"/>
            <a:t>GBDialogUserOptionsController</a:t>
          </a:r>
          <a:endParaRPr lang="en-US" dirty="0"/>
        </a:p>
      </dgm:t>
    </dgm:pt>
    <dgm:pt modelId="{37D5A60B-5E31-46BC-B1F3-85FC415A7D03}" type="parTrans" cxnId="{C48E22AE-65A0-44FF-B70A-4DCAE26B9C66}">
      <dgm:prSet/>
      <dgm:spPr/>
      <dgm:t>
        <a:bodyPr/>
        <a:lstStyle/>
        <a:p>
          <a:endParaRPr lang="en-US"/>
        </a:p>
      </dgm:t>
    </dgm:pt>
    <dgm:pt modelId="{851F364F-1763-49F2-8C76-02A15C57A68F}" type="sibTrans" cxnId="{C48E22AE-65A0-44FF-B70A-4DCAE26B9C66}">
      <dgm:prSet/>
      <dgm:spPr/>
      <dgm:t>
        <a:bodyPr/>
        <a:lstStyle/>
        <a:p>
          <a:endParaRPr lang="en-US"/>
        </a:p>
      </dgm:t>
    </dgm:pt>
    <dgm:pt modelId="{75B32A5F-5002-484B-9FDB-C84FDBA3D571}">
      <dgm:prSet phldrT="[Text]"/>
      <dgm:spPr/>
      <dgm:t>
        <a:bodyPr/>
        <a:lstStyle/>
        <a:p>
          <a:r>
            <a:rPr lang="en-US" dirty="0" smtClean="0"/>
            <a:t>Observer, 		Grade, 		</a:t>
          </a:r>
          <a:r>
            <a:rPr lang="en-US" dirty="0" err="1" smtClean="0"/>
            <a:t>bbimporter</a:t>
          </a:r>
          <a:endParaRPr lang="en-US" dirty="0"/>
        </a:p>
      </dgm:t>
    </dgm:pt>
    <dgm:pt modelId="{2E3AC35A-5FBA-4A78-B786-F796D156743E}" type="parTrans" cxnId="{CD9E29AA-CDA5-4FE0-A272-8D0B56BA80C5}">
      <dgm:prSet/>
      <dgm:spPr/>
      <dgm:t>
        <a:bodyPr/>
        <a:lstStyle/>
        <a:p>
          <a:endParaRPr lang="en-US"/>
        </a:p>
      </dgm:t>
    </dgm:pt>
    <dgm:pt modelId="{8065B0DA-1AED-40A8-A4C0-BCE90FCE824F}" type="sibTrans" cxnId="{CD9E29AA-CDA5-4FE0-A272-8D0B56BA80C5}">
      <dgm:prSet/>
      <dgm:spPr/>
      <dgm:t>
        <a:bodyPr/>
        <a:lstStyle/>
        <a:p>
          <a:endParaRPr lang="en-US"/>
        </a:p>
      </dgm:t>
    </dgm:pt>
    <dgm:pt modelId="{26EE7205-17E5-4C12-BF29-F271899E3356}">
      <dgm:prSet phldrT="[Text]"/>
      <dgm:spPr/>
      <dgm:t>
        <a:bodyPr/>
        <a:lstStyle/>
        <a:p>
          <a:r>
            <a:rPr lang="en-US" dirty="0" smtClean="0"/>
            <a:t>GBSql,			Assessment		</a:t>
          </a:r>
          <a:endParaRPr lang="en-US" dirty="0"/>
        </a:p>
      </dgm:t>
    </dgm:pt>
    <dgm:pt modelId="{8848D111-642E-4385-ADCC-0B7AB847E53C}" type="parTrans" cxnId="{EA40912D-1CD2-4B71-B4F1-38E0D4EFCFBE}">
      <dgm:prSet/>
      <dgm:spPr/>
      <dgm:t>
        <a:bodyPr/>
        <a:lstStyle/>
        <a:p>
          <a:endParaRPr lang="en-US"/>
        </a:p>
      </dgm:t>
    </dgm:pt>
    <dgm:pt modelId="{F4A9AF75-943E-4695-B398-7267CA99BA57}" type="sibTrans" cxnId="{EA40912D-1CD2-4B71-B4F1-38E0D4EFCFBE}">
      <dgm:prSet/>
      <dgm:spPr/>
      <dgm:t>
        <a:bodyPr/>
        <a:lstStyle/>
        <a:p>
          <a:endParaRPr lang="en-US"/>
        </a:p>
      </dgm:t>
    </dgm:pt>
    <dgm:pt modelId="{7C16FF64-FB46-4EA8-9872-140C3406FCBA}" type="pres">
      <dgm:prSet presAssocID="{1DC00E97-D74E-4091-ACDB-FC094EC5359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1F6EF7B-66C8-425D-9F16-2BD12B5E9877}" type="pres">
      <dgm:prSet presAssocID="{FDBE3903-1BDE-4B18-97FD-F2CDB8C2E660}" presName="composite" presStyleCnt="0"/>
      <dgm:spPr/>
    </dgm:pt>
    <dgm:pt modelId="{923FEF8A-DA9A-4681-B4EB-826A1DC181E0}" type="pres">
      <dgm:prSet presAssocID="{FDBE3903-1BDE-4B18-97FD-F2CDB8C2E660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F8CCD5-65D6-4401-A624-5859E77CF4B5}" type="pres">
      <dgm:prSet presAssocID="{FDBE3903-1BDE-4B18-97FD-F2CDB8C2E660}" presName="Parent" presStyleLbl="alignNode1" presStyleIdx="0" presStyleCnt="3" custLinFactNeighborY="529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BDB48-C96C-409A-BD7C-A8CD1F934E8D}" type="pres">
      <dgm:prSet presAssocID="{FDBE3903-1BDE-4B18-97FD-F2CDB8C2E660}" presName="Accent" presStyleLbl="parChTrans1D1" presStyleIdx="0" presStyleCnt="3"/>
      <dgm:spPr/>
    </dgm:pt>
    <dgm:pt modelId="{73D31ED6-C212-424F-8DB3-47571E2ED652}" type="pres">
      <dgm:prSet presAssocID="{FDBE3903-1BDE-4B18-97FD-F2CDB8C2E660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AC0847-7596-4661-B1EB-279AABDF6B8E}" type="pres">
      <dgm:prSet presAssocID="{4E0A513C-FBA6-45F3-81B1-598CFD8263CF}" presName="sibTrans" presStyleCnt="0"/>
      <dgm:spPr/>
    </dgm:pt>
    <dgm:pt modelId="{0ADA09F4-010F-4AFB-AD89-3B52CB6001FF}" type="pres">
      <dgm:prSet presAssocID="{829EC1A8-B160-4488-B228-328D8F7C6922}" presName="composite" presStyleCnt="0"/>
      <dgm:spPr/>
    </dgm:pt>
    <dgm:pt modelId="{1E588B4C-C572-4C54-8BC7-24050B4B720D}" type="pres">
      <dgm:prSet presAssocID="{829EC1A8-B160-4488-B228-328D8F7C6922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C3DBC-C038-45F8-A4F0-98F1DF4A90AC}" type="pres">
      <dgm:prSet presAssocID="{829EC1A8-B160-4488-B228-328D8F7C6922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3550F-1E49-4D11-A50A-0795B6CD0D4C}" type="pres">
      <dgm:prSet presAssocID="{829EC1A8-B160-4488-B228-328D8F7C6922}" presName="Accent" presStyleLbl="parChTrans1D1" presStyleIdx="1" presStyleCnt="3"/>
      <dgm:spPr/>
    </dgm:pt>
    <dgm:pt modelId="{81632D7B-A88B-4579-BD9A-77B9C68B6357}" type="pres">
      <dgm:prSet presAssocID="{829EC1A8-B160-4488-B228-328D8F7C6922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D44A1-740B-479E-A324-2B86269C2365}" type="pres">
      <dgm:prSet presAssocID="{0EA3A9D7-4B7D-4142-A5E2-194C328707D0}" presName="sibTrans" presStyleCnt="0"/>
      <dgm:spPr/>
    </dgm:pt>
    <dgm:pt modelId="{36E0F759-9BAC-4611-A9D1-0E03A3427C63}" type="pres">
      <dgm:prSet presAssocID="{A9EBCD0B-5CD9-4092-88AB-2C1695239D2C}" presName="composite" presStyleCnt="0"/>
      <dgm:spPr/>
    </dgm:pt>
    <dgm:pt modelId="{E788F3E1-FB87-42DE-B147-9E7F6F9C20AC}" type="pres">
      <dgm:prSet presAssocID="{A9EBCD0B-5CD9-4092-88AB-2C1695239D2C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35501-A646-4E0E-A1A0-1119B9E22955}" type="pres">
      <dgm:prSet presAssocID="{A9EBCD0B-5CD9-4092-88AB-2C1695239D2C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AD2C75-ECE2-4A46-8A35-C5DA22FE3927}" type="pres">
      <dgm:prSet presAssocID="{A9EBCD0B-5CD9-4092-88AB-2C1695239D2C}" presName="Accent" presStyleLbl="parChTrans1D1" presStyleIdx="2" presStyleCnt="3"/>
      <dgm:spPr/>
    </dgm:pt>
    <dgm:pt modelId="{C92D5A8B-B6EF-4012-9BBD-BC24E330C68A}" type="pres">
      <dgm:prSet presAssocID="{A9EBCD0B-5CD9-4092-88AB-2C1695239D2C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3C5E78-8F2E-4E4D-84F0-5CBF2721B999}" type="presOf" srcId="{D1057010-D208-42DF-AF42-25C8AB5921E3}" destId="{C92D5A8B-B6EF-4012-9BBD-BC24E330C68A}" srcOrd="0" destOrd="0" presId="urn:microsoft.com/office/officeart/2011/layout/TabList"/>
    <dgm:cxn modelId="{C48E22AE-65A0-44FF-B70A-4DCAE26B9C66}" srcId="{829EC1A8-B160-4488-B228-328D8F7C6922}" destId="{E8469FFD-B27F-4C09-9B34-74FD79299EE6}" srcOrd="3" destOrd="0" parTransId="{37D5A60B-5E31-46BC-B1F3-85FC415A7D03}" sibTransId="{851F364F-1763-49F2-8C76-02A15C57A68F}"/>
    <dgm:cxn modelId="{9780D13A-D094-49C2-B767-D42AD53D1B60}" type="presOf" srcId="{37E11720-84E1-4AD4-924C-1ACA283B09D6}" destId="{73D31ED6-C212-424F-8DB3-47571E2ED652}" srcOrd="0" destOrd="0" presId="urn:microsoft.com/office/officeart/2011/layout/TabList"/>
    <dgm:cxn modelId="{35C51611-F6E5-4B15-A64B-EA7273669690}" type="presOf" srcId="{EA0ED33D-F481-418F-B61F-8FCB2FC48376}" destId="{81632D7B-A88B-4579-BD9A-77B9C68B6357}" srcOrd="0" destOrd="1" presId="urn:microsoft.com/office/officeart/2011/layout/TabList"/>
    <dgm:cxn modelId="{EA40912D-1CD2-4B71-B4F1-38E0D4EFCFBE}" srcId="{A9EBCD0B-5CD9-4092-88AB-2C1695239D2C}" destId="{26EE7205-17E5-4C12-BF29-F271899E3356}" srcOrd="3" destOrd="0" parTransId="{8848D111-642E-4385-ADCC-0B7AB847E53C}" sibTransId="{F4A9AF75-943E-4695-B398-7267CA99BA57}"/>
    <dgm:cxn modelId="{68FE0148-9DC7-4BD9-A95D-5DE1ACBE8860}" srcId="{1DC00E97-D74E-4091-ACDB-FC094EC53599}" destId="{FDBE3903-1BDE-4B18-97FD-F2CDB8C2E660}" srcOrd="0" destOrd="0" parTransId="{A1D76D15-15D4-41BB-9484-30F61CB0D0FE}" sibTransId="{4E0A513C-FBA6-45F3-81B1-598CFD8263CF}"/>
    <dgm:cxn modelId="{73A16FEE-4C6F-4DC5-BEC7-33595B2727D6}" srcId="{FDBE3903-1BDE-4B18-97FD-F2CDB8C2E660}" destId="{48C11614-1C51-49EC-A189-ECBAE5402551}" srcOrd="0" destOrd="0" parTransId="{DD7528AE-B48A-4BAC-8F3B-84B81743C41C}" sibTransId="{33581050-81CD-445E-8DAB-8231F062279D}"/>
    <dgm:cxn modelId="{19648BB3-396B-4304-8A11-23C8F867D8A2}" type="presOf" srcId="{79CC7656-357C-4048-A7AB-6788A8DC7FAB}" destId="{81632D7B-A88B-4579-BD9A-77B9C68B6357}" srcOrd="0" destOrd="0" presId="urn:microsoft.com/office/officeart/2011/layout/TabList"/>
    <dgm:cxn modelId="{43551FE8-C36C-4273-A999-3146E26A8E9E}" type="presOf" srcId="{48C11614-1C51-49EC-A189-ECBAE5402551}" destId="{923FEF8A-DA9A-4681-B4EB-826A1DC181E0}" srcOrd="0" destOrd="0" presId="urn:microsoft.com/office/officeart/2011/layout/TabList"/>
    <dgm:cxn modelId="{CD9E29AA-CDA5-4FE0-A272-8D0B56BA80C5}" srcId="{A9EBCD0B-5CD9-4092-88AB-2C1695239D2C}" destId="{75B32A5F-5002-484B-9FDB-C84FDBA3D571}" srcOrd="2" destOrd="0" parTransId="{2E3AC35A-5FBA-4A78-B786-F796D156743E}" sibTransId="{8065B0DA-1AED-40A8-A4C0-BCE90FCE824F}"/>
    <dgm:cxn modelId="{93BBB081-B1C4-4B27-994E-78B8C1AF2BEC}" type="presOf" srcId="{F229D06D-B80A-4C4E-9BDC-2C745047303B}" destId="{73D31ED6-C212-424F-8DB3-47571E2ED652}" srcOrd="0" destOrd="2" presId="urn:microsoft.com/office/officeart/2011/layout/TabList"/>
    <dgm:cxn modelId="{4A903AC3-8ECF-4E27-A0B1-7408FF236250}" srcId="{A9EBCD0B-5CD9-4092-88AB-2C1695239D2C}" destId="{7FC8FDFE-3467-40D9-9713-C467EAD603A1}" srcOrd="0" destOrd="0" parTransId="{A8AF4673-C38E-4EB9-A35C-711291C021D9}" sibTransId="{04E80892-1AD0-4B56-A55F-9AB9D53BF017}"/>
    <dgm:cxn modelId="{74A36C60-FABA-435E-A686-A20263861302}" srcId="{829EC1A8-B160-4488-B228-328D8F7C6922}" destId="{EA0ED33D-F481-418F-B61F-8FCB2FC48376}" srcOrd="2" destOrd="0" parTransId="{0376B361-E9DC-4DE0-942B-2B25AFDC264F}" sibTransId="{784A782E-A701-4FDE-B296-F008953B02C0}"/>
    <dgm:cxn modelId="{6DB9DEDC-D51B-4641-9D55-66E43318FAA9}" type="presOf" srcId="{1DC00E97-D74E-4091-ACDB-FC094EC53599}" destId="{7C16FF64-FB46-4EA8-9872-140C3406FCBA}" srcOrd="0" destOrd="0" presId="urn:microsoft.com/office/officeart/2011/layout/TabList"/>
    <dgm:cxn modelId="{DF5524CB-A98A-4D2B-B5F2-2F9AA0B2D0AF}" type="presOf" srcId="{75B32A5F-5002-484B-9FDB-C84FDBA3D571}" destId="{C92D5A8B-B6EF-4012-9BBD-BC24E330C68A}" srcOrd="0" destOrd="1" presId="urn:microsoft.com/office/officeart/2011/layout/TabList"/>
    <dgm:cxn modelId="{0674C2E1-D003-4C79-8273-509E4DC6242E}" srcId="{829EC1A8-B160-4488-B228-328D8F7C6922}" destId="{79CC7656-357C-4048-A7AB-6788A8DC7FAB}" srcOrd="1" destOrd="0" parTransId="{869DAD9A-5A72-4A13-90FA-4A473BFD6FAF}" sibTransId="{4B0AB245-8B3C-461A-A401-C9066A59E772}"/>
    <dgm:cxn modelId="{3CFF9406-047E-4632-A902-442713073FA1}" srcId="{829EC1A8-B160-4488-B228-328D8F7C6922}" destId="{61B9C464-0D42-4AE9-9D0E-39CE286147DD}" srcOrd="0" destOrd="0" parTransId="{515EED03-B797-4ABE-9CB1-6391575F4C61}" sibTransId="{FEAC8C31-A407-46A9-A063-A4974DE4EDAA}"/>
    <dgm:cxn modelId="{7082BBA2-C7E8-4DC1-A9D5-F8C2794D5797}" type="presOf" srcId="{FDBE3903-1BDE-4B18-97FD-F2CDB8C2E660}" destId="{C2F8CCD5-65D6-4401-A624-5859E77CF4B5}" srcOrd="0" destOrd="0" presId="urn:microsoft.com/office/officeart/2011/layout/TabList"/>
    <dgm:cxn modelId="{ABED742C-061A-4D4A-87F6-AD94ACCA414C}" type="presOf" srcId="{209936D5-C749-4EE4-922E-F1FDE175010F}" destId="{73D31ED6-C212-424F-8DB3-47571E2ED652}" srcOrd="0" destOrd="1" presId="urn:microsoft.com/office/officeart/2011/layout/TabList"/>
    <dgm:cxn modelId="{F7993D64-67DD-4473-8E66-E2DD4C791A1E}" type="presOf" srcId="{A9EBCD0B-5CD9-4092-88AB-2C1695239D2C}" destId="{DC135501-A646-4E0E-A1A0-1119B9E22955}" srcOrd="0" destOrd="0" presId="urn:microsoft.com/office/officeart/2011/layout/TabList"/>
    <dgm:cxn modelId="{F768A905-5779-4F77-AA13-A517E4A5B5B8}" type="presOf" srcId="{829EC1A8-B160-4488-B228-328D8F7C6922}" destId="{94EC3DBC-C038-45F8-A4F0-98F1DF4A90AC}" srcOrd="0" destOrd="0" presId="urn:microsoft.com/office/officeart/2011/layout/TabList"/>
    <dgm:cxn modelId="{0CD1B0F6-A321-464B-B916-7E36AFC6ED51}" srcId="{FDBE3903-1BDE-4B18-97FD-F2CDB8C2E660}" destId="{37E11720-84E1-4AD4-924C-1ACA283B09D6}" srcOrd="1" destOrd="0" parTransId="{3FE72231-88E9-4E16-8866-3B3B66296F1F}" sibTransId="{380FA160-88A7-43F0-8CC5-19067F72DE1F}"/>
    <dgm:cxn modelId="{B32655F4-55A4-4B1C-A10B-32D80BA6AADD}" srcId="{1DC00E97-D74E-4091-ACDB-FC094EC53599}" destId="{A9EBCD0B-5CD9-4092-88AB-2C1695239D2C}" srcOrd="2" destOrd="0" parTransId="{12D57965-911A-4905-80BA-6F5AE3839471}" sibTransId="{D6C3CACB-41EB-4175-8E2B-A6B7E8F72B76}"/>
    <dgm:cxn modelId="{FFEA74A4-858F-4139-AA5E-8228C0B21ED4}" srcId="{FDBE3903-1BDE-4B18-97FD-F2CDB8C2E660}" destId="{F229D06D-B80A-4C4E-9BDC-2C745047303B}" srcOrd="3" destOrd="0" parTransId="{2905F2B3-E3B8-4CAC-A6AA-E98B1B6CB4BD}" sibTransId="{CC4FDBBD-00C4-4CA5-BA7A-17E8E0CB6457}"/>
    <dgm:cxn modelId="{423AFCC6-0B3D-4B65-B41A-A2AD47B1FE90}" type="presOf" srcId="{7FC8FDFE-3467-40D9-9713-C467EAD603A1}" destId="{E788F3E1-FB87-42DE-B147-9E7F6F9C20AC}" srcOrd="0" destOrd="0" presId="urn:microsoft.com/office/officeart/2011/layout/TabList"/>
    <dgm:cxn modelId="{6571ED00-33BF-44B5-A90E-EB68A24F2743}" srcId="{FDBE3903-1BDE-4B18-97FD-F2CDB8C2E660}" destId="{209936D5-C749-4EE4-922E-F1FDE175010F}" srcOrd="2" destOrd="0" parTransId="{374437D4-9F35-443C-8086-58EB4E3963C6}" sibTransId="{6DAEA30C-CCD6-415D-AD20-A69D840C3E53}"/>
    <dgm:cxn modelId="{3DC1E31B-2197-49F4-9C5A-48D32CC468A4}" type="presOf" srcId="{E8469FFD-B27F-4C09-9B34-74FD79299EE6}" destId="{81632D7B-A88B-4579-BD9A-77B9C68B6357}" srcOrd="0" destOrd="2" presId="urn:microsoft.com/office/officeart/2011/layout/TabList"/>
    <dgm:cxn modelId="{34949C2E-4A16-41E3-AA04-D6CA7E795109}" type="presOf" srcId="{26EE7205-17E5-4C12-BF29-F271899E3356}" destId="{C92D5A8B-B6EF-4012-9BBD-BC24E330C68A}" srcOrd="0" destOrd="2" presId="urn:microsoft.com/office/officeart/2011/layout/TabList"/>
    <dgm:cxn modelId="{D464F478-E997-4847-9BE4-B9C5CA3A9A1B}" type="presOf" srcId="{61B9C464-0D42-4AE9-9D0E-39CE286147DD}" destId="{1E588B4C-C572-4C54-8BC7-24050B4B720D}" srcOrd="0" destOrd="0" presId="urn:microsoft.com/office/officeart/2011/layout/TabList"/>
    <dgm:cxn modelId="{3D0F3C08-0EE1-430A-8118-81DCA9FCBD53}" srcId="{A9EBCD0B-5CD9-4092-88AB-2C1695239D2C}" destId="{D1057010-D208-42DF-AF42-25C8AB5921E3}" srcOrd="1" destOrd="0" parTransId="{F5796078-2F3C-47F7-AB0F-3B6E47C69B45}" sibTransId="{0B863943-E158-4C7C-A138-6C3347C0B948}"/>
    <dgm:cxn modelId="{B3584364-4795-4533-90ED-43DD9FF37498}" srcId="{1DC00E97-D74E-4091-ACDB-FC094EC53599}" destId="{829EC1A8-B160-4488-B228-328D8F7C6922}" srcOrd="1" destOrd="0" parTransId="{26E0A9EE-A74F-49CF-8D5F-00E73AF0D312}" sibTransId="{0EA3A9D7-4B7D-4142-A5E2-194C328707D0}"/>
    <dgm:cxn modelId="{19CC439B-F3A6-4022-BCFE-449D75762FF4}" type="presParOf" srcId="{7C16FF64-FB46-4EA8-9872-140C3406FCBA}" destId="{D1F6EF7B-66C8-425D-9F16-2BD12B5E9877}" srcOrd="0" destOrd="0" presId="urn:microsoft.com/office/officeart/2011/layout/TabList"/>
    <dgm:cxn modelId="{50091758-A4F2-46FF-892C-B36BC0EFA889}" type="presParOf" srcId="{D1F6EF7B-66C8-425D-9F16-2BD12B5E9877}" destId="{923FEF8A-DA9A-4681-B4EB-826A1DC181E0}" srcOrd="0" destOrd="0" presId="urn:microsoft.com/office/officeart/2011/layout/TabList"/>
    <dgm:cxn modelId="{17A77D28-34BD-4056-AC72-821A5AB4F80F}" type="presParOf" srcId="{D1F6EF7B-66C8-425D-9F16-2BD12B5E9877}" destId="{C2F8CCD5-65D6-4401-A624-5859E77CF4B5}" srcOrd="1" destOrd="0" presId="urn:microsoft.com/office/officeart/2011/layout/TabList"/>
    <dgm:cxn modelId="{EA46BDB5-3B1D-46E9-A93B-C5DF30DC9C7B}" type="presParOf" srcId="{D1F6EF7B-66C8-425D-9F16-2BD12B5E9877}" destId="{29DBDB48-C96C-409A-BD7C-A8CD1F934E8D}" srcOrd="2" destOrd="0" presId="urn:microsoft.com/office/officeart/2011/layout/TabList"/>
    <dgm:cxn modelId="{70BF767F-FCE6-4A63-A26F-AF54291B891D}" type="presParOf" srcId="{7C16FF64-FB46-4EA8-9872-140C3406FCBA}" destId="{73D31ED6-C212-424F-8DB3-47571E2ED652}" srcOrd="1" destOrd="0" presId="urn:microsoft.com/office/officeart/2011/layout/TabList"/>
    <dgm:cxn modelId="{FF2FC67D-C6EA-47C4-9815-D124A30CB080}" type="presParOf" srcId="{7C16FF64-FB46-4EA8-9872-140C3406FCBA}" destId="{75AC0847-7596-4661-B1EB-279AABDF6B8E}" srcOrd="2" destOrd="0" presId="urn:microsoft.com/office/officeart/2011/layout/TabList"/>
    <dgm:cxn modelId="{F99AE4FA-1833-46B6-8CE5-51DF3A3E6634}" type="presParOf" srcId="{7C16FF64-FB46-4EA8-9872-140C3406FCBA}" destId="{0ADA09F4-010F-4AFB-AD89-3B52CB6001FF}" srcOrd="3" destOrd="0" presId="urn:microsoft.com/office/officeart/2011/layout/TabList"/>
    <dgm:cxn modelId="{6028CE6B-91A0-4326-85B9-6F6E3282349D}" type="presParOf" srcId="{0ADA09F4-010F-4AFB-AD89-3B52CB6001FF}" destId="{1E588B4C-C572-4C54-8BC7-24050B4B720D}" srcOrd="0" destOrd="0" presId="urn:microsoft.com/office/officeart/2011/layout/TabList"/>
    <dgm:cxn modelId="{E79D2861-7148-4AE0-BB47-940E8C9763A1}" type="presParOf" srcId="{0ADA09F4-010F-4AFB-AD89-3B52CB6001FF}" destId="{94EC3DBC-C038-45F8-A4F0-98F1DF4A90AC}" srcOrd="1" destOrd="0" presId="urn:microsoft.com/office/officeart/2011/layout/TabList"/>
    <dgm:cxn modelId="{8D53A921-3C01-4421-B519-FCB808BF77EE}" type="presParOf" srcId="{0ADA09F4-010F-4AFB-AD89-3B52CB6001FF}" destId="{2D43550F-1E49-4D11-A50A-0795B6CD0D4C}" srcOrd="2" destOrd="0" presId="urn:microsoft.com/office/officeart/2011/layout/TabList"/>
    <dgm:cxn modelId="{F2AFB0FC-D275-4B51-8930-7FB44EAEBD8D}" type="presParOf" srcId="{7C16FF64-FB46-4EA8-9872-140C3406FCBA}" destId="{81632D7B-A88B-4579-BD9A-77B9C68B6357}" srcOrd="4" destOrd="0" presId="urn:microsoft.com/office/officeart/2011/layout/TabList"/>
    <dgm:cxn modelId="{8EA2D760-B2E5-483E-BAE3-C9099C19CE0D}" type="presParOf" srcId="{7C16FF64-FB46-4EA8-9872-140C3406FCBA}" destId="{F86D44A1-740B-479E-A324-2B86269C2365}" srcOrd="5" destOrd="0" presId="urn:microsoft.com/office/officeart/2011/layout/TabList"/>
    <dgm:cxn modelId="{E87D172C-2DEF-487B-8BED-01C7CEF8A315}" type="presParOf" srcId="{7C16FF64-FB46-4EA8-9872-140C3406FCBA}" destId="{36E0F759-9BAC-4611-A9D1-0E03A3427C63}" srcOrd="6" destOrd="0" presId="urn:microsoft.com/office/officeart/2011/layout/TabList"/>
    <dgm:cxn modelId="{EA13FF52-3855-4D25-A5BC-7CC608399C6B}" type="presParOf" srcId="{36E0F759-9BAC-4611-A9D1-0E03A3427C63}" destId="{E788F3E1-FB87-42DE-B147-9E7F6F9C20AC}" srcOrd="0" destOrd="0" presId="urn:microsoft.com/office/officeart/2011/layout/TabList"/>
    <dgm:cxn modelId="{31DF150A-72CD-4097-A6CD-9A5CAFCE062A}" type="presParOf" srcId="{36E0F759-9BAC-4611-A9D1-0E03A3427C63}" destId="{DC135501-A646-4E0E-A1A0-1119B9E22955}" srcOrd="1" destOrd="0" presId="urn:microsoft.com/office/officeart/2011/layout/TabList"/>
    <dgm:cxn modelId="{BC86AD7B-4C01-4582-97FD-7098954028DE}" type="presParOf" srcId="{36E0F759-9BAC-4611-A9D1-0E03A3427C63}" destId="{5CAD2C75-ECE2-4A46-8A35-C5DA22FE3927}" srcOrd="2" destOrd="0" presId="urn:microsoft.com/office/officeart/2011/layout/TabList"/>
    <dgm:cxn modelId="{72E9C1A5-C7C2-46AA-B74D-50315FAA1CFE}" type="presParOf" srcId="{7C16FF64-FB46-4EA8-9872-140C3406FCBA}" destId="{C92D5A8B-B6EF-4012-9BBD-BC24E330C68A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D2C75-ECE2-4A46-8A35-C5DA22FE3927}">
      <dsp:nvSpPr>
        <dsp:cNvPr id="0" name=""/>
        <dsp:cNvSpPr/>
      </dsp:nvSpPr>
      <dsp:spPr>
        <a:xfrm>
          <a:off x="0" y="3537977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3550F-1E49-4D11-A50A-0795B6CD0D4C}">
      <dsp:nvSpPr>
        <dsp:cNvPr id="0" name=""/>
        <dsp:cNvSpPr/>
      </dsp:nvSpPr>
      <dsp:spPr>
        <a:xfrm>
          <a:off x="0" y="2018359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BDB48-C96C-409A-BD7C-A8CD1F934E8D}">
      <dsp:nvSpPr>
        <dsp:cNvPr id="0" name=""/>
        <dsp:cNvSpPr/>
      </dsp:nvSpPr>
      <dsp:spPr>
        <a:xfrm>
          <a:off x="0" y="498742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FEF8A-DA9A-4681-B4EB-826A1DC181E0}">
      <dsp:nvSpPr>
        <dsp:cNvPr id="0" name=""/>
        <dsp:cNvSpPr/>
      </dsp:nvSpPr>
      <dsp:spPr>
        <a:xfrm>
          <a:off x="2734055" y="556"/>
          <a:ext cx="7781544" cy="49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 </a:t>
          </a:r>
          <a:endParaRPr lang="en-US" sz="2600" kern="1200" dirty="0"/>
        </a:p>
      </dsp:txBody>
      <dsp:txXfrm>
        <a:off x="2734055" y="556"/>
        <a:ext cx="7781544" cy="498186"/>
      </dsp:txXfrm>
    </dsp:sp>
    <dsp:sp modelId="{C2F8CCD5-65D6-4401-A624-5859E77CF4B5}">
      <dsp:nvSpPr>
        <dsp:cNvPr id="0" name=""/>
        <dsp:cNvSpPr/>
      </dsp:nvSpPr>
      <dsp:spPr>
        <a:xfrm>
          <a:off x="0" y="26925"/>
          <a:ext cx="2734056" cy="49818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View</a:t>
          </a:r>
          <a:endParaRPr lang="en-US" sz="2600" kern="1200" dirty="0"/>
        </a:p>
      </dsp:txBody>
      <dsp:txXfrm>
        <a:off x="24324" y="51249"/>
        <a:ext cx="2685408" cy="473862"/>
      </dsp:txXfrm>
    </dsp:sp>
    <dsp:sp modelId="{73D31ED6-C212-424F-8DB3-47571E2ED652}">
      <dsp:nvSpPr>
        <dsp:cNvPr id="0" name=""/>
        <dsp:cNvSpPr/>
      </dsp:nvSpPr>
      <dsp:spPr>
        <a:xfrm>
          <a:off x="0" y="498742"/>
          <a:ext cx="10515600" cy="996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kern="1200" dirty="0" smtClean="0"/>
            <a:t>GBDialogAssessmentView,		GBFrameView, 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kern="1200" dirty="0" smtClean="0"/>
            <a:t>GBDialogCourseView,			GBDialogStudentView, 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kern="1200" dirty="0" smtClean="0"/>
            <a:t>GBDialogUserOptionsView</a:t>
          </a:r>
          <a:endParaRPr lang="en-US" sz="1900" b="0" kern="1200" dirty="0"/>
        </a:p>
      </dsp:txBody>
      <dsp:txXfrm>
        <a:off x="0" y="498742"/>
        <a:ext cx="10515600" cy="996521"/>
      </dsp:txXfrm>
    </dsp:sp>
    <dsp:sp modelId="{1E588B4C-C572-4C54-8BC7-24050B4B720D}">
      <dsp:nvSpPr>
        <dsp:cNvPr id="0" name=""/>
        <dsp:cNvSpPr/>
      </dsp:nvSpPr>
      <dsp:spPr>
        <a:xfrm>
          <a:off x="2734055" y="1520173"/>
          <a:ext cx="7781544" cy="49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 </a:t>
          </a:r>
          <a:endParaRPr lang="en-US" sz="2600" kern="1200" dirty="0"/>
        </a:p>
      </dsp:txBody>
      <dsp:txXfrm>
        <a:off x="2734055" y="1520173"/>
        <a:ext cx="7781544" cy="498186"/>
      </dsp:txXfrm>
    </dsp:sp>
    <dsp:sp modelId="{94EC3DBC-C038-45F8-A4F0-98F1DF4A90AC}">
      <dsp:nvSpPr>
        <dsp:cNvPr id="0" name=""/>
        <dsp:cNvSpPr/>
      </dsp:nvSpPr>
      <dsp:spPr>
        <a:xfrm>
          <a:off x="0" y="1520173"/>
          <a:ext cx="2734056" cy="49818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Controller</a:t>
          </a:r>
          <a:endParaRPr lang="en-US" sz="2600" kern="1200" dirty="0"/>
        </a:p>
      </dsp:txBody>
      <dsp:txXfrm>
        <a:off x="24324" y="1544497"/>
        <a:ext cx="2685408" cy="473862"/>
      </dsp:txXfrm>
    </dsp:sp>
    <dsp:sp modelId="{81632D7B-A88B-4579-BD9A-77B9C68B6357}">
      <dsp:nvSpPr>
        <dsp:cNvPr id="0" name=""/>
        <dsp:cNvSpPr/>
      </dsp:nvSpPr>
      <dsp:spPr>
        <a:xfrm>
          <a:off x="0" y="2018359"/>
          <a:ext cx="10515600" cy="996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GBDialogAssessmentController, 		GBFrameController,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GBDialogCourseController, 		GBDialogStudentController,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GBDialogUserOptionsController</a:t>
          </a:r>
          <a:endParaRPr lang="en-US" sz="1900" kern="1200" dirty="0"/>
        </a:p>
      </dsp:txBody>
      <dsp:txXfrm>
        <a:off x="0" y="2018359"/>
        <a:ext cx="10515600" cy="996521"/>
      </dsp:txXfrm>
    </dsp:sp>
    <dsp:sp modelId="{E788F3E1-FB87-42DE-B147-9E7F6F9C20AC}">
      <dsp:nvSpPr>
        <dsp:cNvPr id="0" name=""/>
        <dsp:cNvSpPr/>
      </dsp:nvSpPr>
      <dsp:spPr>
        <a:xfrm>
          <a:off x="2734055" y="3039790"/>
          <a:ext cx="7781544" cy="49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 </a:t>
          </a:r>
          <a:endParaRPr lang="en-US" sz="2600" kern="1200" dirty="0"/>
        </a:p>
      </dsp:txBody>
      <dsp:txXfrm>
        <a:off x="2734055" y="3039790"/>
        <a:ext cx="7781544" cy="498186"/>
      </dsp:txXfrm>
    </dsp:sp>
    <dsp:sp modelId="{DC135501-A646-4E0E-A1A0-1119B9E22955}">
      <dsp:nvSpPr>
        <dsp:cNvPr id="0" name=""/>
        <dsp:cNvSpPr/>
      </dsp:nvSpPr>
      <dsp:spPr>
        <a:xfrm>
          <a:off x="0" y="3039790"/>
          <a:ext cx="2734056" cy="49818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Model</a:t>
          </a:r>
          <a:endParaRPr lang="en-US" sz="2600" kern="1200" dirty="0"/>
        </a:p>
      </dsp:txBody>
      <dsp:txXfrm>
        <a:off x="24324" y="3064114"/>
        <a:ext cx="2685408" cy="473862"/>
      </dsp:txXfrm>
    </dsp:sp>
    <dsp:sp modelId="{C92D5A8B-B6EF-4012-9BBD-BC24E330C68A}">
      <dsp:nvSpPr>
        <dsp:cNvPr id="0" name=""/>
        <dsp:cNvSpPr/>
      </dsp:nvSpPr>
      <dsp:spPr>
        <a:xfrm>
          <a:off x="0" y="3537977"/>
          <a:ext cx="10515600" cy="996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Subscriber, 		Course, 		Student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Observer, 		Grade, 		</a:t>
          </a:r>
          <a:r>
            <a:rPr lang="en-US" sz="1900" kern="1200" dirty="0" err="1" smtClean="0"/>
            <a:t>bbimporter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GBSql,			Assessment		</a:t>
          </a:r>
          <a:endParaRPr lang="en-US" sz="1900" kern="1200" dirty="0"/>
        </a:p>
      </dsp:txBody>
      <dsp:txXfrm>
        <a:off x="0" y="3537977"/>
        <a:ext cx="10515600" cy="996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7258-4DED-4792-9777-A92E84D7E180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EB35-0C44-4865-94C0-1561541634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4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7258-4DED-4792-9777-A92E84D7E180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EB35-0C44-4865-94C0-1561541634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7258-4DED-4792-9777-A92E84D7E180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EB35-0C44-4865-94C0-1561541634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0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7258-4DED-4792-9777-A92E84D7E180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EB35-0C44-4865-94C0-1561541634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8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7258-4DED-4792-9777-A92E84D7E180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EB35-0C44-4865-94C0-1561541634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4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7258-4DED-4792-9777-A92E84D7E180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EB35-0C44-4865-94C0-1561541634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3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7258-4DED-4792-9777-A92E84D7E180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EB35-0C44-4865-94C0-1561541634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7258-4DED-4792-9777-A92E84D7E180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EB35-0C44-4865-94C0-1561541634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9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7258-4DED-4792-9777-A92E84D7E180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EB35-0C44-4865-94C0-1561541634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8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7258-4DED-4792-9777-A92E84D7E180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EB35-0C44-4865-94C0-1561541634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7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7258-4DED-4792-9777-A92E84D7E180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EB35-0C44-4865-94C0-1561541634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9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27258-4DED-4792-9777-A92E84D7E180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CEB35-0C44-4865-94C0-1561541634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0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85173"/>
            <a:ext cx="9144000" cy="259834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Team Members:</a:t>
            </a:r>
          </a:p>
          <a:p>
            <a:pPr algn="l"/>
            <a:endParaRPr lang="en-US" sz="800" b="1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Jason Boutte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Alejandro </a:t>
            </a:r>
            <a:r>
              <a:rPr lang="en-US" b="1" dirty="0" smtClean="0">
                <a:solidFill>
                  <a:schemeClr val="tx1"/>
                </a:solidFill>
              </a:rPr>
              <a:t>Velazquez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Darren Reitan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22948"/>
            <a:ext cx="71437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7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Sprint: October 28</a:t>
            </a:r>
            <a:r>
              <a:rPr lang="en-US" b="1" baseline="30000" dirty="0" smtClean="0"/>
              <a:t>th</a:t>
            </a:r>
            <a:r>
              <a:rPr lang="en-US" b="1" dirty="0" smtClean="0"/>
              <a:t> – November 10th</a:t>
            </a:r>
            <a:br>
              <a:rPr lang="en-US" b="1" dirty="0" smtClean="0"/>
            </a:br>
            <a:r>
              <a:rPr lang="en-US" b="1" dirty="0" smtClean="0"/>
              <a:t>Implementing: Singleton, Observer, and MVC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4488"/>
            <a:ext cx="10515600" cy="3950999"/>
          </a:xfrm>
        </p:spPr>
        <p:txBody>
          <a:bodyPr/>
          <a:lstStyle/>
          <a:p>
            <a:r>
              <a:rPr lang="en-US" b="1" dirty="0" smtClean="0"/>
              <a:t>Observer Pattern cont.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5328"/>
            <a:ext cx="11351903" cy="427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Sprint: October 28</a:t>
            </a:r>
            <a:r>
              <a:rPr lang="en-US" b="1" baseline="30000" dirty="0" smtClean="0"/>
              <a:t>th</a:t>
            </a:r>
            <a:r>
              <a:rPr lang="en-US" b="1" dirty="0" smtClean="0"/>
              <a:t> – November 10th</a:t>
            </a:r>
            <a:br>
              <a:rPr lang="en-US" b="1" dirty="0" smtClean="0"/>
            </a:br>
            <a:r>
              <a:rPr lang="en-US" b="1" dirty="0" smtClean="0"/>
              <a:t>Implementing: Singleton, Observer, and MVC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950999"/>
          </a:xfrm>
        </p:spPr>
        <p:txBody>
          <a:bodyPr/>
          <a:lstStyle/>
          <a:p>
            <a:r>
              <a:rPr lang="en-US" b="1" dirty="0" smtClean="0"/>
              <a:t>Model-View-Controller (MVC)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43631395"/>
              </p:ext>
            </p:extLst>
          </p:nvPr>
        </p:nvGraphicFramePr>
        <p:xfrm>
          <a:off x="838200" y="2161308"/>
          <a:ext cx="10515600" cy="4535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93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4" y="0"/>
            <a:ext cx="9947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Model Relationships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5905"/>
            <a:ext cx="12192000" cy="41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9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73436" cy="1325563"/>
          </a:xfrm>
        </p:spPr>
        <p:txBody>
          <a:bodyPr/>
          <a:lstStyle/>
          <a:p>
            <a:pPr algn="ctr"/>
            <a:r>
              <a:rPr lang="en-US" b="1" dirty="0"/>
              <a:t>Database </a:t>
            </a:r>
            <a:r>
              <a:rPr lang="en-US" b="1" dirty="0" smtClean="0"/>
              <a:t>Schema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098" y="0"/>
            <a:ext cx="4109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Testing and Verification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dirty="0" smtClean="0"/>
              <a:t>We have Unit Tests that will …</a:t>
            </a:r>
          </a:p>
          <a:p>
            <a:pPr marL="0" lvl="0" indent="0">
              <a:buNone/>
            </a:pPr>
            <a:endParaRPr lang="en-US" sz="3200" dirty="0" smtClean="0"/>
          </a:p>
          <a:p>
            <a:pPr lvl="0"/>
            <a:r>
              <a:rPr lang="en-US" sz="3200" dirty="0" smtClean="0"/>
              <a:t>Verify </a:t>
            </a:r>
            <a:r>
              <a:rPr lang="en-US" sz="3200" dirty="0"/>
              <a:t>that </a:t>
            </a:r>
            <a:r>
              <a:rPr lang="en-US" sz="3200" b="1" dirty="0"/>
              <a:t>inserting, deleting, and updating information is always working</a:t>
            </a:r>
            <a:r>
              <a:rPr lang="en-US" sz="3200" dirty="0"/>
              <a:t> accordingly</a:t>
            </a:r>
            <a:r>
              <a:rPr lang="en-US" sz="3200" dirty="0" smtClean="0"/>
              <a:t>.</a:t>
            </a:r>
          </a:p>
          <a:p>
            <a:pPr lvl="0"/>
            <a:r>
              <a:rPr lang="en-US" sz="3200" dirty="0" smtClean="0"/>
              <a:t>Verify </a:t>
            </a:r>
            <a:r>
              <a:rPr lang="en-US" sz="3200" dirty="0"/>
              <a:t>that </a:t>
            </a:r>
            <a:r>
              <a:rPr lang="en-US" sz="3200" b="1" dirty="0"/>
              <a:t>no relationships </a:t>
            </a:r>
            <a:r>
              <a:rPr lang="en-US" sz="3200" b="1" dirty="0" smtClean="0"/>
              <a:t>in the Database are broken</a:t>
            </a:r>
            <a:r>
              <a:rPr lang="en-US" sz="32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83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" y="0"/>
            <a:ext cx="9598998" cy="6858000"/>
          </a:xfrm>
        </p:spPr>
      </p:pic>
    </p:spTree>
    <p:extLst>
      <p:ext uri="{BB962C8B-B14F-4D97-AF65-F5344CB8AC3E}">
        <p14:creationId xmlns:p14="http://schemas.microsoft.com/office/powerpoint/2010/main" val="179869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48" y="1124712"/>
            <a:ext cx="9769332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Metric++ </a:t>
            </a:r>
            <a:r>
              <a:rPr lang="en-US" dirty="0" smtClean="0"/>
              <a:t>checks for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 smtClean="0"/>
              <a:t>Architecture quality</a:t>
            </a:r>
          </a:p>
          <a:p>
            <a:pPr lvl="0"/>
            <a:r>
              <a:rPr lang="en-US" sz="4000" dirty="0" smtClean="0"/>
              <a:t>Design quality </a:t>
            </a:r>
          </a:p>
          <a:p>
            <a:pPr lvl="0"/>
            <a:r>
              <a:rPr lang="en-US" sz="4000" dirty="0" smtClean="0"/>
              <a:t>Code quality</a:t>
            </a:r>
          </a:p>
          <a:p>
            <a:pPr lvl="0"/>
            <a:r>
              <a:rPr lang="en-US" sz="4000" dirty="0"/>
              <a:t>T</a:t>
            </a:r>
            <a:r>
              <a:rPr lang="en-US" sz="4000" dirty="0" smtClean="0"/>
              <a:t>est quality</a:t>
            </a:r>
            <a:endParaRPr lang="en-US" sz="4000" dirty="0"/>
          </a:p>
          <a:p>
            <a:pPr lvl="0"/>
            <a:endParaRPr lang="en-US" sz="4000" dirty="0" smtClean="0"/>
          </a:p>
          <a:p>
            <a:pPr marL="0" lvl="0" indent="0">
              <a:buNone/>
            </a:pPr>
            <a:r>
              <a:rPr lang="en-US" sz="4000" dirty="0" err="1" smtClean="0"/>
              <a:t>Cyclomatic</a:t>
            </a:r>
            <a:r>
              <a:rPr lang="en-US" sz="4000" dirty="0" smtClean="0"/>
              <a:t> </a:t>
            </a:r>
            <a:r>
              <a:rPr lang="en-US" sz="4000" dirty="0"/>
              <a:t>Complexity </a:t>
            </a:r>
            <a:r>
              <a:rPr lang="en-US" sz="4000" dirty="0" smtClean="0"/>
              <a:t>Average = 0.830039526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572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526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Welcome to Gradebook!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64" y="1335053"/>
            <a:ext cx="10352072" cy="540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2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/>
          <a:lstStyle/>
          <a:p>
            <a:pPr algn="ctr"/>
            <a:r>
              <a:rPr lang="en-US" b="1" dirty="0" smtClean="0"/>
              <a:t>Overview</a:t>
            </a:r>
            <a:endParaRPr lang="en-US" b="1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1" y="1352550"/>
            <a:ext cx="10515600" cy="5133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/>
              <a:t>Gradebook </a:t>
            </a:r>
            <a:r>
              <a:rPr lang="en-US" sz="3200" i="1" dirty="0" smtClean="0"/>
              <a:t>targets … </a:t>
            </a:r>
          </a:p>
          <a:p>
            <a:r>
              <a:rPr lang="en-US" sz="3200" i="1" dirty="0" smtClean="0"/>
              <a:t>Instructors at any educational institution.</a:t>
            </a:r>
          </a:p>
          <a:p>
            <a:r>
              <a:rPr lang="en-US" sz="3200" i="1" dirty="0" smtClean="0"/>
              <a:t>Beginners to advance computer </a:t>
            </a:r>
            <a:r>
              <a:rPr lang="en-US" sz="3200" i="1" dirty="0" smtClean="0"/>
              <a:t>users. </a:t>
            </a:r>
            <a:endParaRPr lang="en-US" sz="3200" i="1" dirty="0" smtClean="0"/>
          </a:p>
          <a:p>
            <a:pPr marL="0" indent="0">
              <a:buNone/>
            </a:pPr>
            <a:endParaRPr lang="en-US" sz="3200" i="1" dirty="0" smtClean="0"/>
          </a:p>
          <a:p>
            <a:pPr marL="0" indent="0">
              <a:buNone/>
            </a:pPr>
            <a:r>
              <a:rPr lang="en-US" sz="3200" i="1" dirty="0" smtClean="0"/>
              <a:t>Gradebook can …</a:t>
            </a:r>
            <a:endParaRPr lang="en-US" dirty="0" smtClean="0"/>
          </a:p>
          <a:p>
            <a:r>
              <a:rPr lang="en-US" dirty="0" smtClean="0"/>
              <a:t>Keeps </a:t>
            </a:r>
            <a:r>
              <a:rPr lang="en-US" dirty="0"/>
              <a:t>track of students, their grades, and </a:t>
            </a:r>
            <a:r>
              <a:rPr lang="en-US" dirty="0" smtClean="0"/>
              <a:t>assessments.</a:t>
            </a:r>
          </a:p>
          <a:p>
            <a:r>
              <a:rPr lang="en-US" dirty="0" smtClean="0"/>
              <a:t>Easily create graphs.</a:t>
            </a:r>
          </a:p>
          <a:p>
            <a:r>
              <a:rPr lang="en-US" dirty="0" smtClean="0"/>
              <a:t>Imports </a:t>
            </a:r>
            <a:r>
              <a:rPr lang="en-US" dirty="0"/>
              <a:t>students from either </a:t>
            </a:r>
            <a:r>
              <a:rPr lang="en-US" i="1" dirty="0"/>
              <a:t>Blackboard Learn</a:t>
            </a:r>
            <a:r>
              <a:rPr lang="en-US" dirty="0"/>
              <a:t> or </a:t>
            </a:r>
            <a:r>
              <a:rPr lang="en-US" i="1" dirty="0" smtClean="0"/>
              <a:t>Moodle.</a:t>
            </a:r>
          </a:p>
          <a:p>
            <a:r>
              <a:rPr lang="en-US" dirty="0" smtClean="0"/>
              <a:t>Runs on a </a:t>
            </a:r>
            <a:r>
              <a:rPr lang="en-US" dirty="0"/>
              <a:t>Windows </a:t>
            </a:r>
            <a:r>
              <a:rPr lang="en-US" dirty="0" smtClean="0"/>
              <a:t>or Unix based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14480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Sprint: September 8</a:t>
            </a:r>
            <a:r>
              <a:rPr lang="en-US" sz="4000" b="1" baseline="30000" dirty="0" smtClean="0"/>
              <a:t>th</a:t>
            </a:r>
            <a:r>
              <a:rPr lang="en-US" sz="4000" b="1" dirty="0" smtClean="0"/>
              <a:t> – 24</a:t>
            </a:r>
            <a:r>
              <a:rPr lang="en-US" sz="4000" b="1" baseline="30000" dirty="0" smtClean="0"/>
              <a:t>th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“</a:t>
            </a:r>
            <a:r>
              <a:rPr lang="en-US" sz="4000" b="1" dirty="0"/>
              <a:t>As a Teacher, I want to add multiple courses</a:t>
            </a:r>
            <a:r>
              <a:rPr lang="en-US" sz="4000" b="1" dirty="0" smtClean="0"/>
              <a:t>.”</a:t>
            </a:r>
            <a:endParaRPr lang="en-US" sz="40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641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File Menu GUI to add courses.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SQL interface for storing courses.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 SQL with GUI.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2036"/>
            <a:ext cx="12192000" cy="326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5036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Sprint: September 25</a:t>
            </a:r>
            <a:r>
              <a:rPr lang="en-US" b="1" baseline="30000" dirty="0" smtClean="0"/>
              <a:t>th</a:t>
            </a:r>
            <a:r>
              <a:rPr lang="en-US" b="1" dirty="0" smtClean="0"/>
              <a:t> – October 12</a:t>
            </a:r>
            <a:r>
              <a:rPr lang="en-US" b="1" baseline="30000" dirty="0" smtClean="0"/>
              <a:t>th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“As a Teacher, I want to add students to my course.”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663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Create GUI to add Students to Courses.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Add SQL interface for inserting Students into a Course.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Connect GUI and SQL code.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Add Students to Course.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7527"/>
            <a:ext cx="12192000" cy="323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7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5036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Sprint: October 13</a:t>
            </a:r>
            <a:r>
              <a:rPr lang="en-US" sz="4000" b="1" baseline="30000" dirty="0" smtClean="0"/>
              <a:t>th</a:t>
            </a:r>
            <a:r>
              <a:rPr lang="en-US" sz="4000" b="1" dirty="0" smtClean="0"/>
              <a:t> – October 27th</a:t>
            </a:r>
            <a:br>
              <a:rPr lang="en-US" sz="4000" b="1" dirty="0" smtClean="0"/>
            </a:br>
            <a:r>
              <a:rPr lang="en-US" sz="4000" b="1" dirty="0" smtClean="0"/>
              <a:t>“</a:t>
            </a:r>
            <a:r>
              <a:rPr lang="en-US" sz="4000" b="1" dirty="0"/>
              <a:t>As a Teacher, I want to add </a:t>
            </a:r>
            <a:r>
              <a:rPr lang="en-US" sz="4000" b="1" dirty="0" smtClean="0"/>
              <a:t>assessments.”</a:t>
            </a:r>
            <a:endParaRPr lang="en-US" sz="40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6630"/>
          </a:xfrm>
          <a:noFill/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Create GUI to add Assessments.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Add SQL code for Assessments.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Connect GUI and SQL code for Assessments.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Add Assessments to class.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2278"/>
            <a:ext cx="12192000" cy="332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Singleton Pattern</a:t>
            </a:r>
          </a:p>
          <a:p>
            <a:r>
              <a:rPr lang="en-US" b="1" dirty="0" smtClean="0"/>
              <a:t>Observer Pattern</a:t>
            </a:r>
          </a:p>
          <a:p>
            <a:r>
              <a:rPr lang="en-US" b="1" dirty="0" smtClean="0"/>
              <a:t>Model-View-Controller </a:t>
            </a:r>
            <a:r>
              <a:rPr lang="en-US" b="1" dirty="0"/>
              <a:t>(MVC) </a:t>
            </a:r>
            <a:r>
              <a:rPr lang="en-US" b="1" dirty="0" smtClean="0"/>
              <a:t>Architecture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Sprint: October 28</a:t>
            </a:r>
            <a:r>
              <a:rPr lang="en-US" sz="4000" b="1" baseline="30000" dirty="0" smtClean="0"/>
              <a:t>th</a:t>
            </a:r>
            <a:r>
              <a:rPr lang="en-US" sz="4000" b="1" dirty="0" smtClean="0"/>
              <a:t> – November 10th</a:t>
            </a:r>
            <a:br>
              <a:rPr lang="en-US" sz="4000" b="1" dirty="0" smtClean="0"/>
            </a:br>
            <a:r>
              <a:rPr lang="en-US" sz="4000" b="1" dirty="0" smtClean="0"/>
              <a:t>Implementing</a:t>
            </a:r>
            <a:r>
              <a:rPr lang="en-US" sz="4000" b="1" dirty="0"/>
              <a:t>:</a:t>
            </a:r>
            <a:r>
              <a:rPr lang="en-US" sz="4000" b="1" dirty="0" smtClean="0"/>
              <a:t> Singleton, Observer, and MVC </a:t>
            </a:r>
            <a:endParaRPr lang="en-US" sz="40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3010555"/>
            <a:ext cx="9894455" cy="3166408"/>
          </a:xfrm>
        </p:spPr>
        <p:txBody>
          <a:bodyPr/>
          <a:lstStyle/>
          <a:p>
            <a:r>
              <a:rPr lang="en-US" b="1" dirty="0" smtClean="0"/>
              <a:t>Singleton</a:t>
            </a:r>
            <a:r>
              <a:rPr lang="en-US" b="1" dirty="0"/>
              <a:t> </a:t>
            </a:r>
            <a:r>
              <a:rPr lang="en-US" b="1" dirty="0" smtClean="0"/>
              <a:t>Pattern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Why?</a:t>
            </a:r>
            <a:endParaRPr lang="en-US" b="1" dirty="0"/>
          </a:p>
          <a:p>
            <a:endParaRPr lang="en-US" b="1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181" y="3010555"/>
            <a:ext cx="7540049" cy="23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7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Sprint: October 28</a:t>
            </a:r>
            <a:r>
              <a:rPr lang="en-US" b="1" baseline="30000" dirty="0" smtClean="0"/>
              <a:t>th</a:t>
            </a:r>
            <a:r>
              <a:rPr lang="en-US" b="1" dirty="0" smtClean="0"/>
              <a:t> – November 10th</a:t>
            </a:r>
            <a:br>
              <a:rPr lang="en-US" b="1" dirty="0" smtClean="0"/>
            </a:br>
            <a:r>
              <a:rPr lang="en-US" b="1" dirty="0" smtClean="0"/>
              <a:t>Implementing: Singleton, Observer, and MVC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5719"/>
            <a:ext cx="10515600" cy="499130"/>
          </a:xfrm>
        </p:spPr>
        <p:txBody>
          <a:bodyPr/>
          <a:lstStyle/>
          <a:p>
            <a:r>
              <a:rPr lang="en-US" b="1" dirty="0" smtClean="0"/>
              <a:t>Observer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4849"/>
            <a:ext cx="12192000" cy="457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3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</TotalTime>
  <Words>291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PowerPoint Presentation</vt:lpstr>
      <vt:lpstr>Welcome to Gradebook!</vt:lpstr>
      <vt:lpstr>Overview</vt:lpstr>
      <vt:lpstr>Sprint: September 8th – 24th “As a Teacher, I want to add multiple courses.”</vt:lpstr>
      <vt:lpstr>Sprint: September 25th – October 12th “As a Teacher, I want to add students to my course.”</vt:lpstr>
      <vt:lpstr>Sprint: October 13th – October 27th “As a Teacher, I want to add assessments.”</vt:lpstr>
      <vt:lpstr>Design</vt:lpstr>
      <vt:lpstr>Sprint: October 28th – November 10th Implementing: Singleton, Observer, and MVC </vt:lpstr>
      <vt:lpstr>Sprint: October 28th – November 10th Implementing: Singleton, Observer, and MVC </vt:lpstr>
      <vt:lpstr>Sprint: October 28th – November 10th Implementing: Singleton, Observer, and MVC </vt:lpstr>
      <vt:lpstr>Sprint: October 28th – November 10th Implementing: Singleton, Observer, and MVC </vt:lpstr>
      <vt:lpstr>PowerPoint Presentation</vt:lpstr>
      <vt:lpstr>Model Relationships</vt:lpstr>
      <vt:lpstr>Database Schema</vt:lpstr>
      <vt:lpstr>Testing and Verification</vt:lpstr>
      <vt:lpstr>PowerPoint Presentation</vt:lpstr>
      <vt:lpstr>PowerPoint Presentation</vt:lpstr>
      <vt:lpstr>Metric++ checks for …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Lakers</dc:title>
  <dc:creator>Alejandro Velazquez</dc:creator>
  <cp:lastModifiedBy>Alejandro Velazquez</cp:lastModifiedBy>
  <cp:revision>30</cp:revision>
  <dcterms:created xsi:type="dcterms:W3CDTF">2014-12-09T07:26:55Z</dcterms:created>
  <dcterms:modified xsi:type="dcterms:W3CDTF">2014-12-10T08:19:59Z</dcterms:modified>
</cp:coreProperties>
</file>