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0B180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quantumNote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y="721574" x="2711325"/>
            <a:ext cy="4083150" cx="37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idx="2" type="ctrTitle"/>
          </p:nvPr>
        </p:nvSpPr>
        <p:spPr>
          <a:xfrm>
            <a:off y="3810250" x="473275"/>
            <a:ext cy="1159799" cx="8501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Gage Sharp | Kyle Brownell | Martin Ramirez | Kong Her | Sukhpreet Singh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0" x="4873562"/>
            <a:ext cy="2857500" cx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7900" x="478675"/>
            <a:ext cy="4839000" cx="272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is quantumNote?		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Note taking application geared for students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Made for android tablets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Full of features to take quick and easy notes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y="721574" x="2711325"/>
            <a:ext cy="4083150" cx="37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idx="1" type="subTitle"/>
          </p:nvPr>
        </p:nvSpPr>
        <p:spPr>
          <a:xfrm>
            <a:off y="1505875" x="685800"/>
            <a:ext cy="36374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Coded in java and xml 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Observer model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MVC Architecture</a:t>
            </a:r>
          </a:p>
          <a:p>
            <a:pPr algn="l" rtl="0" lvl="1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lt1"/>
                </a:solidFill>
              </a:rPr>
              <a:t>model - java</a:t>
            </a:r>
          </a:p>
          <a:p>
            <a:pPr algn="l" rtl="0" lvl="1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lt1"/>
                </a:solidFill>
              </a:rPr>
              <a:t>view - xml </a:t>
            </a:r>
          </a:p>
          <a:p>
            <a:pPr algn="l" rtl="0" lvl="1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lt1"/>
                </a:solidFill>
              </a:rPr>
              <a:t>controller - android activities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ctrTitle"/>
          </p:nvPr>
        </p:nvSpPr>
        <p:spPr>
          <a:xfrm>
            <a:off y="218592" x="446525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y="721574" x="2711325"/>
            <a:ext cy="4083150" cx="37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-50907" x="56415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Verification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4873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Stress testing with Exerciser Monkey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JUnit testing on applicable classes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y="721574" x="2711325"/>
            <a:ext cy="4083150" cx="37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Maintainability	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Java files organized based on function and activity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Android project file structure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Custom inkView and audio recorder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y="721574" x="2711325"/>
            <a:ext cy="4083150" cx="37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Features</a:t>
            </a:r>
            <a:r>
              <a:rPr lang="en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426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Typing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Drawing Tools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Record Audio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y="721574" x="2711325"/>
            <a:ext cy="4083150" cx="37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2" type="body"/>
          </p:nvPr>
        </p:nvSpPr>
        <p:spPr>
          <a:xfrm>
            <a:off y="1208825" x="4417500"/>
            <a:ext cy="3725699" cx="426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ColorPicker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RayMenu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Dynamic Highlighting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Issues in Development	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Android Studio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Experience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Time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y="721574" x="2711325"/>
            <a:ext cy="4083150" cx="37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Future Features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144425"/>
            <a:ext cy="3725699" cx="4573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 Development</a:t>
            </a:r>
          </a:p>
          <a:p>
            <a:pPr rtl="0" lvl="1" indent="-3810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Lasso Select</a:t>
            </a:r>
          </a:p>
          <a:p>
            <a:pPr rtl="0" lvl="1" indent="-3810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Translate, rotate, scale</a:t>
            </a:r>
          </a:p>
          <a:p>
            <a:pPr rtl="0" lvl="1" indent="-3810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Camera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y="721574" x="2711325"/>
            <a:ext cy="4083150" cx="37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2" type="body"/>
          </p:nvPr>
        </p:nvSpPr>
        <p:spPr>
          <a:xfrm>
            <a:off y="1215550" x="4510650"/>
            <a:ext cy="3725699" cx="4573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Planned</a:t>
            </a:r>
          </a:p>
          <a:p>
            <a:pPr rtl="0" lvl="1" indent="-3810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Folders/Notebooks</a:t>
            </a:r>
          </a:p>
          <a:p>
            <a:pPr rtl="0" lvl="1" indent="-3810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Import/Export</a:t>
            </a:r>
          </a:p>
          <a:p>
            <a:pPr rtl="0" lvl="1" indent="-3810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Science Tools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525" x="637074"/>
            <a:ext cy="4874448" cx="274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4525" x="3764575"/>
            <a:ext cy="2745524" cx="488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299776" x="3764575"/>
            <a:ext cy="1504948" cx="48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