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Android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CSCI 430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Road Blocks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Server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Development halted because of School Framework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Programing shift because of update concerns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Database Organization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prebuilt data tables no longer worked with language change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All code had to be reviewed and altered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Road Blocks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Small Workloads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Database structures were important to whole project and development was slow because of continuous block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CSS and HTML pages were completed relatively quickly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Specializations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with the use of many languages we became specialized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The Website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Structured with an MVC architecture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Utilizes parsing systems to organize database tables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Encrypted for Security (although out of date)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Near Full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1199" x="422250"/>
            <a:ext cy="4113299" cx="829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02374" x="371612"/>
            <a:ext cy="4163499" cx="840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4187" x="259000"/>
            <a:ext cy="4275124" cx="86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06736" x="405387"/>
            <a:ext cy="4130024" cx="833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98375" x="388512"/>
            <a:ext cy="4146750" cx="83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79299" x="551800"/>
            <a:ext cy="3984899" cx="804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62561" x="518012"/>
            <a:ext cy="4018375" cx="810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1900200" x="2658900"/>
            <a:ext cy="1343099" cx="382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6000" lang="en">
                <a:latin typeface="Impact"/>
                <a:ea typeface="Impact"/>
                <a:cs typeface="Impact"/>
                <a:sym typeface="Impact"/>
              </a:rPr>
              <a:t>GroupR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6636" x="284088"/>
            <a:ext cy="4250228" cx="857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09537" x="411037"/>
            <a:ext cy="4124427" cx="83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A web based organizer to assist in group activity and scheduling for events and meetings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This project was developed because it was a necessity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GroupR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Simple System that controls Group Activity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Schedules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Files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Communications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Events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Secure and Organized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Usefulness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Web Based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File Containment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Calendar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Ethical and Bug Free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Teamwork and Development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Open Repository Master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Branch Method Development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Work Loads Divided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Strong 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Mutliple Languages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CSS, HTML, SQL, PHP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Structured with MVC methods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Database structured 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Local Host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School Host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Code Use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Reusable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HTML was recycled to keep WebPages uniform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Database Structure used Dynamically to instantiate more Tables for future Groups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Maintenance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CSS page makes it easy to edit Look and Feel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Database was made easy to edit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Dynamic Development of Groups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Road Blocks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Group in Early Stages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Lack of Communication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Idea Changes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Complete flip in Week 4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