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ff\CSCI%20430\Burndown%2010-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Burndown</a:t>
            </a:r>
            <a:r>
              <a:rPr lang="en-US" baseline="0"/>
              <a:t> chart Iteration 2 10/13-10/17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Sheet1!$G$19</c:f>
              <c:strCache>
                <c:ptCount val="1"/>
                <c:pt idx="0">
                  <c:v>Actual</c:v>
                </c:pt>
              </c:strCache>
            </c:strRef>
          </c:tx>
          <c:invertIfNegative val="0"/>
          <c:val>
            <c:numRef>
              <c:f>Sheet1!$H$19:$M$19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090624"/>
        <c:axId val="127399040"/>
      </c:barChart>
      <c:lineChart>
        <c:grouping val="standard"/>
        <c:varyColors val="0"/>
        <c:ser>
          <c:idx val="0"/>
          <c:order val="0"/>
          <c:tx>
            <c:strRef>
              <c:f>Sheet1!$G$18</c:f>
              <c:strCache>
                <c:ptCount val="1"/>
                <c:pt idx="0">
                  <c:v>Ideal</c:v>
                </c:pt>
              </c:strCache>
            </c:strRef>
          </c:tx>
          <c:marker>
            <c:symbol val="none"/>
          </c:marker>
          <c:val>
            <c:numRef>
              <c:f>Sheet1!$H$18:$M$18</c:f>
              <c:numCache>
                <c:formatCode>General</c:formatCode>
                <c:ptCount val="6"/>
                <c:pt idx="0">
                  <c:v>7</c:v>
                </c:pt>
                <c:pt idx="1">
                  <c:v>5.6</c:v>
                </c:pt>
                <c:pt idx="2">
                  <c:v>4.1999999999999993</c:v>
                </c:pt>
                <c:pt idx="3">
                  <c:v>2.7999999999999994</c:v>
                </c:pt>
                <c:pt idx="4">
                  <c:v>1.3999999999999995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090624"/>
        <c:axId val="127399040"/>
      </c:lineChart>
      <c:catAx>
        <c:axId val="1260906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99040"/>
        <c:crosses val="autoZero"/>
        <c:auto val="1"/>
        <c:lblAlgn val="ctr"/>
        <c:lblOffset val="100"/>
        <c:noMultiLvlLbl val="0"/>
      </c:catAx>
      <c:valAx>
        <c:axId val="12739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090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87A8E3-CDBE-416E-AB8E-15F5E3F489E4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EggBeater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 Adams</a:t>
            </a:r>
          </a:p>
          <a:p>
            <a:r>
              <a:rPr lang="en-US" dirty="0" err="1" smtClean="0"/>
              <a:t>Taha</a:t>
            </a:r>
            <a:r>
              <a:rPr lang="en-US" dirty="0" smtClean="0"/>
              <a:t> </a:t>
            </a:r>
            <a:r>
              <a:rPr lang="en-US" dirty="0" err="1" smtClean="0"/>
              <a:t>Ainaddin</a:t>
            </a:r>
            <a:endParaRPr lang="en-US" dirty="0"/>
          </a:p>
          <a:p>
            <a:r>
              <a:rPr lang="en-US" dirty="0"/>
              <a:t>Andrew Barton</a:t>
            </a:r>
          </a:p>
          <a:p>
            <a:r>
              <a:rPr lang="en-US" dirty="0" smtClean="0"/>
              <a:t>Robert Beam</a:t>
            </a:r>
          </a:p>
          <a:p>
            <a:r>
              <a:rPr lang="en-US" dirty="0" smtClean="0"/>
              <a:t>Yuki Ishikawa</a:t>
            </a:r>
          </a:p>
          <a:p>
            <a:r>
              <a:rPr lang="en-US" dirty="0" smtClean="0"/>
              <a:t>Sterling Miller</a:t>
            </a:r>
            <a:endParaRPr lang="en-US" dirty="0"/>
          </a:p>
          <a:p>
            <a:r>
              <a:rPr lang="en-US" dirty="0"/>
              <a:t>Sam </a:t>
            </a:r>
            <a:r>
              <a:rPr lang="en-US" dirty="0" err="1" smtClean="0"/>
              <a:t>Whitsett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49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Embedded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685925"/>
            <a:ext cx="8696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Command 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2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mockup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63407"/>
            <a:ext cx="7172325" cy="527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en-US" dirty="0"/>
              <a:t> mockup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17579"/>
            <a:ext cx="7337251" cy="51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7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Embedded-&gt;PC serial communication</a:t>
            </a:r>
          </a:p>
          <a:p>
            <a:r>
              <a:rPr lang="en-US" dirty="0" smtClean="0"/>
              <a:t>Keypad on embedded board</a:t>
            </a:r>
          </a:p>
          <a:p>
            <a:r>
              <a:rPr lang="en-US" dirty="0" smtClean="0"/>
              <a:t>Initial crypto mockup</a:t>
            </a:r>
          </a:p>
          <a:p>
            <a:r>
              <a:rPr lang="en-US" dirty="0" smtClean="0"/>
              <a:t>Initial GUI mockup</a:t>
            </a:r>
          </a:p>
          <a:p>
            <a:r>
              <a:rPr lang="en-US" dirty="0" smtClean="0"/>
              <a:t>Serial device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817399"/>
              </p:ext>
            </p:extLst>
          </p:nvPr>
        </p:nvGraphicFramePr>
        <p:xfrm>
          <a:off x="24788" y="1676400"/>
          <a:ext cx="8983337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6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Embedded/PC packet processing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Validate</a:t>
            </a:r>
          </a:p>
          <a:p>
            <a:pPr lvl="1"/>
            <a:r>
              <a:rPr lang="en-US" dirty="0" smtClean="0"/>
              <a:t>Extract</a:t>
            </a:r>
          </a:p>
          <a:p>
            <a:r>
              <a:rPr lang="en-US" dirty="0" smtClean="0"/>
              <a:t>GUI-&gt;Command line interaction</a:t>
            </a:r>
          </a:p>
          <a:p>
            <a:pPr lvl="1"/>
            <a:r>
              <a:rPr lang="en-US" dirty="0" smtClean="0"/>
              <a:t>Discover device</a:t>
            </a:r>
          </a:p>
          <a:p>
            <a:pPr lvl="1"/>
            <a:r>
              <a:rPr lang="en-US" dirty="0" smtClean="0"/>
              <a:t>Create crypto information</a:t>
            </a:r>
          </a:p>
          <a:p>
            <a:pPr lvl="1"/>
            <a:r>
              <a:rPr lang="en-US" dirty="0" smtClean="0"/>
              <a:t>Encrypt file</a:t>
            </a:r>
          </a:p>
          <a:p>
            <a:pPr lvl="1"/>
            <a:r>
              <a:rPr lang="en-US" dirty="0" smtClean="0"/>
              <a:t>Decrypt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</TotalTime>
  <Words>81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EggBeater</vt:lpstr>
      <vt:lpstr>Design</vt:lpstr>
      <vt:lpstr>Design: Embedded</vt:lpstr>
      <vt:lpstr>Design: Command line</vt:lpstr>
      <vt:lpstr>GUI mockup</vt:lpstr>
      <vt:lpstr>GUI mockup (cont)</vt:lpstr>
      <vt:lpstr>Progress</vt:lpstr>
      <vt:lpstr>Progress (cont)</vt:lpstr>
      <vt:lpstr>Backlog</vt:lpstr>
      <vt:lpstr>Testing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EggBeater</dc:title>
  <dc:creator>robertbeam@gmail.com</dc:creator>
  <cp:lastModifiedBy>robertbeam@gmail.com</cp:lastModifiedBy>
  <cp:revision>9</cp:revision>
  <dcterms:created xsi:type="dcterms:W3CDTF">2014-10-21T18:24:45Z</dcterms:created>
  <dcterms:modified xsi:type="dcterms:W3CDTF">2014-10-22T01:55:14Z</dcterms:modified>
</cp:coreProperties>
</file>