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74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Stuff\CSCI%20430\Burndown%2010-21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Burndown</a:t>
            </a:r>
            <a:r>
              <a:rPr lang="en-US" baseline="0"/>
              <a:t> chart Iteration 2 10/13-10/17</a:t>
            </a:r>
            <a:endParaRPr lang="en-US"/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1"/>
          <c:order val="1"/>
          <c:tx>
            <c:strRef>
              <c:f>Sheet1!$G$19</c:f>
              <c:strCache>
                <c:ptCount val="1"/>
                <c:pt idx="0">
                  <c:v>Actual</c:v>
                </c:pt>
              </c:strCache>
            </c:strRef>
          </c:tx>
          <c:invertIfNegative val="0"/>
          <c:val>
            <c:numRef>
              <c:f>Sheet1!$I$19:$M$19</c:f>
              <c:numCache>
                <c:formatCode>General</c:formatCode>
                <c:ptCount val="5"/>
                <c:pt idx="0">
                  <c:v>3</c:v>
                </c:pt>
                <c:pt idx="1">
                  <c:v>2</c:v>
                </c:pt>
                <c:pt idx="2">
                  <c:v>2</c:v>
                </c:pt>
                <c:pt idx="3">
                  <c:v>1</c:v>
                </c:pt>
                <c:pt idx="4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13833472"/>
        <c:axId val="113835008"/>
      </c:barChart>
      <c:lineChart>
        <c:grouping val="standard"/>
        <c:varyColors val="0"/>
        <c:ser>
          <c:idx val="0"/>
          <c:order val="0"/>
          <c:tx>
            <c:strRef>
              <c:f>Sheet1!$G$18</c:f>
              <c:strCache>
                <c:ptCount val="1"/>
                <c:pt idx="0">
                  <c:v>Ideal</c:v>
                </c:pt>
              </c:strCache>
            </c:strRef>
          </c:tx>
          <c:marker>
            <c:symbol val="none"/>
          </c:marker>
          <c:val>
            <c:numRef>
              <c:f>Sheet1!$I$18:$M$18</c:f>
              <c:numCache>
                <c:formatCode>General</c:formatCode>
                <c:ptCount val="5"/>
                <c:pt idx="0">
                  <c:v>5.6</c:v>
                </c:pt>
                <c:pt idx="1">
                  <c:v>4.1999999999999993</c:v>
                </c:pt>
                <c:pt idx="2">
                  <c:v>2.7999999999999994</c:v>
                </c:pt>
                <c:pt idx="3">
                  <c:v>1.3999999999999995</c:v>
                </c:pt>
                <c:pt idx="4">
                  <c:v>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3833472"/>
        <c:axId val="113835008"/>
      </c:lineChart>
      <c:catAx>
        <c:axId val="113833472"/>
        <c:scaling>
          <c:orientation val="minMax"/>
        </c:scaling>
        <c:delete val="0"/>
        <c:axPos val="b"/>
        <c:majorTickMark val="out"/>
        <c:minorTickMark val="none"/>
        <c:tickLblPos val="nextTo"/>
        <c:crossAx val="113835008"/>
        <c:crosses val="autoZero"/>
        <c:auto val="1"/>
        <c:lblAlgn val="ctr"/>
        <c:lblOffset val="100"/>
        <c:noMultiLvlLbl val="0"/>
      </c:catAx>
      <c:valAx>
        <c:axId val="11383500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1383347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7A8E3-CDBE-416E-AB8E-15F5E3F489E4}" type="datetimeFigureOut">
              <a:rPr lang="en-US" smtClean="0"/>
              <a:t>10/22/2014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118B8-CA3D-48CD-8272-3FD0BC66617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7A8E3-CDBE-416E-AB8E-15F5E3F489E4}" type="datetimeFigureOut">
              <a:rPr lang="en-US" smtClean="0"/>
              <a:t>10/22/2014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118B8-CA3D-48CD-8272-3FD0BC666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7A8E3-CDBE-416E-AB8E-15F5E3F489E4}" type="datetimeFigureOut">
              <a:rPr lang="en-US" smtClean="0"/>
              <a:t>10/22/2014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118B8-CA3D-48CD-8272-3FD0BC666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7A8E3-CDBE-416E-AB8E-15F5E3F489E4}" type="datetimeFigureOut">
              <a:rPr lang="en-US" smtClean="0"/>
              <a:t>10/22/2014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118B8-CA3D-48CD-8272-3FD0BC666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7A8E3-CDBE-416E-AB8E-15F5E3F489E4}" type="datetimeFigureOut">
              <a:rPr lang="en-US" smtClean="0"/>
              <a:t>10/22/2014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118B8-CA3D-48CD-8272-3FD0BC666177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7A8E3-CDBE-416E-AB8E-15F5E3F489E4}" type="datetimeFigureOut">
              <a:rPr lang="en-US" smtClean="0"/>
              <a:t>10/22/2014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118B8-CA3D-48CD-8272-3FD0BC666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7A8E3-CDBE-416E-AB8E-15F5E3F489E4}" type="datetimeFigureOut">
              <a:rPr lang="en-US" smtClean="0"/>
              <a:t>10/22/2014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118B8-CA3D-48CD-8272-3FD0BC666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7A8E3-CDBE-416E-AB8E-15F5E3F489E4}" type="datetimeFigureOut">
              <a:rPr lang="en-US" smtClean="0"/>
              <a:t>10/22/2014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118B8-CA3D-48CD-8272-3FD0BC666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7A8E3-CDBE-416E-AB8E-15F5E3F489E4}" type="datetimeFigureOut">
              <a:rPr lang="en-US" smtClean="0"/>
              <a:t>10/22/2014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118B8-CA3D-48CD-8272-3FD0BC666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7A8E3-CDBE-416E-AB8E-15F5E3F489E4}" type="datetimeFigureOut">
              <a:rPr lang="en-US" smtClean="0"/>
              <a:t>10/22/2014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118B8-CA3D-48CD-8272-3FD0BC666177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F787A8E3-CDBE-416E-AB8E-15F5E3F489E4}" type="datetimeFigureOut">
              <a:rPr lang="en-US" smtClean="0"/>
              <a:t>10/22/2014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72A118B8-CA3D-48CD-8272-3FD0BC666177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F787A8E3-CDBE-416E-AB8E-15F5E3F489E4}" type="datetimeFigureOut">
              <a:rPr lang="en-US" smtClean="0"/>
              <a:t>10/22/2014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72A118B8-CA3D-48CD-8272-3FD0BC66617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EggBeater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Sam Adams</a:t>
            </a:r>
          </a:p>
          <a:p>
            <a:r>
              <a:rPr lang="en-US" dirty="0" err="1" smtClean="0"/>
              <a:t>Taha</a:t>
            </a:r>
            <a:r>
              <a:rPr lang="en-US" dirty="0" smtClean="0"/>
              <a:t> </a:t>
            </a:r>
            <a:r>
              <a:rPr lang="en-US" dirty="0" err="1" smtClean="0"/>
              <a:t>Ainaddin</a:t>
            </a:r>
            <a:endParaRPr lang="en-US" dirty="0"/>
          </a:p>
          <a:p>
            <a:r>
              <a:rPr lang="en-US" dirty="0"/>
              <a:t>Andrew Barton</a:t>
            </a:r>
          </a:p>
          <a:p>
            <a:r>
              <a:rPr lang="en-US" dirty="0" smtClean="0"/>
              <a:t>Robert Beam</a:t>
            </a:r>
          </a:p>
          <a:p>
            <a:r>
              <a:rPr lang="en-US" dirty="0" smtClean="0"/>
              <a:t>Yuki Ishikawa</a:t>
            </a:r>
          </a:p>
          <a:p>
            <a:r>
              <a:rPr lang="en-US" dirty="0" smtClean="0"/>
              <a:t>Sterling Miller</a:t>
            </a:r>
            <a:endParaRPr lang="en-US" dirty="0"/>
          </a:p>
          <a:p>
            <a:r>
              <a:rPr lang="en-US" dirty="0"/>
              <a:t>Sam </a:t>
            </a:r>
            <a:r>
              <a:rPr lang="en-US" dirty="0" err="1" smtClean="0"/>
              <a:t>Whitsett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170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Unit testing</a:t>
            </a:r>
          </a:p>
          <a:p>
            <a:pPr lvl="1"/>
            <a:r>
              <a:rPr lang="en-US" dirty="0" smtClean="0"/>
              <a:t>Crypto</a:t>
            </a:r>
          </a:p>
          <a:p>
            <a:pPr lvl="1"/>
            <a:r>
              <a:rPr lang="en-US" dirty="0" smtClean="0"/>
              <a:t>Discovery helper methods</a:t>
            </a:r>
          </a:p>
          <a:p>
            <a:r>
              <a:rPr lang="en-US" dirty="0" smtClean="0"/>
              <a:t>Acceptance testing</a:t>
            </a:r>
          </a:p>
          <a:p>
            <a:pPr lvl="1"/>
            <a:r>
              <a:rPr lang="en-US" smtClean="0"/>
              <a:t>Hardware interactions</a:t>
            </a:r>
            <a:endParaRPr lang="en-US" dirty="0" smtClean="0"/>
          </a:p>
          <a:p>
            <a:pPr lvl="1"/>
            <a:r>
              <a:rPr lang="en-US" dirty="0" smtClean="0"/>
              <a:t>Device discovery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7690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Maintenance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Split design between three domains</a:t>
            </a:r>
          </a:p>
          <a:p>
            <a:pPr lvl="1"/>
            <a:r>
              <a:rPr lang="en-US" dirty="0" smtClean="0"/>
              <a:t>Embedded</a:t>
            </a:r>
          </a:p>
          <a:p>
            <a:pPr lvl="1"/>
            <a:r>
              <a:rPr lang="en-US" dirty="0" smtClean="0"/>
              <a:t>Core tool (command line)</a:t>
            </a:r>
          </a:p>
          <a:p>
            <a:pPr lvl="1"/>
            <a:r>
              <a:rPr lang="en-US" dirty="0" smtClean="0"/>
              <a:t>GUI wrapper of core tool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9092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438400"/>
            <a:ext cx="54959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83932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Design: Embedded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838" y="1685925"/>
            <a:ext cx="8696325" cy="348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40071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Design: Command line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676400"/>
            <a:ext cx="83820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29249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GUI mockup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" y="1463407"/>
            <a:ext cx="7172325" cy="52718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6988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GUI</a:t>
            </a:r>
            <a:r>
              <a:rPr lang="en-US" dirty="0"/>
              <a:t> mockup</a:t>
            </a:r>
            <a:r>
              <a:rPr lang="en-US" dirty="0" smtClean="0"/>
              <a:t> (</a:t>
            </a:r>
            <a:r>
              <a:rPr lang="en-US" dirty="0" err="1" smtClean="0"/>
              <a:t>cont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799" y="1517579"/>
            <a:ext cx="7337251" cy="5156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94733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Embedded-&gt;PC serial communication</a:t>
            </a:r>
          </a:p>
          <a:p>
            <a:r>
              <a:rPr lang="en-US" dirty="0" smtClean="0"/>
              <a:t>Keypad on embedded board</a:t>
            </a:r>
          </a:p>
          <a:p>
            <a:r>
              <a:rPr lang="en-US" dirty="0" smtClean="0"/>
              <a:t>Initial crypto mockup</a:t>
            </a:r>
          </a:p>
          <a:p>
            <a:r>
              <a:rPr lang="en-US" dirty="0" smtClean="0"/>
              <a:t>Initial GUI mockup</a:t>
            </a:r>
          </a:p>
          <a:p>
            <a:r>
              <a:rPr lang="en-US" dirty="0" smtClean="0"/>
              <a:t>Serial device discovery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2245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Progress (</a:t>
            </a:r>
            <a:r>
              <a:rPr lang="en-US" dirty="0" err="1" smtClean="0"/>
              <a:t>cont</a:t>
            </a:r>
            <a:r>
              <a:rPr lang="en-US" dirty="0" smtClean="0"/>
              <a:t>)</a:t>
            </a:r>
            <a:endParaRPr lang="en-US" dirty="0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14192378"/>
              </p:ext>
            </p:extLst>
          </p:nvPr>
        </p:nvGraphicFramePr>
        <p:xfrm>
          <a:off x="0" y="1524000"/>
          <a:ext cx="9144000" cy="533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27626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Backlog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Embedded/PC packet processing</a:t>
            </a:r>
          </a:p>
          <a:p>
            <a:pPr lvl="1"/>
            <a:r>
              <a:rPr lang="en-US" dirty="0" smtClean="0"/>
              <a:t>Create</a:t>
            </a:r>
          </a:p>
          <a:p>
            <a:pPr lvl="1"/>
            <a:r>
              <a:rPr lang="en-US" dirty="0" smtClean="0"/>
              <a:t>Validate</a:t>
            </a:r>
          </a:p>
          <a:p>
            <a:pPr lvl="1"/>
            <a:r>
              <a:rPr lang="en-US" dirty="0" smtClean="0"/>
              <a:t>Extract</a:t>
            </a:r>
          </a:p>
          <a:p>
            <a:r>
              <a:rPr lang="en-US" dirty="0" smtClean="0"/>
              <a:t>GUI-&gt;Command line interaction</a:t>
            </a:r>
          </a:p>
          <a:p>
            <a:pPr lvl="1"/>
            <a:r>
              <a:rPr lang="en-US" dirty="0" smtClean="0"/>
              <a:t>Discover device</a:t>
            </a:r>
          </a:p>
          <a:p>
            <a:pPr lvl="1"/>
            <a:r>
              <a:rPr lang="en-US" dirty="0" smtClean="0"/>
              <a:t>Create crypto information</a:t>
            </a:r>
          </a:p>
          <a:p>
            <a:pPr lvl="1"/>
            <a:r>
              <a:rPr lang="en-US" dirty="0" smtClean="0"/>
              <a:t>Encrypt file</a:t>
            </a:r>
          </a:p>
          <a:p>
            <a:pPr lvl="1"/>
            <a:r>
              <a:rPr lang="en-US" dirty="0" smtClean="0"/>
              <a:t>Decrypt file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5579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190</TotalTime>
  <Words>110</Words>
  <Application>Microsoft Office PowerPoint</Application>
  <PresentationFormat>On-screen Show (4:3)</PresentationFormat>
  <Paragraphs>43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Module</vt:lpstr>
      <vt:lpstr>EggBeater</vt:lpstr>
      <vt:lpstr>Design</vt:lpstr>
      <vt:lpstr>Design: Embedded</vt:lpstr>
      <vt:lpstr>Design: Command line</vt:lpstr>
      <vt:lpstr>GUI mockup</vt:lpstr>
      <vt:lpstr>GUI mockup (cont)</vt:lpstr>
      <vt:lpstr>Progress</vt:lpstr>
      <vt:lpstr>Progress (cont)</vt:lpstr>
      <vt:lpstr>Backlog</vt:lpstr>
      <vt:lpstr>Testing</vt:lpstr>
      <vt:lpstr>Maintenance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EggBeater</dc:title>
  <dc:creator>robertbeam@gmail.com</dc:creator>
  <cp:lastModifiedBy>robertbeam@gmail.com</cp:lastModifiedBy>
  <cp:revision>12</cp:revision>
  <dcterms:created xsi:type="dcterms:W3CDTF">2014-10-21T18:24:45Z</dcterms:created>
  <dcterms:modified xsi:type="dcterms:W3CDTF">2014-10-22T20:12:05Z</dcterms:modified>
</cp:coreProperties>
</file>