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67bbb73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67bbb73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7bbb73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7bbb73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7bbb733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7bbb733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7bbb733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7bbb733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67bbb733a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67bbb733a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67bbb73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67bbb73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98f59a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98f59a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7bbb73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7bbb73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7bbb73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7bbb73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65250" y="765475"/>
            <a:ext cx="5798400" cy="18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User Communications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Manpreet Singh, Amna Tiwana, Umaimah Syed,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Bhavan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57188" y="1463050"/>
            <a:ext cx="7863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 Professor Smith and fellow classmates...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ultiuser Communication System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a service for its users allowing them to communicate through the internet one on one chat.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338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Requirements</a:t>
            </a:r>
            <a:endParaRPr sz="53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19875"/>
            <a:ext cx="43299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Common Requirements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Account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User Requirements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Client Requirements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Server Requirements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Delete Requirements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GUI Requirements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Message Requirements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Internal Requirements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68825" y="1419875"/>
            <a:ext cx="38181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Non- Functional Requirements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Security and Privacy Requirements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Performance Requirements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Design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40572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-First Design Idea- </a:t>
            </a:r>
            <a:r>
              <a:rPr lang="en"/>
              <a:t>Flowchart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-We </a:t>
            </a:r>
            <a:r>
              <a:rPr lang="en" sz="1100"/>
              <a:t>didn't</a:t>
            </a:r>
            <a:r>
              <a:rPr lang="en" sz="1100"/>
              <a:t> have many classes and were not sure which direction to go we put all most everything in Client and </a:t>
            </a:r>
            <a:r>
              <a:rPr lang="en" sz="1100"/>
              <a:t>Server Side</a:t>
            </a:r>
            <a:r>
              <a:rPr lang="en" sz="1100"/>
              <a:t> but later realized we needed </a:t>
            </a:r>
            <a:r>
              <a:rPr lang="en" sz="1100"/>
              <a:t>separate</a:t>
            </a:r>
            <a:r>
              <a:rPr lang="en" sz="1100"/>
              <a:t> the new account and gui classes </a:t>
            </a:r>
            <a:r>
              <a:rPr lang="en" sz="1100"/>
              <a:t>along</a:t>
            </a:r>
            <a:r>
              <a:rPr lang="en" sz="1100"/>
              <a:t> with maybe </a:t>
            </a:r>
            <a:r>
              <a:rPr lang="en" sz="1100"/>
              <a:t>different</a:t>
            </a:r>
            <a:r>
              <a:rPr lang="en" sz="1100"/>
              <a:t> status class.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-User use case flow chart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400" y="0"/>
            <a:ext cx="4349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670600"/>
            <a:ext cx="83682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												         After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391263"/>
            <a:ext cx="4217925" cy="3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925" y="1361325"/>
            <a:ext cx="4342075" cy="3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8207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ClientSide Class: The ClientSide class provide the socket to client to make the connection with the Server. After </a:t>
            </a:r>
            <a:r>
              <a:rPr lang="en"/>
              <a:t>establishing</a:t>
            </a:r>
            <a:r>
              <a:rPr lang="en"/>
              <a:t> the connection, Client will be able to Login, Chat and logout with the </a:t>
            </a:r>
            <a:r>
              <a:rPr lang="en"/>
              <a:t>command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ServerSide Classes: The SeverSide Class accepts the multiple </a:t>
            </a:r>
            <a:r>
              <a:rPr lang="en"/>
              <a:t>clients</a:t>
            </a:r>
            <a:r>
              <a:rPr lang="en"/>
              <a:t> connection, and Create the new </a:t>
            </a:r>
            <a:r>
              <a:rPr lang="en"/>
              <a:t>thread</a:t>
            </a:r>
            <a:r>
              <a:rPr lang="en"/>
              <a:t> </a:t>
            </a:r>
            <a:r>
              <a:rPr lang="en"/>
              <a:t>every time new Client connects to the server to provide the all features of the Chat System. Also, it will connect the two clients to start and run the chat.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AccountClass and AccountHolder Class are connected together, in a way that Account Holder class is storing all the account details of users.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Classes as </a:t>
            </a:r>
            <a:r>
              <a:rPr lang="en"/>
              <a:t>Implementation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Message.class : Create the </a:t>
            </a:r>
            <a:r>
              <a:rPr lang="en"/>
              <a:t>object</a:t>
            </a:r>
            <a:r>
              <a:rPr lang="en"/>
              <a:t> of the message and pass that object between the Server and Client.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Summary &amp; Observations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2725" y="16500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opinions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Demonstrate the program on Eclipse….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