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773825"/>
            <a:ext cx="9008400" cy="32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IP Address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1775" y="89350"/>
            <a:ext cx="3078108" cy="12432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56" name="Google Shape;56;p13"/>
          <p:cNvCxnSpPr>
            <a:stCxn id="55" idx="1"/>
            <a:endCxn id="54" idx="0"/>
          </p:cNvCxnSpPr>
          <p:nvPr/>
        </p:nvCxnSpPr>
        <p:spPr>
          <a:xfrm>
            <a:off x="4320829" y="1331322"/>
            <a:ext cx="1833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121000" y="2039725"/>
            <a:ext cx="18078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Charon- 10.100.132.13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995 closed tcp ports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196900" y="2039725"/>
            <a:ext cx="14637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Pandemonium-10.100.132.42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997 </a:t>
            </a:r>
            <a:r>
              <a:rPr lang="en"/>
              <a:t>filtered</a:t>
            </a:r>
            <a:r>
              <a:rPr lang="en"/>
              <a:t> tcp ports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852056" y="2039725"/>
            <a:ext cx="13554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10.100.132.44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NixOS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996 </a:t>
            </a:r>
            <a:r>
              <a:rPr lang="en"/>
              <a:t>filtered</a:t>
            </a:r>
            <a:r>
              <a:rPr lang="en"/>
              <a:t> tcp ports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411675" y="2039725"/>
            <a:ext cx="14637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Cthulu-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10.100.132.111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995 filted tcp ports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17625" y="3660475"/>
            <a:ext cx="18078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BrassKnuckles-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10.100.132.231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Debian 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990 closed tcp ports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079600" y="2039725"/>
            <a:ext cx="17154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Tartarus-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10.100.132.221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Talos Principal Linux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996 closed tcp ports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196900" y="3675850"/>
            <a:ext cx="18603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onut-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10.100.132.234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24.04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996 closed tcp ports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228675" y="3660475"/>
            <a:ext cx="1632900" cy="11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Kerberos-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10.100.132.254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Server 2016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983 filted tcp ports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