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3228" r:id="rId3"/>
    <p:sldId id="3241" r:id="rId4"/>
    <p:sldId id="3247" r:id="rId5"/>
    <p:sldId id="3248" r:id="rId6"/>
    <p:sldId id="3229" r:id="rId7"/>
    <p:sldId id="3230" r:id="rId8"/>
    <p:sldId id="3249" r:id="rId9"/>
    <p:sldId id="3251" r:id="rId10"/>
    <p:sldId id="3252" r:id="rId11"/>
    <p:sldId id="3253" r:id="rId12"/>
    <p:sldId id="3237" r:id="rId13"/>
    <p:sldId id="3234" r:id="rId14"/>
    <p:sldId id="3236" r:id="rId15"/>
    <p:sldId id="3240" r:id="rId16"/>
  </p:sldIdLst>
  <p:sldSz cx="12852400" cy="7561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4AF"/>
    <a:srgbClr val="F7818F"/>
    <a:srgbClr val="42A8EE"/>
    <a:srgbClr val="F4823A"/>
    <a:srgbClr val="1A78C3"/>
    <a:srgbClr val="0763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9" autoAdjust="0"/>
    <p:restoredTop sz="81432" autoAdjust="0"/>
  </p:normalViewPr>
  <p:slideViewPr>
    <p:cSldViewPr snapToGrid="0">
      <p:cViewPr varScale="1">
        <p:scale>
          <a:sx n="99" d="100"/>
          <a:sy n="99" d="100"/>
        </p:scale>
        <p:origin x="7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19.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26,'0'-1,"0"0,1 0,-1 0,1 0,-1 0,1 0,-1 0,1 0,0 0,0 1,-1-1,1 0,0 0,0 1,0-1,0 0,0 1,0-1,0 1,0-1,0 1,0 0,0-1,0 1,1 0,-1 0,2 0,36-5,-35 5,299-3,-155 5,228-2,-365 1,-1 0,0 1,1 0,-1 0,0 1,0 0,16 8,3 1,-2-3,0-1,31 6,-41-12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0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0,'4'6,"0"0,0-1,-1 1,0 0,0 1,0-1,3 14,1-2,-1 3,0-1,-1 1,4 36,-2 65,-7 0,0-115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4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7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7.17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18 10</inkml:trace>
  <inkml:trace contextRef="#ctx0" brushRef="#br0" timeOffset="1">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8.5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1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374 1,'-1'0,"0"1,0-1,-1 1,1-1,0 1,0-1,0 1,0 0,0 0,0 0,0-1,0 1,0 0,0 0,0 0,1 1,-1-1,0 0,1 0,-1 0,1 0,-1 1,0 1,-10 36,9-31,-25 155,15-78,-53 230,43-237,-3-2,-37 75,38-101,-2-1,-40 56,56-92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86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9,'0'0,"0"-1,1 1,-1-1,1 1,-1-1,0 1,1-1,-1 1,1 0,-1-1,1 1,-1 0,1-1,-1 1,1 0,-1 0,1-1,0 1,-1 0,1 0,-1 0,1 0,0 0,-1 0,1 0,0 0,22-1,-20 1,19 1,0 2,0 0,0 2,0 0,-1 2,38 15,28 9,208 48,-224-61,94 23,198 55,65 27,-225-60,-191-60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4.6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0,'1'1,"-1"1,1-1,-1 0,0 0,1 0,0-1,-1 1,1 0,0 0,-1 0,1 0,0 0,0-1,0 1,0 0,-1-1,1 1,0-1,0 1,0-1,0 1,3-1,26 10,-26-9,54 12,117 10,64-14,-93-5,-98-2,-16-2,0 2,0 1,42 9,-15 1,62 4,-7-1,4-3,-30-5,50 15,20 0,-78-14,-54-7,-19-2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5.2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1,'4'0,"-1"0,1 1,-1 0,1 0,0 0,-1 0,0 0,1 0,-1 1,0 0,1 0,-1 0,4 3,4 5,-1 0,11 13,-2-3,6 10,-1 0,30 52,-44-63,-1-1,0 1,10 38,-5-15,-5-26,-4-10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2.8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1,'1'19,"1"-1,0 1,2-1,0 1,11 31,45 87,-36-85,-23-51,9 22,16 26,-22-44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0.5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1,'0'1,"1"0,-1 0,0 0,1 0,-1 1,1-1,-1 0,1 0,-1 0,1 0,0 0,0 0,-1-1,1 1,0 0,0 0,0 0,0-1,2 2,22 11,-18-9,-3-2,1 2,0-1,-1 0,1 1,-1 0,0 0,6 8,-7-8,0 0,1 0,0 0,-1 0,1-1,0 0,1 0,-1 0,10 5,21 4,1-1,0-2,53 7,27 3,-96-15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3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1,'1'3,"0"0,0 1,0-1,0 0,1 0,2 6,3 4,5 28,-1-1,-2 1,-3 1,3 50,2 12,-5-58,1 72,-7-110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8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1,'2'2,"0"-1,0 1,0 0,0 0,-1 0,1 1,0-1,-1 0,0 1,1-1,-1 1,1 4,1-2,2 6,-1-1,0 2,0-1,-1 0,0 1,-1-1,-1 1,0-1,0 18,-1-22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5.98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1,'0'2,"1"-1,-1 1,1 0,0 0,-1 0,1-1,0 1,0 0,0-1,0 1,0-1,1 1,-1-1,3 2,23 20,-21-18,30 20,41 23,20 13,-4 12,43 29,519 360,-168-110,-486-352,618 433,-508-356,59 46,30 16,-62-48,-83-44,-41-33,1-1,20 13,5 3,-28-21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1.17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3.70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28 0,'-1'1,"0"-1,0 0,0 0,1 1,-1-1,0 0,0 1,1-1,-1 1,0-1,0 1,1-1,-1 1,1 0,-1-1,0 1,1 0,-1 0,1-1,0 1,-1 0,1 0,0 0,-1-1,1 1,0 0,0 1,-6 26,6-26,-5 84,6 92,1-66,-3-49,0-13,7 66,-4-100,0-1,2 1,0-1,0 0,1 0,1-1,1 1,12 19,67 124,-72-133,2 0,0-1,2 0,20 21,-11-14,-13-11,-1 1,0 0,-2 1,0 0,-2 1,8 28,13 28,-14-40,-8-17,1-1,17 30,-18-39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28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7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1.19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0,'2'21,"0"0,1 1,1-2,1 1,1 0,12 26,-3-7,-11-22,0 0,0 0,-2 0,0 1,-2 34,1 15,10-10,-1 2,-9 116,-2-94,1-62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6.8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1,'24'0,"0"0,1 2,-1 0,47 12,340 100,-155-36,32 9,438 116,-670-185,18 6,93 43,-132-52,0-1,0-1,1-2,57 9,-50-9,-24-6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12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0,'4'0,"5"0,10 0,4 0,8 4,1 5,-4 6,-2 7,-3 5,-1 1,1-4,-5-6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4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82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0 188,'0'0</inkml:trace>
  <inkml:trace contextRef="#ctx0" brushRef="#br0" timeOffset="1">376 0,'4'0,"5"0,6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1.2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1,'0'1,"1"-1,-1 1,0 0,1 0,-1 0,0-1,1 1,-1 0,1-1,-1 1,1 0,-1-1,1 1,0 0,-1-1,1 1,0-1,-1 1,1-1,0 0,0 1,-1-1,1 0,0 1,0-1,0 0,1 0,26 5,-26-5,242 4,-140-6,3218 2,-3302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5.52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0,'3'2,"0"-1,-1 0,1 1,0-1,0-1,0 1,0 0,0-1,0 1,0-1,0 0,3 0,8 1,64 7,82-2,-36-3,15 14,-91-9,58 2,234-4,-64-3,-171-4,-97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216BC-D2C2-44FE-9499-0F6DB5DBB0D8}" type="datetimeFigureOut">
              <a:rPr lang="zh-CN" altLang="en-US" smtClean="0"/>
              <a:t>2024/2/27</a:t>
            </a:fld>
            <a:endParaRPr lang="zh-CN" altLang="en-US"/>
          </a:p>
        </p:txBody>
      </p:sp>
      <p:sp>
        <p:nvSpPr>
          <p:cNvPr id="4" name="幻灯片图像占位符 3"/>
          <p:cNvSpPr>
            <a:spLocks noGrp="1" noRot="1" noChangeAspect="1"/>
          </p:cNvSpPr>
          <p:nvPr>
            <p:ph type="sldImg" idx="2"/>
          </p:nvPr>
        </p:nvSpPr>
        <p:spPr>
          <a:xfrm>
            <a:off x="806450" y="1143000"/>
            <a:ext cx="5245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46A74-A4CD-490F-838E-D85A02144748}" type="slidenum">
              <a:rPr lang="zh-CN" altLang="en-US" smtClean="0"/>
              <a:t>‹#›</a:t>
            </a:fld>
            <a:endParaRPr lang="zh-CN" altLang="en-US"/>
          </a:p>
        </p:txBody>
      </p:sp>
    </p:spTree>
    <p:extLst>
      <p:ext uri="{BB962C8B-B14F-4D97-AF65-F5344CB8AC3E}">
        <p14:creationId xmlns:p14="http://schemas.microsoft.com/office/powerpoint/2010/main" val="2114891264"/>
      </p:ext>
    </p:extLst>
  </p:cSld>
  <p:clrMap bg1="lt1" tx1="dk1" bg2="lt2" tx2="dk2" accent1="accent1" accent2="accent2" accent3="accent3" accent4="accent4" accent5="accent5" accent6="accent6" hlink="hlink" folHlink="folHlink"/>
  <p:notesStyle>
    <a:lvl1pPr marL="0" algn="l" defTabSz="979711" rtl="0" eaLnBrk="1" latinLnBrk="0" hangingPunct="1">
      <a:defRPr sz="1285" kern="1200">
        <a:solidFill>
          <a:schemeClr val="tx1"/>
        </a:solidFill>
        <a:latin typeface="+mn-lt"/>
        <a:ea typeface="+mn-ea"/>
        <a:cs typeface="+mn-cs"/>
      </a:defRPr>
    </a:lvl1pPr>
    <a:lvl2pPr marL="489854" algn="l" defTabSz="979711" rtl="0" eaLnBrk="1" latinLnBrk="0" hangingPunct="1">
      <a:defRPr sz="1285" kern="1200">
        <a:solidFill>
          <a:schemeClr val="tx1"/>
        </a:solidFill>
        <a:latin typeface="+mn-lt"/>
        <a:ea typeface="+mn-ea"/>
        <a:cs typeface="+mn-cs"/>
      </a:defRPr>
    </a:lvl2pPr>
    <a:lvl3pPr marL="979711" algn="l" defTabSz="979711" rtl="0" eaLnBrk="1" latinLnBrk="0" hangingPunct="1">
      <a:defRPr sz="1285" kern="1200">
        <a:solidFill>
          <a:schemeClr val="tx1"/>
        </a:solidFill>
        <a:latin typeface="+mn-lt"/>
        <a:ea typeface="+mn-ea"/>
        <a:cs typeface="+mn-cs"/>
      </a:defRPr>
    </a:lvl3pPr>
    <a:lvl4pPr marL="1469564" algn="l" defTabSz="979711" rtl="0" eaLnBrk="1" latinLnBrk="0" hangingPunct="1">
      <a:defRPr sz="1285" kern="1200">
        <a:solidFill>
          <a:schemeClr val="tx1"/>
        </a:solidFill>
        <a:latin typeface="+mn-lt"/>
        <a:ea typeface="+mn-ea"/>
        <a:cs typeface="+mn-cs"/>
      </a:defRPr>
    </a:lvl4pPr>
    <a:lvl5pPr marL="1959419" algn="l" defTabSz="979711" rtl="0" eaLnBrk="1" latinLnBrk="0" hangingPunct="1">
      <a:defRPr sz="1285" kern="1200">
        <a:solidFill>
          <a:schemeClr val="tx1"/>
        </a:solidFill>
        <a:latin typeface="+mn-lt"/>
        <a:ea typeface="+mn-ea"/>
        <a:cs typeface="+mn-cs"/>
      </a:defRPr>
    </a:lvl5pPr>
    <a:lvl6pPr marL="2449273" algn="l" defTabSz="979711" rtl="0" eaLnBrk="1" latinLnBrk="0" hangingPunct="1">
      <a:defRPr sz="1285" kern="1200">
        <a:solidFill>
          <a:schemeClr val="tx1"/>
        </a:solidFill>
        <a:latin typeface="+mn-lt"/>
        <a:ea typeface="+mn-ea"/>
        <a:cs typeface="+mn-cs"/>
      </a:defRPr>
    </a:lvl6pPr>
    <a:lvl7pPr marL="2939128" algn="l" defTabSz="979711" rtl="0" eaLnBrk="1" latinLnBrk="0" hangingPunct="1">
      <a:defRPr sz="1285" kern="1200">
        <a:solidFill>
          <a:schemeClr val="tx1"/>
        </a:solidFill>
        <a:latin typeface="+mn-lt"/>
        <a:ea typeface="+mn-ea"/>
        <a:cs typeface="+mn-cs"/>
      </a:defRPr>
    </a:lvl7pPr>
    <a:lvl8pPr marL="3428983" algn="l" defTabSz="979711" rtl="0" eaLnBrk="1" latinLnBrk="0" hangingPunct="1">
      <a:defRPr sz="1285" kern="1200">
        <a:solidFill>
          <a:schemeClr val="tx1"/>
        </a:solidFill>
        <a:latin typeface="+mn-lt"/>
        <a:ea typeface="+mn-ea"/>
        <a:cs typeface="+mn-cs"/>
      </a:defRPr>
    </a:lvl8pPr>
    <a:lvl9pPr marL="3918838" algn="l" defTabSz="979711" rtl="0" eaLnBrk="1" latinLnBrk="0" hangingPunct="1">
      <a:defRPr sz="12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a:t>
            </a:fld>
            <a:endParaRPr lang="zh-CN" altLang="en-US"/>
          </a:p>
        </p:txBody>
      </p:sp>
    </p:spTree>
    <p:extLst>
      <p:ext uri="{BB962C8B-B14F-4D97-AF65-F5344CB8AC3E}">
        <p14:creationId xmlns:p14="http://schemas.microsoft.com/office/powerpoint/2010/main" val="215825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11</a:t>
            </a:fld>
            <a:endParaRPr lang="zh-CN" altLang="en-US"/>
          </a:p>
        </p:txBody>
      </p:sp>
    </p:spTree>
    <p:extLst>
      <p:ext uri="{BB962C8B-B14F-4D97-AF65-F5344CB8AC3E}">
        <p14:creationId xmlns:p14="http://schemas.microsoft.com/office/powerpoint/2010/main" val="213445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12</a:t>
            </a:fld>
            <a:endParaRPr lang="zh-CN" altLang="en-US"/>
          </a:p>
        </p:txBody>
      </p:sp>
    </p:spTree>
    <p:extLst>
      <p:ext uri="{BB962C8B-B14F-4D97-AF65-F5344CB8AC3E}">
        <p14:creationId xmlns:p14="http://schemas.microsoft.com/office/powerpoint/2010/main" val="3742365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13</a:t>
            </a:fld>
            <a:endParaRPr lang="zh-CN" altLang="en-US"/>
          </a:p>
        </p:txBody>
      </p:sp>
    </p:spTree>
    <p:extLst>
      <p:ext uri="{BB962C8B-B14F-4D97-AF65-F5344CB8AC3E}">
        <p14:creationId xmlns:p14="http://schemas.microsoft.com/office/powerpoint/2010/main" val="389103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3</a:t>
            </a:fld>
            <a:endParaRPr lang="zh-CN" altLang="en-US"/>
          </a:p>
        </p:txBody>
      </p:sp>
    </p:spTree>
    <p:extLst>
      <p:ext uri="{BB962C8B-B14F-4D97-AF65-F5344CB8AC3E}">
        <p14:creationId xmlns:p14="http://schemas.microsoft.com/office/powerpoint/2010/main" val="275203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4</a:t>
            </a:fld>
            <a:endParaRPr lang="zh-CN" altLang="en-US"/>
          </a:p>
        </p:txBody>
      </p:sp>
    </p:spTree>
    <p:extLst>
      <p:ext uri="{BB962C8B-B14F-4D97-AF65-F5344CB8AC3E}">
        <p14:creationId xmlns:p14="http://schemas.microsoft.com/office/powerpoint/2010/main" val="128385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5</a:t>
            </a:fld>
            <a:endParaRPr lang="zh-CN" altLang="en-US"/>
          </a:p>
        </p:txBody>
      </p:sp>
    </p:spTree>
    <p:extLst>
      <p:ext uri="{BB962C8B-B14F-4D97-AF65-F5344CB8AC3E}">
        <p14:creationId xmlns:p14="http://schemas.microsoft.com/office/powerpoint/2010/main" val="241893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6</a:t>
            </a:fld>
            <a:endParaRPr lang="zh-CN" altLang="en-US"/>
          </a:p>
        </p:txBody>
      </p:sp>
    </p:spTree>
    <p:extLst>
      <p:ext uri="{BB962C8B-B14F-4D97-AF65-F5344CB8AC3E}">
        <p14:creationId xmlns:p14="http://schemas.microsoft.com/office/powerpoint/2010/main" val="206102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7</a:t>
            </a:fld>
            <a:endParaRPr lang="zh-CN" altLang="en-US"/>
          </a:p>
        </p:txBody>
      </p:sp>
    </p:spTree>
    <p:extLst>
      <p:ext uri="{BB962C8B-B14F-4D97-AF65-F5344CB8AC3E}">
        <p14:creationId xmlns:p14="http://schemas.microsoft.com/office/powerpoint/2010/main" val="314977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F86ED-B65A-A11A-25CD-F6D553561D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0BD4070-0F7F-4F67-F084-C2739A84332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F76863A-65FE-6A3E-9C1C-61246023700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859D08E-851C-8403-228C-A5F831649081}"/>
              </a:ext>
            </a:extLst>
          </p:cNvPr>
          <p:cNvSpPr>
            <a:spLocks noGrp="1"/>
          </p:cNvSpPr>
          <p:nvPr>
            <p:ph type="sldNum" sz="quarter" idx="5"/>
          </p:nvPr>
        </p:nvSpPr>
        <p:spPr/>
        <p:txBody>
          <a:bodyPr/>
          <a:lstStyle/>
          <a:p>
            <a:fld id="{2CF46A74-A4CD-490F-838E-D85A02144748}" type="slidenum">
              <a:rPr lang="zh-CN" altLang="en-US" smtClean="0"/>
              <a:t>8</a:t>
            </a:fld>
            <a:endParaRPr lang="zh-CN" altLang="en-US"/>
          </a:p>
        </p:txBody>
      </p:sp>
    </p:spTree>
    <p:extLst>
      <p:ext uri="{BB962C8B-B14F-4D97-AF65-F5344CB8AC3E}">
        <p14:creationId xmlns:p14="http://schemas.microsoft.com/office/powerpoint/2010/main" val="1718645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597B2-4A58-9897-CC34-6E1C93D11E9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2CEE140-3989-4ED1-5EC3-CC14AB40B16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4F7D94-33B6-C1C8-43CD-293DD30ECB0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74BF041-308D-2B52-FD52-3A64B63C165A}"/>
              </a:ext>
            </a:extLst>
          </p:cNvPr>
          <p:cNvSpPr>
            <a:spLocks noGrp="1"/>
          </p:cNvSpPr>
          <p:nvPr>
            <p:ph type="sldNum" sz="quarter" idx="5"/>
          </p:nvPr>
        </p:nvSpPr>
        <p:spPr/>
        <p:txBody>
          <a:bodyPr/>
          <a:lstStyle/>
          <a:p>
            <a:fld id="{2CF46A74-A4CD-490F-838E-D85A02144748}" type="slidenum">
              <a:rPr lang="zh-CN" altLang="en-US" smtClean="0"/>
              <a:t>9</a:t>
            </a:fld>
            <a:endParaRPr lang="zh-CN" altLang="en-US"/>
          </a:p>
        </p:txBody>
      </p:sp>
    </p:spTree>
    <p:extLst>
      <p:ext uri="{BB962C8B-B14F-4D97-AF65-F5344CB8AC3E}">
        <p14:creationId xmlns:p14="http://schemas.microsoft.com/office/powerpoint/2010/main" val="2553446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71549-0995-4EBE-F9E0-84E386F0AD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FC7B803-86A9-D919-48DF-E0AC96B8672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3660E0-AE9A-3AD6-BD7B-7EBFE6B5C91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66E516C-704B-77D8-1D26-70BF0FF87ED1}"/>
              </a:ext>
            </a:extLst>
          </p:cNvPr>
          <p:cNvSpPr>
            <a:spLocks noGrp="1"/>
          </p:cNvSpPr>
          <p:nvPr>
            <p:ph type="sldNum" sz="quarter" idx="5"/>
          </p:nvPr>
        </p:nvSpPr>
        <p:spPr/>
        <p:txBody>
          <a:bodyPr/>
          <a:lstStyle/>
          <a:p>
            <a:fld id="{2CF46A74-A4CD-490F-838E-D85A02144748}" type="slidenum">
              <a:rPr lang="zh-CN" altLang="en-US" smtClean="0"/>
              <a:t>10</a:t>
            </a:fld>
            <a:endParaRPr lang="zh-CN" altLang="en-US"/>
          </a:p>
        </p:txBody>
      </p:sp>
    </p:spTree>
    <p:extLst>
      <p:ext uri="{BB962C8B-B14F-4D97-AF65-F5344CB8AC3E}">
        <p14:creationId xmlns:p14="http://schemas.microsoft.com/office/powerpoint/2010/main" val="217198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0" y="1237457"/>
            <a:ext cx="9639300" cy="2632440"/>
          </a:xfrm>
        </p:spPr>
        <p:txBody>
          <a:bodyPr anchor="b"/>
          <a:lstStyle>
            <a:lvl1pPr algn="ctr">
              <a:defRPr sz="6325"/>
            </a:lvl1pPr>
          </a:lstStyle>
          <a:p>
            <a:r>
              <a:rPr lang="zh-CN" altLang="en-US"/>
              <a:t>单击此处编辑母版标题样式</a:t>
            </a:r>
            <a:endParaRPr lang="en-US" dirty="0"/>
          </a:p>
        </p:txBody>
      </p:sp>
      <p:sp>
        <p:nvSpPr>
          <p:cNvPr id="3" name="Subtitle 2"/>
          <p:cNvSpPr>
            <a:spLocks noGrp="1"/>
          </p:cNvSpPr>
          <p:nvPr>
            <p:ph type="subTitle" idx="1"/>
          </p:nvPr>
        </p:nvSpPr>
        <p:spPr>
          <a:xfrm>
            <a:off x="1606550" y="3971414"/>
            <a:ext cx="9639300" cy="1825554"/>
          </a:xfrm>
        </p:spPr>
        <p:txBody>
          <a:bodyPr/>
          <a:lstStyle>
            <a:lvl1pPr marL="0" indent="0" algn="ctr">
              <a:buNone/>
              <a:defRPr sz="2530"/>
            </a:lvl1pPr>
            <a:lvl2pPr marL="481980" indent="0" algn="ctr">
              <a:buNone/>
              <a:defRPr sz="2108"/>
            </a:lvl2pPr>
            <a:lvl3pPr marL="963960" indent="0" algn="ctr">
              <a:buNone/>
              <a:defRPr sz="1898"/>
            </a:lvl3pPr>
            <a:lvl4pPr marL="1445941" indent="0" algn="ctr">
              <a:buNone/>
              <a:defRPr sz="1687"/>
            </a:lvl4pPr>
            <a:lvl5pPr marL="1927921" indent="0" algn="ctr">
              <a:buNone/>
              <a:defRPr sz="1687"/>
            </a:lvl5pPr>
            <a:lvl6pPr marL="2409901" indent="0" algn="ctr">
              <a:buNone/>
              <a:defRPr sz="1687"/>
            </a:lvl6pPr>
            <a:lvl7pPr marL="2891881" indent="0" algn="ctr">
              <a:buNone/>
              <a:defRPr sz="1687"/>
            </a:lvl7pPr>
            <a:lvl8pPr marL="3373862" indent="0" algn="ctr">
              <a:buNone/>
              <a:defRPr sz="1687"/>
            </a:lvl8pPr>
            <a:lvl9pPr marL="3855842"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51105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5922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499" y="402567"/>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3603" y="402567"/>
            <a:ext cx="8153241" cy="640782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82729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2" y="1237458"/>
            <a:ext cx="9639300" cy="2632440"/>
          </a:xfrm>
        </p:spPr>
        <p:txBody>
          <a:bodyPr anchor="b"/>
          <a:lstStyle>
            <a:lvl1pPr algn="ctr">
              <a:defRPr sz="632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606552" y="3971415"/>
            <a:ext cx="9639300" cy="1825555"/>
          </a:xfrm>
        </p:spPr>
        <p:txBody>
          <a:bodyPr/>
          <a:lstStyle>
            <a:lvl1pPr marL="0" indent="0" algn="ctr">
              <a:buNone/>
              <a:defRPr sz="2530"/>
            </a:lvl1pPr>
            <a:lvl2pPr marL="481980" indent="0" algn="ctr">
              <a:buNone/>
              <a:defRPr sz="2108"/>
            </a:lvl2pPr>
            <a:lvl3pPr marL="963291" indent="0" algn="ctr">
              <a:buNone/>
              <a:defRPr sz="1898"/>
            </a:lvl3pPr>
            <a:lvl4pPr marL="1445271" indent="0" algn="ctr">
              <a:buNone/>
              <a:defRPr sz="1687"/>
            </a:lvl4pPr>
            <a:lvl5pPr marL="1926582" indent="0" algn="ctr">
              <a:buNone/>
              <a:defRPr sz="1687"/>
            </a:lvl5pPr>
            <a:lvl6pPr marL="2408562" indent="0" algn="ctr">
              <a:buNone/>
              <a:defRPr sz="1687"/>
            </a:lvl6pPr>
            <a:lvl7pPr marL="2890543" indent="0" algn="ctr">
              <a:buNone/>
              <a:defRPr sz="1687"/>
            </a:lvl7pPr>
            <a:lvl8pPr marL="3371853" indent="0" algn="ctr">
              <a:buNone/>
              <a:defRPr sz="1687"/>
            </a:lvl8pPr>
            <a:lvl9pPr marL="3853834" indent="0" algn="ctr">
              <a:buNone/>
              <a:defRPr sz="1687"/>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386079248"/>
      </p:ext>
    </p:extLst>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4240191382"/>
      </p:ext>
    </p:extLst>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10" y="1885069"/>
            <a:ext cx="11085195" cy="3145275"/>
          </a:xfrm>
        </p:spPr>
        <p:txBody>
          <a:bodyPr anchor="b"/>
          <a:lstStyle>
            <a:lvl1pPr>
              <a:defRPr sz="632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76910" y="5060097"/>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291" indent="0">
              <a:buNone/>
              <a:defRPr sz="1898">
                <a:solidFill>
                  <a:schemeClr val="tx1">
                    <a:tint val="75000"/>
                  </a:schemeClr>
                </a:solidFill>
              </a:defRPr>
            </a:lvl3pPr>
            <a:lvl4pPr marL="1445271" indent="0">
              <a:buNone/>
              <a:defRPr sz="1687">
                <a:solidFill>
                  <a:schemeClr val="tx1">
                    <a:tint val="75000"/>
                  </a:schemeClr>
                </a:solidFill>
              </a:defRPr>
            </a:lvl4pPr>
            <a:lvl5pPr marL="1926582" indent="0">
              <a:buNone/>
              <a:defRPr sz="1687">
                <a:solidFill>
                  <a:schemeClr val="tx1">
                    <a:tint val="75000"/>
                  </a:schemeClr>
                </a:solidFill>
              </a:defRPr>
            </a:lvl5pPr>
            <a:lvl6pPr marL="2408562" indent="0">
              <a:buNone/>
              <a:defRPr sz="1687">
                <a:solidFill>
                  <a:schemeClr val="tx1">
                    <a:tint val="75000"/>
                  </a:schemeClr>
                </a:solidFill>
              </a:defRPr>
            </a:lvl6pPr>
            <a:lvl7pPr marL="2890543" indent="0">
              <a:buNone/>
              <a:defRPr sz="1687">
                <a:solidFill>
                  <a:schemeClr val="tx1">
                    <a:tint val="75000"/>
                  </a:schemeClr>
                </a:solidFill>
              </a:defRPr>
            </a:lvl7pPr>
            <a:lvl8pPr marL="3371853" indent="0">
              <a:buNone/>
              <a:defRPr sz="1687">
                <a:solidFill>
                  <a:schemeClr val="tx1">
                    <a:tint val="75000"/>
                  </a:schemeClr>
                </a:solidFill>
              </a:defRPr>
            </a:lvl8pPr>
            <a:lvl9pPr marL="3853834"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692267510"/>
      </p:ext>
    </p:extLst>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83604"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06529"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287508219"/>
      </p:ext>
    </p:extLst>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8"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5279" y="1853560"/>
            <a:ext cx="5437166"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4" name="Content Placeholder 3"/>
          <p:cNvSpPr>
            <a:spLocks noGrp="1"/>
          </p:cNvSpPr>
          <p:nvPr>
            <p:ph sz="half" idx="2" hasCustomPrompt="1"/>
          </p:nvPr>
        </p:nvSpPr>
        <p:spPr>
          <a:xfrm>
            <a:off x="885279" y="2761963"/>
            <a:ext cx="5437166"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06529" y="1853560"/>
            <a:ext cx="5463945"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6" name="Content Placeholder 5"/>
          <p:cNvSpPr>
            <a:spLocks noGrp="1"/>
          </p:cNvSpPr>
          <p:nvPr>
            <p:ph sz="quarter" idx="4" hasCustomPrompt="1"/>
          </p:nvPr>
        </p:nvSpPr>
        <p:spPr>
          <a:xfrm>
            <a:off x="6506529" y="2761963"/>
            <a:ext cx="5463945"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16433700"/>
      </p:ext>
    </p:extLst>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306948227"/>
      </p:ext>
    </p:extLst>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273288187"/>
      </p:ext>
    </p:extLst>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63947" y="1088685"/>
            <a:ext cx="6506526"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827295660"/>
      </p:ext>
    </p:extLst>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649457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7" y="1088685"/>
            <a:ext cx="6506526" cy="5373398"/>
          </a:xfrm>
        </p:spPr>
        <p:txBody>
          <a:bodyPr anchor="t"/>
          <a:lstStyle>
            <a:lvl1pPr marL="0" indent="0">
              <a:buNone/>
              <a:defRPr sz="3373"/>
            </a:lvl1pPr>
            <a:lvl2pPr marL="481980" indent="0">
              <a:buNone/>
              <a:defRPr sz="2952"/>
            </a:lvl2pPr>
            <a:lvl3pPr marL="963291" indent="0">
              <a:buNone/>
              <a:defRPr sz="2530"/>
            </a:lvl3pPr>
            <a:lvl4pPr marL="1445271" indent="0">
              <a:buNone/>
              <a:defRPr sz="2108"/>
            </a:lvl4pPr>
            <a:lvl5pPr marL="1926582" indent="0">
              <a:buNone/>
              <a:defRPr sz="2108"/>
            </a:lvl5pPr>
            <a:lvl6pPr marL="2408562" indent="0">
              <a:buNone/>
              <a:defRPr sz="2108"/>
            </a:lvl6pPr>
            <a:lvl7pPr marL="2890543" indent="0">
              <a:buNone/>
              <a:defRPr sz="2108"/>
            </a:lvl7pPr>
            <a:lvl8pPr marL="3371853" indent="0">
              <a:buNone/>
              <a:defRPr sz="2108"/>
            </a:lvl8pPr>
            <a:lvl9pPr marL="3853834" indent="0">
              <a:buNone/>
              <a:defRPr sz="2108"/>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9980218"/>
      </p:ext>
    </p:extLst>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702242873"/>
      </p:ext>
    </p:extLst>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500" y="402570"/>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83605" y="402570"/>
            <a:ext cx="8153242" cy="640782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022333407"/>
      </p:ext>
    </p:extLst>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852400" cy="7561263"/>
          </a:xfrm>
          <a:prstGeom prst="rect">
            <a:avLst/>
          </a:prstGeom>
        </p:spPr>
      </p:pic>
    </p:spTree>
    <p:extLst>
      <p:ext uri="{BB962C8B-B14F-4D97-AF65-F5344CB8AC3E}">
        <p14:creationId xmlns:p14="http://schemas.microsoft.com/office/powerpoint/2010/main" val="1350855868"/>
      </p:ext>
    </p:extLst>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09" y="1885066"/>
            <a:ext cx="11085195" cy="3145275"/>
          </a:xfrm>
        </p:spPr>
        <p:txBody>
          <a:bodyPr anchor="b"/>
          <a:lstStyle>
            <a:lvl1pPr>
              <a:defRPr sz="6325"/>
            </a:lvl1pPr>
          </a:lstStyle>
          <a:p>
            <a:r>
              <a:rPr lang="zh-CN" altLang="en-US"/>
              <a:t>单击此处编辑母版标题样式</a:t>
            </a:r>
            <a:endParaRPr lang="en-US" dirty="0"/>
          </a:p>
        </p:txBody>
      </p:sp>
      <p:sp>
        <p:nvSpPr>
          <p:cNvPr id="3" name="Text Placeholder 2"/>
          <p:cNvSpPr>
            <a:spLocks noGrp="1"/>
          </p:cNvSpPr>
          <p:nvPr>
            <p:ph type="body" idx="1"/>
          </p:nvPr>
        </p:nvSpPr>
        <p:spPr>
          <a:xfrm>
            <a:off x="876909" y="5060096"/>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960" indent="0">
              <a:buNone/>
              <a:defRPr sz="1898">
                <a:solidFill>
                  <a:schemeClr val="tx1">
                    <a:tint val="75000"/>
                  </a:schemeClr>
                </a:solidFill>
              </a:defRPr>
            </a:lvl3pPr>
            <a:lvl4pPr marL="1445941" indent="0">
              <a:buNone/>
              <a:defRPr sz="1687">
                <a:solidFill>
                  <a:schemeClr val="tx1">
                    <a:tint val="75000"/>
                  </a:schemeClr>
                </a:solidFill>
              </a:defRPr>
            </a:lvl4pPr>
            <a:lvl5pPr marL="1927921" indent="0">
              <a:buNone/>
              <a:defRPr sz="1687">
                <a:solidFill>
                  <a:schemeClr val="tx1">
                    <a:tint val="75000"/>
                  </a:schemeClr>
                </a:solidFill>
              </a:defRPr>
            </a:lvl5pPr>
            <a:lvl6pPr marL="2409901" indent="0">
              <a:buNone/>
              <a:defRPr sz="1687">
                <a:solidFill>
                  <a:schemeClr val="tx1">
                    <a:tint val="75000"/>
                  </a:schemeClr>
                </a:solidFill>
              </a:defRPr>
            </a:lvl6pPr>
            <a:lvl7pPr marL="2891881" indent="0">
              <a:buNone/>
              <a:defRPr sz="1687">
                <a:solidFill>
                  <a:schemeClr val="tx1">
                    <a:tint val="75000"/>
                  </a:schemeClr>
                </a:solidFill>
              </a:defRPr>
            </a:lvl7pPr>
            <a:lvl8pPr marL="3373862" indent="0">
              <a:buNone/>
              <a:defRPr sz="1687">
                <a:solidFill>
                  <a:schemeClr val="tx1">
                    <a:tint val="75000"/>
                  </a:schemeClr>
                </a:solidFill>
              </a:defRPr>
            </a:lvl8pPr>
            <a:lvl9pPr marL="3855842"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524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83603"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06528"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28655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7"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5277" y="1853560"/>
            <a:ext cx="5437167"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885277" y="2761961"/>
            <a:ext cx="5437167"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06528" y="1853560"/>
            <a:ext cx="5463944"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6506528" y="2761961"/>
            <a:ext cx="5463944"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93262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35415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15729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p:nvPr>
        </p:nvSpPr>
        <p:spPr>
          <a:xfrm>
            <a:off x="5463944" y="1088682"/>
            <a:ext cx="6506528"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8507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4" y="1088682"/>
            <a:ext cx="6506528" cy="5373398"/>
          </a:xfrm>
        </p:spPr>
        <p:txBody>
          <a:bodyPr anchor="t"/>
          <a:lstStyle>
            <a:lvl1pPr marL="0" indent="0">
              <a:buNone/>
              <a:defRPr sz="3373"/>
            </a:lvl1pPr>
            <a:lvl2pPr marL="481980" indent="0">
              <a:buNone/>
              <a:defRPr sz="2952"/>
            </a:lvl2pPr>
            <a:lvl3pPr marL="963960" indent="0">
              <a:buNone/>
              <a:defRPr sz="2530"/>
            </a:lvl3pPr>
            <a:lvl4pPr marL="1445941" indent="0">
              <a:buNone/>
              <a:defRPr sz="2108"/>
            </a:lvl4pPr>
            <a:lvl5pPr marL="1927921" indent="0">
              <a:buNone/>
              <a:defRPr sz="2108"/>
            </a:lvl5pPr>
            <a:lvl6pPr marL="2409901" indent="0">
              <a:buNone/>
              <a:defRPr sz="2108"/>
            </a:lvl6pPr>
            <a:lvl7pPr marL="2891881" indent="0">
              <a:buNone/>
              <a:defRPr sz="2108"/>
            </a:lvl7pPr>
            <a:lvl8pPr marL="3373862" indent="0">
              <a:buNone/>
              <a:defRPr sz="2108"/>
            </a:lvl8pPr>
            <a:lvl9pPr marL="3855842" indent="0">
              <a:buNone/>
              <a:defRPr sz="2108"/>
            </a:lvl9pPr>
          </a:lstStyle>
          <a:p>
            <a:r>
              <a:rPr lang="zh-CN" altLang="en-US"/>
              <a:t>单击图标添加图片</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2024/2/27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745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3"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3" y="2012836"/>
            <a:ext cx="11085195" cy="479755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3603" y="7008171"/>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50AA112D-4D1F-4DA8-B95A-A3B7D2AC111D}" type="datetimeFigureOut">
              <a:rPr lang="zh-CN" altLang="en-US" smtClean="0"/>
              <a:t>2024/2/27</a:t>
            </a:fld>
            <a:endParaRPr lang="zh-CN" altLang="en-US"/>
          </a:p>
        </p:txBody>
      </p:sp>
      <p:sp>
        <p:nvSpPr>
          <p:cNvPr id="5" name="Footer Placeholder 4"/>
          <p:cNvSpPr>
            <a:spLocks noGrp="1"/>
          </p:cNvSpPr>
          <p:nvPr>
            <p:ph type="ftr" sz="quarter" idx="3"/>
          </p:nvPr>
        </p:nvSpPr>
        <p:spPr>
          <a:xfrm>
            <a:off x="4257358" y="7008171"/>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8" y="7008171"/>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24524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3960" rtl="0" eaLnBrk="1" latinLnBrk="0" hangingPunct="1">
        <a:lnSpc>
          <a:spcPct val="90000"/>
        </a:lnSpc>
        <a:spcBef>
          <a:spcPct val="0"/>
        </a:spcBef>
        <a:buNone/>
        <a:defRPr sz="4638" kern="1200">
          <a:solidFill>
            <a:schemeClr val="tx1"/>
          </a:solidFill>
          <a:latin typeface="+mj-lt"/>
          <a:ea typeface="+mj-ea"/>
          <a:cs typeface="+mj-cs"/>
        </a:defRPr>
      </a:lvl1pPr>
    </p:titleStyle>
    <p:bodyStyle>
      <a:lvl1pPr marL="240990" indent="-240990" algn="l" defTabSz="963960"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970" indent="-240990" algn="l" defTabSz="963960"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951" indent="-240990" algn="l" defTabSz="963960"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93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891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089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287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485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683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960" rtl="0" eaLnBrk="1" latinLnBrk="0" hangingPunct="1">
        <a:defRPr sz="1898" kern="1200">
          <a:solidFill>
            <a:schemeClr val="tx1"/>
          </a:solidFill>
          <a:latin typeface="+mn-lt"/>
          <a:ea typeface="+mn-ea"/>
          <a:cs typeface="+mn-cs"/>
        </a:defRPr>
      </a:lvl1pPr>
      <a:lvl2pPr marL="481980" algn="l" defTabSz="963960" rtl="0" eaLnBrk="1" latinLnBrk="0" hangingPunct="1">
        <a:defRPr sz="1898" kern="1200">
          <a:solidFill>
            <a:schemeClr val="tx1"/>
          </a:solidFill>
          <a:latin typeface="+mn-lt"/>
          <a:ea typeface="+mn-ea"/>
          <a:cs typeface="+mn-cs"/>
        </a:defRPr>
      </a:lvl2pPr>
      <a:lvl3pPr marL="963960" algn="l" defTabSz="963960" rtl="0" eaLnBrk="1" latinLnBrk="0" hangingPunct="1">
        <a:defRPr sz="1898" kern="1200">
          <a:solidFill>
            <a:schemeClr val="tx1"/>
          </a:solidFill>
          <a:latin typeface="+mn-lt"/>
          <a:ea typeface="+mn-ea"/>
          <a:cs typeface="+mn-cs"/>
        </a:defRPr>
      </a:lvl3pPr>
      <a:lvl4pPr marL="1445941" algn="l" defTabSz="963960" rtl="0" eaLnBrk="1" latinLnBrk="0" hangingPunct="1">
        <a:defRPr sz="1898" kern="1200">
          <a:solidFill>
            <a:schemeClr val="tx1"/>
          </a:solidFill>
          <a:latin typeface="+mn-lt"/>
          <a:ea typeface="+mn-ea"/>
          <a:cs typeface="+mn-cs"/>
        </a:defRPr>
      </a:lvl4pPr>
      <a:lvl5pPr marL="1927921" algn="l" defTabSz="963960" rtl="0" eaLnBrk="1" latinLnBrk="0" hangingPunct="1">
        <a:defRPr sz="1898" kern="1200">
          <a:solidFill>
            <a:schemeClr val="tx1"/>
          </a:solidFill>
          <a:latin typeface="+mn-lt"/>
          <a:ea typeface="+mn-ea"/>
          <a:cs typeface="+mn-cs"/>
        </a:defRPr>
      </a:lvl5pPr>
      <a:lvl6pPr marL="2409901" algn="l" defTabSz="963960" rtl="0" eaLnBrk="1" latinLnBrk="0" hangingPunct="1">
        <a:defRPr sz="1898" kern="1200">
          <a:solidFill>
            <a:schemeClr val="tx1"/>
          </a:solidFill>
          <a:latin typeface="+mn-lt"/>
          <a:ea typeface="+mn-ea"/>
          <a:cs typeface="+mn-cs"/>
        </a:defRPr>
      </a:lvl6pPr>
      <a:lvl7pPr marL="2891881" algn="l" defTabSz="963960" rtl="0" eaLnBrk="1" latinLnBrk="0" hangingPunct="1">
        <a:defRPr sz="1898" kern="1200">
          <a:solidFill>
            <a:schemeClr val="tx1"/>
          </a:solidFill>
          <a:latin typeface="+mn-lt"/>
          <a:ea typeface="+mn-ea"/>
          <a:cs typeface="+mn-cs"/>
        </a:defRPr>
      </a:lvl7pPr>
      <a:lvl8pPr marL="3373862" algn="l" defTabSz="963960" rtl="0" eaLnBrk="1" latinLnBrk="0" hangingPunct="1">
        <a:defRPr sz="1898" kern="1200">
          <a:solidFill>
            <a:schemeClr val="tx1"/>
          </a:solidFill>
          <a:latin typeface="+mn-lt"/>
          <a:ea typeface="+mn-ea"/>
          <a:cs typeface="+mn-cs"/>
        </a:defRPr>
      </a:lvl8pPr>
      <a:lvl9pPr marL="3855842" algn="l" defTabSz="963960" rtl="0" eaLnBrk="1" latinLnBrk="0" hangingPunct="1">
        <a:defRPr sz="189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4"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4" y="2012839"/>
            <a:ext cx="11085195" cy="479755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604" y="7008172"/>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C5B72DE3-FE0A-428A-AB10-325226F2F564}" type="datetimeFigureOut">
              <a:rPr lang="zh-CN" altLang="en-US" smtClean="0"/>
              <a:t>2024/2/27</a:t>
            </a:fld>
            <a:endParaRPr lang="zh-CN" altLang="en-US"/>
          </a:p>
        </p:txBody>
      </p:sp>
      <p:sp>
        <p:nvSpPr>
          <p:cNvPr id="5" name="Footer Placeholder 4"/>
          <p:cNvSpPr>
            <a:spLocks noGrp="1"/>
          </p:cNvSpPr>
          <p:nvPr>
            <p:ph type="ftr" sz="quarter" idx="3"/>
          </p:nvPr>
        </p:nvSpPr>
        <p:spPr>
          <a:xfrm>
            <a:off x="4257359" y="7008172"/>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9" y="7008172"/>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539787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slow" advClick="0" advTm="1000">
    <p:randomBar dir="vert"/>
  </p:transition>
  <p:txStyles>
    <p:titleStyle>
      <a:lvl1pPr algn="l" defTabSz="963291" rtl="0" eaLnBrk="1" latinLnBrk="0" hangingPunct="1">
        <a:lnSpc>
          <a:spcPct val="90000"/>
        </a:lnSpc>
        <a:spcBef>
          <a:spcPct val="0"/>
        </a:spcBef>
        <a:buNone/>
        <a:defRPr sz="4633" kern="1200">
          <a:solidFill>
            <a:schemeClr val="tx1"/>
          </a:solidFill>
          <a:latin typeface="+mj-lt"/>
          <a:ea typeface="+mj-ea"/>
          <a:cs typeface="+mj-cs"/>
        </a:defRPr>
      </a:lvl1pPr>
    </p:titleStyle>
    <p:bodyStyle>
      <a:lvl1pPr marL="240990" indent="-240990" algn="l" defTabSz="963291"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301" indent="-240990" algn="l" defTabSz="963291"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281" indent="-240990" algn="l" defTabSz="963291"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261"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757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4955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1533"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284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482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291" rtl="0" eaLnBrk="1" latinLnBrk="0" hangingPunct="1">
        <a:defRPr sz="1898" kern="1200">
          <a:solidFill>
            <a:schemeClr val="tx1"/>
          </a:solidFill>
          <a:latin typeface="+mn-lt"/>
          <a:ea typeface="+mn-ea"/>
          <a:cs typeface="+mn-cs"/>
        </a:defRPr>
      </a:lvl1pPr>
      <a:lvl2pPr marL="481980" algn="l" defTabSz="963291" rtl="0" eaLnBrk="1" latinLnBrk="0" hangingPunct="1">
        <a:defRPr sz="1898" kern="1200">
          <a:solidFill>
            <a:schemeClr val="tx1"/>
          </a:solidFill>
          <a:latin typeface="+mn-lt"/>
          <a:ea typeface="+mn-ea"/>
          <a:cs typeface="+mn-cs"/>
        </a:defRPr>
      </a:lvl2pPr>
      <a:lvl3pPr marL="963291" algn="l" defTabSz="963291" rtl="0" eaLnBrk="1" latinLnBrk="0" hangingPunct="1">
        <a:defRPr sz="1898" kern="1200">
          <a:solidFill>
            <a:schemeClr val="tx1"/>
          </a:solidFill>
          <a:latin typeface="+mn-lt"/>
          <a:ea typeface="+mn-ea"/>
          <a:cs typeface="+mn-cs"/>
        </a:defRPr>
      </a:lvl3pPr>
      <a:lvl4pPr marL="1445271" algn="l" defTabSz="963291" rtl="0" eaLnBrk="1" latinLnBrk="0" hangingPunct="1">
        <a:defRPr sz="1898" kern="1200">
          <a:solidFill>
            <a:schemeClr val="tx1"/>
          </a:solidFill>
          <a:latin typeface="+mn-lt"/>
          <a:ea typeface="+mn-ea"/>
          <a:cs typeface="+mn-cs"/>
        </a:defRPr>
      </a:lvl4pPr>
      <a:lvl5pPr marL="1926582" algn="l" defTabSz="963291" rtl="0" eaLnBrk="1" latinLnBrk="0" hangingPunct="1">
        <a:defRPr sz="1898" kern="1200">
          <a:solidFill>
            <a:schemeClr val="tx1"/>
          </a:solidFill>
          <a:latin typeface="+mn-lt"/>
          <a:ea typeface="+mn-ea"/>
          <a:cs typeface="+mn-cs"/>
        </a:defRPr>
      </a:lvl5pPr>
      <a:lvl6pPr marL="2408562" algn="l" defTabSz="963291" rtl="0" eaLnBrk="1" latinLnBrk="0" hangingPunct="1">
        <a:defRPr sz="1898" kern="1200">
          <a:solidFill>
            <a:schemeClr val="tx1"/>
          </a:solidFill>
          <a:latin typeface="+mn-lt"/>
          <a:ea typeface="+mn-ea"/>
          <a:cs typeface="+mn-cs"/>
        </a:defRPr>
      </a:lvl6pPr>
      <a:lvl7pPr marL="2890543" algn="l" defTabSz="963291" rtl="0" eaLnBrk="1" latinLnBrk="0" hangingPunct="1">
        <a:defRPr sz="1898" kern="1200">
          <a:solidFill>
            <a:schemeClr val="tx1"/>
          </a:solidFill>
          <a:latin typeface="+mn-lt"/>
          <a:ea typeface="+mn-ea"/>
          <a:cs typeface="+mn-cs"/>
        </a:defRPr>
      </a:lvl7pPr>
      <a:lvl8pPr marL="3371853" algn="l" defTabSz="963291" rtl="0" eaLnBrk="1" latinLnBrk="0" hangingPunct="1">
        <a:defRPr sz="1898" kern="1200">
          <a:solidFill>
            <a:schemeClr val="tx1"/>
          </a:solidFill>
          <a:latin typeface="+mn-lt"/>
          <a:ea typeface="+mn-ea"/>
          <a:cs typeface="+mn-cs"/>
        </a:defRPr>
      </a:lvl8pPr>
      <a:lvl9pPr marL="3853834" algn="l" defTabSz="963291"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70.png"/><Relationship Id="rId26" Type="http://schemas.openxmlformats.org/officeDocument/2006/relationships/image" Target="../media/image73.png"/><Relationship Id="rId39" Type="http://schemas.openxmlformats.org/officeDocument/2006/relationships/image" Target="../media/image79.png"/><Relationship Id="rId21" Type="http://schemas.openxmlformats.org/officeDocument/2006/relationships/customXml" Target="../ink/ink10.xml"/><Relationship Id="rId34" Type="http://schemas.openxmlformats.org/officeDocument/2006/relationships/customXml" Target="../ink/ink18.xml"/><Relationship Id="rId42" Type="http://schemas.openxmlformats.org/officeDocument/2006/relationships/customXml" Target="../ink/ink22.xml"/><Relationship Id="rId47" Type="http://schemas.openxmlformats.org/officeDocument/2006/relationships/customXml" Target="../ink/ink25.xml"/><Relationship Id="rId50" Type="http://schemas.microsoft.com/office/2007/relationships/hdphoto" Target="../media/hdphoto2.wdp"/><Relationship Id="rId7" Type="http://schemas.openxmlformats.org/officeDocument/2006/relationships/customXml" Target="../ink/ink3.xml"/><Relationship Id="rId2" Type="http://schemas.openxmlformats.org/officeDocument/2006/relationships/notesSlide" Target="../notesSlides/notesSlide10.xml"/><Relationship Id="rId16" Type="http://schemas.openxmlformats.org/officeDocument/2006/relationships/image" Target="../media/image69.png"/><Relationship Id="rId29" Type="http://schemas.openxmlformats.org/officeDocument/2006/relationships/image" Target="../media/image74.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17.xml"/><Relationship Id="rId37" Type="http://schemas.openxmlformats.org/officeDocument/2006/relationships/image" Target="../media/image78.png"/><Relationship Id="rId40" Type="http://schemas.openxmlformats.org/officeDocument/2006/relationships/customXml" Target="../ink/ink21.xml"/><Relationship Id="rId45" Type="http://schemas.openxmlformats.org/officeDocument/2006/relationships/customXml" Target="../ink/ink24.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4.png"/><Relationship Id="rId10" Type="http://schemas.openxmlformats.org/officeDocument/2006/relationships/image" Target="../media/image66.png"/><Relationship Id="rId19" Type="http://schemas.openxmlformats.org/officeDocument/2006/relationships/customXml" Target="../ink/ink9.xml"/><Relationship Id="rId31" Type="http://schemas.openxmlformats.org/officeDocument/2006/relationships/image" Target="../media/image75.png"/><Relationship Id="rId44" Type="http://schemas.openxmlformats.org/officeDocument/2006/relationships/customXml" Target="../ink/ink23.xml"/><Relationship Id="rId52" Type="http://schemas.openxmlformats.org/officeDocument/2006/relationships/image" Target="../media/image19.png"/><Relationship Id="rId4" Type="http://schemas.openxmlformats.org/officeDocument/2006/relationships/image" Target="../media/image63.png"/><Relationship Id="rId9" Type="http://schemas.openxmlformats.org/officeDocument/2006/relationships/customXml" Target="../ink/ink4.xml"/><Relationship Id="rId14" Type="http://schemas.openxmlformats.org/officeDocument/2006/relationships/image" Target="../media/image68.png"/><Relationship Id="rId22" Type="http://schemas.openxmlformats.org/officeDocument/2006/relationships/image" Target="../media/image72.png"/><Relationship Id="rId27" Type="http://schemas.openxmlformats.org/officeDocument/2006/relationships/customXml" Target="../ink/ink14.xml"/><Relationship Id="rId30" Type="http://schemas.openxmlformats.org/officeDocument/2006/relationships/customXml" Target="../ink/ink16.xml"/><Relationship Id="rId35" Type="http://schemas.openxmlformats.org/officeDocument/2006/relationships/image" Target="../media/image77.png"/><Relationship Id="rId43" Type="http://schemas.openxmlformats.org/officeDocument/2006/relationships/image" Target="../media/image81.png"/><Relationship Id="rId48" Type="http://schemas.openxmlformats.org/officeDocument/2006/relationships/customXml" Target="../ink/ink26.xml"/><Relationship Id="rId8" Type="http://schemas.openxmlformats.org/officeDocument/2006/relationships/image" Target="../media/image65.png"/><Relationship Id="rId51" Type="http://schemas.openxmlformats.org/officeDocument/2006/relationships/image" Target="../media/image18.png"/><Relationship Id="rId3" Type="http://schemas.openxmlformats.org/officeDocument/2006/relationships/customXml" Target="../ink/ink1.xml"/><Relationship Id="rId12" Type="http://schemas.openxmlformats.org/officeDocument/2006/relationships/image" Target="../media/image67.png"/><Relationship Id="rId17" Type="http://schemas.openxmlformats.org/officeDocument/2006/relationships/customXml" Target="../ink/ink8.xml"/><Relationship Id="rId25" Type="http://schemas.openxmlformats.org/officeDocument/2006/relationships/customXml" Target="../ink/ink13.xml"/><Relationship Id="rId33" Type="http://schemas.openxmlformats.org/officeDocument/2006/relationships/image" Target="../media/image76.png"/><Relationship Id="rId38" Type="http://schemas.openxmlformats.org/officeDocument/2006/relationships/customXml" Target="../ink/ink20.xml"/><Relationship Id="rId46" Type="http://schemas.openxmlformats.org/officeDocument/2006/relationships/image" Target="../media/image82.png"/><Relationship Id="rId20" Type="http://schemas.openxmlformats.org/officeDocument/2006/relationships/image" Target="../media/image71.png"/><Relationship Id="rId41"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6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3028657-37E2-7850-C5EA-78881DE6F056}"/>
              </a:ext>
            </a:extLst>
          </p:cNvPr>
          <p:cNvGrpSpPr/>
          <p:nvPr/>
        </p:nvGrpSpPr>
        <p:grpSpPr>
          <a:xfrm>
            <a:off x="9164262" y="865501"/>
            <a:ext cx="7376275" cy="6712736"/>
            <a:chOff x="1334766" y="2289058"/>
            <a:chExt cx="3310733" cy="3060866"/>
          </a:xfrm>
          <a:noFill/>
        </p:grpSpPr>
        <p:sp>
          <p:nvSpPr>
            <p:cNvPr id="4" name="椭圆 3">
              <a:extLst>
                <a:ext uri="{FF2B5EF4-FFF2-40B4-BE49-F238E27FC236}">
                  <a16:creationId xmlns:a16="http://schemas.microsoft.com/office/drawing/2014/main" id="{923FE5E5-9A2C-7DB6-2AC9-208E86C911BE}"/>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90E3DCB-EDC8-81C0-D58B-F940DFAECC1A}"/>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5" name="矩形 4"/>
          <p:cNvSpPr/>
          <p:nvPr/>
        </p:nvSpPr>
        <p:spPr>
          <a:xfrm>
            <a:off x="0" y="2400965"/>
            <a:ext cx="12851695" cy="1938156"/>
          </a:xfrm>
          <a:prstGeom prst="rect">
            <a:avLst/>
          </a:prstGeom>
          <a:solidFill>
            <a:schemeClr val="accent1">
              <a:lumMod val="75000"/>
            </a:schemeClr>
          </a:solid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dirty="0">
              <a:solidFill>
                <a:prstClr val="white"/>
              </a:solidFill>
              <a:latin typeface="Calibri" panose="020F0502020204030204"/>
              <a:ea typeface="等线" panose="02010600030101010101" pitchFamily="2" charset="-122"/>
            </a:endParaRPr>
          </a:p>
        </p:txBody>
      </p:sp>
      <p:grpSp>
        <p:nvGrpSpPr>
          <p:cNvPr id="3" name="组合 2">
            <a:extLst>
              <a:ext uri="{FF2B5EF4-FFF2-40B4-BE49-F238E27FC236}">
                <a16:creationId xmlns:a16="http://schemas.microsoft.com/office/drawing/2014/main" id="{4688A586-12F1-F25F-F2C9-ED14293CC423}"/>
              </a:ext>
            </a:extLst>
          </p:cNvPr>
          <p:cNvGrpSpPr/>
          <p:nvPr/>
        </p:nvGrpSpPr>
        <p:grpSpPr>
          <a:xfrm>
            <a:off x="683836" y="1839609"/>
            <a:ext cx="3310733" cy="3060866"/>
            <a:chOff x="1334766" y="2289058"/>
            <a:chExt cx="3310733" cy="3060866"/>
          </a:xfrm>
        </p:grpSpPr>
        <p:sp>
          <p:nvSpPr>
            <p:cNvPr id="12" name="椭圆 11"/>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5">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8" name="文本框 7"/>
          <p:cNvSpPr txBox="1"/>
          <p:nvPr/>
        </p:nvSpPr>
        <p:spPr>
          <a:xfrm>
            <a:off x="3722414" y="2424554"/>
            <a:ext cx="8476695" cy="1754326"/>
          </a:xfrm>
          <a:prstGeom prst="rect">
            <a:avLst/>
          </a:prstGeom>
          <a:noFill/>
        </p:spPr>
        <p:txBody>
          <a:bodyPr wrap="square" rtlCol="0">
            <a:spAutoFit/>
          </a:bodyPr>
          <a:lstStyle/>
          <a:p>
            <a:r>
              <a:rPr lang="en-US" altLang="zh-CN" sz="3600" b="1" dirty="0">
                <a:solidFill>
                  <a:schemeClr val="bg1"/>
                </a:solidFill>
              </a:rPr>
              <a:t>Learn from Relational Correlations and Periodic Events for</a:t>
            </a:r>
          </a:p>
          <a:p>
            <a:r>
              <a:rPr lang="en-US" altLang="zh-CN" sz="3600" b="1" dirty="0">
                <a:solidFill>
                  <a:schemeClr val="bg1"/>
                </a:solidFill>
              </a:rPr>
              <a:t>Temporal Knowledge Graph Reasoning</a:t>
            </a:r>
            <a:endParaRPr lang="zh-CN" altLang="en-US" sz="3600" b="1" dirty="0">
              <a:solidFill>
                <a:schemeClr val="bg1"/>
              </a:solidFill>
              <a:cs typeface="+mn-ea"/>
              <a:sym typeface="+mn-lt"/>
            </a:endParaRPr>
          </a:p>
        </p:txBody>
      </p:sp>
      <p:pic>
        <p:nvPicPr>
          <p:cNvPr id="10" name="图片 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7" name="文本占位符 13"/>
          <p:cNvSpPr txBox="1"/>
          <p:nvPr/>
        </p:nvSpPr>
        <p:spPr>
          <a:xfrm>
            <a:off x="4786730" y="7255366"/>
            <a:ext cx="3193020" cy="312319"/>
          </a:xfrm>
          <a:prstGeom prst="rect">
            <a:avLst/>
          </a:prstGeom>
        </p:spPr>
        <p:txBody>
          <a:bodyPr vert="horz" lIns="96393" tIns="48197" rIns="96393" bIns="48197"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63960">
              <a:spcBef>
                <a:spcPts val="1054"/>
              </a:spcBef>
              <a:defRPr/>
            </a:pPr>
            <a:r>
              <a:rPr lang="en-US" altLang="zh-CN" dirty="0">
                <a:solidFill>
                  <a:sysClr val="windowText" lastClr="000000"/>
                </a:solidFill>
                <a:latin typeface="Arial" panose="020B0604020202020204"/>
                <a:ea typeface="微软雅黑" panose="020B0503020204020204" pitchFamily="34" charset="-122"/>
              </a:rPr>
              <a:t> </a:t>
            </a:r>
            <a:r>
              <a:rPr lang="en-US" altLang="zh-CN" dirty="0">
                <a:solidFill>
                  <a:srgbClr val="000000"/>
                </a:solidFill>
                <a:effectLst/>
                <a:latin typeface="Times New Roman" panose="02020603050405020304" pitchFamily="18" charset="0"/>
              </a:rPr>
              <a:t>SIGIR</a:t>
            </a:r>
            <a:r>
              <a:rPr lang="zh-CN" altLang="en-US" dirty="0"/>
              <a:t>（</a:t>
            </a:r>
            <a:r>
              <a:rPr lang="en-US" altLang="zh-CN" dirty="0"/>
              <a:t>2023</a:t>
            </a:r>
            <a:r>
              <a:rPr lang="zh-CN" altLang="en-US" dirty="0"/>
              <a:t>）</a:t>
            </a:r>
            <a:endParaRPr lang="zh-CN" altLang="en-US" dirty="0">
              <a:solidFill>
                <a:sysClr val="windowText" lastClr="000000"/>
              </a:solidFill>
              <a:latin typeface="Arial" panose="020B0604020202020204"/>
              <a:ea typeface="微软雅黑" panose="020B0503020204020204" pitchFamily="34" charset="-122"/>
            </a:endParaRPr>
          </a:p>
        </p:txBody>
      </p:sp>
      <p:sp>
        <p:nvSpPr>
          <p:cNvPr id="7" name="Rounded Rectangle 7">
            <a:extLst>
              <a:ext uri="{FF2B5EF4-FFF2-40B4-BE49-F238E27FC236}">
                <a16:creationId xmlns:a16="http://schemas.microsoft.com/office/drawing/2014/main" id="{5B63F905-DE79-36D3-DF6F-4CD87CF108D4}"/>
              </a:ext>
            </a:extLst>
          </p:cNvPr>
          <p:cNvSpPr/>
          <p:nvPr/>
        </p:nvSpPr>
        <p:spPr>
          <a:xfrm flipH="1">
            <a:off x="4985100" y="6746751"/>
            <a:ext cx="2547977" cy="397378"/>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kern="100" dirty="0">
                <a:latin typeface="等线" panose="02010600030101010101" pitchFamily="2" charset="-122"/>
                <a:cs typeface="Times New Roman" panose="02020603050405020304" pitchFamily="18" charset="0"/>
              </a:rPr>
              <a:t>汇报人：吴宗錝</a:t>
            </a:r>
          </a:p>
        </p:txBody>
      </p:sp>
      <p:pic>
        <p:nvPicPr>
          <p:cNvPr id="13" name="图片 12">
            <a:extLst>
              <a:ext uri="{FF2B5EF4-FFF2-40B4-BE49-F238E27FC236}">
                <a16:creationId xmlns:a16="http://schemas.microsoft.com/office/drawing/2014/main" id="{6149510B-809A-354D-21E4-139F4DE1DE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6492" y="4424180"/>
            <a:ext cx="5493496" cy="2275641"/>
          </a:xfrm>
          <a:prstGeom prst="rect">
            <a:avLst/>
          </a:prstGeom>
        </p:spPr>
      </p:pic>
    </p:spTree>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8FFB4-70C5-4D55-28D3-733329A8F34E}"/>
            </a:ext>
          </a:extLst>
        </p:cNvPr>
        <p:cNvGrpSpPr/>
        <p:nvPr/>
      </p:nvGrpSpPr>
      <p:grpSpPr>
        <a:xfrm>
          <a:off x="0" y="0"/>
          <a:ext cx="0" cy="0"/>
          <a:chOff x="0" y="0"/>
          <a:chExt cx="0" cy="0"/>
        </a:xfrm>
      </p:grpSpPr>
      <p:grpSp>
        <p:nvGrpSpPr>
          <p:cNvPr id="4" name="组合 3">
            <a:extLst>
              <a:ext uri="{FF2B5EF4-FFF2-40B4-BE49-F238E27FC236}">
                <a16:creationId xmlns:a16="http://schemas.microsoft.com/office/drawing/2014/main" id="{FA69ACE4-0356-435E-3533-9E9D0063CD7B}"/>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DEBD1023-EB00-9D63-3291-FCDC2D563AE7}"/>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9B05DD2A-7C0C-076E-F695-DE6C1B9ED42A}"/>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3B63BC3C-3B7A-D27C-FDC0-75985978E8C2}"/>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17EB795A-0AD1-38CD-29AA-7B3B0A1FEBDE}"/>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F1AD7AE3-FF54-7E3C-2D3E-FFDAAB213233}"/>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80E293E5-409C-98D5-904A-1AE97DDB9E56}"/>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5B941AF8-E3FC-C829-824B-3A4F1A7523B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2" name="文本框 11">
            <a:extLst>
              <a:ext uri="{FF2B5EF4-FFF2-40B4-BE49-F238E27FC236}">
                <a16:creationId xmlns:a16="http://schemas.microsoft.com/office/drawing/2014/main" id="{4AA4931A-5137-3819-03D1-00535A85D51F}"/>
              </a:ext>
            </a:extLst>
          </p:cNvPr>
          <p:cNvSpPr txBox="1"/>
          <p:nvPr/>
        </p:nvSpPr>
        <p:spPr>
          <a:xfrm>
            <a:off x="882743" y="1454672"/>
            <a:ext cx="9932571" cy="369332"/>
          </a:xfrm>
          <a:prstGeom prst="rect">
            <a:avLst/>
          </a:prstGeom>
          <a:noFill/>
        </p:spPr>
        <p:txBody>
          <a:bodyPr wrap="square">
            <a:spAutoFit/>
          </a:bodyPr>
          <a:lstStyle/>
          <a:p>
            <a:r>
              <a:rPr lang="en-US" altLang="zh-CN" b="0" i="0" dirty="0">
                <a:solidFill>
                  <a:srgbClr val="4D4D4D"/>
                </a:solidFill>
                <a:effectLst/>
                <a:latin typeface="宋体" panose="02010600030101010101" pitchFamily="2" charset="-122"/>
                <a:ea typeface="宋体" panose="02010600030101010101" pitchFamily="2" charset="-122"/>
              </a:rPr>
              <a:t>3. Inter-snapshot Temporal Interaction Modeling</a:t>
            </a:r>
            <a:endParaRPr lang="zh-CN" altLang="en-US"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A486FED0-A636-5E0B-A441-E572762C8921}"/>
              </a:ext>
            </a:extLst>
          </p:cNvPr>
          <p:cNvSpPr txBox="1"/>
          <p:nvPr/>
        </p:nvSpPr>
        <p:spPr>
          <a:xfrm>
            <a:off x="882743" y="1977970"/>
            <a:ext cx="6424862" cy="369332"/>
          </a:xfrm>
          <a:prstGeom prst="rect">
            <a:avLst/>
          </a:prstGeom>
          <a:noFill/>
        </p:spPr>
        <p:txBody>
          <a:bodyPr wrap="square">
            <a:spAutoFit/>
          </a:bodyPr>
          <a:lstStyle/>
          <a:p>
            <a:r>
              <a:rPr lang="en-US" altLang="zh-CN" dirty="0"/>
              <a:t>Time-Dependent Decoder.</a:t>
            </a:r>
            <a:endParaRPr lang="zh-CN" altLang="en-US" dirty="0"/>
          </a:p>
        </p:txBody>
      </p:sp>
      <p:sp>
        <p:nvSpPr>
          <p:cNvPr id="11" name="文本框 10">
            <a:extLst>
              <a:ext uri="{FF2B5EF4-FFF2-40B4-BE49-F238E27FC236}">
                <a16:creationId xmlns:a16="http://schemas.microsoft.com/office/drawing/2014/main" id="{F1829BCB-4794-BBBB-B012-8CFF4C42285D}"/>
              </a:ext>
            </a:extLst>
          </p:cNvPr>
          <p:cNvSpPr txBox="1"/>
          <p:nvPr/>
        </p:nvSpPr>
        <p:spPr>
          <a:xfrm>
            <a:off x="915026" y="2672834"/>
            <a:ext cx="6424612" cy="369332"/>
          </a:xfrm>
          <a:prstGeom prst="rect">
            <a:avLst/>
          </a:prstGeom>
          <a:noFill/>
        </p:spPr>
        <p:txBody>
          <a:bodyPr wrap="square">
            <a:spAutoFit/>
          </a:bodyPr>
          <a:lstStyle/>
          <a:p>
            <a:r>
              <a:rPr lang="zh-CN" altLang="en-US" dirty="0"/>
              <a:t>Time-ConvTransE</a:t>
            </a:r>
          </a:p>
        </p:txBody>
      </p:sp>
      <p:pic>
        <p:nvPicPr>
          <p:cNvPr id="16" name="图片 15">
            <a:extLst>
              <a:ext uri="{FF2B5EF4-FFF2-40B4-BE49-F238E27FC236}">
                <a16:creationId xmlns:a16="http://schemas.microsoft.com/office/drawing/2014/main" id="{01A39A4B-B1D6-6258-D735-0C6681430D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2054" y="3445958"/>
            <a:ext cx="7492816" cy="890075"/>
          </a:xfrm>
          <a:prstGeom prst="rect">
            <a:avLst/>
          </a:prstGeom>
        </p:spPr>
      </p:pic>
      <p:sp>
        <p:nvSpPr>
          <p:cNvPr id="21" name="文本框 20">
            <a:extLst>
              <a:ext uri="{FF2B5EF4-FFF2-40B4-BE49-F238E27FC236}">
                <a16:creationId xmlns:a16="http://schemas.microsoft.com/office/drawing/2014/main" id="{D8120832-19E1-BA75-011C-6DF0FE22EE5A}"/>
              </a:ext>
            </a:extLst>
          </p:cNvPr>
          <p:cNvSpPr txBox="1"/>
          <p:nvPr/>
        </p:nvSpPr>
        <p:spPr>
          <a:xfrm>
            <a:off x="6427788" y="4294788"/>
            <a:ext cx="6424612" cy="369332"/>
          </a:xfrm>
          <a:prstGeom prst="rect">
            <a:avLst/>
          </a:prstGeom>
          <a:noFill/>
        </p:spPr>
        <p:txBody>
          <a:bodyPr wrap="square">
            <a:spAutoFit/>
          </a:bodyPr>
          <a:lstStyle/>
          <a:p>
            <a:r>
              <a:rPr lang="zh-CN" altLang="en-US" dirty="0"/>
              <a:t> fused representation </a:t>
            </a:r>
          </a:p>
        </p:txBody>
      </p:sp>
      <p:sp>
        <p:nvSpPr>
          <p:cNvPr id="24" name="文本框 23">
            <a:extLst>
              <a:ext uri="{FF2B5EF4-FFF2-40B4-BE49-F238E27FC236}">
                <a16:creationId xmlns:a16="http://schemas.microsoft.com/office/drawing/2014/main" id="{8FBAEF1D-D748-8159-E8C2-8F017F4F2F4B}"/>
              </a:ext>
            </a:extLst>
          </p:cNvPr>
          <p:cNvSpPr txBox="1"/>
          <p:nvPr/>
        </p:nvSpPr>
        <p:spPr>
          <a:xfrm>
            <a:off x="4967288" y="3117871"/>
            <a:ext cx="6600824" cy="369332"/>
          </a:xfrm>
          <a:prstGeom prst="rect">
            <a:avLst/>
          </a:prstGeom>
          <a:noFill/>
        </p:spPr>
        <p:txBody>
          <a:bodyPr wrap="square">
            <a:spAutoFit/>
          </a:bodyPr>
          <a:lstStyle/>
          <a:p>
            <a:r>
              <a:rPr lang="zh-CN" altLang="en-US" dirty="0"/>
              <a:t>feature mapping operation</a:t>
            </a:r>
          </a:p>
        </p:txBody>
      </p:sp>
      <p:sp>
        <p:nvSpPr>
          <p:cNvPr id="26" name="文本框 25">
            <a:extLst>
              <a:ext uri="{FF2B5EF4-FFF2-40B4-BE49-F238E27FC236}">
                <a16:creationId xmlns:a16="http://schemas.microsoft.com/office/drawing/2014/main" id="{D47624B6-9088-3683-FFB5-781BF59D651B}"/>
              </a:ext>
            </a:extLst>
          </p:cNvPr>
          <p:cNvSpPr txBox="1"/>
          <p:nvPr/>
        </p:nvSpPr>
        <p:spPr>
          <a:xfrm>
            <a:off x="7729538" y="3097249"/>
            <a:ext cx="6600824" cy="369332"/>
          </a:xfrm>
          <a:prstGeom prst="rect">
            <a:avLst/>
          </a:prstGeom>
          <a:noFill/>
        </p:spPr>
        <p:txBody>
          <a:bodyPr wrap="square">
            <a:spAutoFit/>
          </a:bodyPr>
          <a:lstStyle/>
          <a:p>
            <a:r>
              <a:rPr lang="zh-CN" altLang="en-US" dirty="0"/>
              <a:t>matrix for linear transformation</a:t>
            </a:r>
          </a:p>
        </p:txBody>
      </p:sp>
      <p:sp>
        <p:nvSpPr>
          <p:cNvPr id="29" name="文本框 28">
            <a:extLst>
              <a:ext uri="{FF2B5EF4-FFF2-40B4-BE49-F238E27FC236}">
                <a16:creationId xmlns:a16="http://schemas.microsoft.com/office/drawing/2014/main" id="{D8B28048-8E44-BB5F-EF2C-94F3829CF42E}"/>
              </a:ext>
            </a:extLst>
          </p:cNvPr>
          <p:cNvSpPr txBox="1"/>
          <p:nvPr/>
        </p:nvSpPr>
        <p:spPr>
          <a:xfrm>
            <a:off x="8667750" y="4294788"/>
            <a:ext cx="7162800" cy="369332"/>
          </a:xfrm>
          <a:prstGeom prst="rect">
            <a:avLst/>
          </a:prstGeom>
          <a:noFill/>
        </p:spPr>
        <p:txBody>
          <a:bodyPr wrap="square">
            <a:spAutoFit/>
          </a:bodyPr>
          <a:lstStyle/>
          <a:p>
            <a:r>
              <a:rPr lang="zh-CN" altLang="en-US" dirty="0"/>
              <a:t> the initial embedding</a:t>
            </a:r>
          </a:p>
        </p:txBody>
      </p:sp>
      <p:cxnSp>
        <p:nvCxnSpPr>
          <p:cNvPr id="33" name="直接箭头连接符 32">
            <a:extLst>
              <a:ext uri="{FF2B5EF4-FFF2-40B4-BE49-F238E27FC236}">
                <a16:creationId xmlns:a16="http://schemas.microsoft.com/office/drawing/2014/main" id="{3D55B9B0-CDBE-54FE-88D0-A3DF89CF4B39}"/>
              </a:ext>
            </a:extLst>
          </p:cNvPr>
          <p:cNvCxnSpPr/>
          <p:nvPr/>
        </p:nvCxnSpPr>
        <p:spPr>
          <a:xfrm flipH="1">
            <a:off x="7339638" y="4067175"/>
            <a:ext cx="461337" cy="3429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28F9E1C3-A7F0-AF44-E047-BB7DFB2405F9}"/>
              </a:ext>
            </a:extLst>
          </p:cNvPr>
          <p:cNvCxnSpPr>
            <a:cxnSpLocks/>
          </p:cNvCxnSpPr>
          <p:nvPr/>
        </p:nvCxnSpPr>
        <p:spPr>
          <a:xfrm>
            <a:off x="9054071" y="4076218"/>
            <a:ext cx="651904" cy="29575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966F6E3F-94D1-3C63-FF3E-B9648F0D3992}"/>
              </a:ext>
            </a:extLst>
          </p:cNvPr>
          <p:cNvCxnSpPr>
            <a:cxnSpLocks/>
          </p:cNvCxnSpPr>
          <p:nvPr/>
        </p:nvCxnSpPr>
        <p:spPr>
          <a:xfrm flipH="1" flipV="1">
            <a:off x="6677819" y="3445958"/>
            <a:ext cx="402431" cy="29421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0DA9552-CE6B-249B-29A4-644F84EC066F}"/>
              </a:ext>
            </a:extLst>
          </p:cNvPr>
          <p:cNvCxnSpPr>
            <a:cxnSpLocks/>
          </p:cNvCxnSpPr>
          <p:nvPr/>
        </p:nvCxnSpPr>
        <p:spPr>
          <a:xfrm flipV="1">
            <a:off x="8411927" y="3410016"/>
            <a:ext cx="968096" cy="27513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89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rgbClr val="333333"/>
                  </a:solidFill>
                  <a:latin typeface="Times New Roman" panose="02020603050405020304" pitchFamily="18" charset="0"/>
                  <a:cs typeface="Times New Roman" panose="02020603050405020304" pitchFamily="18" charset="0"/>
                </a:rPr>
                <a:t>E</a:t>
              </a:r>
              <a:r>
                <a:rPr lang="en-US" altLang="zh-CN" sz="3600" b="0" i="0" dirty="0">
                  <a:solidFill>
                    <a:srgbClr val="333333"/>
                  </a:solidFill>
                  <a:effectLst/>
                  <a:latin typeface="Times New Roman" panose="02020603050405020304" pitchFamily="18" charset="0"/>
                  <a:cs typeface="Times New Roman" panose="02020603050405020304" pitchFamily="18" charset="0"/>
                </a:rPr>
                <a:t>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8513059E-2201-F625-29FD-44130078000F}"/>
                  </a:ext>
                </a:extLst>
              </p14:cNvPr>
              <p14:cNvContentPartPr/>
              <p14:nvPr/>
            </p14:nvContentPartPr>
            <p14:xfrm>
              <a:off x="10650720" y="4003640"/>
              <a:ext cx="414720" cy="26280"/>
            </p14:xfrm>
          </p:contentPart>
        </mc:Choice>
        <mc:Fallback xmlns="">
          <p:pic>
            <p:nvPicPr>
              <p:cNvPr id="3" name="墨迹 2">
                <a:extLst>
                  <a:ext uri="{FF2B5EF4-FFF2-40B4-BE49-F238E27FC236}">
                    <a16:creationId xmlns:a16="http://schemas.microsoft.com/office/drawing/2014/main" id="{8513059E-2201-F625-29FD-44130078000F}"/>
                  </a:ext>
                </a:extLst>
              </p:cNvPr>
              <p:cNvPicPr/>
              <p:nvPr/>
            </p:nvPicPr>
            <p:blipFill>
              <a:blip r:embed="rId4"/>
              <a:stretch>
                <a:fillRect/>
              </a:stretch>
            </p:blipFill>
            <p:spPr>
              <a:xfrm>
                <a:off x="10597080" y="3895640"/>
                <a:ext cx="5223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3B0FDC7D-3F1D-41E0-2060-0792E337955C}"/>
                  </a:ext>
                </a:extLst>
              </p14:cNvPr>
              <p14:cNvContentPartPr/>
              <p14:nvPr/>
            </p14:nvContentPartPr>
            <p14:xfrm>
              <a:off x="11379000" y="4055120"/>
              <a:ext cx="168840" cy="66600"/>
            </p14:xfrm>
          </p:contentPart>
        </mc:Choice>
        <mc:Fallback xmlns="">
          <p:pic>
            <p:nvPicPr>
              <p:cNvPr id="12" name="墨迹 11">
                <a:extLst>
                  <a:ext uri="{FF2B5EF4-FFF2-40B4-BE49-F238E27FC236}">
                    <a16:creationId xmlns:a16="http://schemas.microsoft.com/office/drawing/2014/main" id="{3B0FDC7D-3F1D-41E0-2060-0792E337955C}"/>
                  </a:ext>
                </a:extLst>
              </p:cNvPr>
              <p:cNvPicPr/>
              <p:nvPr/>
            </p:nvPicPr>
            <p:blipFill>
              <a:blip r:embed="rId6"/>
              <a:stretch>
                <a:fillRect/>
              </a:stretch>
            </p:blipFill>
            <p:spPr>
              <a:xfrm>
                <a:off x="11325000" y="3947480"/>
                <a:ext cx="2764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9FE4F65D-5D74-4C40-4E73-4EEF5E531196}"/>
                  </a:ext>
                </a:extLst>
              </p14:cNvPr>
              <p14:cNvContentPartPr/>
              <p14:nvPr/>
            </p14:nvContentPartPr>
            <p14:xfrm>
              <a:off x="11387640" y="4029920"/>
              <a:ext cx="34200" cy="295920"/>
            </p14:xfrm>
          </p:contentPart>
        </mc:Choice>
        <mc:Fallback xmlns="">
          <p:pic>
            <p:nvPicPr>
              <p:cNvPr id="17" name="墨迹 16">
                <a:extLst>
                  <a:ext uri="{FF2B5EF4-FFF2-40B4-BE49-F238E27FC236}">
                    <a16:creationId xmlns:a16="http://schemas.microsoft.com/office/drawing/2014/main" id="{9FE4F65D-5D74-4C40-4E73-4EEF5E531196}"/>
                  </a:ext>
                </a:extLst>
              </p:cNvPr>
              <p:cNvPicPr/>
              <p:nvPr/>
            </p:nvPicPr>
            <p:blipFill>
              <a:blip r:embed="rId8"/>
              <a:stretch>
                <a:fillRect/>
              </a:stretch>
            </p:blipFill>
            <p:spPr>
              <a:xfrm>
                <a:off x="11333640" y="3921920"/>
                <a:ext cx="14184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墨迹 20">
                <a:extLst>
                  <a:ext uri="{FF2B5EF4-FFF2-40B4-BE49-F238E27FC236}">
                    <a16:creationId xmlns:a16="http://schemas.microsoft.com/office/drawing/2014/main" id="{89FA06E3-27C9-9DCF-3F1A-0A9B45817117}"/>
                  </a:ext>
                </a:extLst>
              </p14:cNvPr>
              <p14:cNvContentPartPr/>
              <p14:nvPr/>
            </p14:nvContentPartPr>
            <p14:xfrm>
              <a:off x="3183240" y="1489760"/>
              <a:ext cx="879840" cy="251640"/>
            </p14:xfrm>
          </p:contentPart>
        </mc:Choice>
        <mc:Fallback xmlns="">
          <p:pic>
            <p:nvPicPr>
              <p:cNvPr id="21" name="墨迹 20">
                <a:extLst>
                  <a:ext uri="{FF2B5EF4-FFF2-40B4-BE49-F238E27FC236}">
                    <a16:creationId xmlns:a16="http://schemas.microsoft.com/office/drawing/2014/main" id="{89FA06E3-27C9-9DCF-3F1A-0A9B45817117}"/>
                  </a:ext>
                </a:extLst>
              </p:cNvPr>
              <p:cNvPicPr/>
              <p:nvPr/>
            </p:nvPicPr>
            <p:blipFill>
              <a:blip r:embed="rId10"/>
              <a:stretch>
                <a:fillRect/>
              </a:stretch>
            </p:blipFill>
            <p:spPr>
              <a:xfrm>
                <a:off x="3129600" y="1382120"/>
                <a:ext cx="98748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墨迹 24">
                <a:extLst>
                  <a:ext uri="{FF2B5EF4-FFF2-40B4-BE49-F238E27FC236}">
                    <a16:creationId xmlns:a16="http://schemas.microsoft.com/office/drawing/2014/main" id="{0D5C1347-528E-2BA2-2CAD-5A51BFCF6659}"/>
                  </a:ext>
                </a:extLst>
              </p14:cNvPr>
              <p14:cNvContentPartPr/>
              <p14:nvPr/>
            </p14:nvContentPartPr>
            <p14:xfrm>
              <a:off x="3793080" y="4673600"/>
              <a:ext cx="93240" cy="53280"/>
            </p14:xfrm>
          </p:contentPart>
        </mc:Choice>
        <mc:Fallback xmlns="">
          <p:pic>
            <p:nvPicPr>
              <p:cNvPr id="25" name="墨迹 24">
                <a:extLst>
                  <a:ext uri="{FF2B5EF4-FFF2-40B4-BE49-F238E27FC236}">
                    <a16:creationId xmlns:a16="http://schemas.microsoft.com/office/drawing/2014/main" id="{0D5C1347-528E-2BA2-2CAD-5A51BFCF6659}"/>
                  </a:ext>
                </a:extLst>
              </p:cNvPr>
              <p:cNvPicPr/>
              <p:nvPr/>
            </p:nvPicPr>
            <p:blipFill>
              <a:blip r:embed="rId12"/>
              <a:stretch>
                <a:fillRect/>
              </a:stretch>
            </p:blipFill>
            <p:spPr>
              <a:xfrm>
                <a:off x="3739080" y="4565600"/>
                <a:ext cx="2008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墨迹 25">
                <a:extLst>
                  <a:ext uri="{FF2B5EF4-FFF2-40B4-BE49-F238E27FC236}">
                    <a16:creationId xmlns:a16="http://schemas.microsoft.com/office/drawing/2014/main" id="{DAEDD327-C395-9A99-FA52-E92AA293D049}"/>
                  </a:ext>
                </a:extLst>
              </p14:cNvPr>
              <p14:cNvContentPartPr/>
              <p14:nvPr/>
            </p14:nvContentPartPr>
            <p14:xfrm>
              <a:off x="3920160" y="4326560"/>
              <a:ext cx="360" cy="360"/>
            </p14:xfrm>
          </p:contentPart>
        </mc:Choice>
        <mc:Fallback xmlns="">
          <p:pic>
            <p:nvPicPr>
              <p:cNvPr id="26" name="墨迹 25">
                <a:extLst>
                  <a:ext uri="{FF2B5EF4-FFF2-40B4-BE49-F238E27FC236}">
                    <a16:creationId xmlns:a16="http://schemas.microsoft.com/office/drawing/2014/main" id="{DAEDD327-C395-9A99-FA52-E92AA293D049}"/>
                  </a:ext>
                </a:extLst>
              </p:cNvPr>
              <p:cNvPicPr/>
              <p:nvPr/>
            </p:nvPicPr>
            <p:blipFill>
              <a:blip r:embed="rId14"/>
              <a:stretch>
                <a:fillRect/>
              </a:stretch>
            </p:blipFill>
            <p:spPr>
              <a:xfrm>
                <a:off x="3866160" y="42185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墨迹 26">
                <a:extLst>
                  <a:ext uri="{FF2B5EF4-FFF2-40B4-BE49-F238E27FC236}">
                    <a16:creationId xmlns:a16="http://schemas.microsoft.com/office/drawing/2014/main" id="{361C67EF-1634-1925-B5B5-50ED22AF57AB}"/>
                  </a:ext>
                </a:extLst>
              </p14:cNvPr>
              <p14:cNvContentPartPr/>
              <p14:nvPr/>
            </p14:nvContentPartPr>
            <p14:xfrm>
              <a:off x="3920160" y="4258880"/>
              <a:ext cx="150840" cy="68040"/>
            </p14:xfrm>
          </p:contentPart>
        </mc:Choice>
        <mc:Fallback xmlns="">
          <p:pic>
            <p:nvPicPr>
              <p:cNvPr id="27" name="墨迹 26">
                <a:extLst>
                  <a:ext uri="{FF2B5EF4-FFF2-40B4-BE49-F238E27FC236}">
                    <a16:creationId xmlns:a16="http://schemas.microsoft.com/office/drawing/2014/main" id="{361C67EF-1634-1925-B5B5-50ED22AF57AB}"/>
                  </a:ext>
                </a:extLst>
              </p:cNvPr>
              <p:cNvPicPr/>
              <p:nvPr/>
            </p:nvPicPr>
            <p:blipFill>
              <a:blip r:embed="rId16"/>
              <a:stretch>
                <a:fillRect/>
              </a:stretch>
            </p:blipFill>
            <p:spPr>
              <a:xfrm>
                <a:off x="3866160" y="4150880"/>
                <a:ext cx="2584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墨迹 27">
                <a:extLst>
                  <a:ext uri="{FF2B5EF4-FFF2-40B4-BE49-F238E27FC236}">
                    <a16:creationId xmlns:a16="http://schemas.microsoft.com/office/drawing/2014/main" id="{034BF07B-AB20-2700-7433-5393078844B7}"/>
                  </a:ext>
                </a:extLst>
              </p14:cNvPr>
              <p14:cNvContentPartPr/>
              <p14:nvPr/>
            </p14:nvContentPartPr>
            <p14:xfrm>
              <a:off x="10532280" y="4072400"/>
              <a:ext cx="1346040" cy="9000"/>
            </p14:xfrm>
          </p:contentPart>
        </mc:Choice>
        <mc:Fallback xmlns="">
          <p:pic>
            <p:nvPicPr>
              <p:cNvPr id="28" name="墨迹 27">
                <a:extLst>
                  <a:ext uri="{FF2B5EF4-FFF2-40B4-BE49-F238E27FC236}">
                    <a16:creationId xmlns:a16="http://schemas.microsoft.com/office/drawing/2014/main" id="{034BF07B-AB20-2700-7433-5393078844B7}"/>
                  </a:ext>
                </a:extLst>
              </p:cNvPr>
              <p:cNvPicPr/>
              <p:nvPr/>
            </p:nvPicPr>
            <p:blipFill>
              <a:blip r:embed="rId18"/>
              <a:stretch>
                <a:fillRect/>
              </a:stretch>
            </p:blipFill>
            <p:spPr>
              <a:xfrm>
                <a:off x="10478280" y="3964760"/>
                <a:ext cx="1453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墨迹 28">
                <a:extLst>
                  <a:ext uri="{FF2B5EF4-FFF2-40B4-BE49-F238E27FC236}">
                    <a16:creationId xmlns:a16="http://schemas.microsoft.com/office/drawing/2014/main" id="{F37E135B-74E9-656A-C083-73F27D8B1FEB}"/>
                  </a:ext>
                </a:extLst>
              </p14:cNvPr>
              <p14:cNvContentPartPr/>
              <p14:nvPr/>
            </p14:nvContentPartPr>
            <p14:xfrm>
              <a:off x="10747145" y="3997100"/>
              <a:ext cx="518400" cy="25920"/>
            </p14:xfrm>
          </p:contentPart>
        </mc:Choice>
        <mc:Fallback xmlns="">
          <p:pic>
            <p:nvPicPr>
              <p:cNvPr id="29" name="墨迹 28">
                <a:extLst>
                  <a:ext uri="{FF2B5EF4-FFF2-40B4-BE49-F238E27FC236}">
                    <a16:creationId xmlns:a16="http://schemas.microsoft.com/office/drawing/2014/main" id="{F37E135B-74E9-656A-C083-73F27D8B1FEB}"/>
                  </a:ext>
                </a:extLst>
              </p:cNvPr>
              <p:cNvPicPr/>
              <p:nvPr/>
            </p:nvPicPr>
            <p:blipFill>
              <a:blip r:embed="rId20"/>
              <a:stretch>
                <a:fillRect/>
              </a:stretch>
            </p:blipFill>
            <p:spPr>
              <a:xfrm>
                <a:off x="10693145" y="3889100"/>
                <a:ext cx="626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墨迹 29">
                <a:extLst>
                  <a:ext uri="{FF2B5EF4-FFF2-40B4-BE49-F238E27FC236}">
                    <a16:creationId xmlns:a16="http://schemas.microsoft.com/office/drawing/2014/main" id="{BAC949C9-BBE2-E98C-22E2-4A86E7E5FDBB}"/>
                  </a:ext>
                </a:extLst>
              </p14:cNvPr>
              <p14:cNvContentPartPr/>
              <p14:nvPr/>
            </p14:nvContentPartPr>
            <p14:xfrm>
              <a:off x="11267705" y="4022660"/>
              <a:ext cx="25920" cy="162360"/>
            </p14:xfrm>
          </p:contentPart>
        </mc:Choice>
        <mc:Fallback xmlns="">
          <p:pic>
            <p:nvPicPr>
              <p:cNvPr id="30" name="墨迹 29">
                <a:extLst>
                  <a:ext uri="{FF2B5EF4-FFF2-40B4-BE49-F238E27FC236}">
                    <a16:creationId xmlns:a16="http://schemas.microsoft.com/office/drawing/2014/main" id="{BAC949C9-BBE2-E98C-22E2-4A86E7E5FDBB}"/>
                  </a:ext>
                </a:extLst>
              </p:cNvPr>
              <p:cNvPicPr/>
              <p:nvPr/>
            </p:nvPicPr>
            <p:blipFill>
              <a:blip r:embed="rId22"/>
              <a:stretch>
                <a:fillRect/>
              </a:stretch>
            </p:blipFill>
            <p:spPr>
              <a:xfrm>
                <a:off x="11214065" y="3914660"/>
                <a:ext cx="1335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墨迹 30">
                <a:extLst>
                  <a:ext uri="{FF2B5EF4-FFF2-40B4-BE49-F238E27FC236}">
                    <a16:creationId xmlns:a16="http://schemas.microsoft.com/office/drawing/2014/main" id="{A3307A28-DC3B-9198-8CC1-87AAF69BE147}"/>
                  </a:ext>
                </a:extLst>
              </p14:cNvPr>
              <p14:cNvContentPartPr/>
              <p14:nvPr/>
            </p14:nvContentPartPr>
            <p14:xfrm>
              <a:off x="11283545" y="4070180"/>
              <a:ext cx="360" cy="360"/>
            </p14:xfrm>
          </p:contentPart>
        </mc:Choice>
        <mc:Fallback xmlns="">
          <p:pic>
            <p:nvPicPr>
              <p:cNvPr id="31" name="墨迹 30">
                <a:extLst>
                  <a:ext uri="{FF2B5EF4-FFF2-40B4-BE49-F238E27FC236}">
                    <a16:creationId xmlns:a16="http://schemas.microsoft.com/office/drawing/2014/main" id="{A3307A28-DC3B-9198-8CC1-87AAF69BE147}"/>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墨迹 31">
                <a:extLst>
                  <a:ext uri="{FF2B5EF4-FFF2-40B4-BE49-F238E27FC236}">
                    <a16:creationId xmlns:a16="http://schemas.microsoft.com/office/drawing/2014/main" id="{8EF4113D-B471-C73A-3A93-ADB7FEA20AC2}"/>
                  </a:ext>
                </a:extLst>
              </p14:cNvPr>
              <p14:cNvContentPartPr/>
              <p14:nvPr/>
            </p14:nvContentPartPr>
            <p14:xfrm>
              <a:off x="11283545" y="4070180"/>
              <a:ext cx="360" cy="360"/>
            </p14:xfrm>
          </p:contentPart>
        </mc:Choice>
        <mc:Fallback xmlns="">
          <p:pic>
            <p:nvPicPr>
              <p:cNvPr id="32" name="墨迹 31">
                <a:extLst>
                  <a:ext uri="{FF2B5EF4-FFF2-40B4-BE49-F238E27FC236}">
                    <a16:creationId xmlns:a16="http://schemas.microsoft.com/office/drawing/2014/main" id="{8EF4113D-B471-C73A-3A93-ADB7FEA20AC2}"/>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墨迹 32">
                <a:extLst>
                  <a:ext uri="{FF2B5EF4-FFF2-40B4-BE49-F238E27FC236}">
                    <a16:creationId xmlns:a16="http://schemas.microsoft.com/office/drawing/2014/main" id="{1FF3C5FF-A321-3810-FB8F-04BF445078CB}"/>
                  </a:ext>
                </a:extLst>
              </p14:cNvPr>
              <p14:cNvContentPartPr/>
              <p14:nvPr/>
            </p14:nvContentPartPr>
            <p14:xfrm>
              <a:off x="11274185" y="4060460"/>
              <a:ext cx="6840" cy="3600"/>
            </p14:xfrm>
          </p:contentPart>
        </mc:Choice>
        <mc:Fallback xmlns="">
          <p:pic>
            <p:nvPicPr>
              <p:cNvPr id="33" name="墨迹 32">
                <a:extLst>
                  <a:ext uri="{FF2B5EF4-FFF2-40B4-BE49-F238E27FC236}">
                    <a16:creationId xmlns:a16="http://schemas.microsoft.com/office/drawing/2014/main" id="{1FF3C5FF-A321-3810-FB8F-04BF445078CB}"/>
                  </a:ext>
                </a:extLst>
              </p:cNvPr>
              <p:cNvPicPr/>
              <p:nvPr/>
            </p:nvPicPr>
            <p:blipFill>
              <a:blip r:embed="rId26"/>
              <a:stretch>
                <a:fillRect/>
              </a:stretch>
            </p:blipFill>
            <p:spPr>
              <a:xfrm>
                <a:off x="11220185" y="3952820"/>
                <a:ext cx="1144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墨迹 33">
                <a:extLst>
                  <a:ext uri="{FF2B5EF4-FFF2-40B4-BE49-F238E27FC236}">
                    <a16:creationId xmlns:a16="http://schemas.microsoft.com/office/drawing/2014/main" id="{0C5F6DA3-EB38-D7F1-FA7B-AEC542D6F7E2}"/>
                  </a:ext>
                </a:extLst>
              </p14:cNvPr>
              <p14:cNvContentPartPr/>
              <p14:nvPr/>
            </p14:nvContentPartPr>
            <p14:xfrm>
              <a:off x="9858305" y="3593900"/>
              <a:ext cx="360" cy="360"/>
            </p14:xfrm>
          </p:contentPart>
        </mc:Choice>
        <mc:Fallback xmlns="">
          <p:pic>
            <p:nvPicPr>
              <p:cNvPr id="34" name="墨迹 33">
                <a:extLst>
                  <a:ext uri="{FF2B5EF4-FFF2-40B4-BE49-F238E27FC236}">
                    <a16:creationId xmlns:a16="http://schemas.microsoft.com/office/drawing/2014/main" id="{0C5F6DA3-EB38-D7F1-FA7B-AEC542D6F7E2}"/>
                  </a:ext>
                </a:extLst>
              </p:cNvPr>
              <p:cNvPicPr/>
              <p:nvPr/>
            </p:nvPicPr>
            <p:blipFill>
              <a:blip r:embed="rId14"/>
              <a:stretch>
                <a:fillRect/>
              </a:stretch>
            </p:blipFill>
            <p:spPr>
              <a:xfrm>
                <a:off x="9804305" y="34859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墨迹 34">
                <a:extLst>
                  <a:ext uri="{FF2B5EF4-FFF2-40B4-BE49-F238E27FC236}">
                    <a16:creationId xmlns:a16="http://schemas.microsoft.com/office/drawing/2014/main" id="{D420E3F7-9396-EEF9-801B-EECC16AEF2AC}"/>
                  </a:ext>
                </a:extLst>
              </p14:cNvPr>
              <p14:cNvContentPartPr/>
              <p14:nvPr/>
            </p14:nvContentPartPr>
            <p14:xfrm>
              <a:off x="9542585" y="3568340"/>
              <a:ext cx="135000" cy="416160"/>
            </p14:xfrm>
          </p:contentPart>
        </mc:Choice>
        <mc:Fallback xmlns="">
          <p:pic>
            <p:nvPicPr>
              <p:cNvPr id="35" name="墨迹 34">
                <a:extLst>
                  <a:ext uri="{FF2B5EF4-FFF2-40B4-BE49-F238E27FC236}">
                    <a16:creationId xmlns:a16="http://schemas.microsoft.com/office/drawing/2014/main" id="{D420E3F7-9396-EEF9-801B-EECC16AEF2AC}"/>
                  </a:ext>
                </a:extLst>
              </p:cNvPr>
              <p:cNvPicPr/>
              <p:nvPr/>
            </p:nvPicPr>
            <p:blipFill>
              <a:blip r:embed="rId29"/>
              <a:stretch>
                <a:fillRect/>
              </a:stretch>
            </p:blipFill>
            <p:spPr>
              <a:xfrm>
                <a:off x="9488585" y="3460700"/>
                <a:ext cx="242640" cy="63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墨迹 35">
                <a:extLst>
                  <a:ext uri="{FF2B5EF4-FFF2-40B4-BE49-F238E27FC236}">
                    <a16:creationId xmlns:a16="http://schemas.microsoft.com/office/drawing/2014/main" id="{EB6EC97B-F12C-0786-2E98-302D5E161D69}"/>
                  </a:ext>
                </a:extLst>
              </p14:cNvPr>
              <p14:cNvContentPartPr/>
              <p14:nvPr/>
            </p14:nvContentPartPr>
            <p14:xfrm>
              <a:off x="9648425" y="3625580"/>
              <a:ext cx="667800" cy="180720"/>
            </p14:xfrm>
          </p:contentPart>
        </mc:Choice>
        <mc:Fallback xmlns="">
          <p:pic>
            <p:nvPicPr>
              <p:cNvPr id="36" name="墨迹 35">
                <a:extLst>
                  <a:ext uri="{FF2B5EF4-FFF2-40B4-BE49-F238E27FC236}">
                    <a16:creationId xmlns:a16="http://schemas.microsoft.com/office/drawing/2014/main" id="{EB6EC97B-F12C-0786-2E98-302D5E161D69}"/>
                  </a:ext>
                </a:extLst>
              </p:cNvPr>
              <p:cNvPicPr/>
              <p:nvPr/>
            </p:nvPicPr>
            <p:blipFill>
              <a:blip r:embed="rId31"/>
              <a:stretch>
                <a:fillRect/>
              </a:stretch>
            </p:blipFill>
            <p:spPr>
              <a:xfrm>
                <a:off x="9594785" y="3517940"/>
                <a:ext cx="7754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墨迹 36">
                <a:extLst>
                  <a:ext uri="{FF2B5EF4-FFF2-40B4-BE49-F238E27FC236}">
                    <a16:creationId xmlns:a16="http://schemas.microsoft.com/office/drawing/2014/main" id="{21B0754E-60FD-45A6-A09E-95E39FD6B029}"/>
                  </a:ext>
                </a:extLst>
              </p14:cNvPr>
              <p14:cNvContentPartPr/>
              <p14:nvPr/>
            </p14:nvContentPartPr>
            <p14:xfrm>
              <a:off x="10661465" y="4000340"/>
              <a:ext cx="648000" cy="79920"/>
            </p14:xfrm>
          </p:contentPart>
        </mc:Choice>
        <mc:Fallback xmlns="">
          <p:pic>
            <p:nvPicPr>
              <p:cNvPr id="37" name="墨迹 36">
                <a:extLst>
                  <a:ext uri="{FF2B5EF4-FFF2-40B4-BE49-F238E27FC236}">
                    <a16:creationId xmlns:a16="http://schemas.microsoft.com/office/drawing/2014/main" id="{21B0754E-60FD-45A6-A09E-95E39FD6B029}"/>
                  </a:ext>
                </a:extLst>
              </p:cNvPr>
              <p:cNvPicPr/>
              <p:nvPr/>
            </p:nvPicPr>
            <p:blipFill>
              <a:blip r:embed="rId33"/>
              <a:stretch>
                <a:fillRect/>
              </a:stretch>
            </p:blipFill>
            <p:spPr>
              <a:xfrm>
                <a:off x="10607465" y="3892340"/>
                <a:ext cx="7556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墨迹 37">
                <a:extLst>
                  <a:ext uri="{FF2B5EF4-FFF2-40B4-BE49-F238E27FC236}">
                    <a16:creationId xmlns:a16="http://schemas.microsoft.com/office/drawing/2014/main" id="{B59F47E9-FA2B-5DE2-5EE0-A658DF420D4A}"/>
                  </a:ext>
                </a:extLst>
              </p14:cNvPr>
              <p14:cNvContentPartPr/>
              <p14:nvPr/>
            </p14:nvContentPartPr>
            <p14:xfrm>
              <a:off x="11378945" y="4079540"/>
              <a:ext cx="105120" cy="145080"/>
            </p14:xfrm>
          </p:contentPart>
        </mc:Choice>
        <mc:Fallback xmlns="">
          <p:pic>
            <p:nvPicPr>
              <p:cNvPr id="38" name="墨迹 37">
                <a:extLst>
                  <a:ext uri="{FF2B5EF4-FFF2-40B4-BE49-F238E27FC236}">
                    <a16:creationId xmlns:a16="http://schemas.microsoft.com/office/drawing/2014/main" id="{B59F47E9-FA2B-5DE2-5EE0-A658DF420D4A}"/>
                  </a:ext>
                </a:extLst>
              </p:cNvPr>
              <p:cNvPicPr/>
              <p:nvPr/>
            </p:nvPicPr>
            <p:blipFill>
              <a:blip r:embed="rId35"/>
              <a:stretch>
                <a:fillRect/>
              </a:stretch>
            </p:blipFill>
            <p:spPr>
              <a:xfrm>
                <a:off x="11325305" y="3971900"/>
                <a:ext cx="2127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墨迹 38">
                <a:extLst>
                  <a:ext uri="{FF2B5EF4-FFF2-40B4-BE49-F238E27FC236}">
                    <a16:creationId xmlns:a16="http://schemas.microsoft.com/office/drawing/2014/main" id="{D1EA5183-1C50-AC3D-CC1F-48FA294EA526}"/>
                  </a:ext>
                </a:extLst>
              </p14:cNvPr>
              <p14:cNvContentPartPr/>
              <p14:nvPr/>
            </p14:nvContentPartPr>
            <p14:xfrm>
              <a:off x="10820225" y="4041380"/>
              <a:ext cx="55440" cy="147960"/>
            </p14:xfrm>
          </p:contentPart>
        </mc:Choice>
        <mc:Fallback xmlns="">
          <p:pic>
            <p:nvPicPr>
              <p:cNvPr id="39" name="墨迹 38">
                <a:extLst>
                  <a:ext uri="{FF2B5EF4-FFF2-40B4-BE49-F238E27FC236}">
                    <a16:creationId xmlns:a16="http://schemas.microsoft.com/office/drawing/2014/main" id="{D1EA5183-1C50-AC3D-CC1F-48FA294EA526}"/>
                  </a:ext>
                </a:extLst>
              </p:cNvPr>
              <p:cNvPicPr/>
              <p:nvPr/>
            </p:nvPicPr>
            <p:blipFill>
              <a:blip r:embed="rId37"/>
              <a:stretch>
                <a:fillRect/>
              </a:stretch>
            </p:blipFill>
            <p:spPr>
              <a:xfrm>
                <a:off x="10766225" y="3933740"/>
                <a:ext cx="1630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墨迹 39">
                <a:extLst>
                  <a:ext uri="{FF2B5EF4-FFF2-40B4-BE49-F238E27FC236}">
                    <a16:creationId xmlns:a16="http://schemas.microsoft.com/office/drawing/2014/main" id="{0DC2D6D0-09EE-708A-0BE9-BD3A008CD05E}"/>
                  </a:ext>
                </a:extLst>
              </p14:cNvPr>
              <p14:cNvContentPartPr/>
              <p14:nvPr/>
            </p14:nvContentPartPr>
            <p14:xfrm>
              <a:off x="10785305" y="4012940"/>
              <a:ext cx="32040" cy="206640"/>
            </p14:xfrm>
          </p:contentPart>
        </mc:Choice>
        <mc:Fallback xmlns="">
          <p:pic>
            <p:nvPicPr>
              <p:cNvPr id="40" name="墨迹 39">
                <a:extLst>
                  <a:ext uri="{FF2B5EF4-FFF2-40B4-BE49-F238E27FC236}">
                    <a16:creationId xmlns:a16="http://schemas.microsoft.com/office/drawing/2014/main" id="{0DC2D6D0-09EE-708A-0BE9-BD3A008CD05E}"/>
                  </a:ext>
                </a:extLst>
              </p:cNvPr>
              <p:cNvPicPr/>
              <p:nvPr/>
            </p:nvPicPr>
            <p:blipFill>
              <a:blip r:embed="rId39"/>
              <a:stretch>
                <a:fillRect/>
              </a:stretch>
            </p:blipFill>
            <p:spPr>
              <a:xfrm>
                <a:off x="10731305" y="3905300"/>
                <a:ext cx="13968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墨迹 40">
                <a:extLst>
                  <a:ext uri="{FF2B5EF4-FFF2-40B4-BE49-F238E27FC236}">
                    <a16:creationId xmlns:a16="http://schemas.microsoft.com/office/drawing/2014/main" id="{1E0FD41A-8140-6BDC-137A-FE6BB7B56A47}"/>
                  </a:ext>
                </a:extLst>
              </p14:cNvPr>
              <p14:cNvContentPartPr/>
              <p14:nvPr/>
            </p14:nvContentPartPr>
            <p14:xfrm>
              <a:off x="10797905" y="4149380"/>
              <a:ext cx="19440" cy="63720"/>
            </p14:xfrm>
          </p:contentPart>
        </mc:Choice>
        <mc:Fallback xmlns="">
          <p:pic>
            <p:nvPicPr>
              <p:cNvPr id="41" name="墨迹 40">
                <a:extLst>
                  <a:ext uri="{FF2B5EF4-FFF2-40B4-BE49-F238E27FC236}">
                    <a16:creationId xmlns:a16="http://schemas.microsoft.com/office/drawing/2014/main" id="{1E0FD41A-8140-6BDC-137A-FE6BB7B56A47}"/>
                  </a:ext>
                </a:extLst>
              </p:cNvPr>
              <p:cNvPicPr/>
              <p:nvPr/>
            </p:nvPicPr>
            <p:blipFill>
              <a:blip r:embed="rId41"/>
              <a:stretch>
                <a:fillRect/>
              </a:stretch>
            </p:blipFill>
            <p:spPr>
              <a:xfrm>
                <a:off x="10744265" y="4041740"/>
                <a:ext cx="1270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墨迹 41">
                <a:extLst>
                  <a:ext uri="{FF2B5EF4-FFF2-40B4-BE49-F238E27FC236}">
                    <a16:creationId xmlns:a16="http://schemas.microsoft.com/office/drawing/2014/main" id="{9AB552BA-5F1E-7E85-83D5-8A77D27283D5}"/>
                  </a:ext>
                </a:extLst>
              </p14:cNvPr>
              <p14:cNvContentPartPr/>
              <p14:nvPr/>
            </p14:nvContentPartPr>
            <p14:xfrm>
              <a:off x="2531640" y="2353680"/>
              <a:ext cx="1094760" cy="784440"/>
            </p14:xfrm>
          </p:contentPart>
        </mc:Choice>
        <mc:Fallback xmlns="">
          <p:pic>
            <p:nvPicPr>
              <p:cNvPr id="42" name="墨迹 41">
                <a:extLst>
                  <a:ext uri="{FF2B5EF4-FFF2-40B4-BE49-F238E27FC236}">
                    <a16:creationId xmlns:a16="http://schemas.microsoft.com/office/drawing/2014/main" id="{9AB552BA-5F1E-7E85-83D5-8A77D27283D5}"/>
                  </a:ext>
                </a:extLst>
              </p:cNvPr>
              <p:cNvPicPr/>
              <p:nvPr/>
            </p:nvPicPr>
            <p:blipFill>
              <a:blip r:embed="rId43"/>
              <a:stretch>
                <a:fillRect/>
              </a:stretch>
            </p:blipFill>
            <p:spPr>
              <a:xfrm>
                <a:off x="2477640" y="2246040"/>
                <a:ext cx="1202400" cy="1000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墨迹 42">
                <a:extLst>
                  <a:ext uri="{FF2B5EF4-FFF2-40B4-BE49-F238E27FC236}">
                    <a16:creationId xmlns:a16="http://schemas.microsoft.com/office/drawing/2014/main" id="{176ABA3D-2F9C-7A51-4D89-96A0C77B0098}"/>
                  </a:ext>
                </a:extLst>
              </p14:cNvPr>
              <p14:cNvContentPartPr/>
              <p14:nvPr/>
            </p14:nvContentPartPr>
            <p14:xfrm>
              <a:off x="8449320" y="3445920"/>
              <a:ext cx="360" cy="360"/>
            </p14:xfrm>
          </p:contentPart>
        </mc:Choice>
        <mc:Fallback xmlns="">
          <p:pic>
            <p:nvPicPr>
              <p:cNvPr id="43" name="墨迹 42">
                <a:extLst>
                  <a:ext uri="{FF2B5EF4-FFF2-40B4-BE49-F238E27FC236}">
                    <a16:creationId xmlns:a16="http://schemas.microsoft.com/office/drawing/2014/main" id="{176ABA3D-2F9C-7A51-4D89-96A0C77B0098}"/>
                  </a:ext>
                </a:extLst>
              </p:cNvPr>
              <p:cNvPicPr/>
              <p:nvPr/>
            </p:nvPicPr>
            <p:blipFill>
              <a:blip r:embed="rId14"/>
              <a:stretch>
                <a:fillRect/>
              </a:stretch>
            </p:blipFill>
            <p:spPr>
              <a:xfrm>
                <a:off x="8395680" y="33379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墨迹 43">
                <a:extLst>
                  <a:ext uri="{FF2B5EF4-FFF2-40B4-BE49-F238E27FC236}">
                    <a16:creationId xmlns:a16="http://schemas.microsoft.com/office/drawing/2014/main" id="{6A8BFC29-2FCA-9843-F3DB-D21249D1CFDD}"/>
                  </a:ext>
                </a:extLst>
              </p14:cNvPr>
              <p14:cNvContentPartPr/>
              <p14:nvPr/>
            </p14:nvContentPartPr>
            <p14:xfrm>
              <a:off x="10835760" y="3767400"/>
              <a:ext cx="165960" cy="556200"/>
            </p14:xfrm>
          </p:contentPart>
        </mc:Choice>
        <mc:Fallback xmlns="">
          <p:pic>
            <p:nvPicPr>
              <p:cNvPr id="44" name="墨迹 43">
                <a:extLst>
                  <a:ext uri="{FF2B5EF4-FFF2-40B4-BE49-F238E27FC236}">
                    <a16:creationId xmlns:a16="http://schemas.microsoft.com/office/drawing/2014/main" id="{6A8BFC29-2FCA-9843-F3DB-D21249D1CFDD}"/>
                  </a:ext>
                </a:extLst>
              </p:cNvPr>
              <p:cNvPicPr/>
              <p:nvPr/>
            </p:nvPicPr>
            <p:blipFill>
              <a:blip r:embed="rId46"/>
              <a:stretch>
                <a:fillRect/>
              </a:stretch>
            </p:blipFill>
            <p:spPr>
              <a:xfrm>
                <a:off x="10782120" y="3659400"/>
                <a:ext cx="273600" cy="771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 name="墨迹 44">
                <a:extLst>
                  <a:ext uri="{FF2B5EF4-FFF2-40B4-BE49-F238E27FC236}">
                    <a16:creationId xmlns:a16="http://schemas.microsoft.com/office/drawing/2014/main" id="{F14C1E8F-46DD-ED16-AAAC-D8E1E97DCE7F}"/>
                  </a:ext>
                </a:extLst>
              </p14:cNvPr>
              <p14:cNvContentPartPr/>
              <p14:nvPr/>
            </p14:nvContentPartPr>
            <p14:xfrm>
              <a:off x="3570880" y="4155240"/>
              <a:ext cx="360" cy="360"/>
            </p14:xfrm>
          </p:contentPart>
        </mc:Choice>
        <mc:Fallback xmlns="">
          <p:pic>
            <p:nvPicPr>
              <p:cNvPr id="45" name="墨迹 44">
                <a:extLst>
                  <a:ext uri="{FF2B5EF4-FFF2-40B4-BE49-F238E27FC236}">
                    <a16:creationId xmlns:a16="http://schemas.microsoft.com/office/drawing/2014/main" id="{F14C1E8F-46DD-ED16-AAAC-D8E1E97DCE7F}"/>
                  </a:ext>
                </a:extLst>
              </p:cNvPr>
              <p:cNvPicPr/>
              <p:nvPr/>
            </p:nvPicPr>
            <p:blipFill>
              <a:blip r:embed="rId14"/>
              <a:stretch>
                <a:fillRect/>
              </a:stretch>
            </p:blipFill>
            <p:spPr>
              <a:xfrm>
                <a:off x="3517240" y="4047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墨迹 45">
                <a:extLst>
                  <a:ext uri="{FF2B5EF4-FFF2-40B4-BE49-F238E27FC236}">
                    <a16:creationId xmlns:a16="http://schemas.microsoft.com/office/drawing/2014/main" id="{FB2BDDCC-D507-EB89-E81E-0FADD7EBBDB8}"/>
                  </a:ext>
                </a:extLst>
              </p14:cNvPr>
              <p14:cNvContentPartPr/>
              <p14:nvPr/>
            </p14:nvContentPartPr>
            <p14:xfrm>
              <a:off x="3570880" y="4155240"/>
              <a:ext cx="360" cy="360"/>
            </p14:xfrm>
          </p:contentPart>
        </mc:Choice>
        <mc:Fallback xmlns="">
          <p:pic>
            <p:nvPicPr>
              <p:cNvPr id="46" name="墨迹 45">
                <a:extLst>
                  <a:ext uri="{FF2B5EF4-FFF2-40B4-BE49-F238E27FC236}">
                    <a16:creationId xmlns:a16="http://schemas.microsoft.com/office/drawing/2014/main" id="{FB2BDDCC-D507-EB89-E81E-0FADD7EBBDB8}"/>
                  </a:ext>
                </a:extLst>
              </p:cNvPr>
              <p:cNvPicPr/>
              <p:nvPr/>
            </p:nvPicPr>
            <p:blipFill>
              <a:blip r:embed="rId14"/>
              <a:stretch>
                <a:fillRect/>
              </a:stretch>
            </p:blipFill>
            <p:spPr>
              <a:xfrm>
                <a:off x="3517240" y="4047240"/>
                <a:ext cx="108000" cy="216000"/>
              </a:xfrm>
              <a:prstGeom prst="rect">
                <a:avLst/>
              </a:prstGeom>
            </p:spPr>
          </p:pic>
        </mc:Fallback>
      </mc:AlternateContent>
      <p:pic>
        <p:nvPicPr>
          <p:cNvPr id="52" name="图片 51">
            <a:extLst>
              <a:ext uri="{FF2B5EF4-FFF2-40B4-BE49-F238E27FC236}">
                <a16:creationId xmlns:a16="http://schemas.microsoft.com/office/drawing/2014/main" id="{F5C63D17-3D76-57BE-2D63-4CD8F5C9401F}"/>
              </a:ext>
            </a:extLst>
          </p:cNvPr>
          <p:cNvPicPr>
            <a:picLocks noChangeAspect="1"/>
          </p:cNvPicPr>
          <p:nvPr/>
        </p:nvPicPr>
        <p:blipFill>
          <a:blip r:embed="rId49" cstate="print">
            <a:extLst>
              <a:ext uri="{BEBA8EAE-BF5A-486C-A8C5-ECC9F3942E4B}">
                <a14:imgProps xmlns:a14="http://schemas.microsoft.com/office/drawing/2010/main">
                  <a14:imgLayer r:embed="rId50">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4" name="图片 13">
            <a:extLst>
              <a:ext uri="{FF2B5EF4-FFF2-40B4-BE49-F238E27FC236}">
                <a16:creationId xmlns:a16="http://schemas.microsoft.com/office/drawing/2014/main" id="{58CCC283-F17D-DD8C-4575-78AC0895682D}"/>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1523685" y="1137297"/>
            <a:ext cx="8200194" cy="3140500"/>
          </a:xfrm>
          <a:prstGeom prst="rect">
            <a:avLst/>
          </a:prstGeom>
        </p:spPr>
      </p:pic>
      <p:pic>
        <p:nvPicPr>
          <p:cNvPr id="16" name="图片 15">
            <a:extLst>
              <a:ext uri="{FF2B5EF4-FFF2-40B4-BE49-F238E27FC236}">
                <a16:creationId xmlns:a16="http://schemas.microsoft.com/office/drawing/2014/main" id="{B9AABD72-934A-C550-F2B1-62F2DC19D094}"/>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1534180" y="4136719"/>
            <a:ext cx="8208949" cy="3107890"/>
          </a:xfrm>
          <a:prstGeom prst="rect">
            <a:avLst/>
          </a:prstGeom>
        </p:spPr>
      </p:pic>
    </p:spTree>
    <p:extLst>
      <p:ext uri="{BB962C8B-B14F-4D97-AF65-F5344CB8AC3E}">
        <p14:creationId xmlns:p14="http://schemas.microsoft.com/office/powerpoint/2010/main" val="168543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2"/>
            </a:xfrm>
            <a:prstGeom prst="rect">
              <a:avLst/>
            </a:prstGeom>
            <a:noFill/>
          </p:spPr>
          <p:txBody>
            <a:bodyPr wrap="square" rtlCol="0">
              <a:spAutoFit/>
            </a:bodyPr>
            <a:lstStyle/>
            <a:p>
              <a:r>
                <a:rPr lang="en-US" altLang="zh-CN" sz="3600" b="0" i="0" dirty="0">
                  <a:solidFill>
                    <a:srgbClr val="333333"/>
                  </a:solidFill>
                  <a:effectLst/>
                  <a:latin typeface="Times New Roman" panose="02020603050405020304" pitchFamily="18" charset="0"/>
                  <a:cs typeface="Times New Roman" panose="02020603050405020304" pitchFamily="18" charset="0"/>
                </a:rPr>
                <a:t>Experiment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7" name="图片 16">
            <a:extLst>
              <a:ext uri="{FF2B5EF4-FFF2-40B4-BE49-F238E27FC236}">
                <a16:creationId xmlns:a16="http://schemas.microsoft.com/office/drawing/2014/main" id="{CED71325-8A97-D0BB-9D88-BD9C0CCD38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1" name="图片 10">
            <a:extLst>
              <a:ext uri="{FF2B5EF4-FFF2-40B4-BE49-F238E27FC236}">
                <a16:creationId xmlns:a16="http://schemas.microsoft.com/office/drawing/2014/main" id="{6C11DB20-3FBC-B173-66AF-7B24267A89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889" y="2162221"/>
            <a:ext cx="5309196" cy="2718952"/>
          </a:xfrm>
          <a:prstGeom prst="rect">
            <a:avLst/>
          </a:prstGeom>
        </p:spPr>
      </p:pic>
      <p:pic>
        <p:nvPicPr>
          <p:cNvPr id="13" name="图片 12">
            <a:extLst>
              <a:ext uri="{FF2B5EF4-FFF2-40B4-BE49-F238E27FC236}">
                <a16:creationId xmlns:a16="http://schemas.microsoft.com/office/drawing/2014/main" id="{9BBAD8F3-4B41-1D4D-AC5F-673828E5C6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9567" y="2162221"/>
            <a:ext cx="6296904" cy="2791215"/>
          </a:xfrm>
          <a:prstGeom prst="rect">
            <a:avLst/>
          </a:prstGeom>
        </p:spPr>
      </p:pic>
    </p:spTree>
    <p:extLst>
      <p:ext uri="{BB962C8B-B14F-4D97-AF65-F5344CB8AC3E}">
        <p14:creationId xmlns:p14="http://schemas.microsoft.com/office/powerpoint/2010/main" val="123162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BC5D7786-551D-1652-0C01-4FBBFDF9F8AD}"/>
              </a:ext>
            </a:extLst>
          </p:cNvPr>
          <p:cNvSpPr/>
          <p:nvPr/>
        </p:nvSpPr>
        <p:spPr>
          <a:xfrm rot="10800000">
            <a:off x="984317" y="3272117"/>
            <a:ext cx="10883766" cy="3531559"/>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sp>
        <p:nvSpPr>
          <p:cNvPr id="25" name="矩形: 圆角 24">
            <a:extLst>
              <a:ext uri="{FF2B5EF4-FFF2-40B4-BE49-F238E27FC236}">
                <a16:creationId xmlns:a16="http://schemas.microsoft.com/office/drawing/2014/main" id="{0080AE95-C16C-5722-041E-D107DBFEF1CE}"/>
              </a:ext>
            </a:extLst>
          </p:cNvPr>
          <p:cNvSpPr/>
          <p:nvPr/>
        </p:nvSpPr>
        <p:spPr>
          <a:xfrm>
            <a:off x="984317" y="1413196"/>
            <a:ext cx="10883766" cy="3314043"/>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grpSp>
        <p:nvGrpSpPr>
          <p:cNvPr id="6" name="组合 5">
            <a:extLst>
              <a:ext uri="{FF2B5EF4-FFF2-40B4-BE49-F238E27FC236}">
                <a16:creationId xmlns:a16="http://schemas.microsoft.com/office/drawing/2014/main" id="{E7A5749E-12D6-B773-86D7-11A61F8A7829}"/>
              </a:ext>
            </a:extLst>
          </p:cNvPr>
          <p:cNvGrpSpPr/>
          <p:nvPr/>
        </p:nvGrpSpPr>
        <p:grpSpPr>
          <a:xfrm>
            <a:off x="1314243" y="362648"/>
            <a:ext cx="3344197" cy="731343"/>
            <a:chOff x="2193261" y="397240"/>
            <a:chExt cx="3172361" cy="693766"/>
          </a:xfrm>
        </p:grpSpPr>
        <p:sp>
          <p:nvSpPr>
            <p:cNvPr id="7" name="文本框 6">
              <a:extLst>
                <a:ext uri="{FF2B5EF4-FFF2-40B4-BE49-F238E27FC236}">
                  <a16:creationId xmlns:a16="http://schemas.microsoft.com/office/drawing/2014/main" id="{C6487517-6D05-86AB-8388-2E80F500C905}"/>
                </a:ext>
              </a:extLst>
            </p:cNvPr>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Conclusion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187C9DB1-00FB-EA77-2877-55016B4AB7C4}"/>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9" name="组合 53">
            <a:extLst>
              <a:ext uri="{FF2B5EF4-FFF2-40B4-BE49-F238E27FC236}">
                <a16:creationId xmlns:a16="http://schemas.microsoft.com/office/drawing/2014/main" id="{262E8691-E250-9983-74E7-F8DF3DAF3CA3}"/>
              </a:ext>
            </a:extLst>
          </p:cNvPr>
          <p:cNvGrpSpPr>
            <a:grpSpLocks/>
          </p:cNvGrpSpPr>
          <p:nvPr/>
        </p:nvGrpSpPr>
        <p:grpSpPr bwMode="auto">
          <a:xfrm>
            <a:off x="589417" y="493777"/>
            <a:ext cx="724827" cy="600213"/>
            <a:chOff x="178632" y="159728"/>
            <a:chExt cx="725570" cy="619478"/>
          </a:xfrm>
        </p:grpSpPr>
        <p:sp>
          <p:nvSpPr>
            <p:cNvPr id="10" name="椭圆 9">
              <a:extLst>
                <a:ext uri="{FF2B5EF4-FFF2-40B4-BE49-F238E27FC236}">
                  <a16:creationId xmlns:a16="http://schemas.microsoft.com/office/drawing/2014/main" id="{F89E56B4-867A-A6CC-6B67-D8D96815331E}"/>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11" name="文本框 55">
              <a:extLst>
                <a:ext uri="{FF2B5EF4-FFF2-40B4-BE49-F238E27FC236}">
                  <a16:creationId xmlns:a16="http://schemas.microsoft.com/office/drawing/2014/main" id="{3357C50C-64F1-2458-0098-010DAA4F1BE8}"/>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07</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B1EEA87B-8DE0-ED17-1A3C-A13A2984409E}"/>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7" name="图片 26">
            <a:extLst>
              <a:ext uri="{FF2B5EF4-FFF2-40B4-BE49-F238E27FC236}">
                <a16:creationId xmlns:a16="http://schemas.microsoft.com/office/drawing/2014/main" id="{18F9107B-450E-DE0E-DA1D-EC2699D6D91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 name="矩形 3">
            <a:extLst>
              <a:ext uri="{FF2B5EF4-FFF2-40B4-BE49-F238E27FC236}">
                <a16:creationId xmlns:a16="http://schemas.microsoft.com/office/drawing/2014/main" id="{F11C6C8D-C20D-DE7F-F97B-D4E227384495}"/>
              </a:ext>
            </a:extLst>
          </p:cNvPr>
          <p:cNvSpPr/>
          <p:nvPr/>
        </p:nvSpPr>
        <p:spPr>
          <a:xfrm>
            <a:off x="978038" y="1580762"/>
            <a:ext cx="11070528" cy="1304100"/>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effectLst/>
                <a:latin typeface="-apple-system"/>
              </a:rPr>
              <a:t>Propose a novel encoder-decoder TKGR model, termed RPC, for extrapolation reasoning. It can sufficiently mine the information underlying the Relational correlations and Periodic patterns via two novel Correspondence units, i.e., relational correspondence unit (RCU) and periodic correspondence unit (PCU).</a:t>
            </a:r>
            <a:endParaRPr lang="zh-CN" altLang="en-US" sz="2000" dirty="0">
              <a:latin typeface="Calibri" panose="020F0502020204030204" pitchFamily="34" charset="0"/>
              <a:ea typeface="宋体" panose="02010600030101010101" pitchFamily="2" charset="-122"/>
            </a:endParaRPr>
          </a:p>
        </p:txBody>
      </p:sp>
      <p:sp>
        <p:nvSpPr>
          <p:cNvPr id="3" name="矩形 3">
            <a:extLst>
              <a:ext uri="{FF2B5EF4-FFF2-40B4-BE49-F238E27FC236}">
                <a16:creationId xmlns:a16="http://schemas.microsoft.com/office/drawing/2014/main" id="{53AE1583-9FB4-4DFF-DEFA-5ECB7CA9CA58}"/>
              </a:ext>
            </a:extLst>
          </p:cNvPr>
          <p:cNvSpPr/>
          <p:nvPr/>
        </p:nvSpPr>
        <p:spPr>
          <a:xfrm>
            <a:off x="978038" y="3888046"/>
            <a:ext cx="11070528" cy="688547"/>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solidFill>
                  <a:srgbClr val="3C4043"/>
                </a:solidFill>
                <a:effectLst/>
                <a:latin typeface="Roboto" panose="02000000000000000000" pitchFamily="2" charset="0"/>
              </a:rPr>
              <a:t>The time series is also preset in our data set, and some cyber threat behaviors also have very obvious periodicity.</a:t>
            </a:r>
            <a:endParaRPr lang="zh-CN" altLang="en-US" sz="20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1204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197B57A-4D14-DA58-5C35-110BDA8FA9EC}"/>
              </a:ext>
            </a:extLst>
          </p:cNvPr>
          <p:cNvGrpSpPr/>
          <p:nvPr/>
        </p:nvGrpSpPr>
        <p:grpSpPr>
          <a:xfrm>
            <a:off x="9164262" y="212782"/>
            <a:ext cx="7376275" cy="6712736"/>
            <a:chOff x="1334766" y="2289058"/>
            <a:chExt cx="3310733" cy="3060866"/>
          </a:xfrm>
          <a:noFill/>
        </p:grpSpPr>
        <p:sp>
          <p:nvSpPr>
            <p:cNvPr id="16" name="椭圆 15">
              <a:extLst>
                <a:ext uri="{FF2B5EF4-FFF2-40B4-BE49-F238E27FC236}">
                  <a16:creationId xmlns:a16="http://schemas.microsoft.com/office/drawing/2014/main" id="{061B3305-1950-4E8F-71A9-60DBE57CC937}"/>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7" name="图片 16">
              <a:extLst>
                <a:ext uri="{FF2B5EF4-FFF2-40B4-BE49-F238E27FC236}">
                  <a16:creationId xmlns:a16="http://schemas.microsoft.com/office/drawing/2014/main" id="{686F8962-12FA-246D-F049-76B3B41741D3}"/>
                </a:ext>
              </a:extLst>
            </p:cNvPr>
            <p:cNvPicPr>
              <a:picLocks noChangeAspect="1"/>
            </p:cNvPicPr>
            <p:nvPr/>
          </p:nvPicPr>
          <p:blipFill>
            <a:blip r:embed="rId2">
              <a:alphaModFix amt="33000"/>
              <a:extLst>
                <a:ext uri="{BEBA8EAE-BF5A-486C-A8C5-ECC9F3942E4B}">
                  <a14:imgProps xmlns:a14="http://schemas.microsoft.com/office/drawing/2010/main">
                    <a14:imgLayer r:embed="rId3">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4" name="矩形 3">
            <a:extLst>
              <a:ext uri="{FF2B5EF4-FFF2-40B4-BE49-F238E27FC236}">
                <a16:creationId xmlns:a16="http://schemas.microsoft.com/office/drawing/2014/main" id="{BCBF1A49-06A7-7FD5-75FC-2B6365A65F3E}"/>
              </a:ext>
            </a:extLst>
          </p:cNvPr>
          <p:cNvSpPr/>
          <p:nvPr/>
        </p:nvSpPr>
        <p:spPr>
          <a:xfrm>
            <a:off x="0" y="2641311"/>
            <a:ext cx="12852400"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458CDB5-76FE-615D-B8F9-8FF213A82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grpSp>
        <p:nvGrpSpPr>
          <p:cNvPr id="8" name="组合 7">
            <a:extLst>
              <a:ext uri="{FF2B5EF4-FFF2-40B4-BE49-F238E27FC236}">
                <a16:creationId xmlns:a16="http://schemas.microsoft.com/office/drawing/2014/main" id="{3F5423E7-ACB7-24F6-88B7-CD3DE4AA254A}"/>
              </a:ext>
            </a:extLst>
          </p:cNvPr>
          <p:cNvGrpSpPr/>
          <p:nvPr/>
        </p:nvGrpSpPr>
        <p:grpSpPr>
          <a:xfrm>
            <a:off x="1141036" y="2030161"/>
            <a:ext cx="3310733" cy="3060866"/>
            <a:chOff x="1334766" y="2289058"/>
            <a:chExt cx="3310733" cy="3060866"/>
          </a:xfrm>
        </p:grpSpPr>
        <p:sp>
          <p:nvSpPr>
            <p:cNvPr id="9" name="椭圆 8">
              <a:extLst>
                <a:ext uri="{FF2B5EF4-FFF2-40B4-BE49-F238E27FC236}">
                  <a16:creationId xmlns:a16="http://schemas.microsoft.com/office/drawing/2014/main" id="{24FB19B6-7FC4-4CF5-2FA9-6675D96B144E}"/>
                </a:ext>
              </a:extLst>
            </p:cNvPr>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0" name="图片 9">
              <a:extLst>
                <a:ext uri="{FF2B5EF4-FFF2-40B4-BE49-F238E27FC236}">
                  <a16:creationId xmlns:a16="http://schemas.microsoft.com/office/drawing/2014/main" id="{D8366892-3CB2-D748-BF36-5F7DE7274FB6}"/>
                </a:ext>
              </a:extLst>
            </p:cNvPr>
            <p:cNvPicPr>
              <a:picLocks noChangeAspect="1"/>
            </p:cNvPicPr>
            <p:nvPr/>
          </p:nvPicPr>
          <p:blipFill>
            <a:blip r:embed="rId5">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14" name="文本框 13">
            <a:extLst>
              <a:ext uri="{FF2B5EF4-FFF2-40B4-BE49-F238E27FC236}">
                <a16:creationId xmlns:a16="http://schemas.microsoft.com/office/drawing/2014/main" id="{2058E96D-AC9B-BC61-6125-ACF13C0AFF66}"/>
              </a:ext>
            </a:extLst>
          </p:cNvPr>
          <p:cNvSpPr txBox="1"/>
          <p:nvPr/>
        </p:nvSpPr>
        <p:spPr>
          <a:xfrm>
            <a:off x="5814754" y="3098929"/>
            <a:ext cx="4440869" cy="923330"/>
          </a:xfrm>
          <a:prstGeom prst="rect">
            <a:avLst/>
          </a:prstGeom>
          <a:noFill/>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THANKS</a:t>
            </a:r>
            <a:endPar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2051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圆角 73">
            <a:extLst>
              <a:ext uri="{FF2B5EF4-FFF2-40B4-BE49-F238E27FC236}">
                <a16:creationId xmlns:a16="http://schemas.microsoft.com/office/drawing/2014/main" id="{F0D1618E-0B86-C862-B60D-6A0DC0778ED1}"/>
              </a:ext>
            </a:extLst>
          </p:cNvPr>
          <p:cNvSpPr/>
          <p:nvPr/>
        </p:nvSpPr>
        <p:spPr>
          <a:xfrm>
            <a:off x="7038266" y="3473562"/>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3" name="矩形: 圆角 72">
            <a:extLst>
              <a:ext uri="{FF2B5EF4-FFF2-40B4-BE49-F238E27FC236}">
                <a16:creationId xmlns:a16="http://schemas.microsoft.com/office/drawing/2014/main" id="{79A51847-A661-B100-9C2B-0160FF560E0E}"/>
              </a:ext>
            </a:extLst>
          </p:cNvPr>
          <p:cNvSpPr/>
          <p:nvPr/>
        </p:nvSpPr>
        <p:spPr>
          <a:xfrm>
            <a:off x="7038266" y="1840946"/>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1" name="矩形: 圆角 70">
            <a:extLst>
              <a:ext uri="{FF2B5EF4-FFF2-40B4-BE49-F238E27FC236}">
                <a16:creationId xmlns:a16="http://schemas.microsoft.com/office/drawing/2014/main" id="{77B8C7E8-CB33-B762-8A8C-53768455098E}"/>
              </a:ext>
            </a:extLst>
          </p:cNvPr>
          <p:cNvSpPr/>
          <p:nvPr/>
        </p:nvSpPr>
        <p:spPr>
          <a:xfrm>
            <a:off x="2457327" y="1857291"/>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9" name="矩形: 圆角 68">
            <a:extLst>
              <a:ext uri="{FF2B5EF4-FFF2-40B4-BE49-F238E27FC236}">
                <a16:creationId xmlns:a16="http://schemas.microsoft.com/office/drawing/2014/main" id="{1E3930E5-BB9D-FB14-1F37-4797DB5BA557}"/>
              </a:ext>
            </a:extLst>
          </p:cNvPr>
          <p:cNvSpPr/>
          <p:nvPr/>
        </p:nvSpPr>
        <p:spPr>
          <a:xfrm>
            <a:off x="2430876" y="3483593"/>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7" name="矩形: 圆角 66">
            <a:extLst>
              <a:ext uri="{FF2B5EF4-FFF2-40B4-BE49-F238E27FC236}">
                <a16:creationId xmlns:a16="http://schemas.microsoft.com/office/drawing/2014/main" id="{A6802152-049E-8A74-1FCB-9242185DCEF3}"/>
              </a:ext>
            </a:extLst>
          </p:cNvPr>
          <p:cNvSpPr/>
          <p:nvPr/>
        </p:nvSpPr>
        <p:spPr>
          <a:xfrm>
            <a:off x="2457327" y="5109895"/>
            <a:ext cx="2889885" cy="1416411"/>
          </a:xfrm>
          <a:prstGeom prst="roundRect">
            <a:avLst/>
          </a:prstGeom>
          <a:solidFill>
            <a:schemeClr val="lt2">
              <a:tint val="95000"/>
              <a:satMod val="170000"/>
              <a:alpha val="50000"/>
            </a:schemeClr>
          </a:solidFill>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6" name="任意多边形: 形状 25">
            <a:extLst>
              <a:ext uri="{FF2B5EF4-FFF2-40B4-BE49-F238E27FC236}">
                <a16:creationId xmlns:a16="http://schemas.microsoft.com/office/drawing/2014/main" id="{44B0DB67-0CF8-00BB-B442-7011B69CA775}"/>
              </a:ext>
            </a:extLst>
          </p:cNvPr>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矩形 26">
            <a:extLst>
              <a:ext uri="{FF2B5EF4-FFF2-40B4-BE49-F238E27FC236}">
                <a16:creationId xmlns:a16="http://schemas.microsoft.com/office/drawing/2014/main" id="{D8C09481-246D-3391-529F-1B8123AE2BC6}"/>
              </a:ext>
            </a:extLst>
          </p:cNvPr>
          <p:cNvSpPr/>
          <p:nvPr/>
        </p:nvSpPr>
        <p:spPr>
          <a:xfrm>
            <a:off x="0" y="7268329"/>
            <a:ext cx="12852400" cy="292934"/>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8" name="文本框 27">
            <a:extLst>
              <a:ext uri="{FF2B5EF4-FFF2-40B4-BE49-F238E27FC236}">
                <a16:creationId xmlns:a16="http://schemas.microsoft.com/office/drawing/2014/main" id="{18916018-9802-3C8C-D3DA-88CE3068E28F}"/>
              </a:ext>
            </a:extLst>
          </p:cNvPr>
          <p:cNvSpPr txBox="1"/>
          <p:nvPr/>
        </p:nvSpPr>
        <p:spPr>
          <a:xfrm>
            <a:off x="594090" y="7281978"/>
            <a:ext cx="2031325" cy="246221"/>
          </a:xfrm>
          <a:prstGeom prst="rect">
            <a:avLst/>
          </a:prstGeom>
          <a:noFill/>
        </p:spPr>
        <p:txBody>
          <a:bodyPr wrap="squar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a:extLst>
              <a:ext uri="{FF2B5EF4-FFF2-40B4-BE49-F238E27FC236}">
                <a16:creationId xmlns:a16="http://schemas.microsoft.com/office/drawing/2014/main" id="{46278A4A-5861-F3D5-BA6A-F1C768CB6E8E}"/>
              </a:ext>
            </a:extLst>
          </p:cNvPr>
          <p:cNvSpPr txBox="1"/>
          <p:nvPr/>
        </p:nvSpPr>
        <p:spPr>
          <a:xfrm>
            <a:off x="10107837" y="7268329"/>
            <a:ext cx="2484975" cy="246221"/>
          </a:xfrm>
          <a:prstGeom prst="rect">
            <a:avLst/>
          </a:prstGeom>
          <a:noFill/>
        </p:spPr>
        <p:txBody>
          <a:bodyPr wrap="squar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0" name="组合 29">
            <a:extLst>
              <a:ext uri="{FF2B5EF4-FFF2-40B4-BE49-F238E27FC236}">
                <a16:creationId xmlns:a16="http://schemas.microsoft.com/office/drawing/2014/main" id="{546983FF-6C47-D9FC-3F6D-33A80F694268}"/>
              </a:ext>
            </a:extLst>
          </p:cNvPr>
          <p:cNvGrpSpPr/>
          <p:nvPr/>
        </p:nvGrpSpPr>
        <p:grpSpPr>
          <a:xfrm>
            <a:off x="2781192" y="1959731"/>
            <a:ext cx="1992853" cy="898986"/>
            <a:chOff x="5576876" y="540040"/>
            <a:chExt cx="1992853" cy="898986"/>
          </a:xfrm>
        </p:grpSpPr>
        <p:sp>
          <p:nvSpPr>
            <p:cNvPr id="31" name="文本框 30">
              <a:extLst>
                <a:ext uri="{FF2B5EF4-FFF2-40B4-BE49-F238E27FC236}">
                  <a16:creationId xmlns:a16="http://schemas.microsoft.com/office/drawing/2014/main" id="{D16C78D4-B1CE-D615-0E69-96AC25072F5F}"/>
                </a:ext>
              </a:extLst>
            </p:cNvPr>
            <p:cNvSpPr txBox="1"/>
            <p:nvPr/>
          </p:nvSpPr>
          <p:spPr>
            <a:xfrm>
              <a:off x="5576876" y="540040"/>
              <a:ext cx="77938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rPr>
                <a:t>01</a:t>
              </a:r>
              <a:endParaRPr kumimoji="0" lang="zh-CN" altLang="en-US"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2" name="文本框 31">
              <a:extLst>
                <a:ext uri="{FF2B5EF4-FFF2-40B4-BE49-F238E27FC236}">
                  <a16:creationId xmlns:a16="http://schemas.microsoft.com/office/drawing/2014/main" id="{416E469C-7830-1087-2280-B24C9672F052}"/>
                </a:ext>
              </a:extLst>
            </p:cNvPr>
            <p:cNvSpPr txBox="1"/>
            <p:nvPr/>
          </p:nvSpPr>
          <p:spPr>
            <a:xfrm>
              <a:off x="5576876" y="977361"/>
              <a:ext cx="19928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Main work</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07FE1EF7-A138-5F4D-B025-D082979D9C8F}"/>
              </a:ext>
            </a:extLst>
          </p:cNvPr>
          <p:cNvGrpSpPr/>
          <p:nvPr/>
        </p:nvGrpSpPr>
        <p:grpSpPr>
          <a:xfrm>
            <a:off x="7296025" y="1959731"/>
            <a:ext cx="2374368" cy="898986"/>
            <a:chOff x="8704421" y="540040"/>
            <a:chExt cx="2374368" cy="898986"/>
          </a:xfrm>
        </p:grpSpPr>
        <p:sp>
          <p:nvSpPr>
            <p:cNvPr id="35" name="文本框 34">
              <a:extLst>
                <a:ext uri="{FF2B5EF4-FFF2-40B4-BE49-F238E27FC236}">
                  <a16:creationId xmlns:a16="http://schemas.microsoft.com/office/drawing/2014/main" id="{332EF393-0B9C-E1B2-14AC-DC449AAC0BA3}"/>
                </a:ext>
              </a:extLst>
            </p:cNvPr>
            <p:cNvSpPr txBox="1"/>
            <p:nvPr/>
          </p:nvSpPr>
          <p:spPr>
            <a:xfrm>
              <a:off x="8704421" y="540040"/>
              <a:ext cx="84830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rPr>
                <a:t>02</a:t>
              </a:r>
              <a:endParaRPr kumimoji="0" lang="zh-CN" altLang="en-US"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6" name="文本框 35">
              <a:extLst>
                <a:ext uri="{FF2B5EF4-FFF2-40B4-BE49-F238E27FC236}">
                  <a16:creationId xmlns:a16="http://schemas.microsoft.com/office/drawing/2014/main" id="{FA289BA3-D73F-266A-E77B-955A1AD0A020}"/>
                </a:ext>
              </a:extLst>
            </p:cNvPr>
            <p:cNvSpPr txBox="1"/>
            <p:nvPr/>
          </p:nvSpPr>
          <p:spPr>
            <a:xfrm>
              <a:off x="8704421" y="977361"/>
              <a:ext cx="237436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Contribution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id="{4D2D5752-6A5B-BEF1-1754-556BA9109EF2}"/>
              </a:ext>
            </a:extLst>
          </p:cNvPr>
          <p:cNvGrpSpPr/>
          <p:nvPr/>
        </p:nvGrpSpPr>
        <p:grpSpPr>
          <a:xfrm>
            <a:off x="2781192" y="3566616"/>
            <a:ext cx="1441420" cy="868444"/>
            <a:chOff x="5576876" y="2230747"/>
            <a:chExt cx="1441420" cy="868444"/>
          </a:xfrm>
        </p:grpSpPr>
        <p:sp>
          <p:nvSpPr>
            <p:cNvPr id="39" name="文本框 38">
              <a:extLst>
                <a:ext uri="{FF2B5EF4-FFF2-40B4-BE49-F238E27FC236}">
                  <a16:creationId xmlns:a16="http://schemas.microsoft.com/office/drawing/2014/main" id="{C1D8641C-3BE2-E9FD-36A4-EEA5595B2215}"/>
                </a:ext>
              </a:extLst>
            </p:cNvPr>
            <p:cNvSpPr txBox="1"/>
            <p:nvPr/>
          </p:nvSpPr>
          <p:spPr>
            <a:xfrm>
              <a:off x="5576876" y="2230747"/>
              <a:ext cx="86433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0" name="文本框 39">
              <a:extLst>
                <a:ext uri="{FF2B5EF4-FFF2-40B4-BE49-F238E27FC236}">
                  <a16:creationId xmlns:a16="http://schemas.microsoft.com/office/drawing/2014/main" id="{77547E5D-F713-8147-3C99-E71C34684E7F}"/>
                </a:ext>
              </a:extLst>
            </p:cNvPr>
            <p:cNvSpPr txBox="1"/>
            <p:nvPr/>
          </p:nvSpPr>
          <p:spPr>
            <a:xfrm>
              <a:off x="5576876" y="2637526"/>
              <a:ext cx="14414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Method</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63B1D40C-8F8A-77DF-6AD9-3D43AB2F8D5C}"/>
              </a:ext>
            </a:extLst>
          </p:cNvPr>
          <p:cNvGrpSpPr/>
          <p:nvPr/>
        </p:nvGrpSpPr>
        <p:grpSpPr>
          <a:xfrm>
            <a:off x="7296025" y="3566616"/>
            <a:ext cx="2124299" cy="868444"/>
            <a:chOff x="8704421" y="2230747"/>
            <a:chExt cx="2124299" cy="868444"/>
          </a:xfrm>
        </p:grpSpPr>
        <p:sp>
          <p:nvSpPr>
            <p:cNvPr id="43" name="文本框 42">
              <a:extLst>
                <a:ext uri="{FF2B5EF4-FFF2-40B4-BE49-F238E27FC236}">
                  <a16:creationId xmlns:a16="http://schemas.microsoft.com/office/drawing/2014/main" id="{4E2AE15F-7093-B018-D18B-1BC39D7FF45F}"/>
                </a:ext>
              </a:extLst>
            </p:cNvPr>
            <p:cNvSpPr txBox="1"/>
            <p:nvPr/>
          </p:nvSpPr>
          <p:spPr>
            <a:xfrm>
              <a:off x="8704421" y="2230747"/>
              <a:ext cx="846707"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04</a:t>
              </a:r>
              <a:endParaRPr kumimoji="0" lang="zh-CN" altLang="en-US"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4" name="文本框 43">
              <a:extLst>
                <a:ext uri="{FF2B5EF4-FFF2-40B4-BE49-F238E27FC236}">
                  <a16:creationId xmlns:a16="http://schemas.microsoft.com/office/drawing/2014/main" id="{5C826953-0FB9-171B-6BF8-58B823A9BA5A}"/>
                </a:ext>
              </a:extLst>
            </p:cNvPr>
            <p:cNvSpPr txBox="1"/>
            <p:nvPr/>
          </p:nvSpPr>
          <p:spPr>
            <a:xfrm>
              <a:off x="8704421" y="2637526"/>
              <a:ext cx="2124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6" name="组合 45">
            <a:extLst>
              <a:ext uri="{FF2B5EF4-FFF2-40B4-BE49-F238E27FC236}">
                <a16:creationId xmlns:a16="http://schemas.microsoft.com/office/drawing/2014/main" id="{8D71DBD1-7503-ABF6-D7D7-580C41F45980}"/>
              </a:ext>
            </a:extLst>
          </p:cNvPr>
          <p:cNvGrpSpPr/>
          <p:nvPr/>
        </p:nvGrpSpPr>
        <p:grpSpPr>
          <a:xfrm>
            <a:off x="2781192" y="5142959"/>
            <a:ext cx="2779535" cy="881446"/>
            <a:chOff x="5576876" y="3877910"/>
            <a:chExt cx="2779535" cy="881446"/>
          </a:xfrm>
        </p:grpSpPr>
        <p:sp>
          <p:nvSpPr>
            <p:cNvPr id="47" name="文本框 46">
              <a:extLst>
                <a:ext uri="{FF2B5EF4-FFF2-40B4-BE49-F238E27FC236}">
                  <a16:creationId xmlns:a16="http://schemas.microsoft.com/office/drawing/2014/main" id="{CDF2ECE0-8874-6579-0719-9AC2708CD983}"/>
                </a:ext>
              </a:extLst>
            </p:cNvPr>
            <p:cNvSpPr txBox="1"/>
            <p:nvPr/>
          </p:nvSpPr>
          <p:spPr>
            <a:xfrm>
              <a:off x="5576876" y="3877910"/>
              <a:ext cx="867545"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05</a:t>
              </a:r>
              <a:endParaRPr kumimoji="0" lang="zh-CN" altLang="en-US"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8" name="文本框 47">
              <a:extLst>
                <a:ext uri="{FF2B5EF4-FFF2-40B4-BE49-F238E27FC236}">
                  <a16:creationId xmlns:a16="http://schemas.microsoft.com/office/drawing/2014/main" id="{B068B392-ABD6-3356-E651-91CA4D2AC2C1}"/>
                </a:ext>
              </a:extLst>
            </p:cNvPr>
            <p:cNvSpPr txBox="1"/>
            <p:nvPr/>
          </p:nvSpPr>
          <p:spPr>
            <a:xfrm>
              <a:off x="5576876" y="4297691"/>
              <a:ext cx="27795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49">
            <a:extLst>
              <a:ext uri="{FF2B5EF4-FFF2-40B4-BE49-F238E27FC236}">
                <a16:creationId xmlns:a16="http://schemas.microsoft.com/office/drawing/2014/main" id="{7080F891-72A8-16B4-1A67-F94512130107}"/>
              </a:ext>
            </a:extLst>
          </p:cNvPr>
          <p:cNvGrpSpPr/>
          <p:nvPr/>
        </p:nvGrpSpPr>
        <p:grpSpPr>
          <a:xfrm rot="5400000">
            <a:off x="2408530" y="-1416403"/>
            <a:ext cx="1816843" cy="5445722"/>
            <a:chOff x="457933" y="870126"/>
            <a:chExt cx="1816843" cy="5445722"/>
          </a:xfrm>
        </p:grpSpPr>
        <p:sp>
          <p:nvSpPr>
            <p:cNvPr id="51" name="文本框 50">
              <a:extLst>
                <a:ext uri="{FF2B5EF4-FFF2-40B4-BE49-F238E27FC236}">
                  <a16:creationId xmlns:a16="http://schemas.microsoft.com/office/drawing/2014/main" id="{BDC5E489-8300-85D6-3E39-79F32287A462}"/>
                </a:ext>
              </a:extLst>
            </p:cNvPr>
            <p:cNvSpPr txBox="1"/>
            <p:nvPr/>
          </p:nvSpPr>
          <p:spPr>
            <a:xfrm rot="16200000">
              <a:off x="-1541653" y="2869712"/>
              <a:ext cx="5445722"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50" normalizeH="0" baseline="0" noProof="0" dirty="0">
                  <a:ln>
                    <a:noFill/>
                  </a:ln>
                  <a:solidFill>
                    <a:prstClr val="white">
                      <a:lumMod val="85000"/>
                    </a:prstClr>
                  </a:solidFill>
                  <a:effectLst/>
                  <a:uLnTx/>
                  <a:uFillTx/>
                  <a:latin typeface="Arial" panose="020B0604020202020204"/>
                  <a:ea typeface="微软雅黑" panose="020B0503020204020204" pitchFamily="34" charset="-122"/>
                  <a:cs typeface="+mn-cs"/>
                </a:rPr>
                <a:t>Contents</a:t>
              </a:r>
              <a:r>
                <a:rPr kumimoji="0" lang="en-US" altLang="zh-CN"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rPr>
                <a:t>.</a:t>
              </a:r>
              <a:endParaRPr kumimoji="0" lang="zh-CN" altLang="en-US"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endParaRPr>
            </a:p>
          </p:txBody>
        </p:sp>
        <p:sp>
          <p:nvSpPr>
            <p:cNvPr id="52" name="文本框 51">
              <a:extLst>
                <a:ext uri="{FF2B5EF4-FFF2-40B4-BE49-F238E27FC236}">
                  <a16:creationId xmlns:a16="http://schemas.microsoft.com/office/drawing/2014/main" id="{9BA95ECC-0E50-F2DE-8DAA-ABEEC4308443}"/>
                </a:ext>
              </a:extLst>
            </p:cNvPr>
            <p:cNvSpPr txBox="1"/>
            <p:nvPr/>
          </p:nvSpPr>
          <p:spPr>
            <a:xfrm rot="16200000">
              <a:off x="1320669" y="5117804"/>
              <a:ext cx="738664" cy="116955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dirty="0">
                  <a:ln>
                    <a:noFill/>
                  </a:ln>
                  <a:solidFill>
                    <a:srgbClr val="1C6299"/>
                  </a:solidFill>
                  <a:effectLst/>
                  <a:uLnTx/>
                  <a:uFillTx/>
                  <a:latin typeface="Arial" panose="020B0604020202020204"/>
                  <a:ea typeface="微软雅黑" panose="020B0503020204020204" pitchFamily="34" charset="-122"/>
                  <a:cs typeface="+mn-cs"/>
                </a:rPr>
                <a:t>目录</a:t>
              </a:r>
            </a:p>
          </p:txBody>
        </p:sp>
      </p:grpSp>
      <p:pic>
        <p:nvPicPr>
          <p:cNvPr id="59" name="图片 58">
            <a:extLst>
              <a:ext uri="{FF2B5EF4-FFF2-40B4-BE49-F238E27FC236}">
                <a16:creationId xmlns:a16="http://schemas.microsoft.com/office/drawing/2014/main" id="{B25CF502-7633-24EB-9C88-019DE1054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Tree>
    <p:extLst>
      <p:ext uri="{BB962C8B-B14F-4D97-AF65-F5344CB8AC3E}">
        <p14:creationId xmlns:p14="http://schemas.microsoft.com/office/powerpoint/2010/main" val="3368131319"/>
      </p:ext>
    </p:extLst>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anim calcmode="lin" valueType="num">
                                      <p:cBhvr>
                                        <p:cTn id="8" dur="750" fill="hold"/>
                                        <p:tgtEl>
                                          <p:spTgt spid="50"/>
                                        </p:tgtEl>
                                        <p:attrNameLst>
                                          <p:attrName>ppt_x</p:attrName>
                                        </p:attrNameLst>
                                      </p:cBhvr>
                                      <p:tavLst>
                                        <p:tav tm="0">
                                          <p:val>
                                            <p:strVal val="#ppt_x"/>
                                          </p:val>
                                        </p:tav>
                                        <p:tav tm="100000">
                                          <p:val>
                                            <p:strVal val="#ppt_x"/>
                                          </p:val>
                                        </p:tav>
                                      </p:tavLst>
                                    </p:anim>
                                    <p:anim calcmode="lin" valueType="num">
                                      <p:cBhvr>
                                        <p:cTn id="9" dur="75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1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45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6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314243" y="362648"/>
            <a:ext cx="3344197" cy="731343"/>
            <a:chOff x="2193261" y="397240"/>
            <a:chExt cx="3172361" cy="693766"/>
          </a:xfrm>
        </p:grpSpPr>
        <p:sp>
          <p:nvSpPr>
            <p:cNvPr id="12" name="文本框 11"/>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Main work</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4" name="文本框 3">
            <a:extLst>
              <a:ext uri="{FF2B5EF4-FFF2-40B4-BE49-F238E27FC236}">
                <a16:creationId xmlns:a16="http://schemas.microsoft.com/office/drawing/2014/main" id="{7A68391D-168B-2D98-4C83-EE8E18FE55E4}"/>
              </a:ext>
            </a:extLst>
          </p:cNvPr>
          <p:cNvSpPr txBox="1"/>
          <p:nvPr/>
        </p:nvSpPr>
        <p:spPr>
          <a:xfrm>
            <a:off x="1021848" y="2038403"/>
            <a:ext cx="1106805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0" i="0" dirty="0">
                <a:solidFill>
                  <a:srgbClr val="4D4D4D"/>
                </a:solidFill>
                <a:effectLst/>
                <a:latin typeface="宋体" panose="02010600030101010101" pitchFamily="2" charset="-122"/>
                <a:ea typeface="宋体" panose="02010600030101010101" pitchFamily="2" charset="-122"/>
              </a:rPr>
              <a:t>TKG</a:t>
            </a:r>
            <a:r>
              <a:rPr lang="zh-CN" altLang="en-US" b="0" i="0" dirty="0">
                <a:solidFill>
                  <a:srgbClr val="4D4D4D"/>
                </a:solidFill>
                <a:effectLst/>
                <a:latin typeface="宋体" panose="02010600030101010101" pitchFamily="2" charset="-122"/>
                <a:ea typeface="宋体" panose="02010600030101010101" pitchFamily="2" charset="-122"/>
              </a:rPr>
              <a:t>？</a:t>
            </a:r>
            <a:endParaRPr lang="en-US" altLang="zh-CN" b="0" i="0" dirty="0">
              <a:solidFill>
                <a:srgbClr val="4D4D4D"/>
              </a:solidFill>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b="0" i="0" dirty="0">
                <a:solidFill>
                  <a:srgbClr val="4D4D4D"/>
                </a:solidFill>
                <a:effectLst/>
                <a:latin typeface="宋体" panose="02010600030101010101" pitchFamily="2" charset="-122"/>
                <a:ea typeface="宋体" panose="02010600030101010101" pitchFamily="2" charset="-122"/>
              </a:rPr>
              <a:t>K G</a:t>
            </a:r>
            <a:r>
              <a:rPr lang="zh-CN" altLang="en-US" b="0" i="0" dirty="0">
                <a:solidFill>
                  <a:srgbClr val="4D4D4D"/>
                </a:solidFill>
                <a:effectLst/>
                <a:latin typeface="宋体" panose="02010600030101010101" pitchFamily="2" charset="-122"/>
                <a:ea typeface="宋体" panose="02010600030101010101" pitchFamily="2" charset="-122"/>
              </a:rPr>
              <a:t>？</a:t>
            </a:r>
            <a:endParaRPr lang="zh-CN" altLang="en-US" dirty="0">
              <a:solidFill>
                <a:srgbClr val="C00000"/>
              </a:solidFill>
              <a:latin typeface="宋体" panose="02010600030101010101" pitchFamily="2" charset="-122"/>
              <a:ea typeface="宋体" panose="02010600030101010101" pitchFamily="2" charset="-122"/>
            </a:endParaRPr>
          </a:p>
        </p:txBody>
      </p:sp>
      <p:sp>
        <p:nvSpPr>
          <p:cNvPr id="19" name="矩形 3">
            <a:extLst>
              <a:ext uri="{FF2B5EF4-FFF2-40B4-BE49-F238E27FC236}">
                <a16:creationId xmlns:a16="http://schemas.microsoft.com/office/drawing/2014/main" id="{7D6CC58A-E63B-8677-DC19-3CD3FBC0E62E}"/>
              </a:ext>
            </a:extLst>
          </p:cNvPr>
          <p:cNvSpPr/>
          <p:nvPr/>
        </p:nvSpPr>
        <p:spPr>
          <a:xfrm>
            <a:off x="978038" y="1247399"/>
            <a:ext cx="11528438" cy="397378"/>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108" dirty="0">
                <a:latin typeface="Calibri" panose="020F0502020204030204" pitchFamily="34" charset="0"/>
                <a:ea typeface="宋体" panose="02010600030101010101" pitchFamily="2" charset="-122"/>
              </a:rPr>
              <a:t>Reasoning on temporal knowledge graphs (TKGR), aiming to infer missing events along the timeline</a:t>
            </a:r>
            <a:r>
              <a:rPr lang="zh-CN" altLang="en-US" sz="2108" dirty="0">
                <a:latin typeface="Calibri" panose="020F0502020204030204" pitchFamily="34" charset="0"/>
                <a:ea typeface="宋体" panose="02010600030101010101" pitchFamily="2" charset="-122"/>
              </a:rPr>
              <a:t>。</a:t>
            </a:r>
          </a:p>
        </p:txBody>
      </p:sp>
      <p:pic>
        <p:nvPicPr>
          <p:cNvPr id="9" name="图片 8">
            <a:extLst>
              <a:ext uri="{FF2B5EF4-FFF2-40B4-BE49-F238E27FC236}">
                <a16:creationId xmlns:a16="http://schemas.microsoft.com/office/drawing/2014/main" id="{54F8B94A-924D-A9C0-9076-8EE8E00A43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0640" y="2038403"/>
            <a:ext cx="3617675" cy="4335353"/>
          </a:xfrm>
          <a:prstGeom prst="rect">
            <a:avLst/>
          </a:prstGeom>
        </p:spPr>
      </p:pic>
      <p:cxnSp>
        <p:nvCxnSpPr>
          <p:cNvPr id="15" name="直接箭头连接符 14">
            <a:extLst>
              <a:ext uri="{FF2B5EF4-FFF2-40B4-BE49-F238E27FC236}">
                <a16:creationId xmlns:a16="http://schemas.microsoft.com/office/drawing/2014/main" id="{805AC13A-4CD8-7EEF-2D95-4ED241F76969}"/>
              </a:ext>
            </a:extLst>
          </p:cNvPr>
          <p:cNvCxnSpPr/>
          <p:nvPr/>
        </p:nvCxnSpPr>
        <p:spPr>
          <a:xfrm>
            <a:off x="6622181" y="3041583"/>
            <a:ext cx="157854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4E80AE2-1CC5-56B9-A2FF-34D961226D6A}"/>
              </a:ext>
            </a:extLst>
          </p:cNvPr>
          <p:cNvCxnSpPr/>
          <p:nvPr/>
        </p:nvCxnSpPr>
        <p:spPr>
          <a:xfrm>
            <a:off x="6622181" y="5706177"/>
            <a:ext cx="157854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485B9E73-027B-47BA-D8E5-ACB23CE3A34F}"/>
              </a:ext>
            </a:extLst>
          </p:cNvPr>
          <p:cNvSpPr/>
          <p:nvPr/>
        </p:nvSpPr>
        <p:spPr>
          <a:xfrm>
            <a:off x="8200724" y="2664119"/>
            <a:ext cx="2406316" cy="8284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E02A578F-1716-3BAE-B750-013F8377B7B3}"/>
              </a:ext>
            </a:extLst>
          </p:cNvPr>
          <p:cNvSpPr txBox="1"/>
          <p:nvPr/>
        </p:nvSpPr>
        <p:spPr>
          <a:xfrm>
            <a:off x="8200724" y="2904001"/>
            <a:ext cx="2581976" cy="369332"/>
          </a:xfrm>
          <a:prstGeom prst="rect">
            <a:avLst/>
          </a:prstGeom>
          <a:noFill/>
        </p:spPr>
        <p:txBody>
          <a:bodyPr wrap="square">
            <a:spAutoFit/>
          </a:bodyPr>
          <a:lstStyle/>
          <a:p>
            <a:r>
              <a:rPr lang="zh-CN" altLang="en-US" dirty="0"/>
              <a:t>interpolation reasoning</a:t>
            </a:r>
          </a:p>
        </p:txBody>
      </p:sp>
      <p:sp>
        <p:nvSpPr>
          <p:cNvPr id="25" name="矩形 24">
            <a:extLst>
              <a:ext uri="{FF2B5EF4-FFF2-40B4-BE49-F238E27FC236}">
                <a16:creationId xmlns:a16="http://schemas.microsoft.com/office/drawing/2014/main" id="{43C91B27-6349-C475-7B51-6F1C621BD1A6}"/>
              </a:ext>
            </a:extLst>
          </p:cNvPr>
          <p:cNvSpPr/>
          <p:nvPr/>
        </p:nvSpPr>
        <p:spPr>
          <a:xfrm>
            <a:off x="8200724" y="5291936"/>
            <a:ext cx="2406316" cy="8284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76EBBFB5-CAF6-9461-CFC5-B447FA7B44AD}"/>
              </a:ext>
            </a:extLst>
          </p:cNvPr>
          <p:cNvSpPr txBox="1"/>
          <p:nvPr/>
        </p:nvSpPr>
        <p:spPr>
          <a:xfrm>
            <a:off x="8200724" y="5521511"/>
            <a:ext cx="2543475" cy="369332"/>
          </a:xfrm>
          <a:prstGeom prst="rect">
            <a:avLst/>
          </a:prstGeom>
          <a:noFill/>
        </p:spPr>
        <p:txBody>
          <a:bodyPr wrap="square">
            <a:spAutoFit/>
          </a:bodyPr>
          <a:lstStyle/>
          <a:p>
            <a:r>
              <a:rPr lang="en-US" altLang="zh-CN" dirty="0"/>
              <a:t>E</a:t>
            </a:r>
            <a:r>
              <a:rPr lang="zh-CN" altLang="en-US" dirty="0"/>
              <a:t>xtrapolation reasoning</a:t>
            </a:r>
          </a:p>
        </p:txBody>
      </p:sp>
    </p:spTree>
    <p:extLst>
      <p:ext uri="{BB962C8B-B14F-4D97-AF65-F5344CB8AC3E}">
        <p14:creationId xmlns:p14="http://schemas.microsoft.com/office/powerpoint/2010/main" val="62922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314243" y="362648"/>
            <a:ext cx="3344197" cy="731343"/>
            <a:chOff x="2193261" y="397240"/>
            <a:chExt cx="3172361" cy="693766"/>
          </a:xfrm>
        </p:grpSpPr>
        <p:sp>
          <p:nvSpPr>
            <p:cNvPr id="12" name="文本框 11"/>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Main work</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3" name="文本框 2">
            <a:extLst>
              <a:ext uri="{FF2B5EF4-FFF2-40B4-BE49-F238E27FC236}">
                <a16:creationId xmlns:a16="http://schemas.microsoft.com/office/drawing/2014/main" id="{95F43841-F4AB-8DF6-336E-1036E6B9B67C}"/>
              </a:ext>
            </a:extLst>
          </p:cNvPr>
          <p:cNvSpPr txBox="1"/>
          <p:nvPr/>
        </p:nvSpPr>
        <p:spPr>
          <a:xfrm>
            <a:off x="764758" y="1219101"/>
            <a:ext cx="11132067" cy="5632311"/>
          </a:xfrm>
          <a:prstGeom prst="rect">
            <a:avLst/>
          </a:prstGeom>
          <a:noFill/>
        </p:spPr>
        <p:txBody>
          <a:bodyPr wrap="square" rtlCol="0">
            <a:spAutoFit/>
          </a:bodyPr>
          <a:lstStyle/>
          <a:p>
            <a:r>
              <a:rPr lang="en-US" altLang="zh-CN" b="1" i="0" dirty="0">
                <a:solidFill>
                  <a:srgbClr val="4D4D4D"/>
                </a:solidFill>
                <a:effectLst/>
                <a:latin typeface="宋体" panose="02010600030101010101" pitchFamily="2" charset="-122"/>
                <a:ea typeface="宋体" panose="02010600030101010101" pitchFamily="2" charset="-122"/>
              </a:rPr>
              <a:t>The key to inferring future facts and events </a:t>
            </a:r>
            <a:r>
              <a:rPr lang="zh-CN" altLang="en-US" b="0" i="0" dirty="0">
                <a:solidFill>
                  <a:srgbClr val="4D4D4D"/>
                </a:solidFill>
                <a:effectLst/>
                <a:latin typeface="-apple-system"/>
              </a:rPr>
              <a:t>：</a:t>
            </a:r>
            <a:r>
              <a:rPr lang="en-US" altLang="zh-CN" b="0" i="0" dirty="0">
                <a:effectLst/>
                <a:latin typeface="宋体" panose="02010600030101010101" pitchFamily="2" charset="-122"/>
                <a:ea typeface="宋体" panose="02010600030101010101" pitchFamily="2" charset="-122"/>
              </a:rPr>
              <a:t>fully mine the information underlying the TKGs.</a:t>
            </a:r>
          </a:p>
          <a:p>
            <a:endParaRPr lang="en-US" altLang="zh-CN" b="0" i="0" dirty="0">
              <a:solidFill>
                <a:srgbClr val="4D4D4D"/>
              </a:solidFill>
              <a:effectLst/>
              <a:latin typeface="-apple-system"/>
            </a:endParaRPr>
          </a:p>
          <a:p>
            <a:r>
              <a:rPr lang="en-US" altLang="zh-CN" dirty="0">
                <a:solidFill>
                  <a:srgbClr val="4D4D4D"/>
                </a:solidFill>
                <a:latin typeface="-apple-system"/>
              </a:rPr>
              <a:t>There are two types of information</a:t>
            </a:r>
            <a:r>
              <a:rPr lang="zh-CN" altLang="en-US" dirty="0">
                <a:solidFill>
                  <a:srgbClr val="4D4D4D"/>
                </a:solidFill>
                <a:latin typeface="-apple-system"/>
              </a:rPr>
              <a:t>：</a:t>
            </a:r>
            <a:endParaRPr lang="en-US" altLang="zh-CN" dirty="0">
              <a:solidFill>
                <a:srgbClr val="4D4D4D"/>
              </a:solidFill>
              <a:latin typeface="-apple-system"/>
            </a:endParaRPr>
          </a:p>
          <a:p>
            <a:r>
              <a:rPr lang="zh-CN" altLang="en-US" dirty="0">
                <a:solidFill>
                  <a:srgbClr val="4D4D4D"/>
                </a:solidFill>
                <a:latin typeface="-apple-system"/>
              </a:rPr>
              <a:t>（</a:t>
            </a:r>
            <a:r>
              <a:rPr lang="en-US" altLang="zh-CN" dirty="0">
                <a:solidFill>
                  <a:srgbClr val="4D4D4D"/>
                </a:solidFill>
                <a:latin typeface="-apple-system"/>
              </a:rPr>
              <a:t>1</a:t>
            </a:r>
            <a:r>
              <a:rPr lang="zh-CN" altLang="en-US" dirty="0">
                <a:solidFill>
                  <a:srgbClr val="4D4D4D"/>
                </a:solidFill>
                <a:latin typeface="-apple-system"/>
              </a:rPr>
              <a:t>）</a:t>
            </a:r>
            <a:r>
              <a:rPr lang="en-US" altLang="zh-CN" dirty="0">
                <a:solidFill>
                  <a:srgbClr val="4D4D4D"/>
                </a:solidFill>
                <a:latin typeface="-apple-system"/>
              </a:rPr>
              <a:t>intra-snapshot structural information</a:t>
            </a:r>
          </a:p>
          <a:p>
            <a:endParaRPr lang="en-US" altLang="zh-CN" dirty="0">
              <a:solidFill>
                <a:srgbClr val="4D4D4D"/>
              </a:solidFill>
              <a:latin typeface="-apple-system"/>
            </a:endParaRPr>
          </a:p>
          <a:p>
            <a:r>
              <a:rPr lang="zh-CN" altLang="en-US" dirty="0">
                <a:solidFill>
                  <a:srgbClr val="4D4D4D"/>
                </a:solidFill>
                <a:latin typeface="-apple-system"/>
              </a:rPr>
              <a:t>（</a:t>
            </a:r>
            <a:r>
              <a:rPr lang="en-US" altLang="zh-CN" dirty="0">
                <a:solidFill>
                  <a:srgbClr val="4D4D4D"/>
                </a:solidFill>
                <a:latin typeface="-apple-system"/>
              </a:rPr>
              <a:t>2</a:t>
            </a:r>
            <a:r>
              <a:rPr lang="zh-CN" altLang="en-US" dirty="0">
                <a:solidFill>
                  <a:srgbClr val="4D4D4D"/>
                </a:solidFill>
                <a:latin typeface="-apple-system"/>
              </a:rPr>
              <a:t>）</a:t>
            </a:r>
            <a:r>
              <a:rPr lang="en-US" altLang="zh-CN" dirty="0">
                <a:solidFill>
                  <a:srgbClr val="4D4D4D"/>
                </a:solidFill>
                <a:latin typeface="-apple-system"/>
              </a:rPr>
              <a:t>inter-snapshot temporal interactions</a:t>
            </a:r>
          </a:p>
          <a:p>
            <a:endParaRPr lang="en-US" altLang="zh-CN" b="1" dirty="0">
              <a:solidFill>
                <a:srgbClr val="4D4D4D"/>
              </a:solidFill>
              <a:latin typeface="-apple-system"/>
            </a:endParaRPr>
          </a:p>
          <a:p>
            <a:endParaRPr lang="en-US" altLang="zh-CN" b="1" dirty="0">
              <a:solidFill>
                <a:srgbClr val="4D4D4D"/>
              </a:solidFill>
              <a:latin typeface="-apple-system"/>
            </a:endParaRPr>
          </a:p>
          <a:p>
            <a:r>
              <a:rPr lang="en-US" altLang="zh-CN" dirty="0">
                <a:solidFill>
                  <a:srgbClr val="4D4D4D"/>
                </a:solidFill>
                <a:latin typeface="-apple-system"/>
              </a:rPr>
              <a:t>Two main limitations exist in most of the previous models</a:t>
            </a:r>
            <a:r>
              <a:rPr lang="zh-CN" altLang="en-US" dirty="0">
                <a:solidFill>
                  <a:srgbClr val="4D4D4D"/>
                </a:solidFill>
                <a:latin typeface="-apple-system"/>
              </a:rPr>
              <a:t>：</a:t>
            </a:r>
            <a:endParaRPr lang="en-US" altLang="zh-CN" dirty="0">
              <a:solidFill>
                <a:srgbClr val="4D4D4D"/>
              </a:solidFill>
              <a:latin typeface="-apple-system"/>
            </a:endParaRPr>
          </a:p>
          <a:p>
            <a:r>
              <a:rPr lang="zh-CN" altLang="en-US" dirty="0">
                <a:solidFill>
                  <a:srgbClr val="4D4D4D"/>
                </a:solidFill>
                <a:latin typeface="-apple-system"/>
              </a:rPr>
              <a:t>（</a:t>
            </a:r>
            <a:r>
              <a:rPr lang="en-US" altLang="zh-CN" dirty="0">
                <a:solidFill>
                  <a:srgbClr val="4D4D4D"/>
                </a:solidFill>
                <a:latin typeface="-apple-system"/>
              </a:rPr>
              <a:t>1</a:t>
            </a:r>
            <a:r>
              <a:rPr lang="zh-CN" altLang="en-US" dirty="0">
                <a:solidFill>
                  <a:srgbClr val="4D4D4D"/>
                </a:solidFill>
                <a:latin typeface="-apple-system"/>
              </a:rPr>
              <a:t>）</a:t>
            </a:r>
            <a:r>
              <a:rPr lang="en-US" altLang="zh-CN" dirty="0">
                <a:solidFill>
                  <a:srgbClr val="4D4D4D"/>
                </a:solidFill>
                <a:latin typeface="-apple-system"/>
              </a:rPr>
              <a:t>as for the intra-snapshot information, these models fail to leverage the semantic correlations between relations.</a:t>
            </a:r>
          </a:p>
          <a:p>
            <a:endParaRPr lang="en-US" altLang="zh-CN" dirty="0">
              <a:solidFill>
                <a:srgbClr val="4D4D4D"/>
              </a:solidFill>
              <a:latin typeface="-apple-system"/>
            </a:endParaRPr>
          </a:p>
          <a:p>
            <a:r>
              <a:rPr lang="zh-CN" altLang="en-US" dirty="0">
                <a:solidFill>
                  <a:srgbClr val="4D4D4D"/>
                </a:solidFill>
                <a:latin typeface="-apple-system"/>
              </a:rPr>
              <a:t>（</a:t>
            </a:r>
            <a:r>
              <a:rPr lang="en-US" altLang="zh-CN" dirty="0">
                <a:solidFill>
                  <a:srgbClr val="4D4D4D"/>
                </a:solidFill>
                <a:latin typeface="-apple-system"/>
              </a:rPr>
              <a:t>2</a:t>
            </a:r>
            <a:r>
              <a:rPr lang="zh-CN" altLang="en-US" dirty="0">
                <a:solidFill>
                  <a:srgbClr val="4D4D4D"/>
                </a:solidFill>
                <a:latin typeface="-apple-system"/>
              </a:rPr>
              <a:t>）</a:t>
            </a:r>
            <a:r>
              <a:rPr lang="en-US" altLang="zh-CN" dirty="0">
                <a:solidFill>
                  <a:srgbClr val="4D4D4D"/>
                </a:solidFill>
                <a:latin typeface="-apple-system"/>
              </a:rPr>
              <a:t>As for the inter-snapshot interactions, these models ignore mining the periodic temporal information along the timeline. </a:t>
            </a:r>
          </a:p>
          <a:p>
            <a:endParaRPr lang="en-US" altLang="zh-CN" dirty="0">
              <a:solidFill>
                <a:srgbClr val="4D4D4D"/>
              </a:solidFill>
              <a:latin typeface="-apple-system"/>
            </a:endParaRPr>
          </a:p>
          <a:p>
            <a:endParaRPr lang="en-US" altLang="zh-CN" dirty="0">
              <a:solidFill>
                <a:srgbClr val="4D4D4D"/>
              </a:solidFill>
              <a:latin typeface="-apple-system"/>
            </a:endParaRPr>
          </a:p>
          <a:p>
            <a:r>
              <a:rPr lang="en-US" altLang="zh-CN" dirty="0">
                <a:solidFill>
                  <a:srgbClr val="4D4D4D"/>
                </a:solidFill>
                <a:latin typeface="-apple-system"/>
              </a:rPr>
              <a:t>This paper:</a:t>
            </a:r>
          </a:p>
          <a:p>
            <a:r>
              <a:rPr lang="en-US" altLang="zh-CN" b="1" dirty="0">
                <a:solidFill>
                  <a:srgbClr val="4D4D4D"/>
                </a:solidFill>
                <a:latin typeface="-apple-system"/>
              </a:rPr>
              <a:t>propose a novel model</a:t>
            </a:r>
            <a:r>
              <a:rPr lang="zh-CN" altLang="en-US" b="1" dirty="0">
                <a:solidFill>
                  <a:srgbClr val="4D4D4D"/>
                </a:solidFill>
                <a:latin typeface="-apple-system"/>
              </a:rPr>
              <a:t>（</a:t>
            </a:r>
            <a:r>
              <a:rPr lang="en-US" altLang="zh-CN" b="1" dirty="0">
                <a:solidFill>
                  <a:srgbClr val="4D4D4D"/>
                </a:solidFill>
                <a:latin typeface="-apple-system"/>
              </a:rPr>
              <a:t> termed RPC</a:t>
            </a:r>
            <a:r>
              <a:rPr lang="zh-CN" altLang="en-US" b="1" dirty="0">
                <a:solidFill>
                  <a:srgbClr val="4D4D4D"/>
                </a:solidFill>
                <a:latin typeface="-apple-system"/>
              </a:rPr>
              <a:t>）</a:t>
            </a:r>
            <a:r>
              <a:rPr lang="en-US" altLang="zh-CN" b="1" dirty="0">
                <a:solidFill>
                  <a:srgbClr val="4D4D4D"/>
                </a:solidFill>
                <a:latin typeface="-apple-system"/>
              </a:rPr>
              <a:t>, sufficiently mines the information underlying the Relational correlations and Periodic patterns via two novel Correspondence units, i.e., relational correspondence unit (RCU) and periodic correspondence unit (PCU).</a:t>
            </a:r>
          </a:p>
          <a:p>
            <a:endParaRPr lang="en-US" altLang="zh-CN" b="1" dirty="0">
              <a:solidFill>
                <a:srgbClr val="4D4D4D"/>
              </a:solidFill>
              <a:latin typeface="-apple-system"/>
            </a:endParaRPr>
          </a:p>
        </p:txBody>
      </p:sp>
    </p:spTree>
    <p:extLst>
      <p:ext uri="{BB962C8B-B14F-4D97-AF65-F5344CB8AC3E}">
        <p14:creationId xmlns:p14="http://schemas.microsoft.com/office/powerpoint/2010/main" val="346796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4849606-3D44-599C-52D3-705E080E422C}"/>
              </a:ext>
            </a:extLst>
          </p:cNvPr>
          <p:cNvSpPr txBox="1"/>
          <p:nvPr/>
        </p:nvSpPr>
        <p:spPr>
          <a:xfrm>
            <a:off x="1112424" y="5563346"/>
            <a:ext cx="10645856" cy="311496"/>
          </a:xfrm>
          <a:prstGeom prst="rect">
            <a:avLst/>
          </a:prstGeom>
          <a:noFill/>
        </p:spPr>
        <p:txBody>
          <a:bodyPr wrap="square">
            <a:spAutoFit/>
          </a:bodyPr>
          <a:lstStyle/>
          <a:p>
            <a:r>
              <a:rPr lang="zh-CN" altLang="en-US" sz="1424" dirty="0">
                <a:latin typeface="仿宋" panose="02010609060101010101" pitchFamily="49" charset="-122"/>
                <a:ea typeface="仿宋" panose="02010609060101010101" pitchFamily="49" charset="-122"/>
              </a:rPr>
              <a:t>     </a:t>
            </a:r>
            <a:endParaRPr lang="en-US" altLang="zh-CN" sz="1687" dirty="0">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D8D121DB-4793-9917-E394-8ED813F71E7E}"/>
              </a:ext>
            </a:extLst>
          </p:cNvPr>
          <p:cNvGrpSpPr/>
          <p:nvPr/>
        </p:nvGrpSpPr>
        <p:grpSpPr>
          <a:xfrm>
            <a:off x="1314243" y="362648"/>
            <a:ext cx="3344197" cy="731343"/>
            <a:chOff x="2193261" y="397240"/>
            <a:chExt cx="3172361" cy="693766"/>
          </a:xfrm>
        </p:grpSpPr>
        <p:sp>
          <p:nvSpPr>
            <p:cNvPr id="28" name="文本框 27">
              <a:extLst>
                <a:ext uri="{FF2B5EF4-FFF2-40B4-BE49-F238E27FC236}">
                  <a16:creationId xmlns:a16="http://schemas.microsoft.com/office/drawing/2014/main" id="{6E4452AC-1706-BA1C-196A-DDE108003F9B}"/>
                </a:ext>
              </a:extLst>
            </p:cNvPr>
            <p:cNvSpPr txBox="1"/>
            <p:nvPr/>
          </p:nvSpPr>
          <p:spPr>
            <a:xfrm>
              <a:off x="2313878" y="397240"/>
              <a:ext cx="2979384"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Contribution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a:extLst>
                <a:ext uri="{FF2B5EF4-FFF2-40B4-BE49-F238E27FC236}">
                  <a16:creationId xmlns:a16="http://schemas.microsoft.com/office/drawing/2014/main" id="{EE465E52-DBD5-9F9C-D1A6-6CF0ABB627D5}"/>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30" name="组合 53">
            <a:extLst>
              <a:ext uri="{FF2B5EF4-FFF2-40B4-BE49-F238E27FC236}">
                <a16:creationId xmlns:a16="http://schemas.microsoft.com/office/drawing/2014/main" id="{5B01F578-B219-E48C-2538-8084B3C8BCB1}"/>
              </a:ext>
            </a:extLst>
          </p:cNvPr>
          <p:cNvGrpSpPr>
            <a:grpSpLocks/>
          </p:cNvGrpSpPr>
          <p:nvPr/>
        </p:nvGrpSpPr>
        <p:grpSpPr bwMode="auto">
          <a:xfrm>
            <a:off x="589417" y="493777"/>
            <a:ext cx="724827" cy="600213"/>
            <a:chOff x="178632" y="159728"/>
            <a:chExt cx="725570" cy="619478"/>
          </a:xfrm>
        </p:grpSpPr>
        <p:sp>
          <p:nvSpPr>
            <p:cNvPr id="31" name="椭圆 30">
              <a:extLst>
                <a:ext uri="{FF2B5EF4-FFF2-40B4-BE49-F238E27FC236}">
                  <a16:creationId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a16="http://schemas.microsoft.com/office/drawing/2014/main" id="{4DA6925A-0EBD-7779-85B8-000B7C13246E}"/>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02</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34" name="矩形 3">
            <a:extLst>
              <a:ext uri="{FF2B5EF4-FFF2-40B4-BE49-F238E27FC236}">
                <a16:creationId xmlns:a16="http://schemas.microsoft.com/office/drawing/2014/main" id="{5331A4BC-516E-CF9B-F5DF-CB0EC46FF60A}"/>
              </a:ext>
            </a:extLst>
          </p:cNvPr>
          <p:cNvSpPr/>
          <p:nvPr/>
        </p:nvSpPr>
        <p:spPr>
          <a:xfrm>
            <a:off x="978038" y="1247399"/>
            <a:ext cx="11070528" cy="996324"/>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solidFill>
                  <a:srgbClr val="374151"/>
                </a:solidFill>
                <a:effectLst/>
                <a:latin typeface="Söhne"/>
              </a:rPr>
              <a:t>proposed a novel encoder-decoder extrapolation temporal relation reasoning model, termed RPC, which sufficiently mines the information underlying relational correlations and periodic patterns in TKGs.</a:t>
            </a:r>
            <a:endParaRPr lang="zh-CN" altLang="en-US" sz="2000" dirty="0">
              <a:latin typeface="Calibri" panose="020F0502020204030204" pitchFamily="34" charset="0"/>
              <a:ea typeface="宋体" panose="02010600030101010101" pitchFamily="2" charset="-122"/>
            </a:endParaRPr>
          </a:p>
        </p:txBody>
      </p:sp>
      <p:pic>
        <p:nvPicPr>
          <p:cNvPr id="19" name="图片 18">
            <a:extLst>
              <a:ext uri="{FF2B5EF4-FFF2-40B4-BE49-F238E27FC236}">
                <a16:creationId xmlns:a16="http://schemas.microsoft.com/office/drawing/2014/main" id="{C788E07B-3393-9448-F058-300D83A17366}"/>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5" name="矩形 3">
            <a:extLst>
              <a:ext uri="{FF2B5EF4-FFF2-40B4-BE49-F238E27FC236}">
                <a16:creationId xmlns:a16="http://schemas.microsoft.com/office/drawing/2014/main" id="{0EC11634-AF0D-1FA1-0B54-7DB4FE92259B}"/>
              </a:ext>
            </a:extLst>
          </p:cNvPr>
          <p:cNvSpPr/>
          <p:nvPr/>
        </p:nvSpPr>
        <p:spPr>
          <a:xfrm>
            <a:off x="978038" y="2629917"/>
            <a:ext cx="11070528" cy="996324"/>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effectLst/>
                <a:latin typeface="-apple-system"/>
              </a:rPr>
              <a:t>The first to leverage the relational correlations intra-snapshot structural information for temporal knowledge graph reasoning via the relational correspondence unit (RCU).</a:t>
            </a:r>
            <a:endParaRPr lang="zh-CN" altLang="en-US" sz="2000" b="0" i="0" dirty="0">
              <a:effectLst/>
              <a:latin typeface="-apple-system"/>
            </a:endParaRPr>
          </a:p>
          <a:p>
            <a:pPr marL="361476" indent="-361476">
              <a:buFont typeface="Wingdings" panose="05000000000000000000" pitchFamily="2" charset="2"/>
              <a:buChar char="p"/>
            </a:pPr>
            <a:endParaRPr lang="zh-CN" altLang="en-US" sz="2000" dirty="0">
              <a:latin typeface="Calibri" panose="020F0502020204030204" pitchFamily="34" charset="0"/>
              <a:ea typeface="宋体" panose="02010600030101010101" pitchFamily="2" charset="-122"/>
            </a:endParaRPr>
          </a:p>
        </p:txBody>
      </p:sp>
      <p:sp>
        <p:nvSpPr>
          <p:cNvPr id="7" name="矩形 3">
            <a:extLst>
              <a:ext uri="{FF2B5EF4-FFF2-40B4-BE49-F238E27FC236}">
                <a16:creationId xmlns:a16="http://schemas.microsoft.com/office/drawing/2014/main" id="{FE87C66E-EAA9-9F37-507C-B38DF8130BCF}"/>
              </a:ext>
            </a:extLst>
          </p:cNvPr>
          <p:cNvSpPr/>
          <p:nvPr/>
        </p:nvSpPr>
        <p:spPr>
          <a:xfrm>
            <a:off x="978038" y="4204935"/>
            <a:ext cx="11070528" cy="688547"/>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effectLst/>
                <a:latin typeface="-apple-system"/>
              </a:rPr>
              <a:t>Both sequential and periodic inter-snapshot temporal information is leveraged in this model. </a:t>
            </a:r>
            <a:endParaRPr lang="zh-CN" altLang="en-US" sz="2000" b="0" i="0" dirty="0">
              <a:effectLst/>
              <a:latin typeface="-apple-system"/>
            </a:endParaRPr>
          </a:p>
          <a:p>
            <a:pPr marL="361476" indent="-361476">
              <a:buFont typeface="Wingdings" panose="05000000000000000000" pitchFamily="2" charset="2"/>
              <a:buChar char="p"/>
            </a:pPr>
            <a:endParaRPr lang="zh-CN" altLang="en-US" sz="20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0236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2" name="图片 11">
            <a:extLst>
              <a:ext uri="{FF2B5EF4-FFF2-40B4-BE49-F238E27FC236}">
                <a16:creationId xmlns:a16="http://schemas.microsoft.com/office/drawing/2014/main" id="{82EEE2AA-002A-1AFF-F92F-1B322785FA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4243" y="1580968"/>
            <a:ext cx="9650172" cy="2724530"/>
          </a:xfrm>
          <a:prstGeom prst="rect">
            <a:avLst/>
          </a:prstGeom>
        </p:spPr>
      </p:pic>
      <p:sp>
        <p:nvSpPr>
          <p:cNvPr id="17" name="文本框 16">
            <a:extLst>
              <a:ext uri="{FF2B5EF4-FFF2-40B4-BE49-F238E27FC236}">
                <a16:creationId xmlns:a16="http://schemas.microsoft.com/office/drawing/2014/main" id="{4ADE824B-0892-C344-9D2F-6C86C8E8278C}"/>
              </a:ext>
            </a:extLst>
          </p:cNvPr>
          <p:cNvSpPr txBox="1"/>
          <p:nvPr/>
        </p:nvSpPr>
        <p:spPr>
          <a:xfrm>
            <a:off x="1235853" y="4792475"/>
            <a:ext cx="3422587" cy="1200329"/>
          </a:xfrm>
          <a:prstGeom prst="rect">
            <a:avLst/>
          </a:prstGeom>
          <a:noFill/>
        </p:spPr>
        <p:txBody>
          <a:bodyPr wrap="square">
            <a:spAutoFit/>
          </a:bodyPr>
          <a:lstStyle/>
          <a:p>
            <a:pPr algn="just"/>
            <a:r>
              <a:rPr lang="en-US" altLang="zh-CN" dirty="0"/>
              <a:t>1.</a:t>
            </a:r>
            <a:r>
              <a:rPr lang="zh-CN" altLang="en-US" dirty="0"/>
              <a:t>GNN and RCU are used to encode the intra-snapshot graph structural information for</a:t>
            </a:r>
          </a:p>
          <a:p>
            <a:pPr algn="just"/>
            <a:r>
              <a:rPr lang="zh-CN" altLang="en-US" dirty="0"/>
              <a:t>entities and relations, respectively.</a:t>
            </a:r>
          </a:p>
        </p:txBody>
      </p:sp>
      <p:sp>
        <p:nvSpPr>
          <p:cNvPr id="20" name="矩形 19">
            <a:extLst>
              <a:ext uri="{FF2B5EF4-FFF2-40B4-BE49-F238E27FC236}">
                <a16:creationId xmlns:a16="http://schemas.microsoft.com/office/drawing/2014/main" id="{B07ADA26-35FA-CA7C-1A89-45C9DF242506}"/>
              </a:ext>
            </a:extLst>
          </p:cNvPr>
          <p:cNvSpPr/>
          <p:nvPr/>
        </p:nvSpPr>
        <p:spPr>
          <a:xfrm>
            <a:off x="4822257" y="2512194"/>
            <a:ext cx="693019" cy="84702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A44096FC-7892-7CA0-5850-FC1E9CF93328}"/>
              </a:ext>
            </a:extLst>
          </p:cNvPr>
          <p:cNvCxnSpPr>
            <a:stCxn id="20" idx="2"/>
          </p:cNvCxnSpPr>
          <p:nvPr/>
        </p:nvCxnSpPr>
        <p:spPr>
          <a:xfrm flipH="1">
            <a:off x="3166712" y="3359217"/>
            <a:ext cx="2002055" cy="14332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CD351632-D917-6B25-90E0-A3A7777F5EC1}"/>
              </a:ext>
            </a:extLst>
          </p:cNvPr>
          <p:cNvSpPr txBox="1"/>
          <p:nvPr/>
        </p:nvSpPr>
        <p:spPr>
          <a:xfrm>
            <a:off x="4981532" y="4792475"/>
            <a:ext cx="4826612" cy="1200329"/>
          </a:xfrm>
          <a:prstGeom prst="rect">
            <a:avLst/>
          </a:prstGeom>
          <a:noFill/>
        </p:spPr>
        <p:txBody>
          <a:bodyPr wrap="square">
            <a:spAutoFit/>
          </a:bodyPr>
          <a:lstStyle/>
          <a:p>
            <a:pPr algn="just"/>
            <a:r>
              <a:rPr lang="en-US" altLang="zh-CN" dirty="0"/>
              <a:t>2.T</a:t>
            </a:r>
            <a:r>
              <a:rPr lang="zh-CN" altLang="en-US" dirty="0"/>
              <a:t>he GRU and PCU are designed for sequential and periodic inter-snapshot temporal interactions within the scope of </a:t>
            </a:r>
            <a:r>
              <a:rPr lang="en-US" altLang="zh-CN" dirty="0"/>
              <a:t>k</a:t>
            </a:r>
            <a:r>
              <a:rPr lang="zh-CN" altLang="en-US" dirty="0"/>
              <a:t>-Historical Windows, separately. </a:t>
            </a:r>
          </a:p>
        </p:txBody>
      </p:sp>
      <p:sp>
        <p:nvSpPr>
          <p:cNvPr id="27" name="矩形 26">
            <a:extLst>
              <a:ext uri="{FF2B5EF4-FFF2-40B4-BE49-F238E27FC236}">
                <a16:creationId xmlns:a16="http://schemas.microsoft.com/office/drawing/2014/main" id="{9DF48E0F-11C6-3110-274B-260A4B11547B}"/>
              </a:ext>
            </a:extLst>
          </p:cNvPr>
          <p:cNvSpPr/>
          <p:nvPr/>
        </p:nvSpPr>
        <p:spPr>
          <a:xfrm>
            <a:off x="5698156" y="1580968"/>
            <a:ext cx="693019" cy="27245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6FD8260E-43B5-E645-15EB-B034C29F98B9}"/>
              </a:ext>
            </a:extLst>
          </p:cNvPr>
          <p:cNvCxnSpPr>
            <a:stCxn id="27" idx="2"/>
            <a:endCxn id="26" idx="0"/>
          </p:cNvCxnSpPr>
          <p:nvPr/>
        </p:nvCxnSpPr>
        <p:spPr>
          <a:xfrm>
            <a:off x="6044666" y="4305498"/>
            <a:ext cx="1350172" cy="4869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8850F418-5571-3854-F859-464E0162B312}"/>
              </a:ext>
            </a:extLst>
          </p:cNvPr>
          <p:cNvSpPr txBox="1"/>
          <p:nvPr/>
        </p:nvSpPr>
        <p:spPr>
          <a:xfrm>
            <a:off x="6777845" y="770824"/>
            <a:ext cx="2832234" cy="646331"/>
          </a:xfrm>
          <a:prstGeom prst="rect">
            <a:avLst/>
          </a:prstGeom>
          <a:noFill/>
        </p:spPr>
        <p:txBody>
          <a:bodyPr wrap="square">
            <a:spAutoFit/>
          </a:bodyPr>
          <a:lstStyle/>
          <a:p>
            <a:r>
              <a:rPr lang="en-US" altLang="zh-CN" dirty="0"/>
              <a:t>3.</a:t>
            </a:r>
            <a:r>
              <a:rPr lang="zh-CN" altLang="en-US" dirty="0"/>
              <a:t>guide the time-dependent decoder for fact scoring.</a:t>
            </a:r>
          </a:p>
        </p:txBody>
      </p:sp>
      <p:cxnSp>
        <p:nvCxnSpPr>
          <p:cNvPr id="33" name="直接箭头连接符 32">
            <a:extLst>
              <a:ext uri="{FF2B5EF4-FFF2-40B4-BE49-F238E27FC236}">
                <a16:creationId xmlns:a16="http://schemas.microsoft.com/office/drawing/2014/main" id="{623B7666-900A-F75D-1E7C-9F3959AE7EE9}"/>
              </a:ext>
            </a:extLst>
          </p:cNvPr>
          <p:cNvCxnSpPr/>
          <p:nvPr/>
        </p:nvCxnSpPr>
        <p:spPr>
          <a:xfrm flipH="1" flipV="1">
            <a:off x="9423133" y="1193533"/>
            <a:ext cx="616016" cy="4908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08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2" name="文本框 11">
            <a:extLst>
              <a:ext uri="{FF2B5EF4-FFF2-40B4-BE49-F238E27FC236}">
                <a16:creationId xmlns:a16="http://schemas.microsoft.com/office/drawing/2014/main" id="{B80183B4-183B-B893-7980-7B3C19474200}"/>
              </a:ext>
            </a:extLst>
          </p:cNvPr>
          <p:cNvSpPr txBox="1"/>
          <p:nvPr/>
        </p:nvSpPr>
        <p:spPr>
          <a:xfrm>
            <a:off x="882743" y="1454672"/>
            <a:ext cx="9932571" cy="369332"/>
          </a:xfrm>
          <a:prstGeom prst="rect">
            <a:avLst/>
          </a:prstGeom>
          <a:noFill/>
        </p:spPr>
        <p:txBody>
          <a:bodyPr wrap="square">
            <a:spAutoFit/>
          </a:bodyPr>
          <a:lstStyle/>
          <a:p>
            <a:r>
              <a:rPr lang="en-US" altLang="zh-CN" b="0" i="0" dirty="0">
                <a:solidFill>
                  <a:srgbClr val="4D4D4D"/>
                </a:solidFill>
                <a:effectLst/>
                <a:latin typeface="宋体" panose="02010600030101010101" pitchFamily="2" charset="-122"/>
                <a:ea typeface="宋体" panose="02010600030101010101" pitchFamily="2" charset="-122"/>
              </a:rPr>
              <a:t>1.Intra-snapshot Structural Representation Learning</a:t>
            </a:r>
            <a:endParaRPr lang="zh-CN" altLang="en-US"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BBFB8385-1525-2728-11FD-4648E92BEC93}"/>
              </a:ext>
            </a:extLst>
          </p:cNvPr>
          <p:cNvSpPr txBox="1"/>
          <p:nvPr/>
        </p:nvSpPr>
        <p:spPr>
          <a:xfrm>
            <a:off x="882743" y="1961834"/>
            <a:ext cx="6424862" cy="369332"/>
          </a:xfrm>
          <a:prstGeom prst="rect">
            <a:avLst/>
          </a:prstGeom>
          <a:noFill/>
        </p:spPr>
        <p:txBody>
          <a:bodyPr wrap="square">
            <a:spAutoFit/>
          </a:bodyPr>
          <a:lstStyle/>
          <a:p>
            <a:r>
              <a:rPr lang="en-US" altLang="zh-CN" dirty="0"/>
              <a:t>1.1 </a:t>
            </a:r>
            <a:r>
              <a:rPr lang="zh-CN" altLang="en-US" dirty="0"/>
              <a:t>One-Dimensional Convolution-based RGCN Encoder.</a:t>
            </a:r>
          </a:p>
        </p:txBody>
      </p:sp>
      <p:pic>
        <p:nvPicPr>
          <p:cNvPr id="13" name="图片 12">
            <a:extLst>
              <a:ext uri="{FF2B5EF4-FFF2-40B4-BE49-F238E27FC236}">
                <a16:creationId xmlns:a16="http://schemas.microsoft.com/office/drawing/2014/main" id="{0AB3479B-91F2-FB39-1694-8175E9E55B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887" y="2678546"/>
            <a:ext cx="5554406" cy="1066247"/>
          </a:xfrm>
          <a:prstGeom prst="rect">
            <a:avLst/>
          </a:prstGeom>
        </p:spPr>
      </p:pic>
      <p:sp>
        <p:nvSpPr>
          <p:cNvPr id="14" name="矩形 13">
            <a:extLst>
              <a:ext uri="{FF2B5EF4-FFF2-40B4-BE49-F238E27FC236}">
                <a16:creationId xmlns:a16="http://schemas.microsoft.com/office/drawing/2014/main" id="{C0FD49CB-4E43-5CCB-3722-EC8DE511EEFB}"/>
              </a:ext>
            </a:extLst>
          </p:cNvPr>
          <p:cNvSpPr/>
          <p:nvPr/>
        </p:nvSpPr>
        <p:spPr>
          <a:xfrm>
            <a:off x="4438649" y="2944512"/>
            <a:ext cx="402657" cy="43686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6B98785-37CC-5E0F-A63B-5E4CCE4DCC8D}"/>
              </a:ext>
            </a:extLst>
          </p:cNvPr>
          <p:cNvSpPr/>
          <p:nvPr/>
        </p:nvSpPr>
        <p:spPr>
          <a:xfrm>
            <a:off x="5489471" y="2922287"/>
            <a:ext cx="402657" cy="43686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FFF826DE-DA6B-DAD6-C84F-9B160864FC88}"/>
              </a:ext>
            </a:extLst>
          </p:cNvPr>
          <p:cNvCxnSpPr/>
          <p:nvPr/>
        </p:nvCxnSpPr>
        <p:spPr>
          <a:xfrm flipH="1">
            <a:off x="2489200" y="3381376"/>
            <a:ext cx="2120900" cy="87312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DE65BB1-8ABB-4B86-B6C4-3C2FD854EB86}"/>
              </a:ext>
            </a:extLst>
          </p:cNvPr>
          <p:cNvCxnSpPr/>
          <p:nvPr/>
        </p:nvCxnSpPr>
        <p:spPr>
          <a:xfrm flipH="1">
            <a:off x="2501900" y="3381376"/>
            <a:ext cx="3181350" cy="85419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1D6436B-57C9-B102-7A0A-1806439FCDFC}"/>
              </a:ext>
            </a:extLst>
          </p:cNvPr>
          <p:cNvSpPr txBox="1"/>
          <p:nvPr/>
        </p:nvSpPr>
        <p:spPr>
          <a:xfrm>
            <a:off x="702453" y="4357165"/>
            <a:ext cx="2240772" cy="1200329"/>
          </a:xfrm>
          <a:prstGeom prst="rect">
            <a:avLst/>
          </a:prstGeom>
          <a:noFill/>
        </p:spPr>
        <p:txBody>
          <a:bodyPr wrap="square">
            <a:spAutoFit/>
          </a:bodyPr>
          <a:lstStyle/>
          <a:p>
            <a:pPr algn="just"/>
            <a:r>
              <a:rPr lang="zh-CN" altLang="en-US" dirty="0"/>
              <a:t>the embedding of entity </a:t>
            </a:r>
            <a:r>
              <a:rPr lang="en-US" altLang="zh-CN" dirty="0"/>
              <a:t>e</a:t>
            </a:r>
            <a:r>
              <a:rPr lang="zh-CN" altLang="en-US" dirty="0"/>
              <a:t>ℎ and </a:t>
            </a:r>
            <a:r>
              <a:rPr lang="en-US" altLang="zh-CN" dirty="0"/>
              <a:t>et</a:t>
            </a:r>
            <a:r>
              <a:rPr lang="zh-CN" altLang="en-US" dirty="0"/>
              <a:t> of the </a:t>
            </a:r>
            <a:r>
              <a:rPr lang="en-US" altLang="zh-CN" dirty="0"/>
              <a:t>lth</a:t>
            </a:r>
            <a:r>
              <a:rPr lang="zh-CN" altLang="en-US" dirty="0"/>
              <a:t> layer at </a:t>
            </a:r>
            <a:r>
              <a:rPr lang="en-US" altLang="zh-CN" dirty="0" err="1"/>
              <a:t>tth</a:t>
            </a:r>
            <a:r>
              <a:rPr lang="zh-CN" altLang="en-US" dirty="0"/>
              <a:t> KG snapshot.</a:t>
            </a:r>
          </a:p>
        </p:txBody>
      </p:sp>
      <p:sp>
        <p:nvSpPr>
          <p:cNvPr id="32" name="矩形 31">
            <a:extLst>
              <a:ext uri="{FF2B5EF4-FFF2-40B4-BE49-F238E27FC236}">
                <a16:creationId xmlns:a16="http://schemas.microsoft.com/office/drawing/2014/main" id="{0EE85CFA-70CA-0568-FAF7-84618AE8D80E}"/>
              </a:ext>
            </a:extLst>
          </p:cNvPr>
          <p:cNvSpPr/>
          <p:nvPr/>
        </p:nvSpPr>
        <p:spPr>
          <a:xfrm>
            <a:off x="546043" y="4254500"/>
            <a:ext cx="2425757" cy="1346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2EC9054F-3A38-0621-668D-57DA00FA7664}"/>
              </a:ext>
            </a:extLst>
          </p:cNvPr>
          <p:cNvSpPr/>
          <p:nvPr/>
        </p:nvSpPr>
        <p:spPr>
          <a:xfrm>
            <a:off x="3763090" y="3280410"/>
            <a:ext cx="675559" cy="238796"/>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292B542C-2543-7E1D-ABB6-B5884DDB8602}"/>
              </a:ext>
            </a:extLst>
          </p:cNvPr>
          <p:cNvCxnSpPr>
            <a:stCxn id="33" idx="2"/>
          </p:cNvCxnSpPr>
          <p:nvPr/>
        </p:nvCxnSpPr>
        <p:spPr>
          <a:xfrm>
            <a:off x="4100870" y="3519206"/>
            <a:ext cx="13930" cy="716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918383E6-D67D-D850-9C63-34E54D942A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3256" y="4235570"/>
            <a:ext cx="1380670" cy="390580"/>
          </a:xfrm>
          <a:prstGeom prst="rect">
            <a:avLst/>
          </a:prstGeom>
        </p:spPr>
      </p:pic>
      <p:sp>
        <p:nvSpPr>
          <p:cNvPr id="39" name="文本框 38">
            <a:extLst>
              <a:ext uri="{FF2B5EF4-FFF2-40B4-BE49-F238E27FC236}">
                <a16:creationId xmlns:a16="http://schemas.microsoft.com/office/drawing/2014/main" id="{D1734C9F-7CF3-71BE-36E6-7FF90DC49E9F}"/>
              </a:ext>
            </a:extLst>
          </p:cNvPr>
          <p:cNvSpPr txBox="1"/>
          <p:nvPr/>
        </p:nvSpPr>
        <p:spPr>
          <a:xfrm>
            <a:off x="4639977" y="4254500"/>
            <a:ext cx="6424612" cy="369332"/>
          </a:xfrm>
          <a:prstGeom prst="rect">
            <a:avLst/>
          </a:prstGeom>
          <a:noFill/>
        </p:spPr>
        <p:txBody>
          <a:bodyPr wrap="square">
            <a:spAutoFit/>
          </a:bodyPr>
          <a:lstStyle/>
          <a:p>
            <a:r>
              <a:rPr lang="zh-CN" altLang="en-US" dirty="0"/>
              <a:t>is a normalization constant. </a:t>
            </a:r>
          </a:p>
        </p:txBody>
      </p:sp>
      <p:pic>
        <p:nvPicPr>
          <p:cNvPr id="41" name="图片 40">
            <a:extLst>
              <a:ext uri="{FF2B5EF4-FFF2-40B4-BE49-F238E27FC236}">
                <a16:creationId xmlns:a16="http://schemas.microsoft.com/office/drawing/2014/main" id="{2BAA77C8-CE38-EBB5-B596-5991C4568E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8384" y="2781891"/>
            <a:ext cx="1933845" cy="762106"/>
          </a:xfrm>
          <a:prstGeom prst="rect">
            <a:avLst/>
          </a:prstGeom>
        </p:spPr>
      </p:pic>
      <p:sp>
        <p:nvSpPr>
          <p:cNvPr id="44" name="箭头: 右 43">
            <a:extLst>
              <a:ext uri="{FF2B5EF4-FFF2-40B4-BE49-F238E27FC236}">
                <a16:creationId xmlns:a16="http://schemas.microsoft.com/office/drawing/2014/main" id="{C52A0EBD-615B-71B4-2101-C9946B3CFFA4}"/>
              </a:ext>
            </a:extLst>
          </p:cNvPr>
          <p:cNvSpPr/>
          <p:nvPr/>
        </p:nvSpPr>
        <p:spPr>
          <a:xfrm>
            <a:off x="6802745" y="2922287"/>
            <a:ext cx="1553186"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DD28D105-EAC3-A70F-3185-87A4CA01395B}"/>
              </a:ext>
            </a:extLst>
          </p:cNvPr>
          <p:cNvSpPr txBox="1"/>
          <p:nvPr/>
        </p:nvSpPr>
        <p:spPr>
          <a:xfrm>
            <a:off x="6802745" y="2728156"/>
            <a:ext cx="6424612" cy="369332"/>
          </a:xfrm>
          <a:prstGeom prst="rect">
            <a:avLst/>
          </a:prstGeom>
          <a:noFill/>
        </p:spPr>
        <p:txBody>
          <a:bodyPr wrap="square">
            <a:spAutoFit/>
          </a:bodyPr>
          <a:lstStyle/>
          <a:p>
            <a:r>
              <a:rPr lang="zh-CN" altLang="en-US" dirty="0"/>
              <a:t>catenating</a:t>
            </a:r>
          </a:p>
        </p:txBody>
      </p:sp>
    </p:spTree>
    <p:extLst>
      <p:ext uri="{BB962C8B-B14F-4D97-AF65-F5344CB8AC3E}">
        <p14:creationId xmlns:p14="http://schemas.microsoft.com/office/powerpoint/2010/main" val="310101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46505-5E3B-335B-A9F5-269AD575ACB7}"/>
            </a:ext>
          </a:extLst>
        </p:cNvPr>
        <p:cNvGrpSpPr/>
        <p:nvPr/>
      </p:nvGrpSpPr>
      <p:grpSpPr>
        <a:xfrm>
          <a:off x="0" y="0"/>
          <a:ext cx="0" cy="0"/>
          <a:chOff x="0" y="0"/>
          <a:chExt cx="0" cy="0"/>
        </a:xfrm>
      </p:grpSpPr>
      <p:grpSp>
        <p:nvGrpSpPr>
          <p:cNvPr id="4" name="组合 3">
            <a:extLst>
              <a:ext uri="{FF2B5EF4-FFF2-40B4-BE49-F238E27FC236}">
                <a16:creationId xmlns:a16="http://schemas.microsoft.com/office/drawing/2014/main" id="{6EF18A08-F36B-6E71-1009-ACF2C1A9405D}"/>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DB624608-A185-1473-9508-2201247C954A}"/>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50E9B6FB-C27B-396B-9342-F182CD0C89D2}"/>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7A907296-5E97-AAE9-EF63-4D440A378AF0}"/>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02D02CCF-CC10-73C5-A54D-24E10E068C31}"/>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B6657AE4-CE01-1243-FC18-54034DA96370}"/>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23D27511-393C-6940-490A-02AD76AE5E66}"/>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9C232345-9D51-D15D-222F-D5F659F349C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2" name="文本框 11">
            <a:extLst>
              <a:ext uri="{FF2B5EF4-FFF2-40B4-BE49-F238E27FC236}">
                <a16:creationId xmlns:a16="http://schemas.microsoft.com/office/drawing/2014/main" id="{170221A1-A73B-64C7-C937-6ACA4E7D98EB}"/>
              </a:ext>
            </a:extLst>
          </p:cNvPr>
          <p:cNvSpPr txBox="1"/>
          <p:nvPr/>
        </p:nvSpPr>
        <p:spPr>
          <a:xfrm>
            <a:off x="882743" y="1454672"/>
            <a:ext cx="9932571" cy="369332"/>
          </a:xfrm>
          <a:prstGeom prst="rect">
            <a:avLst/>
          </a:prstGeom>
          <a:noFill/>
        </p:spPr>
        <p:txBody>
          <a:bodyPr wrap="square">
            <a:spAutoFit/>
          </a:bodyPr>
          <a:lstStyle/>
          <a:p>
            <a:r>
              <a:rPr lang="en-US" altLang="zh-CN" b="0" i="0" dirty="0">
                <a:solidFill>
                  <a:srgbClr val="4D4D4D"/>
                </a:solidFill>
                <a:effectLst/>
                <a:latin typeface="宋体" panose="02010600030101010101" pitchFamily="2" charset="-122"/>
                <a:ea typeface="宋体" panose="02010600030101010101" pitchFamily="2" charset="-122"/>
              </a:rPr>
              <a:t>1.Intra-snapshot Structural Representation Learning</a:t>
            </a:r>
            <a:endParaRPr lang="zh-CN" altLang="en-US"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C4DE99A7-BB8A-9028-AF77-2293C29B5C27}"/>
              </a:ext>
            </a:extLst>
          </p:cNvPr>
          <p:cNvSpPr txBox="1"/>
          <p:nvPr/>
        </p:nvSpPr>
        <p:spPr>
          <a:xfrm>
            <a:off x="882743" y="1961834"/>
            <a:ext cx="6424862" cy="369332"/>
          </a:xfrm>
          <a:prstGeom prst="rect">
            <a:avLst/>
          </a:prstGeom>
          <a:noFill/>
        </p:spPr>
        <p:txBody>
          <a:bodyPr wrap="square">
            <a:spAutoFit/>
          </a:bodyPr>
          <a:lstStyle/>
          <a:p>
            <a:r>
              <a:rPr lang="en-US" altLang="zh-CN" dirty="0"/>
              <a:t>1.2 Relational Correspondence Unit. </a:t>
            </a:r>
            <a:endParaRPr lang="zh-CN" altLang="en-US" dirty="0"/>
          </a:p>
        </p:txBody>
      </p:sp>
      <p:sp>
        <p:nvSpPr>
          <p:cNvPr id="11" name="文本框 10">
            <a:extLst>
              <a:ext uri="{FF2B5EF4-FFF2-40B4-BE49-F238E27FC236}">
                <a16:creationId xmlns:a16="http://schemas.microsoft.com/office/drawing/2014/main" id="{94F7047B-9BF8-3EC3-35B3-BBAB78B6C706}"/>
              </a:ext>
            </a:extLst>
          </p:cNvPr>
          <p:cNvSpPr txBox="1"/>
          <p:nvPr/>
        </p:nvSpPr>
        <p:spPr>
          <a:xfrm>
            <a:off x="1235853" y="2558534"/>
            <a:ext cx="6424612"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t>relational correlation graph (RCG) construction</a:t>
            </a:r>
          </a:p>
        </p:txBody>
      </p:sp>
      <p:pic>
        <p:nvPicPr>
          <p:cNvPr id="17" name="图片 16">
            <a:extLst>
              <a:ext uri="{FF2B5EF4-FFF2-40B4-BE49-F238E27FC236}">
                <a16:creationId xmlns:a16="http://schemas.microsoft.com/office/drawing/2014/main" id="{753004F6-B75E-3200-7384-F55515A1BE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0898" y="2927866"/>
            <a:ext cx="6296904" cy="1857634"/>
          </a:xfrm>
          <a:prstGeom prst="rect">
            <a:avLst/>
          </a:prstGeom>
        </p:spPr>
      </p:pic>
      <p:sp>
        <p:nvSpPr>
          <p:cNvPr id="22" name="文本框 21">
            <a:extLst>
              <a:ext uri="{FF2B5EF4-FFF2-40B4-BE49-F238E27FC236}">
                <a16:creationId xmlns:a16="http://schemas.microsoft.com/office/drawing/2014/main" id="{57A92376-EDF9-6212-BA4D-916F878D3AA4}"/>
              </a:ext>
            </a:extLst>
          </p:cNvPr>
          <p:cNvSpPr txBox="1"/>
          <p:nvPr/>
        </p:nvSpPr>
        <p:spPr>
          <a:xfrm>
            <a:off x="8199980" y="3513693"/>
            <a:ext cx="3858669" cy="923330"/>
          </a:xfrm>
          <a:prstGeom prst="rect">
            <a:avLst/>
          </a:prstGeom>
          <a:noFill/>
        </p:spPr>
        <p:txBody>
          <a:bodyPr wrap="square">
            <a:spAutoFit/>
          </a:bodyPr>
          <a:lstStyle/>
          <a:p>
            <a:pPr algn="just"/>
            <a:r>
              <a:rPr lang="en-US" altLang="zh-CN" b="0" i="0" dirty="0">
                <a:solidFill>
                  <a:srgbClr val="3C4043"/>
                </a:solidFill>
                <a:effectLst/>
                <a:latin typeface="Roboto" panose="02000000000000000000" pitchFamily="2" charset="0"/>
              </a:rPr>
              <a:t>RCG is an undirected graph where each node represents a relationship in the corresponding G.</a:t>
            </a:r>
            <a:endParaRPr lang="zh-CN" altLang="en-US" dirty="0"/>
          </a:p>
        </p:txBody>
      </p:sp>
      <p:sp>
        <p:nvSpPr>
          <p:cNvPr id="24" name="文本框 23">
            <a:extLst>
              <a:ext uri="{FF2B5EF4-FFF2-40B4-BE49-F238E27FC236}">
                <a16:creationId xmlns:a16="http://schemas.microsoft.com/office/drawing/2014/main" id="{05A9E294-3675-854B-FFB5-0B8707FE8EA2}"/>
              </a:ext>
            </a:extLst>
          </p:cNvPr>
          <p:cNvSpPr txBox="1"/>
          <p:nvPr/>
        </p:nvSpPr>
        <p:spPr>
          <a:xfrm>
            <a:off x="1314243" y="4970166"/>
            <a:ext cx="6703425" cy="369332"/>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C4043"/>
                </a:solidFill>
                <a:effectLst/>
                <a:latin typeface="Roboto" panose="02000000000000000000" pitchFamily="2" charset="0"/>
              </a:rPr>
              <a:t>relational encoding</a:t>
            </a:r>
            <a:endParaRPr lang="zh-CN" altLang="en-US" dirty="0"/>
          </a:p>
        </p:txBody>
      </p:sp>
      <p:pic>
        <p:nvPicPr>
          <p:cNvPr id="26" name="图片 25">
            <a:extLst>
              <a:ext uri="{FF2B5EF4-FFF2-40B4-BE49-F238E27FC236}">
                <a16:creationId xmlns:a16="http://schemas.microsoft.com/office/drawing/2014/main" id="{C9982C3D-7FB4-3ACD-AA6B-1A835875BF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0328" y="5274904"/>
            <a:ext cx="2943636" cy="981212"/>
          </a:xfrm>
          <a:prstGeom prst="rect">
            <a:avLst/>
          </a:prstGeom>
        </p:spPr>
      </p:pic>
      <p:pic>
        <p:nvPicPr>
          <p:cNvPr id="28" name="图片 27">
            <a:extLst>
              <a:ext uri="{FF2B5EF4-FFF2-40B4-BE49-F238E27FC236}">
                <a16:creationId xmlns:a16="http://schemas.microsoft.com/office/drawing/2014/main" id="{6337995B-E7BC-EBD7-277A-3270FB0D7E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8437" y="5365404"/>
            <a:ext cx="2010056" cy="800212"/>
          </a:xfrm>
          <a:prstGeom prst="rect">
            <a:avLst/>
          </a:prstGeom>
        </p:spPr>
      </p:pic>
      <p:sp>
        <p:nvSpPr>
          <p:cNvPr id="29" name="箭头: 右 28">
            <a:extLst>
              <a:ext uri="{FF2B5EF4-FFF2-40B4-BE49-F238E27FC236}">
                <a16:creationId xmlns:a16="http://schemas.microsoft.com/office/drawing/2014/main" id="{C027F0E2-7A9B-3A11-4939-2A3D86B06B65}"/>
              </a:ext>
            </a:extLst>
          </p:cNvPr>
          <p:cNvSpPr/>
          <p:nvPr/>
        </p:nvSpPr>
        <p:spPr>
          <a:xfrm>
            <a:off x="5925187" y="5524968"/>
            <a:ext cx="1311275" cy="4315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085EC06A-41F2-43C5-3669-B7F94F350F98}"/>
              </a:ext>
            </a:extLst>
          </p:cNvPr>
          <p:cNvSpPr txBox="1"/>
          <p:nvPr/>
        </p:nvSpPr>
        <p:spPr>
          <a:xfrm>
            <a:off x="1757456" y="6643134"/>
            <a:ext cx="4436269" cy="369332"/>
          </a:xfrm>
          <a:prstGeom prst="rect">
            <a:avLst/>
          </a:prstGeom>
          <a:noFill/>
        </p:spPr>
        <p:txBody>
          <a:bodyPr wrap="square">
            <a:spAutoFit/>
          </a:bodyPr>
          <a:lstStyle/>
          <a:p>
            <a:r>
              <a:rPr lang="zh-CN" altLang="en-US" dirty="0"/>
              <a:t>set of connected nodes in RCG for relation </a:t>
            </a:r>
            <a:r>
              <a:rPr lang="en-US" altLang="zh-CN" dirty="0"/>
              <a:t>r</a:t>
            </a:r>
            <a:endParaRPr lang="zh-CN" altLang="en-US" dirty="0"/>
          </a:p>
        </p:txBody>
      </p:sp>
      <p:cxnSp>
        <p:nvCxnSpPr>
          <p:cNvPr id="38" name="直接箭头连接符 37">
            <a:extLst>
              <a:ext uri="{FF2B5EF4-FFF2-40B4-BE49-F238E27FC236}">
                <a16:creationId xmlns:a16="http://schemas.microsoft.com/office/drawing/2014/main" id="{7D28BE08-007A-C21E-E9EB-F7C3DD6100AA}"/>
              </a:ext>
            </a:extLst>
          </p:cNvPr>
          <p:cNvCxnSpPr>
            <a:endCxn id="34" idx="0"/>
          </p:cNvCxnSpPr>
          <p:nvPr/>
        </p:nvCxnSpPr>
        <p:spPr>
          <a:xfrm flipH="1">
            <a:off x="3975591" y="6076950"/>
            <a:ext cx="200067" cy="5661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61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03ADD-100C-A484-46AF-13060F8C3AEC}"/>
            </a:ext>
          </a:extLst>
        </p:cNvPr>
        <p:cNvGrpSpPr/>
        <p:nvPr/>
      </p:nvGrpSpPr>
      <p:grpSpPr>
        <a:xfrm>
          <a:off x="0" y="0"/>
          <a:ext cx="0" cy="0"/>
          <a:chOff x="0" y="0"/>
          <a:chExt cx="0" cy="0"/>
        </a:xfrm>
      </p:grpSpPr>
      <p:grpSp>
        <p:nvGrpSpPr>
          <p:cNvPr id="4" name="组合 3">
            <a:extLst>
              <a:ext uri="{FF2B5EF4-FFF2-40B4-BE49-F238E27FC236}">
                <a16:creationId xmlns:a16="http://schemas.microsoft.com/office/drawing/2014/main" id="{FC8B1A1C-09C5-B454-128F-A26AB1150F85}"/>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A4558AB6-6444-827A-BA58-BF1CE9542E52}"/>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112D8FF6-12B5-7E0C-254D-B7CC84352036}"/>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7AC1F7F1-516C-95F8-C932-5C4C76CE2078}"/>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98FF50E5-8D13-6FD0-C967-6F08BDF8CEB9}"/>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1D33E143-2D81-539F-C119-62BC3471EB08}"/>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DAD8ED98-134E-393B-F7A5-06BD95F575C4}"/>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5BF015E1-3521-B5F9-DCA7-2EB26019546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2" name="文本框 11">
            <a:extLst>
              <a:ext uri="{FF2B5EF4-FFF2-40B4-BE49-F238E27FC236}">
                <a16:creationId xmlns:a16="http://schemas.microsoft.com/office/drawing/2014/main" id="{B6AADE87-42DD-08CE-9D87-25E8C6C3EBC0}"/>
              </a:ext>
            </a:extLst>
          </p:cNvPr>
          <p:cNvSpPr txBox="1"/>
          <p:nvPr/>
        </p:nvSpPr>
        <p:spPr>
          <a:xfrm>
            <a:off x="882743" y="1454672"/>
            <a:ext cx="9932571" cy="369332"/>
          </a:xfrm>
          <a:prstGeom prst="rect">
            <a:avLst/>
          </a:prstGeom>
          <a:noFill/>
        </p:spPr>
        <p:txBody>
          <a:bodyPr wrap="square">
            <a:spAutoFit/>
          </a:bodyPr>
          <a:lstStyle/>
          <a:p>
            <a:r>
              <a:rPr lang="en-US" altLang="zh-CN" b="0" i="0" dirty="0">
                <a:solidFill>
                  <a:srgbClr val="4D4D4D"/>
                </a:solidFill>
                <a:effectLst/>
                <a:latin typeface="宋体" panose="02010600030101010101" pitchFamily="2" charset="-122"/>
                <a:ea typeface="宋体" panose="02010600030101010101" pitchFamily="2" charset="-122"/>
              </a:rPr>
              <a:t>2. Inter-snapshot Temporal Interaction Modeling</a:t>
            </a:r>
            <a:endParaRPr lang="zh-CN" altLang="en-US"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42950A06-077D-4878-81D9-3944A2EE9642}"/>
              </a:ext>
            </a:extLst>
          </p:cNvPr>
          <p:cNvSpPr txBox="1"/>
          <p:nvPr/>
        </p:nvSpPr>
        <p:spPr>
          <a:xfrm>
            <a:off x="882743" y="1961834"/>
            <a:ext cx="6424862" cy="369332"/>
          </a:xfrm>
          <a:prstGeom prst="rect">
            <a:avLst/>
          </a:prstGeom>
          <a:noFill/>
        </p:spPr>
        <p:txBody>
          <a:bodyPr wrap="square">
            <a:spAutoFit/>
          </a:bodyPr>
          <a:lstStyle/>
          <a:p>
            <a:r>
              <a:rPr lang="en-US" altLang="zh-CN" dirty="0"/>
              <a:t>2.2 Relational Correspondence Unit. </a:t>
            </a:r>
            <a:endParaRPr lang="zh-CN" altLang="en-US" dirty="0"/>
          </a:p>
        </p:txBody>
      </p:sp>
      <p:pic>
        <p:nvPicPr>
          <p:cNvPr id="13" name="图片 12">
            <a:extLst>
              <a:ext uri="{FF2B5EF4-FFF2-40B4-BE49-F238E27FC236}">
                <a16:creationId xmlns:a16="http://schemas.microsoft.com/office/drawing/2014/main" id="{1940D867-FDC9-58ED-12F8-77C447CDD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5679" y="2347302"/>
            <a:ext cx="6382641" cy="1819529"/>
          </a:xfrm>
          <a:prstGeom prst="rect">
            <a:avLst/>
          </a:prstGeom>
        </p:spPr>
      </p:pic>
      <p:sp>
        <p:nvSpPr>
          <p:cNvPr id="15" name="文本框 14">
            <a:extLst>
              <a:ext uri="{FF2B5EF4-FFF2-40B4-BE49-F238E27FC236}">
                <a16:creationId xmlns:a16="http://schemas.microsoft.com/office/drawing/2014/main" id="{05CE3B76-A909-3B93-4234-2449F8D2275D}"/>
              </a:ext>
            </a:extLst>
          </p:cNvPr>
          <p:cNvSpPr txBox="1"/>
          <p:nvPr/>
        </p:nvSpPr>
        <p:spPr>
          <a:xfrm>
            <a:off x="2015679" y="4166831"/>
            <a:ext cx="7074694" cy="369332"/>
          </a:xfrm>
          <a:prstGeom prst="rect">
            <a:avLst/>
          </a:prstGeom>
          <a:noFill/>
        </p:spPr>
        <p:txBody>
          <a:bodyPr wrap="square">
            <a:spAutoFit/>
          </a:bodyPr>
          <a:lstStyle/>
          <a:p>
            <a:pPr algn="just"/>
            <a:r>
              <a:rPr lang="en-US" altLang="zh-CN" dirty="0"/>
              <a:t>E</a:t>
            </a:r>
            <a:r>
              <a:rPr lang="zh-CN" altLang="en-US" dirty="0"/>
              <a:t>mbedding caching, correspondence calculation, and weight assignment</a:t>
            </a:r>
          </a:p>
        </p:txBody>
      </p:sp>
      <p:sp>
        <p:nvSpPr>
          <p:cNvPr id="18" name="文本框 17">
            <a:extLst>
              <a:ext uri="{FF2B5EF4-FFF2-40B4-BE49-F238E27FC236}">
                <a16:creationId xmlns:a16="http://schemas.microsoft.com/office/drawing/2014/main" id="{1694A29A-43C9-5E27-D758-85B6D04EB4AE}"/>
              </a:ext>
            </a:extLst>
          </p:cNvPr>
          <p:cNvSpPr txBox="1"/>
          <p:nvPr/>
        </p:nvSpPr>
        <p:spPr>
          <a:xfrm>
            <a:off x="677087" y="5109197"/>
            <a:ext cx="3361513" cy="1200329"/>
          </a:xfrm>
          <a:prstGeom prst="rect">
            <a:avLst/>
          </a:prstGeom>
          <a:noFill/>
        </p:spPr>
        <p:txBody>
          <a:bodyPr wrap="square">
            <a:spAutoFit/>
          </a:bodyPr>
          <a:lstStyle/>
          <a:p>
            <a:pPr algn="just"/>
            <a:r>
              <a:rPr lang="zh-CN" altLang="en-US" dirty="0"/>
              <a:t>Embedding caching aims to store the embeddings of the snap-</a:t>
            </a:r>
          </a:p>
          <a:p>
            <a:pPr algn="just"/>
            <a:r>
              <a:rPr lang="zh-CN" altLang="en-US" dirty="0"/>
              <a:t>shots at the latest k timestamps cropped by k-Historical Window</a:t>
            </a:r>
          </a:p>
        </p:txBody>
      </p:sp>
      <p:sp>
        <p:nvSpPr>
          <p:cNvPr id="20" name="矩形 19">
            <a:extLst>
              <a:ext uri="{FF2B5EF4-FFF2-40B4-BE49-F238E27FC236}">
                <a16:creationId xmlns:a16="http://schemas.microsoft.com/office/drawing/2014/main" id="{AB571697-C187-9B22-F73C-86501584AEFF}"/>
              </a:ext>
            </a:extLst>
          </p:cNvPr>
          <p:cNvSpPr/>
          <p:nvPr/>
        </p:nvSpPr>
        <p:spPr>
          <a:xfrm>
            <a:off x="2015679" y="2347302"/>
            <a:ext cx="1832421" cy="1803393"/>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596F5426-832C-DB19-CA42-0EFEB775C8DE}"/>
              </a:ext>
            </a:extLst>
          </p:cNvPr>
          <p:cNvCxnSpPr/>
          <p:nvPr/>
        </p:nvCxnSpPr>
        <p:spPr>
          <a:xfrm flipH="1">
            <a:off x="2015679" y="4150695"/>
            <a:ext cx="765621" cy="94236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48B5B1D-33A4-81E8-B1CE-F34848FEB4ED}"/>
              </a:ext>
            </a:extLst>
          </p:cNvPr>
          <p:cNvSpPr txBox="1"/>
          <p:nvPr/>
        </p:nvSpPr>
        <p:spPr>
          <a:xfrm>
            <a:off x="4008898" y="5100261"/>
            <a:ext cx="6554327" cy="1200329"/>
          </a:xfrm>
          <a:prstGeom prst="rect">
            <a:avLst/>
          </a:prstGeom>
          <a:noFill/>
        </p:spPr>
        <p:txBody>
          <a:bodyPr wrap="square">
            <a:spAutoFit/>
          </a:bodyPr>
          <a:lstStyle/>
          <a:p>
            <a:pPr algn="just"/>
            <a:r>
              <a:rPr lang="zh-CN" altLang="en-US" dirty="0"/>
              <a:t>the correspondence weights between the representation of each cropped snapshot with the latest snapshot, i.e., </a:t>
            </a:r>
            <a:r>
              <a:rPr lang="en-US" altLang="zh-CN" dirty="0"/>
              <a:t>H</a:t>
            </a:r>
            <a:r>
              <a:rPr lang="zh-CN" altLang="en-US" dirty="0"/>
              <a:t>−1, are calculated based on the similarity function in the correspondence calculation procedure.</a:t>
            </a:r>
          </a:p>
        </p:txBody>
      </p:sp>
      <p:sp>
        <p:nvSpPr>
          <p:cNvPr id="30" name="矩形 29">
            <a:extLst>
              <a:ext uri="{FF2B5EF4-FFF2-40B4-BE49-F238E27FC236}">
                <a16:creationId xmlns:a16="http://schemas.microsoft.com/office/drawing/2014/main" id="{6D3755BD-7474-4B90-5B18-A8C203C97653}"/>
              </a:ext>
            </a:extLst>
          </p:cNvPr>
          <p:cNvSpPr/>
          <p:nvPr/>
        </p:nvSpPr>
        <p:spPr>
          <a:xfrm>
            <a:off x="3930204" y="2347302"/>
            <a:ext cx="2632521" cy="1803393"/>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2CDFEC32-9371-776F-BD2E-DD444A61ED15}"/>
              </a:ext>
            </a:extLst>
          </p:cNvPr>
          <p:cNvCxnSpPr>
            <a:cxnSpLocks/>
          </p:cNvCxnSpPr>
          <p:nvPr/>
        </p:nvCxnSpPr>
        <p:spPr>
          <a:xfrm>
            <a:off x="5553026" y="4150695"/>
            <a:ext cx="600124" cy="95850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15807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7241</TotalTime>
  <Words>634</Words>
  <Application>Microsoft Office PowerPoint</Application>
  <PresentationFormat>自定义</PresentationFormat>
  <Paragraphs>108</Paragraphs>
  <Slides>14</Slides>
  <Notes>12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14</vt:i4>
      </vt:variant>
    </vt:vector>
  </HeadingPairs>
  <TitlesOfParts>
    <vt:vector size="30" baseType="lpstr">
      <vt:lpstr>-apple-system</vt:lpstr>
      <vt:lpstr>Söhne</vt:lpstr>
      <vt:lpstr>等线</vt:lpstr>
      <vt:lpstr>仿宋</vt:lpstr>
      <vt:lpstr>宋体</vt:lpstr>
      <vt:lpstr>微软雅黑</vt:lpstr>
      <vt:lpstr>微软雅黑</vt:lpstr>
      <vt:lpstr>Arial</vt:lpstr>
      <vt:lpstr>Calibri</vt:lpstr>
      <vt:lpstr>Calibri Light</vt:lpstr>
      <vt:lpstr>Impact</vt:lpstr>
      <vt:lpstr>Roboto</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xy</dc:creator>
  <cp:lastModifiedBy>宗錝 吴</cp:lastModifiedBy>
  <cp:revision>31</cp:revision>
  <dcterms:created xsi:type="dcterms:W3CDTF">2023-03-21T13:31:03Z</dcterms:created>
  <dcterms:modified xsi:type="dcterms:W3CDTF">2024-02-27T11:53:09Z</dcterms:modified>
</cp:coreProperties>
</file>