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228" r:id="rId3"/>
    <p:sldId id="270" r:id="rId5"/>
    <p:sldId id="3255" r:id="rId6"/>
    <p:sldId id="3279" r:id="rId7"/>
    <p:sldId id="3296" r:id="rId8"/>
    <p:sldId id="3326" r:id="rId9"/>
    <p:sldId id="3324" r:id="rId10"/>
    <p:sldId id="3325" r:id="rId11"/>
    <p:sldId id="3334" r:id="rId12"/>
    <p:sldId id="3335" r:id="rId13"/>
    <p:sldId id="3283" r:id="rId14"/>
    <p:sldId id="3321" r:id="rId15"/>
    <p:sldId id="3322" r:id="rId16"/>
    <p:sldId id="3339" r:id="rId17"/>
    <p:sldId id="3340" r:id="rId18"/>
    <p:sldId id="3311" r:id="rId19"/>
    <p:sldId id="323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6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D5D4F4"/>
    <a:srgbClr val="0000FF"/>
    <a:srgbClr val="C5D3ED"/>
    <a:srgbClr val="C0BFEF"/>
    <a:srgbClr val="8684E0"/>
    <a:srgbClr val="585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7" autoAdjust="0"/>
    <p:restoredTop sz="82081" autoAdjust="0"/>
  </p:normalViewPr>
  <p:slideViewPr>
    <p:cSldViewPr snapToGrid="0" showGuides="1">
      <p:cViewPr varScale="1">
        <p:scale>
          <a:sx n="82" d="100"/>
          <a:sy n="82" d="100"/>
        </p:scale>
        <p:origin x="316" y="44"/>
      </p:cViewPr>
      <p:guideLst>
        <p:guide orient="horz" pos="2306"/>
        <p:guide pos="38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53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B3B6-8A1D-4E8B-BAE6-9A18D5E16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285D-A613-4B05-AB9C-97E972355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A8359-47D7-4F8C-9963-BF118581D0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442C-FCD2-43A6-8EF0-E847FDF90A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BAE-6D4D-4FBC-9289-00EC79ADBD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0F50-CCAE-46FA-977D-D341E443A8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4190-4EC0-4FED-AAC6-DF06606933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47BB-B1F4-43CD-8D83-C16ECF620B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2C69-C84B-4BA5-9ABB-AEDA01D3915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7F44-C328-4646-AEAE-FF134FB80EB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E4CF-2896-408A-AD4D-4BFDFF3436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B06-EB6F-44B2-B162-3E0A3266BA1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E07-74D0-4744-87FD-8736F1DB03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D423-E00C-487A-9966-FC60FB2782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1D45-E86C-4308-BDBB-844C1B16FB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0" Type="http://schemas.openxmlformats.org/officeDocument/2006/relationships/notesSlide" Target="../notesSlides/notesSlide12.xml"/><Relationship Id="rId4" Type="http://schemas.openxmlformats.org/officeDocument/2006/relationships/tags" Target="../tags/tag167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200.xml"/><Relationship Id="rId37" Type="http://schemas.openxmlformats.org/officeDocument/2006/relationships/tags" Target="../tags/tag199.xml"/><Relationship Id="rId36" Type="http://schemas.openxmlformats.org/officeDocument/2006/relationships/tags" Target="../tags/tag198.xml"/><Relationship Id="rId35" Type="http://schemas.openxmlformats.org/officeDocument/2006/relationships/tags" Target="../tags/tag197.xml"/><Relationship Id="rId34" Type="http://schemas.openxmlformats.org/officeDocument/2006/relationships/tags" Target="../tags/tag196.xml"/><Relationship Id="rId33" Type="http://schemas.openxmlformats.org/officeDocument/2006/relationships/tags" Target="../tags/tag195.xml"/><Relationship Id="rId32" Type="http://schemas.openxmlformats.org/officeDocument/2006/relationships/tags" Target="../tags/tag194.xml"/><Relationship Id="rId31" Type="http://schemas.openxmlformats.org/officeDocument/2006/relationships/tags" Target="../tags/tag193.xml"/><Relationship Id="rId30" Type="http://schemas.openxmlformats.org/officeDocument/2006/relationships/tags" Target="../tags/tag192.xml"/><Relationship Id="rId3" Type="http://schemas.openxmlformats.org/officeDocument/2006/relationships/tags" Target="../tags/tag166.xml"/><Relationship Id="rId29" Type="http://schemas.openxmlformats.org/officeDocument/2006/relationships/tags" Target="../tags/tag191.xml"/><Relationship Id="rId28" Type="http://schemas.openxmlformats.org/officeDocument/2006/relationships/tags" Target="../tags/tag190.xml"/><Relationship Id="rId27" Type="http://schemas.openxmlformats.org/officeDocument/2006/relationships/tags" Target="../tags/tag189.xml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tags" Target="../tags/tag165.xml"/><Relationship Id="rId19" Type="http://schemas.openxmlformats.org/officeDocument/2006/relationships/tags" Target="../tags/tag181.xml"/><Relationship Id="rId18" Type="http://schemas.openxmlformats.org/officeDocument/2006/relationships/image" Target="../media/image62.png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9" Type="http://schemas.openxmlformats.org/officeDocument/2006/relationships/notesSlide" Target="../notesSlides/notesSlide13.x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236.xml"/><Relationship Id="rId36" Type="http://schemas.openxmlformats.org/officeDocument/2006/relationships/tags" Target="../tags/tag235.xml"/><Relationship Id="rId35" Type="http://schemas.openxmlformats.org/officeDocument/2006/relationships/tags" Target="../tags/tag234.xml"/><Relationship Id="rId34" Type="http://schemas.openxmlformats.org/officeDocument/2006/relationships/tags" Target="../tags/tag233.xml"/><Relationship Id="rId33" Type="http://schemas.openxmlformats.org/officeDocument/2006/relationships/tags" Target="../tags/tag232.xml"/><Relationship Id="rId32" Type="http://schemas.openxmlformats.org/officeDocument/2006/relationships/tags" Target="../tags/tag231.xml"/><Relationship Id="rId31" Type="http://schemas.openxmlformats.org/officeDocument/2006/relationships/tags" Target="../tags/tag230.xml"/><Relationship Id="rId30" Type="http://schemas.openxmlformats.org/officeDocument/2006/relationships/tags" Target="../tags/tag229.xml"/><Relationship Id="rId3" Type="http://schemas.openxmlformats.org/officeDocument/2006/relationships/tags" Target="../tags/tag202.xml"/><Relationship Id="rId29" Type="http://schemas.openxmlformats.org/officeDocument/2006/relationships/tags" Target="../tags/tag228.xml"/><Relationship Id="rId28" Type="http://schemas.openxmlformats.org/officeDocument/2006/relationships/tags" Target="../tags/tag227.xml"/><Relationship Id="rId27" Type="http://schemas.openxmlformats.org/officeDocument/2006/relationships/tags" Target="../tags/tag226.xml"/><Relationship Id="rId26" Type="http://schemas.openxmlformats.org/officeDocument/2006/relationships/tags" Target="../tags/tag225.xml"/><Relationship Id="rId25" Type="http://schemas.openxmlformats.org/officeDocument/2006/relationships/tags" Target="../tags/tag224.xml"/><Relationship Id="rId24" Type="http://schemas.openxmlformats.org/officeDocument/2006/relationships/tags" Target="../tags/tag223.xml"/><Relationship Id="rId23" Type="http://schemas.openxmlformats.org/officeDocument/2006/relationships/tags" Target="../tags/tag222.xml"/><Relationship Id="rId22" Type="http://schemas.openxmlformats.org/officeDocument/2006/relationships/tags" Target="../tags/tag221.xml"/><Relationship Id="rId21" Type="http://schemas.openxmlformats.org/officeDocument/2006/relationships/tags" Target="../tags/tag220.xml"/><Relationship Id="rId20" Type="http://schemas.openxmlformats.org/officeDocument/2006/relationships/tags" Target="../tags/tag219.xml"/><Relationship Id="rId2" Type="http://schemas.openxmlformats.org/officeDocument/2006/relationships/tags" Target="../tags/tag201.xml"/><Relationship Id="rId19" Type="http://schemas.openxmlformats.org/officeDocument/2006/relationships/tags" Target="../tags/tag218.xml"/><Relationship Id="rId18" Type="http://schemas.openxmlformats.org/officeDocument/2006/relationships/tags" Target="../tags/tag217.xml"/><Relationship Id="rId17" Type="http://schemas.openxmlformats.org/officeDocument/2006/relationships/tags" Target="../tags/tag216.xml"/><Relationship Id="rId16" Type="http://schemas.openxmlformats.org/officeDocument/2006/relationships/tags" Target="../tags/tag215.xml"/><Relationship Id="rId15" Type="http://schemas.openxmlformats.org/officeDocument/2006/relationships/tags" Target="../tags/tag214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7.png"/><Relationship Id="rId98" Type="http://schemas.openxmlformats.org/officeDocument/2006/relationships/tags" Target="../tags/tag309.xml"/><Relationship Id="rId97" Type="http://schemas.openxmlformats.org/officeDocument/2006/relationships/image" Target="../media/image86.png"/><Relationship Id="rId96" Type="http://schemas.openxmlformats.org/officeDocument/2006/relationships/tags" Target="../tags/tag308.xml"/><Relationship Id="rId95" Type="http://schemas.openxmlformats.org/officeDocument/2006/relationships/image" Target="../media/image85.png"/><Relationship Id="rId94" Type="http://schemas.openxmlformats.org/officeDocument/2006/relationships/tags" Target="../tags/tag307.xml"/><Relationship Id="rId93" Type="http://schemas.openxmlformats.org/officeDocument/2006/relationships/image" Target="../media/image84.png"/><Relationship Id="rId92" Type="http://schemas.openxmlformats.org/officeDocument/2006/relationships/tags" Target="../tags/tag306.xml"/><Relationship Id="rId91" Type="http://schemas.openxmlformats.org/officeDocument/2006/relationships/tags" Target="../tags/tag305.xml"/><Relationship Id="rId90" Type="http://schemas.openxmlformats.org/officeDocument/2006/relationships/tags" Target="../tags/tag304.xml"/><Relationship Id="rId9" Type="http://schemas.openxmlformats.org/officeDocument/2006/relationships/tags" Target="../tags/tag242.xml"/><Relationship Id="rId89" Type="http://schemas.openxmlformats.org/officeDocument/2006/relationships/tags" Target="../tags/tag303.xml"/><Relationship Id="rId88" Type="http://schemas.openxmlformats.org/officeDocument/2006/relationships/tags" Target="../tags/tag302.xml"/><Relationship Id="rId87" Type="http://schemas.openxmlformats.org/officeDocument/2006/relationships/tags" Target="../tags/tag301.xml"/><Relationship Id="rId86" Type="http://schemas.openxmlformats.org/officeDocument/2006/relationships/tags" Target="../tags/tag300.xml"/><Relationship Id="rId85" Type="http://schemas.openxmlformats.org/officeDocument/2006/relationships/tags" Target="../tags/tag299.xml"/><Relationship Id="rId84" Type="http://schemas.openxmlformats.org/officeDocument/2006/relationships/image" Target="../media/image83.png"/><Relationship Id="rId83" Type="http://schemas.openxmlformats.org/officeDocument/2006/relationships/tags" Target="../tags/tag298.xml"/><Relationship Id="rId82" Type="http://schemas.openxmlformats.org/officeDocument/2006/relationships/tags" Target="../tags/tag297.xml"/><Relationship Id="rId81" Type="http://schemas.openxmlformats.org/officeDocument/2006/relationships/tags" Target="../tags/tag296.xml"/><Relationship Id="rId80" Type="http://schemas.openxmlformats.org/officeDocument/2006/relationships/tags" Target="../tags/tag295.xml"/><Relationship Id="rId8" Type="http://schemas.openxmlformats.org/officeDocument/2006/relationships/image" Target="../media/image64.png"/><Relationship Id="rId79" Type="http://schemas.openxmlformats.org/officeDocument/2006/relationships/image" Target="../media/image82.png"/><Relationship Id="rId78" Type="http://schemas.openxmlformats.org/officeDocument/2006/relationships/tags" Target="../tags/tag294.xml"/><Relationship Id="rId77" Type="http://schemas.openxmlformats.org/officeDocument/2006/relationships/tags" Target="../tags/tag293.xml"/><Relationship Id="rId76" Type="http://schemas.openxmlformats.org/officeDocument/2006/relationships/tags" Target="../tags/tag292.xml"/><Relationship Id="rId75" Type="http://schemas.openxmlformats.org/officeDocument/2006/relationships/tags" Target="../tags/tag291.xml"/><Relationship Id="rId74" Type="http://schemas.openxmlformats.org/officeDocument/2006/relationships/tags" Target="../tags/tag290.xml"/><Relationship Id="rId73" Type="http://schemas.openxmlformats.org/officeDocument/2006/relationships/tags" Target="../tags/tag289.xml"/><Relationship Id="rId72" Type="http://schemas.openxmlformats.org/officeDocument/2006/relationships/tags" Target="../tags/tag288.xml"/><Relationship Id="rId71" Type="http://schemas.openxmlformats.org/officeDocument/2006/relationships/tags" Target="../tags/tag287.xml"/><Relationship Id="rId70" Type="http://schemas.openxmlformats.org/officeDocument/2006/relationships/tags" Target="../tags/tag286.xml"/><Relationship Id="rId7" Type="http://schemas.openxmlformats.org/officeDocument/2006/relationships/tags" Target="../tags/tag241.xml"/><Relationship Id="rId69" Type="http://schemas.openxmlformats.org/officeDocument/2006/relationships/tags" Target="../tags/tag285.xml"/><Relationship Id="rId68" Type="http://schemas.openxmlformats.org/officeDocument/2006/relationships/tags" Target="../tags/tag284.xml"/><Relationship Id="rId67" Type="http://schemas.openxmlformats.org/officeDocument/2006/relationships/image" Target="../media/image81.png"/><Relationship Id="rId66" Type="http://schemas.openxmlformats.org/officeDocument/2006/relationships/tags" Target="../tags/tag283.xml"/><Relationship Id="rId65" Type="http://schemas.openxmlformats.org/officeDocument/2006/relationships/image" Target="../media/image80.png"/><Relationship Id="rId64" Type="http://schemas.openxmlformats.org/officeDocument/2006/relationships/tags" Target="../tags/tag282.xml"/><Relationship Id="rId63" Type="http://schemas.openxmlformats.org/officeDocument/2006/relationships/tags" Target="../tags/tag281.xml"/><Relationship Id="rId62" Type="http://schemas.openxmlformats.org/officeDocument/2006/relationships/tags" Target="../tags/tag280.xml"/><Relationship Id="rId61" Type="http://schemas.openxmlformats.org/officeDocument/2006/relationships/tags" Target="../tags/tag279.xml"/><Relationship Id="rId60" Type="http://schemas.openxmlformats.org/officeDocument/2006/relationships/image" Target="../media/image79.png"/><Relationship Id="rId6" Type="http://schemas.openxmlformats.org/officeDocument/2006/relationships/image" Target="../media/image63.png"/><Relationship Id="rId59" Type="http://schemas.openxmlformats.org/officeDocument/2006/relationships/tags" Target="../tags/tag278.xml"/><Relationship Id="rId58" Type="http://schemas.openxmlformats.org/officeDocument/2006/relationships/image" Target="../media/image78.png"/><Relationship Id="rId57" Type="http://schemas.openxmlformats.org/officeDocument/2006/relationships/tags" Target="../tags/tag277.xml"/><Relationship Id="rId56" Type="http://schemas.openxmlformats.org/officeDocument/2006/relationships/image" Target="../media/image77.png"/><Relationship Id="rId55" Type="http://schemas.openxmlformats.org/officeDocument/2006/relationships/tags" Target="../tags/tag276.xml"/><Relationship Id="rId54" Type="http://schemas.openxmlformats.org/officeDocument/2006/relationships/image" Target="../media/image76.png"/><Relationship Id="rId53" Type="http://schemas.openxmlformats.org/officeDocument/2006/relationships/tags" Target="../tags/tag275.xml"/><Relationship Id="rId52" Type="http://schemas.openxmlformats.org/officeDocument/2006/relationships/image" Target="../media/image75.png"/><Relationship Id="rId51" Type="http://schemas.openxmlformats.org/officeDocument/2006/relationships/tags" Target="../tags/tag274.xml"/><Relationship Id="rId50" Type="http://schemas.openxmlformats.org/officeDocument/2006/relationships/tags" Target="../tags/tag273.xml"/><Relationship Id="rId5" Type="http://schemas.openxmlformats.org/officeDocument/2006/relationships/tags" Target="../tags/tag240.xml"/><Relationship Id="rId49" Type="http://schemas.openxmlformats.org/officeDocument/2006/relationships/tags" Target="../tags/tag272.xml"/><Relationship Id="rId48" Type="http://schemas.openxmlformats.org/officeDocument/2006/relationships/tags" Target="../tags/tag271.xml"/><Relationship Id="rId47" Type="http://schemas.openxmlformats.org/officeDocument/2006/relationships/tags" Target="../tags/tag270.xml"/><Relationship Id="rId46" Type="http://schemas.openxmlformats.org/officeDocument/2006/relationships/image" Target="../media/image74.png"/><Relationship Id="rId45" Type="http://schemas.openxmlformats.org/officeDocument/2006/relationships/tags" Target="../tags/tag269.xml"/><Relationship Id="rId44" Type="http://schemas.openxmlformats.org/officeDocument/2006/relationships/tags" Target="../tags/tag268.xml"/><Relationship Id="rId43" Type="http://schemas.openxmlformats.org/officeDocument/2006/relationships/image" Target="../media/image73.png"/><Relationship Id="rId42" Type="http://schemas.openxmlformats.org/officeDocument/2006/relationships/tags" Target="../tags/tag267.xml"/><Relationship Id="rId41" Type="http://schemas.openxmlformats.org/officeDocument/2006/relationships/image" Target="../media/image72.png"/><Relationship Id="rId40" Type="http://schemas.openxmlformats.org/officeDocument/2006/relationships/tags" Target="../tags/tag266.xml"/><Relationship Id="rId4" Type="http://schemas.openxmlformats.org/officeDocument/2006/relationships/tags" Target="../tags/tag239.xml"/><Relationship Id="rId39" Type="http://schemas.openxmlformats.org/officeDocument/2006/relationships/tags" Target="../tags/tag265.xml"/><Relationship Id="rId38" Type="http://schemas.openxmlformats.org/officeDocument/2006/relationships/tags" Target="../tags/tag264.xml"/><Relationship Id="rId37" Type="http://schemas.openxmlformats.org/officeDocument/2006/relationships/tags" Target="../tags/tag263.xml"/><Relationship Id="rId36" Type="http://schemas.openxmlformats.org/officeDocument/2006/relationships/tags" Target="../tags/tag262.xml"/><Relationship Id="rId35" Type="http://schemas.openxmlformats.org/officeDocument/2006/relationships/tags" Target="../tags/tag261.xml"/><Relationship Id="rId343" Type="http://schemas.openxmlformats.org/officeDocument/2006/relationships/notesSlide" Target="../notesSlides/notesSlide14.xml"/><Relationship Id="rId342" Type="http://schemas.openxmlformats.org/officeDocument/2006/relationships/slideLayout" Target="../slideLayouts/slideLayout7.xml"/><Relationship Id="rId341" Type="http://schemas.openxmlformats.org/officeDocument/2006/relationships/tags" Target="../tags/tag520.xml"/><Relationship Id="rId340" Type="http://schemas.openxmlformats.org/officeDocument/2006/relationships/tags" Target="../tags/tag519.xml"/><Relationship Id="rId34" Type="http://schemas.openxmlformats.org/officeDocument/2006/relationships/tags" Target="../tags/tag260.xml"/><Relationship Id="rId339" Type="http://schemas.openxmlformats.org/officeDocument/2006/relationships/tags" Target="../tags/tag518.xml"/><Relationship Id="rId338" Type="http://schemas.openxmlformats.org/officeDocument/2006/relationships/tags" Target="../tags/tag517.xml"/><Relationship Id="rId337" Type="http://schemas.openxmlformats.org/officeDocument/2006/relationships/tags" Target="../tags/tag516.xml"/><Relationship Id="rId336" Type="http://schemas.openxmlformats.org/officeDocument/2006/relationships/tags" Target="../tags/tag515.xml"/><Relationship Id="rId335" Type="http://schemas.openxmlformats.org/officeDocument/2006/relationships/tags" Target="../tags/tag514.xml"/><Relationship Id="rId334" Type="http://schemas.openxmlformats.org/officeDocument/2006/relationships/tags" Target="../tags/tag513.xml"/><Relationship Id="rId333" Type="http://schemas.openxmlformats.org/officeDocument/2006/relationships/tags" Target="../tags/tag512.xml"/><Relationship Id="rId332" Type="http://schemas.openxmlformats.org/officeDocument/2006/relationships/tags" Target="../tags/tag511.xml"/><Relationship Id="rId331" Type="http://schemas.openxmlformats.org/officeDocument/2006/relationships/tags" Target="../tags/tag510.xml"/><Relationship Id="rId330" Type="http://schemas.openxmlformats.org/officeDocument/2006/relationships/tags" Target="../tags/tag509.xml"/><Relationship Id="rId33" Type="http://schemas.openxmlformats.org/officeDocument/2006/relationships/image" Target="../media/image71.png"/><Relationship Id="rId329" Type="http://schemas.openxmlformats.org/officeDocument/2006/relationships/tags" Target="../tags/tag508.xml"/><Relationship Id="rId328" Type="http://schemas.openxmlformats.org/officeDocument/2006/relationships/image" Target="../media/image118.png"/><Relationship Id="rId327" Type="http://schemas.openxmlformats.org/officeDocument/2006/relationships/tags" Target="../tags/tag507.xml"/><Relationship Id="rId326" Type="http://schemas.openxmlformats.org/officeDocument/2006/relationships/tags" Target="../tags/tag506.xml"/><Relationship Id="rId325" Type="http://schemas.openxmlformats.org/officeDocument/2006/relationships/tags" Target="../tags/tag505.xml"/><Relationship Id="rId324" Type="http://schemas.openxmlformats.org/officeDocument/2006/relationships/tags" Target="../tags/tag504.xml"/><Relationship Id="rId323" Type="http://schemas.openxmlformats.org/officeDocument/2006/relationships/image" Target="../media/image117.png"/><Relationship Id="rId322" Type="http://schemas.openxmlformats.org/officeDocument/2006/relationships/tags" Target="../tags/tag503.xml"/><Relationship Id="rId321" Type="http://schemas.openxmlformats.org/officeDocument/2006/relationships/tags" Target="../tags/tag502.xml"/><Relationship Id="rId320" Type="http://schemas.openxmlformats.org/officeDocument/2006/relationships/tags" Target="../tags/tag501.xml"/><Relationship Id="rId32" Type="http://schemas.openxmlformats.org/officeDocument/2006/relationships/tags" Target="../tags/tag259.xml"/><Relationship Id="rId319" Type="http://schemas.openxmlformats.org/officeDocument/2006/relationships/image" Target="../media/image116.png"/><Relationship Id="rId318" Type="http://schemas.openxmlformats.org/officeDocument/2006/relationships/tags" Target="../tags/tag500.xml"/><Relationship Id="rId317" Type="http://schemas.openxmlformats.org/officeDocument/2006/relationships/tags" Target="../tags/tag499.xml"/><Relationship Id="rId316" Type="http://schemas.openxmlformats.org/officeDocument/2006/relationships/image" Target="../media/image115.png"/><Relationship Id="rId315" Type="http://schemas.openxmlformats.org/officeDocument/2006/relationships/tags" Target="../tags/tag498.xml"/><Relationship Id="rId314" Type="http://schemas.openxmlformats.org/officeDocument/2006/relationships/image" Target="../media/image114.png"/><Relationship Id="rId313" Type="http://schemas.openxmlformats.org/officeDocument/2006/relationships/tags" Target="../tags/tag497.xml"/><Relationship Id="rId312" Type="http://schemas.openxmlformats.org/officeDocument/2006/relationships/image" Target="../media/image113.png"/><Relationship Id="rId311" Type="http://schemas.openxmlformats.org/officeDocument/2006/relationships/tags" Target="../tags/tag496.xml"/><Relationship Id="rId310" Type="http://schemas.openxmlformats.org/officeDocument/2006/relationships/image" Target="../media/image112.png"/><Relationship Id="rId31" Type="http://schemas.openxmlformats.org/officeDocument/2006/relationships/image" Target="../media/image70.png"/><Relationship Id="rId309" Type="http://schemas.openxmlformats.org/officeDocument/2006/relationships/tags" Target="../tags/tag495.xml"/><Relationship Id="rId308" Type="http://schemas.openxmlformats.org/officeDocument/2006/relationships/image" Target="../media/image111.png"/><Relationship Id="rId307" Type="http://schemas.openxmlformats.org/officeDocument/2006/relationships/tags" Target="../tags/tag494.xml"/><Relationship Id="rId306" Type="http://schemas.openxmlformats.org/officeDocument/2006/relationships/tags" Target="../tags/tag493.xml"/><Relationship Id="rId305" Type="http://schemas.openxmlformats.org/officeDocument/2006/relationships/image" Target="../media/image110.png"/><Relationship Id="rId304" Type="http://schemas.openxmlformats.org/officeDocument/2006/relationships/tags" Target="../tags/tag492.xml"/><Relationship Id="rId303" Type="http://schemas.openxmlformats.org/officeDocument/2006/relationships/image" Target="../media/image109.png"/><Relationship Id="rId302" Type="http://schemas.openxmlformats.org/officeDocument/2006/relationships/tags" Target="../tags/tag491.xml"/><Relationship Id="rId301" Type="http://schemas.openxmlformats.org/officeDocument/2006/relationships/image" Target="../media/image108.png"/><Relationship Id="rId300" Type="http://schemas.openxmlformats.org/officeDocument/2006/relationships/tags" Target="../tags/tag490.xml"/><Relationship Id="rId30" Type="http://schemas.openxmlformats.org/officeDocument/2006/relationships/tags" Target="../tags/tag258.xml"/><Relationship Id="rId3" Type="http://schemas.openxmlformats.org/officeDocument/2006/relationships/tags" Target="../tags/tag238.xml"/><Relationship Id="rId299" Type="http://schemas.openxmlformats.org/officeDocument/2006/relationships/image" Target="../media/image107.png"/><Relationship Id="rId298" Type="http://schemas.openxmlformats.org/officeDocument/2006/relationships/tags" Target="../tags/tag489.xml"/><Relationship Id="rId297" Type="http://schemas.openxmlformats.org/officeDocument/2006/relationships/image" Target="../media/image106.png"/><Relationship Id="rId296" Type="http://schemas.openxmlformats.org/officeDocument/2006/relationships/tags" Target="../tags/tag488.xml"/><Relationship Id="rId295" Type="http://schemas.openxmlformats.org/officeDocument/2006/relationships/tags" Target="../tags/tag487.xml"/><Relationship Id="rId294" Type="http://schemas.openxmlformats.org/officeDocument/2006/relationships/tags" Target="../tags/tag486.xml"/><Relationship Id="rId293" Type="http://schemas.openxmlformats.org/officeDocument/2006/relationships/tags" Target="../tags/tag485.xml"/><Relationship Id="rId292" Type="http://schemas.openxmlformats.org/officeDocument/2006/relationships/image" Target="../media/image105.png"/><Relationship Id="rId291" Type="http://schemas.openxmlformats.org/officeDocument/2006/relationships/tags" Target="../tags/tag484.xml"/><Relationship Id="rId290" Type="http://schemas.openxmlformats.org/officeDocument/2006/relationships/image" Target="../media/image104.png"/><Relationship Id="rId29" Type="http://schemas.openxmlformats.org/officeDocument/2006/relationships/image" Target="../media/image69.png"/><Relationship Id="rId289" Type="http://schemas.openxmlformats.org/officeDocument/2006/relationships/tags" Target="../tags/tag483.xml"/><Relationship Id="rId288" Type="http://schemas.openxmlformats.org/officeDocument/2006/relationships/tags" Target="../tags/tag482.xml"/><Relationship Id="rId287" Type="http://schemas.openxmlformats.org/officeDocument/2006/relationships/tags" Target="../tags/tag481.xml"/><Relationship Id="rId286" Type="http://schemas.openxmlformats.org/officeDocument/2006/relationships/tags" Target="../tags/tag480.xml"/><Relationship Id="rId285" Type="http://schemas.openxmlformats.org/officeDocument/2006/relationships/tags" Target="../tags/tag479.xml"/><Relationship Id="rId284" Type="http://schemas.openxmlformats.org/officeDocument/2006/relationships/tags" Target="../tags/tag478.xml"/><Relationship Id="rId283" Type="http://schemas.openxmlformats.org/officeDocument/2006/relationships/tags" Target="../tags/tag477.xml"/><Relationship Id="rId282" Type="http://schemas.openxmlformats.org/officeDocument/2006/relationships/tags" Target="../tags/tag476.xml"/><Relationship Id="rId281" Type="http://schemas.openxmlformats.org/officeDocument/2006/relationships/tags" Target="../tags/tag475.xml"/><Relationship Id="rId280" Type="http://schemas.openxmlformats.org/officeDocument/2006/relationships/tags" Target="../tags/tag474.xml"/><Relationship Id="rId28" Type="http://schemas.openxmlformats.org/officeDocument/2006/relationships/tags" Target="../tags/tag257.xml"/><Relationship Id="rId279" Type="http://schemas.openxmlformats.org/officeDocument/2006/relationships/tags" Target="../tags/tag473.xml"/><Relationship Id="rId278" Type="http://schemas.openxmlformats.org/officeDocument/2006/relationships/tags" Target="../tags/tag472.xml"/><Relationship Id="rId277" Type="http://schemas.openxmlformats.org/officeDocument/2006/relationships/image" Target="../media/image103.png"/><Relationship Id="rId276" Type="http://schemas.openxmlformats.org/officeDocument/2006/relationships/tags" Target="../tags/tag471.xml"/><Relationship Id="rId275" Type="http://schemas.openxmlformats.org/officeDocument/2006/relationships/tags" Target="../tags/tag470.xml"/><Relationship Id="rId274" Type="http://schemas.openxmlformats.org/officeDocument/2006/relationships/tags" Target="../tags/tag469.xml"/><Relationship Id="rId273" Type="http://schemas.openxmlformats.org/officeDocument/2006/relationships/tags" Target="../tags/tag468.xml"/><Relationship Id="rId272" Type="http://schemas.openxmlformats.org/officeDocument/2006/relationships/tags" Target="../tags/tag467.xml"/><Relationship Id="rId271" Type="http://schemas.openxmlformats.org/officeDocument/2006/relationships/tags" Target="../tags/tag466.xml"/><Relationship Id="rId270" Type="http://schemas.openxmlformats.org/officeDocument/2006/relationships/tags" Target="../tags/tag465.xml"/><Relationship Id="rId27" Type="http://schemas.openxmlformats.org/officeDocument/2006/relationships/tags" Target="../tags/tag256.xml"/><Relationship Id="rId269" Type="http://schemas.openxmlformats.org/officeDocument/2006/relationships/tags" Target="../tags/tag464.xml"/><Relationship Id="rId268" Type="http://schemas.openxmlformats.org/officeDocument/2006/relationships/tags" Target="../tags/tag463.xml"/><Relationship Id="rId267" Type="http://schemas.openxmlformats.org/officeDocument/2006/relationships/tags" Target="../tags/tag462.xml"/><Relationship Id="rId266" Type="http://schemas.openxmlformats.org/officeDocument/2006/relationships/tags" Target="../tags/tag461.xml"/><Relationship Id="rId265" Type="http://schemas.openxmlformats.org/officeDocument/2006/relationships/tags" Target="../tags/tag460.xml"/><Relationship Id="rId264" Type="http://schemas.openxmlformats.org/officeDocument/2006/relationships/tags" Target="../tags/tag459.xml"/><Relationship Id="rId263" Type="http://schemas.openxmlformats.org/officeDocument/2006/relationships/tags" Target="../tags/tag458.xml"/><Relationship Id="rId262" Type="http://schemas.openxmlformats.org/officeDocument/2006/relationships/tags" Target="../tags/tag457.xml"/><Relationship Id="rId261" Type="http://schemas.openxmlformats.org/officeDocument/2006/relationships/image" Target="../media/image102.png"/><Relationship Id="rId260" Type="http://schemas.openxmlformats.org/officeDocument/2006/relationships/tags" Target="../tags/tag456.xml"/><Relationship Id="rId26" Type="http://schemas.openxmlformats.org/officeDocument/2006/relationships/tags" Target="../tags/tag255.xml"/><Relationship Id="rId259" Type="http://schemas.openxmlformats.org/officeDocument/2006/relationships/tags" Target="../tags/tag455.xml"/><Relationship Id="rId258" Type="http://schemas.openxmlformats.org/officeDocument/2006/relationships/tags" Target="../tags/tag454.xml"/><Relationship Id="rId257" Type="http://schemas.openxmlformats.org/officeDocument/2006/relationships/tags" Target="../tags/tag453.xml"/><Relationship Id="rId256" Type="http://schemas.openxmlformats.org/officeDocument/2006/relationships/tags" Target="../tags/tag452.xml"/><Relationship Id="rId255" Type="http://schemas.openxmlformats.org/officeDocument/2006/relationships/tags" Target="../tags/tag451.xml"/><Relationship Id="rId254" Type="http://schemas.openxmlformats.org/officeDocument/2006/relationships/tags" Target="../tags/tag450.xml"/><Relationship Id="rId253" Type="http://schemas.openxmlformats.org/officeDocument/2006/relationships/tags" Target="../tags/tag449.xml"/><Relationship Id="rId252" Type="http://schemas.openxmlformats.org/officeDocument/2006/relationships/tags" Target="../tags/tag448.xml"/><Relationship Id="rId251" Type="http://schemas.openxmlformats.org/officeDocument/2006/relationships/tags" Target="../tags/tag447.xml"/><Relationship Id="rId250" Type="http://schemas.openxmlformats.org/officeDocument/2006/relationships/tags" Target="../tags/tag446.xml"/><Relationship Id="rId25" Type="http://schemas.openxmlformats.org/officeDocument/2006/relationships/tags" Target="../tags/tag254.xml"/><Relationship Id="rId249" Type="http://schemas.openxmlformats.org/officeDocument/2006/relationships/tags" Target="../tags/tag445.xml"/><Relationship Id="rId248" Type="http://schemas.openxmlformats.org/officeDocument/2006/relationships/tags" Target="../tags/tag444.xml"/><Relationship Id="rId247" Type="http://schemas.openxmlformats.org/officeDocument/2006/relationships/tags" Target="../tags/tag443.xml"/><Relationship Id="rId246" Type="http://schemas.openxmlformats.org/officeDocument/2006/relationships/tags" Target="../tags/tag442.xml"/><Relationship Id="rId245" Type="http://schemas.openxmlformats.org/officeDocument/2006/relationships/tags" Target="../tags/tag441.xml"/><Relationship Id="rId244" Type="http://schemas.openxmlformats.org/officeDocument/2006/relationships/tags" Target="../tags/tag440.xml"/><Relationship Id="rId243" Type="http://schemas.openxmlformats.org/officeDocument/2006/relationships/tags" Target="../tags/tag439.xml"/><Relationship Id="rId242" Type="http://schemas.openxmlformats.org/officeDocument/2006/relationships/tags" Target="../tags/tag438.xml"/><Relationship Id="rId241" Type="http://schemas.openxmlformats.org/officeDocument/2006/relationships/tags" Target="../tags/tag437.xml"/><Relationship Id="rId240" Type="http://schemas.openxmlformats.org/officeDocument/2006/relationships/tags" Target="../tags/tag436.xml"/><Relationship Id="rId24" Type="http://schemas.openxmlformats.org/officeDocument/2006/relationships/tags" Target="../tags/tag253.xml"/><Relationship Id="rId239" Type="http://schemas.openxmlformats.org/officeDocument/2006/relationships/tags" Target="../tags/tag435.xml"/><Relationship Id="rId238" Type="http://schemas.openxmlformats.org/officeDocument/2006/relationships/tags" Target="../tags/tag434.xml"/><Relationship Id="rId237" Type="http://schemas.openxmlformats.org/officeDocument/2006/relationships/tags" Target="../tags/tag433.xml"/><Relationship Id="rId236" Type="http://schemas.openxmlformats.org/officeDocument/2006/relationships/tags" Target="../tags/tag432.xml"/><Relationship Id="rId235" Type="http://schemas.openxmlformats.org/officeDocument/2006/relationships/tags" Target="../tags/tag431.xml"/><Relationship Id="rId234" Type="http://schemas.openxmlformats.org/officeDocument/2006/relationships/tags" Target="../tags/tag430.xml"/><Relationship Id="rId233" Type="http://schemas.openxmlformats.org/officeDocument/2006/relationships/tags" Target="../tags/tag429.xml"/><Relationship Id="rId232" Type="http://schemas.openxmlformats.org/officeDocument/2006/relationships/tags" Target="../tags/tag428.xml"/><Relationship Id="rId231" Type="http://schemas.openxmlformats.org/officeDocument/2006/relationships/tags" Target="../tags/tag427.xml"/><Relationship Id="rId230" Type="http://schemas.openxmlformats.org/officeDocument/2006/relationships/tags" Target="../tags/tag426.xml"/><Relationship Id="rId23" Type="http://schemas.openxmlformats.org/officeDocument/2006/relationships/tags" Target="../tags/tag252.xml"/><Relationship Id="rId229" Type="http://schemas.openxmlformats.org/officeDocument/2006/relationships/tags" Target="../tags/tag425.xml"/><Relationship Id="rId228" Type="http://schemas.openxmlformats.org/officeDocument/2006/relationships/tags" Target="../tags/tag424.xml"/><Relationship Id="rId227" Type="http://schemas.openxmlformats.org/officeDocument/2006/relationships/tags" Target="../tags/tag423.xml"/><Relationship Id="rId226" Type="http://schemas.openxmlformats.org/officeDocument/2006/relationships/tags" Target="../tags/tag422.xml"/><Relationship Id="rId225" Type="http://schemas.openxmlformats.org/officeDocument/2006/relationships/tags" Target="../tags/tag421.xml"/><Relationship Id="rId224" Type="http://schemas.openxmlformats.org/officeDocument/2006/relationships/tags" Target="../tags/tag420.xml"/><Relationship Id="rId223" Type="http://schemas.openxmlformats.org/officeDocument/2006/relationships/tags" Target="../tags/tag419.xml"/><Relationship Id="rId222" Type="http://schemas.openxmlformats.org/officeDocument/2006/relationships/tags" Target="../tags/tag418.xml"/><Relationship Id="rId221" Type="http://schemas.openxmlformats.org/officeDocument/2006/relationships/tags" Target="../tags/tag417.xml"/><Relationship Id="rId220" Type="http://schemas.openxmlformats.org/officeDocument/2006/relationships/tags" Target="../tags/tag416.xml"/><Relationship Id="rId22" Type="http://schemas.openxmlformats.org/officeDocument/2006/relationships/tags" Target="../tags/tag251.xml"/><Relationship Id="rId219" Type="http://schemas.openxmlformats.org/officeDocument/2006/relationships/tags" Target="../tags/tag415.xml"/><Relationship Id="rId218" Type="http://schemas.openxmlformats.org/officeDocument/2006/relationships/tags" Target="../tags/tag414.xml"/><Relationship Id="rId217" Type="http://schemas.openxmlformats.org/officeDocument/2006/relationships/tags" Target="../tags/tag413.xml"/><Relationship Id="rId216" Type="http://schemas.openxmlformats.org/officeDocument/2006/relationships/tags" Target="../tags/tag412.xml"/><Relationship Id="rId215" Type="http://schemas.openxmlformats.org/officeDocument/2006/relationships/tags" Target="../tags/tag411.xml"/><Relationship Id="rId214" Type="http://schemas.openxmlformats.org/officeDocument/2006/relationships/tags" Target="../tags/tag410.xml"/><Relationship Id="rId213" Type="http://schemas.openxmlformats.org/officeDocument/2006/relationships/tags" Target="../tags/tag409.xml"/><Relationship Id="rId212" Type="http://schemas.openxmlformats.org/officeDocument/2006/relationships/tags" Target="../tags/tag408.xml"/><Relationship Id="rId211" Type="http://schemas.openxmlformats.org/officeDocument/2006/relationships/image" Target="../media/image101.png"/><Relationship Id="rId210" Type="http://schemas.openxmlformats.org/officeDocument/2006/relationships/tags" Target="../tags/tag407.xml"/><Relationship Id="rId21" Type="http://schemas.openxmlformats.org/officeDocument/2006/relationships/image" Target="../media/image68.png"/><Relationship Id="rId209" Type="http://schemas.openxmlformats.org/officeDocument/2006/relationships/tags" Target="../tags/tag406.xml"/><Relationship Id="rId208" Type="http://schemas.openxmlformats.org/officeDocument/2006/relationships/tags" Target="../tags/tag405.xml"/><Relationship Id="rId207" Type="http://schemas.openxmlformats.org/officeDocument/2006/relationships/tags" Target="../tags/tag404.xml"/><Relationship Id="rId206" Type="http://schemas.openxmlformats.org/officeDocument/2006/relationships/tags" Target="../tags/tag403.xml"/><Relationship Id="rId205" Type="http://schemas.openxmlformats.org/officeDocument/2006/relationships/tags" Target="../tags/tag402.xml"/><Relationship Id="rId204" Type="http://schemas.openxmlformats.org/officeDocument/2006/relationships/tags" Target="../tags/tag401.xml"/><Relationship Id="rId203" Type="http://schemas.openxmlformats.org/officeDocument/2006/relationships/tags" Target="../tags/tag400.xml"/><Relationship Id="rId202" Type="http://schemas.openxmlformats.org/officeDocument/2006/relationships/tags" Target="../tags/tag399.xml"/><Relationship Id="rId201" Type="http://schemas.openxmlformats.org/officeDocument/2006/relationships/tags" Target="../tags/tag398.xml"/><Relationship Id="rId200" Type="http://schemas.openxmlformats.org/officeDocument/2006/relationships/tags" Target="../tags/tag397.xml"/><Relationship Id="rId20" Type="http://schemas.openxmlformats.org/officeDocument/2006/relationships/tags" Target="../tags/tag250.xml"/><Relationship Id="rId2" Type="http://schemas.openxmlformats.org/officeDocument/2006/relationships/tags" Target="../tags/tag237.xml"/><Relationship Id="rId199" Type="http://schemas.openxmlformats.org/officeDocument/2006/relationships/tags" Target="../tags/tag396.xml"/><Relationship Id="rId198" Type="http://schemas.openxmlformats.org/officeDocument/2006/relationships/tags" Target="../tags/tag395.xml"/><Relationship Id="rId197" Type="http://schemas.openxmlformats.org/officeDocument/2006/relationships/tags" Target="../tags/tag394.xml"/><Relationship Id="rId196" Type="http://schemas.openxmlformats.org/officeDocument/2006/relationships/tags" Target="../tags/tag393.xml"/><Relationship Id="rId195" Type="http://schemas.openxmlformats.org/officeDocument/2006/relationships/tags" Target="../tags/tag392.xml"/><Relationship Id="rId194" Type="http://schemas.openxmlformats.org/officeDocument/2006/relationships/tags" Target="../tags/tag391.xml"/><Relationship Id="rId193" Type="http://schemas.openxmlformats.org/officeDocument/2006/relationships/image" Target="../media/image100.png"/><Relationship Id="rId192" Type="http://schemas.openxmlformats.org/officeDocument/2006/relationships/tags" Target="../tags/tag390.xml"/><Relationship Id="rId191" Type="http://schemas.openxmlformats.org/officeDocument/2006/relationships/tags" Target="../tags/tag389.xml"/><Relationship Id="rId190" Type="http://schemas.openxmlformats.org/officeDocument/2006/relationships/tags" Target="../tags/tag388.xml"/><Relationship Id="rId19" Type="http://schemas.openxmlformats.org/officeDocument/2006/relationships/tags" Target="../tags/tag249.xml"/><Relationship Id="rId189" Type="http://schemas.openxmlformats.org/officeDocument/2006/relationships/image" Target="../media/image99.png"/><Relationship Id="rId188" Type="http://schemas.openxmlformats.org/officeDocument/2006/relationships/tags" Target="../tags/tag387.xml"/><Relationship Id="rId187" Type="http://schemas.openxmlformats.org/officeDocument/2006/relationships/tags" Target="../tags/tag386.xml"/><Relationship Id="rId186" Type="http://schemas.openxmlformats.org/officeDocument/2006/relationships/tags" Target="../tags/tag385.xml"/><Relationship Id="rId185" Type="http://schemas.openxmlformats.org/officeDocument/2006/relationships/image" Target="../media/image98.png"/><Relationship Id="rId184" Type="http://schemas.openxmlformats.org/officeDocument/2006/relationships/tags" Target="../tags/tag384.xml"/><Relationship Id="rId183" Type="http://schemas.openxmlformats.org/officeDocument/2006/relationships/tags" Target="../tags/tag383.xml"/><Relationship Id="rId182" Type="http://schemas.openxmlformats.org/officeDocument/2006/relationships/tags" Target="../tags/tag382.xml"/><Relationship Id="rId181" Type="http://schemas.openxmlformats.org/officeDocument/2006/relationships/tags" Target="../tags/tag381.xml"/><Relationship Id="rId180" Type="http://schemas.openxmlformats.org/officeDocument/2006/relationships/tags" Target="../tags/tag380.xml"/><Relationship Id="rId18" Type="http://schemas.openxmlformats.org/officeDocument/2006/relationships/tags" Target="../tags/tag248.xml"/><Relationship Id="rId179" Type="http://schemas.openxmlformats.org/officeDocument/2006/relationships/tags" Target="../tags/tag379.xml"/><Relationship Id="rId178" Type="http://schemas.openxmlformats.org/officeDocument/2006/relationships/tags" Target="../tags/tag378.xml"/><Relationship Id="rId177" Type="http://schemas.openxmlformats.org/officeDocument/2006/relationships/tags" Target="../tags/tag377.xml"/><Relationship Id="rId176" Type="http://schemas.openxmlformats.org/officeDocument/2006/relationships/tags" Target="../tags/tag376.xml"/><Relationship Id="rId175" Type="http://schemas.openxmlformats.org/officeDocument/2006/relationships/tags" Target="../tags/tag375.xml"/><Relationship Id="rId174" Type="http://schemas.openxmlformats.org/officeDocument/2006/relationships/tags" Target="../tags/tag374.xml"/><Relationship Id="rId173" Type="http://schemas.openxmlformats.org/officeDocument/2006/relationships/image" Target="../media/image97.png"/><Relationship Id="rId172" Type="http://schemas.openxmlformats.org/officeDocument/2006/relationships/tags" Target="../tags/tag373.xml"/><Relationship Id="rId171" Type="http://schemas.openxmlformats.org/officeDocument/2006/relationships/tags" Target="../tags/tag372.xml"/><Relationship Id="rId170" Type="http://schemas.openxmlformats.org/officeDocument/2006/relationships/tags" Target="../tags/tag371.xml"/><Relationship Id="rId17" Type="http://schemas.openxmlformats.org/officeDocument/2006/relationships/tags" Target="../tags/tag247.xml"/><Relationship Id="rId169" Type="http://schemas.openxmlformats.org/officeDocument/2006/relationships/tags" Target="../tags/tag370.xml"/><Relationship Id="rId168" Type="http://schemas.openxmlformats.org/officeDocument/2006/relationships/tags" Target="../tags/tag369.xml"/><Relationship Id="rId167" Type="http://schemas.openxmlformats.org/officeDocument/2006/relationships/image" Target="../media/image96.png"/><Relationship Id="rId166" Type="http://schemas.openxmlformats.org/officeDocument/2006/relationships/tags" Target="../tags/tag368.xml"/><Relationship Id="rId165" Type="http://schemas.openxmlformats.org/officeDocument/2006/relationships/image" Target="../media/image95.png"/><Relationship Id="rId164" Type="http://schemas.openxmlformats.org/officeDocument/2006/relationships/tags" Target="../tags/tag367.xml"/><Relationship Id="rId163" Type="http://schemas.openxmlformats.org/officeDocument/2006/relationships/image" Target="../media/image94.png"/><Relationship Id="rId162" Type="http://schemas.openxmlformats.org/officeDocument/2006/relationships/tags" Target="../tags/tag366.xml"/><Relationship Id="rId161" Type="http://schemas.openxmlformats.org/officeDocument/2006/relationships/tags" Target="../tags/tag365.xml"/><Relationship Id="rId160" Type="http://schemas.openxmlformats.org/officeDocument/2006/relationships/tags" Target="../tags/tag364.xml"/><Relationship Id="rId16" Type="http://schemas.openxmlformats.org/officeDocument/2006/relationships/image" Target="../media/image67.png"/><Relationship Id="rId159" Type="http://schemas.openxmlformats.org/officeDocument/2006/relationships/tags" Target="../tags/tag363.xml"/><Relationship Id="rId158" Type="http://schemas.openxmlformats.org/officeDocument/2006/relationships/tags" Target="../tags/tag362.xml"/><Relationship Id="rId157" Type="http://schemas.openxmlformats.org/officeDocument/2006/relationships/tags" Target="../tags/tag361.xml"/><Relationship Id="rId156" Type="http://schemas.openxmlformats.org/officeDocument/2006/relationships/tags" Target="../tags/tag360.xml"/><Relationship Id="rId155" Type="http://schemas.openxmlformats.org/officeDocument/2006/relationships/tags" Target="../tags/tag359.xml"/><Relationship Id="rId154" Type="http://schemas.openxmlformats.org/officeDocument/2006/relationships/tags" Target="../tags/tag358.xml"/><Relationship Id="rId153" Type="http://schemas.openxmlformats.org/officeDocument/2006/relationships/tags" Target="../tags/tag357.xml"/><Relationship Id="rId152" Type="http://schemas.openxmlformats.org/officeDocument/2006/relationships/tags" Target="../tags/tag356.xml"/><Relationship Id="rId151" Type="http://schemas.openxmlformats.org/officeDocument/2006/relationships/tags" Target="../tags/tag355.xml"/><Relationship Id="rId150" Type="http://schemas.openxmlformats.org/officeDocument/2006/relationships/tags" Target="../tags/tag354.xml"/><Relationship Id="rId15" Type="http://schemas.openxmlformats.org/officeDocument/2006/relationships/tags" Target="../tags/tag246.xml"/><Relationship Id="rId149" Type="http://schemas.openxmlformats.org/officeDocument/2006/relationships/tags" Target="../tags/tag353.xml"/><Relationship Id="rId148" Type="http://schemas.openxmlformats.org/officeDocument/2006/relationships/tags" Target="../tags/tag352.xml"/><Relationship Id="rId147" Type="http://schemas.openxmlformats.org/officeDocument/2006/relationships/tags" Target="../tags/tag351.xml"/><Relationship Id="rId146" Type="http://schemas.openxmlformats.org/officeDocument/2006/relationships/tags" Target="../tags/tag350.xml"/><Relationship Id="rId145" Type="http://schemas.openxmlformats.org/officeDocument/2006/relationships/tags" Target="../tags/tag349.xml"/><Relationship Id="rId144" Type="http://schemas.openxmlformats.org/officeDocument/2006/relationships/tags" Target="../tags/tag348.xml"/><Relationship Id="rId143" Type="http://schemas.openxmlformats.org/officeDocument/2006/relationships/tags" Target="../tags/tag347.xml"/><Relationship Id="rId142" Type="http://schemas.openxmlformats.org/officeDocument/2006/relationships/tags" Target="../tags/tag346.xml"/><Relationship Id="rId141" Type="http://schemas.openxmlformats.org/officeDocument/2006/relationships/tags" Target="../tags/tag345.xml"/><Relationship Id="rId140" Type="http://schemas.openxmlformats.org/officeDocument/2006/relationships/tags" Target="../tags/tag344.xml"/><Relationship Id="rId14" Type="http://schemas.openxmlformats.org/officeDocument/2006/relationships/tags" Target="../tags/tag245.xml"/><Relationship Id="rId139" Type="http://schemas.openxmlformats.org/officeDocument/2006/relationships/tags" Target="../tags/tag343.xml"/><Relationship Id="rId138" Type="http://schemas.openxmlformats.org/officeDocument/2006/relationships/tags" Target="../tags/tag342.xml"/><Relationship Id="rId137" Type="http://schemas.openxmlformats.org/officeDocument/2006/relationships/tags" Target="../tags/tag341.xml"/><Relationship Id="rId136" Type="http://schemas.openxmlformats.org/officeDocument/2006/relationships/tags" Target="../tags/tag340.xml"/><Relationship Id="rId135" Type="http://schemas.openxmlformats.org/officeDocument/2006/relationships/tags" Target="../tags/tag339.xml"/><Relationship Id="rId134" Type="http://schemas.openxmlformats.org/officeDocument/2006/relationships/tags" Target="../tags/tag338.xml"/><Relationship Id="rId133" Type="http://schemas.openxmlformats.org/officeDocument/2006/relationships/tags" Target="../tags/tag337.xml"/><Relationship Id="rId132" Type="http://schemas.openxmlformats.org/officeDocument/2006/relationships/tags" Target="../tags/tag336.xml"/><Relationship Id="rId131" Type="http://schemas.openxmlformats.org/officeDocument/2006/relationships/tags" Target="../tags/tag335.xml"/><Relationship Id="rId130" Type="http://schemas.openxmlformats.org/officeDocument/2006/relationships/image" Target="../media/image93.png"/><Relationship Id="rId13" Type="http://schemas.openxmlformats.org/officeDocument/2006/relationships/image" Target="../media/image66.png"/><Relationship Id="rId129" Type="http://schemas.openxmlformats.org/officeDocument/2006/relationships/tags" Target="../tags/tag334.xml"/><Relationship Id="rId128" Type="http://schemas.openxmlformats.org/officeDocument/2006/relationships/tags" Target="../tags/tag333.xml"/><Relationship Id="rId127" Type="http://schemas.openxmlformats.org/officeDocument/2006/relationships/tags" Target="../tags/tag332.xml"/><Relationship Id="rId126" Type="http://schemas.openxmlformats.org/officeDocument/2006/relationships/tags" Target="../tags/tag331.xml"/><Relationship Id="rId125" Type="http://schemas.openxmlformats.org/officeDocument/2006/relationships/image" Target="../media/image92.png"/><Relationship Id="rId124" Type="http://schemas.openxmlformats.org/officeDocument/2006/relationships/tags" Target="../tags/tag330.xml"/><Relationship Id="rId123" Type="http://schemas.openxmlformats.org/officeDocument/2006/relationships/image" Target="../media/image91.png"/><Relationship Id="rId122" Type="http://schemas.openxmlformats.org/officeDocument/2006/relationships/tags" Target="../tags/tag329.xml"/><Relationship Id="rId121" Type="http://schemas.openxmlformats.org/officeDocument/2006/relationships/tags" Target="../tags/tag328.xml"/><Relationship Id="rId120" Type="http://schemas.openxmlformats.org/officeDocument/2006/relationships/tags" Target="../tags/tag327.xml"/><Relationship Id="rId12" Type="http://schemas.openxmlformats.org/officeDocument/2006/relationships/tags" Target="../tags/tag244.xml"/><Relationship Id="rId119" Type="http://schemas.openxmlformats.org/officeDocument/2006/relationships/tags" Target="../tags/tag326.xml"/><Relationship Id="rId118" Type="http://schemas.openxmlformats.org/officeDocument/2006/relationships/tags" Target="../tags/tag325.xml"/><Relationship Id="rId117" Type="http://schemas.openxmlformats.org/officeDocument/2006/relationships/image" Target="../media/image90.png"/><Relationship Id="rId116" Type="http://schemas.openxmlformats.org/officeDocument/2006/relationships/tags" Target="../tags/tag324.xml"/><Relationship Id="rId115" Type="http://schemas.openxmlformats.org/officeDocument/2006/relationships/image" Target="../media/image89.png"/><Relationship Id="rId114" Type="http://schemas.openxmlformats.org/officeDocument/2006/relationships/tags" Target="../tags/tag323.xml"/><Relationship Id="rId113" Type="http://schemas.openxmlformats.org/officeDocument/2006/relationships/tags" Target="../tags/tag322.xml"/><Relationship Id="rId112" Type="http://schemas.openxmlformats.org/officeDocument/2006/relationships/tags" Target="../tags/tag321.xml"/><Relationship Id="rId111" Type="http://schemas.openxmlformats.org/officeDocument/2006/relationships/tags" Target="../tags/tag320.xml"/><Relationship Id="rId110" Type="http://schemas.openxmlformats.org/officeDocument/2006/relationships/tags" Target="../tags/tag319.xml"/><Relationship Id="rId11" Type="http://schemas.openxmlformats.org/officeDocument/2006/relationships/tags" Target="../tags/tag243.xml"/><Relationship Id="rId109" Type="http://schemas.openxmlformats.org/officeDocument/2006/relationships/tags" Target="../tags/tag318.xml"/><Relationship Id="rId108" Type="http://schemas.openxmlformats.org/officeDocument/2006/relationships/tags" Target="../tags/tag317.xml"/><Relationship Id="rId107" Type="http://schemas.openxmlformats.org/officeDocument/2006/relationships/image" Target="../media/image88.png"/><Relationship Id="rId106" Type="http://schemas.openxmlformats.org/officeDocument/2006/relationships/tags" Target="../tags/tag316.xml"/><Relationship Id="rId105" Type="http://schemas.openxmlformats.org/officeDocument/2006/relationships/tags" Target="../tags/tag315.xml"/><Relationship Id="rId104" Type="http://schemas.openxmlformats.org/officeDocument/2006/relationships/tags" Target="../tags/tag314.xml"/><Relationship Id="rId103" Type="http://schemas.openxmlformats.org/officeDocument/2006/relationships/tags" Target="../tags/tag313.xml"/><Relationship Id="rId102" Type="http://schemas.openxmlformats.org/officeDocument/2006/relationships/tags" Target="../tags/tag312.xml"/><Relationship Id="rId101" Type="http://schemas.openxmlformats.org/officeDocument/2006/relationships/tags" Target="../tags/tag311.xml"/><Relationship Id="rId100" Type="http://schemas.openxmlformats.org/officeDocument/2006/relationships/tags" Target="../tags/tag310.xml"/><Relationship Id="rId10" Type="http://schemas.openxmlformats.org/officeDocument/2006/relationships/image" Target="../media/image65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9.png"/><Relationship Id="rId7" Type="http://schemas.openxmlformats.org/officeDocument/2006/relationships/tags" Target="../tags/tag526.xml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4" Type="http://schemas.openxmlformats.org/officeDocument/2006/relationships/tags" Target="../tags/tag523.xml"/><Relationship Id="rId3" Type="http://schemas.openxmlformats.org/officeDocument/2006/relationships/tags" Target="../tags/tag522.xml"/><Relationship Id="rId2" Type="http://schemas.openxmlformats.org/officeDocument/2006/relationships/tags" Target="../tags/tag521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7.png"/><Relationship Id="rId7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91.xml"/><Relationship Id="rId98" Type="http://schemas.openxmlformats.org/officeDocument/2006/relationships/image" Target="../media/image36.png"/><Relationship Id="rId97" Type="http://schemas.openxmlformats.org/officeDocument/2006/relationships/tags" Target="../tags/tag90.xml"/><Relationship Id="rId96" Type="http://schemas.openxmlformats.org/officeDocument/2006/relationships/image" Target="../media/image35.png"/><Relationship Id="rId95" Type="http://schemas.openxmlformats.org/officeDocument/2006/relationships/tags" Target="../tags/tag89.xml"/><Relationship Id="rId94" Type="http://schemas.openxmlformats.org/officeDocument/2006/relationships/image" Target="../media/image34.png"/><Relationship Id="rId93" Type="http://schemas.openxmlformats.org/officeDocument/2006/relationships/tags" Target="../tags/tag88.xml"/><Relationship Id="rId92" Type="http://schemas.openxmlformats.org/officeDocument/2006/relationships/tags" Target="../tags/tag87.xml"/><Relationship Id="rId91" Type="http://schemas.openxmlformats.org/officeDocument/2006/relationships/image" Target="../media/image33.png"/><Relationship Id="rId90" Type="http://schemas.openxmlformats.org/officeDocument/2006/relationships/tags" Target="../tags/tag86.xml"/><Relationship Id="rId9" Type="http://schemas.openxmlformats.org/officeDocument/2006/relationships/image" Target="../media/image9.png"/><Relationship Id="rId89" Type="http://schemas.openxmlformats.org/officeDocument/2006/relationships/image" Target="../media/image32.png"/><Relationship Id="rId88" Type="http://schemas.openxmlformats.org/officeDocument/2006/relationships/tags" Target="../tags/tag85.xml"/><Relationship Id="rId87" Type="http://schemas.openxmlformats.org/officeDocument/2006/relationships/image" Target="../media/image31.png"/><Relationship Id="rId86" Type="http://schemas.openxmlformats.org/officeDocument/2006/relationships/tags" Target="../tags/tag84.xml"/><Relationship Id="rId85" Type="http://schemas.openxmlformats.org/officeDocument/2006/relationships/tags" Target="../tags/tag83.xml"/><Relationship Id="rId84" Type="http://schemas.openxmlformats.org/officeDocument/2006/relationships/image" Target="../media/image30.png"/><Relationship Id="rId83" Type="http://schemas.openxmlformats.org/officeDocument/2006/relationships/tags" Target="../tags/tag82.xml"/><Relationship Id="rId82" Type="http://schemas.openxmlformats.org/officeDocument/2006/relationships/image" Target="../media/image29.png"/><Relationship Id="rId81" Type="http://schemas.openxmlformats.org/officeDocument/2006/relationships/tags" Target="../tags/tag81.xml"/><Relationship Id="rId80" Type="http://schemas.openxmlformats.org/officeDocument/2006/relationships/image" Target="../media/image28.png"/><Relationship Id="rId8" Type="http://schemas.openxmlformats.org/officeDocument/2006/relationships/tags" Target="../tags/tag28.xml"/><Relationship Id="rId79" Type="http://schemas.openxmlformats.org/officeDocument/2006/relationships/tags" Target="../tags/tag80.xml"/><Relationship Id="rId78" Type="http://schemas.openxmlformats.org/officeDocument/2006/relationships/tags" Target="../tags/tag79.xml"/><Relationship Id="rId77" Type="http://schemas.openxmlformats.org/officeDocument/2006/relationships/tags" Target="../tags/tag78.xml"/><Relationship Id="rId76" Type="http://schemas.openxmlformats.org/officeDocument/2006/relationships/image" Target="../media/image27.png"/><Relationship Id="rId75" Type="http://schemas.openxmlformats.org/officeDocument/2006/relationships/tags" Target="../tags/tag77.xml"/><Relationship Id="rId74" Type="http://schemas.openxmlformats.org/officeDocument/2006/relationships/image" Target="../media/image26.png"/><Relationship Id="rId73" Type="http://schemas.openxmlformats.org/officeDocument/2006/relationships/tags" Target="../tags/tag76.xml"/><Relationship Id="rId72" Type="http://schemas.openxmlformats.org/officeDocument/2006/relationships/image" Target="../media/image25.png"/><Relationship Id="rId71" Type="http://schemas.openxmlformats.org/officeDocument/2006/relationships/tags" Target="../tags/tag75.xml"/><Relationship Id="rId70" Type="http://schemas.openxmlformats.org/officeDocument/2006/relationships/image" Target="../media/image24.png"/><Relationship Id="rId7" Type="http://schemas.openxmlformats.org/officeDocument/2006/relationships/tags" Target="../tags/tag27.xml"/><Relationship Id="rId69" Type="http://schemas.openxmlformats.org/officeDocument/2006/relationships/tags" Target="../tags/tag74.xml"/><Relationship Id="rId68" Type="http://schemas.openxmlformats.org/officeDocument/2006/relationships/image" Target="../media/image23.png"/><Relationship Id="rId67" Type="http://schemas.openxmlformats.org/officeDocument/2006/relationships/tags" Target="../tags/tag73.xml"/><Relationship Id="rId66" Type="http://schemas.openxmlformats.org/officeDocument/2006/relationships/tags" Target="../tags/tag72.xml"/><Relationship Id="rId65" Type="http://schemas.openxmlformats.org/officeDocument/2006/relationships/tags" Target="../tags/tag71.xml"/><Relationship Id="rId64" Type="http://schemas.openxmlformats.org/officeDocument/2006/relationships/tags" Target="../tags/tag70.xml"/><Relationship Id="rId63" Type="http://schemas.openxmlformats.org/officeDocument/2006/relationships/tags" Target="../tags/tag69.xml"/><Relationship Id="rId62" Type="http://schemas.openxmlformats.org/officeDocument/2006/relationships/tags" Target="../tags/tag68.xml"/><Relationship Id="rId61" Type="http://schemas.openxmlformats.org/officeDocument/2006/relationships/image" Target="../media/image22.png"/><Relationship Id="rId60" Type="http://schemas.openxmlformats.org/officeDocument/2006/relationships/tags" Target="../tags/tag67.xml"/><Relationship Id="rId6" Type="http://schemas.openxmlformats.org/officeDocument/2006/relationships/tags" Target="../tags/tag26.xml"/><Relationship Id="rId59" Type="http://schemas.openxmlformats.org/officeDocument/2006/relationships/image" Target="../media/image21.png"/><Relationship Id="rId58" Type="http://schemas.openxmlformats.org/officeDocument/2006/relationships/tags" Target="../tags/tag66.xml"/><Relationship Id="rId57" Type="http://schemas.openxmlformats.org/officeDocument/2006/relationships/tags" Target="../tags/tag65.xml"/><Relationship Id="rId56" Type="http://schemas.openxmlformats.org/officeDocument/2006/relationships/image" Target="../media/image20.png"/><Relationship Id="rId55" Type="http://schemas.openxmlformats.org/officeDocument/2006/relationships/tags" Target="../tags/tag64.xml"/><Relationship Id="rId54" Type="http://schemas.openxmlformats.org/officeDocument/2006/relationships/tags" Target="../tags/tag63.xml"/><Relationship Id="rId53" Type="http://schemas.openxmlformats.org/officeDocument/2006/relationships/image" Target="../media/image19.png"/><Relationship Id="rId52" Type="http://schemas.openxmlformats.org/officeDocument/2006/relationships/tags" Target="../tags/tag62.xml"/><Relationship Id="rId51" Type="http://schemas.openxmlformats.org/officeDocument/2006/relationships/tags" Target="../tags/tag61.xml"/><Relationship Id="rId50" Type="http://schemas.openxmlformats.org/officeDocument/2006/relationships/tags" Target="../tags/tag60.xml"/><Relationship Id="rId5" Type="http://schemas.openxmlformats.org/officeDocument/2006/relationships/tags" Target="../tags/tag25.xml"/><Relationship Id="rId49" Type="http://schemas.openxmlformats.org/officeDocument/2006/relationships/image" Target="../media/image18.png"/><Relationship Id="rId48" Type="http://schemas.openxmlformats.org/officeDocument/2006/relationships/tags" Target="../tags/tag59.xml"/><Relationship Id="rId47" Type="http://schemas.openxmlformats.org/officeDocument/2006/relationships/image" Target="../media/image17.png"/><Relationship Id="rId46" Type="http://schemas.openxmlformats.org/officeDocument/2006/relationships/tags" Target="../tags/tag58.xml"/><Relationship Id="rId45" Type="http://schemas.openxmlformats.org/officeDocument/2006/relationships/tags" Target="../tags/tag57.xml"/><Relationship Id="rId44" Type="http://schemas.openxmlformats.org/officeDocument/2006/relationships/image" Target="../media/image16.png"/><Relationship Id="rId43" Type="http://schemas.openxmlformats.org/officeDocument/2006/relationships/tags" Target="../tags/tag56.xml"/><Relationship Id="rId42" Type="http://schemas.openxmlformats.org/officeDocument/2006/relationships/image" Target="../media/image15.png"/><Relationship Id="rId41" Type="http://schemas.openxmlformats.org/officeDocument/2006/relationships/tags" Target="../tags/tag55.xml"/><Relationship Id="rId40" Type="http://schemas.openxmlformats.org/officeDocument/2006/relationships/tags" Target="../tags/tag54.xml"/><Relationship Id="rId4" Type="http://schemas.openxmlformats.org/officeDocument/2006/relationships/tags" Target="../tags/tag24.xml"/><Relationship Id="rId39" Type="http://schemas.openxmlformats.org/officeDocument/2006/relationships/tags" Target="../tags/tag53.xml"/><Relationship Id="rId38" Type="http://schemas.openxmlformats.org/officeDocument/2006/relationships/tags" Target="../tags/tag52.xml"/><Relationship Id="rId37" Type="http://schemas.openxmlformats.org/officeDocument/2006/relationships/tags" Target="../tags/tag51.xml"/><Relationship Id="rId36" Type="http://schemas.openxmlformats.org/officeDocument/2006/relationships/tags" Target="../tags/tag50.xml"/><Relationship Id="rId35" Type="http://schemas.openxmlformats.org/officeDocument/2006/relationships/tags" Target="../tags/tag49.xml"/><Relationship Id="rId34" Type="http://schemas.openxmlformats.org/officeDocument/2006/relationships/tags" Target="../tags/tag48.xml"/><Relationship Id="rId33" Type="http://schemas.openxmlformats.org/officeDocument/2006/relationships/tags" Target="../tags/tag47.xml"/><Relationship Id="rId32" Type="http://schemas.openxmlformats.org/officeDocument/2006/relationships/tags" Target="../tags/tag46.xml"/><Relationship Id="rId31" Type="http://schemas.openxmlformats.org/officeDocument/2006/relationships/tags" Target="../tags/tag45.xml"/><Relationship Id="rId30" Type="http://schemas.openxmlformats.org/officeDocument/2006/relationships/tags" Target="../tags/tag44.xml"/><Relationship Id="rId3" Type="http://schemas.openxmlformats.org/officeDocument/2006/relationships/tags" Target="../tags/tag23.xml"/><Relationship Id="rId29" Type="http://schemas.openxmlformats.org/officeDocument/2006/relationships/tags" Target="../tags/tag43.xml"/><Relationship Id="rId28" Type="http://schemas.openxmlformats.org/officeDocument/2006/relationships/tags" Target="../tags/tag42.xml"/><Relationship Id="rId27" Type="http://schemas.openxmlformats.org/officeDocument/2006/relationships/tags" Target="../tags/tag41.xml"/><Relationship Id="rId26" Type="http://schemas.openxmlformats.org/officeDocument/2006/relationships/tags" Target="../tags/tag40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image" Target="../media/image14.png"/><Relationship Id="rId21" Type="http://schemas.openxmlformats.org/officeDocument/2006/relationships/tags" Target="../tags/tag36.xml"/><Relationship Id="rId20" Type="http://schemas.openxmlformats.org/officeDocument/2006/relationships/image" Target="../media/image13.png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image" Target="../media/image12.png"/><Relationship Id="rId16" Type="http://schemas.openxmlformats.org/officeDocument/2006/relationships/tags" Target="../tags/tag33.xml"/><Relationship Id="rId15" Type="http://schemas.openxmlformats.org/officeDocument/2006/relationships/image" Target="../media/image11.png"/><Relationship Id="rId14" Type="http://schemas.openxmlformats.org/officeDocument/2006/relationships/tags" Target="../tags/tag32.xml"/><Relationship Id="rId13" Type="http://schemas.openxmlformats.org/officeDocument/2006/relationships/image" Target="../media/image10.png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3" Type="http://schemas.openxmlformats.org/officeDocument/2006/relationships/notesSlide" Target="../notesSlides/notesSlide4.xml"/><Relationship Id="rId102" Type="http://schemas.openxmlformats.org/officeDocument/2006/relationships/slideLayout" Target="../slideLayouts/slideLayout7.xml"/><Relationship Id="rId101" Type="http://schemas.openxmlformats.org/officeDocument/2006/relationships/tags" Target="../tags/tag92.xml"/><Relationship Id="rId100" Type="http://schemas.openxmlformats.org/officeDocument/2006/relationships/image" Target="../media/image37.png"/><Relationship Id="rId10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38.png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png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image" Target="../media/image40.png"/><Relationship Id="rId10" Type="http://schemas.openxmlformats.org/officeDocument/2006/relationships/tags" Target="../tags/tag11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tags" Target="../tags/tag122.xml"/><Relationship Id="rId7" Type="http://schemas.openxmlformats.org/officeDocument/2006/relationships/image" Target="../media/image42.png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4" Type="http://schemas.openxmlformats.org/officeDocument/2006/relationships/notesSlide" Target="../notesSlides/notesSlide7.x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51.png"/><Relationship Id="rId31" Type="http://schemas.openxmlformats.org/officeDocument/2006/relationships/tags" Target="../tags/tag137.xml"/><Relationship Id="rId30" Type="http://schemas.openxmlformats.org/officeDocument/2006/relationships/image" Target="../media/image50.png"/><Relationship Id="rId3" Type="http://schemas.openxmlformats.org/officeDocument/2006/relationships/tags" Target="../tags/tag118.xml"/><Relationship Id="rId29" Type="http://schemas.openxmlformats.org/officeDocument/2006/relationships/tags" Target="../tags/tag136.xml"/><Relationship Id="rId28" Type="http://schemas.openxmlformats.org/officeDocument/2006/relationships/image" Target="../media/image49.png"/><Relationship Id="rId27" Type="http://schemas.openxmlformats.org/officeDocument/2006/relationships/tags" Target="../tags/tag135.xml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image" Target="../media/image48.png"/><Relationship Id="rId2" Type="http://schemas.openxmlformats.org/officeDocument/2006/relationships/tags" Target="../tags/tag117.xml"/><Relationship Id="rId19" Type="http://schemas.openxmlformats.org/officeDocument/2006/relationships/tags" Target="../tags/tag128.xml"/><Relationship Id="rId18" Type="http://schemas.openxmlformats.org/officeDocument/2006/relationships/image" Target="../media/image47.png"/><Relationship Id="rId17" Type="http://schemas.openxmlformats.org/officeDocument/2006/relationships/tags" Target="../tags/tag127.xml"/><Relationship Id="rId16" Type="http://schemas.openxmlformats.org/officeDocument/2006/relationships/image" Target="../media/image46.png"/><Relationship Id="rId15" Type="http://schemas.openxmlformats.org/officeDocument/2006/relationships/tags" Target="../tags/tag126.xml"/><Relationship Id="rId14" Type="http://schemas.openxmlformats.org/officeDocument/2006/relationships/image" Target="../media/image45.png"/><Relationship Id="rId13" Type="http://schemas.openxmlformats.org/officeDocument/2006/relationships/tags" Target="../tags/tag125.xml"/><Relationship Id="rId12" Type="http://schemas.openxmlformats.org/officeDocument/2006/relationships/image" Target="../media/image44.png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image" Target="../media/image53.png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image" Target="../media/image52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3" Type="http://schemas.openxmlformats.org/officeDocument/2006/relationships/notesSlide" Target="../notesSlides/notesSlide8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tags" Target="../tags/tag138.xml"/><Relationship Id="rId19" Type="http://schemas.openxmlformats.org/officeDocument/2006/relationships/tags" Target="../tags/tag148.xml"/><Relationship Id="rId18" Type="http://schemas.openxmlformats.org/officeDocument/2006/relationships/image" Target="../media/image58.png"/><Relationship Id="rId17" Type="http://schemas.openxmlformats.org/officeDocument/2006/relationships/tags" Target="../tags/tag147.xml"/><Relationship Id="rId16" Type="http://schemas.openxmlformats.org/officeDocument/2006/relationships/image" Target="../media/image57.png"/><Relationship Id="rId15" Type="http://schemas.openxmlformats.org/officeDocument/2006/relationships/tags" Target="../tags/tag146.xml"/><Relationship Id="rId14" Type="http://schemas.openxmlformats.org/officeDocument/2006/relationships/image" Target="../media/image56.png"/><Relationship Id="rId13" Type="http://schemas.openxmlformats.org/officeDocument/2006/relationships/tags" Target="../tags/tag145.xml"/><Relationship Id="rId12" Type="http://schemas.openxmlformats.org/officeDocument/2006/relationships/image" Target="../media/image55.png"/><Relationship Id="rId11" Type="http://schemas.openxmlformats.org/officeDocument/2006/relationships/tags" Target="../tags/tag144.xml"/><Relationship Id="rId10" Type="http://schemas.openxmlformats.org/officeDocument/2006/relationships/image" Target="../media/image5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png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3790" y="3712210"/>
            <a:ext cx="8441055" cy="1197610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indent="457200" algn="ctr" defTabSz="913765">
              <a:defRPr/>
            </a:pPr>
            <a:r>
              <a:rPr lang="en-US" altLang="zh-CN" b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Authors: Jiehui Xu, Haixu Wu, Jianmin Wang, Mingsheng Long	</a:t>
            </a:r>
            <a:br>
              <a:rPr lang="en-US" altLang="zh-CN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0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defTabSz="913765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Publisher: International Conference on Learning Representations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br>
              <a:rPr lang="en-US" altLang="zh-CN" dirty="0">
                <a:solidFill>
                  <a:srgbClr val="1C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1" dirty="0">
              <a:solidFill>
                <a:srgbClr val="1C62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4655" y="1684020"/>
            <a:ext cx="80689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3765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Anomaly Transformer: Time Series Anomaly Detection with Association Discrepancy</a:t>
            </a:r>
            <a:endParaRPr lang="en-US" altLang="zh-CN" sz="3200" b="1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占位符 56"/>
          <p:cNvSpPr txBox="1"/>
          <p:nvPr/>
        </p:nvSpPr>
        <p:spPr>
          <a:xfrm>
            <a:off x="5436235" y="5184140"/>
            <a:ext cx="1758315" cy="537845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汇报人：孙俊楠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6530"/>
            <a:ext cx="3091180" cy="451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76" name="table 257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60924" y="3185163"/>
          <a:ext cx="9669780" cy="2074545"/>
        </p:xfrm>
        <a:graphic>
          <a:graphicData uri="http://schemas.openxmlformats.org/drawingml/2006/table">
            <a:tbl>
              <a:tblPr/>
              <a:tblGrid>
                <a:gridCol w="3223260"/>
                <a:gridCol w="3223260"/>
                <a:gridCol w="3223260"/>
              </a:tblGrid>
              <a:tr h="464184">
                <a:tc>
                  <a:txBody>
                    <a:bodyPr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600" dirty="0"/>
                    </a:p>
                    <a:p>
                      <a:pPr marL="484505" algn="l" rtl="0" eaLnBrk="0">
                        <a:lnSpc>
                          <a:spcPct val="83000"/>
                        </a:lnSpc>
                      </a:pPr>
                      <a:r>
                        <a:rPr sz="20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Item for Anomali</a:t>
                      </a:r>
                      <a:r>
                        <a:rPr sz="20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es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600" dirty="0"/>
                    </a:p>
                    <a:p>
                      <a:pPr marL="171450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20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(1) Good</a:t>
                      </a:r>
                      <a:r>
                        <a:rPr sz="2000" b="1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Reconstruction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600" dirty="0"/>
                    </a:p>
                    <a:p>
                      <a:pPr marL="267970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20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(2)</a:t>
                      </a:r>
                      <a:r>
                        <a:rPr sz="2000" b="1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0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Bad</a:t>
                      </a:r>
                      <a:r>
                        <a:rPr sz="20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0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Reconstruction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179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312420" algn="l" rtl="0" eaLnBrk="0">
                        <a:lnSpc>
                          <a:spcPts val="1500"/>
                        </a:lnSpc>
                        <a:spcBef>
                          <a:spcPts val="0"/>
                        </a:spcBef>
                      </a:pPr>
                      <a:r>
                        <a:rPr sz="2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Normalized Associati</a:t>
                      </a:r>
                      <a:r>
                        <a:rPr sz="2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on</a:t>
                      </a:r>
                      <a:endParaRPr lang="en-US" altLang="en-US" sz="2000" dirty="0"/>
                    </a:p>
                    <a:p>
                      <a:pPr marL="963295" algn="l" rtl="0" eaLnBrk="0">
                        <a:lnSpc>
                          <a:spcPts val="2845"/>
                        </a:lnSpc>
                      </a:pPr>
                      <a:r>
                        <a:rPr sz="20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Discrepancy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0" dirty="0"/>
                    </a:p>
                    <a:p>
                      <a:pPr marL="124968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20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Larger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600" dirty="0"/>
                    </a:p>
                    <a:p>
                      <a:pPr marL="1098550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20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Unknown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180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49149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2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Reconstru</a:t>
                      </a:r>
                      <a:r>
                        <a:rPr sz="20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ction</a:t>
                      </a:r>
                      <a:r>
                        <a:rPr sz="20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0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Error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600" dirty="0"/>
                    </a:p>
                    <a:p>
                      <a:pPr marL="1212215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2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Smaller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0" dirty="0"/>
                    </a:p>
                    <a:p>
                      <a:pPr marL="124968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20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Larger</a:t>
                      </a:r>
                      <a:endParaRPr lang="en-US" altLang="en-US" sz="2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图片 2" descr="2"/>
          <p:cNvPicPr>
            <a:picLocks noChangeAspect="1"/>
          </p:cNvPicPr>
          <p:nvPr/>
        </p:nvPicPr>
        <p:blipFill>
          <a:blip r:embed="rId6"/>
          <a:srcRect r="4671" b="5714"/>
          <a:stretch>
            <a:fillRect/>
          </a:stretch>
        </p:blipFill>
        <p:spPr>
          <a:xfrm>
            <a:off x="1056005" y="1948815"/>
            <a:ext cx="10137775" cy="64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6005" y="14928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最终异常 score：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6005" y="5259705"/>
            <a:ext cx="9874885" cy="887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AssDis越小，异常分数越大。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econstruction error越大，异常分数越大。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5895"/>
            <a:ext cx="7458075" cy="4521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662045" y="5895975"/>
            <a:ext cx="4516755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Table1. 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5个真实数据集的模型效果对比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465" y="893445"/>
            <a:ext cx="8731885" cy="453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59385"/>
            <a:ext cx="6997065" cy="4686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kumimoji="0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152005" y="5519420"/>
            <a:ext cx="3192145" cy="512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Table2.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合成数据集上的表现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12" name="group 112"/>
          <p:cNvGrpSpPr/>
          <p:nvPr/>
        </p:nvGrpSpPr>
        <p:grpSpPr>
          <a:xfrm rot="21600000">
            <a:off x="6673538" y="1348122"/>
            <a:ext cx="4271674" cy="3280743"/>
            <a:chOff x="0" y="0"/>
            <a:chExt cx="4271674" cy="3280743"/>
          </a:xfrm>
        </p:grpSpPr>
        <p:sp>
          <p:nvSpPr>
            <p:cNvPr id="2776" name="path"/>
            <p:cNvSpPr/>
            <p:nvPr>
              <p:custDataLst>
                <p:tags r:id="rId6"/>
              </p:custDataLst>
            </p:nvPr>
          </p:nvSpPr>
          <p:spPr>
            <a:xfrm>
              <a:off x="2746" y="0"/>
              <a:ext cx="4266182" cy="3280743"/>
            </a:xfrm>
            <a:custGeom>
              <a:avLst/>
              <a:gdLst/>
              <a:ahLst/>
              <a:cxnLst/>
              <a:rect l="0" t="0" r="0" b="0"/>
              <a:pathLst>
                <a:path w="6718" h="5166">
                  <a:moveTo>
                    <a:pt x="807" y="5162"/>
                  </a:moveTo>
                  <a:lnTo>
                    <a:pt x="807" y="4"/>
                  </a:lnTo>
                  <a:moveTo>
                    <a:pt x="1658" y="5162"/>
                  </a:moveTo>
                  <a:lnTo>
                    <a:pt x="1658" y="4"/>
                  </a:lnTo>
                  <a:moveTo>
                    <a:pt x="2508" y="5162"/>
                  </a:moveTo>
                  <a:lnTo>
                    <a:pt x="2508" y="4"/>
                  </a:lnTo>
                  <a:moveTo>
                    <a:pt x="3359" y="5162"/>
                  </a:moveTo>
                  <a:lnTo>
                    <a:pt x="3359" y="4"/>
                  </a:lnTo>
                  <a:moveTo>
                    <a:pt x="4209" y="5162"/>
                  </a:moveTo>
                  <a:lnTo>
                    <a:pt x="4209" y="4"/>
                  </a:lnTo>
                  <a:moveTo>
                    <a:pt x="5060" y="5162"/>
                  </a:moveTo>
                  <a:lnTo>
                    <a:pt x="5060" y="4"/>
                  </a:lnTo>
                  <a:moveTo>
                    <a:pt x="5910" y="5162"/>
                  </a:moveTo>
                  <a:lnTo>
                    <a:pt x="5910" y="4"/>
                  </a:lnTo>
                  <a:moveTo>
                    <a:pt x="6718" y="5162"/>
                  </a:moveTo>
                  <a:lnTo>
                    <a:pt x="0" y="5162"/>
                  </a:lnTo>
                  <a:moveTo>
                    <a:pt x="6718" y="4130"/>
                  </a:moveTo>
                  <a:lnTo>
                    <a:pt x="0" y="4130"/>
                  </a:lnTo>
                  <a:moveTo>
                    <a:pt x="6718" y="3099"/>
                  </a:moveTo>
                  <a:lnTo>
                    <a:pt x="0" y="3099"/>
                  </a:lnTo>
                  <a:moveTo>
                    <a:pt x="6718" y="2067"/>
                  </a:moveTo>
                  <a:lnTo>
                    <a:pt x="0" y="2067"/>
                  </a:lnTo>
                  <a:moveTo>
                    <a:pt x="6718" y="1035"/>
                  </a:moveTo>
                  <a:lnTo>
                    <a:pt x="0" y="1035"/>
                  </a:lnTo>
                  <a:moveTo>
                    <a:pt x="6718" y="4"/>
                  </a:moveTo>
                  <a:lnTo>
                    <a:pt x="0" y="4"/>
                  </a:lnTo>
                </a:path>
              </a:pathLst>
            </a:custGeom>
            <a:noFill/>
            <a:ln w="5492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78" name="path"/>
            <p:cNvSpPr/>
            <p:nvPr>
              <p:custDataLst>
                <p:tags r:id="rId7"/>
              </p:custDataLst>
            </p:nvPr>
          </p:nvSpPr>
          <p:spPr>
            <a:xfrm>
              <a:off x="2746" y="3275251"/>
              <a:ext cx="4266182" cy="5492"/>
            </a:xfrm>
            <a:custGeom>
              <a:avLst/>
              <a:gdLst/>
              <a:ahLst/>
              <a:cxnLst/>
              <a:rect l="0" t="0" r="0" b="0"/>
              <a:pathLst>
                <a:path w="6718" h="8">
                  <a:moveTo>
                    <a:pt x="0" y="4"/>
                  </a:moveTo>
                  <a:lnTo>
                    <a:pt x="6718" y="4"/>
                  </a:lnTo>
                </a:path>
              </a:pathLst>
            </a:custGeom>
            <a:noFill/>
            <a:ln w="5492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80" name="path"/>
            <p:cNvSpPr/>
            <p:nvPr>
              <p:custDataLst>
                <p:tags r:id="rId8"/>
              </p:custDataLst>
            </p:nvPr>
          </p:nvSpPr>
          <p:spPr>
            <a:xfrm>
              <a:off x="434765" y="3275251"/>
              <a:ext cx="3402145" cy="5492"/>
            </a:xfrm>
            <a:custGeom>
              <a:avLst/>
              <a:gdLst/>
              <a:ahLst/>
              <a:cxnLst/>
              <a:rect l="0" t="0" r="0" b="0"/>
              <a:pathLst>
                <a:path w="5357" h="8">
                  <a:moveTo>
                    <a:pt x="255" y="4"/>
                  </a:moveTo>
                  <a:lnTo>
                    <a:pt x="0" y="4"/>
                  </a:lnTo>
                  <a:moveTo>
                    <a:pt x="1105" y="4"/>
                  </a:moveTo>
                  <a:lnTo>
                    <a:pt x="850" y="4"/>
                  </a:lnTo>
                  <a:moveTo>
                    <a:pt x="1955" y="4"/>
                  </a:moveTo>
                  <a:lnTo>
                    <a:pt x="1700" y="4"/>
                  </a:lnTo>
                  <a:moveTo>
                    <a:pt x="2806" y="4"/>
                  </a:moveTo>
                  <a:lnTo>
                    <a:pt x="2551" y="4"/>
                  </a:lnTo>
                  <a:moveTo>
                    <a:pt x="3656" y="4"/>
                  </a:moveTo>
                  <a:lnTo>
                    <a:pt x="3401" y="4"/>
                  </a:lnTo>
                  <a:moveTo>
                    <a:pt x="4507" y="4"/>
                  </a:moveTo>
                  <a:lnTo>
                    <a:pt x="4252" y="4"/>
                  </a:lnTo>
                  <a:moveTo>
                    <a:pt x="5357" y="4"/>
                  </a:moveTo>
                  <a:lnTo>
                    <a:pt x="5102" y="4"/>
                  </a:lnTo>
                </a:path>
              </a:pathLst>
            </a:custGeom>
            <a:noFill/>
            <a:ln w="5492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82" name="path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4271674" cy="3280743"/>
            </a:xfrm>
            <a:custGeom>
              <a:avLst/>
              <a:gdLst/>
              <a:ahLst/>
              <a:cxnLst/>
              <a:rect l="0" t="0" r="0" b="0"/>
              <a:pathLst>
                <a:path w="6727" h="5166">
                  <a:moveTo>
                    <a:pt x="4" y="5162"/>
                  </a:moveTo>
                  <a:lnTo>
                    <a:pt x="6722" y="5162"/>
                  </a:lnTo>
                  <a:moveTo>
                    <a:pt x="4" y="4"/>
                  </a:moveTo>
                  <a:lnTo>
                    <a:pt x="6722" y="4"/>
                  </a:lnTo>
                  <a:moveTo>
                    <a:pt x="812" y="4"/>
                  </a:moveTo>
                  <a:lnTo>
                    <a:pt x="812" y="71"/>
                  </a:lnTo>
                  <a:moveTo>
                    <a:pt x="1662" y="4"/>
                  </a:moveTo>
                  <a:lnTo>
                    <a:pt x="1662" y="71"/>
                  </a:lnTo>
                  <a:moveTo>
                    <a:pt x="2513" y="4"/>
                  </a:moveTo>
                  <a:lnTo>
                    <a:pt x="2513" y="71"/>
                  </a:lnTo>
                  <a:moveTo>
                    <a:pt x="3363" y="4"/>
                  </a:moveTo>
                  <a:lnTo>
                    <a:pt x="3363" y="71"/>
                  </a:lnTo>
                  <a:moveTo>
                    <a:pt x="4213" y="4"/>
                  </a:moveTo>
                  <a:lnTo>
                    <a:pt x="4213" y="71"/>
                  </a:lnTo>
                  <a:moveTo>
                    <a:pt x="5064" y="4"/>
                  </a:moveTo>
                  <a:lnTo>
                    <a:pt x="5064" y="71"/>
                  </a:lnTo>
                  <a:moveTo>
                    <a:pt x="5914" y="4"/>
                  </a:moveTo>
                  <a:lnTo>
                    <a:pt x="5914" y="71"/>
                  </a:lnTo>
                  <a:moveTo>
                    <a:pt x="4" y="5162"/>
                  </a:moveTo>
                  <a:lnTo>
                    <a:pt x="4" y="4"/>
                  </a:lnTo>
                  <a:moveTo>
                    <a:pt x="6722" y="5162"/>
                  </a:moveTo>
                  <a:lnTo>
                    <a:pt x="6722" y="4"/>
                  </a:lnTo>
                  <a:moveTo>
                    <a:pt x="4" y="5162"/>
                  </a:moveTo>
                  <a:lnTo>
                    <a:pt x="71" y="5162"/>
                  </a:lnTo>
                  <a:moveTo>
                    <a:pt x="4" y="4130"/>
                  </a:moveTo>
                  <a:lnTo>
                    <a:pt x="71" y="4130"/>
                  </a:lnTo>
                  <a:moveTo>
                    <a:pt x="4" y="3099"/>
                  </a:moveTo>
                  <a:lnTo>
                    <a:pt x="71" y="3099"/>
                  </a:lnTo>
                  <a:moveTo>
                    <a:pt x="4" y="2067"/>
                  </a:moveTo>
                  <a:lnTo>
                    <a:pt x="71" y="2067"/>
                  </a:lnTo>
                  <a:moveTo>
                    <a:pt x="4" y="1035"/>
                  </a:moveTo>
                  <a:lnTo>
                    <a:pt x="71" y="1035"/>
                  </a:lnTo>
                  <a:moveTo>
                    <a:pt x="4" y="4"/>
                  </a:moveTo>
                  <a:lnTo>
                    <a:pt x="71" y="4"/>
                  </a:lnTo>
                  <a:moveTo>
                    <a:pt x="6722" y="5162"/>
                  </a:moveTo>
                  <a:lnTo>
                    <a:pt x="6655" y="5162"/>
                  </a:lnTo>
                  <a:moveTo>
                    <a:pt x="6722" y="4130"/>
                  </a:moveTo>
                  <a:lnTo>
                    <a:pt x="6655" y="4130"/>
                  </a:lnTo>
                  <a:moveTo>
                    <a:pt x="6722" y="3099"/>
                  </a:moveTo>
                  <a:lnTo>
                    <a:pt x="6655" y="3099"/>
                  </a:lnTo>
                  <a:moveTo>
                    <a:pt x="6722" y="2067"/>
                  </a:moveTo>
                  <a:lnTo>
                    <a:pt x="6655" y="2067"/>
                  </a:lnTo>
                  <a:moveTo>
                    <a:pt x="6722" y="1035"/>
                  </a:moveTo>
                  <a:lnTo>
                    <a:pt x="6655" y="1035"/>
                  </a:lnTo>
                  <a:moveTo>
                    <a:pt x="6722" y="4"/>
                  </a:moveTo>
                  <a:lnTo>
                    <a:pt x="6655" y="4"/>
                  </a:lnTo>
                </a:path>
              </a:pathLst>
            </a:custGeom>
            <a:noFill/>
            <a:ln w="5492" cap="sq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84" name="path"/>
            <p:cNvSpPr/>
            <p:nvPr>
              <p:custDataLst>
                <p:tags r:id="rId10"/>
              </p:custDataLst>
            </p:nvPr>
          </p:nvSpPr>
          <p:spPr>
            <a:xfrm>
              <a:off x="433800" y="483985"/>
              <a:ext cx="175162" cy="2792073"/>
            </a:xfrm>
            <a:custGeom>
              <a:avLst/>
              <a:gdLst/>
              <a:ahLst/>
              <a:cxnLst/>
              <a:rect l="0" t="0" r="0" b="0"/>
              <a:pathLst>
                <a:path w="275" h="4396">
                  <a:moveTo>
                    <a:pt x="4" y="4"/>
                  </a:moveTo>
                  <a:lnTo>
                    <a:pt x="271" y="4"/>
                  </a:lnTo>
                  <a:lnTo>
                    <a:pt x="271" y="4392"/>
                  </a:lnTo>
                  <a:lnTo>
                    <a:pt x="4" y="4392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6039" cap="rnd">
              <a:solidFill>
                <a:srgbClr val="4B71B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86" name="path"/>
            <p:cNvSpPr/>
            <p:nvPr>
              <p:custDataLst>
                <p:tags r:id="rId11"/>
              </p:custDataLst>
            </p:nvPr>
          </p:nvSpPr>
          <p:spPr>
            <a:xfrm>
              <a:off x="970334" y="1948570"/>
              <a:ext cx="175161" cy="1328696"/>
            </a:xfrm>
            <a:custGeom>
              <a:avLst/>
              <a:gdLst/>
              <a:ahLst/>
              <a:cxnLst/>
              <a:rect l="0" t="0" r="0" b="0"/>
              <a:pathLst>
                <a:path w="275" h="2092">
                  <a:moveTo>
                    <a:pt x="4" y="4"/>
                  </a:moveTo>
                  <a:lnTo>
                    <a:pt x="271" y="4"/>
                  </a:lnTo>
                  <a:lnTo>
                    <a:pt x="271" y="2087"/>
                  </a:lnTo>
                  <a:lnTo>
                    <a:pt x="4" y="2087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6039" cap="rnd">
              <a:solidFill>
                <a:srgbClr val="63B4CD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88" name="path"/>
            <p:cNvSpPr/>
            <p:nvPr>
              <p:custDataLst>
                <p:tags r:id="rId12"/>
              </p:custDataLst>
            </p:nvPr>
          </p:nvSpPr>
          <p:spPr>
            <a:xfrm>
              <a:off x="1506868" y="2421465"/>
              <a:ext cx="175161" cy="854593"/>
            </a:xfrm>
            <a:custGeom>
              <a:avLst/>
              <a:gdLst/>
              <a:ahLst/>
              <a:cxnLst/>
              <a:rect l="0" t="0" r="0" b="0"/>
              <a:pathLst>
                <a:path w="275" h="1345">
                  <a:moveTo>
                    <a:pt x="4" y="4"/>
                  </a:moveTo>
                  <a:lnTo>
                    <a:pt x="271" y="4"/>
                  </a:lnTo>
                  <a:lnTo>
                    <a:pt x="271" y="1341"/>
                  </a:lnTo>
                  <a:lnTo>
                    <a:pt x="4" y="134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6039" cap="rnd">
              <a:solidFill>
                <a:srgbClr val="8171B3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90" name="path"/>
            <p:cNvSpPr/>
            <p:nvPr>
              <p:custDataLst>
                <p:tags r:id="rId13"/>
              </p:custDataLst>
            </p:nvPr>
          </p:nvSpPr>
          <p:spPr>
            <a:xfrm>
              <a:off x="2043401" y="1625455"/>
              <a:ext cx="175161" cy="1651810"/>
            </a:xfrm>
            <a:custGeom>
              <a:avLst/>
              <a:gdLst/>
              <a:ahLst/>
              <a:cxnLst/>
              <a:rect l="0" t="0" r="0" b="0"/>
              <a:pathLst>
                <a:path w="275" h="2601">
                  <a:moveTo>
                    <a:pt x="4" y="4"/>
                  </a:moveTo>
                  <a:lnTo>
                    <a:pt x="271" y="4"/>
                  </a:lnTo>
                  <a:lnTo>
                    <a:pt x="271" y="2596"/>
                  </a:lnTo>
                  <a:lnTo>
                    <a:pt x="4" y="2596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6039" cap="rnd">
              <a:solidFill>
                <a:srgbClr val="CBB873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92" name="path"/>
            <p:cNvSpPr/>
            <p:nvPr>
              <p:custDataLst>
                <p:tags r:id="rId14"/>
              </p:custDataLst>
            </p:nvPr>
          </p:nvSpPr>
          <p:spPr>
            <a:xfrm>
              <a:off x="2586047" y="2175052"/>
              <a:ext cx="175161" cy="1101005"/>
            </a:xfrm>
            <a:custGeom>
              <a:avLst/>
              <a:gdLst/>
              <a:ahLst/>
              <a:cxnLst/>
              <a:rect l="0" t="0" r="0" b="0"/>
              <a:pathLst>
                <a:path w="275" h="1733">
                  <a:moveTo>
                    <a:pt x="4" y="4"/>
                  </a:moveTo>
                  <a:lnTo>
                    <a:pt x="271" y="4"/>
                  </a:lnTo>
                  <a:lnTo>
                    <a:pt x="271" y="1729"/>
                  </a:lnTo>
                  <a:lnTo>
                    <a:pt x="4" y="1729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6039" cap="rnd">
              <a:solidFill>
                <a:srgbClr val="6A8D21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94" name="path"/>
            <p:cNvSpPr/>
            <p:nvPr>
              <p:custDataLst>
                <p:tags r:id="rId15"/>
              </p:custDataLst>
            </p:nvPr>
          </p:nvSpPr>
          <p:spPr>
            <a:xfrm>
              <a:off x="3128693" y="3029042"/>
              <a:ext cx="175161" cy="247016"/>
            </a:xfrm>
            <a:custGeom>
              <a:avLst/>
              <a:gdLst/>
              <a:ahLst/>
              <a:cxnLst/>
              <a:rect l="0" t="0" r="0" b="0"/>
              <a:pathLst>
                <a:path w="275" h="389">
                  <a:moveTo>
                    <a:pt x="4" y="4"/>
                  </a:moveTo>
                  <a:lnTo>
                    <a:pt x="271" y="4"/>
                  </a:lnTo>
                  <a:lnTo>
                    <a:pt x="271" y="384"/>
                  </a:lnTo>
                  <a:lnTo>
                    <a:pt x="4" y="384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6039" cap="rnd">
              <a:solidFill>
                <a:srgbClr val="008A8B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2796" name="path"/>
            <p:cNvSpPr/>
            <p:nvPr>
              <p:custDataLst>
                <p:tags r:id="rId16"/>
              </p:custDataLst>
            </p:nvPr>
          </p:nvSpPr>
          <p:spPr>
            <a:xfrm>
              <a:off x="3671338" y="988285"/>
              <a:ext cx="175161" cy="2285357"/>
            </a:xfrm>
            <a:custGeom>
              <a:avLst/>
              <a:gdLst/>
              <a:ahLst/>
              <a:cxnLst/>
              <a:rect l="0" t="0" r="0" b="0"/>
              <a:pathLst>
                <a:path w="275" h="3598">
                  <a:moveTo>
                    <a:pt x="4" y="4"/>
                  </a:moveTo>
                  <a:lnTo>
                    <a:pt x="271" y="4"/>
                  </a:lnTo>
                  <a:lnTo>
                    <a:pt x="271" y="3594"/>
                  </a:lnTo>
                  <a:lnTo>
                    <a:pt x="4" y="3594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6039" cap="rnd">
              <a:solidFill>
                <a:srgbClr val="D9A41F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pic>
        <p:nvPicPr>
          <p:cNvPr id="2798" name="picture 279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 rot="21600000">
            <a:off x="7108303" y="1834296"/>
            <a:ext cx="3408717" cy="2791822"/>
          </a:xfrm>
          <a:prstGeom prst="rect">
            <a:avLst/>
          </a:prstGeom>
        </p:spPr>
      </p:pic>
      <p:sp>
        <p:nvSpPr>
          <p:cNvPr id="2800" name="textbox 2800"/>
          <p:cNvSpPr/>
          <p:nvPr>
            <p:custDataLst>
              <p:tags r:id="rId19"/>
            </p:custDataLst>
          </p:nvPr>
        </p:nvSpPr>
        <p:spPr>
          <a:xfrm>
            <a:off x="6983332" y="1662737"/>
            <a:ext cx="3673475" cy="272605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71.31</a:t>
            </a:r>
            <a:endParaRPr lang="en-US" altLang="en-US" sz="1300" dirty="0"/>
          </a:p>
          <a:p>
            <a:pPr algn="l" rtl="0" eaLnBrk="0">
              <a:lnSpc>
                <a:spcPct val="198000"/>
              </a:lnSpc>
            </a:pPr>
            <a:endParaRPr lang="en-US" altLang="en-US" sz="1000" dirty="0"/>
          </a:p>
          <a:p>
            <a:pPr algn="r" rtl="0" eaLnBrk="0">
              <a:lnSpc>
                <a:spcPct val="77000"/>
              </a:lnSpc>
              <a:spcBef>
                <a:spcPts val="395"/>
              </a:spcBef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67.45</a:t>
            </a:r>
            <a:endParaRPr lang="en-US" altLang="en-US" sz="1300" dirty="0"/>
          </a:p>
          <a:p>
            <a:pPr algn="l" rtl="0" eaLnBrk="0">
              <a:lnSpc>
                <a:spcPct val="142000"/>
              </a:lnSpc>
            </a:pPr>
            <a:endParaRPr lang="en-US" altLang="en-US" sz="10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marL="1629410" algn="l" rtl="0" eaLnBrk="0">
              <a:lnSpc>
                <a:spcPct val="77000"/>
              </a:lnSpc>
              <a:spcBef>
                <a:spcPts val="395"/>
              </a:spcBef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62.52</a:t>
            </a:r>
            <a:endParaRPr lang="en-US" altLang="en-US" sz="1300" dirty="0"/>
          </a:p>
          <a:p>
            <a:pPr marL="546735" algn="l" rtl="0" eaLnBrk="0">
              <a:lnSpc>
                <a:spcPct val="78000"/>
              </a:lnSpc>
              <a:spcBef>
                <a:spcPts val="1330"/>
              </a:spcBef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60.14</a:t>
            </a:r>
            <a:endParaRPr lang="en-US" altLang="en-US" sz="1300" dirty="0"/>
          </a:p>
          <a:p>
            <a:pPr marL="2160905" algn="l" rtl="0" eaLnBrk="0">
              <a:lnSpc>
                <a:spcPct val="77000"/>
              </a:lnSpc>
              <a:spcBef>
                <a:spcPts val="580"/>
              </a:spcBef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58.39</a:t>
            </a:r>
            <a:endParaRPr lang="en-US" altLang="en-US" sz="1300" dirty="0"/>
          </a:p>
          <a:p>
            <a:pPr marL="1084580" algn="l" rtl="0" eaLnBrk="0">
              <a:lnSpc>
                <a:spcPct val="78000"/>
              </a:lnSpc>
              <a:spcBef>
                <a:spcPts val="725"/>
              </a:spcBef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56.51</a:t>
            </a:r>
            <a:endParaRPr lang="en-US" altLang="en-US" sz="1300" dirty="0"/>
          </a:p>
          <a:p>
            <a:pPr algn="l" rtl="0" eaLnBrk="0">
              <a:lnSpc>
                <a:spcPct val="132000"/>
              </a:lnSpc>
            </a:pPr>
            <a:endParaRPr lang="en-US" altLang="en-US" sz="1000" dirty="0"/>
          </a:p>
          <a:p>
            <a:pPr algn="l" rtl="0" eaLnBrk="0">
              <a:lnSpc>
                <a:spcPct val="132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300" dirty="0"/>
          </a:p>
          <a:p>
            <a:pPr marL="2703830" algn="l" rtl="0" eaLnBrk="0">
              <a:lnSpc>
                <a:spcPct val="78000"/>
              </a:lnSpc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51.77</a:t>
            </a:r>
            <a:endParaRPr lang="en-US" altLang="en-US" sz="1300" dirty="0"/>
          </a:p>
        </p:txBody>
      </p:sp>
      <p:sp>
        <p:nvSpPr>
          <p:cNvPr id="2804" name="rect"/>
          <p:cNvSpPr/>
          <p:nvPr>
            <p:custDataLst>
              <p:tags r:id="rId20"/>
            </p:custDataLst>
          </p:nvPr>
        </p:nvSpPr>
        <p:spPr>
          <a:xfrm>
            <a:off x="6493243" y="4655349"/>
            <a:ext cx="6039" cy="543557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06" name="rect"/>
          <p:cNvSpPr/>
          <p:nvPr>
            <p:custDataLst>
              <p:tags r:id="rId21"/>
            </p:custDataLst>
          </p:nvPr>
        </p:nvSpPr>
        <p:spPr>
          <a:xfrm>
            <a:off x="6632164" y="1313986"/>
            <a:ext cx="6039" cy="335971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08" name="rect"/>
          <p:cNvSpPr/>
          <p:nvPr>
            <p:custDataLst>
              <p:tags r:id="rId22"/>
            </p:custDataLst>
          </p:nvPr>
        </p:nvSpPr>
        <p:spPr>
          <a:xfrm>
            <a:off x="6493243" y="4655349"/>
            <a:ext cx="4467478" cy="603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10" name="textbox 2810"/>
          <p:cNvSpPr/>
          <p:nvPr>
            <p:custDataLst>
              <p:tags r:id="rId23"/>
            </p:custDataLst>
          </p:nvPr>
        </p:nvSpPr>
        <p:spPr>
          <a:xfrm>
            <a:off x="6155349" y="1332258"/>
            <a:ext cx="515619" cy="343662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algn="r" rtl="0" eaLnBrk="0">
              <a:lnSpc>
                <a:spcPct val="77000"/>
              </a:lnSpc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75</a:t>
            </a:r>
            <a:endParaRPr lang="en-US" altLang="en-US" sz="14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algn="l" rtl="0" eaLnBrk="0">
              <a:lnSpc>
                <a:spcPct val="138000"/>
              </a:lnSpc>
            </a:pPr>
            <a:endParaRPr lang="en-US" altLang="en-US" sz="1000" dirty="0"/>
          </a:p>
          <a:p>
            <a:pPr algn="r" rtl="0" eaLnBrk="0">
              <a:lnSpc>
                <a:spcPct val="77000"/>
              </a:lnSpc>
              <a:spcBef>
                <a:spcPts val="425"/>
              </a:spcBef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70</a:t>
            </a:r>
            <a:endParaRPr lang="en-US" altLang="en-US" sz="14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algn="l" rtl="0" eaLnBrk="0">
              <a:lnSpc>
                <a:spcPct val="145000"/>
              </a:lnSpc>
            </a:pPr>
            <a:endParaRPr lang="en-US" altLang="en-US" sz="1000" dirty="0"/>
          </a:p>
          <a:p>
            <a:pPr algn="r" rtl="0" eaLnBrk="0">
              <a:lnSpc>
                <a:spcPct val="77000"/>
              </a:lnSpc>
              <a:spcBef>
                <a:spcPts val="420"/>
              </a:spcBef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65</a:t>
            </a:r>
            <a:endParaRPr lang="en-US" altLang="en-US" sz="14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algn="l" rtl="0" eaLnBrk="0">
              <a:lnSpc>
                <a:spcPct val="145000"/>
              </a:lnSpc>
            </a:pPr>
            <a:endParaRPr lang="en-US" altLang="en-US" sz="1000" dirty="0"/>
          </a:p>
          <a:p>
            <a:pPr algn="r" rtl="0" eaLnBrk="0">
              <a:lnSpc>
                <a:spcPct val="77000"/>
              </a:lnSpc>
              <a:spcBef>
                <a:spcPts val="420"/>
              </a:spcBef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60</a:t>
            </a:r>
            <a:endParaRPr lang="en-US" altLang="en-US" sz="14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algn="r" rtl="0" eaLnBrk="0">
              <a:lnSpc>
                <a:spcPct val="77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55</a:t>
            </a:r>
            <a:endParaRPr lang="en-US" altLang="en-US" sz="14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algn="l" rtl="0" eaLnBrk="0">
              <a:lnSpc>
                <a:spcPct val="138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300" dirty="0"/>
          </a:p>
          <a:p>
            <a:pPr marL="12700" algn="l" rtl="0" eaLnBrk="0">
              <a:lnSpc>
                <a:spcPct val="77000"/>
              </a:lnSpc>
              <a:spcBef>
                <a:spcPts val="5"/>
              </a:spcBef>
              <a:tabLst>
                <a:tab pos="310515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50</a:t>
            </a:r>
            <a:endParaRPr lang="en-US" altLang="en-US" sz="1400" dirty="0"/>
          </a:p>
        </p:txBody>
      </p:sp>
      <p:sp>
        <p:nvSpPr>
          <p:cNvPr id="2820" name="rect"/>
          <p:cNvSpPr/>
          <p:nvPr>
            <p:custDataLst>
              <p:tags r:id="rId24"/>
            </p:custDataLst>
          </p:nvPr>
        </p:nvSpPr>
        <p:spPr>
          <a:xfrm>
            <a:off x="6493243" y="5192868"/>
            <a:ext cx="4467478" cy="603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22" name="textbox 2822"/>
          <p:cNvSpPr/>
          <p:nvPr>
            <p:custDataLst>
              <p:tags r:id="rId25"/>
            </p:custDataLst>
          </p:nvPr>
        </p:nvSpPr>
        <p:spPr>
          <a:xfrm rot="19200000">
            <a:off x="6616788" y="4783364"/>
            <a:ext cx="681355" cy="20700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1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300" b="1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Anomaly</a:t>
            </a:r>
            <a:endParaRPr lang="en-US" altLang="en-US" sz="1300" dirty="0"/>
          </a:p>
        </p:txBody>
      </p:sp>
      <p:sp>
        <p:nvSpPr>
          <p:cNvPr id="2824" name="textbox 2824"/>
          <p:cNvSpPr/>
          <p:nvPr>
            <p:custDataLst>
              <p:tags r:id="rId26"/>
            </p:custDataLst>
          </p:nvPr>
        </p:nvSpPr>
        <p:spPr>
          <a:xfrm rot="19200000">
            <a:off x="6621110" y="4912564"/>
            <a:ext cx="916305" cy="23114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8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5000"/>
              </a:lnSpc>
              <a:spcBef>
                <a:spcPts val="5"/>
              </a:spcBef>
            </a:pPr>
            <a:r>
              <a:rPr sz="1300" b="1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300" b="1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ransforme</a:t>
            </a:r>
            <a:r>
              <a:rPr sz="1300" b="1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1300" dirty="0"/>
          </a:p>
        </p:txBody>
      </p:sp>
      <p:sp>
        <p:nvSpPr>
          <p:cNvPr id="2828" name="textbox 2828"/>
          <p:cNvSpPr/>
          <p:nvPr>
            <p:custDataLst>
              <p:tags r:id="rId27"/>
            </p:custDataLst>
          </p:nvPr>
        </p:nvSpPr>
        <p:spPr>
          <a:xfrm rot="19200000">
            <a:off x="8493361" y="4769673"/>
            <a:ext cx="501650" cy="22161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9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0000"/>
              </a:lnSpc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THOC</a:t>
            </a:r>
            <a:endParaRPr lang="en-US" altLang="en-US" sz="1300" dirty="0"/>
          </a:p>
        </p:txBody>
      </p:sp>
      <p:sp>
        <p:nvSpPr>
          <p:cNvPr id="2830" name="textbox 2830"/>
          <p:cNvSpPr/>
          <p:nvPr>
            <p:custDataLst>
              <p:tags r:id="rId28"/>
            </p:custDataLst>
          </p:nvPr>
        </p:nvSpPr>
        <p:spPr>
          <a:xfrm rot="19200000">
            <a:off x="8774117" y="4824498"/>
            <a:ext cx="781050" cy="22161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9000"/>
              </a:lnSpc>
            </a:pPr>
            <a:endParaRPr lang="en-US" altLang="en-US" sz="300" dirty="0"/>
          </a:p>
          <a:p>
            <a:pPr algn="r" rtl="0" eaLnBrk="0">
              <a:lnSpc>
                <a:spcPct val="80000"/>
              </a:lnSpc>
            </a:pPr>
            <a:r>
              <a:rPr sz="1300" kern="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kern="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STM-VA</a:t>
            </a:r>
            <a:r>
              <a:rPr sz="13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</p:txBody>
      </p:sp>
      <p:sp>
        <p:nvSpPr>
          <p:cNvPr id="2832" name="textbox 2832"/>
          <p:cNvSpPr/>
          <p:nvPr>
            <p:custDataLst>
              <p:tags r:id="rId29"/>
            </p:custDataLst>
          </p:nvPr>
        </p:nvSpPr>
        <p:spPr>
          <a:xfrm rot="19200000">
            <a:off x="7315072" y="4750903"/>
            <a:ext cx="497840" cy="22161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9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0000"/>
              </a:lnSpc>
            </a:pPr>
            <a:r>
              <a:rPr sz="13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Omni-</a:t>
            </a:r>
            <a:endParaRPr lang="en-US" altLang="en-US" sz="1300" dirty="0"/>
          </a:p>
        </p:txBody>
      </p:sp>
      <p:sp>
        <p:nvSpPr>
          <p:cNvPr id="2834" name="textbox 2834"/>
          <p:cNvSpPr/>
          <p:nvPr>
            <p:custDataLst>
              <p:tags r:id="rId30"/>
            </p:custDataLst>
          </p:nvPr>
        </p:nvSpPr>
        <p:spPr>
          <a:xfrm rot="19200000">
            <a:off x="7358422" y="4920807"/>
            <a:ext cx="680719" cy="20700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1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Anomaly</a:t>
            </a:r>
            <a:endParaRPr lang="en-US" altLang="en-US" sz="1300" dirty="0"/>
          </a:p>
        </p:txBody>
      </p:sp>
      <p:sp>
        <p:nvSpPr>
          <p:cNvPr id="2836" name="textbox 2836"/>
          <p:cNvSpPr/>
          <p:nvPr>
            <p:custDataLst>
              <p:tags r:id="rId31"/>
            </p:custDataLst>
          </p:nvPr>
        </p:nvSpPr>
        <p:spPr>
          <a:xfrm rot="19200000">
            <a:off x="9415202" y="4809013"/>
            <a:ext cx="669925" cy="22161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9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0000"/>
              </a:lnSpc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DAGMM</a:t>
            </a:r>
            <a:endParaRPr lang="en-US" altLang="en-US" sz="1300" dirty="0"/>
          </a:p>
        </p:txBody>
      </p:sp>
      <p:sp>
        <p:nvSpPr>
          <p:cNvPr id="2838" name="textbox 2838"/>
          <p:cNvSpPr/>
          <p:nvPr>
            <p:custDataLst>
              <p:tags r:id="rId32"/>
            </p:custDataLst>
          </p:nvPr>
        </p:nvSpPr>
        <p:spPr>
          <a:xfrm rot="19200000">
            <a:off x="9958616" y="4808721"/>
            <a:ext cx="706119" cy="22161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9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0000"/>
              </a:lnSpc>
            </a:pPr>
            <a:r>
              <a:rPr sz="13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BeatGAN</a:t>
            </a:r>
            <a:endParaRPr lang="en-US" altLang="en-US" sz="1300" dirty="0"/>
          </a:p>
        </p:txBody>
      </p:sp>
      <p:sp>
        <p:nvSpPr>
          <p:cNvPr id="2840" name="textbox 2840"/>
          <p:cNvSpPr/>
          <p:nvPr>
            <p:custDataLst>
              <p:tags r:id="rId33"/>
            </p:custDataLst>
          </p:nvPr>
        </p:nvSpPr>
        <p:spPr>
          <a:xfrm rot="16200000">
            <a:off x="5683187" y="2884028"/>
            <a:ext cx="1169669" cy="27685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75"/>
              </a:lnSpc>
            </a:pPr>
            <a:r>
              <a:rPr sz="16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F1-Score</a:t>
            </a:r>
            <a:r>
              <a:rPr sz="16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(%)</a:t>
            </a:r>
            <a:endParaRPr lang="en-US" altLang="en-US" sz="1600" dirty="0"/>
          </a:p>
        </p:txBody>
      </p:sp>
      <p:sp>
        <p:nvSpPr>
          <p:cNvPr id="2842" name="textbox 2842"/>
          <p:cNvSpPr/>
          <p:nvPr>
            <p:custDataLst>
              <p:tags r:id="rId34"/>
            </p:custDataLst>
          </p:nvPr>
        </p:nvSpPr>
        <p:spPr>
          <a:xfrm rot="19200000">
            <a:off x="8016588" y="4741394"/>
            <a:ext cx="478790" cy="42862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24765" algn="l" rtl="0" eaLnBrk="0">
              <a:lnSpc>
                <a:spcPct val="84000"/>
              </a:lnSpc>
            </a:pP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Deep-</a:t>
            </a:r>
            <a:endParaRPr lang="en-US" altLang="en-US" sz="1300" dirty="0"/>
          </a:p>
          <a:p>
            <a:pPr algn="l" rtl="0" eaLnBrk="0">
              <a:lnSpc>
                <a:spcPct val="101000"/>
              </a:lnSpc>
            </a:pPr>
            <a:endParaRPr lang="en-US" altLang="en-US" sz="500" dirty="0"/>
          </a:p>
          <a:p>
            <a:pPr marL="12700" algn="l" rtl="0" eaLnBrk="0">
              <a:lnSpc>
                <a:spcPct val="80000"/>
              </a:lnSpc>
              <a:spcBef>
                <a:spcPts val="0"/>
              </a:spcBef>
            </a:pP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SVDD</a:t>
            </a:r>
            <a:endParaRPr lang="en-US" altLang="en-US" sz="1300" dirty="0"/>
          </a:p>
        </p:txBody>
      </p:sp>
      <p:graphicFrame>
        <p:nvGraphicFramePr>
          <p:cNvPr id="2774" name="table 2774"/>
          <p:cNvGraphicFramePr>
            <a:graphicFrameLocks noGrp="1"/>
          </p:cNvGraphicFramePr>
          <p:nvPr>
            <p:custDataLst>
              <p:tags r:id="rId35"/>
            </p:custDataLst>
          </p:nvPr>
        </p:nvGraphicFramePr>
        <p:xfrm>
          <a:off x="443330" y="1231391"/>
          <a:ext cx="4743450" cy="5203190"/>
        </p:xfrm>
        <a:graphic>
          <a:graphicData uri="http://schemas.openxmlformats.org/drawingml/2006/table">
            <a:tbl>
              <a:tblPr/>
              <a:tblGrid>
                <a:gridCol w="1534794"/>
                <a:gridCol w="335915"/>
                <a:gridCol w="1032510"/>
                <a:gridCol w="1840229"/>
              </a:tblGrid>
              <a:tr h="5203190">
                <a:tc>
                  <a:txBody>
                    <a:bodyPr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ts val="1780"/>
                        </a:lnSpc>
                      </a:pP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Time</a:t>
                      </a:r>
                      <a:r>
                        <a:rPr sz="24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series</a:t>
                      </a:r>
                      <a:endParaRPr lang="en-US" altLang="en-US" sz="2400" dirty="0"/>
                    </a:p>
                    <a:p>
                      <a:pPr marL="149860" algn="l" rtl="0" eaLnBrk="0">
                        <a:lnSpc>
                          <a:spcPts val="4925"/>
                        </a:lnSpc>
                      </a:pPr>
                      <a:r>
                        <a:rPr sz="2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Anomaly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marL="5715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24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Point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600" dirty="0"/>
                    </a:p>
                    <a:p>
                      <a:pPr marL="5842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24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Pattern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5000"/>
                        </a:lnSpc>
                      </a:pPr>
                      <a:endParaRPr lang="en-US" altLang="en-US" sz="100" dirty="0"/>
                    </a:p>
                    <a:p>
                      <a:pPr marL="405130" algn="l" rtl="0" eaLnBrk="0">
                        <a:lnSpc>
                          <a:spcPct val="81000"/>
                        </a:lnSpc>
                      </a:pPr>
                      <a:r>
                        <a:rPr sz="2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Global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r" rtl="0" eaLnBrk="0">
                        <a:lnSpc>
                          <a:spcPct val="82000"/>
                        </a:lnSpc>
                        <a:spcBef>
                          <a:spcPts val="725"/>
                        </a:spcBef>
                      </a:pP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Contextual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marL="410845" algn="l" rtl="0" eaLnBrk="0">
                        <a:lnSpc>
                          <a:spcPct val="82000"/>
                        </a:lnSpc>
                        <a:spcBef>
                          <a:spcPts val="725"/>
                        </a:spcBef>
                      </a:pPr>
                      <a:r>
                        <a:rPr sz="2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Shapelet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410845" algn="l" rtl="0" eaLnBrk="0">
                        <a:lnSpc>
                          <a:spcPct val="82000"/>
                        </a:lnSpc>
                        <a:spcBef>
                          <a:spcPts val="725"/>
                        </a:spcBef>
                      </a:pPr>
                      <a:r>
                        <a:rPr sz="2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Seasonal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/>
                    </a:p>
                    <a:p>
                      <a:pPr marL="396875" algn="l" rtl="0" eaLnBrk="0">
                        <a:lnSpc>
                          <a:spcPts val="1750"/>
                        </a:lnSpc>
                        <a:spcBef>
                          <a:spcPts val="0"/>
                        </a:spcBef>
                      </a:pPr>
                      <a:r>
                        <a:rPr sz="24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Trend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816" name="path"/>
          <p:cNvSpPr/>
          <p:nvPr>
            <p:custDataLst>
              <p:tags r:id="rId36"/>
            </p:custDataLst>
          </p:nvPr>
        </p:nvSpPr>
        <p:spPr>
          <a:xfrm>
            <a:off x="2022769" y="2084820"/>
            <a:ext cx="234308" cy="3184247"/>
          </a:xfrm>
          <a:custGeom>
            <a:avLst/>
            <a:gdLst/>
            <a:ahLst/>
            <a:cxnLst/>
            <a:rect l="0" t="0" r="0" b="0"/>
            <a:pathLst>
              <a:path w="368" h="5014">
                <a:moveTo>
                  <a:pt x="353" y="15"/>
                </a:moveTo>
                <a:cubicBezTo>
                  <a:pt x="260" y="15"/>
                  <a:pt x="184" y="27"/>
                  <a:pt x="184" y="43"/>
                </a:cubicBezTo>
                <a:lnTo>
                  <a:pt x="184" y="2479"/>
                </a:lnTo>
                <a:cubicBezTo>
                  <a:pt x="184" y="2494"/>
                  <a:pt x="108" y="2507"/>
                  <a:pt x="15" y="2507"/>
                </a:cubicBezTo>
                <a:cubicBezTo>
                  <a:pt x="108" y="2507"/>
                  <a:pt x="184" y="2519"/>
                  <a:pt x="184" y="2535"/>
                </a:cubicBezTo>
                <a:lnTo>
                  <a:pt x="184" y="4971"/>
                </a:lnTo>
                <a:cubicBezTo>
                  <a:pt x="184" y="4986"/>
                  <a:pt x="260" y="4999"/>
                  <a:pt x="353" y="4999"/>
                </a:cubicBezTo>
              </a:path>
            </a:pathLst>
          </a:custGeom>
          <a:noFill/>
          <a:ln w="19050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18" name="path"/>
          <p:cNvSpPr/>
          <p:nvPr>
            <p:custDataLst>
              <p:tags r:id="rId37"/>
            </p:custDataLst>
          </p:nvPr>
        </p:nvSpPr>
        <p:spPr>
          <a:xfrm>
            <a:off x="3390779" y="4154654"/>
            <a:ext cx="234310" cy="2209773"/>
          </a:xfrm>
          <a:custGeom>
            <a:avLst/>
            <a:gdLst/>
            <a:ahLst/>
            <a:cxnLst/>
            <a:rect l="0" t="0" r="0" b="0"/>
            <a:pathLst>
              <a:path w="368" h="3479">
                <a:moveTo>
                  <a:pt x="353" y="15"/>
                </a:moveTo>
                <a:cubicBezTo>
                  <a:pt x="260" y="15"/>
                  <a:pt x="184" y="27"/>
                  <a:pt x="184" y="43"/>
                </a:cubicBezTo>
                <a:lnTo>
                  <a:pt x="184" y="1711"/>
                </a:lnTo>
                <a:cubicBezTo>
                  <a:pt x="184" y="1727"/>
                  <a:pt x="108" y="1739"/>
                  <a:pt x="15" y="1739"/>
                </a:cubicBezTo>
                <a:cubicBezTo>
                  <a:pt x="108" y="1739"/>
                  <a:pt x="184" y="1752"/>
                  <a:pt x="184" y="1768"/>
                </a:cubicBezTo>
                <a:lnTo>
                  <a:pt x="184" y="3436"/>
                </a:lnTo>
                <a:cubicBezTo>
                  <a:pt x="184" y="3452"/>
                  <a:pt x="260" y="3464"/>
                  <a:pt x="353" y="3464"/>
                </a:cubicBezTo>
              </a:path>
            </a:pathLst>
          </a:custGeom>
          <a:noFill/>
          <a:ln w="19050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26" name="path"/>
          <p:cNvSpPr/>
          <p:nvPr>
            <p:custDataLst>
              <p:tags r:id="rId38"/>
            </p:custDataLst>
          </p:nvPr>
        </p:nvSpPr>
        <p:spPr>
          <a:xfrm>
            <a:off x="3390779" y="1285021"/>
            <a:ext cx="234310" cy="1618646"/>
          </a:xfrm>
          <a:custGeom>
            <a:avLst/>
            <a:gdLst/>
            <a:ahLst/>
            <a:cxnLst/>
            <a:rect l="0" t="0" r="0" b="0"/>
            <a:pathLst>
              <a:path w="368" h="2549">
                <a:moveTo>
                  <a:pt x="353" y="15"/>
                </a:moveTo>
                <a:cubicBezTo>
                  <a:pt x="260" y="15"/>
                  <a:pt x="184" y="27"/>
                  <a:pt x="184" y="43"/>
                </a:cubicBezTo>
                <a:lnTo>
                  <a:pt x="184" y="1246"/>
                </a:lnTo>
                <a:cubicBezTo>
                  <a:pt x="184" y="1261"/>
                  <a:pt x="108" y="1274"/>
                  <a:pt x="15" y="1274"/>
                </a:cubicBezTo>
                <a:cubicBezTo>
                  <a:pt x="108" y="1274"/>
                  <a:pt x="184" y="1287"/>
                  <a:pt x="184" y="1302"/>
                </a:cubicBezTo>
                <a:lnTo>
                  <a:pt x="184" y="2505"/>
                </a:lnTo>
                <a:cubicBezTo>
                  <a:pt x="184" y="2521"/>
                  <a:pt x="260" y="2534"/>
                  <a:pt x="353" y="2534"/>
                </a:cubicBezTo>
              </a:path>
            </a:pathLst>
          </a:custGeom>
          <a:noFill/>
          <a:ln w="19050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0400" y="824865"/>
            <a:ext cx="2527300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0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NeurIPS-TS</a:t>
            </a:r>
            <a:r>
              <a:rPr lang="en-US" sz="20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数据集</a:t>
            </a:r>
            <a:endParaRPr lang="zh-CN" altLang="en-US" sz="2000" b="1" kern="0" spc="-40" dirty="0">
              <a:solidFill>
                <a:srgbClr val="0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59385"/>
            <a:ext cx="6997065" cy="4686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kumimoji="0" lang="zh-CN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547870" y="5780405"/>
            <a:ext cx="3780155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Table3.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模型各组件的消融实验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46" name="textbox 2846"/>
          <p:cNvSpPr/>
          <p:nvPr>
            <p:custDataLst>
              <p:tags r:id="rId6"/>
            </p:custDataLst>
          </p:nvPr>
        </p:nvSpPr>
        <p:spPr>
          <a:xfrm>
            <a:off x="934510" y="3722349"/>
            <a:ext cx="10308590" cy="113918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15000"/>
              </a:lnSpc>
            </a:pPr>
            <a:endParaRPr lang="en-US" altLang="en-US" sz="200" dirty="0"/>
          </a:p>
          <a:p>
            <a:pPr marL="1591945" algn="l" rtl="0" eaLnBrk="0">
              <a:lnSpc>
                <a:spcPct val="80000"/>
              </a:lnSpc>
              <a:spcBef>
                <a:spcPts val="0"/>
              </a:spcBef>
              <a:tabLst>
                <a:tab pos="10295255" algn="l"/>
              </a:tabLst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Recon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Learnable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Minmax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71.35    78.61     69.12      8</a:t>
            </a:r>
            <a:r>
              <a:rPr sz="1800" u="sng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1.53     80.40  </a:t>
            </a:r>
            <a:r>
              <a:rPr sz="1800" kern="0" spc="-3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u="sng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76.20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endParaRPr lang="en-US" altLang="en-US" sz="1800" dirty="0"/>
          </a:p>
          <a:p>
            <a:pPr marL="12700" indent="147320" algn="l" rtl="0" eaLnBrk="0">
              <a:lnSpc>
                <a:spcPct val="135000"/>
              </a:lnSpc>
              <a:spcBef>
                <a:spcPts val="345"/>
              </a:spcBef>
              <a:tabLst>
                <a:tab pos="10295255" algn="l"/>
              </a:tabLst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Anomaly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</a:t>
            </a:r>
            <a:r>
              <a:rPr sz="1800" u="sng" kern="0" spc="3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AssDis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Learnable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Minmax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</a:t>
            </a:r>
            <a:r>
              <a:rPr sz="1800" kern="0" spc="-3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u="sng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87.57     90.50     90.98      93.21     95.47 </a:t>
            </a:r>
            <a:r>
              <a:rPr sz="1800" u="sng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-3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u="sng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91.55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Transformer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Assoc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Fix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         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Max</a:t>
            </a:r>
            <a:r>
              <a:rPr sz="1800" u="sng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</a:t>
            </a:r>
            <a:r>
              <a:rPr sz="1800" u="sng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800" kern="0" spc="-3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u="sng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83.95    82.17      70.65      79.46    79.04  </a:t>
            </a:r>
            <a:r>
              <a:rPr sz="1800" kern="0" spc="-3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u="sng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79.05</a:t>
            </a: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endParaRPr lang="en-US" altLang="en-US" sz="1800" dirty="0"/>
          </a:p>
        </p:txBody>
      </p:sp>
      <p:sp>
        <p:nvSpPr>
          <p:cNvPr id="2848" name="path"/>
          <p:cNvSpPr/>
          <p:nvPr>
            <p:custDataLst>
              <p:tags r:id="rId7"/>
            </p:custDataLst>
          </p:nvPr>
        </p:nvSpPr>
        <p:spPr>
          <a:xfrm>
            <a:off x="10375453" y="4519633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50" name="path"/>
          <p:cNvSpPr/>
          <p:nvPr>
            <p:custDataLst>
              <p:tags r:id="rId8"/>
            </p:custDataLst>
          </p:nvPr>
        </p:nvSpPr>
        <p:spPr>
          <a:xfrm>
            <a:off x="6282382" y="4519633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52" name="path"/>
          <p:cNvSpPr/>
          <p:nvPr>
            <p:custDataLst>
              <p:tags r:id="rId9"/>
            </p:custDataLst>
          </p:nvPr>
        </p:nvSpPr>
        <p:spPr>
          <a:xfrm>
            <a:off x="10372905" y="4127355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54" name="path"/>
          <p:cNvSpPr/>
          <p:nvPr>
            <p:custDataLst>
              <p:tags r:id="rId10"/>
            </p:custDataLst>
          </p:nvPr>
        </p:nvSpPr>
        <p:spPr>
          <a:xfrm>
            <a:off x="6201327" y="4127355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56" name="path"/>
          <p:cNvSpPr/>
          <p:nvPr>
            <p:custDataLst>
              <p:tags r:id="rId11"/>
            </p:custDataLst>
          </p:nvPr>
        </p:nvSpPr>
        <p:spPr>
          <a:xfrm>
            <a:off x="10375117" y="3735049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58" name="path"/>
          <p:cNvSpPr/>
          <p:nvPr>
            <p:custDataLst>
              <p:tags r:id="rId12"/>
            </p:custDataLst>
          </p:nvPr>
        </p:nvSpPr>
        <p:spPr>
          <a:xfrm>
            <a:off x="6183188" y="3735049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60" name="textbox 2860"/>
          <p:cNvSpPr/>
          <p:nvPr>
            <p:custDataLst>
              <p:tags r:id="rId13"/>
            </p:custDataLst>
          </p:nvPr>
        </p:nvSpPr>
        <p:spPr>
          <a:xfrm>
            <a:off x="934510" y="3324783"/>
            <a:ext cx="10229850" cy="31432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1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70000"/>
              </a:lnSpc>
              <a:spcBef>
                <a:spcPts val="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Transformer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Recon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     </a:t>
            </a:r>
            <a:r>
              <a:rPr lang="zh-CN" sz="1800" b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×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sz="1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</a:t>
            </a:r>
            <a:r>
              <a:rPr lang="zh-CN" sz="1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79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.72    76.64      73.74      74.56     78.43     76.62</a:t>
            </a:r>
            <a:endParaRPr lang="en-US" altLang="en-US" sz="1800" dirty="0"/>
          </a:p>
        </p:txBody>
      </p:sp>
      <p:sp>
        <p:nvSpPr>
          <p:cNvPr id="2862" name="path"/>
          <p:cNvSpPr/>
          <p:nvPr>
            <p:custDataLst>
              <p:tags r:id="rId14"/>
            </p:custDataLst>
          </p:nvPr>
        </p:nvSpPr>
        <p:spPr>
          <a:xfrm>
            <a:off x="10471022" y="3337483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64" name="path"/>
          <p:cNvSpPr/>
          <p:nvPr>
            <p:custDataLst>
              <p:tags r:id="rId15"/>
            </p:custDataLst>
          </p:nvPr>
        </p:nvSpPr>
        <p:spPr>
          <a:xfrm>
            <a:off x="6395851" y="3337483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70" name="textbox 2870"/>
          <p:cNvSpPr/>
          <p:nvPr>
            <p:custDataLst>
              <p:tags r:id="rId16"/>
            </p:custDataLst>
          </p:nvPr>
        </p:nvSpPr>
        <p:spPr>
          <a:xfrm>
            <a:off x="3600821" y="4921824"/>
            <a:ext cx="2348229" cy="63436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Learnable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Max</a:t>
            </a:r>
            <a:endParaRPr lang="en-US" altLang="en-US" sz="1800" dirty="0"/>
          </a:p>
          <a:p>
            <a:pPr algn="l" rtl="0" eaLnBrk="0">
              <a:lnSpc>
                <a:spcPct val="104000"/>
              </a:lnSpc>
            </a:pPr>
            <a:endParaRPr lang="en-US" altLang="en-US" sz="11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Learnable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Minmax</a:t>
            </a:r>
            <a:endParaRPr lang="en-US" altLang="en-US" sz="1800" dirty="0"/>
          </a:p>
        </p:txBody>
      </p:sp>
      <p:sp>
        <p:nvSpPr>
          <p:cNvPr id="2872" name="textbox 2872"/>
          <p:cNvSpPr/>
          <p:nvPr>
            <p:custDataLst>
              <p:tags r:id="rId17"/>
            </p:custDataLst>
          </p:nvPr>
        </p:nvSpPr>
        <p:spPr>
          <a:xfrm>
            <a:off x="6269855" y="4899212"/>
            <a:ext cx="4894579" cy="34226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15000"/>
              </a:lnSpc>
            </a:pPr>
            <a:endParaRPr lang="en-US" altLang="en-US" sz="200" dirty="0"/>
          </a:p>
          <a:p>
            <a:pPr marL="22860" algn="l" rtl="0" eaLnBrk="0">
              <a:lnSpc>
                <a:spcPct val="80000"/>
              </a:lnSpc>
              <a:spcBef>
                <a:spcPts val="0"/>
              </a:spcBef>
              <a:tabLst>
                <a:tab pos="157480" algn="l"/>
              </a:tabLst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88.88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85.20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87.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84      81.65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93.83      87.48</a:t>
            </a:r>
            <a:endParaRPr lang="en-US" altLang="en-US" sz="1800" dirty="0"/>
          </a:p>
        </p:txBody>
      </p:sp>
      <p:sp>
        <p:nvSpPr>
          <p:cNvPr id="2874" name="path"/>
          <p:cNvSpPr/>
          <p:nvPr>
            <p:custDataLst>
              <p:tags r:id="rId18"/>
            </p:custDataLst>
          </p:nvPr>
        </p:nvSpPr>
        <p:spPr>
          <a:xfrm>
            <a:off x="10393936" y="4911912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76" name="path"/>
          <p:cNvSpPr/>
          <p:nvPr>
            <p:custDataLst>
              <p:tags r:id="rId19"/>
            </p:custDataLst>
          </p:nvPr>
        </p:nvSpPr>
        <p:spPr>
          <a:xfrm>
            <a:off x="6282555" y="4911912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78" name="textbox 2878"/>
          <p:cNvSpPr/>
          <p:nvPr>
            <p:custDataLst>
              <p:tags r:id="rId20"/>
            </p:custDataLst>
          </p:nvPr>
        </p:nvSpPr>
        <p:spPr>
          <a:xfrm>
            <a:off x="6269855" y="5291518"/>
            <a:ext cx="4894579" cy="34226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9000"/>
              </a:lnSpc>
            </a:pPr>
            <a:endParaRPr lang="en-US" altLang="en-US" sz="200" dirty="0"/>
          </a:p>
          <a:p>
            <a:pPr marL="22860" algn="l" rtl="0" eaLnBrk="0">
              <a:lnSpc>
                <a:spcPct val="80000"/>
              </a:lnSpc>
              <a:tabLst>
                <a:tab pos="150495" algn="l"/>
              </a:tabLst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92.33    93.59</a:t>
            </a:r>
            <a:r>
              <a:rPr sz="1800" b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96.90      94.07     97.89</a:t>
            </a:r>
            <a:r>
              <a:rPr sz="18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94.96</a:t>
            </a:r>
            <a:endParaRPr lang="en-US" altLang="en-US" sz="1800" dirty="0"/>
          </a:p>
        </p:txBody>
      </p:sp>
      <p:sp>
        <p:nvSpPr>
          <p:cNvPr id="2880" name="path"/>
          <p:cNvSpPr/>
          <p:nvPr>
            <p:custDataLst>
              <p:tags r:id="rId21"/>
            </p:custDataLst>
          </p:nvPr>
        </p:nvSpPr>
        <p:spPr>
          <a:xfrm>
            <a:off x="10397120" y="5304218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82" name="path"/>
          <p:cNvSpPr/>
          <p:nvPr>
            <p:custDataLst>
              <p:tags r:id="rId22"/>
            </p:custDataLst>
          </p:nvPr>
        </p:nvSpPr>
        <p:spPr>
          <a:xfrm>
            <a:off x="6282555" y="5304218"/>
            <a:ext cx="10574" cy="264698"/>
          </a:xfrm>
          <a:custGeom>
            <a:avLst/>
            <a:gdLst/>
            <a:ahLst/>
            <a:cxnLst/>
            <a:rect l="0" t="0" r="0" b="0"/>
            <a:pathLst>
              <a:path w="16" h="416">
                <a:moveTo>
                  <a:pt x="8" y="416"/>
                </a:moveTo>
                <a:lnTo>
                  <a:pt x="8" y="0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884" name="textbox 2884"/>
          <p:cNvSpPr/>
          <p:nvPr>
            <p:custDataLst>
              <p:tags r:id="rId23"/>
            </p:custDataLst>
          </p:nvPr>
        </p:nvSpPr>
        <p:spPr>
          <a:xfrm>
            <a:off x="6422082" y="2819108"/>
            <a:ext cx="3839209" cy="24130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SMD     MSL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SMAP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SWaT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PSM</a:t>
            </a:r>
            <a:endParaRPr lang="en-US" altLang="en-US" sz="1800" dirty="0"/>
          </a:p>
        </p:txBody>
      </p:sp>
      <p:sp>
        <p:nvSpPr>
          <p:cNvPr id="2886" name="textbox 2886"/>
          <p:cNvSpPr/>
          <p:nvPr>
            <p:custDataLst>
              <p:tags r:id="rId24"/>
            </p:custDataLst>
          </p:nvPr>
        </p:nvSpPr>
        <p:spPr>
          <a:xfrm>
            <a:off x="4898825" y="2685103"/>
            <a:ext cx="1275080" cy="51054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marL="247650" indent="-234950" algn="l" rtl="0" eaLnBrk="0">
              <a:lnSpc>
                <a:spcPct val="88000"/>
              </a:lnSpc>
            </a:pP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Optimization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Strategy</a:t>
            </a:r>
            <a:endParaRPr lang="en-US" altLang="en-US" sz="1800" dirty="0"/>
          </a:p>
        </p:txBody>
      </p:sp>
      <p:sp>
        <p:nvSpPr>
          <p:cNvPr id="2888" name="textbox 2888"/>
          <p:cNvSpPr/>
          <p:nvPr>
            <p:custDataLst>
              <p:tags r:id="rId25"/>
            </p:custDataLst>
          </p:nvPr>
        </p:nvSpPr>
        <p:spPr>
          <a:xfrm>
            <a:off x="3515324" y="2685103"/>
            <a:ext cx="1146810" cy="50673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99720" algn="l" rtl="0" eaLnBrk="0">
              <a:lnSpc>
                <a:spcPct val="79000"/>
              </a:lnSpc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Prior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endParaRPr lang="en-US" altLang="en-US" sz="1800" dirty="0"/>
          </a:p>
          <a:p>
            <a:pPr marL="12700" algn="l" rtl="0" eaLnBrk="0">
              <a:lnSpc>
                <a:spcPct val="79000"/>
              </a:lnSpc>
              <a:spcBef>
                <a:spcPts val="380"/>
              </a:spcBef>
            </a:pP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Associati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</a:t>
            </a:r>
            <a:endParaRPr lang="en-US" altLang="en-US" sz="1800" dirty="0"/>
          </a:p>
        </p:txBody>
      </p:sp>
      <p:sp>
        <p:nvSpPr>
          <p:cNvPr id="2894" name="textbox 2894"/>
          <p:cNvSpPr/>
          <p:nvPr>
            <p:custDataLst>
              <p:tags r:id="rId26"/>
            </p:custDataLst>
          </p:nvPr>
        </p:nvSpPr>
        <p:spPr>
          <a:xfrm>
            <a:off x="2374605" y="2685103"/>
            <a:ext cx="908685" cy="50736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28575" indent="-15875" algn="l" rtl="0" eaLnBrk="0">
              <a:lnSpc>
                <a:spcPct val="88000"/>
              </a:lnSpc>
            </a:pP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Anomaly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Criterion</a:t>
            </a:r>
            <a:endParaRPr lang="en-US" altLang="en-US" sz="1800" dirty="0"/>
          </a:p>
        </p:txBody>
      </p:sp>
      <p:sp>
        <p:nvSpPr>
          <p:cNvPr id="2896" name="textbox 2896"/>
          <p:cNvSpPr/>
          <p:nvPr>
            <p:custDataLst>
              <p:tags r:id="rId27"/>
            </p:custDataLst>
          </p:nvPr>
        </p:nvSpPr>
        <p:spPr>
          <a:xfrm>
            <a:off x="10522584" y="2686771"/>
            <a:ext cx="725805" cy="53149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64135" indent="-52070" algn="l" rtl="0" eaLnBrk="0">
              <a:lnSpc>
                <a:spcPct val="92000"/>
              </a:lnSpc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Avg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(as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%)</a:t>
            </a:r>
            <a:endParaRPr lang="en-US" altLang="en-US" sz="1800" dirty="0"/>
          </a:p>
        </p:txBody>
      </p:sp>
      <p:sp>
        <p:nvSpPr>
          <p:cNvPr id="2898" name="textbox 2898"/>
          <p:cNvSpPr/>
          <p:nvPr>
            <p:custDataLst>
              <p:tags r:id="rId28"/>
            </p:custDataLst>
          </p:nvPr>
        </p:nvSpPr>
        <p:spPr>
          <a:xfrm>
            <a:off x="2526816" y="4923968"/>
            <a:ext cx="604519" cy="58039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80"/>
              </a:lnSpc>
            </a:pP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Assoc</a:t>
            </a:r>
            <a:endParaRPr lang="en-US" altLang="en-US" sz="1800" dirty="0"/>
          </a:p>
          <a:p>
            <a:pPr marL="12700" algn="l" rtl="0" eaLnBrk="0">
              <a:lnSpc>
                <a:spcPts val="3090"/>
              </a:lnSpc>
            </a:pP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Assoc</a:t>
            </a:r>
            <a:endParaRPr lang="en-US" altLang="en-US" sz="1800" dirty="0"/>
          </a:p>
        </p:txBody>
      </p:sp>
      <p:sp>
        <p:nvSpPr>
          <p:cNvPr id="2900" name="path"/>
          <p:cNvSpPr/>
          <p:nvPr>
            <p:custDataLst>
              <p:tags r:id="rId29"/>
            </p:custDataLst>
          </p:nvPr>
        </p:nvSpPr>
        <p:spPr>
          <a:xfrm>
            <a:off x="811938" y="5614494"/>
            <a:ext cx="10550517" cy="21174"/>
          </a:xfrm>
          <a:custGeom>
            <a:avLst/>
            <a:gdLst/>
            <a:ahLst/>
            <a:cxnLst/>
            <a:rect l="0" t="0" r="0" b="0"/>
            <a:pathLst>
              <a:path w="16614" h="33">
                <a:moveTo>
                  <a:pt x="0" y="16"/>
                </a:moveTo>
                <a:lnTo>
                  <a:pt x="16614" y="16"/>
                </a:lnTo>
              </a:path>
            </a:pathLst>
          </a:custGeom>
          <a:noFill/>
          <a:ln w="211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902" name="rect"/>
          <p:cNvSpPr/>
          <p:nvPr>
            <p:custDataLst>
              <p:tags r:id="rId30"/>
            </p:custDataLst>
          </p:nvPr>
        </p:nvSpPr>
        <p:spPr>
          <a:xfrm>
            <a:off x="811938" y="2579958"/>
            <a:ext cx="10550517" cy="21174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904" name="textbox 2904"/>
          <p:cNvSpPr/>
          <p:nvPr>
            <p:custDataLst>
              <p:tags r:id="rId31"/>
            </p:custDataLst>
          </p:nvPr>
        </p:nvSpPr>
        <p:spPr>
          <a:xfrm>
            <a:off x="929862" y="2817440"/>
            <a:ext cx="1212850" cy="24257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Architect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ure</a:t>
            </a:r>
            <a:endParaRPr lang="en-US" altLang="en-US" sz="1800" dirty="0"/>
          </a:p>
        </p:txBody>
      </p:sp>
      <p:sp>
        <p:nvSpPr>
          <p:cNvPr id="2906" name="textbox 2906"/>
          <p:cNvSpPr/>
          <p:nvPr>
            <p:custDataLst>
              <p:tags r:id="rId32"/>
            </p:custDataLst>
          </p:nvPr>
        </p:nvSpPr>
        <p:spPr>
          <a:xfrm>
            <a:off x="1266703" y="5249307"/>
            <a:ext cx="551815" cy="32765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375"/>
              </a:lnSpc>
            </a:pP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*ﬁ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nal</a:t>
            </a:r>
            <a:endParaRPr lang="en-US" altLang="en-US" sz="1800" dirty="0"/>
          </a:p>
        </p:txBody>
      </p:sp>
      <p:sp>
        <p:nvSpPr>
          <p:cNvPr id="2908" name="rect"/>
          <p:cNvSpPr/>
          <p:nvPr>
            <p:custDataLst>
              <p:tags r:id="rId33"/>
            </p:custDataLst>
          </p:nvPr>
        </p:nvSpPr>
        <p:spPr>
          <a:xfrm>
            <a:off x="811938" y="3250180"/>
            <a:ext cx="10550517" cy="1323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910" name="rect"/>
          <p:cNvSpPr/>
          <p:nvPr>
            <p:custDataLst>
              <p:tags r:id="rId34"/>
            </p:custDataLst>
          </p:nvPr>
        </p:nvSpPr>
        <p:spPr>
          <a:xfrm>
            <a:off x="811938" y="3647772"/>
            <a:ext cx="10550517" cy="1323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912" name="path"/>
          <p:cNvSpPr/>
          <p:nvPr>
            <p:custDataLst>
              <p:tags r:id="rId35"/>
            </p:custDataLst>
          </p:nvPr>
        </p:nvSpPr>
        <p:spPr>
          <a:xfrm>
            <a:off x="4908750" y="5222215"/>
            <a:ext cx="6321366" cy="7943"/>
          </a:xfrm>
          <a:custGeom>
            <a:avLst/>
            <a:gdLst/>
            <a:ahLst/>
            <a:cxnLst/>
            <a:rect l="0" t="0" r="0" b="0"/>
            <a:pathLst>
              <a:path w="9954" h="12">
                <a:moveTo>
                  <a:pt x="0" y="6"/>
                </a:moveTo>
                <a:lnTo>
                  <a:pt x="9954" y="6"/>
                </a:lnTo>
              </a:path>
            </a:pathLst>
          </a:custGeom>
          <a:noFill/>
          <a:ln w="7943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914" name="path"/>
          <p:cNvSpPr/>
          <p:nvPr>
            <p:custDataLst>
              <p:tags r:id="rId36"/>
            </p:custDataLst>
          </p:nvPr>
        </p:nvSpPr>
        <p:spPr>
          <a:xfrm>
            <a:off x="6282555" y="2675192"/>
            <a:ext cx="10574" cy="529397"/>
          </a:xfrm>
          <a:custGeom>
            <a:avLst/>
            <a:gdLst/>
            <a:ahLst/>
            <a:cxnLst/>
            <a:rect l="0" t="0" r="0" b="0"/>
            <a:pathLst>
              <a:path w="16" h="833">
                <a:moveTo>
                  <a:pt x="8" y="416"/>
                </a:moveTo>
                <a:lnTo>
                  <a:pt x="8" y="0"/>
                </a:lnTo>
                <a:moveTo>
                  <a:pt x="8" y="833"/>
                </a:moveTo>
                <a:lnTo>
                  <a:pt x="8" y="416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916" name="path"/>
          <p:cNvSpPr/>
          <p:nvPr>
            <p:custDataLst>
              <p:tags r:id="rId37"/>
            </p:custDataLst>
          </p:nvPr>
        </p:nvSpPr>
        <p:spPr>
          <a:xfrm>
            <a:off x="10399373" y="2675192"/>
            <a:ext cx="10574" cy="529397"/>
          </a:xfrm>
          <a:custGeom>
            <a:avLst/>
            <a:gdLst/>
            <a:ahLst/>
            <a:cxnLst/>
            <a:rect l="0" t="0" r="0" b="0"/>
            <a:pathLst>
              <a:path w="16" h="833">
                <a:moveTo>
                  <a:pt x="8" y="416"/>
                </a:moveTo>
                <a:lnTo>
                  <a:pt x="8" y="0"/>
                </a:lnTo>
                <a:moveTo>
                  <a:pt x="8" y="833"/>
                </a:moveTo>
                <a:lnTo>
                  <a:pt x="8" y="416"/>
                </a:lnTo>
              </a:path>
            </a:pathLst>
          </a:custGeom>
          <a:noFill/>
          <a:ln w="10574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2165" y="1478280"/>
            <a:ext cx="10858500" cy="630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(1) Anomaly Criterion</a:t>
            </a:r>
            <a:r>
              <a:rPr sz="2000" kern="0" spc="20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b="1" kern="0" spc="-30" dirty="0">
                <a:solidFill>
                  <a:srgbClr val="C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18.76%</a:t>
            </a:r>
            <a:r>
              <a:rPr sz="2000" kern="0" spc="-30" dirty="0">
                <a:solidFill>
                  <a:srgbClr val="C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kern="0" spc="-410" dirty="0">
                <a:solidFill>
                  <a:srgbClr val="C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(2)</a:t>
            </a:r>
            <a:r>
              <a:rPr sz="2000" kern="0" spc="18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Prior-association </a:t>
            </a:r>
            <a:r>
              <a:rPr sz="2000" b="1" kern="0" spc="-30" dirty="0">
                <a:solidFill>
                  <a:srgbClr val="C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8.43%</a:t>
            </a:r>
            <a:r>
              <a:rPr sz="2000" kern="0" spc="-30" dirty="0">
                <a:solidFill>
                  <a:srgbClr val="C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(3) optimization 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strategy</a:t>
            </a:r>
            <a:r>
              <a:rPr sz="2000" kern="0" spc="8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000" b="1" kern="0" spc="-40" dirty="0">
                <a:solidFill>
                  <a:srgbClr val="C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7.</a:t>
            </a:r>
            <a:r>
              <a:rPr lang="en-US" sz="2000" b="1" kern="0" spc="-40" dirty="0">
                <a:solidFill>
                  <a:srgbClr val="C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48</a:t>
            </a:r>
            <a:r>
              <a:rPr sz="2000" b="1" kern="0" spc="-40" dirty="0">
                <a:solidFill>
                  <a:srgbClr val="C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  <a:sym typeface="+mn-ea"/>
              </a:rPr>
              <a:t>%</a:t>
            </a:r>
            <a:r>
              <a:rPr sz="20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altLang="en-US" sz="2000" kern="0" spc="-40" dirty="0">
              <a:solidFill>
                <a:srgbClr val="C00000">
                  <a:alpha val="10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5895"/>
            <a:ext cx="7458075" cy="4521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918" name="picture 29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4367122" y="3238975"/>
            <a:ext cx="217570" cy="1299199"/>
          </a:xfrm>
          <a:prstGeom prst="rect">
            <a:avLst/>
          </a:prstGeom>
        </p:spPr>
      </p:pic>
      <p:pic>
        <p:nvPicPr>
          <p:cNvPr id="2920" name="picture 29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 rot="21600000">
            <a:off x="3399038" y="1609374"/>
            <a:ext cx="1893613" cy="1664656"/>
          </a:xfrm>
          <a:prstGeom prst="rect">
            <a:avLst/>
          </a:prstGeom>
        </p:spPr>
      </p:pic>
      <p:pic>
        <p:nvPicPr>
          <p:cNvPr id="2922" name="picture 29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rot="21600000">
            <a:off x="2470687" y="3240100"/>
            <a:ext cx="43102" cy="1294998"/>
          </a:xfrm>
          <a:prstGeom prst="rect">
            <a:avLst/>
          </a:prstGeom>
        </p:spPr>
      </p:pic>
      <p:sp>
        <p:nvSpPr>
          <p:cNvPr id="2924" name="rect"/>
          <p:cNvSpPr/>
          <p:nvPr>
            <p:custDataLst>
              <p:tags r:id="rId11"/>
            </p:custDataLst>
          </p:nvPr>
        </p:nvSpPr>
        <p:spPr>
          <a:xfrm>
            <a:off x="1491363" y="2924933"/>
            <a:ext cx="2151805" cy="2006211"/>
          </a:xfrm>
          <a:prstGeom prst="rect">
            <a:avLst/>
          </a:prstGeom>
          <a:solidFill>
            <a:srgbClr val="FFFFFF">
              <a:alpha val="98039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26" name="picture 29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 rot="21600000">
            <a:off x="1797110" y="2926707"/>
            <a:ext cx="6350" cy="1686638"/>
          </a:xfrm>
          <a:prstGeom prst="rect">
            <a:avLst/>
          </a:prstGeom>
        </p:spPr>
      </p:pic>
      <p:sp>
        <p:nvSpPr>
          <p:cNvPr id="2928" name="rect"/>
          <p:cNvSpPr/>
          <p:nvPr>
            <p:custDataLst>
              <p:tags r:id="rId14"/>
            </p:custDataLst>
          </p:nvPr>
        </p:nvSpPr>
        <p:spPr>
          <a:xfrm>
            <a:off x="1539670" y="1631260"/>
            <a:ext cx="1869904" cy="1623934"/>
          </a:xfrm>
          <a:prstGeom prst="rect">
            <a:avLst/>
          </a:prstGeom>
          <a:solidFill>
            <a:srgbClr val="FFFFFF">
              <a:alpha val="98039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30" name="picture 293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 rot="21600000">
            <a:off x="1813569" y="3230704"/>
            <a:ext cx="1533153" cy="1318805"/>
          </a:xfrm>
          <a:prstGeom prst="rect">
            <a:avLst/>
          </a:prstGeom>
        </p:spPr>
      </p:pic>
      <p:sp>
        <p:nvSpPr>
          <p:cNvPr id="2932" name="rect"/>
          <p:cNvSpPr/>
          <p:nvPr>
            <p:custDataLst>
              <p:tags r:id="rId17"/>
            </p:custDataLst>
          </p:nvPr>
        </p:nvSpPr>
        <p:spPr>
          <a:xfrm>
            <a:off x="1758960" y="2955895"/>
            <a:ext cx="1647649" cy="297820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34" name="rect"/>
          <p:cNvSpPr/>
          <p:nvPr>
            <p:custDataLst>
              <p:tags r:id="rId18"/>
            </p:custDataLst>
          </p:nvPr>
        </p:nvSpPr>
        <p:spPr>
          <a:xfrm>
            <a:off x="1663578" y="4568960"/>
            <a:ext cx="1977815" cy="36040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936" name="table 2936"/>
          <p:cNvGraphicFramePr>
            <a:graphicFrameLocks noGrp="1"/>
          </p:cNvGraphicFramePr>
          <p:nvPr>
            <p:custDataLst>
              <p:tags r:id="rId19"/>
            </p:custDataLst>
          </p:nvPr>
        </p:nvGraphicFramePr>
        <p:xfrm>
          <a:off x="7446839" y="3243175"/>
          <a:ext cx="285750" cy="1294764"/>
        </p:xfrm>
        <a:graphic>
          <a:graphicData uri="http://schemas.openxmlformats.org/drawingml/2006/table">
            <a:tbl>
              <a:tblPr>
                <a:solidFill>
                  <a:srgbClr val="FF2600"/>
                </a:solidFill>
              </a:tblPr>
              <a:tblGrid>
                <a:gridCol w="285750"/>
              </a:tblGrid>
              <a:tr h="12915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pic>
        <p:nvPicPr>
          <p:cNvPr id="2938" name="picture 293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 rot="21600000">
            <a:off x="7129537" y="1627125"/>
            <a:ext cx="1931662" cy="1650012"/>
          </a:xfrm>
          <a:prstGeom prst="rect">
            <a:avLst/>
          </a:prstGeom>
        </p:spPr>
      </p:pic>
      <p:sp>
        <p:nvSpPr>
          <p:cNvPr id="2940" name="textbox 2940"/>
          <p:cNvSpPr/>
          <p:nvPr>
            <p:custDataLst>
              <p:tags r:id="rId22"/>
            </p:custDataLst>
          </p:nvPr>
        </p:nvSpPr>
        <p:spPr>
          <a:xfrm>
            <a:off x="7130976" y="1639926"/>
            <a:ext cx="260350" cy="1348739"/>
          </a:xfrm>
          <a:prstGeom prst="rect">
            <a:avLst/>
          </a:prstGeom>
          <a:solidFill>
            <a:srgbClr val="FFFFFF">
              <a:alpha val="84705"/>
            </a:srgbClr>
          </a:solidFill>
        </p:spPr>
        <p:txBody>
          <a:bodyPr vert="horz" wrap="square" lIns="0" tIns="0" rIns="0" bIns="0"/>
          <a:lstStyle/>
          <a:p/>
        </p:txBody>
      </p:sp>
      <p:sp>
        <p:nvSpPr>
          <p:cNvPr id="2942" name="rect"/>
          <p:cNvSpPr/>
          <p:nvPr>
            <p:custDataLst>
              <p:tags r:id="rId23"/>
            </p:custDataLst>
          </p:nvPr>
        </p:nvSpPr>
        <p:spPr>
          <a:xfrm>
            <a:off x="5590583" y="3246286"/>
            <a:ext cx="272252" cy="1292035"/>
          </a:xfrm>
          <a:prstGeom prst="rect">
            <a:avLst/>
          </a:prstGeom>
          <a:solidFill>
            <a:srgbClr val="FF26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44" name="textbox 2944"/>
          <p:cNvSpPr/>
          <p:nvPr>
            <p:custDataLst>
              <p:tags r:id="rId24"/>
            </p:custDataLst>
          </p:nvPr>
        </p:nvSpPr>
        <p:spPr>
          <a:xfrm>
            <a:off x="5225603" y="4733750"/>
            <a:ext cx="2072639" cy="16624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marL="1429385" algn="l" rtl="0" eaLnBrk="0">
              <a:lnSpc>
                <a:spcPts val="1075"/>
              </a:lnSpc>
              <a:spcBef>
                <a:spcPts val="5"/>
              </a:spcBef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8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0.03</a:t>
            </a:r>
            <a:endParaRPr lang="en-US" altLang="en-US" sz="800" dirty="0"/>
          </a:p>
        </p:txBody>
      </p:sp>
      <p:sp>
        <p:nvSpPr>
          <p:cNvPr id="2946" name="path"/>
          <p:cNvSpPr/>
          <p:nvPr>
            <p:custDataLst>
              <p:tags r:id="rId25"/>
            </p:custDataLst>
          </p:nvPr>
        </p:nvSpPr>
        <p:spPr>
          <a:xfrm>
            <a:off x="5598365" y="4820838"/>
            <a:ext cx="1438254" cy="1298539"/>
          </a:xfrm>
          <a:custGeom>
            <a:avLst/>
            <a:gdLst/>
            <a:ahLst/>
            <a:cxnLst/>
            <a:rect l="0" t="0" r="0" b="0"/>
            <a:pathLst>
              <a:path w="2264" h="2044">
                <a:moveTo>
                  <a:pt x="5" y="0"/>
                </a:moveTo>
                <a:lnTo>
                  <a:pt x="28" y="2038"/>
                </a:lnTo>
                <a:lnTo>
                  <a:pt x="51" y="2038"/>
                </a:lnTo>
                <a:lnTo>
                  <a:pt x="74" y="2038"/>
                </a:lnTo>
                <a:lnTo>
                  <a:pt x="96" y="2038"/>
                </a:lnTo>
                <a:lnTo>
                  <a:pt x="119" y="2038"/>
                </a:lnTo>
                <a:lnTo>
                  <a:pt x="142" y="2038"/>
                </a:lnTo>
                <a:lnTo>
                  <a:pt x="165" y="2038"/>
                </a:lnTo>
                <a:lnTo>
                  <a:pt x="187" y="2038"/>
                </a:lnTo>
                <a:lnTo>
                  <a:pt x="210" y="2038"/>
                </a:lnTo>
                <a:lnTo>
                  <a:pt x="233" y="2038"/>
                </a:lnTo>
                <a:lnTo>
                  <a:pt x="256" y="2038"/>
                </a:lnTo>
                <a:lnTo>
                  <a:pt x="278" y="644"/>
                </a:lnTo>
                <a:lnTo>
                  <a:pt x="301" y="2037"/>
                </a:lnTo>
                <a:lnTo>
                  <a:pt x="324" y="2037"/>
                </a:lnTo>
                <a:lnTo>
                  <a:pt x="347" y="2038"/>
                </a:lnTo>
                <a:lnTo>
                  <a:pt x="369" y="2038"/>
                </a:lnTo>
                <a:lnTo>
                  <a:pt x="392" y="2038"/>
                </a:lnTo>
                <a:lnTo>
                  <a:pt x="415" y="2038"/>
                </a:lnTo>
                <a:lnTo>
                  <a:pt x="438" y="2038"/>
                </a:lnTo>
                <a:lnTo>
                  <a:pt x="461" y="2038"/>
                </a:lnTo>
                <a:lnTo>
                  <a:pt x="483" y="2037"/>
                </a:lnTo>
                <a:lnTo>
                  <a:pt x="506" y="2038"/>
                </a:lnTo>
                <a:lnTo>
                  <a:pt x="529" y="2038"/>
                </a:lnTo>
                <a:lnTo>
                  <a:pt x="552" y="1986"/>
                </a:lnTo>
                <a:lnTo>
                  <a:pt x="574" y="2037"/>
                </a:lnTo>
                <a:lnTo>
                  <a:pt x="597" y="2013"/>
                </a:lnTo>
                <a:lnTo>
                  <a:pt x="620" y="2037"/>
                </a:lnTo>
                <a:lnTo>
                  <a:pt x="643" y="2038"/>
                </a:lnTo>
                <a:lnTo>
                  <a:pt x="665" y="2038"/>
                </a:lnTo>
                <a:lnTo>
                  <a:pt x="688" y="2038"/>
                </a:lnTo>
                <a:lnTo>
                  <a:pt x="711" y="2038"/>
                </a:lnTo>
                <a:lnTo>
                  <a:pt x="734" y="2038"/>
                </a:lnTo>
                <a:lnTo>
                  <a:pt x="757" y="2037"/>
                </a:lnTo>
                <a:lnTo>
                  <a:pt x="779" y="2038"/>
                </a:lnTo>
                <a:lnTo>
                  <a:pt x="802" y="2036"/>
                </a:lnTo>
                <a:lnTo>
                  <a:pt x="825" y="2035"/>
                </a:lnTo>
                <a:lnTo>
                  <a:pt x="848" y="2021"/>
                </a:lnTo>
                <a:lnTo>
                  <a:pt x="870" y="1920"/>
                </a:lnTo>
                <a:moveTo>
                  <a:pt x="893" y="1938"/>
                </a:moveTo>
                <a:lnTo>
                  <a:pt x="916" y="2034"/>
                </a:lnTo>
                <a:lnTo>
                  <a:pt x="939" y="2038"/>
                </a:lnTo>
                <a:lnTo>
                  <a:pt x="961" y="2038"/>
                </a:lnTo>
                <a:lnTo>
                  <a:pt x="984" y="2038"/>
                </a:lnTo>
                <a:lnTo>
                  <a:pt x="1007" y="2038"/>
                </a:lnTo>
                <a:lnTo>
                  <a:pt x="1030" y="2038"/>
                </a:lnTo>
                <a:lnTo>
                  <a:pt x="1053" y="2038"/>
                </a:lnTo>
                <a:lnTo>
                  <a:pt x="1075" y="2037"/>
                </a:lnTo>
                <a:lnTo>
                  <a:pt x="1098" y="2035"/>
                </a:lnTo>
                <a:lnTo>
                  <a:pt x="1121" y="2038"/>
                </a:lnTo>
                <a:lnTo>
                  <a:pt x="1144" y="1937"/>
                </a:lnTo>
                <a:moveTo>
                  <a:pt x="1166" y="1940"/>
                </a:moveTo>
                <a:lnTo>
                  <a:pt x="1189" y="2027"/>
                </a:lnTo>
                <a:lnTo>
                  <a:pt x="1212" y="2038"/>
                </a:lnTo>
                <a:lnTo>
                  <a:pt x="1235" y="2037"/>
                </a:lnTo>
                <a:lnTo>
                  <a:pt x="1257" y="2037"/>
                </a:lnTo>
                <a:lnTo>
                  <a:pt x="1280" y="2038"/>
                </a:lnTo>
                <a:lnTo>
                  <a:pt x="1303" y="2037"/>
                </a:lnTo>
                <a:lnTo>
                  <a:pt x="1326" y="2037"/>
                </a:lnTo>
                <a:lnTo>
                  <a:pt x="1349" y="2038"/>
                </a:lnTo>
                <a:lnTo>
                  <a:pt x="1371" y="2038"/>
                </a:lnTo>
                <a:lnTo>
                  <a:pt x="1394" y="2036"/>
                </a:lnTo>
                <a:lnTo>
                  <a:pt x="1417" y="2038"/>
                </a:lnTo>
                <a:moveTo>
                  <a:pt x="1462" y="1981"/>
                </a:moveTo>
                <a:lnTo>
                  <a:pt x="1485" y="2036"/>
                </a:lnTo>
                <a:lnTo>
                  <a:pt x="1508" y="2038"/>
                </a:lnTo>
                <a:lnTo>
                  <a:pt x="1531" y="2038"/>
                </a:lnTo>
                <a:lnTo>
                  <a:pt x="1553" y="2038"/>
                </a:lnTo>
                <a:lnTo>
                  <a:pt x="1576" y="2038"/>
                </a:lnTo>
                <a:lnTo>
                  <a:pt x="1599" y="2038"/>
                </a:lnTo>
                <a:lnTo>
                  <a:pt x="1622" y="2038"/>
                </a:lnTo>
                <a:lnTo>
                  <a:pt x="1645" y="2038"/>
                </a:lnTo>
                <a:lnTo>
                  <a:pt x="1667" y="2035"/>
                </a:lnTo>
                <a:lnTo>
                  <a:pt x="1690" y="1997"/>
                </a:lnTo>
                <a:moveTo>
                  <a:pt x="1713" y="1779"/>
                </a:moveTo>
                <a:lnTo>
                  <a:pt x="1736" y="1517"/>
                </a:lnTo>
                <a:lnTo>
                  <a:pt x="1758" y="2003"/>
                </a:lnTo>
                <a:lnTo>
                  <a:pt x="1781" y="2038"/>
                </a:lnTo>
                <a:lnTo>
                  <a:pt x="1804" y="2038"/>
                </a:lnTo>
                <a:lnTo>
                  <a:pt x="1827" y="2038"/>
                </a:lnTo>
                <a:lnTo>
                  <a:pt x="1849" y="2038"/>
                </a:lnTo>
                <a:lnTo>
                  <a:pt x="1872" y="2037"/>
                </a:lnTo>
                <a:lnTo>
                  <a:pt x="1895" y="2037"/>
                </a:lnTo>
                <a:lnTo>
                  <a:pt x="1918" y="2037"/>
                </a:lnTo>
                <a:lnTo>
                  <a:pt x="1941" y="2038"/>
                </a:lnTo>
                <a:lnTo>
                  <a:pt x="1963" y="2038"/>
                </a:lnTo>
                <a:lnTo>
                  <a:pt x="1986" y="2038"/>
                </a:lnTo>
                <a:lnTo>
                  <a:pt x="2009" y="1970"/>
                </a:lnTo>
                <a:lnTo>
                  <a:pt x="2032" y="2031"/>
                </a:lnTo>
                <a:lnTo>
                  <a:pt x="2054" y="2038"/>
                </a:lnTo>
                <a:lnTo>
                  <a:pt x="2077" y="2037"/>
                </a:lnTo>
                <a:lnTo>
                  <a:pt x="2100" y="2038"/>
                </a:lnTo>
                <a:lnTo>
                  <a:pt x="2123" y="2038"/>
                </a:lnTo>
                <a:lnTo>
                  <a:pt x="2145" y="2038"/>
                </a:lnTo>
                <a:lnTo>
                  <a:pt x="2168" y="2038"/>
                </a:lnTo>
                <a:lnTo>
                  <a:pt x="2191" y="2037"/>
                </a:lnTo>
                <a:lnTo>
                  <a:pt x="2214" y="2028"/>
                </a:lnTo>
                <a:lnTo>
                  <a:pt x="2236" y="2025"/>
                </a:lnTo>
                <a:lnTo>
                  <a:pt x="2259" y="1970"/>
                </a:lnTo>
              </a:path>
            </a:pathLst>
          </a:custGeom>
          <a:noFill/>
          <a:ln w="7517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48" name="path"/>
          <p:cNvSpPr/>
          <p:nvPr>
            <p:custDataLst>
              <p:tags r:id="rId26"/>
            </p:custDataLst>
          </p:nvPr>
        </p:nvSpPr>
        <p:spPr>
          <a:xfrm>
            <a:off x="5543249" y="4759584"/>
            <a:ext cx="1534341" cy="1447199"/>
          </a:xfrm>
          <a:custGeom>
            <a:avLst/>
            <a:gdLst/>
            <a:ahLst/>
            <a:cxnLst/>
            <a:rect l="0" t="0" r="0" b="0"/>
            <a:pathLst>
              <a:path w="2416" h="2279">
                <a:moveTo>
                  <a:pt x="1" y="2277"/>
                </a:moveTo>
                <a:lnTo>
                  <a:pt x="1" y="1"/>
                </a:lnTo>
                <a:moveTo>
                  <a:pt x="2414" y="2277"/>
                </a:moveTo>
                <a:lnTo>
                  <a:pt x="2414" y="1"/>
                </a:lnTo>
                <a:moveTo>
                  <a:pt x="1" y="2135"/>
                </a:moveTo>
                <a:lnTo>
                  <a:pt x="25" y="2135"/>
                </a:lnTo>
                <a:moveTo>
                  <a:pt x="1" y="1424"/>
                </a:moveTo>
                <a:lnTo>
                  <a:pt x="25" y="1424"/>
                </a:lnTo>
                <a:moveTo>
                  <a:pt x="1" y="712"/>
                </a:moveTo>
                <a:lnTo>
                  <a:pt x="25" y="712"/>
                </a:lnTo>
              </a:path>
            </a:pathLst>
          </a:custGeom>
          <a:noFill/>
          <a:ln w="1879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50" name="rect"/>
          <p:cNvSpPr/>
          <p:nvPr>
            <p:custDataLst>
              <p:tags r:id="rId27"/>
            </p:custDataLst>
          </p:nvPr>
        </p:nvSpPr>
        <p:spPr>
          <a:xfrm>
            <a:off x="5260229" y="3186158"/>
            <a:ext cx="1895212" cy="1684387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52" name="picture 2952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 rot="21600000">
            <a:off x="5543870" y="3237886"/>
            <a:ext cx="1534847" cy="1306926"/>
          </a:xfrm>
          <a:prstGeom prst="rect">
            <a:avLst/>
          </a:prstGeom>
        </p:spPr>
      </p:pic>
      <p:pic>
        <p:nvPicPr>
          <p:cNvPr id="2954" name="picture 295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 rot="21600000">
            <a:off x="3405291" y="3166291"/>
            <a:ext cx="2123374" cy="1693100"/>
          </a:xfrm>
          <a:prstGeom prst="rect">
            <a:avLst/>
          </a:prstGeom>
        </p:spPr>
      </p:pic>
      <p:pic>
        <p:nvPicPr>
          <p:cNvPr id="2956" name="picture 295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 rot="21600000">
            <a:off x="10633399" y="3232592"/>
            <a:ext cx="131456" cy="1294998"/>
          </a:xfrm>
          <a:prstGeom prst="rect">
            <a:avLst/>
          </a:prstGeom>
        </p:spPr>
      </p:pic>
      <p:sp>
        <p:nvSpPr>
          <p:cNvPr id="2958" name="rect"/>
          <p:cNvSpPr/>
          <p:nvPr>
            <p:custDataLst>
              <p:tags r:id="rId34"/>
            </p:custDataLst>
          </p:nvPr>
        </p:nvSpPr>
        <p:spPr>
          <a:xfrm>
            <a:off x="8973829" y="3152742"/>
            <a:ext cx="1886144" cy="172279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60" name="rect"/>
          <p:cNvSpPr/>
          <p:nvPr>
            <p:custDataLst>
              <p:tags r:id="rId35"/>
            </p:custDataLst>
          </p:nvPr>
        </p:nvSpPr>
        <p:spPr>
          <a:xfrm>
            <a:off x="9143337" y="4561177"/>
            <a:ext cx="1716637" cy="312814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62" name="rect"/>
          <p:cNvSpPr/>
          <p:nvPr>
            <p:custDataLst>
              <p:tags r:id="rId36"/>
            </p:custDataLst>
          </p:nvPr>
        </p:nvSpPr>
        <p:spPr>
          <a:xfrm>
            <a:off x="9143337" y="4561177"/>
            <a:ext cx="1716637" cy="3081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64" name="textbox 2964"/>
          <p:cNvSpPr/>
          <p:nvPr>
            <p:custDataLst>
              <p:tags r:id="rId37"/>
            </p:custDataLst>
          </p:nvPr>
        </p:nvSpPr>
        <p:spPr>
          <a:xfrm>
            <a:off x="6175347" y="6334362"/>
            <a:ext cx="237490" cy="108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600" kern="0" spc="0" dirty="0">
                <a:solidFill>
                  <a:srgbClr val="262626">
                    <a:alpha val="85098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length</a:t>
            </a:r>
            <a:endParaRPr lang="en-US" altLang="en-US" sz="600" dirty="0"/>
          </a:p>
        </p:txBody>
      </p:sp>
      <p:sp>
        <p:nvSpPr>
          <p:cNvPr id="2966" name="rect"/>
          <p:cNvSpPr/>
          <p:nvPr>
            <p:custDataLst>
              <p:tags r:id="rId38"/>
            </p:custDataLst>
          </p:nvPr>
        </p:nvSpPr>
        <p:spPr>
          <a:xfrm>
            <a:off x="5416964" y="6233173"/>
            <a:ext cx="1877832" cy="162546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68" name="textbox 2968"/>
          <p:cNvSpPr/>
          <p:nvPr>
            <p:custDataLst>
              <p:tags r:id="rId39"/>
            </p:custDataLst>
          </p:nvPr>
        </p:nvSpPr>
        <p:spPr>
          <a:xfrm>
            <a:off x="5227159" y="4733750"/>
            <a:ext cx="290195" cy="1531619"/>
          </a:xfrm>
          <a:prstGeom prst="rect">
            <a:avLst/>
          </a:prstGeom>
          <a:solidFill>
            <a:srgbClr val="FFFFFF">
              <a:alpha val="84705"/>
            </a:srgbClr>
          </a:solidFill>
        </p:spPr>
        <p:txBody>
          <a:bodyPr vert="horz" wrap="square" lIns="0" tIns="0" rIns="0" bIns="0"/>
          <a:lstStyle/>
          <a:p/>
        </p:txBody>
      </p:sp>
      <p:pic>
        <p:nvPicPr>
          <p:cNvPr id="2970" name="picture 2970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 rot="21600000">
            <a:off x="5423051" y="4864465"/>
            <a:ext cx="1732388" cy="6350"/>
          </a:xfrm>
          <a:prstGeom prst="rect">
            <a:avLst/>
          </a:prstGeom>
        </p:spPr>
      </p:pic>
      <p:pic>
        <p:nvPicPr>
          <p:cNvPr id="2972" name="picture 2972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 rot="21600000">
            <a:off x="7091785" y="3154282"/>
            <a:ext cx="2163118" cy="1735478"/>
          </a:xfrm>
          <a:prstGeom prst="rect">
            <a:avLst/>
          </a:prstGeom>
        </p:spPr>
      </p:pic>
      <p:sp>
        <p:nvSpPr>
          <p:cNvPr id="2974" name="rect"/>
          <p:cNvSpPr/>
          <p:nvPr>
            <p:custDataLst>
              <p:tags r:id="rId44"/>
            </p:custDataLst>
          </p:nvPr>
        </p:nvSpPr>
        <p:spPr>
          <a:xfrm>
            <a:off x="5527199" y="3209390"/>
            <a:ext cx="2933" cy="1379455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976" name="picture 2976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/>
          <a:stretch>
            <a:fillRect/>
          </a:stretch>
        </p:blipFill>
        <p:spPr>
          <a:xfrm rot="21600000">
            <a:off x="7272522" y="4566341"/>
            <a:ext cx="1766157" cy="321838"/>
          </a:xfrm>
          <a:prstGeom prst="rect">
            <a:avLst/>
          </a:prstGeom>
        </p:spPr>
      </p:pic>
      <p:sp>
        <p:nvSpPr>
          <p:cNvPr id="2978" name="rect"/>
          <p:cNvSpPr/>
          <p:nvPr>
            <p:custDataLst>
              <p:tags r:id="rId47"/>
            </p:custDataLst>
          </p:nvPr>
        </p:nvSpPr>
        <p:spPr>
          <a:xfrm>
            <a:off x="7094953" y="3188618"/>
            <a:ext cx="286960" cy="1502968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80" name="rect"/>
          <p:cNvSpPr/>
          <p:nvPr>
            <p:custDataLst>
              <p:tags r:id="rId48"/>
            </p:custDataLst>
          </p:nvPr>
        </p:nvSpPr>
        <p:spPr>
          <a:xfrm>
            <a:off x="5426419" y="2980938"/>
            <a:ext cx="1777596" cy="262081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82" name="path"/>
          <p:cNvSpPr/>
          <p:nvPr>
            <p:custDataLst>
              <p:tags r:id="rId49"/>
            </p:custDataLst>
          </p:nvPr>
        </p:nvSpPr>
        <p:spPr>
          <a:xfrm>
            <a:off x="5425084" y="3241715"/>
            <a:ext cx="1780262" cy="2607"/>
          </a:xfrm>
          <a:custGeom>
            <a:avLst/>
            <a:gdLst/>
            <a:ahLst/>
            <a:cxnLst/>
            <a:rect l="0" t="0" r="0" b="0"/>
            <a:pathLst>
              <a:path w="2803" h="4">
                <a:moveTo>
                  <a:pt x="2801" y="2"/>
                </a:moveTo>
                <a:lnTo>
                  <a:pt x="2" y="2"/>
                </a:lnTo>
              </a:path>
            </a:pathLst>
          </a:custGeom>
          <a:noFill/>
          <a:ln w="2637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984" name="table 2984"/>
          <p:cNvGraphicFramePr>
            <a:graphicFrameLocks noGrp="1"/>
          </p:cNvGraphicFramePr>
          <p:nvPr>
            <p:custDataLst>
              <p:tags r:id="rId50"/>
            </p:custDataLst>
          </p:nvPr>
        </p:nvGraphicFramePr>
        <p:xfrm>
          <a:off x="5534450" y="3228801"/>
          <a:ext cx="1549400" cy="1322705"/>
        </p:xfrm>
        <a:graphic>
          <a:graphicData uri="http://schemas.openxmlformats.org/drawingml/2006/table">
            <a:tbl>
              <a:tblPr/>
              <a:tblGrid>
                <a:gridCol w="328295"/>
                <a:gridCol w="1221105"/>
              </a:tblGrid>
              <a:tr h="13227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86" name="picture 2986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/>
          <a:stretch>
            <a:fillRect/>
          </a:stretch>
        </p:blipFill>
        <p:spPr>
          <a:xfrm rot="21600000">
            <a:off x="5262395" y="1618373"/>
            <a:ext cx="1944285" cy="1627253"/>
          </a:xfrm>
          <a:prstGeom prst="rect">
            <a:avLst/>
          </a:prstGeom>
        </p:spPr>
      </p:pic>
      <p:pic>
        <p:nvPicPr>
          <p:cNvPr id="2988" name="picture 2988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54"/>
          <a:stretch>
            <a:fillRect/>
          </a:stretch>
        </p:blipFill>
        <p:spPr>
          <a:xfrm rot="21600000">
            <a:off x="7091781" y="3187034"/>
            <a:ext cx="6350" cy="1506140"/>
          </a:xfrm>
          <a:prstGeom prst="rect">
            <a:avLst/>
          </a:prstGeom>
        </p:spPr>
      </p:pic>
      <p:pic>
        <p:nvPicPr>
          <p:cNvPr id="2990" name="picture 2990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 rot="21600000">
            <a:off x="3568146" y="4564624"/>
            <a:ext cx="1705597" cy="294767"/>
          </a:xfrm>
          <a:prstGeom prst="rect">
            <a:avLst/>
          </a:prstGeom>
        </p:spPr>
      </p:pic>
      <p:pic>
        <p:nvPicPr>
          <p:cNvPr id="2992" name="picture 2992"/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58"/>
          <a:stretch>
            <a:fillRect/>
          </a:stretch>
        </p:blipFill>
        <p:spPr>
          <a:xfrm rot="21600000">
            <a:off x="3588502" y="4564624"/>
            <a:ext cx="1685241" cy="294767"/>
          </a:xfrm>
          <a:prstGeom prst="rect">
            <a:avLst/>
          </a:prstGeom>
        </p:spPr>
      </p:pic>
      <p:pic>
        <p:nvPicPr>
          <p:cNvPr id="2994" name="picture 2994"/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60"/>
          <a:stretch>
            <a:fillRect/>
          </a:stretch>
        </p:blipFill>
        <p:spPr>
          <a:xfrm rot="21600000">
            <a:off x="2470687" y="4835760"/>
            <a:ext cx="2114004" cy="1309945"/>
          </a:xfrm>
          <a:prstGeom prst="rect">
            <a:avLst/>
          </a:prstGeom>
        </p:spPr>
      </p:pic>
      <p:sp>
        <p:nvSpPr>
          <p:cNvPr id="2996" name="rect"/>
          <p:cNvSpPr/>
          <p:nvPr>
            <p:custDataLst>
              <p:tags r:id="rId61"/>
            </p:custDataLst>
          </p:nvPr>
        </p:nvSpPr>
        <p:spPr>
          <a:xfrm>
            <a:off x="1468039" y="4579654"/>
            <a:ext cx="2217312" cy="1816065"/>
          </a:xfrm>
          <a:prstGeom prst="rect">
            <a:avLst/>
          </a:prstGeom>
          <a:solidFill>
            <a:srgbClr val="FFFFFF">
              <a:alpha val="98039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98" name="path"/>
          <p:cNvSpPr/>
          <p:nvPr>
            <p:custDataLst>
              <p:tags r:id="rId62"/>
            </p:custDataLst>
          </p:nvPr>
        </p:nvSpPr>
        <p:spPr>
          <a:xfrm>
            <a:off x="1809838" y="4783713"/>
            <a:ext cx="1820" cy="1375785"/>
          </a:xfrm>
          <a:custGeom>
            <a:avLst/>
            <a:gdLst/>
            <a:ahLst/>
            <a:cxnLst/>
            <a:rect l="0" t="0" r="0" b="0"/>
            <a:pathLst>
              <a:path w="2" h="2166">
                <a:moveTo>
                  <a:pt x="1" y="2165"/>
                </a:moveTo>
                <a:lnTo>
                  <a:pt x="1" y="1"/>
                </a:lnTo>
              </a:path>
            </a:pathLst>
          </a:custGeom>
          <a:noFill/>
          <a:ln w="1836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00" name="path"/>
          <p:cNvSpPr/>
          <p:nvPr>
            <p:custDataLst>
              <p:tags r:id="rId63"/>
            </p:custDataLst>
          </p:nvPr>
        </p:nvSpPr>
        <p:spPr>
          <a:xfrm>
            <a:off x="3681608" y="6150254"/>
            <a:ext cx="1531032" cy="18512"/>
          </a:xfrm>
          <a:custGeom>
            <a:avLst/>
            <a:gdLst/>
            <a:ahLst/>
            <a:cxnLst/>
            <a:rect l="0" t="0" r="0" b="0"/>
            <a:pathLst>
              <a:path w="2411" h="29">
                <a:moveTo>
                  <a:pt x="1" y="27"/>
                </a:moveTo>
                <a:lnTo>
                  <a:pt x="2409" y="27"/>
                </a:lnTo>
                <a:moveTo>
                  <a:pt x="69" y="27"/>
                </a:moveTo>
                <a:lnTo>
                  <a:pt x="69" y="1"/>
                </a:lnTo>
                <a:moveTo>
                  <a:pt x="523" y="27"/>
                </a:moveTo>
                <a:lnTo>
                  <a:pt x="523" y="1"/>
                </a:lnTo>
                <a:moveTo>
                  <a:pt x="978" y="27"/>
                </a:moveTo>
                <a:lnTo>
                  <a:pt x="978" y="1"/>
                </a:lnTo>
                <a:moveTo>
                  <a:pt x="1432" y="27"/>
                </a:moveTo>
                <a:lnTo>
                  <a:pt x="1432" y="1"/>
                </a:lnTo>
                <a:moveTo>
                  <a:pt x="1887" y="27"/>
                </a:moveTo>
                <a:lnTo>
                  <a:pt x="1887" y="1"/>
                </a:lnTo>
                <a:moveTo>
                  <a:pt x="2341" y="27"/>
                </a:moveTo>
                <a:lnTo>
                  <a:pt x="2341" y="1"/>
                </a:lnTo>
              </a:path>
            </a:pathLst>
          </a:custGeom>
          <a:noFill/>
          <a:ln w="1851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02" name="picture 3002"/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65"/>
          <a:stretch>
            <a:fillRect/>
          </a:stretch>
        </p:blipFill>
        <p:spPr>
          <a:xfrm rot="21600000">
            <a:off x="3681608" y="4804871"/>
            <a:ext cx="1531032" cy="1363895"/>
          </a:xfrm>
          <a:prstGeom prst="rect">
            <a:avLst/>
          </a:prstGeom>
        </p:spPr>
      </p:pic>
      <p:pic>
        <p:nvPicPr>
          <p:cNvPr id="3004" name="picture 3004"/>
          <p:cNvPicPr>
            <a:picLocks noChangeAspect="1"/>
          </p:cNvPicPr>
          <p:nvPr>
            <p:custDataLst>
              <p:tags r:id="rId66"/>
            </p:custDataLst>
          </p:nvPr>
        </p:nvPicPr>
        <p:blipFill>
          <a:blip r:embed="rId67"/>
          <a:stretch>
            <a:fillRect/>
          </a:stretch>
        </p:blipFill>
        <p:spPr>
          <a:xfrm rot="21600000">
            <a:off x="10642611" y="4834473"/>
            <a:ext cx="128492" cy="1303888"/>
          </a:xfrm>
          <a:prstGeom prst="rect">
            <a:avLst/>
          </a:prstGeom>
        </p:spPr>
      </p:pic>
      <p:sp>
        <p:nvSpPr>
          <p:cNvPr id="3006" name="path"/>
          <p:cNvSpPr/>
          <p:nvPr>
            <p:custDataLst>
              <p:tags r:id="rId68"/>
            </p:custDataLst>
          </p:nvPr>
        </p:nvSpPr>
        <p:spPr>
          <a:xfrm>
            <a:off x="10641129" y="4832992"/>
            <a:ext cx="131456" cy="1306852"/>
          </a:xfrm>
          <a:custGeom>
            <a:avLst/>
            <a:gdLst/>
            <a:ahLst/>
            <a:cxnLst/>
            <a:rect l="0" t="0" r="0" b="0"/>
            <a:pathLst>
              <a:path w="207" h="2058">
                <a:moveTo>
                  <a:pt x="2" y="2"/>
                </a:moveTo>
                <a:lnTo>
                  <a:pt x="204" y="2"/>
                </a:lnTo>
                <a:lnTo>
                  <a:pt x="204" y="2055"/>
                </a:lnTo>
                <a:lnTo>
                  <a:pt x="2" y="2055"/>
                </a:lnTo>
                <a:lnTo>
                  <a:pt x="2" y="2"/>
                </a:lnTo>
                <a:close/>
              </a:path>
            </a:pathLst>
          </a:custGeom>
          <a:noFill/>
          <a:ln w="2963" cap="rnd">
            <a:solidFill>
              <a:srgbClr val="C0C0C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08" name="textbox 3008"/>
          <p:cNvSpPr/>
          <p:nvPr>
            <p:custDataLst>
              <p:tags r:id="rId69"/>
            </p:custDataLst>
          </p:nvPr>
        </p:nvSpPr>
        <p:spPr>
          <a:xfrm>
            <a:off x="8971192" y="4784033"/>
            <a:ext cx="1920239" cy="161226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marL="337820" algn="l" rtl="0" eaLnBrk="0">
              <a:lnSpc>
                <a:spcPts val="1075"/>
              </a:lnSpc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8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0.03</a:t>
            </a:r>
            <a:endParaRPr lang="en-US" altLang="en-US" sz="800" dirty="0"/>
          </a:p>
        </p:txBody>
      </p:sp>
      <p:sp>
        <p:nvSpPr>
          <p:cNvPr id="3010" name="path"/>
          <p:cNvSpPr/>
          <p:nvPr>
            <p:custDataLst>
              <p:tags r:id="rId70"/>
            </p:custDataLst>
          </p:nvPr>
        </p:nvSpPr>
        <p:spPr>
          <a:xfrm>
            <a:off x="7452125" y="4854159"/>
            <a:ext cx="285794" cy="1294998"/>
          </a:xfrm>
          <a:custGeom>
            <a:avLst/>
            <a:gdLst/>
            <a:ahLst/>
            <a:cxnLst/>
            <a:rect l="0" t="0" r="0" b="0"/>
            <a:pathLst>
              <a:path w="450" h="2039">
                <a:moveTo>
                  <a:pt x="2" y="2"/>
                </a:moveTo>
                <a:lnTo>
                  <a:pt x="447" y="2"/>
                </a:lnTo>
                <a:lnTo>
                  <a:pt x="447" y="2037"/>
                </a:lnTo>
                <a:lnTo>
                  <a:pt x="2" y="2037"/>
                </a:lnTo>
                <a:lnTo>
                  <a:pt x="2" y="2"/>
                </a:lnTo>
                <a:close/>
              </a:path>
            </a:pathLst>
          </a:custGeom>
          <a:noFill/>
          <a:ln w="2963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12" name="path"/>
          <p:cNvSpPr/>
          <p:nvPr>
            <p:custDataLst>
              <p:tags r:id="rId71"/>
            </p:custDataLst>
          </p:nvPr>
        </p:nvSpPr>
        <p:spPr>
          <a:xfrm>
            <a:off x="9277126" y="3232935"/>
            <a:ext cx="1540388" cy="1312663"/>
          </a:xfrm>
          <a:custGeom>
            <a:avLst/>
            <a:gdLst/>
            <a:ahLst/>
            <a:cxnLst/>
            <a:rect l="0" t="0" r="0" b="0"/>
            <a:pathLst>
              <a:path w="2425" h="2067">
                <a:moveTo>
                  <a:pt x="1" y="2065"/>
                </a:moveTo>
                <a:lnTo>
                  <a:pt x="2424" y="2065"/>
                </a:lnTo>
                <a:moveTo>
                  <a:pt x="1" y="1"/>
                </a:moveTo>
                <a:lnTo>
                  <a:pt x="2424" y="1"/>
                </a:lnTo>
                <a:moveTo>
                  <a:pt x="70" y="2065"/>
                </a:moveTo>
                <a:lnTo>
                  <a:pt x="70" y="2041"/>
                </a:lnTo>
                <a:moveTo>
                  <a:pt x="527" y="2065"/>
                </a:moveTo>
                <a:lnTo>
                  <a:pt x="527" y="2041"/>
                </a:lnTo>
                <a:moveTo>
                  <a:pt x="984" y="2065"/>
                </a:moveTo>
                <a:lnTo>
                  <a:pt x="984" y="2041"/>
                </a:lnTo>
                <a:moveTo>
                  <a:pt x="1441" y="2065"/>
                </a:moveTo>
                <a:lnTo>
                  <a:pt x="1441" y="2041"/>
                </a:lnTo>
                <a:moveTo>
                  <a:pt x="1898" y="2065"/>
                </a:moveTo>
                <a:lnTo>
                  <a:pt x="1898" y="2041"/>
                </a:lnTo>
                <a:moveTo>
                  <a:pt x="2355" y="2065"/>
                </a:moveTo>
                <a:lnTo>
                  <a:pt x="2355" y="2041"/>
                </a:lnTo>
                <a:moveTo>
                  <a:pt x="70" y="1"/>
                </a:moveTo>
                <a:lnTo>
                  <a:pt x="70" y="25"/>
                </a:lnTo>
                <a:moveTo>
                  <a:pt x="527" y="1"/>
                </a:moveTo>
                <a:lnTo>
                  <a:pt x="527" y="25"/>
                </a:lnTo>
                <a:moveTo>
                  <a:pt x="984" y="1"/>
                </a:moveTo>
                <a:lnTo>
                  <a:pt x="984" y="25"/>
                </a:lnTo>
                <a:moveTo>
                  <a:pt x="1441" y="1"/>
                </a:moveTo>
                <a:lnTo>
                  <a:pt x="1441" y="25"/>
                </a:lnTo>
                <a:moveTo>
                  <a:pt x="1898" y="1"/>
                </a:moveTo>
                <a:lnTo>
                  <a:pt x="1898" y="25"/>
                </a:lnTo>
                <a:moveTo>
                  <a:pt x="2355" y="1"/>
                </a:moveTo>
                <a:lnTo>
                  <a:pt x="2355" y="25"/>
                </a:lnTo>
              </a:path>
            </a:pathLst>
          </a:custGeom>
          <a:noFill/>
          <a:ln w="1909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14" name="path"/>
          <p:cNvSpPr/>
          <p:nvPr>
            <p:custDataLst>
              <p:tags r:id="rId72"/>
            </p:custDataLst>
          </p:nvPr>
        </p:nvSpPr>
        <p:spPr>
          <a:xfrm>
            <a:off x="9404126" y="3359935"/>
            <a:ext cx="1540388" cy="1312663"/>
          </a:xfrm>
          <a:custGeom>
            <a:avLst/>
            <a:gdLst/>
            <a:ahLst/>
            <a:cxnLst/>
            <a:rect l="0" t="0" r="0" b="0"/>
            <a:pathLst>
              <a:path w="2425" h="2067">
                <a:moveTo>
                  <a:pt x="2424" y="2065"/>
                </a:moveTo>
                <a:lnTo>
                  <a:pt x="2424" y="1"/>
                </a:lnTo>
                <a:moveTo>
                  <a:pt x="1" y="2065"/>
                </a:moveTo>
                <a:lnTo>
                  <a:pt x="25" y="2065"/>
                </a:lnTo>
              </a:path>
            </a:pathLst>
          </a:custGeom>
          <a:noFill/>
          <a:ln w="1909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16" name="path"/>
          <p:cNvSpPr/>
          <p:nvPr>
            <p:custDataLst>
              <p:tags r:id="rId73"/>
            </p:custDataLst>
          </p:nvPr>
        </p:nvSpPr>
        <p:spPr>
          <a:xfrm>
            <a:off x="9531126" y="3486935"/>
            <a:ext cx="1540388" cy="1312663"/>
          </a:xfrm>
          <a:custGeom>
            <a:avLst/>
            <a:gdLst/>
            <a:ahLst/>
            <a:cxnLst/>
            <a:rect l="0" t="0" r="0" b="0"/>
            <a:pathLst>
              <a:path w="2425" h="2067">
                <a:moveTo>
                  <a:pt x="1" y="1"/>
                </a:moveTo>
                <a:lnTo>
                  <a:pt x="25" y="1"/>
                </a:lnTo>
                <a:moveTo>
                  <a:pt x="2424" y="2065"/>
                </a:moveTo>
                <a:lnTo>
                  <a:pt x="2400" y="2065"/>
                </a:lnTo>
                <a:moveTo>
                  <a:pt x="2424" y="1652"/>
                </a:moveTo>
                <a:lnTo>
                  <a:pt x="2400" y="1652"/>
                </a:lnTo>
                <a:moveTo>
                  <a:pt x="2424" y="1240"/>
                </a:moveTo>
                <a:lnTo>
                  <a:pt x="2400" y="1240"/>
                </a:lnTo>
                <a:moveTo>
                  <a:pt x="2424" y="827"/>
                </a:moveTo>
                <a:lnTo>
                  <a:pt x="2400" y="827"/>
                </a:lnTo>
                <a:moveTo>
                  <a:pt x="2424" y="414"/>
                </a:moveTo>
                <a:lnTo>
                  <a:pt x="2400" y="414"/>
                </a:lnTo>
                <a:moveTo>
                  <a:pt x="2424" y="1"/>
                </a:moveTo>
                <a:lnTo>
                  <a:pt x="2400" y="1"/>
                </a:lnTo>
              </a:path>
            </a:pathLst>
          </a:custGeom>
          <a:noFill/>
          <a:ln w="1909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18" name="rect"/>
          <p:cNvSpPr/>
          <p:nvPr>
            <p:custDataLst>
              <p:tags r:id="rId74"/>
            </p:custDataLst>
          </p:nvPr>
        </p:nvSpPr>
        <p:spPr>
          <a:xfrm>
            <a:off x="8982082" y="1604417"/>
            <a:ext cx="1834345" cy="167134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20" name="rect"/>
          <p:cNvSpPr/>
          <p:nvPr>
            <p:custDataLst>
              <p:tags r:id="rId75"/>
            </p:custDataLst>
          </p:nvPr>
        </p:nvSpPr>
        <p:spPr>
          <a:xfrm>
            <a:off x="9144166" y="2979847"/>
            <a:ext cx="1672260" cy="295918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22" name="rect"/>
          <p:cNvSpPr/>
          <p:nvPr>
            <p:custDataLst>
              <p:tags r:id="rId76"/>
            </p:custDataLst>
          </p:nvPr>
        </p:nvSpPr>
        <p:spPr>
          <a:xfrm>
            <a:off x="3419833" y="3199688"/>
            <a:ext cx="251550" cy="1376551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24" name="path"/>
          <p:cNvSpPr/>
          <p:nvPr>
            <p:custDataLst>
              <p:tags r:id="rId77"/>
            </p:custDataLst>
          </p:nvPr>
        </p:nvSpPr>
        <p:spPr>
          <a:xfrm>
            <a:off x="3669929" y="3198236"/>
            <a:ext cx="2907" cy="1379455"/>
          </a:xfrm>
          <a:custGeom>
            <a:avLst/>
            <a:gdLst/>
            <a:ahLst/>
            <a:cxnLst/>
            <a:rect l="0" t="0" r="0" b="0"/>
            <a:pathLst>
              <a:path w="4" h="2172">
                <a:moveTo>
                  <a:pt x="2" y="2"/>
                </a:moveTo>
                <a:lnTo>
                  <a:pt x="2" y="2170"/>
                </a:lnTo>
              </a:path>
            </a:pathLst>
          </a:custGeom>
          <a:noFill/>
          <a:ln w="2906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26" name="picture 3026"/>
          <p:cNvPicPr>
            <a:picLocks noChangeAspect="1"/>
          </p:cNvPicPr>
          <p:nvPr>
            <p:custDataLst>
              <p:tags r:id="rId78"/>
            </p:custDataLst>
          </p:nvPr>
        </p:nvPicPr>
        <p:blipFill>
          <a:blip r:embed="rId79"/>
          <a:stretch>
            <a:fillRect/>
          </a:stretch>
        </p:blipFill>
        <p:spPr>
          <a:xfrm rot="21600000">
            <a:off x="3677348" y="3227038"/>
            <a:ext cx="1538657" cy="1321736"/>
          </a:xfrm>
          <a:prstGeom prst="rect">
            <a:avLst/>
          </a:prstGeom>
        </p:spPr>
      </p:pic>
      <p:sp>
        <p:nvSpPr>
          <p:cNvPr id="3028" name="rect"/>
          <p:cNvSpPr/>
          <p:nvPr>
            <p:custDataLst>
              <p:tags r:id="rId80"/>
            </p:custDataLst>
          </p:nvPr>
        </p:nvSpPr>
        <p:spPr>
          <a:xfrm>
            <a:off x="3585570" y="2964575"/>
            <a:ext cx="1707081" cy="306406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30" name="rect"/>
          <p:cNvSpPr/>
          <p:nvPr>
            <p:custDataLst>
              <p:tags r:id="rId81"/>
            </p:custDataLst>
          </p:nvPr>
        </p:nvSpPr>
        <p:spPr>
          <a:xfrm>
            <a:off x="9142640" y="2978351"/>
            <a:ext cx="1673786" cy="2993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32" name="rect"/>
          <p:cNvSpPr/>
          <p:nvPr>
            <p:custDataLst>
              <p:tags r:id="rId82"/>
            </p:custDataLst>
          </p:nvPr>
        </p:nvSpPr>
        <p:spPr>
          <a:xfrm>
            <a:off x="8985586" y="1612038"/>
            <a:ext cx="277759" cy="1421683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34" name="picture 3034"/>
          <p:cNvPicPr>
            <a:picLocks noChangeAspect="1"/>
          </p:cNvPicPr>
          <p:nvPr>
            <p:custDataLst>
              <p:tags r:id="rId83"/>
            </p:custDataLst>
          </p:nvPr>
        </p:nvPicPr>
        <p:blipFill>
          <a:blip r:embed="rId84"/>
          <a:stretch>
            <a:fillRect/>
          </a:stretch>
        </p:blipFill>
        <p:spPr>
          <a:xfrm rot="21600000">
            <a:off x="7411179" y="3235031"/>
            <a:ext cx="1540715" cy="1312943"/>
          </a:xfrm>
          <a:prstGeom prst="rect">
            <a:avLst/>
          </a:prstGeom>
        </p:spPr>
      </p:pic>
      <p:sp>
        <p:nvSpPr>
          <p:cNvPr id="3036" name="rect"/>
          <p:cNvSpPr/>
          <p:nvPr>
            <p:custDataLst>
              <p:tags r:id="rId85"/>
            </p:custDataLst>
          </p:nvPr>
        </p:nvSpPr>
        <p:spPr>
          <a:xfrm>
            <a:off x="7333626" y="2988383"/>
            <a:ext cx="1724699" cy="285907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38" name="textbox 3038"/>
          <p:cNvSpPr/>
          <p:nvPr>
            <p:custDataLst>
              <p:tags r:id="rId86"/>
            </p:custDataLst>
          </p:nvPr>
        </p:nvSpPr>
        <p:spPr>
          <a:xfrm>
            <a:off x="1410620" y="2981185"/>
            <a:ext cx="9500869" cy="2209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/>
        </p:txBody>
      </p:sp>
      <p:sp>
        <p:nvSpPr>
          <p:cNvPr id="3040" name="path"/>
          <p:cNvSpPr/>
          <p:nvPr>
            <p:custDataLst>
              <p:tags r:id="rId87"/>
            </p:custDataLst>
          </p:nvPr>
        </p:nvSpPr>
        <p:spPr>
          <a:xfrm>
            <a:off x="9277126" y="4019388"/>
            <a:ext cx="17294" cy="1909"/>
          </a:xfrm>
          <a:custGeom>
            <a:avLst/>
            <a:gdLst/>
            <a:ahLst/>
            <a:cxnLst/>
            <a:rect l="0" t="0" r="0" b="0"/>
            <a:pathLst>
              <a:path w="27" h="3">
                <a:moveTo>
                  <a:pt x="1" y="1"/>
                </a:moveTo>
                <a:lnTo>
                  <a:pt x="25" y="1"/>
                </a:lnTo>
              </a:path>
            </a:pathLst>
          </a:custGeom>
          <a:noFill/>
          <a:ln w="1909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42" name="rect"/>
          <p:cNvSpPr/>
          <p:nvPr>
            <p:custDataLst>
              <p:tags r:id="rId88"/>
            </p:custDataLst>
          </p:nvPr>
        </p:nvSpPr>
        <p:spPr>
          <a:xfrm>
            <a:off x="9277126" y="3495086"/>
            <a:ext cx="17294" cy="1909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44" name="rect"/>
          <p:cNvSpPr/>
          <p:nvPr>
            <p:custDataLst>
              <p:tags r:id="rId89"/>
            </p:custDataLst>
          </p:nvPr>
        </p:nvSpPr>
        <p:spPr>
          <a:xfrm>
            <a:off x="9277126" y="3757237"/>
            <a:ext cx="17294" cy="1909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14" name="group 114"/>
          <p:cNvGrpSpPr/>
          <p:nvPr/>
        </p:nvGrpSpPr>
        <p:grpSpPr>
          <a:xfrm rot="21600000">
            <a:off x="9277126" y="4102225"/>
            <a:ext cx="454593" cy="256168"/>
            <a:chOff x="0" y="0"/>
            <a:chExt cx="454593" cy="256168"/>
          </a:xfrm>
        </p:grpSpPr>
        <p:sp>
          <p:nvSpPr>
            <p:cNvPr id="3046" name="path"/>
            <p:cNvSpPr/>
            <p:nvPr>
              <p:custDataLst>
                <p:tags r:id="rId90"/>
              </p:custDataLst>
            </p:nvPr>
          </p:nvSpPr>
          <p:spPr>
            <a:xfrm>
              <a:off x="0" y="179314"/>
              <a:ext cx="17294" cy="1909"/>
            </a:xfrm>
            <a:custGeom>
              <a:avLst/>
              <a:gdLst/>
              <a:ahLst/>
              <a:cxnLst/>
              <a:rect l="0" t="0" r="0" b="0"/>
              <a:pathLst>
                <a:path w="27" h="3">
                  <a:moveTo>
                    <a:pt x="1" y="1"/>
                  </a:moveTo>
                  <a:lnTo>
                    <a:pt x="25" y="1"/>
                  </a:lnTo>
                </a:path>
              </a:pathLst>
            </a:custGeom>
            <a:noFill/>
            <a:ln w="1909" cap="sq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48" name="path"/>
            <p:cNvSpPr/>
            <p:nvPr>
              <p:custDataLst>
                <p:tags r:id="rId91"/>
              </p:custDataLst>
            </p:nvPr>
          </p:nvSpPr>
          <p:spPr>
            <a:xfrm>
              <a:off x="56086" y="0"/>
              <a:ext cx="398507" cy="256168"/>
            </a:xfrm>
            <a:custGeom>
              <a:avLst/>
              <a:gdLst/>
              <a:ahLst/>
              <a:cxnLst/>
              <a:rect l="0" t="0" r="0" b="0"/>
              <a:pathLst>
                <a:path w="627" h="403">
                  <a:moveTo>
                    <a:pt x="4" y="221"/>
                  </a:moveTo>
                  <a:lnTo>
                    <a:pt x="27" y="194"/>
                  </a:lnTo>
                  <a:lnTo>
                    <a:pt x="50" y="155"/>
                  </a:lnTo>
                  <a:lnTo>
                    <a:pt x="73" y="86"/>
                  </a:lnTo>
                  <a:lnTo>
                    <a:pt x="96" y="45"/>
                  </a:lnTo>
                  <a:lnTo>
                    <a:pt x="118" y="70"/>
                  </a:lnTo>
                  <a:moveTo>
                    <a:pt x="164" y="287"/>
                  </a:moveTo>
                  <a:lnTo>
                    <a:pt x="187" y="341"/>
                  </a:lnTo>
                  <a:lnTo>
                    <a:pt x="210" y="333"/>
                  </a:lnTo>
                  <a:lnTo>
                    <a:pt x="233" y="249"/>
                  </a:lnTo>
                  <a:lnTo>
                    <a:pt x="256" y="150"/>
                  </a:lnTo>
                  <a:lnTo>
                    <a:pt x="278" y="60"/>
                  </a:lnTo>
                  <a:lnTo>
                    <a:pt x="301" y="12"/>
                  </a:lnTo>
                  <a:lnTo>
                    <a:pt x="324" y="5"/>
                  </a:lnTo>
                  <a:lnTo>
                    <a:pt x="347" y="39"/>
                  </a:lnTo>
                  <a:lnTo>
                    <a:pt x="370" y="101"/>
                  </a:lnTo>
                  <a:lnTo>
                    <a:pt x="393" y="174"/>
                  </a:lnTo>
                  <a:lnTo>
                    <a:pt x="416" y="226"/>
                  </a:lnTo>
                  <a:lnTo>
                    <a:pt x="438" y="224"/>
                  </a:lnTo>
                  <a:lnTo>
                    <a:pt x="461" y="207"/>
                  </a:lnTo>
                  <a:lnTo>
                    <a:pt x="484" y="183"/>
                  </a:lnTo>
                  <a:lnTo>
                    <a:pt x="507" y="194"/>
                  </a:lnTo>
                  <a:lnTo>
                    <a:pt x="530" y="264"/>
                  </a:lnTo>
                  <a:lnTo>
                    <a:pt x="553" y="347"/>
                  </a:lnTo>
                  <a:lnTo>
                    <a:pt x="576" y="399"/>
                  </a:lnTo>
                  <a:lnTo>
                    <a:pt x="598" y="377"/>
                  </a:lnTo>
                  <a:lnTo>
                    <a:pt x="621" y="285"/>
                  </a:lnTo>
                </a:path>
              </a:pathLst>
            </a:custGeom>
            <a:noFill/>
            <a:ln w="763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050" name="picture 3050"/>
          <p:cNvPicPr>
            <a:picLocks noChangeAspect="1"/>
          </p:cNvPicPr>
          <p:nvPr>
            <p:custDataLst>
              <p:tags r:id="rId92"/>
            </p:custDataLst>
          </p:nvPr>
        </p:nvPicPr>
        <p:blipFill>
          <a:blip r:embed="rId93"/>
          <a:stretch>
            <a:fillRect/>
          </a:stretch>
        </p:blipFill>
        <p:spPr>
          <a:xfrm rot="21600000">
            <a:off x="7332188" y="3271118"/>
            <a:ext cx="1727572" cy="6350"/>
          </a:xfrm>
          <a:prstGeom prst="rect">
            <a:avLst/>
          </a:prstGeom>
        </p:spPr>
      </p:pic>
      <p:pic>
        <p:nvPicPr>
          <p:cNvPr id="3052" name="picture 3052"/>
          <p:cNvPicPr>
            <a:picLocks noChangeAspect="1"/>
          </p:cNvPicPr>
          <p:nvPr>
            <p:custDataLst>
              <p:tags r:id="rId94"/>
            </p:custDataLst>
          </p:nvPr>
        </p:nvPicPr>
        <p:blipFill>
          <a:blip r:embed="rId95"/>
          <a:stretch>
            <a:fillRect/>
          </a:stretch>
        </p:blipFill>
        <p:spPr>
          <a:xfrm rot="21600000">
            <a:off x="7403309" y="4721896"/>
            <a:ext cx="6350" cy="1503105"/>
          </a:xfrm>
          <a:prstGeom prst="rect">
            <a:avLst/>
          </a:prstGeom>
        </p:spPr>
      </p:pic>
      <p:pic>
        <p:nvPicPr>
          <p:cNvPr id="3054" name="picture 3054"/>
          <p:cNvPicPr>
            <a:picLocks noChangeAspect="1"/>
          </p:cNvPicPr>
          <p:nvPr>
            <p:custDataLst>
              <p:tags r:id="rId96"/>
            </p:custDataLst>
          </p:nvPr>
        </p:nvPicPr>
        <p:blipFill>
          <a:blip r:embed="rId97"/>
          <a:stretch>
            <a:fillRect/>
          </a:stretch>
        </p:blipFill>
        <p:spPr>
          <a:xfrm rot="21600000">
            <a:off x="7414051" y="4721896"/>
            <a:ext cx="6350" cy="1519725"/>
          </a:xfrm>
          <a:prstGeom prst="rect">
            <a:avLst/>
          </a:prstGeom>
        </p:spPr>
      </p:pic>
      <p:pic>
        <p:nvPicPr>
          <p:cNvPr id="3056" name="picture 3056"/>
          <p:cNvPicPr>
            <a:picLocks noChangeAspect="1"/>
          </p:cNvPicPr>
          <p:nvPr>
            <p:custDataLst>
              <p:tags r:id="rId98"/>
            </p:custDataLst>
          </p:nvPr>
        </p:nvPicPr>
        <p:blipFill>
          <a:blip r:embed="rId99"/>
          <a:stretch>
            <a:fillRect/>
          </a:stretch>
        </p:blipFill>
        <p:spPr>
          <a:xfrm rot="21600000">
            <a:off x="1468383" y="6170358"/>
            <a:ext cx="9500661" cy="212859"/>
          </a:xfrm>
          <a:prstGeom prst="rect">
            <a:avLst/>
          </a:prstGeom>
        </p:spPr>
      </p:pic>
      <p:sp>
        <p:nvSpPr>
          <p:cNvPr id="3058" name="textbox 3058"/>
          <p:cNvSpPr/>
          <p:nvPr>
            <p:custDataLst>
              <p:tags r:id="rId100"/>
            </p:custDataLst>
          </p:nvPr>
        </p:nvSpPr>
        <p:spPr>
          <a:xfrm>
            <a:off x="8961354" y="1521443"/>
            <a:ext cx="293370" cy="46786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/>
        </p:txBody>
      </p:sp>
      <p:grpSp>
        <p:nvGrpSpPr>
          <p:cNvPr id="116" name="group 116"/>
          <p:cNvGrpSpPr/>
          <p:nvPr/>
        </p:nvGrpSpPr>
        <p:grpSpPr>
          <a:xfrm rot="21600000">
            <a:off x="9252945" y="1519962"/>
            <a:ext cx="30420" cy="4681147"/>
            <a:chOff x="0" y="0"/>
            <a:chExt cx="30420" cy="4681147"/>
          </a:xfrm>
        </p:grpSpPr>
        <p:sp>
          <p:nvSpPr>
            <p:cNvPr id="3060" name="path"/>
            <p:cNvSpPr/>
            <p:nvPr>
              <p:custDataLst>
                <p:tags r:id="rId101"/>
              </p:custDataLst>
            </p:nvPr>
          </p:nvSpPr>
          <p:spPr>
            <a:xfrm>
              <a:off x="24181" y="1712973"/>
              <a:ext cx="1909" cy="1312663"/>
            </a:xfrm>
            <a:custGeom>
              <a:avLst/>
              <a:gdLst/>
              <a:ahLst/>
              <a:cxnLst/>
              <a:rect l="0" t="0" r="0" b="0"/>
              <a:pathLst>
                <a:path w="3" h="2067">
                  <a:moveTo>
                    <a:pt x="1" y="2065"/>
                  </a:moveTo>
                  <a:lnTo>
                    <a:pt x="1" y="1"/>
                  </a:lnTo>
                </a:path>
              </a:pathLst>
            </a:custGeom>
            <a:noFill/>
            <a:ln w="1909" cap="sq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62" name="path"/>
            <p:cNvSpPr/>
            <p:nvPr>
              <p:custDataLst>
                <p:tags r:id="rId102"/>
              </p:custDataLst>
            </p:nvPr>
          </p:nvSpPr>
          <p:spPr>
            <a:xfrm>
              <a:off x="18567" y="1709598"/>
              <a:ext cx="11853" cy="1323114"/>
            </a:xfrm>
            <a:custGeom>
              <a:avLst/>
              <a:gdLst/>
              <a:ahLst/>
              <a:cxnLst/>
              <a:rect l="0" t="0" r="0" b="0"/>
              <a:pathLst>
                <a:path w="18" h="2083">
                  <a:moveTo>
                    <a:pt x="9" y="2074"/>
                  </a:moveTo>
                  <a:lnTo>
                    <a:pt x="9" y="9"/>
                  </a:lnTo>
                </a:path>
              </a:pathLst>
            </a:custGeom>
            <a:noFill/>
            <a:ln w="11853" cap="rnd">
              <a:solidFill>
                <a:srgbClr val="FF26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64" name="path"/>
            <p:cNvSpPr/>
            <p:nvPr>
              <p:custDataLst>
                <p:tags r:id="rId103"/>
              </p:custDataLst>
            </p:nvPr>
          </p:nvSpPr>
          <p:spPr>
            <a:xfrm>
              <a:off x="0" y="0"/>
              <a:ext cx="2963" cy="4681147"/>
            </a:xfrm>
            <a:custGeom>
              <a:avLst/>
              <a:gdLst/>
              <a:ahLst/>
              <a:cxnLst/>
              <a:rect l="0" t="0" r="0" b="0"/>
              <a:pathLst>
                <a:path w="4" h="7371">
                  <a:moveTo>
                    <a:pt x="2" y="2"/>
                  </a:moveTo>
                  <a:lnTo>
                    <a:pt x="2" y="7369"/>
                  </a:lnTo>
                </a:path>
              </a:pathLst>
            </a:custGeom>
            <a:noFill/>
            <a:ln w="2963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group 118"/>
          <p:cNvGrpSpPr/>
          <p:nvPr/>
        </p:nvGrpSpPr>
        <p:grpSpPr>
          <a:xfrm rot="21600000">
            <a:off x="9274600" y="4833354"/>
            <a:ext cx="1535831" cy="1324787"/>
            <a:chOff x="0" y="0"/>
            <a:chExt cx="1535831" cy="1324787"/>
          </a:xfrm>
        </p:grpSpPr>
        <p:sp>
          <p:nvSpPr>
            <p:cNvPr id="3066" name="path"/>
            <p:cNvSpPr/>
            <p:nvPr>
              <p:custDataLst>
                <p:tags r:id="rId104"/>
              </p:custDataLst>
            </p:nvPr>
          </p:nvSpPr>
          <p:spPr>
            <a:xfrm>
              <a:off x="0" y="0"/>
              <a:ext cx="1535831" cy="1324787"/>
            </a:xfrm>
            <a:custGeom>
              <a:avLst/>
              <a:gdLst/>
              <a:ahLst/>
              <a:cxnLst/>
              <a:rect l="0" t="0" r="0" b="0"/>
              <a:pathLst>
                <a:path w="2418" h="2086">
                  <a:moveTo>
                    <a:pt x="1" y="2084"/>
                  </a:moveTo>
                  <a:lnTo>
                    <a:pt x="2417" y="2084"/>
                  </a:lnTo>
                  <a:moveTo>
                    <a:pt x="1" y="1"/>
                  </a:moveTo>
                  <a:lnTo>
                    <a:pt x="2417" y="1"/>
                  </a:lnTo>
                  <a:moveTo>
                    <a:pt x="69" y="2084"/>
                  </a:moveTo>
                  <a:lnTo>
                    <a:pt x="69" y="2061"/>
                  </a:lnTo>
                  <a:moveTo>
                    <a:pt x="525" y="2084"/>
                  </a:moveTo>
                  <a:lnTo>
                    <a:pt x="525" y="2061"/>
                  </a:lnTo>
                  <a:moveTo>
                    <a:pt x="981" y="2084"/>
                  </a:moveTo>
                  <a:lnTo>
                    <a:pt x="981" y="2061"/>
                  </a:lnTo>
                  <a:moveTo>
                    <a:pt x="1437" y="2084"/>
                  </a:moveTo>
                  <a:lnTo>
                    <a:pt x="1437" y="2061"/>
                  </a:lnTo>
                  <a:moveTo>
                    <a:pt x="1892" y="2084"/>
                  </a:moveTo>
                  <a:lnTo>
                    <a:pt x="1892" y="2061"/>
                  </a:lnTo>
                  <a:moveTo>
                    <a:pt x="2348" y="2084"/>
                  </a:moveTo>
                  <a:lnTo>
                    <a:pt x="2348" y="2061"/>
                  </a:lnTo>
                  <a:moveTo>
                    <a:pt x="69" y="1"/>
                  </a:moveTo>
                  <a:lnTo>
                    <a:pt x="69" y="25"/>
                  </a:lnTo>
                  <a:moveTo>
                    <a:pt x="525" y="1"/>
                  </a:moveTo>
                  <a:lnTo>
                    <a:pt x="525" y="25"/>
                  </a:lnTo>
                  <a:moveTo>
                    <a:pt x="981" y="1"/>
                  </a:moveTo>
                  <a:lnTo>
                    <a:pt x="981" y="25"/>
                  </a:lnTo>
                  <a:moveTo>
                    <a:pt x="1437" y="1"/>
                  </a:moveTo>
                  <a:lnTo>
                    <a:pt x="1437" y="25"/>
                  </a:lnTo>
                  <a:moveTo>
                    <a:pt x="1892" y="1"/>
                  </a:moveTo>
                  <a:lnTo>
                    <a:pt x="1892" y="25"/>
                  </a:lnTo>
                  <a:moveTo>
                    <a:pt x="2348" y="1"/>
                  </a:moveTo>
                  <a:lnTo>
                    <a:pt x="2348" y="25"/>
                  </a:lnTo>
                  <a:moveTo>
                    <a:pt x="1" y="2084"/>
                  </a:moveTo>
                  <a:lnTo>
                    <a:pt x="1" y="1"/>
                  </a:lnTo>
                  <a:moveTo>
                    <a:pt x="2417" y="2084"/>
                  </a:moveTo>
                  <a:lnTo>
                    <a:pt x="2417" y="1"/>
                  </a:lnTo>
                  <a:moveTo>
                    <a:pt x="1" y="2009"/>
                  </a:moveTo>
                  <a:lnTo>
                    <a:pt x="25" y="2009"/>
                  </a:lnTo>
                  <a:moveTo>
                    <a:pt x="1" y="1507"/>
                  </a:moveTo>
                  <a:lnTo>
                    <a:pt x="25" y="1507"/>
                  </a:lnTo>
                  <a:moveTo>
                    <a:pt x="1" y="1005"/>
                  </a:moveTo>
                  <a:lnTo>
                    <a:pt x="25" y="1005"/>
                  </a:lnTo>
                  <a:moveTo>
                    <a:pt x="1" y="503"/>
                  </a:moveTo>
                  <a:lnTo>
                    <a:pt x="25" y="503"/>
                  </a:lnTo>
                  <a:moveTo>
                    <a:pt x="1" y="1"/>
                  </a:moveTo>
                  <a:lnTo>
                    <a:pt x="25" y="1"/>
                  </a:lnTo>
                  <a:moveTo>
                    <a:pt x="2417" y="2009"/>
                  </a:moveTo>
                  <a:lnTo>
                    <a:pt x="2392" y="2009"/>
                  </a:lnTo>
                  <a:moveTo>
                    <a:pt x="2417" y="1507"/>
                  </a:moveTo>
                  <a:lnTo>
                    <a:pt x="2392" y="1507"/>
                  </a:lnTo>
                  <a:moveTo>
                    <a:pt x="2417" y="1005"/>
                  </a:moveTo>
                  <a:lnTo>
                    <a:pt x="2392" y="1005"/>
                  </a:lnTo>
                  <a:moveTo>
                    <a:pt x="2417" y="503"/>
                  </a:moveTo>
                  <a:lnTo>
                    <a:pt x="2392" y="503"/>
                  </a:lnTo>
                  <a:moveTo>
                    <a:pt x="2417" y="1"/>
                  </a:moveTo>
                  <a:lnTo>
                    <a:pt x="2392" y="1"/>
                  </a:lnTo>
                </a:path>
              </a:pathLst>
            </a:custGeom>
            <a:noFill/>
            <a:ln w="1947" cap="sq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68" name="path"/>
            <p:cNvSpPr/>
            <p:nvPr>
              <p:custDataLst>
                <p:tags r:id="rId105"/>
              </p:custDataLst>
            </p:nvPr>
          </p:nvSpPr>
          <p:spPr>
            <a:xfrm>
              <a:off x="69915" y="88993"/>
              <a:ext cx="1425454" cy="1179004"/>
            </a:xfrm>
            <a:custGeom>
              <a:avLst/>
              <a:gdLst/>
              <a:ahLst/>
              <a:cxnLst/>
              <a:rect l="0" t="0" r="0" b="0"/>
              <a:pathLst>
                <a:path w="2244" h="1856">
                  <a:moveTo>
                    <a:pt x="5" y="1811"/>
                  </a:moveTo>
                  <a:lnTo>
                    <a:pt x="28" y="1771"/>
                  </a:lnTo>
                  <a:lnTo>
                    <a:pt x="50" y="1713"/>
                  </a:lnTo>
                  <a:lnTo>
                    <a:pt x="73" y="1650"/>
                  </a:lnTo>
                  <a:lnTo>
                    <a:pt x="96" y="1614"/>
                  </a:lnTo>
                  <a:lnTo>
                    <a:pt x="119" y="1633"/>
                  </a:lnTo>
                  <a:lnTo>
                    <a:pt x="142" y="1682"/>
                  </a:lnTo>
                  <a:lnTo>
                    <a:pt x="164" y="1721"/>
                  </a:lnTo>
                  <a:lnTo>
                    <a:pt x="187" y="1735"/>
                  </a:lnTo>
                  <a:lnTo>
                    <a:pt x="210" y="1723"/>
                  </a:lnTo>
                  <a:lnTo>
                    <a:pt x="233" y="1711"/>
                  </a:lnTo>
                  <a:lnTo>
                    <a:pt x="256" y="1711"/>
                  </a:lnTo>
                  <a:lnTo>
                    <a:pt x="278" y="1714"/>
                  </a:lnTo>
                  <a:lnTo>
                    <a:pt x="301" y="1711"/>
                  </a:lnTo>
                  <a:lnTo>
                    <a:pt x="324" y="1709"/>
                  </a:lnTo>
                  <a:lnTo>
                    <a:pt x="347" y="1723"/>
                  </a:lnTo>
                  <a:lnTo>
                    <a:pt x="369" y="1749"/>
                  </a:lnTo>
                  <a:lnTo>
                    <a:pt x="392" y="1767"/>
                  </a:lnTo>
                  <a:lnTo>
                    <a:pt x="415" y="1760"/>
                  </a:lnTo>
                  <a:lnTo>
                    <a:pt x="438" y="1740"/>
                  </a:lnTo>
                  <a:lnTo>
                    <a:pt x="461" y="1723"/>
                  </a:lnTo>
                  <a:lnTo>
                    <a:pt x="483" y="1730"/>
                  </a:lnTo>
                  <a:lnTo>
                    <a:pt x="506" y="1763"/>
                  </a:lnTo>
                  <a:lnTo>
                    <a:pt x="529" y="1796"/>
                  </a:lnTo>
                  <a:lnTo>
                    <a:pt x="552" y="1813"/>
                  </a:lnTo>
                  <a:lnTo>
                    <a:pt x="575" y="1809"/>
                  </a:lnTo>
                  <a:lnTo>
                    <a:pt x="597" y="1789"/>
                  </a:lnTo>
                  <a:lnTo>
                    <a:pt x="620" y="1758"/>
                  </a:lnTo>
                  <a:lnTo>
                    <a:pt x="643" y="1742"/>
                  </a:lnTo>
                  <a:lnTo>
                    <a:pt x="666" y="1748"/>
                  </a:lnTo>
                  <a:lnTo>
                    <a:pt x="689" y="1755"/>
                  </a:lnTo>
                  <a:lnTo>
                    <a:pt x="711" y="1742"/>
                  </a:lnTo>
                  <a:lnTo>
                    <a:pt x="734" y="1709"/>
                  </a:lnTo>
                  <a:lnTo>
                    <a:pt x="757" y="1677"/>
                  </a:lnTo>
                  <a:lnTo>
                    <a:pt x="780" y="1662"/>
                  </a:lnTo>
                  <a:lnTo>
                    <a:pt x="802" y="1680"/>
                  </a:lnTo>
                  <a:lnTo>
                    <a:pt x="825" y="1710"/>
                  </a:lnTo>
                  <a:lnTo>
                    <a:pt x="848" y="1728"/>
                  </a:lnTo>
                  <a:lnTo>
                    <a:pt x="871" y="1728"/>
                  </a:lnTo>
                  <a:lnTo>
                    <a:pt x="894" y="1713"/>
                  </a:lnTo>
                  <a:lnTo>
                    <a:pt x="916" y="1717"/>
                  </a:lnTo>
                  <a:lnTo>
                    <a:pt x="939" y="1749"/>
                  </a:lnTo>
                  <a:lnTo>
                    <a:pt x="962" y="1788"/>
                  </a:lnTo>
                  <a:lnTo>
                    <a:pt x="985" y="1809"/>
                  </a:lnTo>
                  <a:lnTo>
                    <a:pt x="1008" y="1822"/>
                  </a:lnTo>
                  <a:lnTo>
                    <a:pt x="1030" y="1826"/>
                  </a:lnTo>
                  <a:lnTo>
                    <a:pt x="1053" y="1826"/>
                  </a:lnTo>
                  <a:lnTo>
                    <a:pt x="1076" y="1824"/>
                  </a:lnTo>
                  <a:lnTo>
                    <a:pt x="1099" y="1826"/>
                  </a:lnTo>
                  <a:lnTo>
                    <a:pt x="1122" y="1831"/>
                  </a:lnTo>
                  <a:lnTo>
                    <a:pt x="1144" y="1831"/>
                  </a:lnTo>
                  <a:lnTo>
                    <a:pt x="1167" y="1827"/>
                  </a:lnTo>
                  <a:lnTo>
                    <a:pt x="1190" y="1820"/>
                  </a:lnTo>
                  <a:lnTo>
                    <a:pt x="1213" y="1805"/>
                  </a:lnTo>
                  <a:lnTo>
                    <a:pt x="1235" y="1784"/>
                  </a:lnTo>
                  <a:lnTo>
                    <a:pt x="1258" y="1754"/>
                  </a:lnTo>
                  <a:lnTo>
                    <a:pt x="1281" y="1698"/>
                  </a:lnTo>
                  <a:lnTo>
                    <a:pt x="1304" y="1614"/>
                  </a:lnTo>
                  <a:lnTo>
                    <a:pt x="1327" y="1561"/>
                  </a:lnTo>
                  <a:lnTo>
                    <a:pt x="1349" y="1590"/>
                  </a:lnTo>
                  <a:lnTo>
                    <a:pt x="1372" y="1670"/>
                  </a:lnTo>
                  <a:lnTo>
                    <a:pt x="1395" y="1758"/>
                  </a:lnTo>
                  <a:lnTo>
                    <a:pt x="1418" y="1810"/>
                  </a:lnTo>
                  <a:lnTo>
                    <a:pt x="1441" y="1832"/>
                  </a:lnTo>
                  <a:lnTo>
                    <a:pt x="1463" y="1842"/>
                  </a:lnTo>
                  <a:lnTo>
                    <a:pt x="1486" y="1844"/>
                  </a:lnTo>
                  <a:lnTo>
                    <a:pt x="1509" y="1845"/>
                  </a:lnTo>
                  <a:lnTo>
                    <a:pt x="1532" y="1848"/>
                  </a:lnTo>
                  <a:lnTo>
                    <a:pt x="1554" y="1850"/>
                  </a:lnTo>
                  <a:lnTo>
                    <a:pt x="1577" y="1845"/>
                  </a:lnTo>
                  <a:lnTo>
                    <a:pt x="1600" y="1827"/>
                  </a:lnTo>
                  <a:lnTo>
                    <a:pt x="1623" y="1791"/>
                  </a:lnTo>
                  <a:lnTo>
                    <a:pt x="1646" y="1759"/>
                  </a:lnTo>
                  <a:lnTo>
                    <a:pt x="1668" y="1742"/>
                  </a:lnTo>
                  <a:lnTo>
                    <a:pt x="1691" y="1741"/>
                  </a:lnTo>
                  <a:lnTo>
                    <a:pt x="1714" y="1738"/>
                  </a:lnTo>
                  <a:lnTo>
                    <a:pt x="1737" y="1699"/>
                  </a:lnTo>
                  <a:lnTo>
                    <a:pt x="1760" y="1607"/>
                  </a:lnTo>
                  <a:moveTo>
                    <a:pt x="1782" y="1479"/>
                  </a:moveTo>
                  <a:lnTo>
                    <a:pt x="1805" y="1407"/>
                  </a:lnTo>
                  <a:lnTo>
                    <a:pt x="1828" y="1437"/>
                  </a:lnTo>
                  <a:lnTo>
                    <a:pt x="1851" y="1518"/>
                  </a:lnTo>
                  <a:lnTo>
                    <a:pt x="1874" y="1570"/>
                  </a:lnTo>
                  <a:lnTo>
                    <a:pt x="1896" y="1579"/>
                  </a:lnTo>
                  <a:lnTo>
                    <a:pt x="1919" y="1572"/>
                  </a:lnTo>
                  <a:lnTo>
                    <a:pt x="1942" y="1605"/>
                  </a:lnTo>
                  <a:lnTo>
                    <a:pt x="1965" y="1686"/>
                  </a:lnTo>
                  <a:lnTo>
                    <a:pt x="1987" y="1765"/>
                  </a:lnTo>
                  <a:lnTo>
                    <a:pt x="2010" y="1804"/>
                  </a:lnTo>
                  <a:lnTo>
                    <a:pt x="2033" y="1800"/>
                  </a:lnTo>
                  <a:lnTo>
                    <a:pt x="2056" y="1775"/>
                  </a:lnTo>
                  <a:lnTo>
                    <a:pt x="2079" y="1731"/>
                  </a:lnTo>
                  <a:lnTo>
                    <a:pt x="2101" y="1680"/>
                  </a:lnTo>
                  <a:lnTo>
                    <a:pt x="2124" y="1643"/>
                  </a:lnTo>
                  <a:lnTo>
                    <a:pt x="2147" y="1622"/>
                  </a:lnTo>
                  <a:lnTo>
                    <a:pt x="2170" y="1553"/>
                  </a:lnTo>
                  <a:moveTo>
                    <a:pt x="2193" y="1385"/>
                  </a:moveTo>
                  <a:lnTo>
                    <a:pt x="2215" y="991"/>
                  </a:lnTo>
                  <a:lnTo>
                    <a:pt x="2238" y="0"/>
                  </a:lnTo>
                </a:path>
              </a:pathLst>
            </a:custGeom>
            <a:noFill/>
            <a:ln w="7788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070" name="picture 3070"/>
          <p:cNvPicPr>
            <a:picLocks noChangeAspect="1"/>
          </p:cNvPicPr>
          <p:nvPr>
            <p:custDataLst>
              <p:tags r:id="rId106"/>
            </p:custDataLst>
          </p:nvPr>
        </p:nvPicPr>
        <p:blipFill>
          <a:blip r:embed="rId107"/>
          <a:stretch>
            <a:fillRect/>
          </a:stretch>
        </p:blipFill>
        <p:spPr>
          <a:xfrm rot="21600000">
            <a:off x="7111279" y="4721896"/>
            <a:ext cx="3778642" cy="1673823"/>
          </a:xfrm>
          <a:prstGeom prst="rect">
            <a:avLst/>
          </a:prstGeom>
        </p:spPr>
      </p:pic>
      <p:sp>
        <p:nvSpPr>
          <p:cNvPr id="3072" name="path"/>
          <p:cNvSpPr/>
          <p:nvPr>
            <p:custDataLst>
              <p:tags r:id="rId108"/>
            </p:custDataLst>
          </p:nvPr>
        </p:nvSpPr>
        <p:spPr>
          <a:xfrm>
            <a:off x="9262433" y="4802333"/>
            <a:ext cx="2874" cy="1383678"/>
          </a:xfrm>
          <a:custGeom>
            <a:avLst/>
            <a:gdLst/>
            <a:ahLst/>
            <a:cxnLst/>
            <a:rect l="0" t="0" r="0" b="0"/>
            <a:pathLst>
              <a:path w="4" h="2179">
                <a:moveTo>
                  <a:pt x="2" y="2"/>
                </a:moveTo>
                <a:lnTo>
                  <a:pt x="2" y="2176"/>
                </a:lnTo>
              </a:path>
            </a:pathLst>
          </a:custGeom>
          <a:noFill/>
          <a:ln w="2844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74" name="path"/>
          <p:cNvSpPr/>
          <p:nvPr>
            <p:custDataLst>
              <p:tags r:id="rId109"/>
            </p:custDataLst>
          </p:nvPr>
        </p:nvSpPr>
        <p:spPr>
          <a:xfrm>
            <a:off x="1426895" y="4573068"/>
            <a:ext cx="9500661" cy="245960"/>
          </a:xfrm>
          <a:custGeom>
            <a:avLst/>
            <a:gdLst/>
            <a:ahLst/>
            <a:cxnLst/>
            <a:rect l="0" t="0" r="0" b="0"/>
            <a:pathLst>
              <a:path w="14961" h="387">
                <a:moveTo>
                  <a:pt x="2" y="2"/>
                </a:moveTo>
                <a:lnTo>
                  <a:pt x="14959" y="2"/>
                </a:lnTo>
                <a:lnTo>
                  <a:pt x="14959" y="385"/>
                </a:lnTo>
                <a:lnTo>
                  <a:pt x="2" y="385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76" name="textbox 3076"/>
          <p:cNvSpPr/>
          <p:nvPr>
            <p:custDataLst>
              <p:tags r:id="rId110"/>
            </p:custDataLst>
          </p:nvPr>
        </p:nvSpPr>
        <p:spPr>
          <a:xfrm>
            <a:off x="1439122" y="1602936"/>
            <a:ext cx="361315" cy="47809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/>
        </p:txBody>
      </p:sp>
      <p:sp>
        <p:nvSpPr>
          <p:cNvPr id="3078" name="rect"/>
          <p:cNvSpPr/>
          <p:nvPr>
            <p:custDataLst>
              <p:tags r:id="rId111"/>
            </p:custDataLst>
          </p:nvPr>
        </p:nvSpPr>
        <p:spPr>
          <a:xfrm>
            <a:off x="7298598" y="6267599"/>
            <a:ext cx="1692681" cy="128120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80" name="textbox 3080"/>
          <p:cNvSpPr/>
          <p:nvPr>
            <p:custDataLst>
              <p:tags r:id="rId112"/>
            </p:custDataLst>
          </p:nvPr>
        </p:nvSpPr>
        <p:spPr>
          <a:xfrm>
            <a:off x="8085987" y="6359045"/>
            <a:ext cx="90169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700" kern="0" spc="-30" dirty="0">
                <a:solidFill>
                  <a:srgbClr val="000000">
                    <a:alpha val="85098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</a:t>
            </a:r>
            <a:endParaRPr lang="en-US" altLang="en-US" sz="700" dirty="0"/>
          </a:p>
        </p:txBody>
      </p:sp>
      <p:sp>
        <p:nvSpPr>
          <p:cNvPr id="3082" name="rect"/>
          <p:cNvSpPr/>
          <p:nvPr>
            <p:custDataLst>
              <p:tags r:id="rId113"/>
            </p:custDataLst>
          </p:nvPr>
        </p:nvSpPr>
        <p:spPr>
          <a:xfrm>
            <a:off x="1658730" y="6181376"/>
            <a:ext cx="2024343" cy="214343"/>
          </a:xfrm>
          <a:prstGeom prst="rect">
            <a:avLst/>
          </a:prstGeom>
          <a:solidFill>
            <a:srgbClr val="FFFFFF">
              <a:alpha val="8470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84" name="picture 3084"/>
          <p:cNvPicPr>
            <a:picLocks noChangeAspect="1"/>
          </p:cNvPicPr>
          <p:nvPr>
            <p:custDataLst>
              <p:tags r:id="rId114"/>
            </p:custDataLst>
          </p:nvPr>
        </p:nvPicPr>
        <p:blipFill>
          <a:blip r:embed="rId115"/>
          <a:stretch>
            <a:fillRect/>
          </a:stretch>
        </p:blipFill>
        <p:spPr>
          <a:xfrm rot="21600000">
            <a:off x="1428377" y="4566075"/>
            <a:ext cx="9539182" cy="1817142"/>
          </a:xfrm>
          <a:prstGeom prst="rect">
            <a:avLst/>
          </a:prstGeom>
        </p:spPr>
      </p:pic>
      <p:pic>
        <p:nvPicPr>
          <p:cNvPr id="3086" name="picture 3086"/>
          <p:cNvPicPr>
            <a:picLocks noChangeAspect="1"/>
          </p:cNvPicPr>
          <p:nvPr>
            <p:custDataLst>
              <p:tags r:id="rId116"/>
            </p:custDataLst>
          </p:nvPr>
        </p:nvPicPr>
        <p:blipFill>
          <a:blip r:embed="rId117"/>
          <a:stretch>
            <a:fillRect/>
          </a:stretch>
        </p:blipFill>
        <p:spPr>
          <a:xfrm rot="21600000">
            <a:off x="3737216" y="4814061"/>
            <a:ext cx="1434802" cy="1319354"/>
          </a:xfrm>
          <a:prstGeom prst="rect">
            <a:avLst/>
          </a:prstGeom>
        </p:spPr>
      </p:pic>
      <p:sp>
        <p:nvSpPr>
          <p:cNvPr id="3088" name="path"/>
          <p:cNvSpPr/>
          <p:nvPr>
            <p:custDataLst>
              <p:tags r:id="rId118"/>
            </p:custDataLst>
          </p:nvPr>
        </p:nvSpPr>
        <p:spPr>
          <a:xfrm>
            <a:off x="7060455" y="5211225"/>
            <a:ext cx="17135" cy="905230"/>
          </a:xfrm>
          <a:custGeom>
            <a:avLst/>
            <a:gdLst/>
            <a:ahLst/>
            <a:cxnLst/>
            <a:rect l="0" t="0" r="0" b="0"/>
            <a:pathLst>
              <a:path w="26" h="1425">
                <a:moveTo>
                  <a:pt x="25" y="1424"/>
                </a:moveTo>
                <a:lnTo>
                  <a:pt x="1" y="1424"/>
                </a:lnTo>
                <a:moveTo>
                  <a:pt x="25" y="712"/>
                </a:moveTo>
                <a:lnTo>
                  <a:pt x="1" y="712"/>
                </a:lnTo>
                <a:moveTo>
                  <a:pt x="25" y="1"/>
                </a:moveTo>
                <a:lnTo>
                  <a:pt x="1" y="1"/>
                </a:lnTo>
              </a:path>
            </a:pathLst>
          </a:custGeom>
          <a:noFill/>
          <a:ln w="1879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90" name="path"/>
          <p:cNvSpPr/>
          <p:nvPr>
            <p:custDataLst>
              <p:tags r:id="rId119"/>
            </p:custDataLst>
          </p:nvPr>
        </p:nvSpPr>
        <p:spPr>
          <a:xfrm>
            <a:off x="5195572" y="4904919"/>
            <a:ext cx="17068" cy="919686"/>
          </a:xfrm>
          <a:custGeom>
            <a:avLst/>
            <a:gdLst/>
            <a:ahLst/>
            <a:cxnLst/>
            <a:rect l="0" t="0" r="0" b="0"/>
            <a:pathLst>
              <a:path w="26" h="1448">
                <a:moveTo>
                  <a:pt x="25" y="1446"/>
                </a:moveTo>
                <a:lnTo>
                  <a:pt x="1" y="1446"/>
                </a:lnTo>
                <a:moveTo>
                  <a:pt x="25" y="1205"/>
                </a:moveTo>
                <a:lnTo>
                  <a:pt x="1" y="1205"/>
                </a:lnTo>
                <a:moveTo>
                  <a:pt x="25" y="965"/>
                </a:moveTo>
                <a:lnTo>
                  <a:pt x="1" y="965"/>
                </a:lnTo>
                <a:moveTo>
                  <a:pt x="25" y="724"/>
                </a:moveTo>
                <a:lnTo>
                  <a:pt x="1" y="724"/>
                </a:lnTo>
                <a:moveTo>
                  <a:pt x="25" y="483"/>
                </a:moveTo>
                <a:lnTo>
                  <a:pt x="1" y="483"/>
                </a:lnTo>
                <a:moveTo>
                  <a:pt x="25" y="242"/>
                </a:moveTo>
                <a:lnTo>
                  <a:pt x="1" y="242"/>
                </a:lnTo>
                <a:moveTo>
                  <a:pt x="25" y="1"/>
                </a:moveTo>
                <a:lnTo>
                  <a:pt x="1" y="1"/>
                </a:lnTo>
              </a:path>
            </a:pathLst>
          </a:custGeom>
          <a:noFill/>
          <a:ln w="1851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92" name="rect"/>
          <p:cNvSpPr/>
          <p:nvPr>
            <p:custDataLst>
              <p:tags r:id="rId120"/>
            </p:custDataLst>
          </p:nvPr>
        </p:nvSpPr>
        <p:spPr>
          <a:xfrm>
            <a:off x="5195572" y="5975640"/>
            <a:ext cx="17068" cy="1926"/>
          </a:xfrm>
          <a:prstGeom prst="rect">
            <a:avLst/>
          </a:prstGeom>
          <a:solidFill>
            <a:srgbClr val="2626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94" name="path"/>
          <p:cNvSpPr/>
          <p:nvPr>
            <p:custDataLst>
              <p:tags r:id="rId121"/>
            </p:custDataLst>
          </p:nvPr>
        </p:nvSpPr>
        <p:spPr>
          <a:xfrm>
            <a:off x="3670658" y="4826179"/>
            <a:ext cx="7145459" cy="1341927"/>
          </a:xfrm>
          <a:custGeom>
            <a:avLst/>
            <a:gdLst/>
            <a:ahLst/>
            <a:cxnLst/>
            <a:rect l="0" t="0" r="0" b="0"/>
            <a:pathLst>
              <a:path w="11252" h="2113">
                <a:moveTo>
                  <a:pt x="4" y="4"/>
                </a:moveTo>
                <a:lnTo>
                  <a:pt x="2424" y="4"/>
                </a:lnTo>
                <a:lnTo>
                  <a:pt x="2424" y="2096"/>
                </a:lnTo>
                <a:lnTo>
                  <a:pt x="4" y="2096"/>
                </a:lnTo>
                <a:lnTo>
                  <a:pt x="4" y="4"/>
                </a:lnTo>
                <a:close/>
                <a:moveTo>
                  <a:pt x="2942" y="6"/>
                </a:moveTo>
                <a:lnTo>
                  <a:pt x="5362" y="6"/>
                </a:lnTo>
                <a:lnTo>
                  <a:pt x="5362" y="2094"/>
                </a:lnTo>
                <a:lnTo>
                  <a:pt x="2942" y="2094"/>
                </a:lnTo>
                <a:lnTo>
                  <a:pt x="2942" y="6"/>
                </a:lnTo>
                <a:close/>
                <a:moveTo>
                  <a:pt x="5890" y="6"/>
                </a:moveTo>
                <a:lnTo>
                  <a:pt x="8315" y="6"/>
                </a:lnTo>
                <a:lnTo>
                  <a:pt x="8315" y="2095"/>
                </a:lnTo>
                <a:lnTo>
                  <a:pt x="5890" y="2095"/>
                </a:lnTo>
                <a:lnTo>
                  <a:pt x="5890" y="6"/>
                </a:lnTo>
                <a:close/>
                <a:moveTo>
                  <a:pt x="8825" y="14"/>
                </a:moveTo>
                <a:lnTo>
                  <a:pt x="11248" y="14"/>
                </a:lnTo>
                <a:lnTo>
                  <a:pt x="11248" y="2108"/>
                </a:lnTo>
                <a:lnTo>
                  <a:pt x="8825" y="2108"/>
                </a:lnTo>
                <a:lnTo>
                  <a:pt x="8825" y="14"/>
                </a:lnTo>
                <a:close/>
              </a:path>
            </a:pathLst>
          </a:custGeom>
          <a:noFill/>
          <a:ln w="5926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96" name="picture 3096"/>
          <p:cNvPicPr>
            <a:picLocks noChangeAspect="1"/>
          </p:cNvPicPr>
          <p:nvPr>
            <p:custDataLst>
              <p:tags r:id="rId122"/>
            </p:custDataLst>
          </p:nvPr>
        </p:nvPicPr>
        <p:blipFill>
          <a:blip r:embed="rId123"/>
          <a:stretch>
            <a:fillRect/>
          </a:stretch>
        </p:blipFill>
        <p:spPr>
          <a:xfrm rot="21600000">
            <a:off x="1757479" y="3250539"/>
            <a:ext cx="1650613" cy="6350"/>
          </a:xfrm>
          <a:prstGeom prst="rect">
            <a:avLst/>
          </a:prstGeom>
        </p:spPr>
      </p:pic>
      <p:pic>
        <p:nvPicPr>
          <p:cNvPr id="3098" name="picture 3098"/>
          <p:cNvPicPr>
            <a:picLocks noChangeAspect="1"/>
          </p:cNvPicPr>
          <p:nvPr>
            <p:custDataLst>
              <p:tags r:id="rId124"/>
            </p:custDataLst>
          </p:nvPr>
        </p:nvPicPr>
        <p:blipFill>
          <a:blip r:embed="rId125"/>
          <a:stretch>
            <a:fillRect/>
          </a:stretch>
        </p:blipFill>
        <p:spPr>
          <a:xfrm rot="21600000">
            <a:off x="3584029" y="3267808"/>
            <a:ext cx="1708621" cy="6350"/>
          </a:xfrm>
          <a:prstGeom prst="rect">
            <a:avLst/>
          </a:prstGeom>
        </p:spPr>
      </p:pic>
      <p:sp>
        <p:nvSpPr>
          <p:cNvPr id="3100" name="path"/>
          <p:cNvSpPr/>
          <p:nvPr>
            <p:custDataLst>
              <p:tags r:id="rId126"/>
            </p:custDataLst>
          </p:nvPr>
        </p:nvSpPr>
        <p:spPr>
          <a:xfrm>
            <a:off x="1809838" y="6157646"/>
            <a:ext cx="1542916" cy="1852"/>
          </a:xfrm>
          <a:custGeom>
            <a:avLst/>
            <a:gdLst/>
            <a:ahLst/>
            <a:cxnLst/>
            <a:rect l="0" t="0" r="0" b="0"/>
            <a:pathLst>
              <a:path w="2429" h="2">
                <a:moveTo>
                  <a:pt x="1" y="1"/>
                </a:moveTo>
                <a:lnTo>
                  <a:pt x="2428" y="1"/>
                </a:lnTo>
              </a:path>
            </a:pathLst>
          </a:custGeom>
          <a:noFill/>
          <a:ln w="1836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02" name="textbox 3102"/>
          <p:cNvSpPr/>
          <p:nvPr>
            <p:custDataLst>
              <p:tags r:id="rId127"/>
            </p:custDataLst>
          </p:nvPr>
        </p:nvSpPr>
        <p:spPr>
          <a:xfrm>
            <a:off x="3330880" y="1571820"/>
            <a:ext cx="337820" cy="46786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203200" algn="l" rtl="0" eaLnBrk="0">
              <a:lnSpc>
                <a:spcPct val="76000"/>
              </a:lnSpc>
              <a:spcBef>
                <a:spcPts val="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0.7</a:t>
            </a:r>
            <a:endParaRPr lang="en-US" altLang="en-US" sz="700" dirty="0"/>
          </a:p>
          <a:p>
            <a:pPr algn="l" rtl="0" eaLnBrk="0">
              <a:lnSpc>
                <a:spcPct val="156000"/>
              </a:lnSpc>
            </a:pPr>
            <a:endParaRPr lang="en-US" altLang="en-US" sz="1000" dirty="0"/>
          </a:p>
          <a:p>
            <a:pPr marL="203200" algn="l" rtl="0" eaLnBrk="0">
              <a:lnSpc>
                <a:spcPct val="76000"/>
              </a:lnSpc>
              <a:spcBef>
                <a:spcPts val="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700" dirty="0"/>
          </a:p>
          <a:p>
            <a:pPr algn="l" rtl="0" eaLnBrk="0">
              <a:lnSpc>
                <a:spcPct val="179000"/>
              </a:lnSpc>
            </a:pPr>
            <a:endParaRPr lang="en-US" altLang="en-US" sz="1000" dirty="0"/>
          </a:p>
          <a:p>
            <a:pPr marL="203200" algn="l" rtl="0" eaLnBrk="0">
              <a:lnSpc>
                <a:spcPct val="76000"/>
              </a:lnSpc>
              <a:spcBef>
                <a:spcPts val="22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0.3</a:t>
            </a:r>
            <a:endParaRPr lang="en-US" altLang="en-US" sz="700" dirty="0"/>
          </a:p>
          <a:p>
            <a:pPr algn="l" rtl="0" eaLnBrk="0">
              <a:lnSpc>
                <a:spcPct val="169000"/>
              </a:lnSpc>
            </a:pPr>
            <a:endParaRPr lang="en-US" altLang="en-US" sz="1000" dirty="0"/>
          </a:p>
          <a:p>
            <a:pPr algn="l" rtl="0" eaLnBrk="0">
              <a:lnSpc>
                <a:spcPct val="175000"/>
              </a:lnSpc>
            </a:pPr>
            <a:endParaRPr lang="en-US" altLang="en-US" sz="100" dirty="0"/>
          </a:p>
          <a:p>
            <a:pPr marL="203200" algn="l" rtl="0" eaLnBrk="0">
              <a:lnSpc>
                <a:spcPct val="77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0.1</a:t>
            </a:r>
            <a:endParaRPr lang="en-US" altLang="en-US" sz="700" dirty="0"/>
          </a:p>
        </p:txBody>
      </p:sp>
      <p:sp>
        <p:nvSpPr>
          <p:cNvPr id="3104" name="path"/>
          <p:cNvSpPr/>
          <p:nvPr>
            <p:custDataLst>
              <p:tags r:id="rId128"/>
            </p:custDataLst>
          </p:nvPr>
        </p:nvSpPr>
        <p:spPr>
          <a:xfrm>
            <a:off x="3329399" y="1570339"/>
            <a:ext cx="2963" cy="4681147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7369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106" name="picture 3106"/>
          <p:cNvPicPr>
            <a:picLocks noChangeAspect="1"/>
          </p:cNvPicPr>
          <p:nvPr>
            <p:custDataLst>
              <p:tags r:id="rId129"/>
            </p:custDataLst>
          </p:nvPr>
        </p:nvPicPr>
        <p:blipFill>
          <a:blip r:embed="rId130"/>
          <a:stretch>
            <a:fillRect/>
          </a:stretch>
        </p:blipFill>
        <p:spPr>
          <a:xfrm rot="21600000">
            <a:off x="1865477" y="4903536"/>
            <a:ext cx="1442797" cy="1214420"/>
          </a:xfrm>
          <a:prstGeom prst="rect">
            <a:avLst/>
          </a:prstGeom>
        </p:spPr>
      </p:pic>
      <p:sp>
        <p:nvSpPr>
          <p:cNvPr id="3108" name="path"/>
          <p:cNvSpPr/>
          <p:nvPr>
            <p:custDataLst>
              <p:tags r:id="rId131"/>
            </p:custDataLst>
          </p:nvPr>
        </p:nvSpPr>
        <p:spPr>
          <a:xfrm>
            <a:off x="7471534" y="5061371"/>
            <a:ext cx="1447178" cy="1055353"/>
          </a:xfrm>
          <a:custGeom>
            <a:avLst/>
            <a:gdLst/>
            <a:ahLst/>
            <a:cxnLst/>
            <a:rect l="0" t="0" r="0" b="0"/>
            <a:pathLst>
              <a:path w="2279" h="1661">
                <a:moveTo>
                  <a:pt x="6" y="0"/>
                </a:moveTo>
                <a:lnTo>
                  <a:pt x="29" y="1652"/>
                </a:lnTo>
                <a:lnTo>
                  <a:pt x="52" y="1654"/>
                </a:lnTo>
                <a:lnTo>
                  <a:pt x="75" y="1648"/>
                </a:lnTo>
                <a:lnTo>
                  <a:pt x="97" y="1623"/>
                </a:lnTo>
                <a:lnTo>
                  <a:pt x="120" y="1654"/>
                </a:lnTo>
                <a:lnTo>
                  <a:pt x="143" y="1654"/>
                </a:lnTo>
                <a:lnTo>
                  <a:pt x="166" y="1654"/>
                </a:lnTo>
                <a:lnTo>
                  <a:pt x="189" y="1651"/>
                </a:lnTo>
                <a:lnTo>
                  <a:pt x="212" y="1653"/>
                </a:lnTo>
                <a:lnTo>
                  <a:pt x="235" y="1651"/>
                </a:lnTo>
                <a:lnTo>
                  <a:pt x="258" y="1205"/>
                </a:lnTo>
                <a:moveTo>
                  <a:pt x="281" y="1367"/>
                </a:moveTo>
                <a:lnTo>
                  <a:pt x="304" y="749"/>
                </a:lnTo>
                <a:lnTo>
                  <a:pt x="327" y="1589"/>
                </a:lnTo>
                <a:lnTo>
                  <a:pt x="350" y="1651"/>
                </a:lnTo>
                <a:lnTo>
                  <a:pt x="373" y="1654"/>
                </a:lnTo>
                <a:lnTo>
                  <a:pt x="396" y="1654"/>
                </a:lnTo>
                <a:lnTo>
                  <a:pt x="419" y="1654"/>
                </a:lnTo>
                <a:lnTo>
                  <a:pt x="442" y="1654"/>
                </a:lnTo>
                <a:lnTo>
                  <a:pt x="465" y="1654"/>
                </a:lnTo>
                <a:lnTo>
                  <a:pt x="487" y="1654"/>
                </a:lnTo>
                <a:lnTo>
                  <a:pt x="510" y="1653"/>
                </a:lnTo>
                <a:lnTo>
                  <a:pt x="533" y="1621"/>
                </a:lnTo>
                <a:moveTo>
                  <a:pt x="579" y="1631"/>
                </a:moveTo>
                <a:lnTo>
                  <a:pt x="602" y="1211"/>
                </a:lnTo>
                <a:lnTo>
                  <a:pt x="625" y="1607"/>
                </a:lnTo>
                <a:lnTo>
                  <a:pt x="648" y="1652"/>
                </a:lnTo>
                <a:lnTo>
                  <a:pt x="671" y="1654"/>
                </a:lnTo>
                <a:lnTo>
                  <a:pt x="694" y="1654"/>
                </a:lnTo>
                <a:lnTo>
                  <a:pt x="717" y="1654"/>
                </a:lnTo>
                <a:lnTo>
                  <a:pt x="740" y="1654"/>
                </a:lnTo>
                <a:lnTo>
                  <a:pt x="763" y="1654"/>
                </a:lnTo>
                <a:lnTo>
                  <a:pt x="786" y="1653"/>
                </a:lnTo>
                <a:lnTo>
                  <a:pt x="809" y="1634"/>
                </a:lnTo>
                <a:lnTo>
                  <a:pt x="832" y="1295"/>
                </a:lnTo>
                <a:lnTo>
                  <a:pt x="855" y="1048"/>
                </a:lnTo>
                <a:lnTo>
                  <a:pt x="877" y="1517"/>
                </a:lnTo>
                <a:moveTo>
                  <a:pt x="900" y="1602"/>
                </a:moveTo>
                <a:lnTo>
                  <a:pt x="923" y="1646"/>
                </a:lnTo>
                <a:lnTo>
                  <a:pt x="946" y="1654"/>
                </a:lnTo>
                <a:lnTo>
                  <a:pt x="969" y="1654"/>
                </a:lnTo>
                <a:lnTo>
                  <a:pt x="992" y="1654"/>
                </a:lnTo>
                <a:lnTo>
                  <a:pt x="1015" y="1654"/>
                </a:lnTo>
                <a:lnTo>
                  <a:pt x="1038" y="1654"/>
                </a:lnTo>
                <a:lnTo>
                  <a:pt x="1061" y="1654"/>
                </a:lnTo>
                <a:lnTo>
                  <a:pt x="1084" y="1652"/>
                </a:lnTo>
                <a:lnTo>
                  <a:pt x="1107" y="1607"/>
                </a:lnTo>
                <a:moveTo>
                  <a:pt x="1153" y="1631"/>
                </a:moveTo>
                <a:lnTo>
                  <a:pt x="1176" y="1620"/>
                </a:lnTo>
                <a:lnTo>
                  <a:pt x="1199" y="1652"/>
                </a:lnTo>
                <a:lnTo>
                  <a:pt x="1222" y="1654"/>
                </a:lnTo>
                <a:lnTo>
                  <a:pt x="1245" y="1654"/>
                </a:lnTo>
                <a:lnTo>
                  <a:pt x="1267" y="1654"/>
                </a:lnTo>
                <a:lnTo>
                  <a:pt x="1290" y="1654"/>
                </a:lnTo>
                <a:lnTo>
                  <a:pt x="1313" y="1654"/>
                </a:lnTo>
                <a:lnTo>
                  <a:pt x="1336" y="1654"/>
                </a:lnTo>
                <a:lnTo>
                  <a:pt x="1359" y="1654"/>
                </a:lnTo>
                <a:lnTo>
                  <a:pt x="1382" y="1647"/>
                </a:lnTo>
                <a:moveTo>
                  <a:pt x="1474" y="1560"/>
                </a:moveTo>
                <a:lnTo>
                  <a:pt x="1497" y="1642"/>
                </a:lnTo>
                <a:lnTo>
                  <a:pt x="1520" y="1654"/>
                </a:lnTo>
                <a:lnTo>
                  <a:pt x="1543" y="1654"/>
                </a:lnTo>
                <a:lnTo>
                  <a:pt x="1566" y="1654"/>
                </a:lnTo>
                <a:lnTo>
                  <a:pt x="1589" y="1654"/>
                </a:lnTo>
                <a:lnTo>
                  <a:pt x="1612" y="1654"/>
                </a:lnTo>
                <a:lnTo>
                  <a:pt x="1635" y="1654"/>
                </a:lnTo>
                <a:lnTo>
                  <a:pt x="1657" y="1650"/>
                </a:lnTo>
                <a:lnTo>
                  <a:pt x="1680" y="1577"/>
                </a:lnTo>
                <a:lnTo>
                  <a:pt x="1703" y="1281"/>
                </a:lnTo>
                <a:lnTo>
                  <a:pt x="1726" y="1608"/>
                </a:lnTo>
                <a:moveTo>
                  <a:pt x="1772" y="1629"/>
                </a:moveTo>
                <a:lnTo>
                  <a:pt x="1795" y="1651"/>
                </a:lnTo>
                <a:lnTo>
                  <a:pt x="1818" y="1653"/>
                </a:lnTo>
                <a:lnTo>
                  <a:pt x="1841" y="1654"/>
                </a:lnTo>
                <a:lnTo>
                  <a:pt x="1864" y="1654"/>
                </a:lnTo>
                <a:lnTo>
                  <a:pt x="1887" y="1654"/>
                </a:lnTo>
                <a:lnTo>
                  <a:pt x="1910" y="1654"/>
                </a:lnTo>
                <a:lnTo>
                  <a:pt x="1933" y="1653"/>
                </a:lnTo>
                <a:lnTo>
                  <a:pt x="1956" y="1641"/>
                </a:lnTo>
                <a:lnTo>
                  <a:pt x="1979" y="1441"/>
                </a:lnTo>
                <a:lnTo>
                  <a:pt x="2002" y="1102"/>
                </a:lnTo>
                <a:lnTo>
                  <a:pt x="2025" y="1498"/>
                </a:lnTo>
                <a:lnTo>
                  <a:pt x="2047" y="1561"/>
                </a:lnTo>
                <a:lnTo>
                  <a:pt x="2070" y="1643"/>
                </a:lnTo>
                <a:lnTo>
                  <a:pt x="2093" y="1653"/>
                </a:lnTo>
                <a:lnTo>
                  <a:pt x="2116" y="1654"/>
                </a:lnTo>
                <a:lnTo>
                  <a:pt x="2139" y="1654"/>
                </a:lnTo>
                <a:lnTo>
                  <a:pt x="2162" y="1654"/>
                </a:lnTo>
                <a:lnTo>
                  <a:pt x="2185" y="1654"/>
                </a:lnTo>
                <a:lnTo>
                  <a:pt x="2208" y="1654"/>
                </a:lnTo>
                <a:lnTo>
                  <a:pt x="2231" y="1653"/>
                </a:lnTo>
                <a:lnTo>
                  <a:pt x="2254" y="1647"/>
                </a:lnTo>
                <a:lnTo>
                  <a:pt x="2277" y="1640"/>
                </a:lnTo>
              </a:path>
            </a:pathLst>
          </a:custGeom>
          <a:noFill/>
          <a:ln w="8609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10" name="path"/>
          <p:cNvSpPr/>
          <p:nvPr>
            <p:custDataLst>
              <p:tags r:id="rId132"/>
            </p:custDataLst>
          </p:nvPr>
        </p:nvSpPr>
        <p:spPr>
          <a:xfrm>
            <a:off x="1813022" y="5215198"/>
            <a:ext cx="9003903" cy="821266"/>
          </a:xfrm>
          <a:custGeom>
            <a:avLst/>
            <a:gdLst/>
            <a:ahLst/>
            <a:cxnLst/>
            <a:rect l="0" t="0" r="0" b="0"/>
            <a:pathLst>
              <a:path w="14179" h="1293">
                <a:moveTo>
                  <a:pt x="7" y="1286"/>
                </a:moveTo>
                <a:lnTo>
                  <a:pt x="2382" y="1286"/>
                </a:lnTo>
                <a:moveTo>
                  <a:pt x="8832" y="579"/>
                </a:moveTo>
                <a:lnTo>
                  <a:pt x="11208" y="579"/>
                </a:lnTo>
                <a:moveTo>
                  <a:pt x="11767" y="679"/>
                </a:moveTo>
                <a:lnTo>
                  <a:pt x="14172" y="679"/>
                </a:lnTo>
                <a:moveTo>
                  <a:pt x="5886" y="715"/>
                </a:moveTo>
                <a:lnTo>
                  <a:pt x="8261" y="715"/>
                </a:lnTo>
                <a:moveTo>
                  <a:pt x="2959" y="7"/>
                </a:moveTo>
                <a:lnTo>
                  <a:pt x="5334" y="7"/>
                </a:lnTo>
              </a:path>
            </a:pathLst>
          </a:custGeom>
          <a:noFill/>
          <a:ln w="8890" cap="rnd">
            <a:solidFill>
              <a:srgbClr val="FF2600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14" name="path"/>
          <p:cNvSpPr/>
          <p:nvPr>
            <p:custDataLst>
              <p:tags r:id="rId133"/>
            </p:custDataLst>
          </p:nvPr>
        </p:nvSpPr>
        <p:spPr>
          <a:xfrm>
            <a:off x="1796834" y="1602936"/>
            <a:ext cx="2963" cy="4681147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2"/>
                </a:moveTo>
                <a:lnTo>
                  <a:pt x="2" y="7369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116" name="table 3116"/>
          <p:cNvGraphicFramePr>
            <a:graphicFrameLocks noGrp="1"/>
          </p:cNvGraphicFramePr>
          <p:nvPr>
            <p:custDataLst>
              <p:tags r:id="rId134"/>
            </p:custDataLst>
          </p:nvPr>
        </p:nvGraphicFramePr>
        <p:xfrm>
          <a:off x="1757479" y="1630844"/>
          <a:ext cx="1650364" cy="1326515"/>
        </p:xfrm>
        <a:graphic>
          <a:graphicData uri="http://schemas.openxmlformats.org/drawingml/2006/table">
            <a:tbl>
              <a:tblPr/>
              <a:tblGrid>
                <a:gridCol w="208280"/>
                <a:gridCol w="438149"/>
                <a:gridCol w="779144"/>
                <a:gridCol w="224789"/>
              </a:tblGrid>
              <a:tr h="13265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20" name="path"/>
          <p:cNvSpPr/>
          <p:nvPr>
            <p:custDataLst>
              <p:tags r:id="rId135"/>
            </p:custDataLst>
          </p:nvPr>
        </p:nvSpPr>
        <p:spPr>
          <a:xfrm>
            <a:off x="7399516" y="3228616"/>
            <a:ext cx="1549858" cy="1335221"/>
          </a:xfrm>
          <a:custGeom>
            <a:avLst/>
            <a:gdLst/>
            <a:ahLst/>
            <a:cxnLst/>
            <a:rect l="0" t="0" r="0" b="0"/>
            <a:pathLst>
              <a:path w="2440" h="2102">
                <a:moveTo>
                  <a:pt x="9" y="9"/>
                </a:moveTo>
                <a:lnTo>
                  <a:pt x="2431" y="9"/>
                </a:lnTo>
                <a:lnTo>
                  <a:pt x="2431" y="2093"/>
                </a:lnTo>
                <a:lnTo>
                  <a:pt x="9" y="2093"/>
                </a:lnTo>
                <a:lnTo>
                  <a:pt x="9" y="9"/>
                </a:lnTo>
                <a:close/>
              </a:path>
            </a:pathLst>
          </a:custGeom>
          <a:noFill/>
          <a:ln w="11853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122" name="table 3122"/>
          <p:cNvGraphicFramePr>
            <a:graphicFrameLocks noGrp="1"/>
          </p:cNvGraphicFramePr>
          <p:nvPr>
            <p:custDataLst>
              <p:tags r:id="rId136"/>
            </p:custDataLst>
          </p:nvPr>
        </p:nvGraphicFramePr>
        <p:xfrm>
          <a:off x="3675067" y="3233910"/>
          <a:ext cx="1549400" cy="1324610"/>
        </p:xfrm>
        <a:graphic>
          <a:graphicData uri="http://schemas.openxmlformats.org/drawingml/2006/table">
            <a:tbl>
              <a:tblPr/>
              <a:tblGrid>
                <a:gridCol w="1549400"/>
              </a:tblGrid>
              <a:tr h="13150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24" name="path"/>
          <p:cNvSpPr/>
          <p:nvPr>
            <p:custDataLst>
              <p:tags r:id="rId137"/>
            </p:custDataLst>
          </p:nvPr>
        </p:nvSpPr>
        <p:spPr>
          <a:xfrm>
            <a:off x="9271512" y="3229560"/>
            <a:ext cx="1549858" cy="1323114"/>
          </a:xfrm>
          <a:custGeom>
            <a:avLst/>
            <a:gdLst/>
            <a:ahLst/>
            <a:cxnLst/>
            <a:rect l="0" t="0" r="0" b="0"/>
            <a:pathLst>
              <a:path w="2440" h="2083">
                <a:moveTo>
                  <a:pt x="9" y="9"/>
                </a:moveTo>
                <a:lnTo>
                  <a:pt x="2431" y="9"/>
                </a:lnTo>
                <a:lnTo>
                  <a:pt x="2431" y="2074"/>
                </a:lnTo>
                <a:lnTo>
                  <a:pt x="9" y="2074"/>
                </a:lnTo>
              </a:path>
            </a:pathLst>
          </a:custGeom>
          <a:noFill/>
          <a:ln w="11853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26" name="path"/>
          <p:cNvSpPr/>
          <p:nvPr>
            <p:custDataLst>
              <p:tags r:id="rId138"/>
            </p:custDataLst>
          </p:nvPr>
        </p:nvSpPr>
        <p:spPr>
          <a:xfrm>
            <a:off x="1809838" y="5005316"/>
            <a:ext cx="17231" cy="1109862"/>
          </a:xfrm>
          <a:custGeom>
            <a:avLst/>
            <a:gdLst/>
            <a:ahLst/>
            <a:cxnLst/>
            <a:rect l="0" t="0" r="0" b="0"/>
            <a:pathLst>
              <a:path w="27" h="1747">
                <a:moveTo>
                  <a:pt x="1" y="1746"/>
                </a:moveTo>
                <a:lnTo>
                  <a:pt x="25" y="1746"/>
                </a:lnTo>
                <a:moveTo>
                  <a:pt x="1" y="1397"/>
                </a:moveTo>
                <a:lnTo>
                  <a:pt x="25" y="1397"/>
                </a:lnTo>
                <a:moveTo>
                  <a:pt x="1" y="1048"/>
                </a:moveTo>
                <a:lnTo>
                  <a:pt x="25" y="1048"/>
                </a:lnTo>
                <a:moveTo>
                  <a:pt x="1" y="699"/>
                </a:moveTo>
                <a:lnTo>
                  <a:pt x="25" y="699"/>
                </a:lnTo>
                <a:moveTo>
                  <a:pt x="1" y="350"/>
                </a:moveTo>
                <a:lnTo>
                  <a:pt x="25" y="350"/>
                </a:lnTo>
                <a:moveTo>
                  <a:pt x="1" y="1"/>
                </a:moveTo>
                <a:lnTo>
                  <a:pt x="25" y="1"/>
                </a:lnTo>
              </a:path>
            </a:pathLst>
          </a:custGeom>
          <a:noFill/>
          <a:ln w="1836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128" name="table 3128"/>
          <p:cNvGraphicFramePr>
            <a:graphicFrameLocks noGrp="1"/>
          </p:cNvGraphicFramePr>
          <p:nvPr>
            <p:custDataLst>
              <p:tags r:id="rId139"/>
            </p:custDataLst>
          </p:nvPr>
        </p:nvGraphicFramePr>
        <p:xfrm>
          <a:off x="1806261" y="4831511"/>
          <a:ext cx="1529080" cy="1332864"/>
        </p:xfrm>
        <a:graphic>
          <a:graphicData uri="http://schemas.openxmlformats.org/drawingml/2006/table">
            <a:tbl>
              <a:tblPr/>
              <a:tblGrid>
                <a:gridCol w="1529080"/>
              </a:tblGrid>
              <a:tr h="13296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36195" algn="l" rtl="0" eaLnBrk="0">
                        <a:lnSpc>
                          <a:spcPts val="1075"/>
                        </a:lnSpc>
                        <a:spcBef>
                          <a:spcPts val="0"/>
                        </a:spcBef>
                      </a:pP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δ</a:t>
                      </a:r>
                      <a:r>
                        <a:rPr sz="8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0.03</a:t>
                      </a:r>
                      <a:endParaRPr lang="en-US" altLang="en-US" sz="8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30" name="path"/>
          <p:cNvSpPr/>
          <p:nvPr>
            <p:custDataLst>
              <p:tags r:id="rId140"/>
            </p:custDataLst>
          </p:nvPr>
        </p:nvSpPr>
        <p:spPr>
          <a:xfrm>
            <a:off x="1806261" y="3236874"/>
            <a:ext cx="1543931" cy="1318705"/>
          </a:xfrm>
          <a:custGeom>
            <a:avLst/>
            <a:gdLst/>
            <a:ahLst/>
            <a:cxnLst/>
            <a:rect l="0" t="0" r="0" b="0"/>
            <a:pathLst>
              <a:path w="2431" h="2076">
                <a:moveTo>
                  <a:pt x="4" y="4"/>
                </a:moveTo>
                <a:lnTo>
                  <a:pt x="2426" y="4"/>
                </a:lnTo>
                <a:lnTo>
                  <a:pt x="2426" y="2072"/>
                </a:lnTo>
                <a:lnTo>
                  <a:pt x="4" y="2072"/>
                </a:lnTo>
                <a:lnTo>
                  <a:pt x="4" y="4"/>
                </a:lnTo>
                <a:close/>
              </a:path>
            </a:pathLst>
          </a:custGeom>
          <a:noFill/>
          <a:ln w="5926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32" name="path"/>
          <p:cNvSpPr/>
          <p:nvPr>
            <p:custDataLst>
              <p:tags r:id="rId141"/>
            </p:custDataLst>
          </p:nvPr>
        </p:nvSpPr>
        <p:spPr>
          <a:xfrm>
            <a:off x="9271470" y="1644066"/>
            <a:ext cx="1537237" cy="1308008"/>
          </a:xfrm>
          <a:custGeom>
            <a:avLst/>
            <a:gdLst/>
            <a:ahLst/>
            <a:cxnLst/>
            <a:rect l="0" t="0" r="0" b="0"/>
            <a:pathLst>
              <a:path w="2420" h="2059">
                <a:moveTo>
                  <a:pt x="1" y="2058"/>
                </a:moveTo>
                <a:lnTo>
                  <a:pt x="2419" y="2058"/>
                </a:lnTo>
                <a:moveTo>
                  <a:pt x="1" y="1"/>
                </a:moveTo>
                <a:lnTo>
                  <a:pt x="2419" y="1"/>
                </a:lnTo>
                <a:moveTo>
                  <a:pt x="70" y="2058"/>
                </a:moveTo>
                <a:lnTo>
                  <a:pt x="70" y="2034"/>
                </a:lnTo>
                <a:moveTo>
                  <a:pt x="526" y="2058"/>
                </a:moveTo>
                <a:lnTo>
                  <a:pt x="526" y="2034"/>
                </a:lnTo>
                <a:moveTo>
                  <a:pt x="982" y="2058"/>
                </a:moveTo>
                <a:lnTo>
                  <a:pt x="982" y="2034"/>
                </a:lnTo>
                <a:moveTo>
                  <a:pt x="1438" y="2058"/>
                </a:moveTo>
                <a:lnTo>
                  <a:pt x="1438" y="2034"/>
                </a:lnTo>
                <a:moveTo>
                  <a:pt x="1894" y="2058"/>
                </a:moveTo>
                <a:lnTo>
                  <a:pt x="1894" y="2034"/>
                </a:lnTo>
                <a:moveTo>
                  <a:pt x="2350" y="2058"/>
                </a:moveTo>
                <a:lnTo>
                  <a:pt x="2350" y="2034"/>
                </a:lnTo>
                <a:moveTo>
                  <a:pt x="70" y="1"/>
                </a:moveTo>
                <a:lnTo>
                  <a:pt x="70" y="25"/>
                </a:lnTo>
                <a:moveTo>
                  <a:pt x="526" y="1"/>
                </a:moveTo>
                <a:lnTo>
                  <a:pt x="526" y="25"/>
                </a:lnTo>
                <a:moveTo>
                  <a:pt x="982" y="1"/>
                </a:moveTo>
                <a:lnTo>
                  <a:pt x="982" y="25"/>
                </a:lnTo>
                <a:moveTo>
                  <a:pt x="1438" y="1"/>
                </a:moveTo>
                <a:lnTo>
                  <a:pt x="1438" y="25"/>
                </a:lnTo>
                <a:moveTo>
                  <a:pt x="1894" y="1"/>
                </a:moveTo>
                <a:lnTo>
                  <a:pt x="1894" y="25"/>
                </a:lnTo>
                <a:moveTo>
                  <a:pt x="2350" y="1"/>
                </a:moveTo>
                <a:lnTo>
                  <a:pt x="2350" y="25"/>
                </a:lnTo>
              </a:path>
            </a:pathLst>
          </a:custGeom>
          <a:noFill/>
          <a:ln w="2006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34" name="path"/>
          <p:cNvSpPr/>
          <p:nvPr>
            <p:custDataLst>
              <p:tags r:id="rId142"/>
            </p:custDataLst>
          </p:nvPr>
        </p:nvSpPr>
        <p:spPr>
          <a:xfrm>
            <a:off x="9398470" y="1771066"/>
            <a:ext cx="1537237" cy="1308008"/>
          </a:xfrm>
          <a:custGeom>
            <a:avLst/>
            <a:gdLst/>
            <a:ahLst/>
            <a:cxnLst/>
            <a:rect l="0" t="0" r="0" b="0"/>
            <a:pathLst>
              <a:path w="2420" h="2059">
                <a:moveTo>
                  <a:pt x="1" y="2058"/>
                </a:moveTo>
                <a:lnTo>
                  <a:pt x="1" y="1"/>
                </a:lnTo>
                <a:moveTo>
                  <a:pt x="2419" y="2058"/>
                </a:moveTo>
                <a:lnTo>
                  <a:pt x="2419" y="1"/>
                </a:lnTo>
                <a:moveTo>
                  <a:pt x="1" y="2058"/>
                </a:moveTo>
                <a:lnTo>
                  <a:pt x="25" y="2058"/>
                </a:lnTo>
                <a:moveTo>
                  <a:pt x="1" y="1764"/>
                </a:moveTo>
                <a:lnTo>
                  <a:pt x="25" y="1764"/>
                </a:lnTo>
                <a:moveTo>
                  <a:pt x="1" y="1470"/>
                </a:moveTo>
                <a:lnTo>
                  <a:pt x="25" y="1470"/>
                </a:lnTo>
                <a:moveTo>
                  <a:pt x="1" y="1176"/>
                </a:moveTo>
                <a:lnTo>
                  <a:pt x="25" y="1176"/>
                </a:lnTo>
                <a:moveTo>
                  <a:pt x="1" y="883"/>
                </a:moveTo>
                <a:lnTo>
                  <a:pt x="25" y="883"/>
                </a:lnTo>
                <a:moveTo>
                  <a:pt x="1" y="589"/>
                </a:moveTo>
                <a:lnTo>
                  <a:pt x="25" y="589"/>
                </a:lnTo>
                <a:moveTo>
                  <a:pt x="1" y="295"/>
                </a:moveTo>
                <a:lnTo>
                  <a:pt x="25" y="295"/>
                </a:lnTo>
                <a:moveTo>
                  <a:pt x="1" y="1"/>
                </a:moveTo>
                <a:lnTo>
                  <a:pt x="25" y="1"/>
                </a:lnTo>
                <a:moveTo>
                  <a:pt x="2419" y="2058"/>
                </a:moveTo>
                <a:lnTo>
                  <a:pt x="2395" y="2058"/>
                </a:lnTo>
                <a:moveTo>
                  <a:pt x="2419" y="1764"/>
                </a:moveTo>
                <a:lnTo>
                  <a:pt x="2395" y="1764"/>
                </a:lnTo>
                <a:moveTo>
                  <a:pt x="2419" y="1470"/>
                </a:moveTo>
                <a:lnTo>
                  <a:pt x="2395" y="1470"/>
                </a:lnTo>
                <a:moveTo>
                  <a:pt x="2419" y="1176"/>
                </a:moveTo>
                <a:lnTo>
                  <a:pt x="2395" y="1176"/>
                </a:lnTo>
                <a:moveTo>
                  <a:pt x="2419" y="883"/>
                </a:moveTo>
                <a:lnTo>
                  <a:pt x="2395" y="883"/>
                </a:lnTo>
                <a:moveTo>
                  <a:pt x="2419" y="589"/>
                </a:moveTo>
                <a:lnTo>
                  <a:pt x="2395" y="589"/>
                </a:lnTo>
                <a:moveTo>
                  <a:pt x="2419" y="295"/>
                </a:moveTo>
                <a:lnTo>
                  <a:pt x="2395" y="295"/>
                </a:lnTo>
                <a:moveTo>
                  <a:pt x="2419" y="1"/>
                </a:moveTo>
                <a:lnTo>
                  <a:pt x="2395" y="1"/>
                </a:lnTo>
              </a:path>
            </a:pathLst>
          </a:custGeom>
          <a:noFill/>
          <a:ln w="2006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36" name="path"/>
          <p:cNvSpPr/>
          <p:nvPr>
            <p:custDataLst>
              <p:tags r:id="rId143"/>
            </p:custDataLst>
          </p:nvPr>
        </p:nvSpPr>
        <p:spPr>
          <a:xfrm>
            <a:off x="9272187" y="1641428"/>
            <a:ext cx="1543931" cy="1318705"/>
          </a:xfrm>
          <a:custGeom>
            <a:avLst/>
            <a:gdLst/>
            <a:ahLst/>
            <a:cxnLst/>
            <a:rect l="0" t="0" r="0" b="0"/>
            <a:pathLst>
              <a:path w="2431" h="2076">
                <a:moveTo>
                  <a:pt x="4" y="4"/>
                </a:moveTo>
                <a:lnTo>
                  <a:pt x="2426" y="4"/>
                </a:lnTo>
                <a:lnTo>
                  <a:pt x="2426" y="2072"/>
                </a:lnTo>
                <a:lnTo>
                  <a:pt x="4" y="2072"/>
                </a:lnTo>
                <a:lnTo>
                  <a:pt x="4" y="4"/>
                </a:lnTo>
                <a:close/>
              </a:path>
            </a:pathLst>
          </a:custGeom>
          <a:noFill/>
          <a:ln w="5926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38" name="path"/>
          <p:cNvSpPr/>
          <p:nvPr>
            <p:custDataLst>
              <p:tags r:id="rId144"/>
            </p:custDataLst>
          </p:nvPr>
        </p:nvSpPr>
        <p:spPr>
          <a:xfrm>
            <a:off x="7410375" y="4086584"/>
            <a:ext cx="1546894" cy="8890"/>
          </a:xfrm>
          <a:custGeom>
            <a:avLst/>
            <a:gdLst/>
            <a:ahLst/>
            <a:cxnLst/>
            <a:rect l="0" t="0" r="0" b="0"/>
            <a:pathLst>
              <a:path w="2436" h="14">
                <a:moveTo>
                  <a:pt x="6" y="7"/>
                </a:moveTo>
                <a:lnTo>
                  <a:pt x="2429" y="7"/>
                </a:lnTo>
              </a:path>
            </a:pathLst>
          </a:custGeom>
          <a:noFill/>
          <a:ln w="8890" cap="rnd">
            <a:solidFill>
              <a:srgbClr val="FF2600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40" name="textbox 3140"/>
          <p:cNvSpPr/>
          <p:nvPr>
            <p:custDataLst>
              <p:tags r:id="rId145"/>
            </p:custDataLst>
          </p:nvPr>
        </p:nvSpPr>
        <p:spPr>
          <a:xfrm>
            <a:off x="7398479" y="3222331"/>
            <a:ext cx="1566544" cy="1364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</a:pPr>
            <a:endParaRPr lang="en-US" altLang="en-US" sz="800" dirty="0"/>
          </a:p>
          <a:p>
            <a:pPr marL="755015" algn="l" rtl="0" eaLnBrk="0">
              <a:lnSpc>
                <a:spcPct val="94000"/>
              </a:lnSpc>
              <a:spcBef>
                <a:spcPts val="0"/>
              </a:spcBef>
            </a:pPr>
            <a:r>
              <a:rPr sz="1000" kern="0" spc="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Detection</a:t>
            </a:r>
            <a:r>
              <a:rPr sz="1000" kern="0" spc="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1000" kern="0" spc="-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Error</a:t>
            </a:r>
            <a:endParaRPr lang="en-US" altLang="en-US" sz="10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200" dirty="0"/>
          </a:p>
          <a:p>
            <a:pPr marL="654050" algn="l" rtl="0" eaLnBrk="0">
              <a:lnSpc>
                <a:spcPts val="1240"/>
              </a:lnSpc>
              <a:spcBef>
                <a:spcPts val="0"/>
              </a:spcBef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900" dirty="0"/>
          </a:p>
        </p:txBody>
      </p:sp>
      <p:sp>
        <p:nvSpPr>
          <p:cNvPr id="3142" name="textbox 3142"/>
          <p:cNvSpPr/>
          <p:nvPr>
            <p:custDataLst>
              <p:tags r:id="rId146"/>
            </p:custDataLst>
          </p:nvPr>
        </p:nvSpPr>
        <p:spPr>
          <a:xfrm>
            <a:off x="1800869" y="3218004"/>
            <a:ext cx="1558925" cy="13703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marL="53340" algn="l" rtl="0" eaLnBrk="0">
              <a:lnSpc>
                <a:spcPts val="1240"/>
              </a:lnSpc>
              <a:spcBef>
                <a:spcPts val="0"/>
              </a:spcBef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900" dirty="0"/>
          </a:p>
        </p:txBody>
      </p:sp>
      <p:sp>
        <p:nvSpPr>
          <p:cNvPr id="3144" name="path"/>
          <p:cNvSpPr/>
          <p:nvPr>
            <p:custDataLst>
              <p:tags r:id="rId147"/>
            </p:custDataLst>
          </p:nvPr>
        </p:nvSpPr>
        <p:spPr>
          <a:xfrm>
            <a:off x="10615414" y="2014020"/>
            <a:ext cx="123883" cy="782714"/>
          </a:xfrm>
          <a:custGeom>
            <a:avLst/>
            <a:gdLst/>
            <a:ahLst/>
            <a:cxnLst/>
            <a:rect l="0" t="0" r="0" b="0"/>
            <a:pathLst>
              <a:path w="195" h="1232">
                <a:moveTo>
                  <a:pt x="6" y="1231"/>
                </a:moveTo>
                <a:lnTo>
                  <a:pt x="29" y="1093"/>
                </a:lnTo>
                <a:lnTo>
                  <a:pt x="51" y="961"/>
                </a:lnTo>
                <a:lnTo>
                  <a:pt x="74" y="856"/>
                </a:lnTo>
                <a:lnTo>
                  <a:pt x="97" y="713"/>
                </a:lnTo>
                <a:lnTo>
                  <a:pt x="120" y="539"/>
                </a:lnTo>
                <a:lnTo>
                  <a:pt x="143" y="402"/>
                </a:lnTo>
                <a:moveTo>
                  <a:pt x="165" y="174"/>
                </a:moveTo>
                <a:lnTo>
                  <a:pt x="188" y="0"/>
                </a:lnTo>
              </a:path>
            </a:pathLst>
          </a:custGeom>
          <a:noFill/>
          <a:ln w="8024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20" name="group 120"/>
          <p:cNvGrpSpPr/>
          <p:nvPr/>
        </p:nvGrpSpPr>
        <p:grpSpPr>
          <a:xfrm rot="21600000">
            <a:off x="9326527" y="1683870"/>
            <a:ext cx="1450759" cy="1233123"/>
            <a:chOff x="0" y="0"/>
            <a:chExt cx="1450759" cy="1233123"/>
          </a:xfrm>
        </p:grpSpPr>
        <p:sp>
          <p:nvSpPr>
            <p:cNvPr id="3146" name="path"/>
            <p:cNvSpPr/>
            <p:nvPr>
              <p:custDataLst>
                <p:tags r:id="rId148"/>
              </p:custDataLst>
            </p:nvPr>
          </p:nvSpPr>
          <p:spPr>
            <a:xfrm>
              <a:off x="0" y="33281"/>
              <a:ext cx="1441749" cy="1184522"/>
            </a:xfrm>
            <a:custGeom>
              <a:avLst/>
              <a:gdLst/>
              <a:ahLst/>
              <a:cxnLst/>
              <a:rect l="0" t="0" r="0" b="0"/>
              <a:pathLst>
                <a:path w="2270" h="1865">
                  <a:moveTo>
                    <a:pt x="6" y="1602"/>
                  </a:moveTo>
                  <a:lnTo>
                    <a:pt x="28" y="1525"/>
                  </a:lnTo>
                  <a:lnTo>
                    <a:pt x="51" y="1478"/>
                  </a:lnTo>
                  <a:lnTo>
                    <a:pt x="74" y="1423"/>
                  </a:lnTo>
                  <a:lnTo>
                    <a:pt x="97" y="1394"/>
                  </a:lnTo>
                  <a:lnTo>
                    <a:pt x="120" y="1351"/>
                  </a:lnTo>
                  <a:lnTo>
                    <a:pt x="142" y="1339"/>
                  </a:lnTo>
                  <a:lnTo>
                    <a:pt x="165" y="1356"/>
                  </a:lnTo>
                  <a:lnTo>
                    <a:pt x="188" y="1350"/>
                  </a:lnTo>
                  <a:lnTo>
                    <a:pt x="211" y="1410"/>
                  </a:lnTo>
                  <a:lnTo>
                    <a:pt x="234" y="1439"/>
                  </a:lnTo>
                  <a:lnTo>
                    <a:pt x="257" y="1504"/>
                  </a:lnTo>
                  <a:lnTo>
                    <a:pt x="279" y="1556"/>
                  </a:lnTo>
                  <a:lnTo>
                    <a:pt x="302" y="1623"/>
                  </a:lnTo>
                  <a:lnTo>
                    <a:pt x="325" y="1683"/>
                  </a:lnTo>
                  <a:lnTo>
                    <a:pt x="348" y="1729"/>
                  </a:lnTo>
                  <a:lnTo>
                    <a:pt x="371" y="1764"/>
                  </a:lnTo>
                  <a:lnTo>
                    <a:pt x="393" y="1789"/>
                  </a:lnTo>
                  <a:lnTo>
                    <a:pt x="416" y="1831"/>
                  </a:lnTo>
                  <a:lnTo>
                    <a:pt x="439" y="1807"/>
                  </a:lnTo>
                  <a:lnTo>
                    <a:pt x="462" y="1806"/>
                  </a:lnTo>
                  <a:lnTo>
                    <a:pt x="485" y="1781"/>
                  </a:lnTo>
                  <a:lnTo>
                    <a:pt x="507" y="1735"/>
                  </a:lnTo>
                  <a:lnTo>
                    <a:pt x="530" y="1712"/>
                  </a:lnTo>
                  <a:lnTo>
                    <a:pt x="553" y="1651"/>
                  </a:lnTo>
                  <a:lnTo>
                    <a:pt x="576" y="1593"/>
                  </a:lnTo>
                  <a:lnTo>
                    <a:pt x="599" y="1499"/>
                  </a:lnTo>
                  <a:lnTo>
                    <a:pt x="621" y="1464"/>
                  </a:lnTo>
                  <a:lnTo>
                    <a:pt x="644" y="1397"/>
                  </a:lnTo>
                  <a:lnTo>
                    <a:pt x="667" y="1376"/>
                  </a:lnTo>
                  <a:lnTo>
                    <a:pt x="690" y="1344"/>
                  </a:lnTo>
                  <a:lnTo>
                    <a:pt x="713" y="1351"/>
                  </a:lnTo>
                  <a:lnTo>
                    <a:pt x="735" y="1331"/>
                  </a:lnTo>
                  <a:lnTo>
                    <a:pt x="758" y="1348"/>
                  </a:lnTo>
                  <a:lnTo>
                    <a:pt x="781" y="1407"/>
                  </a:lnTo>
                  <a:lnTo>
                    <a:pt x="804" y="1441"/>
                  </a:lnTo>
                  <a:lnTo>
                    <a:pt x="827" y="1494"/>
                  </a:lnTo>
                  <a:lnTo>
                    <a:pt x="850" y="1557"/>
                  </a:lnTo>
                  <a:lnTo>
                    <a:pt x="872" y="1614"/>
                  </a:lnTo>
                  <a:lnTo>
                    <a:pt x="895" y="1686"/>
                  </a:lnTo>
                  <a:lnTo>
                    <a:pt x="918" y="1718"/>
                  </a:lnTo>
                  <a:lnTo>
                    <a:pt x="941" y="1776"/>
                  </a:lnTo>
                  <a:lnTo>
                    <a:pt x="964" y="1811"/>
                  </a:lnTo>
                  <a:lnTo>
                    <a:pt x="986" y="1862"/>
                  </a:lnTo>
                  <a:lnTo>
                    <a:pt x="1009" y="1809"/>
                  </a:lnTo>
                  <a:lnTo>
                    <a:pt x="1032" y="1821"/>
                  </a:lnTo>
                  <a:lnTo>
                    <a:pt x="1055" y="1786"/>
                  </a:lnTo>
                  <a:lnTo>
                    <a:pt x="1078" y="1769"/>
                  </a:lnTo>
                  <a:lnTo>
                    <a:pt x="1100" y="1715"/>
                  </a:lnTo>
                  <a:lnTo>
                    <a:pt x="1123" y="1643"/>
                  </a:lnTo>
                  <a:lnTo>
                    <a:pt x="1146" y="1601"/>
                  </a:lnTo>
                  <a:lnTo>
                    <a:pt x="1169" y="1536"/>
                  </a:lnTo>
                  <a:lnTo>
                    <a:pt x="1192" y="1469"/>
                  </a:lnTo>
                  <a:lnTo>
                    <a:pt x="1214" y="1433"/>
                  </a:lnTo>
                  <a:lnTo>
                    <a:pt x="1237" y="1394"/>
                  </a:lnTo>
                  <a:lnTo>
                    <a:pt x="1260" y="1349"/>
                  </a:lnTo>
                  <a:lnTo>
                    <a:pt x="1283" y="1329"/>
                  </a:lnTo>
                  <a:lnTo>
                    <a:pt x="1306" y="1340"/>
                  </a:lnTo>
                  <a:lnTo>
                    <a:pt x="1328" y="1367"/>
                  </a:lnTo>
                  <a:lnTo>
                    <a:pt x="1351" y="1401"/>
                  </a:lnTo>
                  <a:lnTo>
                    <a:pt x="1374" y="1447"/>
                  </a:lnTo>
                  <a:lnTo>
                    <a:pt x="1397" y="1484"/>
                  </a:lnTo>
                  <a:lnTo>
                    <a:pt x="1420" y="1564"/>
                  </a:lnTo>
                  <a:lnTo>
                    <a:pt x="1443" y="1625"/>
                  </a:lnTo>
                  <a:lnTo>
                    <a:pt x="1465" y="1644"/>
                  </a:lnTo>
                  <a:lnTo>
                    <a:pt x="1488" y="1741"/>
                  </a:lnTo>
                  <a:lnTo>
                    <a:pt x="1511" y="1792"/>
                  </a:lnTo>
                  <a:lnTo>
                    <a:pt x="1534" y="1805"/>
                  </a:lnTo>
                  <a:lnTo>
                    <a:pt x="1557" y="1816"/>
                  </a:lnTo>
                  <a:lnTo>
                    <a:pt x="1579" y="1834"/>
                  </a:lnTo>
                  <a:lnTo>
                    <a:pt x="1602" y="1823"/>
                  </a:lnTo>
                  <a:lnTo>
                    <a:pt x="1625" y="1813"/>
                  </a:lnTo>
                  <a:lnTo>
                    <a:pt x="1648" y="1744"/>
                  </a:lnTo>
                  <a:lnTo>
                    <a:pt x="1671" y="1714"/>
                  </a:lnTo>
                  <a:lnTo>
                    <a:pt x="1693" y="1653"/>
                  </a:lnTo>
                  <a:lnTo>
                    <a:pt x="1716" y="1580"/>
                  </a:lnTo>
                  <a:lnTo>
                    <a:pt x="1739" y="1530"/>
                  </a:lnTo>
                  <a:lnTo>
                    <a:pt x="1762" y="1472"/>
                  </a:lnTo>
                  <a:lnTo>
                    <a:pt x="1785" y="1432"/>
                  </a:lnTo>
                  <a:lnTo>
                    <a:pt x="1807" y="1383"/>
                  </a:lnTo>
                  <a:lnTo>
                    <a:pt x="1830" y="1351"/>
                  </a:lnTo>
                  <a:lnTo>
                    <a:pt x="1853" y="1338"/>
                  </a:lnTo>
                  <a:lnTo>
                    <a:pt x="1876" y="1355"/>
                  </a:lnTo>
                  <a:lnTo>
                    <a:pt x="1899" y="1362"/>
                  </a:lnTo>
                  <a:lnTo>
                    <a:pt x="1922" y="1395"/>
                  </a:lnTo>
                  <a:lnTo>
                    <a:pt x="1944" y="1441"/>
                  </a:lnTo>
                  <a:lnTo>
                    <a:pt x="1967" y="1506"/>
                  </a:lnTo>
                  <a:lnTo>
                    <a:pt x="1990" y="1560"/>
                  </a:lnTo>
                  <a:lnTo>
                    <a:pt x="2013" y="1620"/>
                  </a:lnTo>
                  <a:lnTo>
                    <a:pt x="2036" y="1699"/>
                  </a:lnTo>
                  <a:moveTo>
                    <a:pt x="2172" y="869"/>
                  </a:moveTo>
                  <a:lnTo>
                    <a:pt x="2195" y="642"/>
                  </a:lnTo>
                  <a:moveTo>
                    <a:pt x="2218" y="468"/>
                  </a:moveTo>
                  <a:lnTo>
                    <a:pt x="2241" y="225"/>
                  </a:lnTo>
                  <a:lnTo>
                    <a:pt x="2264" y="0"/>
                  </a:lnTo>
                </a:path>
              </a:pathLst>
            </a:custGeom>
            <a:noFill/>
            <a:ln w="802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48" name="path"/>
            <p:cNvSpPr/>
            <p:nvPr>
              <p:custDataLst>
                <p:tags r:id="rId149"/>
              </p:custDataLst>
            </p:nvPr>
          </p:nvSpPr>
          <p:spPr>
            <a:xfrm>
              <a:off x="1288987" y="0"/>
              <a:ext cx="161772" cy="1233123"/>
            </a:xfrm>
            <a:custGeom>
              <a:avLst/>
              <a:gdLst/>
              <a:ahLst/>
              <a:cxnLst/>
              <a:rect l="0" t="0" r="0" b="0"/>
              <a:pathLst>
                <a:path w="254" h="1941">
                  <a:moveTo>
                    <a:pt x="4" y="4"/>
                  </a:moveTo>
                  <a:lnTo>
                    <a:pt x="4" y="1937"/>
                  </a:lnTo>
                  <a:moveTo>
                    <a:pt x="249" y="4"/>
                  </a:moveTo>
                  <a:lnTo>
                    <a:pt x="249" y="1937"/>
                  </a:lnTo>
                </a:path>
              </a:pathLst>
            </a:custGeom>
            <a:noFill/>
            <a:ln w="6045" cap="rnd">
              <a:solidFill>
                <a:srgbClr val="FF2600">
                  <a:alpha val="100000"/>
                </a:srgbClr>
              </a:solidFill>
              <a:prstDash val="dash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50" name="textbox 3150"/>
          <p:cNvSpPr/>
          <p:nvPr>
            <p:custDataLst>
              <p:tags r:id="rId150"/>
            </p:custDataLst>
          </p:nvPr>
        </p:nvSpPr>
        <p:spPr>
          <a:xfrm>
            <a:off x="5263736" y="1619677"/>
            <a:ext cx="262890" cy="1351914"/>
          </a:xfrm>
          <a:prstGeom prst="rect">
            <a:avLst/>
          </a:prstGeom>
          <a:solidFill>
            <a:srgbClr val="FFFFFF">
              <a:alpha val="84705"/>
            </a:srgbClr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</a:pPr>
            <a:endParaRPr lang="en-US" altLang="en-US" sz="200" dirty="0"/>
          </a:p>
          <a:p>
            <a:pPr algn="r" rtl="0" eaLnBrk="0">
              <a:lnSpc>
                <a:spcPct val="77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1.5</a:t>
            </a:r>
            <a:endParaRPr lang="en-US" altLang="en-US" sz="7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r" rtl="0" eaLnBrk="0">
              <a:lnSpc>
                <a:spcPct val="76000"/>
              </a:lnSpc>
              <a:spcBef>
                <a:spcPts val="21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7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r" rtl="0" eaLnBrk="0">
              <a:lnSpc>
                <a:spcPct val="76000"/>
              </a:lnSpc>
              <a:spcBef>
                <a:spcPts val="21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-0.5</a:t>
            </a:r>
            <a:endParaRPr lang="en-US" altLang="en-US" sz="7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algn="l" rtl="0" eaLnBrk="0">
              <a:lnSpc>
                <a:spcPct val="181000"/>
              </a:lnSpc>
            </a:pPr>
            <a:endParaRPr lang="en-US" altLang="en-US" sz="100" dirty="0"/>
          </a:p>
          <a:p>
            <a:pPr algn="r" rtl="0" eaLnBrk="0">
              <a:lnSpc>
                <a:spcPct val="77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-1.5</a:t>
            </a:r>
            <a:endParaRPr lang="en-US" altLang="en-US" sz="700" dirty="0"/>
          </a:p>
        </p:txBody>
      </p:sp>
      <p:sp>
        <p:nvSpPr>
          <p:cNvPr id="3152" name="rect"/>
          <p:cNvSpPr/>
          <p:nvPr>
            <p:custDataLst>
              <p:tags r:id="rId151"/>
            </p:custDataLst>
          </p:nvPr>
        </p:nvSpPr>
        <p:spPr>
          <a:xfrm>
            <a:off x="5425084" y="2979633"/>
            <a:ext cx="1780262" cy="2607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54" name="textbox 3154"/>
          <p:cNvSpPr/>
          <p:nvPr>
            <p:custDataLst>
              <p:tags r:id="rId152"/>
            </p:custDataLst>
          </p:nvPr>
        </p:nvSpPr>
        <p:spPr>
          <a:xfrm>
            <a:off x="5226884" y="1493653"/>
            <a:ext cx="293370" cy="46786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r" rtl="0" eaLnBrk="0">
              <a:lnSpc>
                <a:spcPct val="77000"/>
              </a:lnSpc>
              <a:spcBef>
                <a:spcPts val="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1.6</a:t>
            </a:r>
            <a:endParaRPr lang="en-US" altLang="en-US" sz="7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r" rtl="0" eaLnBrk="0">
              <a:lnSpc>
                <a:spcPct val="78000"/>
              </a:lnSpc>
              <a:spcBef>
                <a:spcPts val="21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1.2</a:t>
            </a:r>
            <a:endParaRPr lang="en-US" altLang="en-US" sz="7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r" rtl="0" eaLnBrk="0">
              <a:lnSpc>
                <a:spcPct val="76000"/>
              </a:lnSpc>
              <a:spcBef>
                <a:spcPts val="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0.8</a:t>
            </a:r>
            <a:endParaRPr lang="en-US" altLang="en-US" sz="700" dirty="0"/>
          </a:p>
          <a:p>
            <a:pPr algn="l" rtl="0" eaLnBrk="0">
              <a:lnSpc>
                <a:spcPct val="128000"/>
              </a:lnSpc>
            </a:pPr>
            <a:endParaRPr lang="en-US" altLang="en-US" sz="1000" dirty="0"/>
          </a:p>
          <a:p>
            <a:pPr algn="r" rtl="0" eaLnBrk="0">
              <a:lnSpc>
                <a:spcPct val="76000"/>
              </a:lnSpc>
              <a:spcBef>
                <a:spcPts val="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0.4</a:t>
            </a:r>
            <a:endParaRPr lang="en-US" altLang="en-US" sz="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78000"/>
              </a:lnSpc>
            </a:pPr>
            <a:endParaRPr lang="en-US" altLang="en-US" sz="100" dirty="0"/>
          </a:p>
          <a:p>
            <a:pPr algn="r" rtl="0" eaLnBrk="0">
              <a:lnSpc>
                <a:spcPct val="76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sp>
        <p:nvSpPr>
          <p:cNvPr id="3156" name="textbox 3156"/>
          <p:cNvSpPr/>
          <p:nvPr>
            <p:custDataLst>
              <p:tags r:id="rId153"/>
            </p:custDataLst>
          </p:nvPr>
        </p:nvSpPr>
        <p:spPr>
          <a:xfrm>
            <a:off x="7097579" y="1521443"/>
            <a:ext cx="293370" cy="46786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r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700" dirty="0"/>
          </a:p>
          <a:p>
            <a:pPr algn="l" rtl="0" eaLnBrk="0">
              <a:lnSpc>
                <a:spcPct val="199000"/>
              </a:lnSpc>
            </a:pPr>
            <a:endParaRPr lang="en-US" altLang="en-US" sz="1000" dirty="0"/>
          </a:p>
          <a:p>
            <a:pPr algn="r" rtl="0" eaLnBrk="0">
              <a:lnSpc>
                <a:spcPct val="77000"/>
              </a:lnSpc>
              <a:spcBef>
                <a:spcPts val="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1.5</a:t>
            </a:r>
            <a:endParaRPr lang="en-US" altLang="en-US" sz="700" dirty="0"/>
          </a:p>
          <a:p>
            <a:pPr algn="l" rtl="0" eaLnBrk="0">
              <a:lnSpc>
                <a:spcPct val="177000"/>
              </a:lnSpc>
            </a:pPr>
            <a:endParaRPr lang="en-US" altLang="en-US" sz="1000" dirty="0"/>
          </a:p>
          <a:p>
            <a:pPr algn="r" rtl="0" eaLnBrk="0">
              <a:lnSpc>
                <a:spcPct val="76000"/>
              </a:lnSpc>
              <a:spcBef>
                <a:spcPts val="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700" dirty="0"/>
          </a:p>
          <a:p>
            <a:pPr algn="l" rtl="0" eaLnBrk="0">
              <a:lnSpc>
                <a:spcPct val="178000"/>
              </a:lnSpc>
            </a:pPr>
            <a:endParaRPr lang="en-US" altLang="en-US" sz="1000" dirty="0"/>
          </a:p>
          <a:p>
            <a:pPr algn="l" rtl="0" eaLnBrk="0">
              <a:lnSpc>
                <a:spcPct val="176000"/>
              </a:lnSpc>
            </a:pPr>
            <a:endParaRPr lang="en-US" altLang="en-US" sz="100" dirty="0"/>
          </a:p>
          <a:p>
            <a:pPr algn="r" rtl="0" eaLnBrk="0">
              <a:lnSpc>
                <a:spcPct val="76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sp>
        <p:nvSpPr>
          <p:cNvPr id="3158" name="path"/>
          <p:cNvSpPr/>
          <p:nvPr>
            <p:custDataLst>
              <p:tags r:id="rId154"/>
            </p:custDataLst>
          </p:nvPr>
        </p:nvSpPr>
        <p:spPr>
          <a:xfrm>
            <a:off x="9753915" y="3363419"/>
            <a:ext cx="1022916" cy="1111737"/>
          </a:xfrm>
          <a:custGeom>
            <a:avLst/>
            <a:gdLst/>
            <a:ahLst/>
            <a:cxnLst/>
            <a:rect l="0" t="0" r="0" b="0"/>
            <a:pathLst>
              <a:path w="1610" h="1750">
                <a:moveTo>
                  <a:pt x="4" y="1153"/>
                </a:moveTo>
                <a:lnTo>
                  <a:pt x="27" y="1121"/>
                </a:lnTo>
                <a:lnTo>
                  <a:pt x="50" y="1202"/>
                </a:lnTo>
                <a:lnTo>
                  <a:pt x="73" y="1298"/>
                </a:lnTo>
                <a:lnTo>
                  <a:pt x="96" y="1369"/>
                </a:lnTo>
                <a:lnTo>
                  <a:pt x="119" y="1390"/>
                </a:lnTo>
                <a:lnTo>
                  <a:pt x="142" y="1371"/>
                </a:lnTo>
                <a:lnTo>
                  <a:pt x="164" y="1377"/>
                </a:lnTo>
                <a:lnTo>
                  <a:pt x="187" y="1418"/>
                </a:lnTo>
                <a:lnTo>
                  <a:pt x="210" y="1471"/>
                </a:lnTo>
                <a:lnTo>
                  <a:pt x="233" y="1503"/>
                </a:lnTo>
                <a:lnTo>
                  <a:pt x="256" y="1490"/>
                </a:lnTo>
                <a:lnTo>
                  <a:pt x="279" y="1469"/>
                </a:lnTo>
                <a:lnTo>
                  <a:pt x="302" y="1462"/>
                </a:lnTo>
                <a:lnTo>
                  <a:pt x="324" y="1496"/>
                </a:lnTo>
                <a:lnTo>
                  <a:pt x="347" y="1541"/>
                </a:lnTo>
                <a:lnTo>
                  <a:pt x="370" y="1613"/>
                </a:lnTo>
                <a:lnTo>
                  <a:pt x="393" y="1654"/>
                </a:lnTo>
                <a:lnTo>
                  <a:pt x="416" y="1673"/>
                </a:lnTo>
                <a:lnTo>
                  <a:pt x="439" y="1667"/>
                </a:lnTo>
                <a:lnTo>
                  <a:pt x="462" y="1663"/>
                </a:lnTo>
                <a:lnTo>
                  <a:pt x="484" y="1678"/>
                </a:lnTo>
                <a:lnTo>
                  <a:pt x="507" y="1693"/>
                </a:lnTo>
                <a:lnTo>
                  <a:pt x="530" y="1699"/>
                </a:lnTo>
                <a:lnTo>
                  <a:pt x="553" y="1690"/>
                </a:lnTo>
                <a:lnTo>
                  <a:pt x="576" y="1649"/>
                </a:lnTo>
                <a:lnTo>
                  <a:pt x="599" y="1578"/>
                </a:lnTo>
                <a:lnTo>
                  <a:pt x="622" y="1486"/>
                </a:lnTo>
                <a:moveTo>
                  <a:pt x="759" y="1489"/>
                </a:moveTo>
                <a:lnTo>
                  <a:pt x="782" y="1591"/>
                </a:lnTo>
                <a:lnTo>
                  <a:pt x="804" y="1655"/>
                </a:lnTo>
                <a:lnTo>
                  <a:pt x="827" y="1703"/>
                </a:lnTo>
                <a:lnTo>
                  <a:pt x="850" y="1717"/>
                </a:lnTo>
                <a:lnTo>
                  <a:pt x="873" y="1721"/>
                </a:lnTo>
                <a:lnTo>
                  <a:pt x="896" y="1733"/>
                </a:lnTo>
                <a:lnTo>
                  <a:pt x="919" y="1745"/>
                </a:lnTo>
                <a:lnTo>
                  <a:pt x="942" y="1737"/>
                </a:lnTo>
                <a:lnTo>
                  <a:pt x="964" y="1705"/>
                </a:lnTo>
                <a:lnTo>
                  <a:pt x="987" y="1649"/>
                </a:lnTo>
                <a:lnTo>
                  <a:pt x="1010" y="1602"/>
                </a:lnTo>
                <a:lnTo>
                  <a:pt x="1033" y="1552"/>
                </a:lnTo>
                <a:lnTo>
                  <a:pt x="1056" y="1507"/>
                </a:lnTo>
                <a:lnTo>
                  <a:pt x="1079" y="1458"/>
                </a:lnTo>
                <a:lnTo>
                  <a:pt x="1102" y="1372"/>
                </a:lnTo>
                <a:moveTo>
                  <a:pt x="1147" y="1145"/>
                </a:moveTo>
                <a:lnTo>
                  <a:pt x="1170" y="1110"/>
                </a:lnTo>
                <a:lnTo>
                  <a:pt x="1193" y="1157"/>
                </a:lnTo>
                <a:lnTo>
                  <a:pt x="1216" y="1224"/>
                </a:lnTo>
                <a:lnTo>
                  <a:pt x="1239" y="1222"/>
                </a:lnTo>
                <a:lnTo>
                  <a:pt x="1262" y="1136"/>
                </a:lnTo>
                <a:moveTo>
                  <a:pt x="1284" y="998"/>
                </a:moveTo>
                <a:lnTo>
                  <a:pt x="1307" y="913"/>
                </a:lnTo>
                <a:lnTo>
                  <a:pt x="1330" y="966"/>
                </a:lnTo>
                <a:moveTo>
                  <a:pt x="1444" y="1156"/>
                </a:moveTo>
                <a:lnTo>
                  <a:pt x="1467" y="913"/>
                </a:lnTo>
                <a:lnTo>
                  <a:pt x="1490" y="705"/>
                </a:lnTo>
                <a:lnTo>
                  <a:pt x="1513" y="618"/>
                </a:lnTo>
                <a:lnTo>
                  <a:pt x="1536" y="558"/>
                </a:lnTo>
                <a:moveTo>
                  <a:pt x="1559" y="423"/>
                </a:moveTo>
                <a:lnTo>
                  <a:pt x="1582" y="0"/>
                </a:lnTo>
                <a:lnTo>
                  <a:pt x="1604" y="469"/>
                </a:lnTo>
              </a:path>
            </a:pathLst>
          </a:custGeom>
          <a:noFill/>
          <a:ln w="7636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60" name="textbox 3160"/>
          <p:cNvSpPr/>
          <p:nvPr>
            <p:custDataLst>
              <p:tags r:id="rId155"/>
            </p:custDataLst>
          </p:nvPr>
        </p:nvSpPr>
        <p:spPr>
          <a:xfrm rot="16200000">
            <a:off x="-675446" y="4016785"/>
            <a:ext cx="4023995" cy="219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525"/>
              </a:lnSpc>
            </a:pP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Association-based         Reconstruction                 </a:t>
            </a:r>
            <a:r>
              <a:rPr sz="1200" b="1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Input</a:t>
            </a:r>
            <a:endParaRPr lang="en-US" altLang="en-US" sz="1200" dirty="0"/>
          </a:p>
        </p:txBody>
      </p:sp>
      <p:sp>
        <p:nvSpPr>
          <p:cNvPr id="3162" name="textbox 3162"/>
          <p:cNvSpPr/>
          <p:nvPr>
            <p:custDataLst>
              <p:tags r:id="rId156"/>
            </p:custDataLst>
          </p:nvPr>
        </p:nvSpPr>
        <p:spPr>
          <a:xfrm rot="16200000">
            <a:off x="-421228" y="3750914"/>
            <a:ext cx="3914775" cy="219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525"/>
              </a:lnSpc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Criterion  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Criterion                     Time Series</a:t>
            </a:r>
            <a:endParaRPr lang="en-US" altLang="en-US" sz="1200" dirty="0"/>
          </a:p>
        </p:txBody>
      </p:sp>
      <p:sp>
        <p:nvSpPr>
          <p:cNvPr id="3164" name="textbox 3164"/>
          <p:cNvSpPr/>
          <p:nvPr>
            <p:custDataLst>
              <p:tags r:id="rId157"/>
            </p:custDataLst>
          </p:nvPr>
        </p:nvSpPr>
        <p:spPr>
          <a:xfrm>
            <a:off x="3777146" y="863511"/>
            <a:ext cx="2874645" cy="263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ct val="95000"/>
              </a:lnSpc>
            </a:pPr>
            <a:r>
              <a:rPr sz="1200" b="1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 Series</a:t>
            </a:r>
            <a:r>
              <a:rPr sz="1200" b="1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Anomaly</a:t>
            </a:r>
            <a:endParaRPr lang="en-US" altLang="en-US" sz="1200" dirty="0"/>
          </a:p>
        </p:txBody>
      </p:sp>
      <p:grpSp>
        <p:nvGrpSpPr>
          <p:cNvPr id="122" name="group 122"/>
          <p:cNvGrpSpPr/>
          <p:nvPr/>
        </p:nvGrpSpPr>
        <p:grpSpPr>
          <a:xfrm rot="21600000">
            <a:off x="3789846" y="998885"/>
            <a:ext cx="1137916" cy="110521"/>
            <a:chOff x="0" y="0"/>
            <a:chExt cx="1137916" cy="110521"/>
          </a:xfrm>
        </p:grpSpPr>
        <p:sp>
          <p:nvSpPr>
            <p:cNvPr id="3166" name="path"/>
            <p:cNvSpPr/>
            <p:nvPr>
              <p:custDataLst>
                <p:tags r:id="rId158"/>
              </p:custDataLst>
            </p:nvPr>
          </p:nvSpPr>
          <p:spPr>
            <a:xfrm>
              <a:off x="47299" y="0"/>
              <a:ext cx="1090617" cy="92785"/>
            </a:xfrm>
            <a:custGeom>
              <a:avLst/>
              <a:gdLst/>
              <a:ahLst/>
              <a:cxnLst/>
              <a:rect l="0" t="0" r="0" b="0"/>
              <a:pathLst>
                <a:path w="1717" h="146">
                  <a:moveTo>
                    <a:pt x="1703" y="14"/>
                  </a:moveTo>
                  <a:lnTo>
                    <a:pt x="14" y="132"/>
                  </a:lnTo>
                </a:path>
              </a:pathLst>
            </a:custGeom>
            <a:noFill/>
            <a:ln w="1778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68" name="path"/>
            <p:cNvSpPr/>
            <p:nvPr>
              <p:custDataLst>
                <p:tags r:id="rId159"/>
              </p:custDataLst>
            </p:nvPr>
          </p:nvSpPr>
          <p:spPr>
            <a:xfrm>
              <a:off x="0" y="57267"/>
              <a:ext cx="66321" cy="53254"/>
            </a:xfrm>
            <a:custGeom>
              <a:avLst/>
              <a:gdLst/>
              <a:ahLst/>
              <a:cxnLst/>
              <a:rect l="0" t="0" r="0" b="0"/>
              <a:pathLst>
                <a:path w="104" h="83">
                  <a:moveTo>
                    <a:pt x="14" y="47"/>
                  </a:moveTo>
                  <a:lnTo>
                    <a:pt x="90" y="69"/>
                  </a:lnTo>
                  <a:lnTo>
                    <a:pt x="86" y="14"/>
                  </a:lnTo>
                  <a:lnTo>
                    <a:pt x="14" y="47"/>
                  </a:lnTo>
                  <a:close/>
                </a:path>
              </a:pathLst>
            </a:custGeom>
            <a:noFill/>
            <a:ln w="17780" cap="flat">
              <a:solidFill>
                <a:srgbClr val="00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70" name="textbox 3170"/>
          <p:cNvSpPr/>
          <p:nvPr>
            <p:custDataLst>
              <p:tags r:id="rId160"/>
            </p:custDataLst>
          </p:nvPr>
        </p:nvSpPr>
        <p:spPr>
          <a:xfrm>
            <a:off x="5881564" y="3318986"/>
            <a:ext cx="758190" cy="807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466090" indent="-283845" algn="l" rtl="0" eaLnBrk="0">
              <a:lnSpc>
                <a:spcPct val="94000"/>
              </a:lnSpc>
            </a:pPr>
            <a:r>
              <a:rPr sz="1000" kern="0" spc="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Detection</a:t>
            </a:r>
            <a:r>
              <a:rPr sz="1000" kern="0" spc="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kern="0" spc="-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Error</a:t>
            </a:r>
            <a:endParaRPr lang="en-US" altLang="en-US" sz="1000" dirty="0"/>
          </a:p>
          <a:p>
            <a:pPr algn="l" rtl="0" eaLnBrk="0">
              <a:lnSpc>
                <a:spcPct val="198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200" dirty="0"/>
          </a:p>
          <a:p>
            <a:pPr marL="12700" algn="l" rtl="0" eaLnBrk="0">
              <a:lnSpc>
                <a:spcPts val="1240"/>
              </a:lnSpc>
              <a:spcBef>
                <a:spcPts val="0"/>
              </a:spcBef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900" dirty="0"/>
          </a:p>
        </p:txBody>
      </p:sp>
      <p:sp>
        <p:nvSpPr>
          <p:cNvPr id="3172" name="path"/>
          <p:cNvSpPr/>
          <p:nvPr>
            <p:custDataLst>
              <p:tags r:id="rId161"/>
            </p:custDataLst>
          </p:nvPr>
        </p:nvSpPr>
        <p:spPr>
          <a:xfrm>
            <a:off x="10145183" y="3631643"/>
            <a:ext cx="602571" cy="678554"/>
          </a:xfrm>
          <a:custGeom>
            <a:avLst/>
            <a:gdLst/>
            <a:ahLst/>
            <a:cxnLst/>
            <a:rect l="0" t="0" r="0" b="0"/>
            <a:pathLst>
              <a:path w="948" h="1068">
                <a:moveTo>
                  <a:pt x="5" y="1063"/>
                </a:moveTo>
                <a:lnTo>
                  <a:pt x="28" y="956"/>
                </a:lnTo>
                <a:moveTo>
                  <a:pt x="120" y="936"/>
                </a:moveTo>
                <a:lnTo>
                  <a:pt x="143" y="1067"/>
                </a:lnTo>
                <a:moveTo>
                  <a:pt x="485" y="950"/>
                </a:moveTo>
                <a:lnTo>
                  <a:pt x="508" y="833"/>
                </a:lnTo>
                <a:lnTo>
                  <a:pt x="531" y="723"/>
                </a:lnTo>
                <a:moveTo>
                  <a:pt x="645" y="714"/>
                </a:moveTo>
                <a:lnTo>
                  <a:pt x="668" y="576"/>
                </a:lnTo>
                <a:moveTo>
                  <a:pt x="714" y="543"/>
                </a:moveTo>
                <a:lnTo>
                  <a:pt x="737" y="738"/>
                </a:lnTo>
                <a:lnTo>
                  <a:pt x="760" y="918"/>
                </a:lnTo>
                <a:moveTo>
                  <a:pt x="805" y="888"/>
                </a:moveTo>
                <a:lnTo>
                  <a:pt x="828" y="733"/>
                </a:lnTo>
                <a:moveTo>
                  <a:pt x="920" y="135"/>
                </a:moveTo>
                <a:lnTo>
                  <a:pt x="943" y="1"/>
                </a:lnTo>
              </a:path>
            </a:pathLst>
          </a:custGeom>
          <a:noFill/>
          <a:ln w="7636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174" name="picture 3174"/>
          <p:cNvPicPr>
            <a:picLocks noChangeAspect="1"/>
          </p:cNvPicPr>
          <p:nvPr>
            <p:custDataLst>
              <p:tags r:id="rId162"/>
            </p:custDataLst>
          </p:nvPr>
        </p:nvPicPr>
        <p:blipFill>
          <a:blip r:embed="rId163"/>
          <a:stretch>
            <a:fillRect/>
          </a:stretch>
        </p:blipFill>
        <p:spPr>
          <a:xfrm rot="21600000">
            <a:off x="2503314" y="2313508"/>
            <a:ext cx="675308" cy="572525"/>
          </a:xfrm>
          <a:prstGeom prst="rect">
            <a:avLst/>
          </a:prstGeom>
        </p:spPr>
      </p:pic>
      <p:pic>
        <p:nvPicPr>
          <p:cNvPr id="3176" name="picture 3176"/>
          <p:cNvPicPr>
            <a:picLocks noChangeAspect="1"/>
          </p:cNvPicPr>
          <p:nvPr>
            <p:custDataLst>
              <p:tags r:id="rId164"/>
            </p:custDataLst>
          </p:nvPr>
        </p:nvPicPr>
        <p:blipFill>
          <a:blip r:embed="rId165"/>
          <a:stretch>
            <a:fillRect/>
          </a:stretch>
        </p:blipFill>
        <p:spPr>
          <a:xfrm rot="21600000">
            <a:off x="5787116" y="4163660"/>
            <a:ext cx="1236390" cy="304063"/>
          </a:xfrm>
          <a:prstGeom prst="rect">
            <a:avLst/>
          </a:prstGeom>
        </p:spPr>
      </p:pic>
      <p:pic>
        <p:nvPicPr>
          <p:cNvPr id="3178" name="picture 3178"/>
          <p:cNvPicPr>
            <a:picLocks noChangeAspect="1"/>
          </p:cNvPicPr>
          <p:nvPr>
            <p:custDataLst>
              <p:tags r:id="rId166"/>
            </p:custDataLst>
          </p:nvPr>
        </p:nvPicPr>
        <p:blipFill>
          <a:blip r:embed="rId167"/>
          <a:stretch>
            <a:fillRect/>
          </a:stretch>
        </p:blipFill>
        <p:spPr>
          <a:xfrm rot="21600000">
            <a:off x="7640635" y="4220969"/>
            <a:ext cx="1154379" cy="269341"/>
          </a:xfrm>
          <a:prstGeom prst="rect">
            <a:avLst/>
          </a:prstGeom>
        </p:spPr>
      </p:pic>
      <p:graphicFrame>
        <p:nvGraphicFramePr>
          <p:cNvPr id="3180" name="table 3180"/>
          <p:cNvGraphicFramePr>
            <a:graphicFrameLocks noGrp="1"/>
          </p:cNvGraphicFramePr>
          <p:nvPr>
            <p:custDataLst>
              <p:tags r:id="rId168"/>
            </p:custDataLst>
          </p:nvPr>
        </p:nvGraphicFramePr>
        <p:xfrm>
          <a:off x="2098846" y="1298958"/>
          <a:ext cx="955675" cy="307975"/>
        </p:xfrm>
        <a:graphic>
          <a:graphicData uri="http://schemas.openxmlformats.org/drawingml/2006/table">
            <a:tbl>
              <a:tblPr/>
              <a:tblGrid>
                <a:gridCol w="955675"/>
              </a:tblGrid>
              <a:tr h="2984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700" dirty="0"/>
                    </a:p>
                    <a:p>
                      <a:pPr marL="24701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Global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82" name="table 3182"/>
          <p:cNvGraphicFramePr>
            <a:graphicFrameLocks noGrp="1"/>
          </p:cNvGraphicFramePr>
          <p:nvPr>
            <p:custDataLst>
              <p:tags r:id="rId169"/>
            </p:custDataLst>
          </p:nvPr>
        </p:nvGraphicFramePr>
        <p:xfrm>
          <a:off x="3170857" y="970677"/>
          <a:ext cx="601344" cy="276225"/>
        </p:xfrm>
        <a:graphic>
          <a:graphicData uri="http://schemas.openxmlformats.org/drawingml/2006/table">
            <a:tbl>
              <a:tblPr/>
              <a:tblGrid>
                <a:gridCol w="601344"/>
              </a:tblGrid>
              <a:tr h="266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400" dirty="0"/>
                    </a:p>
                    <a:p>
                      <a:pPr marL="13017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200" b="1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Point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84" name="path"/>
          <p:cNvSpPr/>
          <p:nvPr>
            <p:custDataLst>
              <p:tags r:id="rId170"/>
            </p:custDataLst>
          </p:nvPr>
        </p:nvSpPr>
        <p:spPr>
          <a:xfrm>
            <a:off x="3763536" y="1214959"/>
            <a:ext cx="285728" cy="120131"/>
          </a:xfrm>
          <a:custGeom>
            <a:avLst/>
            <a:gdLst/>
            <a:ahLst/>
            <a:cxnLst/>
            <a:rect l="0" t="0" r="0" b="0"/>
            <a:pathLst>
              <a:path w="449" h="189">
                <a:moveTo>
                  <a:pt x="14" y="14"/>
                </a:moveTo>
                <a:lnTo>
                  <a:pt x="435" y="175"/>
                </a:lnTo>
              </a:path>
            </a:pathLst>
          </a:custGeom>
          <a:noFill/>
          <a:ln w="1778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186" name="table 3186"/>
          <p:cNvGraphicFramePr>
            <a:graphicFrameLocks noGrp="1"/>
          </p:cNvGraphicFramePr>
          <p:nvPr>
            <p:custDataLst>
              <p:tags r:id="rId171"/>
            </p:custDataLst>
          </p:nvPr>
        </p:nvGraphicFramePr>
        <p:xfrm>
          <a:off x="3965048" y="1300700"/>
          <a:ext cx="955675" cy="306070"/>
        </p:xfrm>
        <a:graphic>
          <a:graphicData uri="http://schemas.openxmlformats.org/drawingml/2006/table">
            <a:tbl>
              <a:tblPr/>
              <a:tblGrid>
                <a:gridCol w="955675"/>
              </a:tblGrid>
              <a:tr h="2743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/>
                    </a:p>
                    <a:p>
                      <a:pPr marL="104140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Contextua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88" name="picture 3188"/>
          <p:cNvPicPr>
            <a:picLocks noChangeAspect="1"/>
          </p:cNvPicPr>
          <p:nvPr>
            <p:custDataLst>
              <p:tags r:id="rId172"/>
            </p:custDataLst>
          </p:nvPr>
        </p:nvPicPr>
        <p:blipFill>
          <a:blip r:embed="rId173"/>
          <a:stretch>
            <a:fillRect/>
          </a:stretch>
        </p:blipFill>
        <p:spPr>
          <a:xfrm rot="21600000">
            <a:off x="1966291" y="2337240"/>
            <a:ext cx="470777" cy="544076"/>
          </a:xfrm>
          <a:prstGeom prst="rect">
            <a:avLst/>
          </a:prstGeom>
        </p:spPr>
      </p:pic>
      <p:graphicFrame>
        <p:nvGraphicFramePr>
          <p:cNvPr id="3190" name="table 3190"/>
          <p:cNvGraphicFramePr>
            <a:graphicFrameLocks noGrp="1"/>
          </p:cNvGraphicFramePr>
          <p:nvPr>
            <p:custDataLst>
              <p:tags r:id="rId174"/>
            </p:custDataLst>
          </p:nvPr>
        </p:nvGraphicFramePr>
        <p:xfrm>
          <a:off x="7697451" y="1352530"/>
          <a:ext cx="955675" cy="254634"/>
        </p:xfrm>
        <a:graphic>
          <a:graphicData uri="http://schemas.openxmlformats.org/drawingml/2006/table">
            <a:tbl>
              <a:tblPr/>
              <a:tblGrid>
                <a:gridCol w="955675"/>
              </a:tblGrid>
              <a:tr h="2451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7716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Seasonal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92" name="table 3192"/>
          <p:cNvGraphicFramePr>
            <a:graphicFrameLocks noGrp="1"/>
          </p:cNvGraphicFramePr>
          <p:nvPr>
            <p:custDataLst>
              <p:tags r:id="rId175"/>
            </p:custDataLst>
          </p:nvPr>
        </p:nvGraphicFramePr>
        <p:xfrm>
          <a:off x="9563652" y="1352530"/>
          <a:ext cx="955675" cy="254634"/>
        </p:xfrm>
        <a:graphic>
          <a:graphicData uri="http://schemas.openxmlformats.org/drawingml/2006/table">
            <a:tbl>
              <a:tblPr/>
              <a:tblGrid>
                <a:gridCol w="955675"/>
              </a:tblGrid>
              <a:tr h="2451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283210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Trend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94" name="table 3194"/>
          <p:cNvGraphicFramePr>
            <a:graphicFrameLocks noGrp="1"/>
          </p:cNvGraphicFramePr>
          <p:nvPr>
            <p:custDataLst>
              <p:tags r:id="rId176"/>
            </p:custDataLst>
          </p:nvPr>
        </p:nvGraphicFramePr>
        <p:xfrm>
          <a:off x="5831249" y="1352530"/>
          <a:ext cx="955675" cy="254634"/>
        </p:xfrm>
        <a:graphic>
          <a:graphicData uri="http://schemas.openxmlformats.org/drawingml/2006/table">
            <a:tbl>
              <a:tblPr/>
              <a:tblGrid>
                <a:gridCol w="955675"/>
              </a:tblGrid>
              <a:tr h="2451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marL="18605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Shapelet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96" name="textbox 3196"/>
          <p:cNvSpPr/>
          <p:nvPr>
            <p:custDataLst>
              <p:tags r:id="rId177"/>
            </p:custDataLst>
          </p:nvPr>
        </p:nvSpPr>
        <p:spPr>
          <a:xfrm>
            <a:off x="9068087" y="4810664"/>
            <a:ext cx="204470" cy="13544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2225" algn="l" rtl="0" eaLnBrk="0">
              <a:lnSpc>
                <a:spcPct val="76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0.08</a:t>
            </a:r>
            <a:endParaRPr lang="en-US" altLang="en-US" sz="700" dirty="0"/>
          </a:p>
          <a:p>
            <a:pPr algn="l" rtl="0" eaLnBrk="0">
              <a:lnSpc>
                <a:spcPct val="128000"/>
              </a:lnSpc>
            </a:pPr>
            <a:endParaRPr lang="en-US" altLang="en-US" sz="1000" dirty="0"/>
          </a:p>
          <a:p>
            <a:pPr marL="22225" algn="l" rtl="0" eaLnBrk="0">
              <a:lnSpc>
                <a:spcPct val="76000"/>
              </a:lnSpc>
              <a:spcBef>
                <a:spcPts val="220"/>
              </a:spcBef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0.06</a:t>
            </a:r>
            <a:endParaRPr lang="en-US" altLang="en-US" sz="700" dirty="0"/>
          </a:p>
          <a:p>
            <a:pPr algn="l" rtl="0" eaLnBrk="0">
              <a:lnSpc>
                <a:spcPct val="13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15"/>
              </a:spcBef>
            </a:pP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0.04</a:t>
            </a:r>
            <a:endParaRPr lang="en-US" altLang="en-US" sz="7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marL="22225" algn="l" rtl="0" eaLnBrk="0">
              <a:lnSpc>
                <a:spcPct val="76000"/>
              </a:lnSpc>
              <a:spcBef>
                <a:spcPts val="210"/>
              </a:spcBef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0.02</a:t>
            </a:r>
            <a:endParaRPr lang="en-US" altLang="en-US" sz="700" dirty="0"/>
          </a:p>
          <a:p>
            <a:pPr algn="l" rtl="0" eaLnBrk="0">
              <a:lnSpc>
                <a:spcPct val="130000"/>
              </a:lnSpc>
            </a:pPr>
            <a:endParaRPr lang="en-US" altLang="en-US" sz="1000" dirty="0"/>
          </a:p>
          <a:p>
            <a:pPr algn="l" rtl="0" eaLnBrk="0">
              <a:lnSpc>
                <a:spcPct val="183000"/>
              </a:lnSpc>
            </a:pPr>
            <a:endParaRPr lang="en-US" altLang="en-US" sz="100" dirty="0"/>
          </a:p>
          <a:p>
            <a:pPr marL="137160" algn="l" rtl="0" eaLnBrk="0">
              <a:lnSpc>
                <a:spcPct val="76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graphicFrame>
        <p:nvGraphicFramePr>
          <p:cNvPr id="3198" name="table 3198"/>
          <p:cNvGraphicFramePr>
            <a:graphicFrameLocks noGrp="1"/>
          </p:cNvGraphicFramePr>
          <p:nvPr>
            <p:custDataLst>
              <p:tags r:id="rId178"/>
            </p:custDataLst>
          </p:nvPr>
        </p:nvGraphicFramePr>
        <p:xfrm>
          <a:off x="7874513" y="970677"/>
          <a:ext cx="601344" cy="276225"/>
        </p:xfrm>
        <a:graphic>
          <a:graphicData uri="http://schemas.openxmlformats.org/drawingml/2006/table">
            <a:tbl>
              <a:tblPr/>
              <a:tblGrid>
                <a:gridCol w="601344"/>
              </a:tblGrid>
              <a:tr h="266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61595" algn="l" rtl="0" eaLnBrk="0">
                        <a:lnSpc>
                          <a:spcPct val="81000"/>
                        </a:lnSpc>
                      </a:pPr>
                      <a:r>
                        <a:rPr sz="12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Pattern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00" name="path"/>
          <p:cNvSpPr/>
          <p:nvPr>
            <p:custDataLst>
              <p:tags r:id="rId179"/>
            </p:custDataLst>
          </p:nvPr>
        </p:nvSpPr>
        <p:spPr>
          <a:xfrm>
            <a:off x="8467194" y="1159860"/>
            <a:ext cx="1032976" cy="219602"/>
          </a:xfrm>
          <a:custGeom>
            <a:avLst/>
            <a:gdLst/>
            <a:ahLst/>
            <a:cxnLst/>
            <a:rect l="0" t="0" r="0" b="0"/>
            <a:pathLst>
              <a:path w="1626" h="345">
                <a:moveTo>
                  <a:pt x="14" y="14"/>
                </a:moveTo>
                <a:lnTo>
                  <a:pt x="1612" y="331"/>
                </a:lnTo>
              </a:path>
            </a:pathLst>
          </a:custGeom>
          <a:noFill/>
          <a:ln w="1778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02" name="path"/>
          <p:cNvSpPr/>
          <p:nvPr>
            <p:custDataLst>
              <p:tags r:id="rId180"/>
            </p:custDataLst>
          </p:nvPr>
        </p:nvSpPr>
        <p:spPr>
          <a:xfrm>
            <a:off x="6850428" y="1159860"/>
            <a:ext cx="1032975" cy="219602"/>
          </a:xfrm>
          <a:custGeom>
            <a:avLst/>
            <a:gdLst/>
            <a:ahLst/>
            <a:cxnLst/>
            <a:rect l="0" t="0" r="0" b="0"/>
            <a:pathLst>
              <a:path w="1626" h="345">
                <a:moveTo>
                  <a:pt x="1612" y="14"/>
                </a:moveTo>
                <a:lnTo>
                  <a:pt x="14" y="331"/>
                </a:lnTo>
              </a:path>
            </a:pathLst>
          </a:custGeom>
          <a:noFill/>
          <a:ln w="1778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04" name="textbox 3204"/>
          <p:cNvSpPr/>
          <p:nvPr>
            <p:custDataLst>
              <p:tags r:id="rId181"/>
            </p:custDataLst>
          </p:nvPr>
        </p:nvSpPr>
        <p:spPr>
          <a:xfrm>
            <a:off x="3468899" y="4873337"/>
            <a:ext cx="194945" cy="13201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0.04</a:t>
            </a:r>
            <a:endParaRPr lang="en-US" altLang="en-US" sz="700" dirty="0"/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6000"/>
              </a:lnSpc>
              <a:spcBef>
                <a:spcPts val="220"/>
              </a:spcBef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0.03</a:t>
            </a:r>
            <a:endParaRPr lang="en-US" altLang="en-US" sz="700" dirty="0"/>
          </a:p>
          <a:p>
            <a:pPr algn="l" rtl="0" eaLnBrk="0">
              <a:lnSpc>
                <a:spcPct val="125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6000"/>
              </a:lnSpc>
              <a:spcBef>
                <a:spcPts val="215"/>
              </a:spcBef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0.02</a:t>
            </a:r>
            <a:endParaRPr lang="en-US" altLang="en-US" sz="7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7000"/>
              </a:lnSpc>
              <a:spcBef>
                <a:spcPts val="215"/>
              </a:spcBef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0.01</a:t>
            </a:r>
            <a:endParaRPr lang="en-US" altLang="en-US" sz="7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84000"/>
              </a:lnSpc>
            </a:pPr>
            <a:endParaRPr lang="en-US" altLang="en-US" sz="100" dirty="0"/>
          </a:p>
          <a:p>
            <a:pPr marL="125095" algn="l" rtl="0" eaLnBrk="0">
              <a:lnSpc>
                <a:spcPct val="76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sp>
        <p:nvSpPr>
          <p:cNvPr id="3206" name="textbox 3206"/>
          <p:cNvSpPr/>
          <p:nvPr>
            <p:custDataLst>
              <p:tags r:id="rId182"/>
            </p:custDataLst>
          </p:nvPr>
        </p:nvSpPr>
        <p:spPr>
          <a:xfrm>
            <a:off x="3491616" y="1639661"/>
            <a:ext cx="175260" cy="13385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46355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1.5</a:t>
            </a:r>
            <a:endParaRPr lang="en-US" altLang="en-US" sz="7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marL="41910" algn="l" rtl="0" eaLnBrk="0">
              <a:lnSpc>
                <a:spcPct val="76000"/>
              </a:lnSpc>
              <a:spcBef>
                <a:spcPts val="21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7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6000"/>
              </a:lnSpc>
              <a:spcBef>
                <a:spcPts val="21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-0.5</a:t>
            </a:r>
            <a:endParaRPr lang="en-US" altLang="en-US" sz="7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algn="l" rtl="0" eaLnBrk="0">
              <a:lnSpc>
                <a:spcPct val="1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-1.5</a:t>
            </a:r>
            <a:endParaRPr lang="en-US" altLang="en-US" sz="700" dirty="0"/>
          </a:p>
        </p:txBody>
      </p:sp>
      <p:sp>
        <p:nvSpPr>
          <p:cNvPr id="3208" name="textbox 3208"/>
          <p:cNvSpPr/>
          <p:nvPr>
            <p:custDataLst>
              <p:tags r:id="rId183"/>
            </p:custDataLst>
          </p:nvPr>
        </p:nvSpPr>
        <p:spPr>
          <a:xfrm>
            <a:off x="9088451" y="1621556"/>
            <a:ext cx="175260" cy="1224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-0.3</a:t>
            </a:r>
            <a:endParaRPr lang="en-US" altLang="en-US" sz="700" dirty="0"/>
          </a:p>
          <a:p>
            <a:pPr algn="l" rtl="0" eaLnBrk="0">
              <a:lnSpc>
                <a:spcPct val="16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6000"/>
              </a:lnSpc>
              <a:spcBef>
                <a:spcPts val="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-0.5</a:t>
            </a:r>
            <a:endParaRPr lang="en-US" altLang="en-US" sz="700" dirty="0"/>
          </a:p>
          <a:p>
            <a:pPr algn="l" rtl="0" eaLnBrk="0">
              <a:lnSpc>
                <a:spcPct val="17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6000"/>
              </a:lnSpc>
              <a:spcBef>
                <a:spcPts val="21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-0.7</a:t>
            </a:r>
            <a:endParaRPr lang="en-US" altLang="en-US" sz="700" dirty="0"/>
          </a:p>
          <a:p>
            <a:pPr algn="l" rtl="0" eaLnBrk="0">
              <a:lnSpc>
                <a:spcPct val="178000"/>
              </a:lnSpc>
            </a:pPr>
            <a:endParaRPr lang="en-US" altLang="en-US" sz="1000" dirty="0"/>
          </a:p>
          <a:p>
            <a:pPr algn="l" rtl="0" eaLnBrk="0">
              <a:lnSpc>
                <a:spcPct val="1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-0.9</a:t>
            </a:r>
            <a:endParaRPr lang="en-US" altLang="en-US" sz="700" dirty="0"/>
          </a:p>
        </p:txBody>
      </p:sp>
      <p:pic>
        <p:nvPicPr>
          <p:cNvPr id="3210" name="picture 3210"/>
          <p:cNvPicPr>
            <a:picLocks noChangeAspect="1"/>
          </p:cNvPicPr>
          <p:nvPr>
            <p:custDataLst>
              <p:tags r:id="rId184"/>
            </p:custDataLst>
          </p:nvPr>
        </p:nvPicPr>
        <p:blipFill>
          <a:blip r:embed="rId185"/>
          <a:stretch>
            <a:fillRect/>
          </a:stretch>
        </p:blipFill>
        <p:spPr>
          <a:xfrm rot="21600000">
            <a:off x="4385165" y="3951771"/>
            <a:ext cx="311501" cy="559361"/>
          </a:xfrm>
          <a:prstGeom prst="rect">
            <a:avLst/>
          </a:prstGeom>
        </p:spPr>
      </p:pic>
      <p:sp>
        <p:nvSpPr>
          <p:cNvPr id="3212" name="textbox 3212"/>
          <p:cNvSpPr/>
          <p:nvPr>
            <p:custDataLst>
              <p:tags r:id="rId186"/>
            </p:custDataLst>
          </p:nvPr>
        </p:nvSpPr>
        <p:spPr>
          <a:xfrm>
            <a:off x="9916790" y="3560431"/>
            <a:ext cx="588644" cy="3117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296545" indent="-283845" algn="l" rtl="0" eaLnBrk="0">
              <a:lnSpc>
                <a:spcPct val="94000"/>
              </a:lnSpc>
            </a:pPr>
            <a:r>
              <a:rPr sz="1000" kern="0" spc="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Detection</a:t>
            </a:r>
            <a:r>
              <a:rPr sz="1000" kern="0" spc="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kern="0" spc="-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Error</a:t>
            </a:r>
            <a:endParaRPr lang="en-US" altLang="en-US" sz="1000" dirty="0"/>
          </a:p>
        </p:txBody>
      </p:sp>
      <p:sp>
        <p:nvSpPr>
          <p:cNvPr id="3214" name="textbox 3214"/>
          <p:cNvSpPr/>
          <p:nvPr>
            <p:custDataLst>
              <p:tags r:id="rId187"/>
            </p:custDataLst>
          </p:nvPr>
        </p:nvSpPr>
        <p:spPr>
          <a:xfrm>
            <a:off x="3777979" y="3268692"/>
            <a:ext cx="588644" cy="3117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296545" indent="-283845" algn="l" rtl="0" eaLnBrk="0">
              <a:lnSpc>
                <a:spcPct val="94000"/>
              </a:lnSpc>
            </a:pPr>
            <a:r>
              <a:rPr sz="1000" kern="0" spc="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Detection</a:t>
            </a:r>
            <a:r>
              <a:rPr sz="1000" kern="0" spc="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kern="0" spc="-20" dirty="0">
                <a:solidFill>
                  <a:srgbClr val="FF26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Error</a:t>
            </a:r>
            <a:endParaRPr lang="en-US" altLang="en-US" sz="1000" dirty="0"/>
          </a:p>
        </p:txBody>
      </p:sp>
      <p:pic>
        <p:nvPicPr>
          <p:cNvPr id="3216" name="picture 3216"/>
          <p:cNvPicPr>
            <a:picLocks noChangeAspect="1"/>
          </p:cNvPicPr>
          <p:nvPr>
            <p:custDataLst>
              <p:tags r:id="rId188"/>
            </p:custDataLst>
          </p:nvPr>
        </p:nvPicPr>
        <p:blipFill>
          <a:blip r:embed="rId189"/>
          <a:stretch>
            <a:fillRect/>
          </a:stretch>
        </p:blipFill>
        <p:spPr>
          <a:xfrm rot="21600000">
            <a:off x="3790728" y="4102810"/>
            <a:ext cx="296971" cy="408565"/>
          </a:xfrm>
          <a:prstGeom prst="rect">
            <a:avLst/>
          </a:prstGeom>
        </p:spPr>
      </p:pic>
      <p:sp>
        <p:nvSpPr>
          <p:cNvPr id="3218" name="path"/>
          <p:cNvSpPr/>
          <p:nvPr>
            <p:custDataLst>
              <p:tags r:id="rId190"/>
            </p:custDataLst>
          </p:nvPr>
        </p:nvSpPr>
        <p:spPr>
          <a:xfrm>
            <a:off x="6643319" y="996961"/>
            <a:ext cx="1166465" cy="95538"/>
          </a:xfrm>
          <a:custGeom>
            <a:avLst/>
            <a:gdLst/>
            <a:ahLst/>
            <a:cxnLst/>
            <a:rect l="0" t="0" r="0" b="0"/>
            <a:pathLst>
              <a:path w="1836" h="150">
                <a:moveTo>
                  <a:pt x="14" y="14"/>
                </a:moveTo>
                <a:lnTo>
                  <a:pt x="1822" y="136"/>
                </a:lnTo>
              </a:path>
            </a:pathLst>
          </a:custGeom>
          <a:noFill/>
          <a:ln w="1778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20" name="textbox 3220"/>
          <p:cNvSpPr/>
          <p:nvPr>
            <p:custDataLst>
              <p:tags r:id="rId191"/>
            </p:custDataLst>
          </p:nvPr>
        </p:nvSpPr>
        <p:spPr>
          <a:xfrm>
            <a:off x="1677221" y="3308851"/>
            <a:ext cx="116204" cy="1259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</a:t>
            </a:r>
            <a:endParaRPr lang="en-US" altLang="en-US" sz="700" dirty="0"/>
          </a:p>
          <a:p>
            <a:pPr marL="58420" algn="l" rtl="0" eaLnBrk="0">
              <a:lnSpc>
                <a:spcPct val="76000"/>
              </a:lnSpc>
              <a:spcBef>
                <a:spcPts val="107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endParaRPr lang="en-US" altLang="en-US" sz="700" dirty="0"/>
          </a:p>
          <a:p>
            <a:pPr marL="59055" algn="l" rtl="0" eaLnBrk="0">
              <a:lnSpc>
                <a:spcPct val="76000"/>
              </a:lnSpc>
              <a:spcBef>
                <a:spcPts val="1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700" dirty="0"/>
          </a:p>
          <a:p>
            <a:pPr marL="55245" algn="l" rtl="0" eaLnBrk="0">
              <a:lnSpc>
                <a:spcPct val="76000"/>
              </a:lnSpc>
              <a:spcBef>
                <a:spcPts val="122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700" dirty="0"/>
          </a:p>
          <a:p>
            <a:pPr marL="55245" algn="l" rtl="0" eaLnBrk="0">
              <a:lnSpc>
                <a:spcPct val="76000"/>
              </a:lnSpc>
              <a:spcBef>
                <a:spcPts val="12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700" dirty="0"/>
          </a:p>
          <a:p>
            <a:pPr algn="l" rtl="0" eaLnBrk="0">
              <a:lnSpc>
                <a:spcPct val="106000"/>
              </a:lnSpc>
            </a:pPr>
            <a:endParaRPr lang="en-US" altLang="en-US" sz="900" dirty="0"/>
          </a:p>
          <a:p>
            <a:pPr marL="57150" algn="l" rtl="0" eaLnBrk="0">
              <a:lnSpc>
                <a:spcPct val="76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pic>
        <p:nvPicPr>
          <p:cNvPr id="3222" name="picture 3222"/>
          <p:cNvPicPr>
            <a:picLocks noChangeAspect="1"/>
          </p:cNvPicPr>
          <p:nvPr>
            <p:custDataLst>
              <p:tags r:id="rId192"/>
            </p:custDataLst>
          </p:nvPr>
        </p:nvPicPr>
        <p:blipFill>
          <a:blip r:embed="rId193"/>
          <a:stretch>
            <a:fillRect/>
          </a:stretch>
        </p:blipFill>
        <p:spPr>
          <a:xfrm rot="21600000">
            <a:off x="4834614" y="4100732"/>
            <a:ext cx="253499" cy="410451"/>
          </a:xfrm>
          <a:prstGeom prst="rect">
            <a:avLst/>
          </a:prstGeom>
        </p:spPr>
      </p:pic>
      <p:sp>
        <p:nvSpPr>
          <p:cNvPr id="3224" name="path"/>
          <p:cNvSpPr/>
          <p:nvPr>
            <p:custDataLst>
              <p:tags r:id="rId194"/>
            </p:custDataLst>
          </p:nvPr>
        </p:nvSpPr>
        <p:spPr>
          <a:xfrm>
            <a:off x="7806669" y="5978795"/>
            <a:ext cx="794394" cy="129604"/>
          </a:xfrm>
          <a:custGeom>
            <a:avLst/>
            <a:gdLst/>
            <a:ahLst/>
            <a:cxnLst/>
            <a:rect l="0" t="0" r="0" b="0"/>
            <a:pathLst>
              <a:path w="1251" h="204">
                <a:moveTo>
                  <a:pt x="6" y="176"/>
                </a:moveTo>
                <a:lnTo>
                  <a:pt x="29" y="50"/>
                </a:lnTo>
                <a:lnTo>
                  <a:pt x="51" y="186"/>
                </a:lnTo>
                <a:moveTo>
                  <a:pt x="602" y="65"/>
                </a:moveTo>
                <a:lnTo>
                  <a:pt x="625" y="186"/>
                </a:lnTo>
                <a:moveTo>
                  <a:pt x="854" y="202"/>
                </a:moveTo>
                <a:lnTo>
                  <a:pt x="877" y="54"/>
                </a:lnTo>
                <a:moveTo>
                  <a:pt x="923" y="1"/>
                </a:moveTo>
                <a:lnTo>
                  <a:pt x="946" y="116"/>
                </a:lnTo>
                <a:moveTo>
                  <a:pt x="1199" y="163"/>
                </a:moveTo>
                <a:lnTo>
                  <a:pt x="1221" y="45"/>
                </a:lnTo>
                <a:lnTo>
                  <a:pt x="1244" y="184"/>
                </a:lnTo>
              </a:path>
            </a:pathLst>
          </a:custGeom>
          <a:noFill/>
          <a:ln w="8609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26" name="path"/>
          <p:cNvSpPr/>
          <p:nvPr>
            <p:custDataLst>
              <p:tags r:id="rId195"/>
            </p:custDataLst>
          </p:nvPr>
        </p:nvSpPr>
        <p:spPr>
          <a:xfrm>
            <a:off x="3683356" y="3581761"/>
            <a:ext cx="1517261" cy="8890"/>
          </a:xfrm>
          <a:custGeom>
            <a:avLst/>
            <a:gdLst/>
            <a:ahLst/>
            <a:cxnLst/>
            <a:rect l="0" t="0" r="0" b="0"/>
            <a:pathLst>
              <a:path w="2389" h="14">
                <a:moveTo>
                  <a:pt x="7" y="7"/>
                </a:moveTo>
                <a:lnTo>
                  <a:pt x="2382" y="7"/>
                </a:lnTo>
              </a:path>
            </a:pathLst>
          </a:custGeom>
          <a:noFill/>
          <a:ln w="8890" cap="rnd">
            <a:solidFill>
              <a:srgbClr val="FF2600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28" name="path"/>
          <p:cNvSpPr/>
          <p:nvPr>
            <p:custDataLst>
              <p:tags r:id="rId196"/>
            </p:custDataLst>
          </p:nvPr>
        </p:nvSpPr>
        <p:spPr>
          <a:xfrm>
            <a:off x="3948361" y="3425938"/>
            <a:ext cx="384166" cy="247434"/>
          </a:xfrm>
          <a:custGeom>
            <a:avLst/>
            <a:gdLst/>
            <a:ahLst/>
            <a:cxnLst/>
            <a:rect l="0" t="0" r="0" b="0"/>
            <a:pathLst>
              <a:path w="604" h="389">
                <a:moveTo>
                  <a:pt x="75" y="11"/>
                </a:moveTo>
                <a:lnTo>
                  <a:pt x="11" y="124"/>
                </a:lnTo>
                <a:moveTo>
                  <a:pt x="465" y="251"/>
                </a:moveTo>
                <a:lnTo>
                  <a:pt x="593" y="377"/>
                </a:lnTo>
              </a:path>
            </a:pathLst>
          </a:custGeom>
          <a:noFill/>
          <a:ln w="14816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30" name="textbox 3230"/>
          <p:cNvSpPr/>
          <p:nvPr>
            <p:custDataLst>
              <p:tags r:id="rId197"/>
            </p:custDataLst>
          </p:nvPr>
        </p:nvSpPr>
        <p:spPr>
          <a:xfrm>
            <a:off x="1692423" y="1709137"/>
            <a:ext cx="100964" cy="11887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40005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700" dirty="0"/>
          </a:p>
          <a:p>
            <a:pPr marL="41910" algn="l" rtl="0" eaLnBrk="0">
              <a:lnSpc>
                <a:spcPct val="76000"/>
              </a:lnSpc>
              <a:spcBef>
                <a:spcPts val="104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700" dirty="0"/>
          </a:p>
          <a:p>
            <a:pPr marL="40005" algn="l" rtl="0" eaLnBrk="0">
              <a:lnSpc>
                <a:spcPct val="76000"/>
              </a:lnSpc>
              <a:spcBef>
                <a:spcPts val="114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700" dirty="0"/>
          </a:p>
          <a:p>
            <a:pPr algn="r" rtl="0" eaLnBrk="0">
              <a:lnSpc>
                <a:spcPct val="77000"/>
              </a:lnSpc>
              <a:spcBef>
                <a:spcPts val="91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700" dirty="0"/>
          </a:p>
          <a:p>
            <a:pPr marL="41910" algn="l" rtl="0" eaLnBrk="0">
              <a:lnSpc>
                <a:spcPct val="76000"/>
              </a:lnSpc>
              <a:spcBef>
                <a:spcPts val="112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  <a:p>
            <a:pPr algn="l" rtl="0" eaLnBrk="0">
              <a:lnSpc>
                <a:spcPct val="101000"/>
              </a:lnSpc>
            </a:pPr>
            <a:endParaRPr lang="en-US" altLang="en-US" sz="900" dirty="0"/>
          </a:p>
          <a:p>
            <a:pPr marL="12700" algn="l" rtl="0" eaLnBrk="0">
              <a:lnSpc>
                <a:spcPct val="77000"/>
              </a:lnSpc>
              <a:spcBef>
                <a:spcPts val="0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-1</a:t>
            </a:r>
            <a:endParaRPr lang="en-US" altLang="en-US" sz="700" dirty="0"/>
          </a:p>
        </p:txBody>
      </p:sp>
      <p:sp>
        <p:nvSpPr>
          <p:cNvPr id="3232" name="path"/>
          <p:cNvSpPr/>
          <p:nvPr>
            <p:custDataLst>
              <p:tags r:id="rId198"/>
            </p:custDataLst>
          </p:nvPr>
        </p:nvSpPr>
        <p:spPr>
          <a:xfrm>
            <a:off x="8455397" y="3603673"/>
            <a:ext cx="232558" cy="313764"/>
          </a:xfrm>
          <a:custGeom>
            <a:avLst/>
            <a:gdLst/>
            <a:ahLst/>
            <a:cxnLst/>
            <a:rect l="0" t="0" r="0" b="0"/>
            <a:pathLst>
              <a:path w="366" h="494">
                <a:moveTo>
                  <a:pt x="11" y="11"/>
                </a:moveTo>
                <a:lnTo>
                  <a:pt x="354" y="482"/>
                </a:lnTo>
              </a:path>
            </a:pathLst>
          </a:custGeom>
          <a:noFill/>
          <a:ln w="14816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34" name="path"/>
          <p:cNvSpPr/>
          <p:nvPr>
            <p:custDataLst>
              <p:tags r:id="rId199"/>
            </p:custDataLst>
          </p:nvPr>
        </p:nvSpPr>
        <p:spPr>
          <a:xfrm>
            <a:off x="9724232" y="4148607"/>
            <a:ext cx="500957" cy="135156"/>
          </a:xfrm>
          <a:custGeom>
            <a:avLst/>
            <a:gdLst/>
            <a:ahLst/>
            <a:cxnLst/>
            <a:rect l="0" t="0" r="0" b="0"/>
            <a:pathLst>
              <a:path w="788" h="212">
                <a:moveTo>
                  <a:pt x="5" y="212"/>
                </a:moveTo>
                <a:lnTo>
                  <a:pt x="28" y="48"/>
                </a:lnTo>
                <a:moveTo>
                  <a:pt x="691" y="142"/>
                </a:moveTo>
                <a:lnTo>
                  <a:pt x="714" y="47"/>
                </a:lnTo>
                <a:lnTo>
                  <a:pt x="737" y="3"/>
                </a:lnTo>
                <a:lnTo>
                  <a:pt x="760" y="32"/>
                </a:lnTo>
                <a:lnTo>
                  <a:pt x="783" y="122"/>
                </a:lnTo>
              </a:path>
            </a:pathLst>
          </a:custGeom>
          <a:noFill/>
          <a:ln w="7636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36" name="textbox 3236"/>
          <p:cNvSpPr/>
          <p:nvPr>
            <p:custDataLst>
              <p:tags r:id="rId200"/>
            </p:custDataLst>
          </p:nvPr>
        </p:nvSpPr>
        <p:spPr>
          <a:xfrm>
            <a:off x="4243603" y="2969552"/>
            <a:ext cx="413384" cy="212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09855" indent="-9779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38" name="textbox 3238"/>
          <p:cNvSpPr/>
          <p:nvPr>
            <p:custDataLst>
              <p:tags r:id="rId201"/>
            </p:custDataLst>
          </p:nvPr>
        </p:nvSpPr>
        <p:spPr>
          <a:xfrm>
            <a:off x="2376291" y="2969552"/>
            <a:ext cx="413384" cy="212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11760" indent="-9906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40" name="textbox 3240"/>
          <p:cNvSpPr/>
          <p:nvPr>
            <p:custDataLst>
              <p:tags r:id="rId202"/>
            </p:custDataLst>
          </p:nvPr>
        </p:nvSpPr>
        <p:spPr>
          <a:xfrm>
            <a:off x="7979550" y="2969552"/>
            <a:ext cx="413384" cy="212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11760" indent="-9906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42" name="textbox 3242"/>
          <p:cNvSpPr/>
          <p:nvPr>
            <p:custDataLst>
              <p:tags r:id="rId203"/>
            </p:custDataLst>
          </p:nvPr>
        </p:nvSpPr>
        <p:spPr>
          <a:xfrm>
            <a:off x="6104337" y="2969552"/>
            <a:ext cx="413384" cy="212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15570" indent="-10287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44" name="textbox 3244"/>
          <p:cNvSpPr/>
          <p:nvPr>
            <p:custDataLst>
              <p:tags r:id="rId204"/>
            </p:custDataLst>
          </p:nvPr>
        </p:nvSpPr>
        <p:spPr>
          <a:xfrm>
            <a:off x="9838370" y="2969552"/>
            <a:ext cx="413384" cy="212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14300" indent="-10160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46" name="textbox 3246"/>
          <p:cNvSpPr/>
          <p:nvPr>
            <p:custDataLst>
              <p:tags r:id="rId205"/>
            </p:custDataLst>
          </p:nvPr>
        </p:nvSpPr>
        <p:spPr>
          <a:xfrm>
            <a:off x="4243603" y="6180165"/>
            <a:ext cx="413384" cy="210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07950" indent="-9525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48" name="textbox 3248"/>
          <p:cNvSpPr/>
          <p:nvPr>
            <p:custDataLst>
              <p:tags r:id="rId206"/>
            </p:custDataLst>
          </p:nvPr>
        </p:nvSpPr>
        <p:spPr>
          <a:xfrm>
            <a:off x="2376291" y="6180165"/>
            <a:ext cx="413384" cy="210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08585" indent="-95885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50" name="textbox 3250"/>
          <p:cNvSpPr/>
          <p:nvPr>
            <p:custDataLst>
              <p:tags r:id="rId207"/>
            </p:custDataLst>
          </p:nvPr>
        </p:nvSpPr>
        <p:spPr>
          <a:xfrm>
            <a:off x="6104337" y="6180165"/>
            <a:ext cx="413384" cy="210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12395" indent="-10033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52" name="textbox 3252"/>
          <p:cNvSpPr/>
          <p:nvPr>
            <p:custDataLst>
              <p:tags r:id="rId208"/>
            </p:custDataLst>
          </p:nvPr>
        </p:nvSpPr>
        <p:spPr>
          <a:xfrm>
            <a:off x="7979550" y="6180165"/>
            <a:ext cx="413384" cy="210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08585" indent="-95885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54" name="textbox 3254"/>
          <p:cNvSpPr/>
          <p:nvPr>
            <p:custDataLst>
              <p:tags r:id="rId209"/>
            </p:custDataLst>
          </p:nvPr>
        </p:nvSpPr>
        <p:spPr>
          <a:xfrm>
            <a:off x="9838370" y="6180165"/>
            <a:ext cx="413384" cy="210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11760" indent="-99060" algn="l" rtl="0" eaLnBrk="0">
              <a:lnSpc>
                <a:spcPct val="87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pic>
        <p:nvPicPr>
          <p:cNvPr id="3256" name="picture 3256"/>
          <p:cNvPicPr>
            <a:picLocks noChangeAspect="1"/>
          </p:cNvPicPr>
          <p:nvPr>
            <p:custDataLst>
              <p:tags r:id="rId210"/>
            </p:custDataLst>
          </p:nvPr>
        </p:nvPicPr>
        <p:blipFill>
          <a:blip r:embed="rId211"/>
          <a:stretch>
            <a:fillRect/>
          </a:stretch>
        </p:blipFill>
        <p:spPr>
          <a:xfrm rot="21600000">
            <a:off x="4285266" y="5856312"/>
            <a:ext cx="222942" cy="276233"/>
          </a:xfrm>
          <a:prstGeom prst="rect">
            <a:avLst/>
          </a:prstGeom>
        </p:spPr>
      </p:pic>
      <p:sp>
        <p:nvSpPr>
          <p:cNvPr id="3258" name="textbox 3258"/>
          <p:cNvSpPr/>
          <p:nvPr>
            <p:custDataLst>
              <p:tags r:id="rId212"/>
            </p:custDataLst>
          </p:nvPr>
        </p:nvSpPr>
        <p:spPr>
          <a:xfrm>
            <a:off x="4247962" y="4572325"/>
            <a:ext cx="413384" cy="205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04775" indent="-92075" algn="l" rtl="0" eaLnBrk="0">
              <a:lnSpc>
                <a:spcPct val="84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60" name="textbox 3260"/>
          <p:cNvSpPr/>
          <p:nvPr>
            <p:custDataLst>
              <p:tags r:id="rId213"/>
            </p:custDataLst>
          </p:nvPr>
        </p:nvSpPr>
        <p:spPr>
          <a:xfrm>
            <a:off x="2380649" y="4572325"/>
            <a:ext cx="413384" cy="205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06045" indent="-93345" algn="l" rtl="0" eaLnBrk="0">
              <a:lnSpc>
                <a:spcPct val="84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62" name="textbox 3262"/>
          <p:cNvSpPr/>
          <p:nvPr>
            <p:custDataLst>
              <p:tags r:id="rId214"/>
            </p:custDataLst>
          </p:nvPr>
        </p:nvSpPr>
        <p:spPr>
          <a:xfrm>
            <a:off x="6108693" y="4572325"/>
            <a:ext cx="413384" cy="205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09855" indent="-97790" algn="l" rtl="0" eaLnBrk="0">
              <a:lnSpc>
                <a:spcPct val="84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64" name="textbox 3264"/>
          <p:cNvSpPr/>
          <p:nvPr>
            <p:custDataLst>
              <p:tags r:id="rId215"/>
            </p:custDataLst>
          </p:nvPr>
        </p:nvSpPr>
        <p:spPr>
          <a:xfrm>
            <a:off x="9842726" y="4572325"/>
            <a:ext cx="413384" cy="205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08585" indent="-95885" algn="l" rtl="0" eaLnBrk="0">
              <a:lnSpc>
                <a:spcPct val="84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66" name="textbox 3266"/>
          <p:cNvSpPr/>
          <p:nvPr>
            <p:custDataLst>
              <p:tags r:id="rId216"/>
            </p:custDataLst>
          </p:nvPr>
        </p:nvSpPr>
        <p:spPr>
          <a:xfrm>
            <a:off x="7983909" y="4572325"/>
            <a:ext cx="413384" cy="205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06045" indent="-93345" algn="l" rtl="0" eaLnBrk="0">
              <a:lnSpc>
                <a:spcPct val="84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40        60  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endParaRPr lang="en-US" altLang="en-US" sz="700" dirty="0"/>
          </a:p>
        </p:txBody>
      </p:sp>
      <p:sp>
        <p:nvSpPr>
          <p:cNvPr id="3268" name="textbox 3268"/>
          <p:cNvSpPr/>
          <p:nvPr>
            <p:custDataLst>
              <p:tags r:id="rId217"/>
            </p:custDataLst>
          </p:nvPr>
        </p:nvSpPr>
        <p:spPr>
          <a:xfrm>
            <a:off x="9284866" y="3875094"/>
            <a:ext cx="384175" cy="1835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40"/>
              </a:lnSpc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900" dirty="0"/>
          </a:p>
        </p:txBody>
      </p:sp>
      <p:sp>
        <p:nvSpPr>
          <p:cNvPr id="3270" name="textbox 3270"/>
          <p:cNvSpPr/>
          <p:nvPr>
            <p:custDataLst>
              <p:tags r:id="rId218"/>
            </p:custDataLst>
          </p:nvPr>
        </p:nvSpPr>
        <p:spPr>
          <a:xfrm>
            <a:off x="4838556" y="3438788"/>
            <a:ext cx="384175" cy="1835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40"/>
              </a:lnSpc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900" dirty="0"/>
          </a:p>
        </p:txBody>
      </p:sp>
      <p:sp>
        <p:nvSpPr>
          <p:cNvPr id="3272" name="textbox 3272"/>
          <p:cNvSpPr/>
          <p:nvPr>
            <p:custDataLst>
              <p:tags r:id="rId219"/>
            </p:custDataLst>
          </p:nvPr>
        </p:nvSpPr>
        <p:spPr>
          <a:xfrm>
            <a:off x="8529797" y="5441633"/>
            <a:ext cx="40640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75"/>
              </a:lnSpc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8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0.03</a:t>
            </a:r>
            <a:endParaRPr lang="en-US" altLang="en-US" sz="800" dirty="0"/>
          </a:p>
        </p:txBody>
      </p:sp>
      <p:sp>
        <p:nvSpPr>
          <p:cNvPr id="3274" name="textbox 3274"/>
          <p:cNvSpPr/>
          <p:nvPr>
            <p:custDataLst>
              <p:tags r:id="rId220"/>
            </p:custDataLst>
          </p:nvPr>
        </p:nvSpPr>
        <p:spPr>
          <a:xfrm>
            <a:off x="3686649" y="5090349"/>
            <a:ext cx="406400" cy="161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75"/>
              </a:lnSpc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δ</a:t>
            </a:r>
            <a:r>
              <a:rPr sz="8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0.03</a:t>
            </a:r>
            <a:endParaRPr lang="en-US" altLang="en-US" sz="800" dirty="0"/>
          </a:p>
        </p:txBody>
      </p:sp>
      <p:sp>
        <p:nvSpPr>
          <p:cNvPr id="3276" name="path"/>
          <p:cNvSpPr/>
          <p:nvPr>
            <p:custDataLst>
              <p:tags r:id="rId221"/>
            </p:custDataLst>
          </p:nvPr>
        </p:nvSpPr>
        <p:spPr>
          <a:xfrm>
            <a:off x="7900844" y="3655884"/>
            <a:ext cx="252188" cy="161424"/>
          </a:xfrm>
          <a:custGeom>
            <a:avLst/>
            <a:gdLst/>
            <a:ahLst/>
            <a:cxnLst/>
            <a:rect l="0" t="0" r="0" b="0"/>
            <a:pathLst>
              <a:path w="397" h="254">
                <a:moveTo>
                  <a:pt x="385" y="11"/>
                </a:moveTo>
                <a:lnTo>
                  <a:pt x="11" y="242"/>
                </a:lnTo>
              </a:path>
            </a:pathLst>
          </a:custGeom>
          <a:noFill/>
          <a:ln w="14816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78" name="path"/>
          <p:cNvSpPr/>
          <p:nvPr>
            <p:custDataLst>
              <p:tags r:id="rId222"/>
            </p:custDataLst>
          </p:nvPr>
        </p:nvSpPr>
        <p:spPr>
          <a:xfrm>
            <a:off x="2943350" y="1224755"/>
            <a:ext cx="236396" cy="108408"/>
          </a:xfrm>
          <a:custGeom>
            <a:avLst/>
            <a:gdLst/>
            <a:ahLst/>
            <a:cxnLst/>
            <a:rect l="0" t="0" r="0" b="0"/>
            <a:pathLst>
              <a:path w="372" h="170">
                <a:moveTo>
                  <a:pt x="358" y="14"/>
                </a:moveTo>
                <a:lnTo>
                  <a:pt x="14" y="156"/>
                </a:lnTo>
              </a:path>
            </a:pathLst>
          </a:custGeom>
          <a:noFill/>
          <a:ln w="1778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80" name="path"/>
          <p:cNvSpPr/>
          <p:nvPr>
            <p:custDataLst>
              <p:tags r:id="rId223"/>
            </p:custDataLst>
          </p:nvPr>
        </p:nvSpPr>
        <p:spPr>
          <a:xfrm>
            <a:off x="1853454" y="6141967"/>
            <a:ext cx="1455685" cy="17531"/>
          </a:xfrm>
          <a:custGeom>
            <a:avLst/>
            <a:gdLst/>
            <a:ahLst/>
            <a:cxnLst/>
            <a:rect l="0" t="0" r="0" b="0"/>
            <a:pathLst>
              <a:path w="2292" h="27">
                <a:moveTo>
                  <a:pt x="1" y="26"/>
                </a:moveTo>
                <a:lnTo>
                  <a:pt x="1" y="1"/>
                </a:lnTo>
                <a:moveTo>
                  <a:pt x="459" y="26"/>
                </a:moveTo>
                <a:lnTo>
                  <a:pt x="459" y="1"/>
                </a:lnTo>
                <a:moveTo>
                  <a:pt x="917" y="26"/>
                </a:moveTo>
                <a:lnTo>
                  <a:pt x="917" y="1"/>
                </a:lnTo>
                <a:moveTo>
                  <a:pt x="1375" y="26"/>
                </a:moveTo>
                <a:lnTo>
                  <a:pt x="1375" y="1"/>
                </a:lnTo>
                <a:moveTo>
                  <a:pt x="1833" y="26"/>
                </a:moveTo>
                <a:lnTo>
                  <a:pt x="1833" y="1"/>
                </a:lnTo>
                <a:moveTo>
                  <a:pt x="2290" y="26"/>
                </a:moveTo>
                <a:lnTo>
                  <a:pt x="2290" y="1"/>
                </a:lnTo>
              </a:path>
            </a:pathLst>
          </a:custGeom>
          <a:noFill/>
          <a:ln w="1836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82" name="textbox 3282"/>
          <p:cNvSpPr/>
          <p:nvPr>
            <p:custDataLst>
              <p:tags r:id="rId224"/>
            </p:custDataLst>
          </p:nvPr>
        </p:nvSpPr>
        <p:spPr>
          <a:xfrm>
            <a:off x="10426575" y="4571258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284" name="path"/>
          <p:cNvSpPr/>
          <p:nvPr>
            <p:custDataLst>
              <p:tags r:id="rId225"/>
            </p:custDataLst>
          </p:nvPr>
        </p:nvSpPr>
        <p:spPr>
          <a:xfrm>
            <a:off x="5225403" y="1492172"/>
            <a:ext cx="2963" cy="4681146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7369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86" name="textbox 3286"/>
          <p:cNvSpPr/>
          <p:nvPr>
            <p:custDataLst>
              <p:tags r:id="rId226"/>
            </p:custDataLst>
          </p:nvPr>
        </p:nvSpPr>
        <p:spPr>
          <a:xfrm>
            <a:off x="4827452" y="2968485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288" name="path"/>
          <p:cNvSpPr/>
          <p:nvPr>
            <p:custDataLst>
              <p:tags r:id="rId227"/>
            </p:custDataLst>
          </p:nvPr>
        </p:nvSpPr>
        <p:spPr>
          <a:xfrm>
            <a:off x="7096097" y="1519962"/>
            <a:ext cx="2963" cy="4681147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7369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90" name="textbox 3290"/>
          <p:cNvSpPr/>
          <p:nvPr>
            <p:custDataLst>
              <p:tags r:id="rId228"/>
            </p:custDataLst>
          </p:nvPr>
        </p:nvSpPr>
        <p:spPr>
          <a:xfrm>
            <a:off x="6692542" y="4571258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292" name="textbox 3292"/>
          <p:cNvSpPr/>
          <p:nvPr>
            <p:custDataLst>
              <p:tags r:id="rId229"/>
            </p:custDataLst>
          </p:nvPr>
        </p:nvSpPr>
        <p:spPr>
          <a:xfrm>
            <a:off x="2960139" y="2968485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294" name="textbox 3294"/>
          <p:cNvSpPr/>
          <p:nvPr>
            <p:custDataLst>
              <p:tags r:id="rId230"/>
            </p:custDataLst>
          </p:nvPr>
        </p:nvSpPr>
        <p:spPr>
          <a:xfrm>
            <a:off x="4827452" y="6179099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296" name="path"/>
          <p:cNvSpPr/>
          <p:nvPr>
            <p:custDataLst>
              <p:tags r:id="rId231"/>
            </p:custDataLst>
          </p:nvPr>
        </p:nvSpPr>
        <p:spPr>
          <a:xfrm>
            <a:off x="3329399" y="6248524"/>
            <a:ext cx="340660" cy="2963"/>
          </a:xfrm>
          <a:custGeom>
            <a:avLst/>
            <a:gdLst/>
            <a:ahLst/>
            <a:cxnLst/>
            <a:rect l="0" t="0" r="0" b="0"/>
            <a:pathLst>
              <a:path w="536" h="4">
                <a:moveTo>
                  <a:pt x="534" y="2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98" name="textbox 3298"/>
          <p:cNvSpPr/>
          <p:nvPr>
            <p:custDataLst>
              <p:tags r:id="rId232"/>
            </p:custDataLst>
          </p:nvPr>
        </p:nvSpPr>
        <p:spPr>
          <a:xfrm>
            <a:off x="2960139" y="6179099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00" name="textbox 3300"/>
          <p:cNvSpPr/>
          <p:nvPr>
            <p:custDataLst>
              <p:tags r:id="rId233"/>
            </p:custDataLst>
          </p:nvPr>
        </p:nvSpPr>
        <p:spPr>
          <a:xfrm>
            <a:off x="10422218" y="2968485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02" name="textbox 3302"/>
          <p:cNvSpPr/>
          <p:nvPr>
            <p:custDataLst>
              <p:tags r:id="rId234"/>
            </p:custDataLst>
          </p:nvPr>
        </p:nvSpPr>
        <p:spPr>
          <a:xfrm>
            <a:off x="4831811" y="4571258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04" name="textbox 3304"/>
          <p:cNvSpPr/>
          <p:nvPr>
            <p:custDataLst>
              <p:tags r:id="rId235"/>
            </p:custDataLst>
          </p:nvPr>
        </p:nvSpPr>
        <p:spPr>
          <a:xfrm>
            <a:off x="10422218" y="6179099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06" name="textbox 3306"/>
          <p:cNvSpPr/>
          <p:nvPr>
            <p:custDataLst>
              <p:tags r:id="rId236"/>
            </p:custDataLst>
          </p:nvPr>
        </p:nvSpPr>
        <p:spPr>
          <a:xfrm>
            <a:off x="6688186" y="2968485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08" name="textbox 3308"/>
          <p:cNvSpPr/>
          <p:nvPr>
            <p:custDataLst>
              <p:tags r:id="rId237"/>
            </p:custDataLst>
          </p:nvPr>
        </p:nvSpPr>
        <p:spPr>
          <a:xfrm>
            <a:off x="2964498" y="4571258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10" name="path"/>
          <p:cNvSpPr/>
          <p:nvPr>
            <p:custDataLst>
              <p:tags r:id="rId238"/>
            </p:custDataLst>
          </p:nvPr>
        </p:nvSpPr>
        <p:spPr>
          <a:xfrm>
            <a:off x="8959874" y="1519962"/>
            <a:ext cx="2963" cy="4681147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7369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12" name="textbox 3312"/>
          <p:cNvSpPr/>
          <p:nvPr>
            <p:custDataLst>
              <p:tags r:id="rId239"/>
            </p:custDataLst>
          </p:nvPr>
        </p:nvSpPr>
        <p:spPr>
          <a:xfrm>
            <a:off x="8567758" y="4571258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14" name="textbox 3314"/>
          <p:cNvSpPr/>
          <p:nvPr>
            <p:custDataLst>
              <p:tags r:id="rId240"/>
            </p:custDataLst>
          </p:nvPr>
        </p:nvSpPr>
        <p:spPr>
          <a:xfrm>
            <a:off x="8563399" y="2968485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16" name="textbox 3316"/>
          <p:cNvSpPr/>
          <p:nvPr>
            <p:custDataLst>
              <p:tags r:id="rId241"/>
            </p:custDataLst>
          </p:nvPr>
        </p:nvSpPr>
        <p:spPr>
          <a:xfrm>
            <a:off x="6688186" y="6179099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18" name="path"/>
          <p:cNvSpPr/>
          <p:nvPr>
            <p:custDataLst>
              <p:tags r:id="rId242"/>
            </p:custDataLst>
          </p:nvPr>
        </p:nvSpPr>
        <p:spPr>
          <a:xfrm>
            <a:off x="8959874" y="6198146"/>
            <a:ext cx="296034" cy="2963"/>
          </a:xfrm>
          <a:custGeom>
            <a:avLst/>
            <a:gdLst/>
            <a:ahLst/>
            <a:cxnLst/>
            <a:rect l="0" t="0" r="0" b="0"/>
            <a:pathLst>
              <a:path w="466" h="4">
                <a:moveTo>
                  <a:pt x="463" y="2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20" name="textbox 3320"/>
          <p:cNvSpPr/>
          <p:nvPr>
            <p:custDataLst>
              <p:tags r:id="rId243"/>
            </p:custDataLst>
          </p:nvPr>
        </p:nvSpPr>
        <p:spPr>
          <a:xfrm>
            <a:off x="8563399" y="6179099"/>
            <a:ext cx="43053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80       100</a:t>
            </a:r>
            <a:endParaRPr lang="en-US" altLang="en-US" sz="700" dirty="0"/>
          </a:p>
        </p:txBody>
      </p:sp>
      <p:sp>
        <p:nvSpPr>
          <p:cNvPr id="3322" name="textbox 3322"/>
          <p:cNvSpPr/>
          <p:nvPr>
            <p:custDataLst>
              <p:tags r:id="rId244"/>
            </p:custDataLst>
          </p:nvPr>
        </p:nvSpPr>
        <p:spPr>
          <a:xfrm>
            <a:off x="9277427" y="2969641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24" name="textbox 3324"/>
          <p:cNvSpPr/>
          <p:nvPr>
            <p:custDataLst>
              <p:tags r:id="rId245"/>
            </p:custDataLst>
          </p:nvPr>
        </p:nvSpPr>
        <p:spPr>
          <a:xfrm>
            <a:off x="9277427" y="618025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26" name="textbox 3326"/>
          <p:cNvSpPr/>
          <p:nvPr>
            <p:custDataLst>
              <p:tags r:id="rId246"/>
            </p:custDataLst>
          </p:nvPr>
        </p:nvSpPr>
        <p:spPr>
          <a:xfrm>
            <a:off x="5543394" y="2969641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28" name="textbox 3328"/>
          <p:cNvSpPr/>
          <p:nvPr>
            <p:custDataLst>
              <p:tags r:id="rId247"/>
            </p:custDataLst>
          </p:nvPr>
        </p:nvSpPr>
        <p:spPr>
          <a:xfrm>
            <a:off x="5543394" y="618025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30" name="textbox 3330"/>
          <p:cNvSpPr/>
          <p:nvPr>
            <p:custDataLst>
              <p:tags r:id="rId248"/>
            </p:custDataLst>
          </p:nvPr>
        </p:nvSpPr>
        <p:spPr>
          <a:xfrm>
            <a:off x="7422967" y="457241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32" name="textbox 3332"/>
          <p:cNvSpPr/>
          <p:nvPr>
            <p:custDataLst>
              <p:tags r:id="rId249"/>
            </p:custDataLst>
          </p:nvPr>
        </p:nvSpPr>
        <p:spPr>
          <a:xfrm>
            <a:off x="1815351" y="2969641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34" name="textbox 3334"/>
          <p:cNvSpPr/>
          <p:nvPr>
            <p:custDataLst>
              <p:tags r:id="rId250"/>
            </p:custDataLst>
          </p:nvPr>
        </p:nvSpPr>
        <p:spPr>
          <a:xfrm>
            <a:off x="1815351" y="618025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36" name="textbox 3336"/>
          <p:cNvSpPr/>
          <p:nvPr>
            <p:custDataLst>
              <p:tags r:id="rId251"/>
            </p:custDataLst>
          </p:nvPr>
        </p:nvSpPr>
        <p:spPr>
          <a:xfrm>
            <a:off x="1819709" y="457241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38" name="textbox 3338"/>
          <p:cNvSpPr/>
          <p:nvPr>
            <p:custDataLst>
              <p:tags r:id="rId252"/>
            </p:custDataLst>
          </p:nvPr>
        </p:nvSpPr>
        <p:spPr>
          <a:xfrm>
            <a:off x="7418610" y="2969641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40" name="textbox 3340"/>
          <p:cNvSpPr/>
          <p:nvPr>
            <p:custDataLst>
              <p:tags r:id="rId253"/>
            </p:custDataLst>
          </p:nvPr>
        </p:nvSpPr>
        <p:spPr>
          <a:xfrm>
            <a:off x="3682663" y="2969641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42" name="textbox 3342"/>
          <p:cNvSpPr/>
          <p:nvPr>
            <p:custDataLst>
              <p:tags r:id="rId254"/>
            </p:custDataLst>
          </p:nvPr>
        </p:nvSpPr>
        <p:spPr>
          <a:xfrm>
            <a:off x="3682663" y="618025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44" name="textbox 3344"/>
          <p:cNvSpPr/>
          <p:nvPr>
            <p:custDataLst>
              <p:tags r:id="rId255"/>
            </p:custDataLst>
          </p:nvPr>
        </p:nvSpPr>
        <p:spPr>
          <a:xfrm>
            <a:off x="5547754" y="457241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46" name="textbox 3346"/>
          <p:cNvSpPr/>
          <p:nvPr>
            <p:custDataLst>
              <p:tags r:id="rId256"/>
            </p:custDataLst>
          </p:nvPr>
        </p:nvSpPr>
        <p:spPr>
          <a:xfrm>
            <a:off x="3687023" y="457241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48" name="textbox 3348"/>
          <p:cNvSpPr/>
          <p:nvPr>
            <p:custDataLst>
              <p:tags r:id="rId257"/>
            </p:custDataLst>
          </p:nvPr>
        </p:nvSpPr>
        <p:spPr>
          <a:xfrm>
            <a:off x="9281786" y="4572414"/>
            <a:ext cx="39306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350" name="textbox 3350"/>
          <p:cNvSpPr/>
          <p:nvPr>
            <p:custDataLst>
              <p:tags r:id="rId258"/>
            </p:custDataLst>
          </p:nvPr>
        </p:nvSpPr>
        <p:spPr>
          <a:xfrm>
            <a:off x="7328268" y="6080898"/>
            <a:ext cx="161289" cy="206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  <a:p>
            <a:pPr marL="102870" algn="l" rtl="0" eaLnBrk="0">
              <a:lnSpc>
                <a:spcPct val="76000"/>
              </a:lnSpc>
              <a:spcBef>
                <a:spcPts val="145"/>
              </a:spcBef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sp>
        <p:nvSpPr>
          <p:cNvPr id="3352" name="path"/>
          <p:cNvSpPr/>
          <p:nvPr>
            <p:custDataLst>
              <p:tags r:id="rId259"/>
            </p:custDataLst>
          </p:nvPr>
        </p:nvSpPr>
        <p:spPr>
          <a:xfrm>
            <a:off x="7416236" y="5010486"/>
            <a:ext cx="17421" cy="1102752"/>
          </a:xfrm>
          <a:custGeom>
            <a:avLst/>
            <a:gdLst/>
            <a:ahLst/>
            <a:cxnLst/>
            <a:rect l="0" t="0" r="0" b="0"/>
            <a:pathLst>
              <a:path w="27" h="1736">
                <a:moveTo>
                  <a:pt x="1" y="1734"/>
                </a:moveTo>
                <a:lnTo>
                  <a:pt x="25" y="1734"/>
                </a:lnTo>
                <a:moveTo>
                  <a:pt x="1" y="1157"/>
                </a:moveTo>
                <a:lnTo>
                  <a:pt x="25" y="1157"/>
                </a:lnTo>
                <a:moveTo>
                  <a:pt x="1" y="579"/>
                </a:moveTo>
                <a:lnTo>
                  <a:pt x="25" y="579"/>
                </a:lnTo>
                <a:moveTo>
                  <a:pt x="1" y="1"/>
                </a:moveTo>
                <a:lnTo>
                  <a:pt x="25" y="1"/>
                </a:lnTo>
              </a:path>
            </a:pathLst>
          </a:custGeom>
          <a:noFill/>
          <a:ln w="2152" cap="sq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354" name="picture 3354"/>
          <p:cNvPicPr>
            <a:picLocks noChangeAspect="1"/>
          </p:cNvPicPr>
          <p:nvPr>
            <p:custDataLst>
              <p:tags r:id="rId260"/>
            </p:custDataLst>
          </p:nvPr>
        </p:nvPicPr>
        <p:blipFill>
          <a:blip r:embed="rId261"/>
          <a:stretch>
            <a:fillRect/>
          </a:stretch>
        </p:blipFill>
        <p:spPr>
          <a:xfrm rot="21600000">
            <a:off x="3231091" y="2660948"/>
            <a:ext cx="78399" cy="218311"/>
          </a:xfrm>
          <a:prstGeom prst="rect">
            <a:avLst/>
          </a:prstGeom>
        </p:spPr>
      </p:pic>
      <p:sp>
        <p:nvSpPr>
          <p:cNvPr id="3356" name="path"/>
          <p:cNvSpPr/>
          <p:nvPr>
            <p:custDataLst>
              <p:tags r:id="rId262"/>
            </p:custDataLst>
          </p:nvPr>
        </p:nvSpPr>
        <p:spPr>
          <a:xfrm>
            <a:off x="2432970" y="1641396"/>
            <a:ext cx="118536" cy="118535"/>
          </a:xfrm>
          <a:custGeom>
            <a:avLst/>
            <a:gdLst/>
            <a:ahLst/>
            <a:cxnLst/>
            <a:rect l="0" t="0" r="0" b="0"/>
            <a:pathLst>
              <a:path w="186" h="186">
                <a:moveTo>
                  <a:pt x="152" y="33"/>
                </a:moveTo>
                <a:cubicBezTo>
                  <a:pt x="185" y="66"/>
                  <a:pt x="185" y="119"/>
                  <a:pt x="152" y="152"/>
                </a:cubicBezTo>
                <a:cubicBezTo>
                  <a:pt x="119" y="185"/>
                  <a:pt x="66" y="185"/>
                  <a:pt x="33" y="152"/>
                </a:cubicBezTo>
                <a:cubicBezTo>
                  <a:pt x="1" y="119"/>
                  <a:pt x="1" y="66"/>
                  <a:pt x="33" y="33"/>
                </a:cubicBezTo>
                <a:cubicBezTo>
                  <a:pt x="66" y="1"/>
                  <a:pt x="119" y="1"/>
                  <a:pt x="152" y="33"/>
                </a:cubicBezTo>
              </a:path>
            </a:pathLst>
          </a:custGeom>
          <a:noFill/>
          <a:ln w="11853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58" name="path"/>
          <p:cNvSpPr/>
          <p:nvPr>
            <p:custDataLst>
              <p:tags r:id="rId263"/>
            </p:custDataLst>
          </p:nvPr>
        </p:nvSpPr>
        <p:spPr>
          <a:xfrm>
            <a:off x="3667096" y="1570339"/>
            <a:ext cx="2963" cy="4681147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2"/>
                </a:moveTo>
                <a:lnTo>
                  <a:pt x="2" y="7369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0" name="path"/>
          <p:cNvSpPr/>
          <p:nvPr>
            <p:custDataLst>
              <p:tags r:id="rId264"/>
            </p:custDataLst>
          </p:nvPr>
        </p:nvSpPr>
        <p:spPr>
          <a:xfrm>
            <a:off x="7389168" y="1519962"/>
            <a:ext cx="2963" cy="4681147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2"/>
                </a:moveTo>
                <a:lnTo>
                  <a:pt x="2" y="7369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2" name="path"/>
          <p:cNvSpPr/>
          <p:nvPr>
            <p:custDataLst>
              <p:tags r:id="rId265"/>
            </p:custDataLst>
          </p:nvPr>
        </p:nvSpPr>
        <p:spPr>
          <a:xfrm>
            <a:off x="5518474" y="1492172"/>
            <a:ext cx="2963" cy="4681146"/>
          </a:xfrm>
          <a:custGeom>
            <a:avLst/>
            <a:gdLst/>
            <a:ahLst/>
            <a:cxnLst/>
            <a:rect l="0" t="0" r="0" b="0"/>
            <a:pathLst>
              <a:path w="4" h="7371">
                <a:moveTo>
                  <a:pt x="2" y="2"/>
                </a:moveTo>
                <a:lnTo>
                  <a:pt x="2" y="7369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4" name="path"/>
          <p:cNvSpPr/>
          <p:nvPr>
            <p:custDataLst>
              <p:tags r:id="rId266"/>
            </p:custDataLst>
          </p:nvPr>
        </p:nvSpPr>
        <p:spPr>
          <a:xfrm>
            <a:off x="9281148" y="4022427"/>
            <a:ext cx="1546894" cy="8890"/>
          </a:xfrm>
          <a:custGeom>
            <a:avLst/>
            <a:gdLst/>
            <a:ahLst/>
            <a:cxnLst/>
            <a:rect l="0" t="0" r="0" b="0"/>
            <a:pathLst>
              <a:path w="2436" h="14">
                <a:moveTo>
                  <a:pt x="7" y="7"/>
                </a:moveTo>
                <a:lnTo>
                  <a:pt x="2429" y="7"/>
                </a:lnTo>
              </a:path>
            </a:pathLst>
          </a:custGeom>
          <a:noFill/>
          <a:ln w="8890" cap="rnd">
            <a:solidFill>
              <a:srgbClr val="FF2600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6" name="path"/>
          <p:cNvSpPr/>
          <p:nvPr>
            <p:custDataLst>
              <p:tags r:id="rId267"/>
            </p:custDataLst>
          </p:nvPr>
        </p:nvSpPr>
        <p:spPr>
          <a:xfrm>
            <a:off x="1828583" y="4411595"/>
            <a:ext cx="1517262" cy="8890"/>
          </a:xfrm>
          <a:custGeom>
            <a:avLst/>
            <a:gdLst/>
            <a:ahLst/>
            <a:cxnLst/>
            <a:rect l="0" t="0" r="0" b="0"/>
            <a:pathLst>
              <a:path w="2389" h="14">
                <a:moveTo>
                  <a:pt x="7" y="7"/>
                </a:moveTo>
                <a:lnTo>
                  <a:pt x="2382" y="7"/>
                </a:lnTo>
              </a:path>
            </a:pathLst>
          </a:custGeom>
          <a:noFill/>
          <a:ln w="8890" cap="rnd">
            <a:solidFill>
              <a:srgbClr val="FF2600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8" name="path"/>
          <p:cNvSpPr/>
          <p:nvPr>
            <p:custDataLst>
              <p:tags r:id="rId268"/>
            </p:custDataLst>
          </p:nvPr>
        </p:nvSpPr>
        <p:spPr>
          <a:xfrm>
            <a:off x="5546123" y="4086949"/>
            <a:ext cx="1517260" cy="8890"/>
          </a:xfrm>
          <a:custGeom>
            <a:avLst/>
            <a:gdLst/>
            <a:ahLst/>
            <a:cxnLst/>
            <a:rect l="0" t="0" r="0" b="0"/>
            <a:pathLst>
              <a:path w="2389" h="14">
                <a:moveTo>
                  <a:pt x="7" y="7"/>
                </a:moveTo>
                <a:lnTo>
                  <a:pt x="2382" y="7"/>
                </a:lnTo>
              </a:path>
            </a:pathLst>
          </a:custGeom>
          <a:noFill/>
          <a:ln w="8890" cap="rnd">
            <a:solidFill>
              <a:srgbClr val="FF2600">
                <a:alpha val="10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70" name="textbox 3370"/>
          <p:cNvSpPr/>
          <p:nvPr>
            <p:custDataLst>
              <p:tags r:id="rId269"/>
            </p:custDataLst>
          </p:nvPr>
        </p:nvSpPr>
        <p:spPr>
          <a:xfrm>
            <a:off x="7193352" y="5328987"/>
            <a:ext cx="204470" cy="113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0.04</a:t>
            </a:r>
            <a:endParaRPr lang="en-US" altLang="en-US" sz="700" dirty="0"/>
          </a:p>
        </p:txBody>
      </p:sp>
      <p:sp>
        <p:nvSpPr>
          <p:cNvPr id="3372" name="textbox 3372"/>
          <p:cNvSpPr/>
          <p:nvPr>
            <p:custDataLst>
              <p:tags r:id="rId270"/>
            </p:custDataLst>
          </p:nvPr>
        </p:nvSpPr>
        <p:spPr>
          <a:xfrm>
            <a:off x="7204057" y="4973647"/>
            <a:ext cx="19494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0.06</a:t>
            </a:r>
            <a:endParaRPr lang="en-US" altLang="en-US" sz="700" dirty="0"/>
          </a:p>
        </p:txBody>
      </p:sp>
      <p:sp>
        <p:nvSpPr>
          <p:cNvPr id="3374" name="textbox 3374"/>
          <p:cNvSpPr/>
          <p:nvPr>
            <p:custDataLst>
              <p:tags r:id="rId271"/>
            </p:custDataLst>
          </p:nvPr>
        </p:nvSpPr>
        <p:spPr>
          <a:xfrm>
            <a:off x="5334937" y="5165565"/>
            <a:ext cx="19494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0.06</a:t>
            </a:r>
            <a:endParaRPr lang="en-US" altLang="en-US" sz="700" dirty="0"/>
          </a:p>
        </p:txBody>
      </p:sp>
      <p:sp>
        <p:nvSpPr>
          <p:cNvPr id="3376" name="textbox 3376"/>
          <p:cNvSpPr/>
          <p:nvPr>
            <p:custDataLst>
              <p:tags r:id="rId272"/>
            </p:custDataLst>
          </p:nvPr>
        </p:nvSpPr>
        <p:spPr>
          <a:xfrm>
            <a:off x="7204057" y="5711797"/>
            <a:ext cx="19494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0.02</a:t>
            </a:r>
            <a:endParaRPr lang="en-US" altLang="en-US" sz="700" dirty="0"/>
          </a:p>
        </p:txBody>
      </p:sp>
      <p:sp>
        <p:nvSpPr>
          <p:cNvPr id="3378" name="textbox 3378"/>
          <p:cNvSpPr/>
          <p:nvPr>
            <p:custDataLst>
              <p:tags r:id="rId273"/>
            </p:custDataLst>
          </p:nvPr>
        </p:nvSpPr>
        <p:spPr>
          <a:xfrm>
            <a:off x="5334937" y="5626949"/>
            <a:ext cx="194945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0.03</a:t>
            </a:r>
            <a:endParaRPr lang="en-US" altLang="en-US" sz="700" dirty="0"/>
          </a:p>
        </p:txBody>
      </p:sp>
      <p:sp>
        <p:nvSpPr>
          <p:cNvPr id="3380" name="textbox 3380"/>
          <p:cNvSpPr/>
          <p:nvPr>
            <p:custDataLst>
              <p:tags r:id="rId274"/>
            </p:custDataLst>
          </p:nvPr>
        </p:nvSpPr>
        <p:spPr>
          <a:xfrm>
            <a:off x="7224341" y="2870501"/>
            <a:ext cx="17526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-1.5</a:t>
            </a:r>
            <a:endParaRPr lang="en-US" altLang="en-US" sz="700" dirty="0"/>
          </a:p>
        </p:txBody>
      </p:sp>
      <p:sp>
        <p:nvSpPr>
          <p:cNvPr id="3382" name="textbox 3382"/>
          <p:cNvSpPr/>
          <p:nvPr>
            <p:custDataLst>
              <p:tags r:id="rId275"/>
            </p:custDataLst>
          </p:nvPr>
        </p:nvSpPr>
        <p:spPr>
          <a:xfrm>
            <a:off x="7224341" y="2466247"/>
            <a:ext cx="175260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-0.5</a:t>
            </a:r>
            <a:endParaRPr lang="en-US" altLang="en-US" sz="700" dirty="0"/>
          </a:p>
        </p:txBody>
      </p:sp>
      <p:pic>
        <p:nvPicPr>
          <p:cNvPr id="3384" name="picture 3384"/>
          <p:cNvPicPr>
            <a:picLocks noChangeAspect="1"/>
          </p:cNvPicPr>
          <p:nvPr>
            <p:custDataLst>
              <p:tags r:id="rId276"/>
            </p:custDataLst>
          </p:nvPr>
        </p:nvPicPr>
        <p:blipFill>
          <a:blip r:embed="rId277"/>
          <a:stretch>
            <a:fillRect/>
          </a:stretch>
        </p:blipFill>
        <p:spPr>
          <a:xfrm rot="21600000">
            <a:off x="6582525" y="3628469"/>
            <a:ext cx="103265" cy="77043"/>
          </a:xfrm>
          <a:prstGeom prst="rect">
            <a:avLst/>
          </a:prstGeom>
        </p:spPr>
      </p:pic>
      <p:sp>
        <p:nvSpPr>
          <p:cNvPr id="3386" name="textbox 3386"/>
          <p:cNvSpPr/>
          <p:nvPr>
            <p:custDataLst>
              <p:tags r:id="rId278"/>
            </p:custDataLst>
          </p:nvPr>
        </p:nvSpPr>
        <p:spPr>
          <a:xfrm>
            <a:off x="1656983" y="5656449"/>
            <a:ext cx="145414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0.1</a:t>
            </a:r>
            <a:endParaRPr lang="en-US" altLang="en-US" sz="700" dirty="0"/>
          </a:p>
        </p:txBody>
      </p:sp>
      <p:sp>
        <p:nvSpPr>
          <p:cNvPr id="3388" name="textbox 3388"/>
          <p:cNvSpPr/>
          <p:nvPr>
            <p:custDataLst>
              <p:tags r:id="rId279"/>
            </p:custDataLst>
          </p:nvPr>
        </p:nvSpPr>
        <p:spPr>
          <a:xfrm>
            <a:off x="7254123" y="2053532"/>
            <a:ext cx="145414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700" dirty="0"/>
          </a:p>
        </p:txBody>
      </p:sp>
      <p:sp>
        <p:nvSpPr>
          <p:cNvPr id="3390" name="textbox 3390"/>
          <p:cNvSpPr/>
          <p:nvPr>
            <p:custDataLst>
              <p:tags r:id="rId280"/>
            </p:custDataLst>
          </p:nvPr>
        </p:nvSpPr>
        <p:spPr>
          <a:xfrm>
            <a:off x="9118233" y="3984435"/>
            <a:ext cx="145414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endParaRPr lang="en-US" altLang="en-US" sz="700" dirty="0"/>
          </a:p>
        </p:txBody>
      </p:sp>
      <p:sp>
        <p:nvSpPr>
          <p:cNvPr id="3392" name="textbox 3392"/>
          <p:cNvSpPr/>
          <p:nvPr>
            <p:custDataLst>
              <p:tags r:id="rId281"/>
            </p:custDataLst>
          </p:nvPr>
        </p:nvSpPr>
        <p:spPr>
          <a:xfrm>
            <a:off x="1656983" y="4824103"/>
            <a:ext cx="145414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0.3</a:t>
            </a:r>
            <a:endParaRPr lang="en-US" altLang="en-US" sz="700" dirty="0"/>
          </a:p>
        </p:txBody>
      </p:sp>
      <p:sp>
        <p:nvSpPr>
          <p:cNvPr id="3394" name="textbox 3394"/>
          <p:cNvSpPr/>
          <p:nvPr>
            <p:custDataLst>
              <p:tags r:id="rId282"/>
            </p:custDataLst>
          </p:nvPr>
        </p:nvSpPr>
        <p:spPr>
          <a:xfrm>
            <a:off x="1656983" y="5211213"/>
            <a:ext cx="145414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0.2</a:t>
            </a:r>
            <a:endParaRPr lang="en-US" altLang="en-US" sz="700" dirty="0"/>
          </a:p>
        </p:txBody>
      </p:sp>
      <p:sp>
        <p:nvSpPr>
          <p:cNvPr id="3396" name="textbox 3396"/>
          <p:cNvSpPr/>
          <p:nvPr>
            <p:custDataLst>
              <p:tags r:id="rId283"/>
            </p:custDataLst>
          </p:nvPr>
        </p:nvSpPr>
        <p:spPr>
          <a:xfrm>
            <a:off x="7258569" y="1639661"/>
            <a:ext cx="14097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1.5</a:t>
            </a:r>
            <a:endParaRPr lang="en-US" altLang="en-US" sz="700" dirty="0"/>
          </a:p>
        </p:txBody>
      </p:sp>
      <p:sp>
        <p:nvSpPr>
          <p:cNvPr id="3398" name="textbox 3398"/>
          <p:cNvSpPr/>
          <p:nvPr>
            <p:custDataLst>
              <p:tags r:id="rId284"/>
            </p:custDataLst>
          </p:nvPr>
        </p:nvSpPr>
        <p:spPr>
          <a:xfrm>
            <a:off x="9122678" y="3454056"/>
            <a:ext cx="140970" cy="107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1.0</a:t>
            </a:r>
            <a:endParaRPr lang="en-US" altLang="en-US" sz="700" dirty="0"/>
          </a:p>
        </p:txBody>
      </p:sp>
      <p:grpSp>
        <p:nvGrpSpPr>
          <p:cNvPr id="124" name="group 124"/>
          <p:cNvGrpSpPr/>
          <p:nvPr/>
        </p:nvGrpSpPr>
        <p:grpSpPr>
          <a:xfrm rot="21600000">
            <a:off x="10623618" y="2843144"/>
            <a:ext cx="138681" cy="47903"/>
            <a:chOff x="0" y="0"/>
            <a:chExt cx="138681" cy="47903"/>
          </a:xfrm>
        </p:grpSpPr>
        <p:sp>
          <p:nvSpPr>
            <p:cNvPr id="3400" name="path"/>
            <p:cNvSpPr/>
            <p:nvPr>
              <p:custDataLst>
                <p:tags r:id="rId285"/>
              </p:custDataLst>
            </p:nvPr>
          </p:nvSpPr>
          <p:spPr>
            <a:xfrm>
              <a:off x="82" y="14848"/>
              <a:ext cx="138511" cy="18207"/>
            </a:xfrm>
            <a:custGeom>
              <a:avLst/>
              <a:gdLst/>
              <a:ahLst/>
              <a:cxnLst/>
              <a:rect l="0" t="0" r="0" b="0"/>
              <a:pathLst>
                <a:path w="218" h="28">
                  <a:moveTo>
                    <a:pt x="14" y="14"/>
                  </a:moveTo>
                  <a:lnTo>
                    <a:pt x="204" y="14"/>
                  </a:lnTo>
                </a:path>
              </a:pathLst>
            </a:custGeom>
            <a:noFill/>
            <a:ln w="17780" cap="rnd">
              <a:solidFill>
                <a:srgbClr val="FF26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02" name="path"/>
            <p:cNvSpPr/>
            <p:nvPr>
              <p:custDataLst>
                <p:tags r:id="rId286"/>
              </p:custDataLst>
            </p:nvPr>
          </p:nvSpPr>
          <p:spPr>
            <a:xfrm>
              <a:off x="0" y="0"/>
              <a:ext cx="138681" cy="47903"/>
            </a:xfrm>
            <a:custGeom>
              <a:avLst/>
              <a:gdLst/>
              <a:ahLst/>
              <a:cxnLst/>
              <a:rect l="0" t="0" r="0" b="0"/>
              <a:pathLst>
                <a:path w="218" h="75">
                  <a:moveTo>
                    <a:pt x="204" y="0"/>
                  </a:moveTo>
                  <a:lnTo>
                    <a:pt x="204" y="74"/>
                  </a:lnTo>
                  <a:moveTo>
                    <a:pt x="14" y="75"/>
                  </a:moveTo>
                  <a:lnTo>
                    <a:pt x="14" y="0"/>
                  </a:lnTo>
                </a:path>
              </a:pathLst>
            </a:custGeom>
            <a:noFill/>
            <a:ln w="17780" cap="flat">
              <a:solidFill>
                <a:srgbClr val="FF26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404" name="textbox 3404"/>
          <p:cNvSpPr/>
          <p:nvPr>
            <p:custDataLst>
              <p:tags r:id="rId287"/>
            </p:custDataLst>
          </p:nvPr>
        </p:nvSpPr>
        <p:spPr>
          <a:xfrm>
            <a:off x="7689048" y="6180254"/>
            <a:ext cx="122554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endParaRPr lang="en-US" altLang="en-US" sz="700" dirty="0"/>
          </a:p>
        </p:txBody>
      </p:sp>
      <p:sp>
        <p:nvSpPr>
          <p:cNvPr id="3406" name="path"/>
          <p:cNvSpPr/>
          <p:nvPr>
            <p:custDataLst>
              <p:tags r:id="rId288"/>
            </p:custDataLst>
          </p:nvPr>
        </p:nvSpPr>
        <p:spPr>
          <a:xfrm>
            <a:off x="8041264" y="3392260"/>
            <a:ext cx="76417" cy="75749"/>
          </a:xfrm>
          <a:custGeom>
            <a:avLst/>
            <a:gdLst/>
            <a:ahLst/>
            <a:cxnLst/>
            <a:rect l="0" t="0" r="0" b="0"/>
            <a:pathLst>
              <a:path w="120" h="119">
                <a:moveTo>
                  <a:pt x="108" y="107"/>
                </a:moveTo>
                <a:lnTo>
                  <a:pt x="11" y="11"/>
                </a:lnTo>
              </a:path>
            </a:pathLst>
          </a:custGeom>
          <a:noFill/>
          <a:ln w="14816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08" name="picture 3408"/>
          <p:cNvPicPr>
            <a:picLocks noChangeAspect="1"/>
          </p:cNvPicPr>
          <p:nvPr>
            <p:custDataLst>
              <p:tags r:id="rId289"/>
            </p:custDataLst>
          </p:nvPr>
        </p:nvPicPr>
        <p:blipFill>
          <a:blip r:embed="rId290"/>
          <a:stretch>
            <a:fillRect/>
          </a:stretch>
        </p:blipFill>
        <p:spPr>
          <a:xfrm rot="21600000">
            <a:off x="4256628" y="5919406"/>
            <a:ext cx="35333" cy="156700"/>
          </a:xfrm>
          <a:prstGeom prst="rect">
            <a:avLst/>
          </a:prstGeom>
        </p:spPr>
      </p:pic>
      <p:pic>
        <p:nvPicPr>
          <p:cNvPr id="3410" name="picture 3410"/>
          <p:cNvPicPr>
            <a:picLocks noChangeAspect="1"/>
          </p:cNvPicPr>
          <p:nvPr>
            <p:custDataLst>
              <p:tags r:id="rId291"/>
            </p:custDataLst>
          </p:nvPr>
        </p:nvPicPr>
        <p:blipFill>
          <a:blip r:embed="rId292"/>
          <a:stretch>
            <a:fillRect/>
          </a:stretch>
        </p:blipFill>
        <p:spPr>
          <a:xfrm rot="21600000">
            <a:off x="8148628" y="1238341"/>
            <a:ext cx="53340" cy="96706"/>
          </a:xfrm>
          <a:prstGeom prst="rect">
            <a:avLst/>
          </a:prstGeom>
        </p:spPr>
      </p:pic>
      <p:sp>
        <p:nvSpPr>
          <p:cNvPr id="3412" name="path"/>
          <p:cNvSpPr/>
          <p:nvPr>
            <p:custDataLst>
              <p:tags r:id="rId293"/>
            </p:custDataLst>
          </p:nvPr>
        </p:nvSpPr>
        <p:spPr>
          <a:xfrm>
            <a:off x="9404974" y="4145913"/>
            <a:ext cx="36501" cy="139733"/>
          </a:xfrm>
          <a:custGeom>
            <a:avLst/>
            <a:gdLst/>
            <a:ahLst/>
            <a:cxnLst/>
            <a:rect l="0" t="0" r="0" b="0"/>
            <a:pathLst>
              <a:path w="57" h="220">
                <a:moveTo>
                  <a:pt x="5" y="1"/>
                </a:moveTo>
                <a:lnTo>
                  <a:pt x="28" y="106"/>
                </a:lnTo>
                <a:lnTo>
                  <a:pt x="51" y="218"/>
                </a:lnTo>
              </a:path>
            </a:pathLst>
          </a:custGeom>
          <a:noFill/>
          <a:ln w="7636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14" name="path"/>
          <p:cNvSpPr/>
          <p:nvPr>
            <p:custDataLst>
              <p:tags r:id="rId294"/>
            </p:custDataLst>
          </p:nvPr>
        </p:nvSpPr>
        <p:spPr>
          <a:xfrm>
            <a:off x="10463201" y="3869914"/>
            <a:ext cx="74911" cy="54640"/>
          </a:xfrm>
          <a:custGeom>
            <a:avLst/>
            <a:gdLst/>
            <a:ahLst/>
            <a:cxnLst/>
            <a:rect l="0" t="0" r="0" b="0"/>
            <a:pathLst>
              <a:path w="117" h="86">
                <a:moveTo>
                  <a:pt x="11" y="11"/>
                </a:moveTo>
                <a:lnTo>
                  <a:pt x="106" y="74"/>
                </a:lnTo>
              </a:path>
            </a:pathLst>
          </a:custGeom>
          <a:noFill/>
          <a:ln w="14816" cap="rnd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16" name="path"/>
          <p:cNvSpPr/>
          <p:nvPr>
            <p:custDataLst>
              <p:tags r:id="rId295"/>
            </p:custDataLst>
          </p:nvPr>
        </p:nvSpPr>
        <p:spPr>
          <a:xfrm>
            <a:off x="6494785" y="6002532"/>
            <a:ext cx="36048" cy="113478"/>
          </a:xfrm>
          <a:custGeom>
            <a:avLst/>
            <a:gdLst/>
            <a:ahLst/>
            <a:cxnLst/>
            <a:rect l="0" t="0" r="0" b="0"/>
            <a:pathLst>
              <a:path w="56" h="178">
                <a:moveTo>
                  <a:pt x="5" y="177"/>
                </a:moveTo>
                <a:lnTo>
                  <a:pt x="28" y="1"/>
                </a:lnTo>
                <a:lnTo>
                  <a:pt x="51" y="120"/>
                </a:lnTo>
              </a:path>
            </a:pathLst>
          </a:custGeom>
          <a:noFill/>
          <a:ln w="7517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18" name="picture 3418"/>
          <p:cNvPicPr>
            <a:picLocks noChangeAspect="1"/>
          </p:cNvPicPr>
          <p:nvPr>
            <p:custDataLst>
              <p:tags r:id="rId296"/>
            </p:custDataLst>
          </p:nvPr>
        </p:nvPicPr>
        <p:blipFill>
          <a:blip r:embed="rId297"/>
          <a:stretch>
            <a:fillRect/>
          </a:stretch>
        </p:blipFill>
        <p:spPr>
          <a:xfrm rot="21600000">
            <a:off x="1862358" y="2472098"/>
            <a:ext cx="36660" cy="109300"/>
          </a:xfrm>
          <a:prstGeom prst="rect">
            <a:avLst/>
          </a:prstGeom>
        </p:spPr>
      </p:pic>
      <p:pic>
        <p:nvPicPr>
          <p:cNvPr id="3420" name="picture 3420"/>
          <p:cNvPicPr>
            <a:picLocks noChangeAspect="1"/>
          </p:cNvPicPr>
          <p:nvPr>
            <p:custDataLst>
              <p:tags r:id="rId298"/>
            </p:custDataLst>
          </p:nvPr>
        </p:nvPicPr>
        <p:blipFill>
          <a:blip r:embed="rId299"/>
          <a:stretch>
            <a:fillRect/>
          </a:stretch>
        </p:blipFill>
        <p:spPr>
          <a:xfrm rot="21600000">
            <a:off x="2899550" y="1298958"/>
            <a:ext cx="68388" cy="52362"/>
          </a:xfrm>
          <a:prstGeom prst="rect">
            <a:avLst/>
          </a:prstGeom>
        </p:spPr>
      </p:pic>
      <p:pic>
        <p:nvPicPr>
          <p:cNvPr id="3422" name="picture 3422"/>
          <p:cNvPicPr>
            <a:picLocks noChangeAspect="1"/>
          </p:cNvPicPr>
          <p:nvPr>
            <p:custDataLst>
              <p:tags r:id="rId300"/>
            </p:custDataLst>
          </p:nvPr>
        </p:nvPicPr>
        <p:blipFill>
          <a:blip r:embed="rId301"/>
          <a:stretch>
            <a:fillRect/>
          </a:stretch>
        </p:blipFill>
        <p:spPr>
          <a:xfrm rot="21600000">
            <a:off x="6803923" y="1344243"/>
            <a:ext cx="67752" cy="52658"/>
          </a:xfrm>
          <a:prstGeom prst="rect">
            <a:avLst/>
          </a:prstGeom>
        </p:spPr>
      </p:pic>
      <p:pic>
        <p:nvPicPr>
          <p:cNvPr id="3424" name="picture 3424"/>
          <p:cNvPicPr>
            <a:picLocks noChangeAspect="1"/>
          </p:cNvPicPr>
          <p:nvPr>
            <p:custDataLst>
              <p:tags r:id="rId302"/>
            </p:custDataLst>
          </p:nvPr>
        </p:nvPicPr>
        <p:blipFill>
          <a:blip r:embed="rId303"/>
          <a:stretch>
            <a:fillRect/>
          </a:stretch>
        </p:blipFill>
        <p:spPr>
          <a:xfrm rot="21600000">
            <a:off x="9478923" y="1344243"/>
            <a:ext cx="67751" cy="52658"/>
          </a:xfrm>
          <a:prstGeom prst="rect">
            <a:avLst/>
          </a:prstGeom>
        </p:spPr>
      </p:pic>
      <p:pic>
        <p:nvPicPr>
          <p:cNvPr id="3426" name="picture 3426"/>
          <p:cNvPicPr>
            <a:picLocks noChangeAspect="1"/>
          </p:cNvPicPr>
          <p:nvPr>
            <p:custDataLst>
              <p:tags r:id="rId304"/>
            </p:custDataLst>
          </p:nvPr>
        </p:nvPicPr>
        <p:blipFill>
          <a:blip r:embed="rId305"/>
          <a:stretch>
            <a:fillRect/>
          </a:stretch>
        </p:blipFill>
        <p:spPr>
          <a:xfrm rot="21600000">
            <a:off x="7790804" y="1056979"/>
            <a:ext cx="66285" cy="53259"/>
          </a:xfrm>
          <a:prstGeom prst="rect">
            <a:avLst/>
          </a:prstGeom>
        </p:spPr>
      </p:pic>
      <p:sp>
        <p:nvSpPr>
          <p:cNvPr id="3428" name="path"/>
          <p:cNvSpPr/>
          <p:nvPr>
            <p:custDataLst>
              <p:tags r:id="rId306"/>
            </p:custDataLst>
          </p:nvPr>
        </p:nvSpPr>
        <p:spPr>
          <a:xfrm>
            <a:off x="4025139" y="1300700"/>
            <a:ext cx="68419" cy="51309"/>
          </a:xfrm>
          <a:custGeom>
            <a:avLst/>
            <a:gdLst/>
            <a:ahLst/>
            <a:cxnLst/>
            <a:rect l="0" t="0" r="0" b="0"/>
            <a:pathLst>
              <a:path w="107" h="80">
                <a:moveTo>
                  <a:pt x="93" y="66"/>
                </a:moveTo>
                <a:lnTo>
                  <a:pt x="33" y="14"/>
                </a:lnTo>
                <a:lnTo>
                  <a:pt x="14" y="66"/>
                </a:lnTo>
                <a:lnTo>
                  <a:pt x="93" y="66"/>
                </a:lnTo>
                <a:close/>
              </a:path>
            </a:pathLst>
          </a:custGeom>
          <a:noFill/>
          <a:ln w="17780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30" name="picture 3430"/>
          <p:cNvPicPr>
            <a:picLocks noChangeAspect="1"/>
          </p:cNvPicPr>
          <p:nvPr>
            <p:custDataLst>
              <p:tags r:id="rId307"/>
            </p:custDataLst>
          </p:nvPr>
        </p:nvPicPr>
        <p:blipFill>
          <a:blip r:embed="rId308"/>
          <a:stretch>
            <a:fillRect/>
          </a:stretch>
        </p:blipFill>
        <p:spPr>
          <a:xfrm rot="21600000">
            <a:off x="4306446" y="3647188"/>
            <a:ext cx="56390" cy="56220"/>
          </a:xfrm>
          <a:prstGeom prst="rect">
            <a:avLst/>
          </a:prstGeom>
        </p:spPr>
      </p:pic>
      <p:pic>
        <p:nvPicPr>
          <p:cNvPr id="3432" name="picture 3432"/>
          <p:cNvPicPr>
            <a:picLocks noChangeAspect="1"/>
          </p:cNvPicPr>
          <p:nvPr>
            <p:custDataLst>
              <p:tags r:id="rId309"/>
            </p:custDataLst>
          </p:nvPr>
        </p:nvPicPr>
        <p:blipFill>
          <a:blip r:embed="rId310"/>
          <a:stretch>
            <a:fillRect/>
          </a:stretch>
        </p:blipFill>
        <p:spPr>
          <a:xfrm rot="21600000">
            <a:off x="8010925" y="3362251"/>
            <a:ext cx="56408" cy="56202"/>
          </a:xfrm>
          <a:prstGeom prst="rect">
            <a:avLst/>
          </a:prstGeom>
        </p:spPr>
      </p:pic>
      <p:pic>
        <p:nvPicPr>
          <p:cNvPr id="3434" name="picture 3434"/>
          <p:cNvPicPr>
            <a:picLocks noChangeAspect="1"/>
          </p:cNvPicPr>
          <p:nvPr>
            <p:custDataLst>
              <p:tags r:id="rId311"/>
            </p:custDataLst>
          </p:nvPr>
        </p:nvPicPr>
        <p:blipFill>
          <a:blip r:embed="rId312"/>
          <a:stretch>
            <a:fillRect/>
          </a:stretch>
        </p:blipFill>
        <p:spPr>
          <a:xfrm rot="21600000">
            <a:off x="8660203" y="3893200"/>
            <a:ext cx="52875" cy="58731"/>
          </a:xfrm>
          <a:prstGeom prst="rect">
            <a:avLst/>
          </a:prstGeom>
        </p:spPr>
      </p:pic>
      <p:pic>
        <p:nvPicPr>
          <p:cNvPr id="3436" name="picture 3436"/>
          <p:cNvPicPr>
            <a:picLocks noChangeAspect="1"/>
          </p:cNvPicPr>
          <p:nvPr>
            <p:custDataLst>
              <p:tags r:id="rId313"/>
            </p:custDataLst>
          </p:nvPr>
        </p:nvPicPr>
        <p:blipFill>
          <a:blip r:embed="rId314"/>
          <a:stretch>
            <a:fillRect/>
          </a:stretch>
        </p:blipFill>
        <p:spPr>
          <a:xfrm rot="21600000">
            <a:off x="10514456" y="3896398"/>
            <a:ext cx="59229" cy="51728"/>
          </a:xfrm>
          <a:prstGeom prst="rect">
            <a:avLst/>
          </a:prstGeom>
        </p:spPr>
      </p:pic>
      <p:pic>
        <p:nvPicPr>
          <p:cNvPr id="3438" name="picture 3438"/>
          <p:cNvPicPr>
            <a:picLocks noChangeAspect="1"/>
          </p:cNvPicPr>
          <p:nvPr>
            <p:custDataLst>
              <p:tags r:id="rId315"/>
            </p:custDataLst>
          </p:nvPr>
        </p:nvPicPr>
        <p:blipFill>
          <a:blip r:embed="rId316"/>
          <a:stretch>
            <a:fillRect/>
          </a:stretch>
        </p:blipFill>
        <p:spPr>
          <a:xfrm rot="21600000">
            <a:off x="7864539" y="3788876"/>
            <a:ext cx="59531" cy="50856"/>
          </a:xfrm>
          <a:prstGeom prst="rect">
            <a:avLst/>
          </a:prstGeom>
        </p:spPr>
      </p:pic>
      <p:sp>
        <p:nvSpPr>
          <p:cNvPr id="3440" name="rect"/>
          <p:cNvSpPr/>
          <p:nvPr>
            <p:custDataLst>
              <p:tags r:id="rId317"/>
            </p:custDataLst>
          </p:nvPr>
        </p:nvSpPr>
        <p:spPr>
          <a:xfrm>
            <a:off x="6668268" y="5950179"/>
            <a:ext cx="21653" cy="139356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42" name="picture 3442"/>
          <p:cNvPicPr>
            <a:picLocks noChangeAspect="1"/>
          </p:cNvPicPr>
          <p:nvPr>
            <p:custDataLst>
              <p:tags r:id="rId318"/>
            </p:custDataLst>
          </p:nvPr>
        </p:nvPicPr>
        <p:blipFill>
          <a:blip r:embed="rId319"/>
          <a:stretch>
            <a:fillRect/>
          </a:stretch>
        </p:blipFill>
        <p:spPr>
          <a:xfrm rot="21600000">
            <a:off x="3927466" y="3490040"/>
            <a:ext cx="49662" cy="59859"/>
          </a:xfrm>
          <a:prstGeom prst="rect">
            <a:avLst/>
          </a:prstGeom>
        </p:spPr>
      </p:pic>
      <p:sp>
        <p:nvSpPr>
          <p:cNvPr id="3444" name="textbox 3444"/>
          <p:cNvSpPr/>
          <p:nvPr>
            <p:custDataLst>
              <p:tags r:id="rId320"/>
            </p:custDataLst>
          </p:nvPr>
        </p:nvSpPr>
        <p:spPr>
          <a:xfrm>
            <a:off x="5458016" y="6073190"/>
            <a:ext cx="71119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sp>
        <p:nvSpPr>
          <p:cNvPr id="3446" name="textbox 3446"/>
          <p:cNvSpPr/>
          <p:nvPr>
            <p:custDataLst>
              <p:tags r:id="rId321"/>
            </p:custDataLst>
          </p:nvPr>
        </p:nvSpPr>
        <p:spPr>
          <a:xfrm>
            <a:off x="1702449" y="6058652"/>
            <a:ext cx="71119" cy="106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700" dirty="0"/>
          </a:p>
        </p:txBody>
      </p:sp>
      <p:pic>
        <p:nvPicPr>
          <p:cNvPr id="3448" name="picture 3448"/>
          <p:cNvPicPr>
            <a:picLocks noChangeAspect="1"/>
          </p:cNvPicPr>
          <p:nvPr>
            <p:custDataLst>
              <p:tags r:id="rId322"/>
            </p:custDataLst>
          </p:nvPr>
        </p:nvPicPr>
        <p:blipFill>
          <a:blip r:embed="rId323"/>
          <a:stretch>
            <a:fillRect/>
          </a:stretch>
        </p:blipFill>
        <p:spPr>
          <a:xfrm rot="21600000">
            <a:off x="3751124" y="5989251"/>
            <a:ext cx="21440" cy="98243"/>
          </a:xfrm>
          <a:prstGeom prst="rect">
            <a:avLst/>
          </a:prstGeom>
        </p:spPr>
      </p:pic>
      <p:sp>
        <p:nvSpPr>
          <p:cNvPr id="3450" name="path"/>
          <p:cNvSpPr/>
          <p:nvPr>
            <p:custDataLst>
              <p:tags r:id="rId324"/>
            </p:custDataLst>
          </p:nvPr>
        </p:nvSpPr>
        <p:spPr>
          <a:xfrm>
            <a:off x="9738766" y="4095415"/>
            <a:ext cx="22037" cy="84584"/>
          </a:xfrm>
          <a:custGeom>
            <a:avLst/>
            <a:gdLst/>
            <a:ahLst/>
            <a:cxnLst/>
            <a:rect l="0" t="0" r="0" b="0"/>
            <a:pathLst>
              <a:path w="34" h="133">
                <a:moveTo>
                  <a:pt x="5" y="132"/>
                </a:moveTo>
                <a:lnTo>
                  <a:pt x="28" y="1"/>
                </a:lnTo>
              </a:path>
            </a:pathLst>
          </a:custGeom>
          <a:noFill/>
          <a:ln w="7636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52" name="path"/>
          <p:cNvSpPr/>
          <p:nvPr>
            <p:custDataLst>
              <p:tags r:id="rId325"/>
            </p:custDataLst>
          </p:nvPr>
        </p:nvSpPr>
        <p:spPr>
          <a:xfrm>
            <a:off x="10458281" y="5861376"/>
            <a:ext cx="22223" cy="82452"/>
          </a:xfrm>
          <a:custGeom>
            <a:avLst/>
            <a:gdLst/>
            <a:ahLst/>
            <a:cxnLst/>
            <a:rect l="0" t="0" r="0" b="0"/>
            <a:pathLst>
              <a:path w="34" h="129">
                <a:moveTo>
                  <a:pt x="6" y="128"/>
                </a:moveTo>
                <a:lnTo>
                  <a:pt x="28" y="1"/>
                </a:lnTo>
              </a:path>
            </a:pathLst>
          </a:custGeom>
          <a:noFill/>
          <a:ln w="7788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54" name="path"/>
          <p:cNvSpPr/>
          <p:nvPr>
            <p:custDataLst>
              <p:tags r:id="rId326"/>
            </p:custDataLst>
          </p:nvPr>
        </p:nvSpPr>
        <p:spPr>
          <a:xfrm>
            <a:off x="8360396" y="5964483"/>
            <a:ext cx="35049" cy="50380"/>
          </a:xfrm>
          <a:custGeom>
            <a:avLst/>
            <a:gdLst/>
            <a:ahLst/>
            <a:cxnLst/>
            <a:rect l="0" t="0" r="0" b="0"/>
            <a:pathLst>
              <a:path w="55" h="79">
                <a:moveTo>
                  <a:pt x="5" y="76"/>
                </a:moveTo>
                <a:lnTo>
                  <a:pt x="28" y="6"/>
                </a:lnTo>
                <a:lnTo>
                  <a:pt x="51" y="24"/>
                </a:lnTo>
              </a:path>
            </a:pathLst>
          </a:custGeom>
          <a:noFill/>
          <a:ln w="8609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56" name="picture 3456"/>
          <p:cNvPicPr>
            <a:picLocks noChangeAspect="1"/>
          </p:cNvPicPr>
          <p:nvPr>
            <p:custDataLst>
              <p:tags r:id="rId327"/>
            </p:custDataLst>
          </p:nvPr>
        </p:nvPicPr>
        <p:blipFill>
          <a:blip r:embed="rId328"/>
          <a:stretch>
            <a:fillRect/>
          </a:stretch>
        </p:blipFill>
        <p:spPr>
          <a:xfrm rot="21600000">
            <a:off x="2443803" y="2758017"/>
            <a:ext cx="22319" cy="73130"/>
          </a:xfrm>
          <a:prstGeom prst="rect">
            <a:avLst/>
          </a:prstGeom>
        </p:spPr>
      </p:pic>
      <p:sp>
        <p:nvSpPr>
          <p:cNvPr id="3458" name="rect"/>
          <p:cNvSpPr/>
          <p:nvPr>
            <p:custDataLst>
              <p:tags r:id="rId329"/>
            </p:custDataLst>
          </p:nvPr>
        </p:nvSpPr>
        <p:spPr>
          <a:xfrm>
            <a:off x="8170905" y="6018927"/>
            <a:ext cx="22203" cy="64314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60" name="path"/>
          <p:cNvSpPr/>
          <p:nvPr>
            <p:custDataLst>
              <p:tags r:id="rId330"/>
            </p:custDataLst>
          </p:nvPr>
        </p:nvSpPr>
        <p:spPr>
          <a:xfrm>
            <a:off x="10625000" y="4194153"/>
            <a:ext cx="35449" cy="40039"/>
          </a:xfrm>
          <a:custGeom>
            <a:avLst/>
            <a:gdLst/>
            <a:ahLst/>
            <a:cxnLst/>
            <a:rect l="0" t="0" r="0" b="0"/>
            <a:pathLst>
              <a:path w="55" h="63">
                <a:moveTo>
                  <a:pt x="4" y="32"/>
                </a:moveTo>
                <a:lnTo>
                  <a:pt x="27" y="59"/>
                </a:lnTo>
                <a:lnTo>
                  <a:pt x="50" y="2"/>
                </a:lnTo>
              </a:path>
            </a:pathLst>
          </a:custGeom>
          <a:noFill/>
          <a:ln w="7636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62" name="rect"/>
          <p:cNvSpPr/>
          <p:nvPr>
            <p:custDataLst>
              <p:tags r:id="rId331"/>
            </p:custDataLst>
          </p:nvPr>
        </p:nvSpPr>
        <p:spPr>
          <a:xfrm>
            <a:off x="8025275" y="6023530"/>
            <a:ext cx="22118" cy="5671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64" name="rect"/>
          <p:cNvSpPr/>
          <p:nvPr>
            <p:custDataLst>
              <p:tags r:id="rId332"/>
            </p:custDataLst>
          </p:nvPr>
        </p:nvSpPr>
        <p:spPr>
          <a:xfrm>
            <a:off x="3329399" y="1570339"/>
            <a:ext cx="340660" cy="2963"/>
          </a:xfrm>
          <a:prstGeom prst="rect">
            <a:avLst/>
          </a:prstGeom>
          <a:solidFill>
            <a:srgbClr val="FEFE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66" name="rect"/>
          <p:cNvSpPr/>
          <p:nvPr>
            <p:custDataLst>
              <p:tags r:id="rId333"/>
            </p:custDataLst>
          </p:nvPr>
        </p:nvSpPr>
        <p:spPr>
          <a:xfrm>
            <a:off x="8959874" y="1519962"/>
            <a:ext cx="296034" cy="2963"/>
          </a:xfrm>
          <a:prstGeom prst="rect">
            <a:avLst/>
          </a:prstGeom>
          <a:solidFill>
            <a:srgbClr val="FEFE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68" name="rect"/>
          <p:cNvSpPr/>
          <p:nvPr>
            <p:custDataLst>
              <p:tags r:id="rId334"/>
            </p:custDataLst>
          </p:nvPr>
        </p:nvSpPr>
        <p:spPr>
          <a:xfrm>
            <a:off x="5225403" y="1492172"/>
            <a:ext cx="296034" cy="2963"/>
          </a:xfrm>
          <a:prstGeom prst="rect">
            <a:avLst/>
          </a:prstGeom>
          <a:solidFill>
            <a:srgbClr val="FEFE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70" name="path"/>
          <p:cNvSpPr/>
          <p:nvPr>
            <p:custDataLst>
              <p:tags r:id="rId335"/>
            </p:custDataLst>
          </p:nvPr>
        </p:nvSpPr>
        <p:spPr>
          <a:xfrm>
            <a:off x="7096097" y="6198146"/>
            <a:ext cx="296034" cy="2963"/>
          </a:xfrm>
          <a:custGeom>
            <a:avLst/>
            <a:gdLst/>
            <a:ahLst/>
            <a:cxnLst/>
            <a:rect l="0" t="0" r="0" b="0"/>
            <a:pathLst>
              <a:path w="466" h="4">
                <a:moveTo>
                  <a:pt x="463" y="2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72" name="path"/>
          <p:cNvSpPr/>
          <p:nvPr>
            <p:custDataLst>
              <p:tags r:id="rId336"/>
            </p:custDataLst>
          </p:nvPr>
        </p:nvSpPr>
        <p:spPr>
          <a:xfrm>
            <a:off x="5225403" y="6170355"/>
            <a:ext cx="296034" cy="2963"/>
          </a:xfrm>
          <a:custGeom>
            <a:avLst/>
            <a:gdLst/>
            <a:ahLst/>
            <a:cxnLst/>
            <a:rect l="0" t="0" r="0" b="0"/>
            <a:pathLst>
              <a:path w="466" h="4">
                <a:moveTo>
                  <a:pt x="463" y="2"/>
                </a:moveTo>
                <a:lnTo>
                  <a:pt x="2" y="2"/>
                </a:lnTo>
              </a:path>
            </a:pathLst>
          </a:custGeom>
          <a:noFill/>
          <a:ln w="2963" cap="rnd">
            <a:solidFill>
              <a:srgbClr val="FEFEFF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74" name="rect"/>
          <p:cNvSpPr/>
          <p:nvPr>
            <p:custDataLst>
              <p:tags r:id="rId337"/>
            </p:custDataLst>
          </p:nvPr>
        </p:nvSpPr>
        <p:spPr>
          <a:xfrm>
            <a:off x="7096097" y="1519962"/>
            <a:ext cx="296034" cy="2963"/>
          </a:xfrm>
          <a:prstGeom prst="rect">
            <a:avLst/>
          </a:prstGeom>
          <a:solidFill>
            <a:srgbClr val="FEFE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76" name="rect"/>
          <p:cNvSpPr/>
          <p:nvPr>
            <p:custDataLst>
              <p:tags r:id="rId338"/>
            </p:custDataLst>
          </p:nvPr>
        </p:nvSpPr>
        <p:spPr>
          <a:xfrm>
            <a:off x="1426895" y="4573068"/>
            <a:ext cx="2963" cy="245960"/>
          </a:xfrm>
          <a:prstGeom prst="rect">
            <a:avLst/>
          </a:prstGeom>
          <a:solidFill>
            <a:srgbClr val="FEFE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78" name="rect"/>
          <p:cNvSpPr/>
          <p:nvPr>
            <p:custDataLst>
              <p:tags r:id="rId339"/>
            </p:custDataLst>
          </p:nvPr>
        </p:nvSpPr>
        <p:spPr>
          <a:xfrm>
            <a:off x="1410620" y="2984913"/>
            <a:ext cx="2963" cy="217216"/>
          </a:xfrm>
          <a:prstGeom prst="rect">
            <a:avLst/>
          </a:prstGeom>
          <a:solidFill>
            <a:srgbClr val="FEFE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80" name="rect"/>
          <p:cNvSpPr/>
          <p:nvPr>
            <p:custDataLst>
              <p:tags r:id="rId340"/>
            </p:custDataLst>
          </p:nvPr>
        </p:nvSpPr>
        <p:spPr>
          <a:xfrm>
            <a:off x="6149239" y="6037019"/>
            <a:ext cx="18747" cy="17717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82" name="rect"/>
          <p:cNvSpPr/>
          <p:nvPr>
            <p:custDataLst>
              <p:tags r:id="rId341"/>
            </p:custDataLst>
          </p:nvPr>
        </p:nvSpPr>
        <p:spPr>
          <a:xfrm>
            <a:off x="6324430" y="6047141"/>
            <a:ext cx="15352" cy="9671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5895"/>
            <a:ext cx="7458075" cy="4521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533900" y="4576445"/>
            <a:ext cx="398018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Table5. 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优化策略统计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690" name="table 369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851487" y="2592752"/>
          <a:ext cx="10397490" cy="1883410"/>
        </p:xfrm>
        <a:graphic>
          <a:graphicData uri="http://schemas.openxmlformats.org/drawingml/2006/table">
            <a:tbl>
              <a:tblPr/>
              <a:tblGrid>
                <a:gridCol w="1791335"/>
                <a:gridCol w="8606155"/>
              </a:tblGrid>
              <a:tr h="796290"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545465" algn="l" rtl="0" eaLnBrk="0">
                        <a:lnSpc>
                          <a:spcPct val="77000"/>
                        </a:lnSpc>
                      </a:pP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Dataset</a:t>
                      </a:r>
                      <a:endParaRPr lang="en-US" altLang="en-US" sz="18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100" dirty="0"/>
                    </a:p>
                    <a:p>
                      <a:pPr marL="28130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Optimizati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on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7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615315" algn="l" rtl="0" eaLnBrk="0">
                        <a:lnSpc>
                          <a:spcPct val="78000"/>
                        </a:lnSpc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SMD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MSL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SMAP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SWaT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PSM</a:t>
                      </a:r>
                      <a:endParaRPr lang="en-US" altLang="en-US" sz="18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100" dirty="0"/>
                    </a:p>
                    <a:p>
                      <a:pPr marL="4191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Recon</a:t>
                      </a:r>
                      <a:r>
                        <a:rPr sz="18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Max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Ours</a:t>
                      </a:r>
                      <a:r>
                        <a:rPr sz="18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Recon</a:t>
                      </a:r>
                      <a:r>
                        <a:rPr sz="18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Max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Ours</a:t>
                      </a:r>
                      <a:r>
                        <a:rPr sz="18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Recon</a:t>
                      </a:r>
                      <a:r>
                        <a:rPr sz="18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Max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Ours</a:t>
                      </a:r>
                      <a:r>
                        <a:rPr sz="18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Recon</a:t>
                      </a:r>
                      <a:r>
                        <a:rPr sz="18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Max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Ours</a:t>
                      </a:r>
                      <a:r>
                        <a:rPr sz="18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Recon</a:t>
                      </a:r>
                      <a:r>
                        <a:rPr sz="18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Max</a:t>
                      </a:r>
                      <a:r>
                        <a:rPr sz="18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Our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19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331470" indent="-116840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Abnormal</a:t>
                      </a:r>
                      <a:r>
                        <a:rPr sz="18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(%) 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Normal</a:t>
                      </a:r>
                      <a:r>
                        <a:rPr sz="18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(%)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600" dirty="0"/>
                    </a:p>
                    <a:p>
                      <a:pPr marL="138430" indent="20320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1.08   0.95  0.86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1.01   0.65  0.35    1.29   1.18  0.70    1.27</a:t>
                      </a:r>
                      <a:r>
                        <a:rPr sz="1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0.89  0.37    1.02   0.56  0.29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0.94   0.75  0.36    1.00   0.59  0.22    1.23  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1.09  0.49    1.18   0.78  0.21    0.99   0.54  0.11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p>
                      <a:pPr algn="l" rtl="0" eaLnBrk="0">
                        <a:lnSpc>
                          <a:spcPct val="128000"/>
                        </a:lnSpc>
                      </a:pPr>
                      <a:endParaRPr lang="en-US" altLang="en-US" sz="300" dirty="0"/>
                    </a:p>
                    <a:p>
                      <a:pPr marL="44450" algn="l" rtl="0" eaLnBrk="0">
                        <a:lnSpc>
                          <a:spcPts val="2350"/>
                        </a:lnSpc>
                        <a:spcBef>
                          <a:spcPts val="5"/>
                        </a:spcBef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Contrast</a:t>
                      </a:r>
                      <a:r>
                        <a:rPr sz="18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 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800" dirty="0"/>
                    </a:p>
                    <a:p>
                      <a:pPr marL="159385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1.15   1.27  </a:t>
                      </a:r>
                      <a:r>
                        <a:rPr sz="1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2.39   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1.01    1.10  </a:t>
                      </a:r>
                      <a:r>
                        <a:rPr sz="1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1.59   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1.05    1.08  </a:t>
                      </a:r>
                      <a:r>
                        <a:rPr sz="1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1.43   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1.08    1.14  </a:t>
                      </a:r>
                      <a:r>
                        <a:rPr sz="1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1.76   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1.03   1.04  </a:t>
                      </a:r>
                      <a:r>
                        <a:rPr sz="18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2.64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84580" y="1455420"/>
            <a:ext cx="10164445" cy="561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28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分别为异常时间点和正常时间点的相邻关联权重的统计结果。 Recon、Max和Minimax分别表示由重建损失、直接最大化和极小极大策略监督的关联学习过程。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580" y="5207000"/>
            <a:ext cx="6096000" cy="808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8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直接最大化关联差异会导致退化。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ts val="28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极小极大关联学习将放大正常与异常的可区分性。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92" name="picture 369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 rot="21600000">
            <a:off x="1854614" y="4105250"/>
            <a:ext cx="747525" cy="37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95250"/>
            <a:ext cx="1546225" cy="53276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总结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005" y="2923540"/>
            <a:ext cx="10317480" cy="996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展望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参照经典的自回归分析和状态空间模型对Anomoly Transformer进行理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005" y="1407160"/>
            <a:ext cx="10316845" cy="1700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优点：构建先验关联和序列关联，通过计算关联差异，来辅助异常检测，在不同类型的异常数据上取得了SOTA的表现。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nomaly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ransformer算法可应用于非周期性数据，因为非周期性数据也有全局和局部的特征。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24684" y="1798879"/>
            <a:ext cx="7321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967091" y="624116"/>
            <a:ext cx="1504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目录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372230" y="1330758"/>
            <a:ext cx="2694432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 b="1" i="1" dirty="0">
                <a:solidFill>
                  <a:schemeClr val="tx1"/>
                </a:solidFill>
                <a:effectLst>
                  <a:innerShdw blurRad="25400" dist="254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·CONTENTS·</a:t>
            </a:r>
            <a:endParaRPr lang="en-US" altLang="zh-CN" sz="2400" b="1" i="1" dirty="0">
              <a:solidFill>
                <a:schemeClr val="tx1"/>
              </a:solidFill>
              <a:effectLst>
                <a:innerShdw blurRad="25400" dist="254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grpSp>
        <p:nvGrpSpPr>
          <p:cNvPr id="20" name="Group 5" descr="7b0a2020202022776f7264617274223a20227b5c2269645c223a343532343831352c5c227469645c223a31333437377d220a7d0a"/>
          <p:cNvGrpSpPr/>
          <p:nvPr/>
        </p:nvGrpSpPr>
        <p:grpSpPr>
          <a:xfrm>
            <a:off x="1336675" y="2273300"/>
            <a:ext cx="6176003" cy="2034094"/>
            <a:chOff x="2140077" y="3159529"/>
            <a:chExt cx="5324624" cy="1857140"/>
          </a:xfrm>
        </p:grpSpPr>
        <p:sp>
          <p:nvSpPr>
            <p:cNvPr id="11" name="Rectangle 6"/>
            <p:cNvSpPr/>
            <p:nvPr>
              <p:custDataLst>
                <p:tags r:id="rId4"/>
              </p:custDataLst>
            </p:nvPr>
          </p:nvSpPr>
          <p:spPr bwMode="auto">
            <a:xfrm>
              <a:off x="2140077" y="3159529"/>
              <a:ext cx="684076" cy="7754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 w="2222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38100" dir="2700000" algn="tl" rotWithShape="0">
                <a:prstClr val="black">
                  <a:alpha val="35000"/>
                </a:prstClr>
              </a:outerShdw>
            </a:effectLst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p>
              <a:pPr algn="ctr"/>
              <a:r>
                <a:rPr lang="en-US" altLang="zh-CN" sz="36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3"/>
            <p:cNvSpPr/>
            <p:nvPr>
              <p:custDataLst>
                <p:tags r:id="rId5"/>
              </p:custDataLst>
            </p:nvPr>
          </p:nvSpPr>
          <p:spPr bwMode="auto">
            <a:xfrm>
              <a:off x="2140077" y="4241185"/>
              <a:ext cx="684076" cy="7754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 w="2222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38100" dir="2700000" algn="tl" rotWithShape="0">
                <a:prstClr val="black">
                  <a:alpha val="35000"/>
                </a:prstClr>
              </a:outerShdw>
            </a:effectLst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p>
              <a:pPr algn="ctr"/>
              <a:r>
                <a:rPr lang="en-US" altLang="zh-CN" sz="36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15"/>
            <p:cNvSpPr/>
            <p:nvPr>
              <p:custDataLst>
                <p:tags r:id="rId6"/>
              </p:custDataLst>
            </p:nvPr>
          </p:nvSpPr>
          <p:spPr bwMode="auto">
            <a:xfrm>
              <a:off x="6780625" y="3159529"/>
              <a:ext cx="684076" cy="7754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 w="2222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38100" dir="2700000" algn="tl" rotWithShape="0">
                <a:prstClr val="black">
                  <a:alpha val="35000"/>
                </a:prstClr>
              </a:outerShdw>
            </a:effectLst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p>
              <a:pPr algn="ctr"/>
              <a:r>
                <a:rPr lang="en-US" altLang="zh-CN" sz="36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6"/>
            <p:cNvSpPr/>
            <p:nvPr>
              <p:custDataLst>
                <p:tags r:id="rId7"/>
              </p:custDataLst>
            </p:nvPr>
          </p:nvSpPr>
          <p:spPr bwMode="auto">
            <a:xfrm>
              <a:off x="6780625" y="4241185"/>
              <a:ext cx="684076" cy="77548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 w="2222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38100" dir="2700000" algn="tl" rotWithShape="0">
                <a:prstClr val="black">
                  <a:alpha val="35000"/>
                </a:prstClr>
              </a:outerShdw>
            </a:effectLst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p>
              <a:pPr algn="ctr"/>
              <a:r>
                <a:rPr lang="en-US" altLang="zh-CN" sz="3600" b="1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107930" y="6148705"/>
            <a:ext cx="1752600" cy="238760"/>
            <a:chOff x="273050" y="153988"/>
            <a:chExt cx="2566991" cy="51435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矩形 45"/>
            <p:cNvSpPr/>
            <p:nvPr>
              <p:custDataLst>
                <p:tags r:id="rId8"/>
              </p:custDataLst>
            </p:nvPr>
          </p:nvSpPr>
          <p:spPr>
            <a:xfrm>
              <a:off x="273050" y="153988"/>
              <a:ext cx="336550" cy="5143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9"/>
              </p:custDataLst>
            </p:nvPr>
          </p:nvSpPr>
          <p:spPr>
            <a:xfrm>
              <a:off x="719138" y="153988"/>
              <a:ext cx="336550" cy="5143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>
              <p:custDataLst>
                <p:tags r:id="rId10"/>
              </p:custDataLst>
            </p:nvPr>
          </p:nvSpPr>
          <p:spPr>
            <a:xfrm>
              <a:off x="1165226" y="153988"/>
              <a:ext cx="336550" cy="5143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>
              <p:custDataLst>
                <p:tags r:id="rId11"/>
              </p:custDataLst>
            </p:nvPr>
          </p:nvSpPr>
          <p:spPr>
            <a:xfrm>
              <a:off x="1611314" y="153988"/>
              <a:ext cx="336550" cy="5143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>
              <p:custDataLst>
                <p:tags r:id="rId12"/>
              </p:custDataLst>
            </p:nvPr>
          </p:nvSpPr>
          <p:spPr>
            <a:xfrm>
              <a:off x="2057402" y="153988"/>
              <a:ext cx="336550" cy="5143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>
              <p:custDataLst>
                <p:tags r:id="rId13"/>
              </p:custDataLst>
            </p:nvPr>
          </p:nvSpPr>
          <p:spPr>
            <a:xfrm>
              <a:off x="2503491" y="153988"/>
              <a:ext cx="336550" cy="5143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38070" y="2385060"/>
            <a:ext cx="2485390" cy="677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7852410" y="2385060"/>
            <a:ext cx="2788920" cy="677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7852410" y="3583305"/>
            <a:ext cx="2485390" cy="677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2338070" y="3583305"/>
            <a:ext cx="2485390" cy="677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835" y="789305"/>
            <a:ext cx="9079230" cy="5791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>
              <a:lnSpc>
                <a:spcPts val="28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ts val="28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深度神经网络上，异常检测的研究主要在：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508000" fontAlgn="auto">
              <a:lnSpc>
                <a:spcPts val="28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学习时序数据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点级别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的表征，进而依靠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重建或预测误差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进行判定。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508000" fontAlgn="auto">
              <a:lnSpc>
                <a:spcPts val="28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来显式关联建模，将具有不同时间点的时间序列表示为顶点，并通过随机游走检测异常。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ts val="28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ts val="28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但上面两种方式分别有以下缺点：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508000" fontAlgn="auto">
              <a:lnSpc>
                <a:spcPts val="28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逐点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表征信息量较少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，并且可能被正常模式主导，重建是逐点进行的，没有全面的描述，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使得异常点难以区分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508000" fontAlgn="auto">
              <a:lnSpc>
                <a:spcPts val="28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学习到的图仍然仅限于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单个时间点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，不足以处理复杂的时间模式，无法捕捉每个时间点与整个时间序列的关联。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6" name="picture 6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9462770" y="893318"/>
            <a:ext cx="2504729" cy="1670592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 rot="21600000">
            <a:off x="9462771" y="2696678"/>
            <a:ext cx="2504728" cy="1667225"/>
          </a:xfrm>
          <a:prstGeom prst="rect">
            <a:avLst/>
          </a:prstGeom>
        </p:spPr>
      </p:pic>
      <p:pic>
        <p:nvPicPr>
          <p:cNvPr id="2" name="picture 6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rot="21600000">
            <a:off x="9462770" y="4496178"/>
            <a:ext cx="2504729" cy="1670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6530"/>
            <a:ext cx="3091180" cy="451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91490" y="779145"/>
            <a:ext cx="11027410" cy="2265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266700" fontAlgn="auto">
              <a:lnSpc>
                <a:spcPts val="2800"/>
              </a:lnSpc>
            </a:pPr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创新点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 fontAlgn="auto">
              <a:lnSpc>
                <a:spcPts val="28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提出了一个区分关于正常点和异常点的判据，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提出Anomaly-Attention机制的</a:t>
            </a:r>
            <a:r>
              <a:rPr 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Anomaly Transformer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，它可以同时对先验关联(Prior-Association)和序列关联(Series-Association)进行建模，以计算关联差异(Association Discrepancy)，通过这种差异性可以判断是否为异常点。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 fontAlgn="auto">
              <a:lnSpc>
                <a:spcPts val="2800"/>
              </a:lnSpc>
            </a:pPr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创新点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266700" fontAlgn="auto">
              <a:lnSpc>
                <a:spcPts val="2800"/>
              </a:lnSpc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提出了一种</a:t>
            </a: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极小极大策略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(Minimax Strategy)来放大关联差异的normal-abnormal可区分性。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 rot="21600000">
            <a:off x="1265881" y="5872063"/>
            <a:ext cx="338971" cy="285376"/>
            <a:chOff x="0" y="0"/>
            <a:chExt cx="338971" cy="285376"/>
          </a:xfrm>
        </p:grpSpPr>
        <p:sp>
          <p:nvSpPr>
            <p:cNvPr id="3" name="path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35078" cy="232466"/>
            </a:xfrm>
            <a:custGeom>
              <a:avLst/>
              <a:gdLst/>
              <a:ahLst/>
              <a:cxnLst/>
              <a:rect l="0" t="0" r="0" b="0"/>
              <a:pathLst>
                <a:path w="527" h="366">
                  <a:moveTo>
                    <a:pt x="16" y="349"/>
                  </a:moveTo>
                  <a:lnTo>
                    <a:pt x="511" y="16"/>
                  </a:lnTo>
                </a:path>
              </a:pathLst>
            </a:custGeom>
            <a:noFill/>
            <a:ln w="21114" cap="rnd">
              <a:solidFill>
                <a:srgbClr val="929292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" name="path"/>
            <p:cNvSpPr/>
            <p:nvPr>
              <p:custDataLst>
                <p:tags r:id="rId6"/>
              </p:custDataLst>
            </p:nvPr>
          </p:nvSpPr>
          <p:spPr>
            <a:xfrm>
              <a:off x="0" y="144020"/>
              <a:ext cx="338971" cy="118768"/>
            </a:xfrm>
            <a:custGeom>
              <a:avLst/>
              <a:gdLst/>
              <a:ahLst/>
              <a:cxnLst/>
              <a:rect l="0" t="0" r="0" b="0"/>
              <a:pathLst>
                <a:path w="533" h="187">
                  <a:moveTo>
                    <a:pt x="16" y="170"/>
                  </a:moveTo>
                  <a:lnTo>
                    <a:pt x="517" y="16"/>
                  </a:lnTo>
                </a:path>
              </a:pathLst>
            </a:custGeom>
            <a:noFill/>
            <a:ln w="21114" cap="rnd">
              <a:solidFill>
                <a:srgbClr val="5E5E5E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" name="path"/>
            <p:cNvSpPr/>
            <p:nvPr>
              <p:custDataLst>
                <p:tags r:id="rId7"/>
              </p:custDataLst>
            </p:nvPr>
          </p:nvSpPr>
          <p:spPr>
            <a:xfrm>
              <a:off x="0" y="253837"/>
              <a:ext cx="322628" cy="31539"/>
            </a:xfrm>
            <a:custGeom>
              <a:avLst/>
              <a:gdLst/>
              <a:ahLst/>
              <a:cxnLst/>
              <a:rect l="0" t="0" r="0" b="0"/>
              <a:pathLst>
                <a:path w="508" h="49">
                  <a:moveTo>
                    <a:pt x="16" y="33"/>
                  </a:moveTo>
                  <a:lnTo>
                    <a:pt x="491" y="16"/>
                  </a:lnTo>
                </a:path>
              </a:pathLst>
            </a:custGeom>
            <a:noFill/>
            <a:ln w="21114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77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 rot="21600000">
            <a:off x="1635596" y="3540797"/>
            <a:ext cx="5715696" cy="2266197"/>
          </a:xfrm>
          <a:prstGeom prst="rect">
            <a:avLst/>
          </a:prstGeom>
        </p:spPr>
      </p:pic>
      <p:sp>
        <p:nvSpPr>
          <p:cNvPr id="9" name="textbox 778"/>
          <p:cNvSpPr/>
          <p:nvPr>
            <p:custDataLst>
              <p:tags r:id="rId10"/>
            </p:custDataLst>
          </p:nvPr>
        </p:nvSpPr>
        <p:spPr>
          <a:xfrm rot="1800000">
            <a:off x="4878099" y="6020034"/>
            <a:ext cx="643255" cy="247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5000"/>
              </a:lnSpc>
              <a:spcBef>
                <a:spcPts val="0"/>
              </a:spcBef>
            </a:pP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MatMul</a:t>
            </a:r>
            <a:endParaRPr lang="en-US" altLang="en-US" sz="1400" dirty="0"/>
          </a:p>
        </p:txBody>
      </p:sp>
      <p:sp>
        <p:nvSpPr>
          <p:cNvPr id="10" name="textbox 780"/>
          <p:cNvSpPr/>
          <p:nvPr>
            <p:custDataLst>
              <p:tags r:id="rId11"/>
            </p:custDataLst>
          </p:nvPr>
        </p:nvSpPr>
        <p:spPr>
          <a:xfrm rot="1800000">
            <a:off x="1695026" y="6005027"/>
            <a:ext cx="501650" cy="238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0000"/>
              </a:lnSpc>
              <a:spcBef>
                <a:spcPts val="0"/>
              </a:spcBef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Linear</a:t>
            </a:r>
            <a:endParaRPr lang="en-US" altLang="en-US" sz="1400" dirty="0"/>
          </a:p>
        </p:txBody>
      </p:sp>
      <p:pic>
        <p:nvPicPr>
          <p:cNvPr id="11" name="picture 78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 rot="21600000">
            <a:off x="1925512" y="4810566"/>
            <a:ext cx="480875" cy="1165999"/>
          </a:xfrm>
          <a:prstGeom prst="rect">
            <a:avLst/>
          </a:prstGeom>
        </p:spPr>
      </p:pic>
      <p:pic>
        <p:nvPicPr>
          <p:cNvPr id="12" name="picture 78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 rot="21600000">
            <a:off x="1534183" y="3251337"/>
            <a:ext cx="6204680" cy="3266207"/>
          </a:xfrm>
          <a:prstGeom prst="rect">
            <a:avLst/>
          </a:prstGeom>
        </p:spPr>
      </p:pic>
      <p:pic>
        <p:nvPicPr>
          <p:cNvPr id="13" name="picture 78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 rot="21600000">
            <a:off x="5670842" y="4222690"/>
            <a:ext cx="847182" cy="914818"/>
          </a:xfrm>
          <a:prstGeom prst="rect">
            <a:avLst/>
          </a:prstGeom>
        </p:spPr>
      </p:pic>
      <p:sp>
        <p:nvSpPr>
          <p:cNvPr id="14" name="textbox 790"/>
          <p:cNvSpPr/>
          <p:nvPr>
            <p:custDataLst>
              <p:tags r:id="rId18"/>
            </p:custDataLst>
          </p:nvPr>
        </p:nvSpPr>
        <p:spPr>
          <a:xfrm>
            <a:off x="2428982" y="3739269"/>
            <a:ext cx="4758054" cy="2524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532765" algn="l" rtl="0" eaLnBrk="0">
              <a:lnSpc>
                <a:spcPct val="95000"/>
              </a:lnSpc>
            </a:pP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G(|j</a:t>
            </a:r>
            <a:r>
              <a:rPr sz="11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- 1|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;</a:t>
            </a:r>
            <a:r>
              <a:rPr sz="11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σ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40" baseline="-1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kern="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100" dirty="0"/>
          </a:p>
          <a:p>
            <a:pPr marL="520700" algn="l" rtl="0" eaLnBrk="0">
              <a:lnSpc>
                <a:spcPts val="1965"/>
              </a:lnSpc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G(|j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- 2|</a:t>
            </a:r>
            <a:r>
              <a:rPr sz="1200" kern="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;</a:t>
            </a:r>
            <a:r>
              <a:rPr sz="1200" kern="0" spc="-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σ</a:t>
            </a:r>
            <a:r>
              <a:rPr sz="1300" kern="0" spc="1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200" dirty="0"/>
          </a:p>
          <a:p>
            <a:pPr marL="927100" algn="l" rtl="0" eaLnBrk="0">
              <a:lnSpc>
                <a:spcPct val="100000"/>
              </a:lnSpc>
              <a:spcBef>
                <a:spcPts val="465"/>
              </a:spcBef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…</a:t>
            </a:r>
            <a:endParaRPr lang="en-US" altLang="en-US" sz="1000" dirty="0"/>
          </a:p>
          <a:p>
            <a:pPr marL="516255" algn="l" rtl="0" eaLnBrk="0">
              <a:lnSpc>
                <a:spcPct val="92000"/>
              </a:lnSpc>
              <a:spcBef>
                <a:spcPts val="5"/>
              </a:spcBef>
            </a:pP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G(|j</a:t>
            </a:r>
            <a:r>
              <a:rPr sz="11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N|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;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σ</a:t>
            </a:r>
            <a:r>
              <a:rPr sz="1200" kern="0" spc="60" baseline="-1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7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100" dirty="0"/>
          </a:p>
          <a:p>
            <a:pPr algn="l" rtl="0" eaLnBrk="0">
              <a:lnSpc>
                <a:spcPct val="12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4000"/>
              </a:lnSpc>
              <a:spcBef>
                <a:spcPts val="420"/>
              </a:spcBef>
            </a:pP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endParaRPr lang="en-US" altLang="en-US" sz="1400" dirty="0"/>
          </a:p>
          <a:p>
            <a:pPr marL="3757930" indent="97155" algn="l" rtl="0" eaLnBrk="0">
              <a:lnSpc>
                <a:spcPct val="97000"/>
              </a:lnSpc>
              <a:spcBef>
                <a:spcPts val="480"/>
              </a:spcBef>
            </a:pPr>
            <a:r>
              <a:rPr sz="1400" b="1" kern="0" spc="-10" dirty="0">
                <a:solidFill>
                  <a:srgbClr val="011993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Maximize</a:t>
            </a:r>
            <a:r>
              <a:rPr sz="1400" b="1" kern="0" spc="0" dirty="0">
                <a:solidFill>
                  <a:srgbClr val="011993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400" b="1" kern="0" spc="-60" dirty="0">
                <a:solidFill>
                  <a:srgbClr val="011993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Discrepancy</a:t>
            </a:r>
            <a:endParaRPr lang="en-US" altLang="en-US" sz="1400" dirty="0"/>
          </a:p>
          <a:p>
            <a:pPr marL="41910" algn="l" rtl="0" eaLnBrk="0">
              <a:lnSpc>
                <a:spcPct val="79000"/>
              </a:lnSpc>
              <a:spcBef>
                <a:spcPts val="765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14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300" dirty="0"/>
          </a:p>
          <a:p>
            <a:pPr marL="22860" algn="l" rtl="0" eaLnBrk="0">
              <a:lnSpc>
                <a:spcPct val="79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1400" dirty="0"/>
          </a:p>
        </p:txBody>
      </p:sp>
      <p:pic>
        <p:nvPicPr>
          <p:cNvPr id="15" name="picture 79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 rot="21600000">
            <a:off x="9639164" y="3834456"/>
            <a:ext cx="231806" cy="231712"/>
          </a:xfrm>
          <a:prstGeom prst="rect">
            <a:avLst/>
          </a:prstGeom>
        </p:spPr>
      </p:pic>
      <p:pic>
        <p:nvPicPr>
          <p:cNvPr id="16" name="picture 79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 rot="21600000">
            <a:off x="9639164" y="5413625"/>
            <a:ext cx="231806" cy="231713"/>
          </a:xfrm>
          <a:prstGeom prst="rect">
            <a:avLst/>
          </a:prstGeom>
        </p:spPr>
      </p:pic>
      <p:graphicFrame>
        <p:nvGraphicFramePr>
          <p:cNvPr id="17" name="table 796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8884270" y="3270628"/>
          <a:ext cx="1710055" cy="3246754"/>
        </p:xfrm>
        <a:graphic>
          <a:graphicData uri="http://schemas.openxmlformats.org/drawingml/2006/table">
            <a:tbl>
              <a:tblPr/>
              <a:tblGrid>
                <a:gridCol w="1710055"/>
              </a:tblGrid>
              <a:tr h="32340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823595" algn="l" rtl="0" eaLnBrk="0">
                        <a:lnSpc>
                          <a:spcPts val="985"/>
                        </a:lnSpc>
                      </a:pPr>
                      <a:r>
                        <a:rPr sz="700" kern="0" spc="3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endParaRPr lang="en-US" altLang="en-US" sz="7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82000"/>
                        </a:lnSpc>
                      </a:pPr>
                      <a:endParaRPr lang="en-US" altLang="en-US" sz="100" dirty="0"/>
                    </a:p>
                    <a:p>
                      <a:pPr marL="823595" algn="l" rtl="0" eaLnBrk="0">
                        <a:lnSpc>
                          <a:spcPts val="985"/>
                        </a:lnSpc>
                      </a:pPr>
                      <a:r>
                        <a:rPr sz="700" kern="0" spc="3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endParaRPr lang="en-US" altLang="en-US" sz="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group 6"/>
          <p:cNvGrpSpPr/>
          <p:nvPr/>
        </p:nvGrpSpPr>
        <p:grpSpPr>
          <a:xfrm rot="21600000">
            <a:off x="1635083" y="3198561"/>
            <a:ext cx="6047182" cy="160842"/>
            <a:chOff x="0" y="0"/>
            <a:chExt cx="6047182" cy="160842"/>
          </a:xfrm>
        </p:grpSpPr>
        <p:sp>
          <p:nvSpPr>
            <p:cNvPr id="19" name="path"/>
            <p:cNvSpPr/>
            <p:nvPr>
              <p:custDataLst>
                <p:tags r:id="rId24"/>
              </p:custDataLst>
            </p:nvPr>
          </p:nvSpPr>
          <p:spPr>
            <a:xfrm>
              <a:off x="97757" y="0"/>
              <a:ext cx="5949425" cy="68608"/>
            </a:xfrm>
            <a:custGeom>
              <a:avLst/>
              <a:gdLst/>
              <a:ahLst/>
              <a:cxnLst/>
              <a:rect l="0" t="0" r="0" b="0"/>
              <a:pathLst>
                <a:path w="9369" h="108">
                  <a:moveTo>
                    <a:pt x="9273" y="12"/>
                  </a:moveTo>
                  <a:cubicBezTo>
                    <a:pt x="9319" y="12"/>
                    <a:pt x="9356" y="49"/>
                    <a:pt x="9356" y="95"/>
                  </a:cubicBezTo>
                  <a:moveTo>
                    <a:pt x="12" y="95"/>
                  </a:moveTo>
                  <a:cubicBezTo>
                    <a:pt x="12" y="49"/>
                    <a:pt x="49" y="12"/>
                    <a:pt x="95" y="12"/>
                  </a:cubicBezTo>
                </a:path>
              </a:pathLst>
            </a:custGeom>
            <a:noFill/>
            <a:ln w="15835" cap="rnd">
              <a:solidFill>
                <a:srgbClr val="A9A9A9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" name="path"/>
            <p:cNvSpPr/>
            <p:nvPr>
              <p:custDataLst>
                <p:tags r:id="rId25"/>
              </p:custDataLst>
            </p:nvPr>
          </p:nvSpPr>
          <p:spPr>
            <a:xfrm>
              <a:off x="0" y="92233"/>
              <a:ext cx="5949425" cy="68608"/>
            </a:xfrm>
            <a:custGeom>
              <a:avLst/>
              <a:gdLst/>
              <a:ahLst/>
              <a:cxnLst/>
              <a:rect l="0" t="0" r="0" b="0"/>
              <a:pathLst>
                <a:path w="9369" h="108">
                  <a:moveTo>
                    <a:pt x="9273" y="12"/>
                  </a:moveTo>
                  <a:cubicBezTo>
                    <a:pt x="9319" y="12"/>
                    <a:pt x="9356" y="49"/>
                    <a:pt x="9356" y="95"/>
                  </a:cubicBezTo>
                  <a:moveTo>
                    <a:pt x="12" y="95"/>
                  </a:moveTo>
                  <a:cubicBezTo>
                    <a:pt x="12" y="49"/>
                    <a:pt x="49" y="12"/>
                    <a:pt x="95" y="12"/>
                  </a:cubicBezTo>
                </a:path>
              </a:pathLst>
            </a:custGeom>
            <a:noFill/>
            <a:ln w="15835" cap="rnd">
              <a:solidFill>
                <a:srgbClr val="5E5E5E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" name="table 808"/>
          <p:cNvGraphicFramePr>
            <a:graphicFrameLocks noGrp="1"/>
          </p:cNvGraphicFramePr>
          <p:nvPr>
            <p:custDataLst>
              <p:tags r:id="rId26"/>
            </p:custDataLst>
          </p:nvPr>
        </p:nvGraphicFramePr>
        <p:xfrm>
          <a:off x="9216886" y="4939328"/>
          <a:ext cx="1045209" cy="334009"/>
        </p:xfrm>
        <a:graphic>
          <a:graphicData uri="http://schemas.openxmlformats.org/drawingml/2006/table">
            <a:tbl>
              <a:tblPr/>
              <a:tblGrid>
                <a:gridCol w="10452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600" dirty="0"/>
                    </a:p>
                    <a:p>
                      <a:pPr marL="86995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</a:pPr>
                      <a:r>
                        <a:rPr sz="1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Layer</a:t>
                      </a:r>
                      <a:r>
                        <a:rPr sz="14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Norm</a:t>
                      </a:r>
                      <a:endParaRPr lang="en-US" altLang="en-US" sz="14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7C2"/>
                    </a:solidFill>
                  </a:tcPr>
                </a:tc>
              </a:tr>
            </a:tbl>
          </a:graphicData>
        </a:graphic>
      </p:graphicFrame>
      <p:sp>
        <p:nvSpPr>
          <p:cNvPr id="22" name="path"/>
          <p:cNvSpPr/>
          <p:nvPr>
            <p:custDataLst>
              <p:tags r:id="rId27"/>
            </p:custDataLst>
          </p:nvPr>
        </p:nvSpPr>
        <p:spPr>
          <a:xfrm>
            <a:off x="9733152" y="4817516"/>
            <a:ext cx="23873" cy="132367"/>
          </a:xfrm>
          <a:custGeom>
            <a:avLst/>
            <a:gdLst/>
            <a:ahLst/>
            <a:cxnLst/>
            <a:rect l="0" t="0" r="0" b="0"/>
            <a:pathLst>
              <a:path w="37" h="208">
                <a:moveTo>
                  <a:pt x="16" y="191"/>
                </a:moveTo>
                <a:lnTo>
                  <a:pt x="20" y="16"/>
                </a:lnTo>
              </a:path>
            </a:pathLst>
          </a:custGeom>
          <a:noFill/>
          <a:ln w="21114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" name="path"/>
          <p:cNvSpPr/>
          <p:nvPr>
            <p:custDataLst>
              <p:tags r:id="rId28"/>
            </p:custDataLst>
          </p:nvPr>
        </p:nvSpPr>
        <p:spPr>
          <a:xfrm>
            <a:off x="9734915" y="3939748"/>
            <a:ext cx="715852" cy="938846"/>
          </a:xfrm>
          <a:custGeom>
            <a:avLst/>
            <a:gdLst/>
            <a:ahLst/>
            <a:cxnLst/>
            <a:rect l="0" t="0" r="0" b="0"/>
            <a:pathLst>
              <a:path w="1127" h="1478">
                <a:moveTo>
                  <a:pt x="16" y="1461"/>
                </a:moveTo>
                <a:lnTo>
                  <a:pt x="1027" y="1461"/>
                </a:lnTo>
                <a:cubicBezTo>
                  <a:pt x="1073" y="1461"/>
                  <a:pt x="1110" y="1424"/>
                  <a:pt x="1110" y="1378"/>
                </a:cubicBezTo>
                <a:lnTo>
                  <a:pt x="1110" y="99"/>
                </a:lnTo>
                <a:cubicBezTo>
                  <a:pt x="1110" y="53"/>
                  <a:pt x="1073" y="16"/>
                  <a:pt x="1027" y="16"/>
                </a:cubicBezTo>
                <a:lnTo>
                  <a:pt x="342" y="16"/>
                </a:lnTo>
              </a:path>
            </a:pathLst>
          </a:custGeom>
          <a:noFill/>
          <a:ln w="21114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rect"/>
          <p:cNvSpPr/>
          <p:nvPr>
            <p:custDataLst>
              <p:tags r:id="rId29"/>
            </p:custDataLst>
          </p:nvPr>
        </p:nvSpPr>
        <p:spPr>
          <a:xfrm>
            <a:off x="9744509" y="6384291"/>
            <a:ext cx="21118" cy="19368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" name="path"/>
          <p:cNvSpPr/>
          <p:nvPr>
            <p:custDataLst>
              <p:tags r:id="rId30"/>
            </p:custDataLst>
          </p:nvPr>
        </p:nvSpPr>
        <p:spPr>
          <a:xfrm>
            <a:off x="9744509" y="5518918"/>
            <a:ext cx="683064" cy="925096"/>
          </a:xfrm>
          <a:custGeom>
            <a:avLst/>
            <a:gdLst/>
            <a:ahLst/>
            <a:cxnLst/>
            <a:rect l="0" t="0" r="0" b="0"/>
            <a:pathLst>
              <a:path w="1075" h="1456">
                <a:moveTo>
                  <a:pt x="16" y="1440"/>
                </a:moveTo>
                <a:lnTo>
                  <a:pt x="975" y="1440"/>
                </a:lnTo>
                <a:cubicBezTo>
                  <a:pt x="1021" y="1440"/>
                  <a:pt x="1059" y="1403"/>
                  <a:pt x="1059" y="1357"/>
                </a:cubicBezTo>
                <a:lnTo>
                  <a:pt x="1059" y="99"/>
                </a:lnTo>
                <a:cubicBezTo>
                  <a:pt x="1059" y="53"/>
                  <a:pt x="1021" y="16"/>
                  <a:pt x="975" y="16"/>
                </a:cubicBezTo>
                <a:lnTo>
                  <a:pt x="327" y="16"/>
                </a:lnTo>
              </a:path>
            </a:pathLst>
          </a:custGeom>
          <a:noFill/>
          <a:ln w="21114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6" name="table 818"/>
          <p:cNvGraphicFramePr>
            <a:graphicFrameLocks noGrp="1"/>
          </p:cNvGraphicFramePr>
          <p:nvPr>
            <p:custDataLst>
              <p:tags r:id="rId31"/>
            </p:custDataLst>
          </p:nvPr>
        </p:nvGraphicFramePr>
        <p:xfrm>
          <a:off x="9232386" y="5785183"/>
          <a:ext cx="1045209" cy="524510"/>
        </p:xfrm>
        <a:graphic>
          <a:graphicData uri="http://schemas.openxmlformats.org/drawingml/2006/table">
            <a:tbl>
              <a:tblPr>
                <a:solidFill>
                  <a:srgbClr val="FAE0DF"/>
                </a:solidFill>
              </a:tblPr>
              <a:tblGrid>
                <a:gridCol w="1045209"/>
              </a:tblGrid>
              <a:tr h="5118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400" dirty="0"/>
                    </a:p>
                    <a:p>
                      <a:pPr marL="160655" indent="508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4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Anomaly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</a:t>
                      </a:r>
                      <a:r>
                        <a:rPr sz="14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Attention</a:t>
                      </a:r>
                      <a:endParaRPr lang="en-US" altLang="en-US" sz="14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820"/>
          <p:cNvGraphicFramePr>
            <a:graphicFrameLocks noGrp="1"/>
          </p:cNvGraphicFramePr>
          <p:nvPr>
            <p:custDataLst>
              <p:tags r:id="rId32"/>
            </p:custDataLst>
          </p:nvPr>
        </p:nvGraphicFramePr>
        <p:xfrm>
          <a:off x="9232386" y="4218438"/>
          <a:ext cx="1045209" cy="524509"/>
        </p:xfrm>
        <a:graphic>
          <a:graphicData uri="http://schemas.openxmlformats.org/drawingml/2006/table">
            <a:tbl>
              <a:tblPr>
                <a:solidFill>
                  <a:srgbClr val="DCDEF0"/>
                </a:solidFill>
              </a:tblPr>
              <a:tblGrid>
                <a:gridCol w="1045209"/>
              </a:tblGrid>
              <a:tr h="5118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400" dirty="0"/>
                    </a:p>
                    <a:p>
                      <a:pPr marL="353060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13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Feed</a:t>
                      </a:r>
                      <a:endParaRPr lang="en-US" altLang="en-US" sz="1300" dirty="0"/>
                    </a:p>
                    <a:p>
                      <a:pPr marL="216535" algn="l" rtl="0" eaLnBrk="0">
                        <a:lnSpc>
                          <a:spcPct val="85000"/>
                        </a:lnSpc>
                        <a:spcBef>
                          <a:spcPts val="335"/>
                        </a:spcBef>
                      </a:pPr>
                      <a:r>
                        <a:rPr sz="1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Forward</a:t>
                      </a:r>
                      <a:endParaRPr lang="en-US" altLang="en-US" sz="14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F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822"/>
          <p:cNvSpPr/>
          <p:nvPr>
            <p:custDataLst>
              <p:tags r:id="rId33"/>
            </p:custDataLst>
          </p:nvPr>
        </p:nvSpPr>
        <p:spPr>
          <a:xfrm>
            <a:off x="6174316" y="3927798"/>
            <a:ext cx="1012825" cy="4387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indent="112395" algn="l" rtl="0" eaLnBrk="0">
              <a:lnSpc>
                <a:spcPct val="97000"/>
              </a:lnSpc>
            </a:pPr>
            <a:r>
              <a:rPr sz="1400" b="1" kern="0" spc="0" dirty="0">
                <a:solidFill>
                  <a:srgbClr val="9411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Minimize</a:t>
            </a:r>
            <a:r>
              <a:rPr sz="1400" b="1" kern="0" spc="-10" dirty="0">
                <a:solidFill>
                  <a:srgbClr val="9411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400" b="1" kern="0" spc="-60" dirty="0">
                <a:solidFill>
                  <a:srgbClr val="9411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Discrepancy</a:t>
            </a:r>
            <a:endParaRPr lang="en-US" altLang="en-US" sz="1400" dirty="0"/>
          </a:p>
        </p:txBody>
      </p:sp>
      <p:graphicFrame>
        <p:nvGraphicFramePr>
          <p:cNvPr id="29" name="table 824"/>
          <p:cNvGraphicFramePr>
            <a:graphicFrameLocks noGrp="1"/>
          </p:cNvGraphicFramePr>
          <p:nvPr>
            <p:custDataLst>
              <p:tags r:id="rId34"/>
            </p:custDataLst>
          </p:nvPr>
        </p:nvGraphicFramePr>
        <p:xfrm>
          <a:off x="9232386" y="3370289"/>
          <a:ext cx="1045209" cy="334009"/>
        </p:xfrm>
        <a:graphic>
          <a:graphicData uri="http://schemas.openxmlformats.org/drawingml/2006/table">
            <a:tbl>
              <a:tblPr/>
              <a:tblGrid>
                <a:gridCol w="1045209"/>
              </a:tblGrid>
              <a:tr h="3213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500" dirty="0"/>
                    </a:p>
                    <a:p>
                      <a:pPr marL="71120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</a:pPr>
                      <a:r>
                        <a:rPr sz="1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Layer</a:t>
                      </a:r>
                      <a:r>
                        <a:rPr sz="14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Norm</a:t>
                      </a:r>
                      <a:endParaRPr lang="en-US" altLang="en-US" sz="14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7C2"/>
                    </a:solidFill>
                  </a:tcPr>
                </a:tc>
              </a:tr>
            </a:tbl>
          </a:graphicData>
        </a:graphic>
      </p:graphicFrame>
      <p:sp>
        <p:nvSpPr>
          <p:cNvPr id="30" name="textbox 826"/>
          <p:cNvSpPr/>
          <p:nvPr>
            <p:custDataLst>
              <p:tags r:id="rId35"/>
            </p:custDataLst>
          </p:nvPr>
        </p:nvSpPr>
        <p:spPr>
          <a:xfrm>
            <a:off x="4720589" y="5026272"/>
            <a:ext cx="947419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212090" algn="l" rtl="0" eaLnBrk="0">
              <a:lnSpc>
                <a:spcPct val="90000"/>
              </a:lnSpc>
            </a:pPr>
            <a:r>
              <a:rPr sz="1300" b="1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Series-</a:t>
            </a:r>
            <a:endParaRPr lang="en-US" altLang="en-US" sz="1300" dirty="0"/>
          </a:p>
          <a:p>
            <a:pPr marL="12700" algn="l" rtl="0" eaLnBrk="0">
              <a:lnSpc>
                <a:spcPct val="85000"/>
              </a:lnSpc>
              <a:spcBef>
                <a:spcPts val="335"/>
              </a:spcBef>
            </a:pPr>
            <a:r>
              <a:rPr sz="1400" b="1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Association</a:t>
            </a:r>
            <a:endParaRPr lang="en-US" altLang="en-US" sz="1400" dirty="0"/>
          </a:p>
        </p:txBody>
      </p:sp>
      <p:sp>
        <p:nvSpPr>
          <p:cNvPr id="31" name="textbox 828"/>
          <p:cNvSpPr/>
          <p:nvPr>
            <p:custDataLst>
              <p:tags r:id="rId36"/>
            </p:custDataLst>
          </p:nvPr>
        </p:nvSpPr>
        <p:spPr>
          <a:xfrm>
            <a:off x="4720589" y="3926904"/>
            <a:ext cx="947419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259080" algn="l" rtl="0" eaLnBrk="0">
              <a:lnSpc>
                <a:spcPct val="85000"/>
              </a:lnSpc>
            </a:pPr>
            <a:r>
              <a:rPr sz="1400" b="1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Prior-</a:t>
            </a:r>
            <a:endParaRPr lang="en-US" altLang="en-US" sz="1400" dirty="0"/>
          </a:p>
          <a:p>
            <a:pPr marL="12700" algn="l" rtl="0" eaLnBrk="0">
              <a:lnSpc>
                <a:spcPct val="85000"/>
              </a:lnSpc>
              <a:spcBef>
                <a:spcPts val="310"/>
              </a:spcBef>
            </a:pPr>
            <a:r>
              <a:rPr sz="1400" b="1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Association</a:t>
            </a:r>
            <a:endParaRPr lang="en-US" altLang="en-US" sz="1400" dirty="0"/>
          </a:p>
        </p:txBody>
      </p:sp>
      <p:sp>
        <p:nvSpPr>
          <p:cNvPr id="32" name="textbox 830"/>
          <p:cNvSpPr/>
          <p:nvPr>
            <p:custDataLst>
              <p:tags r:id="rId37"/>
            </p:custDataLst>
          </p:nvPr>
        </p:nvSpPr>
        <p:spPr>
          <a:xfrm rot="1800000">
            <a:off x="3946902" y="5096868"/>
            <a:ext cx="664209" cy="2489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6000"/>
              </a:lnSpc>
              <a:spcBef>
                <a:spcPts val="0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SoftMax</a:t>
            </a:r>
            <a:endParaRPr lang="en-US" altLang="en-US" sz="1400" dirty="0"/>
          </a:p>
        </p:txBody>
      </p:sp>
      <p:sp>
        <p:nvSpPr>
          <p:cNvPr id="33" name="textbox 832"/>
          <p:cNvSpPr/>
          <p:nvPr>
            <p:custDataLst>
              <p:tags r:id="rId38"/>
            </p:custDataLst>
          </p:nvPr>
        </p:nvSpPr>
        <p:spPr>
          <a:xfrm rot="1800000">
            <a:off x="2528189" y="5099360"/>
            <a:ext cx="643255" cy="247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5000"/>
              </a:lnSpc>
              <a:spcBef>
                <a:spcPts val="0"/>
              </a:spcBef>
            </a:pP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MatMul</a:t>
            </a:r>
            <a:endParaRPr lang="en-US" altLang="en-US" sz="1400" dirty="0"/>
          </a:p>
        </p:txBody>
      </p:sp>
      <p:sp>
        <p:nvSpPr>
          <p:cNvPr id="34" name="textbox 834"/>
          <p:cNvSpPr/>
          <p:nvPr>
            <p:custDataLst>
              <p:tags r:id="rId39"/>
            </p:custDataLst>
          </p:nvPr>
        </p:nvSpPr>
        <p:spPr>
          <a:xfrm rot="1800000">
            <a:off x="4018909" y="3990968"/>
            <a:ext cx="614680" cy="247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5000"/>
              </a:lnSpc>
              <a:spcBef>
                <a:spcPts val="0"/>
              </a:spcBef>
            </a:pPr>
            <a:r>
              <a:rPr sz="14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Rescale</a:t>
            </a:r>
            <a:endParaRPr lang="en-US" altLang="en-US" sz="1400" dirty="0"/>
          </a:p>
        </p:txBody>
      </p:sp>
      <p:sp>
        <p:nvSpPr>
          <p:cNvPr id="35" name="textbox 836"/>
          <p:cNvSpPr/>
          <p:nvPr>
            <p:custDataLst>
              <p:tags r:id="rId40"/>
            </p:custDataLst>
          </p:nvPr>
        </p:nvSpPr>
        <p:spPr>
          <a:xfrm>
            <a:off x="9045692" y="3008041"/>
            <a:ext cx="1405255" cy="208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5000"/>
              </a:lnSpc>
            </a:pPr>
            <a:r>
              <a:rPr sz="1600" b="1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Reconstruction</a:t>
            </a:r>
            <a:endParaRPr lang="en-US" altLang="en-US" sz="1600" dirty="0"/>
          </a:p>
        </p:txBody>
      </p:sp>
      <p:pic>
        <p:nvPicPr>
          <p:cNvPr id="36" name="picture 838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 rot="21600000">
            <a:off x="4533819" y="4091172"/>
            <a:ext cx="173424" cy="1173781"/>
          </a:xfrm>
          <a:prstGeom prst="rect">
            <a:avLst/>
          </a:prstGeom>
        </p:spPr>
      </p:pic>
      <p:pic>
        <p:nvPicPr>
          <p:cNvPr id="37" name="picture 840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 rot="21600000">
            <a:off x="7515873" y="5860327"/>
            <a:ext cx="290569" cy="503442"/>
          </a:xfrm>
          <a:prstGeom prst="rect">
            <a:avLst/>
          </a:prstGeom>
        </p:spPr>
      </p:pic>
      <p:sp>
        <p:nvSpPr>
          <p:cNvPr id="38" name="textbox 842"/>
          <p:cNvSpPr/>
          <p:nvPr>
            <p:custDataLst>
              <p:tags r:id="rId45"/>
            </p:custDataLst>
          </p:nvPr>
        </p:nvSpPr>
        <p:spPr>
          <a:xfrm rot="1800000">
            <a:off x="3351100" y="5098695"/>
            <a:ext cx="438150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5000"/>
              </a:lnSpc>
              <a:spcBef>
                <a:spcPts val="5"/>
              </a:spcBef>
            </a:pP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Scale</a:t>
            </a:r>
            <a:endParaRPr lang="en-US" altLang="en-US" sz="1400" dirty="0"/>
          </a:p>
        </p:txBody>
      </p:sp>
      <p:pic>
        <p:nvPicPr>
          <p:cNvPr id="39" name="picture 844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 rot="21600000">
            <a:off x="4808487" y="5881383"/>
            <a:ext cx="420267" cy="304144"/>
          </a:xfrm>
          <a:prstGeom prst="rect">
            <a:avLst/>
          </a:prstGeom>
        </p:spPr>
      </p:pic>
      <p:pic>
        <p:nvPicPr>
          <p:cNvPr id="40" name="picture 846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/>
          <a:stretch>
            <a:fillRect/>
          </a:stretch>
        </p:blipFill>
        <p:spPr>
          <a:xfrm rot="21600000">
            <a:off x="1925705" y="4089827"/>
            <a:ext cx="933516" cy="99212"/>
          </a:xfrm>
          <a:prstGeom prst="rect">
            <a:avLst/>
          </a:prstGeom>
        </p:spPr>
      </p:pic>
      <p:sp>
        <p:nvSpPr>
          <p:cNvPr id="41" name="rect"/>
          <p:cNvSpPr/>
          <p:nvPr>
            <p:custDataLst>
              <p:tags r:id="rId50"/>
            </p:custDataLst>
          </p:nvPr>
        </p:nvSpPr>
        <p:spPr>
          <a:xfrm>
            <a:off x="1785637" y="3198561"/>
            <a:ext cx="5843832" cy="15832"/>
          </a:xfrm>
          <a:prstGeom prst="rect">
            <a:avLst/>
          </a:prstGeom>
          <a:solidFill>
            <a:srgbClr val="A9A9A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textbox 850"/>
          <p:cNvSpPr/>
          <p:nvPr>
            <p:custDataLst>
              <p:tags r:id="rId51"/>
            </p:custDataLst>
          </p:nvPr>
        </p:nvSpPr>
        <p:spPr>
          <a:xfrm>
            <a:off x="5634751" y="4545154"/>
            <a:ext cx="346709" cy="320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indent="15875" algn="l" rtl="0" eaLnBrk="0">
              <a:lnSpc>
                <a:spcPct val="97000"/>
              </a:lnSpc>
            </a:pPr>
            <a:r>
              <a:rPr sz="1000" b="1" kern="0" spc="10" dirty="0">
                <a:solidFill>
                  <a:srgbClr val="5E5E5E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Stop</a:t>
            </a:r>
            <a:r>
              <a:rPr sz="1000" b="1" kern="0" spc="0" dirty="0">
                <a:solidFill>
                  <a:srgbClr val="5E5E5E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000" b="1" kern="0" spc="40" dirty="0">
                <a:solidFill>
                  <a:srgbClr val="5E5E5E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Grad</a:t>
            </a:r>
            <a:endParaRPr lang="en-US" altLang="en-US" sz="1000" dirty="0"/>
          </a:p>
        </p:txBody>
      </p:sp>
      <p:pic>
        <p:nvPicPr>
          <p:cNvPr id="43" name="picture 852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53"/>
          <a:stretch>
            <a:fillRect/>
          </a:stretch>
        </p:blipFill>
        <p:spPr>
          <a:xfrm rot="21600000">
            <a:off x="5696046" y="3995980"/>
            <a:ext cx="427957" cy="170124"/>
          </a:xfrm>
          <a:prstGeom prst="rect">
            <a:avLst/>
          </a:prstGeom>
        </p:spPr>
      </p:pic>
      <p:sp>
        <p:nvSpPr>
          <p:cNvPr id="44" name="rect"/>
          <p:cNvSpPr/>
          <p:nvPr>
            <p:custDataLst>
              <p:tags r:id="rId54"/>
            </p:custDataLst>
          </p:nvPr>
        </p:nvSpPr>
        <p:spPr>
          <a:xfrm>
            <a:off x="8311168" y="3232245"/>
            <a:ext cx="21118" cy="3307225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5" name="picture 856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 rot="21600000">
            <a:off x="2583176" y="5408771"/>
            <a:ext cx="295657" cy="217994"/>
          </a:xfrm>
          <a:prstGeom prst="rect">
            <a:avLst/>
          </a:prstGeom>
        </p:spPr>
      </p:pic>
      <p:sp>
        <p:nvSpPr>
          <p:cNvPr id="46" name="textbox 858"/>
          <p:cNvSpPr/>
          <p:nvPr>
            <p:custDataLst>
              <p:tags r:id="rId57"/>
            </p:custDataLst>
          </p:nvPr>
        </p:nvSpPr>
        <p:spPr>
          <a:xfrm rot="5400000">
            <a:off x="7672456" y="5917041"/>
            <a:ext cx="501650" cy="238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lang="en-US" altLang="en-US" sz="300" dirty="0"/>
          </a:p>
          <a:p>
            <a:pPr marL="12700" algn="l" rtl="0" eaLnBrk="0">
              <a:lnSpc>
                <a:spcPct val="80000"/>
              </a:lnSpc>
              <a:spcBef>
                <a:spcPts val="0"/>
              </a:spcBef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Linear</a:t>
            </a:r>
            <a:endParaRPr lang="en-US" altLang="en-US" sz="1400" dirty="0"/>
          </a:p>
        </p:txBody>
      </p:sp>
      <p:pic>
        <p:nvPicPr>
          <p:cNvPr id="47" name="picture 860"/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59"/>
          <a:stretch>
            <a:fillRect/>
          </a:stretch>
        </p:blipFill>
        <p:spPr>
          <a:xfrm rot="21600000">
            <a:off x="3106251" y="5193181"/>
            <a:ext cx="868722" cy="71773"/>
          </a:xfrm>
          <a:prstGeom prst="rect">
            <a:avLst/>
          </a:prstGeom>
        </p:spPr>
      </p:pic>
      <p:pic>
        <p:nvPicPr>
          <p:cNvPr id="48" name="picture 862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61"/>
          <a:stretch>
            <a:fillRect/>
          </a:stretch>
        </p:blipFill>
        <p:spPr>
          <a:xfrm rot="21600000">
            <a:off x="2603687" y="4835898"/>
            <a:ext cx="275145" cy="213469"/>
          </a:xfrm>
          <a:prstGeom prst="rect">
            <a:avLst/>
          </a:prstGeom>
        </p:spPr>
      </p:pic>
      <p:sp>
        <p:nvSpPr>
          <p:cNvPr id="49" name="textbox 864"/>
          <p:cNvSpPr/>
          <p:nvPr>
            <p:custDataLst>
              <p:tags r:id="rId62"/>
            </p:custDataLst>
          </p:nvPr>
        </p:nvSpPr>
        <p:spPr>
          <a:xfrm>
            <a:off x="2462262" y="3932252"/>
            <a:ext cx="193675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3165"/>
              </a:lnSpc>
            </a:pPr>
            <a:r>
              <a:rPr sz="2300" kern="0" spc="-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σ</a:t>
            </a:r>
            <a:endParaRPr lang="en-US" altLang="en-US" sz="2300" dirty="0"/>
          </a:p>
        </p:txBody>
      </p:sp>
      <p:sp>
        <p:nvSpPr>
          <p:cNvPr id="50" name="textbox 866"/>
          <p:cNvSpPr/>
          <p:nvPr>
            <p:custDataLst>
              <p:tags r:id="rId63"/>
            </p:custDataLst>
          </p:nvPr>
        </p:nvSpPr>
        <p:spPr>
          <a:xfrm>
            <a:off x="8567179" y="6183478"/>
            <a:ext cx="276859" cy="216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5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-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endParaRPr lang="en-US" altLang="en-US" sz="1500" dirty="0"/>
          </a:p>
        </p:txBody>
      </p:sp>
      <p:sp>
        <p:nvSpPr>
          <p:cNvPr id="52" name="textbox 868"/>
          <p:cNvSpPr/>
          <p:nvPr>
            <p:custDataLst>
              <p:tags r:id="rId64"/>
            </p:custDataLst>
          </p:nvPr>
        </p:nvSpPr>
        <p:spPr>
          <a:xfrm>
            <a:off x="5698112" y="3830910"/>
            <a:ext cx="346709" cy="127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6000"/>
              </a:lnSpc>
            </a:pPr>
            <a:r>
              <a:rPr sz="1000" b="1" kern="0" spc="40" dirty="0">
                <a:solidFill>
                  <a:srgbClr val="9411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Grad</a:t>
            </a:r>
            <a:endParaRPr lang="en-US" altLang="en-US" sz="1000" dirty="0"/>
          </a:p>
        </p:txBody>
      </p:sp>
      <p:sp>
        <p:nvSpPr>
          <p:cNvPr id="53" name="textbox 870"/>
          <p:cNvSpPr/>
          <p:nvPr>
            <p:custDataLst>
              <p:tags r:id="rId65"/>
            </p:custDataLst>
          </p:nvPr>
        </p:nvSpPr>
        <p:spPr>
          <a:xfrm>
            <a:off x="5698112" y="5378079"/>
            <a:ext cx="346709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b="1" kern="0" spc="40" dirty="0">
                <a:solidFill>
                  <a:srgbClr val="011993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Grad</a:t>
            </a:r>
            <a:endParaRPr lang="en-US" altLang="en-US" sz="1000" dirty="0"/>
          </a:p>
        </p:txBody>
      </p:sp>
      <p:sp>
        <p:nvSpPr>
          <p:cNvPr id="54" name="textbox 872"/>
          <p:cNvSpPr/>
          <p:nvPr>
            <p:custDataLst>
              <p:tags r:id="rId66"/>
            </p:custDataLst>
          </p:nvPr>
        </p:nvSpPr>
        <p:spPr>
          <a:xfrm>
            <a:off x="1131275" y="6068900"/>
            <a:ext cx="132079" cy="194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algn="r" rtl="0" eaLnBrk="0">
              <a:lnSpc>
                <a:spcPct val="79000"/>
              </a:lnSpc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endParaRPr lang="en-US" altLang="en-US" sz="1400" dirty="0"/>
          </a:p>
        </p:txBody>
      </p:sp>
      <p:pic>
        <p:nvPicPr>
          <p:cNvPr id="55" name="picture 874"/>
          <p:cNvPicPr>
            <a:picLocks noChangeAspect="1"/>
          </p:cNvPicPr>
          <p:nvPr>
            <p:custDataLst>
              <p:tags r:id="rId67"/>
            </p:custDataLst>
          </p:nvPr>
        </p:nvPicPr>
        <p:blipFill>
          <a:blip r:embed="rId68"/>
          <a:stretch>
            <a:fillRect/>
          </a:stretch>
        </p:blipFill>
        <p:spPr>
          <a:xfrm rot="21600000">
            <a:off x="8009280" y="6110446"/>
            <a:ext cx="184463" cy="71775"/>
          </a:xfrm>
          <a:prstGeom prst="rect">
            <a:avLst/>
          </a:prstGeom>
        </p:spPr>
      </p:pic>
      <p:pic>
        <p:nvPicPr>
          <p:cNvPr id="56" name="picture 876"/>
          <p:cNvPicPr>
            <a:picLocks noChangeAspect="1"/>
          </p:cNvPicPr>
          <p:nvPr>
            <p:custDataLst>
              <p:tags r:id="rId69"/>
            </p:custDataLst>
          </p:nvPr>
        </p:nvPicPr>
        <p:blipFill>
          <a:blip r:embed="rId70"/>
          <a:stretch>
            <a:fillRect/>
          </a:stretch>
        </p:blipFill>
        <p:spPr>
          <a:xfrm rot="21600000">
            <a:off x="2221618" y="6104980"/>
            <a:ext cx="179626" cy="71726"/>
          </a:xfrm>
          <a:prstGeom prst="rect">
            <a:avLst/>
          </a:prstGeom>
        </p:spPr>
      </p:pic>
      <p:pic>
        <p:nvPicPr>
          <p:cNvPr id="57" name="picture 878"/>
          <p:cNvPicPr>
            <a:picLocks noChangeAspect="1"/>
          </p:cNvPicPr>
          <p:nvPr>
            <p:custDataLst>
              <p:tags r:id="rId71"/>
            </p:custDataLst>
          </p:nvPr>
        </p:nvPicPr>
        <p:blipFill>
          <a:blip r:embed="rId72"/>
          <a:stretch>
            <a:fillRect/>
          </a:stretch>
        </p:blipFill>
        <p:spPr>
          <a:xfrm rot="21600000">
            <a:off x="9719166" y="4085408"/>
            <a:ext cx="71802" cy="158729"/>
          </a:xfrm>
          <a:prstGeom prst="rect">
            <a:avLst/>
          </a:prstGeom>
        </p:spPr>
      </p:pic>
      <p:pic>
        <p:nvPicPr>
          <p:cNvPr id="58" name="picture 880"/>
          <p:cNvPicPr>
            <a:picLocks noChangeAspect="1"/>
          </p:cNvPicPr>
          <p:nvPr>
            <p:custDataLst>
              <p:tags r:id="rId73"/>
            </p:custDataLst>
          </p:nvPr>
        </p:nvPicPr>
        <p:blipFill>
          <a:blip r:embed="rId74"/>
          <a:stretch>
            <a:fillRect/>
          </a:stretch>
        </p:blipFill>
        <p:spPr>
          <a:xfrm rot="21600000">
            <a:off x="3917912" y="4095300"/>
            <a:ext cx="148579" cy="71773"/>
          </a:xfrm>
          <a:prstGeom prst="rect">
            <a:avLst/>
          </a:prstGeom>
        </p:spPr>
      </p:pic>
      <p:pic>
        <p:nvPicPr>
          <p:cNvPr id="60" name="picture 882"/>
          <p:cNvPicPr>
            <a:picLocks noChangeAspect="1"/>
          </p:cNvPicPr>
          <p:nvPr>
            <p:custDataLst>
              <p:tags r:id="rId75"/>
            </p:custDataLst>
          </p:nvPr>
        </p:nvPicPr>
        <p:blipFill>
          <a:blip r:embed="rId76"/>
          <a:stretch>
            <a:fillRect/>
          </a:stretch>
        </p:blipFill>
        <p:spPr>
          <a:xfrm rot="21600000">
            <a:off x="9719166" y="5664579"/>
            <a:ext cx="71802" cy="146306"/>
          </a:xfrm>
          <a:prstGeom prst="rect">
            <a:avLst/>
          </a:prstGeom>
        </p:spPr>
      </p:pic>
      <p:sp>
        <p:nvSpPr>
          <p:cNvPr id="63" name="rect"/>
          <p:cNvSpPr/>
          <p:nvPr>
            <p:custDataLst>
              <p:tags r:id="rId77"/>
            </p:custDataLst>
          </p:nvPr>
        </p:nvSpPr>
        <p:spPr>
          <a:xfrm>
            <a:off x="5670842" y="5218513"/>
            <a:ext cx="385583" cy="21110"/>
          </a:xfrm>
          <a:prstGeom prst="rect">
            <a:avLst/>
          </a:prstGeom>
          <a:solidFill>
            <a:srgbClr val="01199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rect"/>
          <p:cNvSpPr/>
          <p:nvPr>
            <p:custDataLst>
              <p:tags r:id="rId78"/>
            </p:custDataLst>
          </p:nvPr>
        </p:nvSpPr>
        <p:spPr>
          <a:xfrm>
            <a:off x="9738790" y="5362951"/>
            <a:ext cx="22680" cy="63684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6" name="picture 888"/>
          <p:cNvPicPr>
            <a:picLocks noChangeAspect="1"/>
          </p:cNvPicPr>
          <p:nvPr>
            <p:custDataLst>
              <p:tags r:id="rId79"/>
            </p:custDataLst>
          </p:nvPr>
        </p:nvPicPr>
        <p:blipFill>
          <a:blip r:embed="rId80"/>
          <a:stretch>
            <a:fillRect/>
          </a:stretch>
        </p:blipFill>
        <p:spPr>
          <a:xfrm rot="21600000">
            <a:off x="9713465" y="5295440"/>
            <a:ext cx="71770" cy="89543"/>
          </a:xfrm>
          <a:prstGeom prst="rect">
            <a:avLst/>
          </a:prstGeom>
        </p:spPr>
      </p:pic>
      <p:pic>
        <p:nvPicPr>
          <p:cNvPr id="67" name="picture 890"/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82"/>
          <a:stretch>
            <a:fillRect/>
          </a:stretch>
        </p:blipFill>
        <p:spPr>
          <a:xfrm rot="21600000">
            <a:off x="1566515" y="6100584"/>
            <a:ext cx="89533" cy="71744"/>
          </a:xfrm>
          <a:prstGeom prst="rect">
            <a:avLst/>
          </a:prstGeom>
        </p:spPr>
      </p:pic>
      <p:pic>
        <p:nvPicPr>
          <p:cNvPr id="68" name="picture 892"/>
          <p:cNvPicPr>
            <a:picLocks noChangeAspect="1"/>
          </p:cNvPicPr>
          <p:nvPr>
            <p:custDataLst>
              <p:tags r:id="rId83"/>
            </p:custDataLst>
          </p:nvPr>
        </p:nvPicPr>
        <p:blipFill>
          <a:blip r:embed="rId84"/>
          <a:stretch>
            <a:fillRect/>
          </a:stretch>
        </p:blipFill>
        <p:spPr>
          <a:xfrm rot="21600000">
            <a:off x="9710570" y="4749985"/>
            <a:ext cx="71792" cy="89270"/>
          </a:xfrm>
          <a:prstGeom prst="rect">
            <a:avLst/>
          </a:prstGeom>
        </p:spPr>
      </p:pic>
      <p:sp>
        <p:nvSpPr>
          <p:cNvPr id="69" name="rect"/>
          <p:cNvSpPr/>
          <p:nvPr>
            <p:custDataLst>
              <p:tags r:id="rId85"/>
            </p:custDataLst>
          </p:nvPr>
        </p:nvSpPr>
        <p:spPr>
          <a:xfrm>
            <a:off x="9744509" y="3793975"/>
            <a:ext cx="21118" cy="53414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0" name="picture 896"/>
          <p:cNvPicPr>
            <a:picLocks noChangeAspect="1"/>
          </p:cNvPicPr>
          <p:nvPr>
            <p:custDataLst>
              <p:tags r:id="rId86"/>
            </p:custDataLst>
          </p:nvPr>
        </p:nvPicPr>
        <p:blipFill>
          <a:blip r:embed="rId87"/>
          <a:stretch>
            <a:fillRect/>
          </a:stretch>
        </p:blipFill>
        <p:spPr>
          <a:xfrm rot="21600000">
            <a:off x="9719166" y="3726421"/>
            <a:ext cx="71802" cy="88665"/>
          </a:xfrm>
          <a:prstGeom prst="rect">
            <a:avLst/>
          </a:prstGeom>
        </p:spPr>
      </p:pic>
      <p:pic>
        <p:nvPicPr>
          <p:cNvPr id="75" name="picture 898"/>
          <p:cNvPicPr>
            <a:picLocks noChangeAspect="1"/>
          </p:cNvPicPr>
          <p:nvPr>
            <p:custDataLst>
              <p:tags r:id="rId88"/>
            </p:custDataLst>
          </p:nvPr>
        </p:nvPicPr>
        <p:blipFill>
          <a:blip r:embed="rId89"/>
          <a:stretch>
            <a:fillRect/>
          </a:stretch>
        </p:blipFill>
        <p:spPr>
          <a:xfrm rot="21600000">
            <a:off x="9874387" y="3914414"/>
            <a:ext cx="88696" cy="71775"/>
          </a:xfrm>
          <a:prstGeom prst="rect">
            <a:avLst/>
          </a:prstGeom>
        </p:spPr>
      </p:pic>
      <p:pic>
        <p:nvPicPr>
          <p:cNvPr id="76" name="picture 900"/>
          <p:cNvPicPr>
            <a:picLocks noChangeAspect="1"/>
          </p:cNvPicPr>
          <p:nvPr>
            <p:custDataLst>
              <p:tags r:id="rId90"/>
            </p:custDataLst>
          </p:nvPr>
        </p:nvPicPr>
        <p:blipFill>
          <a:blip r:embed="rId91"/>
          <a:stretch>
            <a:fillRect/>
          </a:stretch>
        </p:blipFill>
        <p:spPr>
          <a:xfrm rot="21600000">
            <a:off x="9874387" y="5493586"/>
            <a:ext cx="88696" cy="71775"/>
          </a:xfrm>
          <a:prstGeom prst="rect">
            <a:avLst/>
          </a:prstGeom>
        </p:spPr>
      </p:pic>
      <p:sp>
        <p:nvSpPr>
          <p:cNvPr id="77" name="path"/>
          <p:cNvSpPr/>
          <p:nvPr>
            <p:custDataLst>
              <p:tags r:id="rId92"/>
            </p:custDataLst>
          </p:nvPr>
        </p:nvSpPr>
        <p:spPr>
          <a:xfrm>
            <a:off x="9752428" y="3270628"/>
            <a:ext cx="21118" cy="118132"/>
          </a:xfrm>
          <a:custGeom>
            <a:avLst/>
            <a:gdLst/>
            <a:ahLst/>
            <a:cxnLst/>
            <a:rect l="0" t="0" r="0" b="0"/>
            <a:pathLst>
              <a:path w="33" h="186">
                <a:moveTo>
                  <a:pt x="16" y="169"/>
                </a:moveTo>
                <a:lnTo>
                  <a:pt x="16" y="16"/>
                </a:lnTo>
              </a:path>
            </a:pathLst>
          </a:custGeom>
          <a:noFill/>
          <a:ln w="21114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8" name="picture 904"/>
          <p:cNvPicPr>
            <a:picLocks noChangeAspect="1"/>
          </p:cNvPicPr>
          <p:nvPr>
            <p:custDataLst>
              <p:tags r:id="rId93"/>
            </p:custDataLst>
          </p:nvPr>
        </p:nvPicPr>
        <p:blipFill>
          <a:blip r:embed="rId94"/>
          <a:stretch>
            <a:fillRect/>
          </a:stretch>
        </p:blipFill>
        <p:spPr>
          <a:xfrm rot="21600000">
            <a:off x="9727086" y="3203076"/>
            <a:ext cx="71802" cy="88662"/>
          </a:xfrm>
          <a:prstGeom prst="rect">
            <a:avLst/>
          </a:prstGeom>
        </p:spPr>
      </p:pic>
      <p:pic>
        <p:nvPicPr>
          <p:cNvPr id="79" name="picture 906"/>
          <p:cNvPicPr>
            <a:picLocks noChangeAspect="1"/>
          </p:cNvPicPr>
          <p:nvPr>
            <p:custDataLst>
              <p:tags r:id="rId95"/>
            </p:custDataLst>
          </p:nvPr>
        </p:nvPicPr>
        <p:blipFill>
          <a:blip r:embed="rId96"/>
          <a:stretch>
            <a:fillRect/>
          </a:stretch>
        </p:blipFill>
        <p:spPr>
          <a:xfrm rot="21600000">
            <a:off x="9719166" y="6316738"/>
            <a:ext cx="71802" cy="88662"/>
          </a:xfrm>
          <a:prstGeom prst="rect">
            <a:avLst/>
          </a:prstGeom>
        </p:spPr>
      </p:pic>
      <p:pic>
        <p:nvPicPr>
          <p:cNvPr id="80" name="picture 908"/>
          <p:cNvPicPr>
            <a:picLocks noChangeAspect="1"/>
          </p:cNvPicPr>
          <p:nvPr>
            <p:custDataLst>
              <p:tags r:id="rId97"/>
            </p:custDataLst>
          </p:nvPr>
        </p:nvPicPr>
        <p:blipFill>
          <a:blip r:embed="rId98"/>
          <a:stretch>
            <a:fillRect/>
          </a:stretch>
        </p:blipFill>
        <p:spPr>
          <a:xfrm rot="21600000">
            <a:off x="6035307" y="5193181"/>
            <a:ext cx="88697" cy="71773"/>
          </a:xfrm>
          <a:prstGeom prst="rect">
            <a:avLst/>
          </a:prstGeom>
        </p:spPr>
      </p:pic>
      <p:pic>
        <p:nvPicPr>
          <p:cNvPr id="81" name="picture 910"/>
          <p:cNvPicPr>
            <a:picLocks noChangeAspect="1"/>
          </p:cNvPicPr>
          <p:nvPr>
            <p:custDataLst>
              <p:tags r:id="rId99"/>
            </p:custDataLst>
          </p:nvPr>
        </p:nvPicPr>
        <p:blipFill>
          <a:blip r:embed="rId100"/>
          <a:stretch>
            <a:fillRect/>
          </a:stretch>
        </p:blipFill>
        <p:spPr>
          <a:xfrm rot="21600000">
            <a:off x="7717745" y="6113863"/>
            <a:ext cx="88696" cy="71773"/>
          </a:xfrm>
          <a:prstGeom prst="rect">
            <a:avLst/>
          </a:prstGeom>
        </p:spPr>
      </p:pic>
      <p:sp>
        <p:nvSpPr>
          <p:cNvPr id="82" name="path"/>
          <p:cNvSpPr/>
          <p:nvPr>
            <p:custDataLst>
              <p:tags r:id="rId101"/>
            </p:custDataLst>
          </p:nvPr>
        </p:nvSpPr>
        <p:spPr>
          <a:xfrm>
            <a:off x="5696046" y="5307920"/>
            <a:ext cx="74970" cy="60163"/>
          </a:xfrm>
          <a:custGeom>
            <a:avLst/>
            <a:gdLst/>
            <a:ahLst/>
            <a:cxnLst/>
            <a:rect l="0" t="0" r="0" b="0"/>
            <a:pathLst>
              <a:path w="118" h="94">
                <a:moveTo>
                  <a:pt x="12" y="47"/>
                </a:moveTo>
                <a:lnTo>
                  <a:pt x="105" y="82"/>
                </a:lnTo>
                <a:lnTo>
                  <a:pt x="105" y="12"/>
                </a:lnTo>
                <a:lnTo>
                  <a:pt x="12" y="47"/>
                </a:lnTo>
                <a:close/>
              </a:path>
            </a:pathLst>
          </a:custGeom>
          <a:noFill/>
          <a:ln w="15835" cap="flat">
            <a:solidFill>
              <a:srgbClr val="01199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41733" y="1389187"/>
            <a:ext cx="590550" cy="5875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3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4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PA_任意多边形 31"/>
          <p:cNvSpPr/>
          <p:nvPr>
            <p:custDataLst>
              <p:tags r:id="rId5"/>
            </p:custDataLst>
          </p:nvPr>
        </p:nvSpPr>
        <p:spPr bwMode="auto">
          <a:xfrm>
            <a:off x="6012815" y="893445"/>
            <a:ext cx="889000" cy="558292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5" name="PA_椭圆 2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06453" y="2682321"/>
            <a:ext cx="590550" cy="5891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PA_淘宝店chenying0907 51"/>
          <p:cNvGrpSpPr/>
          <p:nvPr>
            <p:custDataLst>
              <p:tags r:id="rId7"/>
            </p:custDataLst>
          </p:nvPr>
        </p:nvGrpSpPr>
        <p:grpSpPr bwMode="auto">
          <a:xfrm>
            <a:off x="6542405" y="4141470"/>
            <a:ext cx="275590" cy="174625"/>
            <a:chOff x="2801" y="1980"/>
            <a:chExt cx="136" cy="110"/>
          </a:xfrm>
        </p:grpSpPr>
        <p:sp>
          <p:nvSpPr>
            <p:cNvPr id="21" name="淘宝店chenying0907 42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2" name="淘宝店chenying0907 43"/>
            <p:cNvSpPr/>
            <p:nvPr>
              <p:custDataLst>
                <p:tags r:id="rId9"/>
              </p:custDataLst>
            </p:nvPr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8" name="PA_椭圆 3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10948" y="4034148"/>
            <a:ext cx="590550" cy="5891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PA_任意多边形 32"/>
          <p:cNvSpPr/>
          <p:nvPr>
            <p:custDataLst>
              <p:tags r:id="rId11"/>
            </p:custDataLst>
          </p:nvPr>
        </p:nvSpPr>
        <p:spPr bwMode="auto">
          <a:xfrm>
            <a:off x="6996431" y="1508915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PA_任意多边形 33"/>
          <p:cNvSpPr/>
          <p:nvPr>
            <p:custDataLst>
              <p:tags r:id="rId12"/>
            </p:custDataLst>
          </p:nvPr>
        </p:nvSpPr>
        <p:spPr bwMode="auto">
          <a:xfrm>
            <a:off x="5507355" y="2782570"/>
            <a:ext cx="267970" cy="398780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9" name="PA_任意多边形 34"/>
          <p:cNvSpPr/>
          <p:nvPr>
            <p:custDataLst>
              <p:tags r:id="rId13"/>
            </p:custDataLst>
          </p:nvPr>
        </p:nvSpPr>
        <p:spPr bwMode="auto">
          <a:xfrm rot="10800000">
            <a:off x="7139305" y="4141470"/>
            <a:ext cx="204470" cy="398145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标题占位符 1"/>
          <p:cNvSpPr txBox="1"/>
          <p:nvPr>
            <p:custDataLst>
              <p:tags r:id="rId14"/>
            </p:custDataLst>
          </p:nvPr>
        </p:nvSpPr>
        <p:spPr>
          <a:xfrm>
            <a:off x="1056005" y="176530"/>
            <a:ext cx="3091180" cy="451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975" y="1978660"/>
            <a:ext cx="4961890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prior-association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（先验关联）：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ts val="28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采用了可学习的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高斯核函数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，其中心在对应时间点的索引上。这种设计可以利用高斯分布的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特点，使数据更加关注邻近的点。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ts val="28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还为高斯核使用了一个可学习的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尺度参数σ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，使prior-associations可以适应不同的时间序列模式，如不同的异常长度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7430135" y="1090295"/>
            <a:ext cx="4485640" cy="1804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series-association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（序列关联）：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ts val="28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这个是学习序列之间的关联性，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它是由标准Transformer中注意力计算获得，一个点的序列关联即是该点在注意力矩阵中对应行的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注意力权重分布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7430135" y="3679825"/>
            <a:ext cx="4485640" cy="1889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association discrepancy</a:t>
            </a:r>
            <a:r>
              <a:rPr 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（关联差异）：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ts val="28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将association discrepancy形式化为prior-association和series-association之间的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对称KL散度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它代表了这两个分布之间的信息增益。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6530"/>
            <a:ext cx="3091180" cy="451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4"/>
          <p:cNvGrpSpPr/>
          <p:nvPr/>
        </p:nvGrpSpPr>
        <p:grpSpPr>
          <a:xfrm rot="21600000">
            <a:off x="1668779" y="1530713"/>
            <a:ext cx="9006839" cy="1738628"/>
            <a:chOff x="0" y="0"/>
            <a:chExt cx="9006839" cy="1738628"/>
          </a:xfrm>
        </p:grpSpPr>
        <p:pic>
          <p:nvPicPr>
            <p:cNvPr id="1718" name="picture 17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9006839" cy="1738628"/>
            </a:xfrm>
            <a:prstGeom prst="rect">
              <a:avLst/>
            </a:prstGeom>
          </p:spPr>
        </p:pic>
        <p:sp>
          <p:nvSpPr>
            <p:cNvPr id="1720" name="textbox 1720"/>
            <p:cNvSpPr/>
            <p:nvPr>
              <p:custDataLst>
                <p:tags r:id="rId7"/>
              </p:custDataLst>
            </p:nvPr>
          </p:nvSpPr>
          <p:spPr>
            <a:xfrm>
              <a:off x="-12700" y="-12700"/>
              <a:ext cx="9032240" cy="1764029"/>
            </a:xfrm>
            <a:prstGeom prst="rect">
              <a:avLst/>
            </a:prstGeom>
          </p:spPr>
          <p:txBody>
            <a:bodyPr vert="horz" wrap="square" lIns="0" tIns="0" rIns="0" bIns="0"/>
            <a:p>
              <a:pPr algn="l" rtl="0" eaLnBrk="0">
                <a:lnSpc>
                  <a:spcPct val="17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324485" algn="l" rtl="0" eaLnBrk="0">
                <a:lnSpc>
                  <a:spcPts val="2680"/>
                </a:lnSpc>
              </a:pPr>
              <a:r>
                <a:rPr sz="3300" kern="0" spc="0" baseline="-52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Prior-Association:</a:t>
              </a:r>
              <a:r>
                <a:rPr sz="2100" kern="0" spc="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 </a:t>
              </a:r>
              <a:r>
                <a:rPr sz="3300" kern="0" spc="0" baseline="-52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</a:t>
              </a:r>
              <a:r>
                <a:rPr sz="2300" kern="0" spc="0" baseline="-34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l</a:t>
              </a:r>
              <a:r>
                <a:rPr sz="1400" kern="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r>
                <a:rPr sz="3300" kern="0" spc="0" baseline="-52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=</a:t>
              </a:r>
              <a:r>
                <a:rPr sz="2100" kern="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3300" kern="0" spc="0" baseline="-52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Rescale</a:t>
              </a:r>
              <a:r>
                <a:rPr sz="21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endParaRPr lang="en-US" altLang="en-US" sz="21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500" dirty="0"/>
            </a:p>
            <a:p>
              <a:pPr marL="204470" algn="l" rtl="0" eaLnBrk="0">
                <a:lnSpc>
                  <a:spcPts val="3555"/>
                </a:lnSpc>
                <a:spcBef>
                  <a:spcPts val="5"/>
                </a:spcBef>
              </a:pPr>
              <a:r>
                <a:rPr sz="3300" kern="0" spc="0" baseline="-33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Series</a:t>
              </a:r>
              <a:r>
                <a:rPr sz="3300" kern="0" spc="60" baseline="-33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-</a:t>
              </a:r>
              <a:r>
                <a:rPr sz="3300" kern="0" spc="0" baseline="-33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Association</a:t>
              </a:r>
              <a:r>
                <a:rPr sz="3300" kern="0" spc="60" baseline="-330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:</a:t>
              </a:r>
              <a:r>
                <a:rPr sz="2100" kern="0" spc="6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 </a:t>
              </a:r>
              <a:r>
                <a:rPr sz="3300" kern="0" spc="0" baseline="-33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l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r>
                <a:rPr sz="3300" kern="0" spc="60" baseline="-33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=</a:t>
              </a:r>
              <a:r>
                <a:rPr sz="2100" kern="0" spc="6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3300" kern="0" spc="0" baseline="-33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Softmax</a:t>
              </a:r>
              <a:r>
                <a:rPr sz="21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endParaRPr lang="en-US" altLang="en-US" sz="2100" dirty="0"/>
            </a:p>
          </p:txBody>
        </p:sp>
        <p:pic>
          <p:nvPicPr>
            <p:cNvPr id="1722" name="picture 172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 rot="21600000">
              <a:off x="4102112" y="973344"/>
              <a:ext cx="1276962" cy="716786"/>
            </a:xfrm>
            <a:prstGeom prst="rect">
              <a:avLst/>
            </a:prstGeom>
          </p:spPr>
        </p:pic>
        <p:pic>
          <p:nvPicPr>
            <p:cNvPr id="1724" name="picture 172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 rot="21600000">
              <a:off x="3988567" y="39961"/>
              <a:ext cx="4918724" cy="822008"/>
            </a:xfrm>
            <a:prstGeom prst="rect">
              <a:avLst/>
            </a:prstGeom>
          </p:spPr>
        </p:pic>
      </p:grpSp>
      <p:sp>
        <p:nvSpPr>
          <p:cNvPr id="1756" name="path"/>
          <p:cNvSpPr/>
          <p:nvPr>
            <p:custDataLst>
              <p:tags r:id="rId12"/>
            </p:custDataLst>
          </p:nvPr>
        </p:nvSpPr>
        <p:spPr>
          <a:xfrm>
            <a:off x="5721923" y="3775705"/>
            <a:ext cx="748150" cy="224560"/>
          </a:xfrm>
          <a:custGeom>
            <a:avLst/>
            <a:gdLst/>
            <a:ahLst/>
            <a:cxnLst/>
            <a:rect l="0" t="0" r="0" b="0"/>
            <a:pathLst>
              <a:path w="1178" h="353">
                <a:moveTo>
                  <a:pt x="1167" y="19"/>
                </a:moveTo>
                <a:lnTo>
                  <a:pt x="589" y="333"/>
                </a:lnTo>
                <a:lnTo>
                  <a:pt x="10" y="19"/>
                </a:lnTo>
              </a:path>
            </a:pathLst>
          </a:custGeom>
          <a:noFill/>
          <a:ln w="28575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1758" name="path"/>
          <p:cNvSpPr/>
          <p:nvPr>
            <p:custDataLst>
              <p:tags r:id="rId13"/>
            </p:custDataLst>
          </p:nvPr>
        </p:nvSpPr>
        <p:spPr>
          <a:xfrm>
            <a:off x="5728742" y="3574522"/>
            <a:ext cx="734512" cy="228025"/>
          </a:xfrm>
          <a:custGeom>
            <a:avLst/>
            <a:gdLst/>
            <a:ahLst/>
            <a:cxnLst/>
            <a:rect l="0" t="0" r="0" b="0"/>
            <a:pathLst>
              <a:path w="1156" h="359">
                <a:moveTo>
                  <a:pt x="0" y="336"/>
                </a:moveTo>
                <a:lnTo>
                  <a:pt x="289" y="336"/>
                </a:lnTo>
                <a:lnTo>
                  <a:pt x="289" y="22"/>
                </a:lnTo>
                <a:lnTo>
                  <a:pt x="867" y="22"/>
                </a:lnTo>
                <a:lnTo>
                  <a:pt x="867" y="336"/>
                </a:lnTo>
                <a:lnTo>
                  <a:pt x="1156" y="336"/>
                </a:lnTo>
              </a:path>
            </a:pathLst>
          </a:custGeom>
          <a:noFill/>
          <a:ln w="28575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4"/>
          <a:srcRect r="5099" b="7576"/>
          <a:stretch>
            <a:fillRect/>
          </a:stretch>
        </p:blipFill>
        <p:spPr>
          <a:xfrm>
            <a:off x="1668780" y="4172585"/>
            <a:ext cx="10187940" cy="90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6530"/>
            <a:ext cx="3091180" cy="451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2" name="table 73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133010" y="1239925"/>
          <a:ext cx="5866129" cy="4994909"/>
        </p:xfrm>
        <a:graphic>
          <a:graphicData uri="http://schemas.openxmlformats.org/drawingml/2006/table">
            <a:tbl>
              <a:tblPr/>
              <a:tblGrid>
                <a:gridCol w="2032000"/>
                <a:gridCol w="2113915"/>
                <a:gridCol w="1720213"/>
              </a:tblGrid>
              <a:tr h="4994909">
                <a:tc>
                  <a:txBody>
                    <a:bodyPr/>
                    <a:p>
                      <a:pPr algn="l" rtl="0" eaLnBrk="0">
                        <a:lnSpc>
                          <a:spcPct val="84000"/>
                        </a:lnSpc>
                      </a:pPr>
                      <a:endParaRPr lang="en-US" altLang="en-US" sz="100" dirty="0"/>
                    </a:p>
                    <a:p>
                      <a:pPr marL="57785" algn="l" rtl="0" eaLnBrk="0">
                        <a:lnSpc>
                          <a:spcPct val="81000"/>
                        </a:lnSpc>
                      </a:pPr>
                      <a:r>
                        <a:rPr sz="1800" b="1" i="1" kern="0" spc="-1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Prior-Associ</a:t>
                      </a:r>
                      <a:r>
                        <a:rPr sz="1800" b="1" i="1" kern="0" spc="-2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ation</a:t>
                      </a:r>
                      <a:endParaRPr lang="en-US" altLang="en-US" sz="18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400" dirty="0"/>
                    </a:p>
                    <a:p>
                      <a:pPr marL="6286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800" b="1" i="1" kern="0" spc="-1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Prior-Associ</a:t>
                      </a:r>
                      <a:r>
                        <a:rPr sz="1800" b="1" i="1" kern="0" spc="-2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ation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marL="6540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800" b="1" i="1" kern="0" spc="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Series-Ass</a:t>
                      </a:r>
                      <a:r>
                        <a:rPr sz="1800" b="1" i="1" kern="0" spc="-1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ociation</a:t>
                      </a:r>
                      <a:endParaRPr lang="en-US" altLang="en-US" sz="18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400" dirty="0"/>
                    </a:p>
                    <a:p>
                      <a:pPr marL="7048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800" b="1" i="1" kern="0" spc="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Series-Ass</a:t>
                      </a:r>
                      <a:r>
                        <a:rPr sz="1800" b="1" i="1" kern="0" spc="-10" dirty="0">
                          <a:solidFill>
                            <a:srgbClr val="0432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ociation</a:t>
                      </a:r>
                      <a:endParaRPr lang="en-US" altLang="en-US" sz="1800" dirty="0"/>
                    </a:p>
                  </a:txBody>
                  <a:tcPr marL="0" marR="0" marT="654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08330" algn="l" rtl="0" eaLnBrk="0">
                        <a:lnSpc>
                          <a:spcPct val="82000"/>
                        </a:lnSpc>
                      </a:pPr>
                      <a:r>
                        <a:rPr sz="1800" b="1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Small</a:t>
                      </a:r>
                      <a:endParaRPr lang="en-US" altLang="en-US" sz="1800" dirty="0"/>
                    </a:p>
                    <a:p>
                      <a:pPr marL="327025" algn="l" rtl="0" eaLnBrk="0">
                        <a:lnSpc>
                          <a:spcPts val="1330"/>
                        </a:lnSpc>
                        <a:spcBef>
                          <a:spcPts val="370"/>
                        </a:spcBef>
                      </a:pPr>
                      <a:r>
                        <a:rPr sz="1800" i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Association</a:t>
                      </a:r>
                      <a:endParaRPr lang="en-US" altLang="en-US" sz="1800" dirty="0"/>
                    </a:p>
                    <a:p>
                      <a:pPr marL="306705" algn="l" rtl="0" eaLnBrk="0">
                        <a:lnSpc>
                          <a:spcPts val="2585"/>
                        </a:lnSpc>
                      </a:pPr>
                      <a:r>
                        <a:rPr sz="1800" i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Discrepancy</a:t>
                      </a:r>
                      <a:endParaRPr lang="en-US" altLang="en-US" sz="18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ctr" rtl="0" eaLnBrk="0">
                        <a:lnSpc>
                          <a:spcPct val="113000"/>
                        </a:lnSpc>
                      </a:pPr>
                      <a:r>
                        <a:rPr lang="zh-CN" sz="1800" b="1" i="1" kern="0" spc="-10" dirty="0">
                          <a:solidFill>
                            <a:srgbClr val="C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判别标准</a:t>
                      </a:r>
                      <a:endParaRPr lang="en-US" altLang="en-US" sz="1000" dirty="0"/>
                    </a:p>
                    <a:p>
                      <a:pPr algn="ctr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marL="614045" algn="l" rtl="0" eaLnBrk="0">
                        <a:lnSpc>
                          <a:spcPct val="78000"/>
                        </a:lnSpc>
                        <a:spcBef>
                          <a:spcPts val="550"/>
                        </a:spcBef>
                      </a:pPr>
                      <a:endParaRPr sz="1800" b="1" kern="0" spc="-40" dirty="0">
                        <a:solidFill>
                          <a:srgbClr val="000000">
                            <a:alpha val="100000"/>
                          </a:srgbClr>
                        </a:solidFill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  <a:p>
                      <a:pPr marL="614045" algn="l" rtl="0" eaLnBrk="0">
                        <a:lnSpc>
                          <a:spcPct val="78000"/>
                        </a:lnSpc>
                        <a:spcBef>
                          <a:spcPts val="550"/>
                        </a:spcBef>
                      </a:pPr>
                      <a:r>
                        <a:rPr sz="1800" b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Large</a:t>
                      </a:r>
                      <a:endParaRPr lang="en-US" altLang="en-US" sz="1800" dirty="0"/>
                    </a:p>
                    <a:p>
                      <a:pPr marL="327025" algn="l" rtl="0" eaLnBrk="0">
                        <a:lnSpc>
                          <a:spcPts val="1330"/>
                        </a:lnSpc>
                        <a:spcBef>
                          <a:spcPts val="345"/>
                        </a:spcBef>
                      </a:pPr>
                      <a:r>
                        <a:rPr sz="1800" i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Association</a:t>
                      </a:r>
                      <a:endParaRPr lang="en-US" altLang="en-US" sz="1800" dirty="0"/>
                    </a:p>
                    <a:p>
                      <a:pPr marL="306705" algn="l" rtl="0" eaLnBrk="0">
                        <a:lnSpc>
                          <a:spcPts val="2610"/>
                        </a:lnSpc>
                      </a:pPr>
                      <a:r>
                        <a:rPr sz="1800" i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Discrepancy</a:t>
                      </a:r>
                      <a:endParaRPr lang="en-US" altLang="en-US" sz="18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34" name="picture 7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21600000">
            <a:off x="634998" y="4565820"/>
            <a:ext cx="5257799" cy="1650429"/>
          </a:xfrm>
          <a:prstGeom prst="rect">
            <a:avLst/>
          </a:prstGeom>
        </p:spPr>
      </p:pic>
      <p:pic>
        <p:nvPicPr>
          <p:cNvPr id="736" name="picture 7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 rot="21600000">
            <a:off x="774698" y="1788345"/>
            <a:ext cx="5118099" cy="1615834"/>
          </a:xfrm>
          <a:prstGeom prst="rect">
            <a:avLst/>
          </a:prstGeom>
        </p:spPr>
      </p:pic>
      <p:sp>
        <p:nvSpPr>
          <p:cNvPr id="738" name="textbox 738"/>
          <p:cNvSpPr/>
          <p:nvPr>
            <p:custDataLst>
              <p:tags r:id="rId10"/>
            </p:custDataLst>
          </p:nvPr>
        </p:nvSpPr>
        <p:spPr>
          <a:xfrm>
            <a:off x="920115" y="1127125"/>
            <a:ext cx="4453890" cy="65913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marL="2237740" algn="l" rtl="0" eaLnBrk="0">
              <a:lnSpc>
                <a:spcPct val="82000"/>
              </a:lnSpc>
              <a:spcBef>
                <a:spcPts val="545"/>
              </a:spcBef>
            </a:pPr>
            <a:r>
              <a:rPr sz="1800" b="1" kern="0" spc="-1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Abnormal</a:t>
            </a:r>
            <a:endParaRPr lang="en-US" altLang="en-US" sz="1800" dirty="0"/>
          </a:p>
          <a:p>
            <a:pPr marL="2240915" algn="l" rtl="0" eaLnBrk="0">
              <a:lnSpc>
                <a:spcPct val="81000"/>
              </a:lnSpc>
              <a:spcBef>
                <a:spcPts val="365"/>
              </a:spcBef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Time</a:t>
            </a:r>
            <a:r>
              <a:rPr sz="1800" kern="0" spc="21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Point</a:t>
            </a:r>
            <a:endParaRPr lang="en-US" altLang="en-US" sz="1800" dirty="0"/>
          </a:p>
        </p:txBody>
      </p:sp>
      <p:pic>
        <p:nvPicPr>
          <p:cNvPr id="740" name="picture 74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rot="21600000">
            <a:off x="6133010" y="6209715"/>
            <a:ext cx="25135" cy="25359"/>
          </a:xfrm>
          <a:prstGeom prst="rect">
            <a:avLst/>
          </a:prstGeom>
        </p:spPr>
      </p:pic>
      <p:pic>
        <p:nvPicPr>
          <p:cNvPr id="742" name="picture 7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 rot="21600000">
            <a:off x="6133010" y="4370448"/>
            <a:ext cx="1960555" cy="1864626"/>
          </a:xfrm>
          <a:prstGeom prst="rect">
            <a:avLst/>
          </a:prstGeom>
        </p:spPr>
      </p:pic>
      <p:pic>
        <p:nvPicPr>
          <p:cNvPr id="744" name="picture 7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 rot="21600000">
            <a:off x="8236815" y="4370448"/>
            <a:ext cx="1911418" cy="1864626"/>
          </a:xfrm>
          <a:prstGeom prst="rect">
            <a:avLst/>
          </a:prstGeom>
        </p:spPr>
      </p:pic>
      <p:pic>
        <p:nvPicPr>
          <p:cNvPr id="746" name="picture 74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 rot="21600000">
            <a:off x="8236815" y="1564373"/>
            <a:ext cx="1911418" cy="1864626"/>
          </a:xfrm>
          <a:prstGeom prst="rect">
            <a:avLst/>
          </a:prstGeom>
        </p:spPr>
      </p:pic>
      <p:pic>
        <p:nvPicPr>
          <p:cNvPr id="748" name="picture 748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 rot="21600000">
            <a:off x="6138238" y="1555238"/>
            <a:ext cx="1911418" cy="1864625"/>
          </a:xfrm>
          <a:prstGeom prst="rect">
            <a:avLst/>
          </a:prstGeom>
        </p:spPr>
      </p:pic>
      <p:sp>
        <p:nvSpPr>
          <p:cNvPr id="752" name="textbox 752"/>
          <p:cNvSpPr/>
          <p:nvPr>
            <p:custDataLst>
              <p:tags r:id="rId21"/>
            </p:custDataLst>
          </p:nvPr>
        </p:nvSpPr>
        <p:spPr>
          <a:xfrm>
            <a:off x="4144833" y="4361713"/>
            <a:ext cx="1088389" cy="24765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Time</a:t>
            </a:r>
            <a:r>
              <a:rPr sz="1800" kern="0" spc="21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Point</a:t>
            </a:r>
            <a:endParaRPr lang="en-US" altLang="en-US" sz="1800" dirty="0"/>
          </a:p>
        </p:txBody>
      </p:sp>
      <p:sp>
        <p:nvSpPr>
          <p:cNvPr id="754" name="path"/>
          <p:cNvSpPr/>
          <p:nvPr>
            <p:custDataLst>
              <p:tags r:id="rId22"/>
            </p:custDataLst>
          </p:nvPr>
        </p:nvSpPr>
        <p:spPr>
          <a:xfrm>
            <a:off x="10798410" y="2914300"/>
            <a:ext cx="748150" cy="224560"/>
          </a:xfrm>
          <a:custGeom>
            <a:avLst/>
            <a:gdLst/>
            <a:ahLst/>
            <a:cxnLst/>
            <a:rect l="0" t="0" r="0" b="0"/>
            <a:pathLst>
              <a:path w="1178" h="353">
                <a:moveTo>
                  <a:pt x="1167" y="19"/>
                </a:moveTo>
                <a:lnTo>
                  <a:pt x="589" y="333"/>
                </a:lnTo>
                <a:lnTo>
                  <a:pt x="10" y="19"/>
                </a:lnTo>
              </a:path>
            </a:pathLst>
          </a:custGeom>
          <a:noFill/>
          <a:ln w="28575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756" name="path"/>
          <p:cNvSpPr/>
          <p:nvPr>
            <p:custDataLst>
              <p:tags r:id="rId23"/>
            </p:custDataLst>
          </p:nvPr>
        </p:nvSpPr>
        <p:spPr>
          <a:xfrm>
            <a:off x="10771107" y="4158876"/>
            <a:ext cx="748150" cy="224560"/>
          </a:xfrm>
          <a:custGeom>
            <a:avLst/>
            <a:gdLst/>
            <a:ahLst/>
            <a:cxnLst/>
            <a:rect l="0" t="0" r="0" b="0"/>
            <a:pathLst>
              <a:path w="1178" h="353">
                <a:moveTo>
                  <a:pt x="10" y="333"/>
                </a:moveTo>
                <a:lnTo>
                  <a:pt x="589" y="19"/>
                </a:lnTo>
                <a:lnTo>
                  <a:pt x="1167" y="333"/>
                </a:lnTo>
              </a:path>
            </a:pathLst>
          </a:custGeom>
          <a:noFill/>
          <a:ln w="28575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758" name="path"/>
          <p:cNvSpPr/>
          <p:nvPr>
            <p:custDataLst>
              <p:tags r:id="rId24"/>
            </p:custDataLst>
          </p:nvPr>
        </p:nvSpPr>
        <p:spPr>
          <a:xfrm>
            <a:off x="10784910" y="4370564"/>
            <a:ext cx="734513" cy="228025"/>
          </a:xfrm>
          <a:custGeom>
            <a:avLst/>
            <a:gdLst/>
            <a:ahLst/>
            <a:cxnLst/>
            <a:rect l="0" t="0" r="0" b="0"/>
            <a:pathLst>
              <a:path w="1156" h="359">
                <a:moveTo>
                  <a:pt x="1156" y="22"/>
                </a:moveTo>
                <a:lnTo>
                  <a:pt x="867" y="22"/>
                </a:lnTo>
                <a:lnTo>
                  <a:pt x="867" y="336"/>
                </a:lnTo>
                <a:lnTo>
                  <a:pt x="289" y="336"/>
                </a:lnTo>
                <a:lnTo>
                  <a:pt x="289" y="22"/>
                </a:lnTo>
                <a:lnTo>
                  <a:pt x="0" y="22"/>
                </a:lnTo>
              </a:path>
            </a:pathLst>
          </a:custGeom>
          <a:noFill/>
          <a:ln w="28575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760" name="path"/>
          <p:cNvSpPr/>
          <p:nvPr>
            <p:custDataLst>
              <p:tags r:id="rId25"/>
            </p:custDataLst>
          </p:nvPr>
        </p:nvSpPr>
        <p:spPr>
          <a:xfrm>
            <a:off x="10805229" y="2713118"/>
            <a:ext cx="734513" cy="228025"/>
          </a:xfrm>
          <a:custGeom>
            <a:avLst/>
            <a:gdLst/>
            <a:ahLst/>
            <a:cxnLst/>
            <a:rect l="0" t="0" r="0" b="0"/>
            <a:pathLst>
              <a:path w="1156" h="359">
                <a:moveTo>
                  <a:pt x="0" y="336"/>
                </a:moveTo>
                <a:lnTo>
                  <a:pt x="289" y="336"/>
                </a:lnTo>
                <a:lnTo>
                  <a:pt x="289" y="22"/>
                </a:lnTo>
                <a:lnTo>
                  <a:pt x="867" y="22"/>
                </a:lnTo>
                <a:lnTo>
                  <a:pt x="867" y="336"/>
                </a:lnTo>
                <a:lnTo>
                  <a:pt x="1156" y="336"/>
                </a:lnTo>
              </a:path>
            </a:pathLst>
          </a:custGeom>
          <a:noFill/>
          <a:ln w="28575" cap="flat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762" name="textbox 762"/>
          <p:cNvSpPr/>
          <p:nvPr>
            <p:custDataLst>
              <p:tags r:id="rId26"/>
            </p:custDataLst>
          </p:nvPr>
        </p:nvSpPr>
        <p:spPr>
          <a:xfrm>
            <a:off x="4288090" y="4094479"/>
            <a:ext cx="815975" cy="24955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800" b="1" kern="0" spc="-30" dirty="0">
                <a:solidFill>
                  <a:srgbClr val="000000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Normal</a:t>
            </a:r>
            <a:endParaRPr lang="en-US" altLang="en-US" sz="1800" dirty="0"/>
          </a:p>
        </p:txBody>
      </p:sp>
      <p:pic>
        <p:nvPicPr>
          <p:cNvPr id="764" name="picture 764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 rot="21600000">
            <a:off x="10184720" y="4370448"/>
            <a:ext cx="12648" cy="12679"/>
          </a:xfrm>
          <a:prstGeom prst="rect">
            <a:avLst/>
          </a:prstGeom>
        </p:spPr>
      </p:pic>
      <p:pic>
        <p:nvPicPr>
          <p:cNvPr id="766" name="picture 76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 rot="21600000">
            <a:off x="10184720" y="1564373"/>
            <a:ext cx="12648" cy="12679"/>
          </a:xfrm>
          <a:prstGeom prst="rect">
            <a:avLst/>
          </a:prstGeom>
        </p:spPr>
      </p:pic>
      <p:pic>
        <p:nvPicPr>
          <p:cNvPr id="768" name="picture 768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 rot="21600000">
            <a:off x="8086143" y="1555238"/>
            <a:ext cx="12648" cy="12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6530"/>
            <a:ext cx="3091180" cy="451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56005" y="1027430"/>
            <a:ext cx="40366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的损失函数形式化为：</a:t>
            </a:r>
            <a:r>
              <a:rPr lang="zh-CN" altLang="en-US" sz="1600"/>
              <a:t> </a:t>
            </a:r>
            <a:endParaRPr lang="zh-CN" altLang="en-US" sz="16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5"/>
          <a:srcRect r="5604" b="14510"/>
          <a:stretch>
            <a:fillRect/>
          </a:stretch>
        </p:blipFill>
        <p:spPr>
          <a:xfrm>
            <a:off x="1013460" y="1395730"/>
            <a:ext cx="10505440" cy="472440"/>
          </a:xfrm>
          <a:prstGeom prst="rect">
            <a:avLst/>
          </a:prstGeom>
        </p:spPr>
      </p:pic>
      <p:graphicFrame>
        <p:nvGraphicFramePr>
          <p:cNvPr id="2038" name="table 203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673224" y="4271708"/>
          <a:ext cx="1972944" cy="1877060"/>
        </p:xfrm>
        <a:graphic>
          <a:graphicData uri="http://schemas.openxmlformats.org/drawingml/2006/table">
            <a:tbl>
              <a:tblPr/>
              <a:tblGrid>
                <a:gridCol w="1972944"/>
              </a:tblGrid>
              <a:tr h="186436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0" name="picture 20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 rot="21600000">
            <a:off x="7679574" y="6117510"/>
            <a:ext cx="25135" cy="25174"/>
          </a:xfrm>
          <a:prstGeom prst="rect">
            <a:avLst/>
          </a:prstGeom>
        </p:spPr>
      </p:pic>
      <p:pic>
        <p:nvPicPr>
          <p:cNvPr id="2042" name="picture 204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rot="21600000">
            <a:off x="7679574" y="4278058"/>
            <a:ext cx="1960554" cy="1864626"/>
          </a:xfrm>
          <a:prstGeom prst="rect">
            <a:avLst/>
          </a:prstGeom>
        </p:spPr>
      </p:pic>
      <p:pic>
        <p:nvPicPr>
          <p:cNvPr id="2044" name="picture 204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rot="21600000">
            <a:off x="1829898" y="6130097"/>
            <a:ext cx="12648" cy="12587"/>
          </a:xfrm>
          <a:prstGeom prst="rect">
            <a:avLst/>
          </a:prstGeom>
        </p:spPr>
      </p:pic>
      <p:pic>
        <p:nvPicPr>
          <p:cNvPr id="2046" name="picture 204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 rot="21600000">
            <a:off x="1829898" y="4278058"/>
            <a:ext cx="1960554" cy="1864626"/>
          </a:xfrm>
          <a:prstGeom prst="rect">
            <a:avLst/>
          </a:prstGeom>
        </p:spPr>
      </p:pic>
      <p:pic>
        <p:nvPicPr>
          <p:cNvPr id="2048" name="picture 20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 rot="21600000">
            <a:off x="4734366" y="6117510"/>
            <a:ext cx="25135" cy="25174"/>
          </a:xfrm>
          <a:prstGeom prst="rect">
            <a:avLst/>
          </a:prstGeom>
        </p:spPr>
      </p:pic>
      <p:pic>
        <p:nvPicPr>
          <p:cNvPr id="2050" name="picture 205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 rot="21600000">
            <a:off x="4734366" y="4278058"/>
            <a:ext cx="1960553" cy="1864626"/>
          </a:xfrm>
          <a:prstGeom prst="rect">
            <a:avLst/>
          </a:prstGeom>
        </p:spPr>
      </p:pic>
      <p:sp>
        <p:nvSpPr>
          <p:cNvPr id="2058" name="textbox 2058"/>
          <p:cNvSpPr/>
          <p:nvPr>
            <p:custDataLst>
              <p:tags r:id="rId19"/>
            </p:custDataLst>
          </p:nvPr>
        </p:nvSpPr>
        <p:spPr>
          <a:xfrm>
            <a:off x="7584231" y="3726586"/>
            <a:ext cx="2169160" cy="51371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61290" algn="l" rtl="0" eaLnBrk="0">
              <a:lnSpc>
                <a:spcPct val="81000"/>
              </a:lnSpc>
            </a:pPr>
            <a:r>
              <a:rPr sz="1800" b="1" i="1" kern="0" spc="-1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Prior-Associ</a:t>
            </a:r>
            <a:r>
              <a:rPr sz="1800" b="1" i="1" kern="0" spc="-2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ation</a:t>
            </a:r>
            <a:endParaRPr lang="en-US" altLang="en-US" sz="1800" dirty="0"/>
          </a:p>
          <a:p>
            <a:pPr marL="12700" algn="l" rtl="0" eaLnBrk="0">
              <a:lnSpc>
                <a:spcPct val="82000"/>
              </a:lnSpc>
              <a:spcBef>
                <a:spcPts val="320"/>
              </a:spcBef>
            </a:pPr>
            <a:r>
              <a:rPr sz="1800" b="1" i="1" kern="0" spc="-1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(degenerated </a:t>
            </a:r>
            <a:r>
              <a:rPr sz="1800" kern="0" spc="-10" dirty="0">
                <a:solidFill>
                  <a:srgbClr val="0432FF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σ</a:t>
            </a:r>
            <a:r>
              <a:rPr sz="1800" kern="0" spc="190" dirty="0">
                <a:solidFill>
                  <a:srgbClr val="0432FF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432FF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→</a:t>
            </a:r>
            <a:r>
              <a:rPr sz="1800" kern="0" spc="210" dirty="0">
                <a:solidFill>
                  <a:srgbClr val="0432FF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1800" kern="0" spc="-20" dirty="0">
                <a:solidFill>
                  <a:srgbClr val="0432FF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</a:t>
            </a:r>
            <a:r>
              <a:rPr sz="1800" b="1" i="1" kern="0" spc="-2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)</a:t>
            </a:r>
            <a:endParaRPr lang="en-US" altLang="en-US" sz="1800" dirty="0"/>
          </a:p>
        </p:txBody>
      </p:sp>
      <p:sp>
        <p:nvSpPr>
          <p:cNvPr id="2060" name="textbox 2060"/>
          <p:cNvSpPr/>
          <p:nvPr>
            <p:custDataLst>
              <p:tags r:id="rId20"/>
            </p:custDataLst>
          </p:nvPr>
        </p:nvSpPr>
        <p:spPr>
          <a:xfrm>
            <a:off x="4787727" y="3726586"/>
            <a:ext cx="1859914" cy="51371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55880" indent="-43180" algn="l" rtl="0" eaLnBrk="0">
              <a:lnSpc>
                <a:spcPct val="89000"/>
              </a:lnSpc>
            </a:pPr>
            <a:r>
              <a:rPr sz="1800" b="1" i="1" kern="0" spc="-1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Prior-Associ</a:t>
            </a:r>
            <a:r>
              <a:rPr sz="1800" b="1" i="1" kern="0" spc="-2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ation</a:t>
            </a:r>
            <a:r>
              <a:rPr sz="1800" b="1" i="1" kern="0" spc="-1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800" b="1" i="1" kern="0" spc="-1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(well-optimized)</a:t>
            </a:r>
            <a:endParaRPr lang="en-US" altLang="en-US" sz="1800" dirty="0"/>
          </a:p>
        </p:txBody>
      </p:sp>
      <p:sp>
        <p:nvSpPr>
          <p:cNvPr id="2062" name="textbox 2062"/>
          <p:cNvSpPr/>
          <p:nvPr>
            <p:custDataLst>
              <p:tags r:id="rId21"/>
            </p:custDataLst>
          </p:nvPr>
        </p:nvSpPr>
        <p:spPr>
          <a:xfrm>
            <a:off x="1816339" y="3863745"/>
            <a:ext cx="1970404" cy="248284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800" b="1" i="1" kern="0" spc="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Series-Ass</a:t>
            </a:r>
            <a:r>
              <a:rPr sz="1800" b="1" i="1" kern="0" spc="-10" dirty="0">
                <a:solidFill>
                  <a:srgbClr val="0432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ociation</a:t>
            </a:r>
            <a:endParaRPr lang="en-US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6005" y="2308860"/>
            <a:ext cx="9121140" cy="1114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如果模型最小化损失，我们要最大化关联差异，而直接最大化关联差异，将使得高斯核的尺度参数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急剧变小，结果就会导致先验分布无意义。因此，为了更好的控制关联学习的过程，作者采用了一种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Minimax策略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176530"/>
            <a:ext cx="3091180" cy="451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12" name="rect"/>
          <p:cNvSpPr/>
          <p:nvPr>
            <p:custDataLst>
              <p:tags r:id="rId5"/>
            </p:custDataLst>
          </p:nvPr>
        </p:nvSpPr>
        <p:spPr>
          <a:xfrm>
            <a:off x="707559" y="1783794"/>
            <a:ext cx="99773" cy="1871992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418" name="rect"/>
          <p:cNvSpPr/>
          <p:nvPr>
            <p:custDataLst>
              <p:tags r:id="rId6"/>
            </p:custDataLst>
          </p:nvPr>
        </p:nvSpPr>
        <p:spPr>
          <a:xfrm>
            <a:off x="5902584" y="1667827"/>
            <a:ext cx="403954" cy="1988536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2436" name="rect"/>
          <p:cNvSpPr/>
          <p:nvPr>
            <p:custDataLst>
              <p:tags r:id="rId7"/>
            </p:custDataLst>
          </p:nvPr>
        </p:nvSpPr>
        <p:spPr>
          <a:xfrm>
            <a:off x="5898665" y="1663916"/>
            <a:ext cx="7832" cy="1996365"/>
          </a:xfrm>
          <a:prstGeom prst="rect">
            <a:avLst/>
          </a:prstGeom>
          <a:solidFill>
            <a:srgbClr val="FEFE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9450" y="4365625"/>
            <a:ext cx="10839450" cy="1323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在最小化阶段，优化先验关联P，让先验关联P近似从原始时序中学得的序列关联S，该过程将使得先验关联适应不同的时序模式，同时也避免先验关联的学习的很小。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在最大化阶段，优化序列关联S，来最大化关联之间的差异，该过程将使得序列关联更加注意非临接的点。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35" y="912495"/>
            <a:ext cx="10962005" cy="304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PA" val="v3.0.0"/>
  <p:tag name="KSO_WM_BEAUTIFY_FLAG" val=""/>
</p:tagLst>
</file>

<file path=ppt/tags/tag102.xml><?xml version="1.0" encoding="utf-8"?>
<p:tagLst xmlns:p="http://schemas.openxmlformats.org/presentationml/2006/main">
  <p:tag name="PA" val="v3.0.0"/>
  <p:tag name="KSO_WM_BEAUTIFY_FLAG" val=""/>
</p:tagLst>
</file>

<file path=ppt/tags/tag103.xml><?xml version="1.0" encoding="utf-8"?>
<p:tagLst xmlns:p="http://schemas.openxmlformats.org/presentationml/2006/main">
  <p:tag name="PA" val="v3.0.0"/>
  <p:tag name="KSO_WM_BEAUTIFY_FLAG" val=""/>
</p:tagLst>
</file>

<file path=ppt/tags/tag104.xml><?xml version="1.0" encoding="utf-8"?>
<p:tagLst xmlns:p="http://schemas.openxmlformats.org/presentationml/2006/main">
  <p:tag name="PA" val="v3.0.0"/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COMMONDATA" val="eyJoZGlkIjoiMzczOWRlZGNhOWFjYzVmYjcyYzJjMDU5YjA5MmNjMzgifQ=="/>
  <p:tag name="KSO_WPP_MARK_KEY" val="fd36f17d-5434-465f-afe9-55547e8cda33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PA" val="v3.0.0"/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PA" val="v3.0.0"/>
  <p:tag name="KSO_WM_BEAUTIFY_FLAG" val=""/>
</p:tagLst>
</file>

<file path=ppt/tags/tag97.xml><?xml version="1.0" encoding="utf-8"?>
<p:tagLst xmlns:p="http://schemas.openxmlformats.org/presentationml/2006/main">
  <p:tag name="PA" val="v3.0.0"/>
  <p:tag name="KSO_WM_BEAUTIFY_FLAG" val=""/>
</p:tagLst>
</file>

<file path=ppt/tags/tag98.xml><?xml version="1.0" encoding="utf-8"?>
<p:tagLst xmlns:p="http://schemas.openxmlformats.org/presentationml/2006/main">
  <p:tag name="PA" val="v3.0.0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5886</Words>
  <Application>WPS 演示</Application>
  <PresentationFormat>宽屏</PresentationFormat>
  <Paragraphs>888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等线</vt:lpstr>
      <vt:lpstr>Times New Roman</vt:lpstr>
      <vt:lpstr>微软雅黑</vt:lpstr>
      <vt:lpstr>Arial</vt:lpstr>
      <vt:lpstr>Wingdings</vt:lpstr>
      <vt:lpstr>Times New Roman</vt:lpstr>
      <vt:lpstr>Segoe UI</vt:lpstr>
      <vt:lpstr>Cambria Math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奕婷</dc:creator>
  <cp:lastModifiedBy>sunjunnan</cp:lastModifiedBy>
  <cp:revision>42</cp:revision>
  <dcterms:created xsi:type="dcterms:W3CDTF">2023-06-20T13:38:00Z</dcterms:created>
  <dcterms:modified xsi:type="dcterms:W3CDTF">2023-09-20T04:26:28Z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40CE1B1CE6FD43DAA6B92E51539D851D_13</vt:lpwstr>
  </property>
  <property fmtid="{D5CDD505-2E9C-101B-9397-08002B2CF9AE}" pid="3" name="KSOProductBuildVer">
    <vt:lpwstr>2052-12.1.0.15374</vt:lpwstr>
  </property>
</Properties>
</file>