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notesSlides/notesSlide2.xml" ContentType="application/vnd.openxmlformats-officedocument.presentationml.notesSl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3" r:id="rId5"/>
    <p:sldId id="264" r:id="rId6"/>
    <p:sldId id="265" r:id="rId7"/>
    <p:sldId id="266" r:id="rId8"/>
    <p:sldId id="267" r:id="rId9"/>
    <p:sldId id="286" r:id="rId10"/>
    <p:sldId id="259" r:id="rId11"/>
    <p:sldId id="269" r:id="rId12"/>
    <p:sldId id="270" r:id="rId13"/>
    <p:sldId id="271" r:id="rId14"/>
    <p:sldId id="272" r:id="rId15"/>
    <p:sldId id="273" r:id="rId16"/>
    <p:sldId id="268" r:id="rId17"/>
    <p:sldId id="287" r:id="rId18"/>
    <p:sldId id="260" r:id="rId19"/>
    <p:sldId id="274" r:id="rId20"/>
    <p:sldId id="275" r:id="rId21"/>
    <p:sldId id="276" r:id="rId22"/>
    <p:sldId id="277" r:id="rId23"/>
    <p:sldId id="261" r:id="rId24"/>
    <p:sldId id="278" r:id="rId25"/>
    <p:sldId id="279" r:id="rId26"/>
    <p:sldId id="280" r:id="rId27"/>
    <p:sldId id="281" r:id="rId28"/>
    <p:sldId id="282" r:id="rId29"/>
    <p:sldId id="262" r:id="rId30"/>
    <p:sldId id="283" r:id="rId31"/>
    <p:sldId id="284" r:id="rId32"/>
    <p:sldId id="28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534F"/>
    <a:srgbClr val="A33E3B"/>
    <a:srgbClr val="784A4F"/>
    <a:srgbClr val="684045"/>
    <a:srgbClr val="DE5753"/>
    <a:srgbClr val="7F7F7F"/>
    <a:srgbClr val="E57A77"/>
    <a:srgbClr val="DC2C28"/>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88" autoAdjust="0"/>
  </p:normalViewPr>
  <p:slideViewPr>
    <p:cSldViewPr snapToGrid="0">
      <p:cViewPr varScale="1">
        <p:scale>
          <a:sx n="104" d="100"/>
          <a:sy n="104" d="100"/>
        </p:scale>
        <p:origin x="834" y="114"/>
      </p:cViewPr>
      <p:guideLst>
        <p:guide orient="horz" pos="2160"/>
        <p:guide pos="3840"/>
      </p:guideLst>
    </p:cSldViewPr>
  </p:slideViewPr>
  <p:notesTextViewPr>
    <p:cViewPr>
      <p:scale>
        <a:sx n="66" d="100"/>
        <a:sy n="66"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6FB61-0612-41F0-AE7D-B8963FF1FB9A}" type="datetimeFigureOut">
              <a:rPr lang="zh-CN" altLang="en-US" smtClean="0"/>
              <a:t>2023/06/21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BB01F-AAD2-4F36-868D-E2B1BFD634D7}" type="slidenum">
              <a:rPr lang="zh-CN" altLang="en-US" smtClean="0"/>
              <a:t>‹#›</a:t>
            </a:fld>
            <a:endParaRPr lang="zh-CN" altLang="en-US"/>
          </a:p>
        </p:txBody>
      </p:sp>
    </p:spTree>
    <p:extLst>
      <p:ext uri="{BB962C8B-B14F-4D97-AF65-F5344CB8AC3E}">
        <p14:creationId xmlns:p14="http://schemas.microsoft.com/office/powerpoint/2010/main" val="1917924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3BB01F-AAD2-4F36-868D-E2B1BFD634D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3BB01F-AAD2-4F36-868D-E2B1BFD634D7}" type="slidenum">
              <a:rPr lang="zh-CN" altLang="en-US" smtClean="0"/>
              <a:t>16</a:t>
            </a:fld>
            <a:endParaRPr lang="zh-CN" altLang="en-US"/>
          </a:p>
        </p:txBody>
      </p:sp>
    </p:spTree>
    <p:extLst>
      <p:ext uri="{BB962C8B-B14F-4D97-AF65-F5344CB8AC3E}">
        <p14:creationId xmlns:p14="http://schemas.microsoft.com/office/powerpoint/2010/main" val="123373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2235367" y="-1273043"/>
            <a:ext cx="1262576" cy="870858"/>
          </a:xfrm>
          <a:prstGeom prst="rect">
            <a:avLst/>
          </a:prstGeom>
          <a:solidFill>
            <a:srgbClr val="784A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4610772" y="-1273043"/>
            <a:ext cx="1262576" cy="870858"/>
          </a:xfrm>
          <a:prstGeom prst="rect">
            <a:avLst/>
          </a:prstGeom>
          <a:solidFill>
            <a:srgbClr val="E253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10.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hemeOverride" Target="../theme/themeOverride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hemeOverride" Target="../theme/themeOverride1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xml"/><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hemeOverride" Target="../theme/themeOverride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hemeOverride" Target="../theme/themeOverride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1.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AE9E9"/>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1" name="Freeform 44"/>
          <p:cNvSpPr/>
          <p:nvPr/>
        </p:nvSpPr>
        <p:spPr bwMode="auto">
          <a:xfrm>
            <a:off x="26076" y="2809132"/>
            <a:ext cx="993251" cy="3190875"/>
          </a:xfrm>
          <a:custGeom>
            <a:avLst/>
            <a:gdLst>
              <a:gd name="T0" fmla="*/ 918 w 918"/>
              <a:gd name="T1" fmla="*/ 1091 h 2010"/>
              <a:gd name="T2" fmla="*/ 0 w 918"/>
              <a:gd name="T3" fmla="*/ 2010 h 2010"/>
              <a:gd name="T4" fmla="*/ 0 w 918"/>
              <a:gd name="T5" fmla="*/ 919 h 2010"/>
              <a:gd name="T6" fmla="*/ 918 w 918"/>
              <a:gd name="T7" fmla="*/ 0 h 2010"/>
              <a:gd name="T8" fmla="*/ 918 w 918"/>
              <a:gd name="T9" fmla="*/ 1091 h 2010"/>
            </a:gdLst>
            <a:ahLst/>
            <a:cxnLst>
              <a:cxn ang="0">
                <a:pos x="T0" y="T1"/>
              </a:cxn>
              <a:cxn ang="0">
                <a:pos x="T2" y="T3"/>
              </a:cxn>
              <a:cxn ang="0">
                <a:pos x="T4" y="T5"/>
              </a:cxn>
              <a:cxn ang="0">
                <a:pos x="T6" y="T7"/>
              </a:cxn>
              <a:cxn ang="0">
                <a:pos x="T8" y="T9"/>
              </a:cxn>
            </a:cxnLst>
            <a:rect l="0" t="0" r="r" b="b"/>
            <a:pathLst>
              <a:path w="918" h="2010">
                <a:moveTo>
                  <a:pt x="918" y="1091"/>
                </a:moveTo>
                <a:lnTo>
                  <a:pt x="0" y="2010"/>
                </a:lnTo>
                <a:lnTo>
                  <a:pt x="0" y="919"/>
                </a:lnTo>
                <a:lnTo>
                  <a:pt x="918" y="0"/>
                </a:lnTo>
                <a:lnTo>
                  <a:pt x="918" y="1091"/>
                </a:lnTo>
                <a:close/>
              </a:path>
            </a:pathLst>
          </a:custGeom>
          <a:solidFill>
            <a:srgbClr val="E253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5"/>
          <p:cNvSpPr/>
          <p:nvPr/>
        </p:nvSpPr>
        <p:spPr bwMode="auto">
          <a:xfrm>
            <a:off x="-434907" y="2809132"/>
            <a:ext cx="1454234" cy="3190875"/>
          </a:xfrm>
          <a:custGeom>
            <a:avLst/>
            <a:gdLst>
              <a:gd name="T0" fmla="*/ 918 w 918"/>
              <a:gd name="T1" fmla="*/ 1091 h 2010"/>
              <a:gd name="T2" fmla="*/ 0 w 918"/>
              <a:gd name="T3" fmla="*/ 2010 h 2010"/>
              <a:gd name="T4" fmla="*/ 0 w 918"/>
              <a:gd name="T5" fmla="*/ 919 h 2010"/>
              <a:gd name="T6" fmla="*/ 918 w 918"/>
              <a:gd name="T7" fmla="*/ 0 h 2010"/>
              <a:gd name="T8" fmla="*/ 918 w 918"/>
              <a:gd name="T9" fmla="*/ 1091 h 2010"/>
            </a:gdLst>
            <a:ahLst/>
            <a:cxnLst>
              <a:cxn ang="0">
                <a:pos x="T0" y="T1"/>
              </a:cxn>
              <a:cxn ang="0">
                <a:pos x="T2" y="T3"/>
              </a:cxn>
              <a:cxn ang="0">
                <a:pos x="T4" y="T5"/>
              </a:cxn>
              <a:cxn ang="0">
                <a:pos x="T6" y="T7"/>
              </a:cxn>
              <a:cxn ang="0">
                <a:pos x="T8" y="T9"/>
              </a:cxn>
            </a:cxnLst>
            <a:rect l="0" t="0" r="r" b="b"/>
            <a:pathLst>
              <a:path w="918" h="2010">
                <a:moveTo>
                  <a:pt x="918" y="1091"/>
                </a:moveTo>
                <a:lnTo>
                  <a:pt x="0" y="2010"/>
                </a:lnTo>
                <a:lnTo>
                  <a:pt x="0" y="919"/>
                </a:lnTo>
                <a:lnTo>
                  <a:pt x="918" y="0"/>
                </a:lnTo>
                <a:lnTo>
                  <a:pt x="918" y="10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6"/>
          <p:cNvSpPr/>
          <p:nvPr/>
        </p:nvSpPr>
        <p:spPr bwMode="auto">
          <a:xfrm>
            <a:off x="11202133" y="324694"/>
            <a:ext cx="999588" cy="4649788"/>
          </a:xfrm>
          <a:custGeom>
            <a:avLst/>
            <a:gdLst>
              <a:gd name="T0" fmla="*/ 922 w 922"/>
              <a:gd name="T1" fmla="*/ 2010 h 2929"/>
              <a:gd name="T2" fmla="*/ 0 w 922"/>
              <a:gd name="T3" fmla="*/ 2929 h 2929"/>
              <a:gd name="T4" fmla="*/ 0 w 922"/>
              <a:gd name="T5" fmla="*/ 919 h 2929"/>
              <a:gd name="T6" fmla="*/ 922 w 922"/>
              <a:gd name="T7" fmla="*/ 0 h 2929"/>
              <a:gd name="T8" fmla="*/ 922 w 922"/>
              <a:gd name="T9" fmla="*/ 2010 h 2929"/>
            </a:gdLst>
            <a:ahLst/>
            <a:cxnLst>
              <a:cxn ang="0">
                <a:pos x="T0" y="T1"/>
              </a:cxn>
              <a:cxn ang="0">
                <a:pos x="T2" y="T3"/>
              </a:cxn>
              <a:cxn ang="0">
                <a:pos x="T4" y="T5"/>
              </a:cxn>
              <a:cxn ang="0">
                <a:pos x="T6" y="T7"/>
              </a:cxn>
              <a:cxn ang="0">
                <a:pos x="T8" y="T9"/>
              </a:cxn>
            </a:cxnLst>
            <a:rect l="0" t="0" r="r" b="b"/>
            <a:pathLst>
              <a:path w="922" h="2929">
                <a:moveTo>
                  <a:pt x="922" y="2010"/>
                </a:moveTo>
                <a:lnTo>
                  <a:pt x="0" y="2929"/>
                </a:lnTo>
                <a:lnTo>
                  <a:pt x="0" y="919"/>
                </a:lnTo>
                <a:lnTo>
                  <a:pt x="922" y="0"/>
                </a:lnTo>
                <a:lnTo>
                  <a:pt x="922" y="2010"/>
                </a:lnTo>
                <a:close/>
              </a:path>
            </a:pathLst>
          </a:custGeom>
          <a:solidFill>
            <a:srgbClr val="E253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7"/>
          <p:cNvSpPr/>
          <p:nvPr/>
        </p:nvSpPr>
        <p:spPr bwMode="auto">
          <a:xfrm>
            <a:off x="11202133" y="324694"/>
            <a:ext cx="1460571" cy="4649788"/>
          </a:xfrm>
          <a:custGeom>
            <a:avLst/>
            <a:gdLst>
              <a:gd name="T0" fmla="*/ 922 w 922"/>
              <a:gd name="T1" fmla="*/ 2010 h 2929"/>
              <a:gd name="T2" fmla="*/ 0 w 922"/>
              <a:gd name="T3" fmla="*/ 2929 h 2929"/>
              <a:gd name="T4" fmla="*/ 0 w 922"/>
              <a:gd name="T5" fmla="*/ 919 h 2929"/>
              <a:gd name="T6" fmla="*/ 922 w 922"/>
              <a:gd name="T7" fmla="*/ 0 h 2929"/>
              <a:gd name="T8" fmla="*/ 922 w 922"/>
              <a:gd name="T9" fmla="*/ 2010 h 2929"/>
            </a:gdLst>
            <a:ahLst/>
            <a:cxnLst>
              <a:cxn ang="0">
                <a:pos x="T0" y="T1"/>
              </a:cxn>
              <a:cxn ang="0">
                <a:pos x="T2" y="T3"/>
              </a:cxn>
              <a:cxn ang="0">
                <a:pos x="T4" y="T5"/>
              </a:cxn>
              <a:cxn ang="0">
                <a:pos x="T6" y="T7"/>
              </a:cxn>
              <a:cxn ang="0">
                <a:pos x="T8" y="T9"/>
              </a:cxn>
            </a:cxnLst>
            <a:rect l="0" t="0" r="r" b="b"/>
            <a:pathLst>
              <a:path w="922" h="2929">
                <a:moveTo>
                  <a:pt x="922" y="2010"/>
                </a:moveTo>
                <a:lnTo>
                  <a:pt x="0" y="2929"/>
                </a:lnTo>
                <a:lnTo>
                  <a:pt x="0" y="919"/>
                </a:lnTo>
                <a:lnTo>
                  <a:pt x="922" y="0"/>
                </a:lnTo>
                <a:lnTo>
                  <a:pt x="922" y="20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8"/>
          <p:cNvSpPr>
            <a:spLocks noEditPoints="1"/>
          </p:cNvSpPr>
          <p:nvPr/>
        </p:nvSpPr>
        <p:spPr bwMode="auto">
          <a:xfrm>
            <a:off x="414188" y="510432"/>
            <a:ext cx="11399421" cy="6183313"/>
          </a:xfrm>
          <a:custGeom>
            <a:avLst/>
            <a:gdLst>
              <a:gd name="T0" fmla="*/ 1660 w 1717"/>
              <a:gd name="T1" fmla="*/ 928 h 928"/>
              <a:gd name="T2" fmla="*/ 56 w 1717"/>
              <a:gd name="T3" fmla="*/ 928 h 928"/>
              <a:gd name="T4" fmla="*/ 0 w 1717"/>
              <a:gd name="T5" fmla="*/ 872 h 928"/>
              <a:gd name="T6" fmla="*/ 0 w 1717"/>
              <a:gd name="T7" fmla="*/ 56 h 928"/>
              <a:gd name="T8" fmla="*/ 56 w 1717"/>
              <a:gd name="T9" fmla="*/ 0 h 928"/>
              <a:gd name="T10" fmla="*/ 1660 w 1717"/>
              <a:gd name="T11" fmla="*/ 0 h 928"/>
              <a:gd name="T12" fmla="*/ 1717 w 1717"/>
              <a:gd name="T13" fmla="*/ 56 h 928"/>
              <a:gd name="T14" fmla="*/ 1717 w 1717"/>
              <a:gd name="T15" fmla="*/ 872 h 928"/>
              <a:gd name="T16" fmla="*/ 1660 w 1717"/>
              <a:gd name="T17" fmla="*/ 928 h 928"/>
              <a:gd name="T18" fmla="*/ 56 w 1717"/>
              <a:gd name="T19" fmla="*/ 7 h 928"/>
              <a:gd name="T20" fmla="*/ 7 w 1717"/>
              <a:gd name="T21" fmla="*/ 56 h 928"/>
              <a:gd name="T22" fmla="*/ 7 w 1717"/>
              <a:gd name="T23" fmla="*/ 872 h 928"/>
              <a:gd name="T24" fmla="*/ 56 w 1717"/>
              <a:gd name="T25" fmla="*/ 921 h 928"/>
              <a:gd name="T26" fmla="*/ 1660 w 1717"/>
              <a:gd name="T27" fmla="*/ 921 h 928"/>
              <a:gd name="T28" fmla="*/ 1709 w 1717"/>
              <a:gd name="T29" fmla="*/ 872 h 928"/>
              <a:gd name="T30" fmla="*/ 1709 w 1717"/>
              <a:gd name="T31" fmla="*/ 56 h 928"/>
              <a:gd name="T32" fmla="*/ 1660 w 1717"/>
              <a:gd name="T33" fmla="*/ 7 h 928"/>
              <a:gd name="T34" fmla="*/ 56 w 1717"/>
              <a:gd name="T35" fmla="*/ 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7" h="928">
                <a:moveTo>
                  <a:pt x="1660" y="928"/>
                </a:moveTo>
                <a:cubicBezTo>
                  <a:pt x="56" y="928"/>
                  <a:pt x="56" y="928"/>
                  <a:pt x="56" y="928"/>
                </a:cubicBezTo>
                <a:cubicBezTo>
                  <a:pt x="25" y="928"/>
                  <a:pt x="0" y="903"/>
                  <a:pt x="0" y="872"/>
                </a:cubicBezTo>
                <a:cubicBezTo>
                  <a:pt x="0" y="56"/>
                  <a:pt x="0" y="56"/>
                  <a:pt x="0" y="56"/>
                </a:cubicBezTo>
                <a:cubicBezTo>
                  <a:pt x="0" y="25"/>
                  <a:pt x="25" y="0"/>
                  <a:pt x="56" y="0"/>
                </a:cubicBezTo>
                <a:cubicBezTo>
                  <a:pt x="1660" y="0"/>
                  <a:pt x="1660" y="0"/>
                  <a:pt x="1660" y="0"/>
                </a:cubicBezTo>
                <a:cubicBezTo>
                  <a:pt x="1691" y="0"/>
                  <a:pt x="1717" y="25"/>
                  <a:pt x="1717" y="56"/>
                </a:cubicBezTo>
                <a:cubicBezTo>
                  <a:pt x="1717" y="872"/>
                  <a:pt x="1717" y="872"/>
                  <a:pt x="1717" y="872"/>
                </a:cubicBezTo>
                <a:cubicBezTo>
                  <a:pt x="1717" y="903"/>
                  <a:pt x="1691" y="928"/>
                  <a:pt x="1660" y="928"/>
                </a:cubicBezTo>
                <a:moveTo>
                  <a:pt x="56" y="7"/>
                </a:moveTo>
                <a:cubicBezTo>
                  <a:pt x="29" y="7"/>
                  <a:pt x="7" y="29"/>
                  <a:pt x="7" y="56"/>
                </a:cubicBezTo>
                <a:cubicBezTo>
                  <a:pt x="7" y="872"/>
                  <a:pt x="7" y="872"/>
                  <a:pt x="7" y="872"/>
                </a:cubicBezTo>
                <a:cubicBezTo>
                  <a:pt x="7" y="899"/>
                  <a:pt x="29" y="921"/>
                  <a:pt x="56" y="921"/>
                </a:cubicBezTo>
                <a:cubicBezTo>
                  <a:pt x="1660" y="921"/>
                  <a:pt x="1660" y="921"/>
                  <a:pt x="1660" y="921"/>
                </a:cubicBezTo>
                <a:cubicBezTo>
                  <a:pt x="1687" y="921"/>
                  <a:pt x="1709" y="899"/>
                  <a:pt x="1709" y="872"/>
                </a:cubicBezTo>
                <a:cubicBezTo>
                  <a:pt x="1709" y="56"/>
                  <a:pt x="1709" y="56"/>
                  <a:pt x="1709" y="56"/>
                </a:cubicBezTo>
                <a:cubicBezTo>
                  <a:pt x="1709" y="29"/>
                  <a:pt x="1687" y="7"/>
                  <a:pt x="1660" y="7"/>
                </a:cubicBezTo>
                <a:cubicBezTo>
                  <a:pt x="56" y="7"/>
                  <a:pt x="56" y="7"/>
                  <a:pt x="56" y="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9"/>
          <p:cNvSpPr>
            <a:spLocks noEditPoints="1"/>
          </p:cNvSpPr>
          <p:nvPr/>
        </p:nvSpPr>
        <p:spPr bwMode="auto">
          <a:xfrm>
            <a:off x="2314" y="1783607"/>
            <a:ext cx="1017013" cy="2751138"/>
          </a:xfrm>
          <a:custGeom>
            <a:avLst/>
            <a:gdLst>
              <a:gd name="T0" fmla="*/ 290 w 642"/>
              <a:gd name="T1" fmla="*/ 289 h 1733"/>
              <a:gd name="T2" fmla="*/ 290 w 642"/>
              <a:gd name="T3" fmla="*/ 998 h 1733"/>
              <a:gd name="T4" fmla="*/ 642 w 642"/>
              <a:gd name="T5" fmla="*/ 646 h 1733"/>
              <a:gd name="T6" fmla="*/ 642 w 642"/>
              <a:gd name="T7" fmla="*/ 1733 h 1733"/>
              <a:gd name="T8" fmla="*/ 642 w 642"/>
              <a:gd name="T9" fmla="*/ 642 h 1733"/>
              <a:gd name="T10" fmla="*/ 290 w 642"/>
              <a:gd name="T11" fmla="*/ 289 h 1733"/>
              <a:gd name="T12" fmla="*/ 0 w 642"/>
              <a:gd name="T13" fmla="*/ 0 h 1733"/>
              <a:gd name="T14" fmla="*/ 0 w 642"/>
              <a:gd name="T15" fmla="*/ 1091 h 1733"/>
              <a:gd name="T16" fmla="*/ 97 w 642"/>
              <a:gd name="T17" fmla="*/ 1192 h 1733"/>
              <a:gd name="T18" fmla="*/ 260 w 642"/>
              <a:gd name="T19" fmla="*/ 1028 h 1733"/>
              <a:gd name="T20" fmla="*/ 260 w 642"/>
              <a:gd name="T21" fmla="*/ 260 h 1733"/>
              <a:gd name="T22" fmla="*/ 0 w 642"/>
              <a:gd name="T23"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733">
                <a:moveTo>
                  <a:pt x="290" y="289"/>
                </a:moveTo>
                <a:lnTo>
                  <a:pt x="290" y="998"/>
                </a:lnTo>
                <a:lnTo>
                  <a:pt x="642" y="646"/>
                </a:lnTo>
                <a:lnTo>
                  <a:pt x="642" y="1733"/>
                </a:lnTo>
                <a:lnTo>
                  <a:pt x="642" y="642"/>
                </a:lnTo>
                <a:lnTo>
                  <a:pt x="290" y="289"/>
                </a:lnTo>
                <a:close/>
                <a:moveTo>
                  <a:pt x="0" y="0"/>
                </a:moveTo>
                <a:lnTo>
                  <a:pt x="0" y="1091"/>
                </a:lnTo>
                <a:lnTo>
                  <a:pt x="97" y="1192"/>
                </a:lnTo>
                <a:lnTo>
                  <a:pt x="260" y="1028"/>
                </a:lnTo>
                <a:lnTo>
                  <a:pt x="260" y="260"/>
                </a:lnTo>
                <a:lnTo>
                  <a:pt x="0" y="0"/>
                </a:lnTo>
                <a:close/>
              </a:path>
            </a:pathLst>
          </a:custGeom>
          <a:solidFill>
            <a:srgbClr val="56C0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50"/>
          <p:cNvSpPr>
            <a:spLocks noEditPoints="1"/>
          </p:cNvSpPr>
          <p:nvPr/>
        </p:nvSpPr>
        <p:spPr bwMode="auto">
          <a:xfrm>
            <a:off x="2314" y="1783607"/>
            <a:ext cx="1017013" cy="2751138"/>
          </a:xfrm>
          <a:custGeom>
            <a:avLst/>
            <a:gdLst>
              <a:gd name="T0" fmla="*/ 290 w 642"/>
              <a:gd name="T1" fmla="*/ 289 h 1733"/>
              <a:gd name="T2" fmla="*/ 290 w 642"/>
              <a:gd name="T3" fmla="*/ 998 h 1733"/>
              <a:gd name="T4" fmla="*/ 642 w 642"/>
              <a:gd name="T5" fmla="*/ 646 h 1733"/>
              <a:gd name="T6" fmla="*/ 642 w 642"/>
              <a:gd name="T7" fmla="*/ 1733 h 1733"/>
              <a:gd name="T8" fmla="*/ 642 w 642"/>
              <a:gd name="T9" fmla="*/ 642 h 1733"/>
              <a:gd name="T10" fmla="*/ 290 w 642"/>
              <a:gd name="T11" fmla="*/ 289 h 1733"/>
              <a:gd name="T12" fmla="*/ 0 w 642"/>
              <a:gd name="T13" fmla="*/ 0 h 1733"/>
              <a:gd name="T14" fmla="*/ 0 w 642"/>
              <a:gd name="T15" fmla="*/ 1091 h 1733"/>
              <a:gd name="T16" fmla="*/ 97 w 642"/>
              <a:gd name="T17" fmla="*/ 1192 h 1733"/>
              <a:gd name="T18" fmla="*/ 260 w 642"/>
              <a:gd name="T19" fmla="*/ 1028 h 1733"/>
              <a:gd name="T20" fmla="*/ 260 w 642"/>
              <a:gd name="T21" fmla="*/ 260 h 1733"/>
              <a:gd name="T22" fmla="*/ 0 w 642"/>
              <a:gd name="T23"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733">
                <a:moveTo>
                  <a:pt x="290" y="289"/>
                </a:moveTo>
                <a:lnTo>
                  <a:pt x="290" y="998"/>
                </a:lnTo>
                <a:lnTo>
                  <a:pt x="642" y="646"/>
                </a:lnTo>
                <a:lnTo>
                  <a:pt x="642" y="1733"/>
                </a:lnTo>
                <a:lnTo>
                  <a:pt x="642" y="642"/>
                </a:lnTo>
                <a:lnTo>
                  <a:pt x="290" y="289"/>
                </a:lnTo>
                <a:moveTo>
                  <a:pt x="0" y="0"/>
                </a:moveTo>
                <a:lnTo>
                  <a:pt x="0" y="1091"/>
                </a:lnTo>
                <a:lnTo>
                  <a:pt x="97" y="1192"/>
                </a:lnTo>
                <a:lnTo>
                  <a:pt x="260" y="1028"/>
                </a:lnTo>
                <a:lnTo>
                  <a:pt x="260" y="2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1"/>
          <p:cNvSpPr>
            <a:spLocks noEditPoints="1"/>
          </p:cNvSpPr>
          <p:nvPr/>
        </p:nvSpPr>
        <p:spPr bwMode="auto">
          <a:xfrm>
            <a:off x="155975" y="2809132"/>
            <a:ext cx="863352" cy="1725613"/>
          </a:xfrm>
          <a:custGeom>
            <a:avLst/>
            <a:gdLst>
              <a:gd name="T0" fmla="*/ 163 w 545"/>
              <a:gd name="T1" fmla="*/ 382 h 1087"/>
              <a:gd name="T2" fmla="*/ 0 w 545"/>
              <a:gd name="T3" fmla="*/ 546 h 1087"/>
              <a:gd name="T4" fmla="*/ 163 w 545"/>
              <a:gd name="T5" fmla="*/ 705 h 1087"/>
              <a:gd name="T6" fmla="*/ 163 w 545"/>
              <a:gd name="T7" fmla="*/ 382 h 1087"/>
              <a:gd name="T8" fmla="*/ 545 w 545"/>
              <a:gd name="T9" fmla="*/ 0 h 1087"/>
              <a:gd name="T10" fmla="*/ 193 w 545"/>
              <a:gd name="T11" fmla="*/ 352 h 1087"/>
              <a:gd name="T12" fmla="*/ 193 w 545"/>
              <a:gd name="T13" fmla="*/ 734 h 1087"/>
              <a:gd name="T14" fmla="*/ 545 w 545"/>
              <a:gd name="T15" fmla="*/ 1087 h 1087"/>
              <a:gd name="T16" fmla="*/ 545 w 545"/>
              <a:gd name="T17"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5" h="1087">
                <a:moveTo>
                  <a:pt x="163" y="382"/>
                </a:moveTo>
                <a:lnTo>
                  <a:pt x="0" y="546"/>
                </a:lnTo>
                <a:lnTo>
                  <a:pt x="163" y="705"/>
                </a:lnTo>
                <a:lnTo>
                  <a:pt x="163" y="382"/>
                </a:lnTo>
                <a:close/>
                <a:moveTo>
                  <a:pt x="545" y="0"/>
                </a:moveTo>
                <a:lnTo>
                  <a:pt x="193" y="352"/>
                </a:lnTo>
                <a:lnTo>
                  <a:pt x="193" y="734"/>
                </a:lnTo>
                <a:lnTo>
                  <a:pt x="545" y="1087"/>
                </a:lnTo>
                <a:lnTo>
                  <a:pt x="545" y="0"/>
                </a:lnTo>
                <a:close/>
              </a:path>
            </a:pathLst>
          </a:custGeom>
          <a:solidFill>
            <a:srgbClr val="784A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2"/>
          <p:cNvSpPr>
            <a:spLocks noEditPoints="1"/>
          </p:cNvSpPr>
          <p:nvPr/>
        </p:nvSpPr>
        <p:spPr bwMode="auto">
          <a:xfrm>
            <a:off x="155975" y="2809132"/>
            <a:ext cx="863352" cy="1725613"/>
          </a:xfrm>
          <a:custGeom>
            <a:avLst/>
            <a:gdLst>
              <a:gd name="T0" fmla="*/ 163 w 545"/>
              <a:gd name="T1" fmla="*/ 382 h 1087"/>
              <a:gd name="T2" fmla="*/ 0 w 545"/>
              <a:gd name="T3" fmla="*/ 546 h 1087"/>
              <a:gd name="T4" fmla="*/ 163 w 545"/>
              <a:gd name="T5" fmla="*/ 705 h 1087"/>
              <a:gd name="T6" fmla="*/ 163 w 545"/>
              <a:gd name="T7" fmla="*/ 382 h 1087"/>
              <a:gd name="T8" fmla="*/ 545 w 545"/>
              <a:gd name="T9" fmla="*/ 0 h 1087"/>
              <a:gd name="T10" fmla="*/ 193 w 545"/>
              <a:gd name="T11" fmla="*/ 352 h 1087"/>
              <a:gd name="T12" fmla="*/ 193 w 545"/>
              <a:gd name="T13" fmla="*/ 734 h 1087"/>
              <a:gd name="T14" fmla="*/ 545 w 545"/>
              <a:gd name="T15" fmla="*/ 1087 h 1087"/>
              <a:gd name="T16" fmla="*/ 545 w 545"/>
              <a:gd name="T17"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5" h="1087">
                <a:moveTo>
                  <a:pt x="163" y="382"/>
                </a:moveTo>
                <a:lnTo>
                  <a:pt x="0" y="546"/>
                </a:lnTo>
                <a:lnTo>
                  <a:pt x="163" y="705"/>
                </a:lnTo>
                <a:lnTo>
                  <a:pt x="163" y="382"/>
                </a:lnTo>
                <a:moveTo>
                  <a:pt x="545" y="0"/>
                </a:moveTo>
                <a:lnTo>
                  <a:pt x="193" y="352"/>
                </a:lnTo>
                <a:lnTo>
                  <a:pt x="193" y="734"/>
                </a:lnTo>
                <a:lnTo>
                  <a:pt x="545" y="1087"/>
                </a:lnTo>
                <a:lnTo>
                  <a:pt x="5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3"/>
          <p:cNvSpPr/>
          <p:nvPr/>
        </p:nvSpPr>
        <p:spPr bwMode="auto">
          <a:xfrm>
            <a:off x="414188" y="2196357"/>
            <a:ext cx="47524" cy="1778000"/>
          </a:xfrm>
          <a:custGeom>
            <a:avLst/>
            <a:gdLst>
              <a:gd name="T0" fmla="*/ 0 w 30"/>
              <a:gd name="T1" fmla="*/ 0 h 1120"/>
              <a:gd name="T2" fmla="*/ 0 w 30"/>
              <a:gd name="T3" fmla="*/ 768 h 1120"/>
              <a:gd name="T4" fmla="*/ 0 w 30"/>
              <a:gd name="T5" fmla="*/ 1091 h 1120"/>
              <a:gd name="T6" fmla="*/ 30 w 30"/>
              <a:gd name="T7" fmla="*/ 1120 h 1120"/>
              <a:gd name="T8" fmla="*/ 30 w 30"/>
              <a:gd name="T9" fmla="*/ 738 h 1120"/>
              <a:gd name="T10" fmla="*/ 30 w 30"/>
              <a:gd name="T11" fmla="*/ 29 h 1120"/>
              <a:gd name="T12" fmla="*/ 0 w 30"/>
              <a:gd name="T13" fmla="*/ 0 h 1120"/>
            </a:gdLst>
            <a:ahLst/>
            <a:cxnLst>
              <a:cxn ang="0">
                <a:pos x="T0" y="T1"/>
              </a:cxn>
              <a:cxn ang="0">
                <a:pos x="T2" y="T3"/>
              </a:cxn>
              <a:cxn ang="0">
                <a:pos x="T4" y="T5"/>
              </a:cxn>
              <a:cxn ang="0">
                <a:pos x="T6" y="T7"/>
              </a:cxn>
              <a:cxn ang="0">
                <a:pos x="T8" y="T9"/>
              </a:cxn>
              <a:cxn ang="0">
                <a:pos x="T10" y="T11"/>
              </a:cxn>
              <a:cxn ang="0">
                <a:pos x="T12" y="T13"/>
              </a:cxn>
            </a:cxnLst>
            <a:rect l="0" t="0" r="r" b="b"/>
            <a:pathLst>
              <a:path w="30" h="1120">
                <a:moveTo>
                  <a:pt x="0" y="0"/>
                </a:moveTo>
                <a:lnTo>
                  <a:pt x="0" y="768"/>
                </a:lnTo>
                <a:lnTo>
                  <a:pt x="0" y="1091"/>
                </a:lnTo>
                <a:lnTo>
                  <a:pt x="30" y="1120"/>
                </a:lnTo>
                <a:lnTo>
                  <a:pt x="30" y="738"/>
                </a:lnTo>
                <a:lnTo>
                  <a:pt x="30" y="29"/>
                </a:lnTo>
                <a:lnTo>
                  <a:pt x="0" y="0"/>
                </a:lnTo>
                <a:close/>
              </a:path>
            </a:pathLst>
          </a:custGeom>
          <a:solidFill>
            <a:srgbClr val="56C0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4"/>
          <p:cNvSpPr/>
          <p:nvPr/>
        </p:nvSpPr>
        <p:spPr bwMode="auto">
          <a:xfrm>
            <a:off x="414188" y="2196357"/>
            <a:ext cx="47524" cy="1778000"/>
          </a:xfrm>
          <a:custGeom>
            <a:avLst/>
            <a:gdLst>
              <a:gd name="T0" fmla="*/ 0 w 30"/>
              <a:gd name="T1" fmla="*/ 0 h 1120"/>
              <a:gd name="T2" fmla="*/ 0 w 30"/>
              <a:gd name="T3" fmla="*/ 768 h 1120"/>
              <a:gd name="T4" fmla="*/ 0 w 30"/>
              <a:gd name="T5" fmla="*/ 1091 h 1120"/>
              <a:gd name="T6" fmla="*/ 30 w 30"/>
              <a:gd name="T7" fmla="*/ 1120 h 1120"/>
              <a:gd name="T8" fmla="*/ 30 w 30"/>
              <a:gd name="T9" fmla="*/ 738 h 1120"/>
              <a:gd name="T10" fmla="*/ 30 w 30"/>
              <a:gd name="T11" fmla="*/ 29 h 1120"/>
              <a:gd name="T12" fmla="*/ 0 w 30"/>
              <a:gd name="T13" fmla="*/ 0 h 1120"/>
            </a:gdLst>
            <a:ahLst/>
            <a:cxnLst>
              <a:cxn ang="0">
                <a:pos x="T0" y="T1"/>
              </a:cxn>
              <a:cxn ang="0">
                <a:pos x="T2" y="T3"/>
              </a:cxn>
              <a:cxn ang="0">
                <a:pos x="T4" y="T5"/>
              </a:cxn>
              <a:cxn ang="0">
                <a:pos x="T6" y="T7"/>
              </a:cxn>
              <a:cxn ang="0">
                <a:pos x="T8" y="T9"/>
              </a:cxn>
              <a:cxn ang="0">
                <a:pos x="T10" y="T11"/>
              </a:cxn>
              <a:cxn ang="0">
                <a:pos x="T12" y="T13"/>
              </a:cxn>
            </a:cxnLst>
            <a:rect l="0" t="0" r="r" b="b"/>
            <a:pathLst>
              <a:path w="30" h="1120">
                <a:moveTo>
                  <a:pt x="0" y="0"/>
                </a:moveTo>
                <a:lnTo>
                  <a:pt x="0" y="768"/>
                </a:lnTo>
                <a:lnTo>
                  <a:pt x="0" y="1091"/>
                </a:lnTo>
                <a:lnTo>
                  <a:pt x="30" y="1120"/>
                </a:lnTo>
                <a:lnTo>
                  <a:pt x="30" y="738"/>
                </a:lnTo>
                <a:lnTo>
                  <a:pt x="30" y="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5"/>
          <p:cNvSpPr>
            <a:spLocks noEditPoints="1"/>
          </p:cNvSpPr>
          <p:nvPr/>
        </p:nvSpPr>
        <p:spPr bwMode="auto">
          <a:xfrm>
            <a:off x="11202133" y="3955307"/>
            <a:ext cx="1023350" cy="2044700"/>
          </a:xfrm>
          <a:custGeom>
            <a:avLst/>
            <a:gdLst>
              <a:gd name="T0" fmla="*/ 352 w 646"/>
              <a:gd name="T1" fmla="*/ 289 h 1288"/>
              <a:gd name="T2" fmla="*/ 0 w 646"/>
              <a:gd name="T3" fmla="*/ 642 h 1288"/>
              <a:gd name="T4" fmla="*/ 0 w 646"/>
              <a:gd name="T5" fmla="*/ 646 h 1288"/>
              <a:gd name="T6" fmla="*/ 352 w 646"/>
              <a:gd name="T7" fmla="*/ 999 h 1288"/>
              <a:gd name="T8" fmla="*/ 352 w 646"/>
              <a:gd name="T9" fmla="*/ 289 h 1288"/>
              <a:gd name="T10" fmla="*/ 646 w 646"/>
              <a:gd name="T11" fmla="*/ 0 h 1288"/>
              <a:gd name="T12" fmla="*/ 386 w 646"/>
              <a:gd name="T13" fmla="*/ 260 h 1288"/>
              <a:gd name="T14" fmla="*/ 386 w 646"/>
              <a:gd name="T15" fmla="*/ 1028 h 1288"/>
              <a:gd name="T16" fmla="*/ 646 w 646"/>
              <a:gd name="T17" fmla="*/ 1288 h 1288"/>
              <a:gd name="T18" fmla="*/ 646 w 646"/>
              <a:gd name="T1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1288">
                <a:moveTo>
                  <a:pt x="352" y="289"/>
                </a:moveTo>
                <a:lnTo>
                  <a:pt x="0" y="642"/>
                </a:lnTo>
                <a:lnTo>
                  <a:pt x="0" y="646"/>
                </a:lnTo>
                <a:lnTo>
                  <a:pt x="352" y="999"/>
                </a:lnTo>
                <a:lnTo>
                  <a:pt x="352" y="289"/>
                </a:lnTo>
                <a:close/>
                <a:moveTo>
                  <a:pt x="646" y="0"/>
                </a:moveTo>
                <a:lnTo>
                  <a:pt x="386" y="260"/>
                </a:lnTo>
                <a:lnTo>
                  <a:pt x="386" y="1028"/>
                </a:lnTo>
                <a:lnTo>
                  <a:pt x="646" y="1288"/>
                </a:lnTo>
                <a:lnTo>
                  <a:pt x="646" y="0"/>
                </a:lnTo>
                <a:close/>
              </a:path>
            </a:pathLst>
          </a:custGeom>
          <a:solidFill>
            <a:srgbClr val="56C0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6"/>
          <p:cNvSpPr>
            <a:spLocks noEditPoints="1"/>
          </p:cNvSpPr>
          <p:nvPr/>
        </p:nvSpPr>
        <p:spPr bwMode="auto">
          <a:xfrm>
            <a:off x="11202133" y="3955307"/>
            <a:ext cx="1023350" cy="2044700"/>
          </a:xfrm>
          <a:custGeom>
            <a:avLst/>
            <a:gdLst>
              <a:gd name="T0" fmla="*/ 352 w 646"/>
              <a:gd name="T1" fmla="*/ 289 h 1288"/>
              <a:gd name="T2" fmla="*/ 0 w 646"/>
              <a:gd name="T3" fmla="*/ 642 h 1288"/>
              <a:gd name="T4" fmla="*/ 0 w 646"/>
              <a:gd name="T5" fmla="*/ 646 h 1288"/>
              <a:gd name="T6" fmla="*/ 352 w 646"/>
              <a:gd name="T7" fmla="*/ 999 h 1288"/>
              <a:gd name="T8" fmla="*/ 352 w 646"/>
              <a:gd name="T9" fmla="*/ 289 h 1288"/>
              <a:gd name="T10" fmla="*/ 646 w 646"/>
              <a:gd name="T11" fmla="*/ 0 h 1288"/>
              <a:gd name="T12" fmla="*/ 386 w 646"/>
              <a:gd name="T13" fmla="*/ 260 h 1288"/>
              <a:gd name="T14" fmla="*/ 386 w 646"/>
              <a:gd name="T15" fmla="*/ 1028 h 1288"/>
              <a:gd name="T16" fmla="*/ 646 w 646"/>
              <a:gd name="T17" fmla="*/ 1288 h 1288"/>
              <a:gd name="T18" fmla="*/ 646 w 646"/>
              <a:gd name="T1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1288">
                <a:moveTo>
                  <a:pt x="352" y="289"/>
                </a:moveTo>
                <a:lnTo>
                  <a:pt x="0" y="642"/>
                </a:lnTo>
                <a:lnTo>
                  <a:pt x="0" y="646"/>
                </a:lnTo>
                <a:lnTo>
                  <a:pt x="352" y="999"/>
                </a:lnTo>
                <a:lnTo>
                  <a:pt x="352" y="289"/>
                </a:lnTo>
                <a:moveTo>
                  <a:pt x="646" y="0"/>
                </a:moveTo>
                <a:lnTo>
                  <a:pt x="386" y="260"/>
                </a:lnTo>
                <a:lnTo>
                  <a:pt x="386" y="1028"/>
                </a:lnTo>
                <a:lnTo>
                  <a:pt x="646" y="1288"/>
                </a:lnTo>
                <a:lnTo>
                  <a:pt x="6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7"/>
          <p:cNvSpPr>
            <a:spLocks noEditPoints="1"/>
          </p:cNvSpPr>
          <p:nvPr/>
        </p:nvSpPr>
        <p:spPr bwMode="auto">
          <a:xfrm>
            <a:off x="11202133" y="1789957"/>
            <a:ext cx="1023350" cy="3184525"/>
          </a:xfrm>
          <a:custGeom>
            <a:avLst/>
            <a:gdLst>
              <a:gd name="T0" fmla="*/ 386 w 646"/>
              <a:gd name="T1" fmla="*/ 382 h 2006"/>
              <a:gd name="T2" fmla="*/ 386 w 646"/>
              <a:gd name="T3" fmla="*/ 1624 h 2006"/>
              <a:gd name="T4" fmla="*/ 646 w 646"/>
              <a:gd name="T5" fmla="*/ 1364 h 2006"/>
              <a:gd name="T6" fmla="*/ 646 w 646"/>
              <a:gd name="T7" fmla="*/ 642 h 2006"/>
              <a:gd name="T8" fmla="*/ 386 w 646"/>
              <a:gd name="T9" fmla="*/ 382 h 2006"/>
              <a:gd name="T10" fmla="*/ 0 w 646"/>
              <a:gd name="T11" fmla="*/ 0 h 2006"/>
              <a:gd name="T12" fmla="*/ 0 w 646"/>
              <a:gd name="T13" fmla="*/ 2006 h 2006"/>
              <a:gd name="T14" fmla="*/ 352 w 646"/>
              <a:gd name="T15" fmla="*/ 1653 h 2006"/>
              <a:gd name="T16" fmla="*/ 352 w 646"/>
              <a:gd name="T17" fmla="*/ 352 h 2006"/>
              <a:gd name="T18" fmla="*/ 0 w 646"/>
              <a:gd name="T19"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2006">
                <a:moveTo>
                  <a:pt x="386" y="382"/>
                </a:moveTo>
                <a:lnTo>
                  <a:pt x="386" y="1624"/>
                </a:lnTo>
                <a:lnTo>
                  <a:pt x="646" y="1364"/>
                </a:lnTo>
                <a:lnTo>
                  <a:pt x="646" y="642"/>
                </a:lnTo>
                <a:lnTo>
                  <a:pt x="386" y="382"/>
                </a:lnTo>
                <a:close/>
                <a:moveTo>
                  <a:pt x="0" y="0"/>
                </a:moveTo>
                <a:lnTo>
                  <a:pt x="0" y="2006"/>
                </a:lnTo>
                <a:lnTo>
                  <a:pt x="352" y="1653"/>
                </a:lnTo>
                <a:lnTo>
                  <a:pt x="352" y="352"/>
                </a:lnTo>
                <a:lnTo>
                  <a:pt x="0" y="0"/>
                </a:lnTo>
                <a:close/>
              </a:path>
            </a:pathLst>
          </a:custGeom>
          <a:solidFill>
            <a:srgbClr val="784A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8"/>
          <p:cNvSpPr>
            <a:spLocks noEditPoints="1"/>
          </p:cNvSpPr>
          <p:nvPr/>
        </p:nvSpPr>
        <p:spPr bwMode="auto">
          <a:xfrm>
            <a:off x="11202133" y="1789957"/>
            <a:ext cx="1023350" cy="3184525"/>
          </a:xfrm>
          <a:custGeom>
            <a:avLst/>
            <a:gdLst>
              <a:gd name="T0" fmla="*/ 386 w 646"/>
              <a:gd name="T1" fmla="*/ 382 h 2006"/>
              <a:gd name="T2" fmla="*/ 386 w 646"/>
              <a:gd name="T3" fmla="*/ 1624 h 2006"/>
              <a:gd name="T4" fmla="*/ 646 w 646"/>
              <a:gd name="T5" fmla="*/ 1364 h 2006"/>
              <a:gd name="T6" fmla="*/ 646 w 646"/>
              <a:gd name="T7" fmla="*/ 642 h 2006"/>
              <a:gd name="T8" fmla="*/ 386 w 646"/>
              <a:gd name="T9" fmla="*/ 382 h 2006"/>
              <a:gd name="T10" fmla="*/ 0 w 646"/>
              <a:gd name="T11" fmla="*/ 0 h 2006"/>
              <a:gd name="T12" fmla="*/ 0 w 646"/>
              <a:gd name="T13" fmla="*/ 2006 h 2006"/>
              <a:gd name="T14" fmla="*/ 352 w 646"/>
              <a:gd name="T15" fmla="*/ 1653 h 2006"/>
              <a:gd name="T16" fmla="*/ 352 w 646"/>
              <a:gd name="T17" fmla="*/ 352 h 2006"/>
              <a:gd name="T18" fmla="*/ 0 w 646"/>
              <a:gd name="T19"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2006">
                <a:moveTo>
                  <a:pt x="386" y="382"/>
                </a:moveTo>
                <a:lnTo>
                  <a:pt x="386" y="1624"/>
                </a:lnTo>
                <a:lnTo>
                  <a:pt x="646" y="1364"/>
                </a:lnTo>
                <a:lnTo>
                  <a:pt x="646" y="642"/>
                </a:lnTo>
                <a:lnTo>
                  <a:pt x="386" y="382"/>
                </a:lnTo>
                <a:moveTo>
                  <a:pt x="0" y="0"/>
                </a:moveTo>
                <a:lnTo>
                  <a:pt x="0" y="2006"/>
                </a:lnTo>
                <a:lnTo>
                  <a:pt x="352" y="1653"/>
                </a:lnTo>
                <a:lnTo>
                  <a:pt x="352" y="35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9"/>
          <p:cNvSpPr/>
          <p:nvPr/>
        </p:nvSpPr>
        <p:spPr bwMode="auto">
          <a:xfrm>
            <a:off x="11759748" y="2348757"/>
            <a:ext cx="53861" cy="3238500"/>
          </a:xfrm>
          <a:custGeom>
            <a:avLst/>
            <a:gdLst>
              <a:gd name="T0" fmla="*/ 0 w 34"/>
              <a:gd name="T1" fmla="*/ 0 h 2040"/>
              <a:gd name="T2" fmla="*/ 0 w 34"/>
              <a:gd name="T3" fmla="*/ 1301 h 2040"/>
              <a:gd name="T4" fmla="*/ 0 w 34"/>
              <a:gd name="T5" fmla="*/ 2011 h 2040"/>
              <a:gd name="T6" fmla="*/ 34 w 34"/>
              <a:gd name="T7" fmla="*/ 2040 h 2040"/>
              <a:gd name="T8" fmla="*/ 34 w 34"/>
              <a:gd name="T9" fmla="*/ 1272 h 2040"/>
              <a:gd name="T10" fmla="*/ 34 w 34"/>
              <a:gd name="T11" fmla="*/ 30 h 2040"/>
              <a:gd name="T12" fmla="*/ 0 w 34"/>
              <a:gd name="T13" fmla="*/ 0 h 2040"/>
            </a:gdLst>
            <a:ahLst/>
            <a:cxnLst>
              <a:cxn ang="0">
                <a:pos x="T0" y="T1"/>
              </a:cxn>
              <a:cxn ang="0">
                <a:pos x="T2" y="T3"/>
              </a:cxn>
              <a:cxn ang="0">
                <a:pos x="T4" y="T5"/>
              </a:cxn>
              <a:cxn ang="0">
                <a:pos x="T6" y="T7"/>
              </a:cxn>
              <a:cxn ang="0">
                <a:pos x="T8" y="T9"/>
              </a:cxn>
              <a:cxn ang="0">
                <a:pos x="T10" y="T11"/>
              </a:cxn>
              <a:cxn ang="0">
                <a:pos x="T12" y="T13"/>
              </a:cxn>
            </a:cxnLst>
            <a:rect l="0" t="0" r="r" b="b"/>
            <a:pathLst>
              <a:path w="34" h="2040">
                <a:moveTo>
                  <a:pt x="0" y="0"/>
                </a:moveTo>
                <a:lnTo>
                  <a:pt x="0" y="1301"/>
                </a:lnTo>
                <a:lnTo>
                  <a:pt x="0" y="2011"/>
                </a:lnTo>
                <a:lnTo>
                  <a:pt x="34" y="2040"/>
                </a:lnTo>
                <a:lnTo>
                  <a:pt x="34" y="1272"/>
                </a:lnTo>
                <a:lnTo>
                  <a:pt x="34" y="30"/>
                </a:lnTo>
                <a:lnTo>
                  <a:pt x="0" y="0"/>
                </a:lnTo>
                <a:close/>
              </a:path>
            </a:pathLst>
          </a:custGeom>
          <a:solidFill>
            <a:srgbClr val="56C0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0"/>
          <p:cNvSpPr/>
          <p:nvPr/>
        </p:nvSpPr>
        <p:spPr bwMode="auto">
          <a:xfrm>
            <a:off x="11759748" y="2348757"/>
            <a:ext cx="53861" cy="3238500"/>
          </a:xfrm>
          <a:custGeom>
            <a:avLst/>
            <a:gdLst>
              <a:gd name="T0" fmla="*/ 0 w 34"/>
              <a:gd name="T1" fmla="*/ 0 h 2040"/>
              <a:gd name="T2" fmla="*/ 0 w 34"/>
              <a:gd name="T3" fmla="*/ 1301 h 2040"/>
              <a:gd name="T4" fmla="*/ 0 w 34"/>
              <a:gd name="T5" fmla="*/ 2011 h 2040"/>
              <a:gd name="T6" fmla="*/ 34 w 34"/>
              <a:gd name="T7" fmla="*/ 2040 h 2040"/>
              <a:gd name="T8" fmla="*/ 34 w 34"/>
              <a:gd name="T9" fmla="*/ 1272 h 2040"/>
              <a:gd name="T10" fmla="*/ 34 w 34"/>
              <a:gd name="T11" fmla="*/ 30 h 2040"/>
              <a:gd name="T12" fmla="*/ 0 w 34"/>
              <a:gd name="T13" fmla="*/ 0 h 2040"/>
            </a:gdLst>
            <a:ahLst/>
            <a:cxnLst>
              <a:cxn ang="0">
                <a:pos x="T0" y="T1"/>
              </a:cxn>
              <a:cxn ang="0">
                <a:pos x="T2" y="T3"/>
              </a:cxn>
              <a:cxn ang="0">
                <a:pos x="T4" y="T5"/>
              </a:cxn>
              <a:cxn ang="0">
                <a:pos x="T6" y="T7"/>
              </a:cxn>
              <a:cxn ang="0">
                <a:pos x="T8" y="T9"/>
              </a:cxn>
              <a:cxn ang="0">
                <a:pos x="T10" y="T11"/>
              </a:cxn>
              <a:cxn ang="0">
                <a:pos x="T12" y="T13"/>
              </a:cxn>
            </a:cxnLst>
            <a:rect l="0" t="0" r="r" b="b"/>
            <a:pathLst>
              <a:path w="34" h="2040">
                <a:moveTo>
                  <a:pt x="0" y="0"/>
                </a:moveTo>
                <a:lnTo>
                  <a:pt x="0" y="1301"/>
                </a:lnTo>
                <a:lnTo>
                  <a:pt x="0" y="2011"/>
                </a:lnTo>
                <a:lnTo>
                  <a:pt x="34" y="2040"/>
                </a:lnTo>
                <a:lnTo>
                  <a:pt x="34" y="1272"/>
                </a:lnTo>
                <a:lnTo>
                  <a:pt x="34" y="3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74" name="组合 73"/>
          <p:cNvGrpSpPr/>
          <p:nvPr/>
        </p:nvGrpSpPr>
        <p:grpSpPr>
          <a:xfrm>
            <a:off x="5669583" y="1888577"/>
            <a:ext cx="811453" cy="941285"/>
            <a:chOff x="3312470" y="2909270"/>
            <a:chExt cx="877421" cy="1017808"/>
          </a:xfrm>
        </p:grpSpPr>
        <p:sp>
          <p:nvSpPr>
            <p:cNvPr id="72" name="六边形 71"/>
            <p:cNvSpPr/>
            <p:nvPr/>
          </p:nvSpPr>
          <p:spPr>
            <a:xfrm rot="5400000">
              <a:off x="3242277" y="2979463"/>
              <a:ext cx="1017808" cy="877421"/>
            </a:xfrm>
            <a:prstGeom prst="hexagon">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101"/>
            <p:cNvSpPr>
              <a:spLocks noChangeArrowheads="1"/>
            </p:cNvSpPr>
            <p:nvPr/>
          </p:nvSpPr>
          <p:spPr bwMode="auto">
            <a:xfrm>
              <a:off x="3496234" y="3221887"/>
              <a:ext cx="509894" cy="392573"/>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grpSp>
        <p:nvGrpSpPr>
          <p:cNvPr id="5" name="组合 4"/>
          <p:cNvGrpSpPr/>
          <p:nvPr/>
        </p:nvGrpSpPr>
        <p:grpSpPr>
          <a:xfrm>
            <a:off x="2235367" y="3206524"/>
            <a:ext cx="7721267" cy="1485475"/>
            <a:chOff x="2923251" y="2809132"/>
            <a:chExt cx="7721267" cy="1485475"/>
          </a:xfrm>
        </p:grpSpPr>
        <p:sp>
          <p:nvSpPr>
            <p:cNvPr id="67" name="文本框 66"/>
            <p:cNvSpPr txBox="1"/>
            <p:nvPr/>
          </p:nvSpPr>
          <p:spPr>
            <a:xfrm>
              <a:off x="2923251" y="2809132"/>
              <a:ext cx="7721267" cy="584775"/>
            </a:xfrm>
            <a:prstGeom prst="rect">
              <a:avLst/>
            </a:prstGeom>
            <a:noFill/>
          </p:spPr>
          <p:txBody>
            <a:bodyPr wrap="square" rtlCol="0">
              <a:spAutoFit/>
            </a:bodyPr>
            <a:lstStyle/>
            <a:p>
              <a:pPr algn="ctr"/>
              <a:r>
                <a:rPr lang="zh-CN" altLang="en-US" sz="3200" b="1" dirty="0">
                  <a:solidFill>
                    <a:srgbClr val="E2534F"/>
                  </a:solidFill>
                  <a:latin typeface="微软雅黑" pitchFamily="34" charset="-122"/>
                  <a:ea typeface="微软雅黑" pitchFamily="34" charset="-122"/>
                </a:rPr>
                <a:t>基于人体骨架动作识别的时空图卷积网络</a:t>
              </a:r>
            </a:p>
          </p:txBody>
        </p:sp>
        <p:sp>
          <p:nvSpPr>
            <p:cNvPr id="71" name="文本框 70"/>
            <p:cNvSpPr txBox="1"/>
            <p:nvPr/>
          </p:nvSpPr>
          <p:spPr>
            <a:xfrm>
              <a:off x="4635364" y="3975202"/>
              <a:ext cx="4297041" cy="319405"/>
            </a:xfrm>
            <a:prstGeom prst="rect">
              <a:avLst/>
            </a:prstGeom>
            <a:noFill/>
          </p:spPr>
          <p:txBody>
            <a:bodyPr wrap="square" rtlCol="0">
              <a:spAutoFit/>
            </a:bodyPr>
            <a:lstStyle/>
            <a:p>
              <a:pPr algn="ctr"/>
              <a:r>
                <a:rPr lang="zh-CN" altLang="en-US" sz="1400" dirty="0">
                  <a:solidFill>
                    <a:srgbClr val="E2534F"/>
                  </a:solidFill>
                  <a:latin typeface="微软雅黑" pitchFamily="34" charset="-122"/>
                  <a:ea typeface="微软雅黑" pitchFamily="34" charset="-122"/>
                </a:rPr>
                <a:t>姓名 </a:t>
              </a:r>
              <a:r>
                <a:rPr lang="en-US" altLang="zh-CN" sz="1400" dirty="0">
                  <a:solidFill>
                    <a:srgbClr val="E2534F"/>
                  </a:solidFill>
                  <a:latin typeface="微软雅黑" pitchFamily="34" charset="-122"/>
                  <a:ea typeface="微软雅黑" pitchFamily="34" charset="-122"/>
                </a:rPr>
                <a:t>: </a:t>
              </a:r>
              <a:r>
                <a:rPr lang="zh-CN" altLang="en-US" sz="1400" dirty="0">
                  <a:solidFill>
                    <a:srgbClr val="E2534F"/>
                  </a:solidFill>
                  <a:latin typeface="微软雅黑" pitchFamily="34" charset="-122"/>
                  <a:ea typeface="微软雅黑" pitchFamily="34" charset="-122"/>
                </a:rPr>
                <a:t>杨瑞</a:t>
              </a:r>
              <a:endParaRPr lang="en-US" altLang="zh-CN" sz="1400" dirty="0">
                <a:solidFill>
                  <a:srgbClr val="E2534F"/>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05114" y="-1"/>
            <a:ext cx="12871048" cy="324092"/>
            <a:chOff x="-405114" y="-1"/>
            <a:chExt cx="12871048" cy="324092"/>
          </a:xfrm>
        </p:grpSpPr>
        <p:sp>
          <p:nvSpPr>
            <p:cNvPr id="6" name="平行四边形 5"/>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05114" y="6545483"/>
            <a:ext cx="12871048" cy="324092"/>
            <a:chOff x="-405114" y="-1"/>
            <a:chExt cx="12871048" cy="324092"/>
          </a:xfrm>
        </p:grpSpPr>
        <p:sp>
          <p:nvSpPr>
            <p:cNvPr id="18" name="平行四边形 17"/>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平行四边形 21"/>
          <p:cNvSpPr/>
          <p:nvPr/>
        </p:nvSpPr>
        <p:spPr>
          <a:xfrm>
            <a:off x="-324091" y="2767797"/>
            <a:ext cx="5317467" cy="1322407"/>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5400000">
            <a:off x="711375" y="3087322"/>
            <a:ext cx="792694" cy="68335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882016" y="3167390"/>
            <a:ext cx="451413" cy="523220"/>
          </a:xfrm>
          <a:prstGeom prst="rect">
            <a:avLst/>
          </a:prstGeom>
          <a:noFill/>
        </p:spPr>
        <p:txBody>
          <a:bodyPr wrap="square" rtlCol="0">
            <a:spAutoFit/>
          </a:bodyPr>
          <a:lstStyle/>
          <a:p>
            <a:pPr algn="ctr"/>
            <a:r>
              <a:rPr lang="en-US" altLang="zh-CN" sz="2800" b="1" dirty="0">
                <a:solidFill>
                  <a:srgbClr val="E2534F"/>
                </a:solidFill>
              </a:rPr>
              <a:t>2</a:t>
            </a:r>
            <a:endParaRPr lang="zh-CN" altLang="en-US" sz="2800" b="1" dirty="0">
              <a:solidFill>
                <a:srgbClr val="E2534F"/>
              </a:solidFill>
            </a:endParaRPr>
          </a:p>
        </p:txBody>
      </p:sp>
      <p:sp>
        <p:nvSpPr>
          <p:cNvPr id="25" name="文本框 24"/>
          <p:cNvSpPr txBox="1"/>
          <p:nvPr/>
        </p:nvSpPr>
        <p:spPr>
          <a:xfrm>
            <a:off x="1710900" y="3203954"/>
            <a:ext cx="2710629" cy="830997"/>
          </a:xfrm>
          <a:prstGeom prst="rect">
            <a:avLst/>
          </a:prstGeom>
          <a:noFill/>
        </p:spPr>
        <p:txBody>
          <a:bodyPr wrap="square" rtlCol="0">
            <a:spAutoFit/>
          </a:bodyPr>
          <a:lstStyle/>
          <a:p>
            <a:pPr algn="r"/>
            <a:r>
              <a:rPr lang="zh-CN" altLang="en-US" sz="2400" b="1" spc="300" dirty="0">
                <a:solidFill>
                  <a:srgbClr val="FFFFFF"/>
                </a:solidFill>
                <a:latin typeface="微软雅黑" pitchFamily="34" charset="-122"/>
                <a:ea typeface="微软雅黑" pitchFamily="34" charset="-122"/>
              </a:rPr>
              <a:t>理论推导及网络模型</a:t>
            </a:r>
          </a:p>
        </p:txBody>
      </p:sp>
      <p:cxnSp>
        <p:nvCxnSpPr>
          <p:cNvPr id="28" name="直接连接符 27"/>
          <p:cNvCxnSpPr/>
          <p:nvPr/>
        </p:nvCxnSpPr>
        <p:spPr>
          <a:xfrm flipH="1">
            <a:off x="6106446" y="2767797"/>
            <a:ext cx="317206" cy="1310832"/>
          </a:xfrm>
          <a:prstGeom prst="line">
            <a:avLst/>
          </a:prstGeom>
          <a:ln w="57150">
            <a:solidFill>
              <a:srgbClr val="784A4F"/>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407798" y="3041202"/>
            <a:ext cx="3680748" cy="236603"/>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zh-CN" altLang="en-US" sz="1400" dirty="0">
                <a:solidFill>
                  <a:srgbClr val="784A4F"/>
                </a:solidFill>
                <a:latin typeface="微软雅黑" pitchFamily="34" charset="-122"/>
                <a:ea typeface="微软雅黑" pitchFamily="34" charset="-122"/>
                <a:sym typeface="Arial" pitchFamily="34" charset="0"/>
              </a:rPr>
              <a:t>本节将介绍论文的理论部分及网络模型的构建。</a:t>
            </a:r>
            <a:endParaRPr lang="en-US" altLang="zh-CN" sz="1400" dirty="0">
              <a:solidFill>
                <a:srgbClr val="784A4F"/>
              </a:solidFill>
              <a:latin typeface="微软雅黑" pitchFamily="34" charset="-122"/>
              <a:ea typeface="微软雅黑" pitchFamily="34" charset="-122"/>
              <a:sym typeface="Arial" pitchFamily="34" charset="0"/>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9"/>
          <p:cNvGrpSpPr/>
          <p:nvPr/>
        </p:nvGrpSpPr>
        <p:grpSpPr>
          <a:xfrm flipH="1" flipV="1">
            <a:off x="8308732" y="1876496"/>
            <a:ext cx="500420" cy="427840"/>
            <a:chOff x="1985980" y="2906793"/>
            <a:chExt cx="999502" cy="854537"/>
          </a:xfrm>
        </p:grpSpPr>
        <p:sp>
          <p:nvSpPr>
            <p:cNvPr id="24"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Lst>
              <a:ahLst/>
              <a:cxnLst>
                <a:cxn ang="0">
                  <a:pos x="connsiteX0-101" y="connsiteY0-102"/>
                </a:cxn>
                <a:cxn ang="0">
                  <a:pos x="connsiteX1-103" y="connsiteY1-104"/>
                </a:cxn>
                <a:cxn ang="0">
                  <a:pos x="connsiteX2-105" y="connsiteY2-106"/>
                </a:cxn>
                <a:cxn ang="0">
                  <a:pos x="connsiteX3-107" y="connsiteY3-108"/>
                </a:cxn>
                <a:cxn ang="0">
                  <a:pos x="connsiteX4-109" y="connsiteY4-110"/>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25"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 name="connsiteX0-111" fmla="*/ 14579 w 14600"/>
                <a:gd name="connsiteY0-112" fmla="*/ 13129 h 13129"/>
                <a:gd name="connsiteX1-113" fmla="*/ 14579 w 14600"/>
                <a:gd name="connsiteY1-114" fmla="*/ 9127 h 13129"/>
                <a:gd name="connsiteX2-115" fmla="*/ 13712 w 14600"/>
                <a:gd name="connsiteY2-116" fmla="*/ 3098 h 13129"/>
                <a:gd name="connsiteX3-117" fmla="*/ 10326 w 14600"/>
                <a:gd name="connsiteY3-118" fmla="*/ 169 h 13129"/>
                <a:gd name="connsiteX4-119" fmla="*/ 0 w 14600"/>
                <a:gd name="connsiteY4-120" fmla="*/ 0 h 13129"/>
              </a:gdLst>
              <a:ahLst/>
              <a:cxnLst>
                <a:cxn ang="0">
                  <a:pos x="connsiteX0-111" y="connsiteY0-112"/>
                </a:cxn>
                <a:cxn ang="0">
                  <a:pos x="connsiteX1-113" y="connsiteY1-114"/>
                </a:cxn>
                <a:cxn ang="0">
                  <a:pos x="connsiteX2-115" y="connsiteY2-116"/>
                </a:cxn>
                <a:cxn ang="0">
                  <a:pos x="connsiteX3-117" y="connsiteY3-118"/>
                </a:cxn>
                <a:cxn ang="0">
                  <a:pos x="connsiteX4-119" y="connsiteY4-120"/>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26" name="Oval 32"/>
            <p:cNvSpPr/>
            <p:nvPr/>
          </p:nvSpPr>
          <p:spPr>
            <a:xfrm>
              <a:off x="1985980" y="3666390"/>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grpSp>
        <p:nvGrpSpPr>
          <p:cNvPr id="27" name="Group 33"/>
          <p:cNvGrpSpPr/>
          <p:nvPr/>
        </p:nvGrpSpPr>
        <p:grpSpPr>
          <a:xfrm flipH="1">
            <a:off x="8300868" y="4920123"/>
            <a:ext cx="500420" cy="427840"/>
            <a:chOff x="1985980" y="2906793"/>
            <a:chExt cx="999502" cy="854537"/>
          </a:xfrm>
        </p:grpSpPr>
        <p:sp>
          <p:nvSpPr>
            <p:cNvPr id="28"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Lst>
              <a:ahLst/>
              <a:cxnLst>
                <a:cxn ang="0">
                  <a:pos x="connsiteX0-101" y="connsiteY0-102"/>
                </a:cxn>
                <a:cxn ang="0">
                  <a:pos x="connsiteX1-103" y="connsiteY1-104"/>
                </a:cxn>
                <a:cxn ang="0">
                  <a:pos x="connsiteX2-105" y="connsiteY2-106"/>
                </a:cxn>
                <a:cxn ang="0">
                  <a:pos x="connsiteX3-107" y="connsiteY3-108"/>
                </a:cxn>
                <a:cxn ang="0">
                  <a:pos x="connsiteX4-109" y="connsiteY4-110"/>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29"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 name="connsiteX0-111" fmla="*/ 14579 w 14600"/>
                <a:gd name="connsiteY0-112" fmla="*/ 13129 h 13129"/>
                <a:gd name="connsiteX1-113" fmla="*/ 14579 w 14600"/>
                <a:gd name="connsiteY1-114" fmla="*/ 9127 h 13129"/>
                <a:gd name="connsiteX2-115" fmla="*/ 13712 w 14600"/>
                <a:gd name="connsiteY2-116" fmla="*/ 3098 h 13129"/>
                <a:gd name="connsiteX3-117" fmla="*/ 10326 w 14600"/>
                <a:gd name="connsiteY3-118" fmla="*/ 169 h 13129"/>
                <a:gd name="connsiteX4-119" fmla="*/ 0 w 14600"/>
                <a:gd name="connsiteY4-120" fmla="*/ 0 h 13129"/>
              </a:gdLst>
              <a:ahLst/>
              <a:cxnLst>
                <a:cxn ang="0">
                  <a:pos x="connsiteX0-111" y="connsiteY0-112"/>
                </a:cxn>
                <a:cxn ang="0">
                  <a:pos x="connsiteX1-113" y="connsiteY1-114"/>
                </a:cxn>
                <a:cxn ang="0">
                  <a:pos x="connsiteX2-115" y="connsiteY2-116"/>
                </a:cxn>
                <a:cxn ang="0">
                  <a:pos x="connsiteX3-117" y="connsiteY3-118"/>
                </a:cxn>
                <a:cxn ang="0">
                  <a:pos x="connsiteX4-119" y="connsiteY4-120"/>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30" name="Oval 36"/>
            <p:cNvSpPr/>
            <p:nvPr/>
          </p:nvSpPr>
          <p:spPr>
            <a:xfrm>
              <a:off x="1985980" y="3666390"/>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grpSp>
        <p:nvGrpSpPr>
          <p:cNvPr id="31" name="Group 37"/>
          <p:cNvGrpSpPr/>
          <p:nvPr/>
        </p:nvGrpSpPr>
        <p:grpSpPr>
          <a:xfrm flipH="1">
            <a:off x="8313407" y="3037985"/>
            <a:ext cx="505213" cy="47534"/>
            <a:chOff x="3647186" y="3784583"/>
            <a:chExt cx="1009075" cy="94940"/>
          </a:xfrm>
        </p:grpSpPr>
        <p:cxnSp>
          <p:nvCxnSpPr>
            <p:cNvPr id="32" name="Straight Connector 38"/>
            <p:cNvCxnSpPr/>
            <p:nvPr/>
          </p:nvCxnSpPr>
          <p:spPr>
            <a:xfrm flipH="1">
              <a:off x="3647186" y="3834651"/>
              <a:ext cx="1009075"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3" name="Oval 39"/>
            <p:cNvSpPr/>
            <p:nvPr/>
          </p:nvSpPr>
          <p:spPr>
            <a:xfrm>
              <a:off x="3653536" y="3784583"/>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grpSp>
        <p:nvGrpSpPr>
          <p:cNvPr id="34" name="Group 40"/>
          <p:cNvGrpSpPr/>
          <p:nvPr/>
        </p:nvGrpSpPr>
        <p:grpSpPr>
          <a:xfrm flipH="1">
            <a:off x="8308732" y="4102260"/>
            <a:ext cx="505213" cy="47534"/>
            <a:chOff x="3647186" y="3784583"/>
            <a:chExt cx="1009075" cy="94940"/>
          </a:xfrm>
        </p:grpSpPr>
        <p:cxnSp>
          <p:nvCxnSpPr>
            <p:cNvPr id="35" name="Straight Connector 41"/>
            <p:cNvCxnSpPr/>
            <p:nvPr/>
          </p:nvCxnSpPr>
          <p:spPr>
            <a:xfrm flipH="1">
              <a:off x="3647186" y="3834651"/>
              <a:ext cx="1009075"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6" name="Oval 42"/>
            <p:cNvSpPr/>
            <p:nvPr/>
          </p:nvSpPr>
          <p:spPr>
            <a:xfrm>
              <a:off x="3653536" y="3784583"/>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sp>
        <p:nvSpPr>
          <p:cNvPr id="37" name="TextBox 5"/>
          <p:cNvSpPr txBox="1"/>
          <p:nvPr/>
        </p:nvSpPr>
        <p:spPr>
          <a:xfrm>
            <a:off x="768281" y="1890626"/>
            <a:ext cx="3837123" cy="338554"/>
          </a:xfrm>
          <a:prstGeom prst="rect">
            <a:avLst/>
          </a:prstGeom>
          <a:noFill/>
        </p:spPr>
        <p:txBody>
          <a:bodyPr wrap="none" rtlCol="0">
            <a:noAutofit/>
          </a:bodyPr>
          <a:lstStyle/>
          <a:p>
            <a:pPr defTabSz="1828165"/>
            <a:r>
              <a:rPr lang="zh-CN" altLang="en-US" sz="1600" b="1" dirty="0">
                <a:solidFill>
                  <a:schemeClr val="tx1">
                    <a:lumMod val="85000"/>
                    <a:lumOff val="15000"/>
                  </a:schemeClr>
                </a:solidFill>
                <a:cs typeface="+mn-ea"/>
                <a:sym typeface="+mn-lt"/>
              </a:rPr>
              <a:t>模型管线</a:t>
            </a:r>
          </a:p>
        </p:txBody>
      </p:sp>
      <p:sp>
        <p:nvSpPr>
          <p:cNvPr id="38" name="TextBox 217"/>
          <p:cNvSpPr txBox="1"/>
          <p:nvPr/>
        </p:nvSpPr>
        <p:spPr>
          <a:xfrm>
            <a:off x="768281" y="2236877"/>
            <a:ext cx="4594174" cy="1169551"/>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给出一个动作视频的骨架序列信息，首先构造出表示该骨架序列信息的图结构，时空图卷积的输入就是图节点上的关节坐标向量，然后是一系列时空图卷积操作来提取高层的特征，最后用</a:t>
            </a:r>
            <a:r>
              <a:rPr lang="zh-CN" altLang="en-US" sz="1400" b="0" i="0" dirty="0">
                <a:solidFill>
                  <a:srgbClr val="000000"/>
                </a:solidFill>
                <a:effectLst/>
                <a:latin typeface="arial" panose="020B0604020202020204" pitchFamily="34" charset="0"/>
              </a:rPr>
              <a:t>归一化指数函数</a:t>
            </a:r>
            <a:r>
              <a:rPr lang="zh-CN" altLang="en-US" sz="1400" dirty="0">
                <a:solidFill>
                  <a:schemeClr val="tx1">
                    <a:lumMod val="85000"/>
                    <a:lumOff val="15000"/>
                  </a:schemeClr>
                </a:solidFill>
                <a:cs typeface="+mn-ea"/>
                <a:sym typeface="+mn-lt"/>
              </a:rPr>
              <a:t>分类器得到对应的动作分类。</a:t>
            </a:r>
            <a:endParaRPr lang="en-US" altLang="zh-CN" sz="1400" dirty="0">
              <a:solidFill>
                <a:schemeClr val="tx1">
                  <a:lumMod val="85000"/>
                  <a:lumOff val="15000"/>
                </a:schemeClr>
              </a:solidFill>
              <a:cs typeface="+mn-ea"/>
              <a:sym typeface="+mn-lt"/>
            </a:endParaRPr>
          </a:p>
        </p:txBody>
      </p:sp>
      <p:sp>
        <p:nvSpPr>
          <p:cNvPr id="41" name="TextBox 216"/>
          <p:cNvSpPr txBox="1"/>
          <p:nvPr/>
        </p:nvSpPr>
        <p:spPr>
          <a:xfrm>
            <a:off x="9045645" y="1535189"/>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节点特征向量</a:t>
            </a:r>
          </a:p>
        </p:txBody>
      </p:sp>
      <mc:AlternateContent xmlns:mc="http://schemas.openxmlformats.org/markup-compatibility/2006" xmlns:a14="http://schemas.microsoft.com/office/drawing/2010/main">
        <mc:Choice Requires="a14">
          <p:sp>
            <p:nvSpPr>
              <p:cNvPr id="42" name="TextBox 217"/>
              <p:cNvSpPr txBox="1"/>
              <p:nvPr/>
            </p:nvSpPr>
            <p:spPr>
              <a:xfrm>
                <a:off x="9045646" y="1916026"/>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每个蓝色节点就是一个关节，其特征向量</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m:t>
                    </m:r>
                    <m:r>
                      <a:rPr lang="en-US" altLang="zh-CN" sz="1400" b="0" i="1" smtClean="0">
                        <a:solidFill>
                          <a:schemeClr val="tx1">
                            <a:lumMod val="85000"/>
                            <a:lumOff val="15000"/>
                          </a:schemeClr>
                        </a:solidFill>
                        <a:latin typeface="Cambria Math" panose="02040503050406030204" pitchFamily="18" charset="0"/>
                        <a:cs typeface="+mn-ea"/>
                        <a:sym typeface="+mn-lt"/>
                      </a:rPr>
                      <m:t>𝑋</m:t>
                    </m:r>
                    <m:r>
                      <a:rPr lang="en-US" altLang="zh-CN" sz="1400" b="0" i="1" smtClean="0">
                        <a:solidFill>
                          <a:schemeClr val="tx1">
                            <a:lumMod val="85000"/>
                            <a:lumOff val="15000"/>
                          </a:schemeClr>
                        </a:solidFill>
                        <a:latin typeface="Cambria Math" panose="02040503050406030204" pitchFamily="18" charset="0"/>
                        <a:cs typeface="+mn-ea"/>
                        <a:sym typeface="+mn-lt"/>
                      </a:rPr>
                      <m:t>,</m:t>
                    </m:r>
                    <m:r>
                      <a:rPr lang="en-US" altLang="zh-CN" sz="1400" b="0" i="1" smtClean="0">
                        <a:solidFill>
                          <a:schemeClr val="tx1">
                            <a:lumMod val="85000"/>
                            <a:lumOff val="15000"/>
                          </a:schemeClr>
                        </a:solidFill>
                        <a:latin typeface="Cambria Math" panose="02040503050406030204" pitchFamily="18" charset="0"/>
                        <a:cs typeface="+mn-ea"/>
                        <a:sym typeface="+mn-lt"/>
                      </a:rPr>
                      <m:t>𝑌</m:t>
                    </m:r>
                    <m:r>
                      <a:rPr lang="en-US" altLang="zh-CN" sz="1400" b="0" i="1" smtClean="0">
                        <a:solidFill>
                          <a:schemeClr val="tx1">
                            <a:lumMod val="85000"/>
                            <a:lumOff val="15000"/>
                          </a:schemeClr>
                        </a:solidFill>
                        <a:latin typeface="Cambria Math" panose="02040503050406030204" pitchFamily="18" charset="0"/>
                        <a:cs typeface="+mn-ea"/>
                        <a:sym typeface="+mn-lt"/>
                      </a:rPr>
                      <m:t>,</m:t>
                    </m:r>
                    <m:r>
                      <a:rPr lang="en-US" altLang="zh-CN" sz="1400" b="0" i="1" smtClean="0">
                        <a:solidFill>
                          <a:schemeClr val="tx1">
                            <a:lumMod val="85000"/>
                            <a:lumOff val="15000"/>
                          </a:schemeClr>
                        </a:solidFill>
                        <a:latin typeface="Cambria Math" panose="02040503050406030204" pitchFamily="18" charset="0"/>
                        <a:cs typeface="+mn-ea"/>
                        <a:sym typeface="+mn-lt"/>
                      </a:rPr>
                      <m:t>𝐶</m:t>
                    </m:r>
                    <m:r>
                      <a:rPr lang="en-US" altLang="zh-CN" sz="1400" b="0" i="1" smtClean="0">
                        <a:solidFill>
                          <a:schemeClr val="tx1">
                            <a:lumMod val="85000"/>
                            <a:lumOff val="15000"/>
                          </a:schemeClr>
                        </a:solidFill>
                        <a:latin typeface="Cambria Math" panose="02040503050406030204" pitchFamily="18" charset="0"/>
                        <a:cs typeface="+mn-ea"/>
                        <a:sym typeface="+mn-lt"/>
                      </a:rPr>
                      <m:t>)</m:t>
                    </m:r>
                  </m:oMath>
                </a14:m>
                <a:endParaRPr lang="en-US" altLang="zh-CN" sz="1400" dirty="0">
                  <a:solidFill>
                    <a:schemeClr val="tx1">
                      <a:lumMod val="85000"/>
                      <a:lumOff val="15000"/>
                    </a:schemeClr>
                  </a:solidFill>
                  <a:cs typeface="+mn-ea"/>
                  <a:sym typeface="+mn-lt"/>
                </a:endParaRPr>
              </a:p>
            </p:txBody>
          </p:sp>
        </mc:Choice>
        <mc:Fallback xmlns="">
          <p:sp>
            <p:nvSpPr>
              <p:cNvPr id="42" name="TextBox 217"/>
              <p:cNvSpPr txBox="1">
                <a:spLocks noRot="1" noChangeAspect="1" noMove="1" noResize="1" noEditPoints="1" noAdjustHandles="1" noChangeArrowheads="1" noChangeShapeType="1" noTextEdit="1"/>
              </p:cNvSpPr>
              <p:nvPr/>
            </p:nvSpPr>
            <p:spPr>
              <a:xfrm>
                <a:off x="9045646" y="1916026"/>
                <a:ext cx="2168454" cy="523220"/>
              </a:xfrm>
              <a:prstGeom prst="rect">
                <a:avLst/>
              </a:prstGeom>
              <a:blipFill>
                <a:blip r:embed="rId3"/>
                <a:stretch>
                  <a:fillRect l="-843" t="-1163" b="-11628"/>
                </a:stretch>
              </a:blipFill>
            </p:spPr>
            <p:txBody>
              <a:bodyPr/>
              <a:lstStyle/>
              <a:p>
                <a:r>
                  <a:rPr lang="zh-CN" altLang="en-US">
                    <a:noFill/>
                  </a:rPr>
                  <a:t> </a:t>
                </a:r>
              </a:p>
            </p:txBody>
          </p:sp>
        </mc:Fallback>
      </mc:AlternateContent>
      <p:sp>
        <p:nvSpPr>
          <p:cNvPr id="43" name="TextBox 216"/>
          <p:cNvSpPr txBox="1"/>
          <p:nvPr/>
        </p:nvSpPr>
        <p:spPr>
          <a:xfrm>
            <a:off x="9045645" y="2654939"/>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节点</a:t>
            </a:r>
          </a:p>
        </p:txBody>
      </p:sp>
      <mc:AlternateContent xmlns:mc="http://schemas.openxmlformats.org/markup-compatibility/2006" xmlns:a14="http://schemas.microsoft.com/office/drawing/2010/main">
        <mc:Choice Requires="a14">
          <p:sp>
            <p:nvSpPr>
              <p:cNvPr id="44" name="TextBox 217"/>
              <p:cNvSpPr txBox="1"/>
              <p:nvPr/>
            </p:nvSpPr>
            <p:spPr>
              <a:xfrm>
                <a:off x="9045646" y="3035776"/>
                <a:ext cx="2168454" cy="739241"/>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节点集合</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𝑉</m:t>
                    </m:r>
                  </m:oMath>
                </a14:m>
                <a:r>
                  <a:rPr lang="zh-CN" altLang="en-US" sz="1400" dirty="0">
                    <a:solidFill>
                      <a:schemeClr val="tx1">
                        <a:lumMod val="85000"/>
                        <a:lumOff val="15000"/>
                      </a:schemeClr>
                    </a:solidFill>
                    <a:cs typeface="+mn-ea"/>
                    <a:sym typeface="+mn-lt"/>
                  </a:rPr>
                  <a:t>中</a:t>
                </a:r>
                <a14:m>
                  <m:oMath xmlns:m="http://schemas.openxmlformats.org/officeDocument/2006/math">
                    <m:sSub>
                      <m:sSubPr>
                        <m:ctrlPr>
                          <a:rPr lang="en-US" altLang="zh-CN" sz="1400" i="1" smtClean="0">
                            <a:solidFill>
                              <a:schemeClr val="tx1">
                                <a:lumMod val="85000"/>
                                <a:lumOff val="15000"/>
                              </a:schemeClr>
                            </a:solidFill>
                            <a:latin typeface="Cambria Math" panose="02040503050406030204" pitchFamily="18" charset="0"/>
                            <a:cs typeface="+mn-ea"/>
                            <a:sym typeface="+mn-lt"/>
                          </a:rPr>
                        </m:ctrlPr>
                      </m:sSubPr>
                      <m:e>
                        <m:r>
                          <a:rPr lang="en-US" altLang="zh-CN" sz="1400" b="0" i="1" smtClean="0">
                            <a:solidFill>
                              <a:schemeClr val="tx1">
                                <a:lumMod val="85000"/>
                                <a:lumOff val="15000"/>
                              </a:schemeClr>
                            </a:solidFill>
                            <a:latin typeface="Cambria Math" panose="02040503050406030204" pitchFamily="18" charset="0"/>
                            <a:cs typeface="+mn-ea"/>
                            <a:sym typeface="+mn-lt"/>
                          </a:rPr>
                          <m:t>𝑣</m:t>
                        </m:r>
                      </m:e>
                      <m:sub>
                        <m:r>
                          <a:rPr lang="en-US" altLang="zh-CN" sz="1400" b="0" i="1" smtClean="0">
                            <a:solidFill>
                              <a:schemeClr val="tx1">
                                <a:lumMod val="85000"/>
                                <a:lumOff val="15000"/>
                              </a:schemeClr>
                            </a:solidFill>
                            <a:latin typeface="Cambria Math" panose="02040503050406030204" pitchFamily="18" charset="0"/>
                            <a:cs typeface="+mn-ea"/>
                            <a:sym typeface="+mn-lt"/>
                          </a:rPr>
                          <m:t>𝑡𝑖</m:t>
                        </m:r>
                      </m:sub>
                    </m:sSub>
                  </m:oMath>
                </a14:m>
                <a:r>
                  <a:rPr lang="zh-CN" altLang="en-US" sz="1400" dirty="0">
                    <a:solidFill>
                      <a:schemeClr val="tx1">
                        <a:lumMod val="85000"/>
                        <a:lumOff val="15000"/>
                      </a:schemeClr>
                    </a:solidFill>
                    <a:cs typeface="+mn-ea"/>
                    <a:sym typeface="+mn-lt"/>
                  </a:rPr>
                  <a:t>代表的是第</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𝑡</m:t>
                    </m:r>
                  </m:oMath>
                </a14:m>
                <a:r>
                  <a:rPr lang="zh-CN" altLang="en-US" sz="1400" dirty="0">
                    <a:solidFill>
                      <a:schemeClr val="tx1">
                        <a:lumMod val="85000"/>
                        <a:lumOff val="15000"/>
                      </a:schemeClr>
                    </a:solidFill>
                    <a:cs typeface="+mn-ea"/>
                    <a:sym typeface="+mn-lt"/>
                  </a:rPr>
                  <a:t>帧的第</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𝑖</m:t>
                    </m:r>
                  </m:oMath>
                </a14:m>
                <a:r>
                  <a:rPr lang="zh-CN" altLang="en-US" sz="1400" dirty="0">
                    <a:solidFill>
                      <a:schemeClr val="tx1">
                        <a:lumMod val="85000"/>
                        <a:lumOff val="15000"/>
                      </a:schemeClr>
                    </a:solidFill>
                    <a:cs typeface="+mn-ea"/>
                    <a:sym typeface="+mn-lt"/>
                  </a:rPr>
                  <a:t>个节点，</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𝑇</m:t>
                    </m:r>
                  </m:oMath>
                </a14:m>
                <a:r>
                  <a:rPr lang="zh-CN" altLang="en-US" sz="1400" dirty="0">
                    <a:solidFill>
                      <a:schemeClr val="tx1">
                        <a:lumMod val="85000"/>
                        <a:lumOff val="15000"/>
                      </a:schemeClr>
                    </a:solidFill>
                    <a:cs typeface="+mn-ea"/>
                    <a:sym typeface="+mn-lt"/>
                  </a:rPr>
                  <a:t>为视频帧数，</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𝑁</m:t>
                    </m:r>
                    <m:r>
                      <a:rPr lang="zh-CN" altLang="en-US" sz="1400" i="1">
                        <a:solidFill>
                          <a:schemeClr val="tx1">
                            <a:lumMod val="85000"/>
                            <a:lumOff val="15000"/>
                          </a:schemeClr>
                        </a:solidFill>
                        <a:latin typeface="Cambria Math" panose="02040503050406030204" pitchFamily="18" charset="0"/>
                        <a:cs typeface="+mn-ea"/>
                        <a:sym typeface="+mn-lt"/>
                      </a:rPr>
                      <m:t>为</m:t>
                    </m:r>
                  </m:oMath>
                </a14:m>
                <a:r>
                  <a:rPr lang="zh-CN" altLang="en-US" sz="1400" dirty="0">
                    <a:solidFill>
                      <a:schemeClr val="tx1">
                        <a:lumMod val="85000"/>
                        <a:lumOff val="15000"/>
                      </a:schemeClr>
                    </a:solidFill>
                    <a:cs typeface="+mn-ea"/>
                    <a:sym typeface="+mn-lt"/>
                  </a:rPr>
                  <a:t>节点总数。</a:t>
                </a:r>
                <a:endParaRPr lang="en-US" altLang="zh-CN" sz="1400" dirty="0">
                  <a:solidFill>
                    <a:schemeClr val="tx1">
                      <a:lumMod val="85000"/>
                      <a:lumOff val="15000"/>
                    </a:schemeClr>
                  </a:solidFill>
                  <a:cs typeface="+mn-ea"/>
                  <a:sym typeface="+mn-lt"/>
                </a:endParaRPr>
              </a:p>
            </p:txBody>
          </p:sp>
        </mc:Choice>
        <mc:Fallback xmlns="">
          <p:sp>
            <p:nvSpPr>
              <p:cNvPr id="44" name="TextBox 217"/>
              <p:cNvSpPr txBox="1">
                <a:spLocks noRot="1" noChangeAspect="1" noMove="1" noResize="1" noEditPoints="1" noAdjustHandles="1" noChangeArrowheads="1" noChangeShapeType="1" noTextEdit="1"/>
              </p:cNvSpPr>
              <p:nvPr/>
            </p:nvSpPr>
            <p:spPr>
              <a:xfrm>
                <a:off x="9045646" y="3035776"/>
                <a:ext cx="2168454" cy="739241"/>
              </a:xfrm>
              <a:prstGeom prst="rect">
                <a:avLst/>
              </a:prstGeom>
              <a:blipFill>
                <a:blip r:embed="rId4"/>
                <a:stretch>
                  <a:fillRect l="-843" t="-1653" r="-9270" b="-7438"/>
                </a:stretch>
              </a:blipFill>
            </p:spPr>
            <p:txBody>
              <a:bodyPr/>
              <a:lstStyle/>
              <a:p>
                <a:r>
                  <a:rPr lang="zh-CN" altLang="en-US">
                    <a:noFill/>
                  </a:rPr>
                  <a:t> </a:t>
                </a:r>
              </a:p>
            </p:txBody>
          </p:sp>
        </mc:Fallback>
      </mc:AlternateContent>
      <p:sp>
        <p:nvSpPr>
          <p:cNvPr id="45" name="TextBox 216"/>
          <p:cNvSpPr txBox="1"/>
          <p:nvPr/>
        </p:nvSpPr>
        <p:spPr>
          <a:xfrm>
            <a:off x="9045645" y="3843795"/>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单帧边</a:t>
            </a:r>
          </a:p>
        </p:txBody>
      </p:sp>
      <p:sp>
        <p:nvSpPr>
          <p:cNvPr id="46" name="TextBox 217"/>
          <p:cNvSpPr txBox="1"/>
          <p:nvPr/>
        </p:nvSpPr>
        <p:spPr>
          <a:xfrm>
            <a:off x="9045646" y="4224632"/>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单帧边指的是在每帧中人体关节自然连接的边。</a:t>
            </a:r>
            <a:endParaRPr lang="en-US" altLang="zh-CN" sz="1400" dirty="0">
              <a:solidFill>
                <a:schemeClr val="tx1">
                  <a:lumMod val="85000"/>
                  <a:lumOff val="15000"/>
                </a:schemeClr>
              </a:solidFill>
              <a:cs typeface="+mn-ea"/>
              <a:sym typeface="+mn-lt"/>
            </a:endParaRPr>
          </a:p>
        </p:txBody>
      </p:sp>
      <p:sp>
        <p:nvSpPr>
          <p:cNvPr id="47" name="TextBox 216"/>
          <p:cNvSpPr txBox="1"/>
          <p:nvPr/>
        </p:nvSpPr>
        <p:spPr>
          <a:xfrm>
            <a:off x="9045645" y="5039388"/>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帧间边</a:t>
            </a:r>
          </a:p>
        </p:txBody>
      </p:sp>
      <p:sp>
        <p:nvSpPr>
          <p:cNvPr id="48" name="TextBox 217"/>
          <p:cNvSpPr txBox="1"/>
          <p:nvPr/>
        </p:nvSpPr>
        <p:spPr>
          <a:xfrm>
            <a:off x="9045646" y="5420225"/>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帧间边指的是相邻两帧之间相同的节点连接的边。</a:t>
            </a:r>
            <a:endParaRPr lang="en-US" altLang="zh-CN" sz="1400" dirty="0">
              <a:solidFill>
                <a:schemeClr val="tx1">
                  <a:lumMod val="85000"/>
                  <a:lumOff val="15000"/>
                </a:schemeClr>
              </a:solidFill>
              <a:cs typeface="+mn-ea"/>
              <a:sym typeface="+mn-lt"/>
            </a:endParaRPr>
          </a:p>
        </p:txBody>
      </p:sp>
      <p:sp>
        <p:nvSpPr>
          <p:cNvPr id="49" name="文本框 48"/>
          <p:cNvSpPr txBox="1"/>
          <p:nvPr/>
        </p:nvSpPr>
        <p:spPr>
          <a:xfrm>
            <a:off x="232227" y="217714"/>
            <a:ext cx="4070831" cy="830997"/>
          </a:xfrm>
          <a:prstGeom prst="rect">
            <a:avLst/>
          </a:prstGeom>
          <a:noFill/>
        </p:spPr>
        <p:txBody>
          <a:bodyPr wrap="square" rtlCol="0">
            <a:spAutoFit/>
          </a:bodyPr>
          <a:lstStyle/>
          <a:p>
            <a:r>
              <a:rPr lang="zh-CN" altLang="en-US" sz="2400" b="1" spc="300" dirty="0">
                <a:cs typeface="+mn-ea"/>
                <a:sym typeface="+mn-lt"/>
              </a:rPr>
              <a:t>二、理论推导及网络模型</a:t>
            </a:r>
          </a:p>
          <a:p>
            <a:endParaRPr lang="zh-CN" altLang="en-US" sz="2400" b="1" spc="300" dirty="0">
              <a:cs typeface="+mn-ea"/>
              <a:sym typeface="+mn-lt"/>
            </a:endParaRPr>
          </a:p>
        </p:txBody>
      </p:sp>
      <p:sp>
        <p:nvSpPr>
          <p:cNvPr id="2" name="TextBox 5">
            <a:extLst>
              <a:ext uri="{FF2B5EF4-FFF2-40B4-BE49-F238E27FC236}">
                <a16:creationId xmlns:a16="http://schemas.microsoft.com/office/drawing/2014/main" id="{B48291FB-CBB4-B2B7-E5D7-90457DB66251}"/>
              </a:ext>
            </a:extLst>
          </p:cNvPr>
          <p:cNvSpPr txBox="1"/>
          <p:nvPr/>
        </p:nvSpPr>
        <p:spPr>
          <a:xfrm>
            <a:off x="768281" y="3534533"/>
            <a:ext cx="3837123" cy="338554"/>
          </a:xfrm>
          <a:prstGeom prst="rect">
            <a:avLst/>
          </a:prstGeom>
          <a:noFill/>
        </p:spPr>
        <p:txBody>
          <a:bodyPr wrap="none" rtlCol="0">
            <a:noAutofit/>
          </a:bodyPr>
          <a:lstStyle/>
          <a:p>
            <a:pPr defTabSz="1828165"/>
            <a:r>
              <a:rPr lang="zh-CN" altLang="en-US" sz="1600" b="1" dirty="0">
                <a:solidFill>
                  <a:schemeClr val="tx1">
                    <a:lumMod val="85000"/>
                    <a:lumOff val="15000"/>
                  </a:schemeClr>
                </a:solidFill>
                <a:cs typeface="+mn-ea"/>
                <a:sym typeface="+mn-lt"/>
              </a:rPr>
              <a:t>图结构</a:t>
            </a:r>
          </a:p>
        </p:txBody>
      </p:sp>
      <mc:AlternateContent xmlns:mc="http://schemas.openxmlformats.org/markup-compatibility/2006" xmlns:a14="http://schemas.microsoft.com/office/drawing/2010/main">
        <mc:Choice Requires="a14">
          <p:sp>
            <p:nvSpPr>
              <p:cNvPr id="50" name="TextBox 217">
                <a:extLst>
                  <a:ext uri="{FF2B5EF4-FFF2-40B4-BE49-F238E27FC236}">
                    <a16:creationId xmlns:a16="http://schemas.microsoft.com/office/drawing/2014/main" id="{0B018BBA-35F5-BBFE-D1A6-C14C56D43428}"/>
                  </a:ext>
                </a:extLst>
              </p:cNvPr>
              <p:cNvSpPr txBox="1"/>
              <p:nvPr/>
            </p:nvSpPr>
            <p:spPr>
              <a:xfrm>
                <a:off x="761419" y="3873087"/>
                <a:ext cx="4594174" cy="2069349"/>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记一个有</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𝑁</m:t>
                    </m:r>
                  </m:oMath>
                </a14:m>
                <a:r>
                  <a:rPr lang="zh-CN" altLang="en-US" sz="1400" dirty="0">
                    <a:solidFill>
                      <a:schemeClr val="tx1">
                        <a:lumMod val="85000"/>
                        <a:lumOff val="15000"/>
                      </a:schemeClr>
                    </a:solidFill>
                    <a:cs typeface="+mn-ea"/>
                    <a:sym typeface="+mn-lt"/>
                  </a:rPr>
                  <a:t>个节点和</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𝑇</m:t>
                    </m:r>
                  </m:oMath>
                </a14:m>
                <a:r>
                  <a:rPr lang="zh-CN" altLang="en-US" sz="1400" dirty="0">
                    <a:solidFill>
                      <a:schemeClr val="tx1">
                        <a:lumMod val="85000"/>
                        <a:lumOff val="15000"/>
                      </a:schemeClr>
                    </a:solidFill>
                    <a:cs typeface="+mn-ea"/>
                    <a:sym typeface="+mn-lt"/>
                  </a:rPr>
                  <a:t>帧的骨骼序列的时空图为</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𝐺</m:t>
                    </m:r>
                    <m:r>
                      <a:rPr lang="en-US" altLang="zh-CN" sz="1400" b="0" i="1" smtClean="0">
                        <a:solidFill>
                          <a:schemeClr val="tx1">
                            <a:lumMod val="85000"/>
                            <a:lumOff val="15000"/>
                          </a:schemeClr>
                        </a:solidFill>
                        <a:latin typeface="Cambria Math" panose="02040503050406030204" pitchFamily="18" charset="0"/>
                        <a:cs typeface="+mn-ea"/>
                        <a:sym typeface="+mn-lt"/>
                      </a:rPr>
                      <m:t>=(</m:t>
                    </m:r>
                    <m:r>
                      <a:rPr lang="en-US" altLang="zh-CN" sz="1400" b="0" i="1" smtClean="0">
                        <a:solidFill>
                          <a:schemeClr val="tx1">
                            <a:lumMod val="85000"/>
                            <a:lumOff val="15000"/>
                          </a:schemeClr>
                        </a:solidFill>
                        <a:latin typeface="Cambria Math" panose="02040503050406030204" pitchFamily="18" charset="0"/>
                        <a:cs typeface="+mn-ea"/>
                        <a:sym typeface="+mn-lt"/>
                      </a:rPr>
                      <m:t>𝑉</m:t>
                    </m:r>
                    <m:r>
                      <a:rPr lang="en-US" altLang="zh-CN" sz="1400" b="0" i="1" smtClean="0">
                        <a:solidFill>
                          <a:schemeClr val="tx1">
                            <a:lumMod val="85000"/>
                            <a:lumOff val="15000"/>
                          </a:schemeClr>
                        </a:solidFill>
                        <a:latin typeface="Cambria Math" panose="02040503050406030204" pitchFamily="18" charset="0"/>
                        <a:cs typeface="+mn-ea"/>
                        <a:sym typeface="+mn-lt"/>
                      </a:rPr>
                      <m:t>,</m:t>
                    </m:r>
                    <m:r>
                      <a:rPr lang="en-US" altLang="zh-CN" sz="1400" b="0" i="1" smtClean="0">
                        <a:solidFill>
                          <a:schemeClr val="tx1">
                            <a:lumMod val="85000"/>
                            <a:lumOff val="15000"/>
                          </a:schemeClr>
                        </a:solidFill>
                        <a:latin typeface="Cambria Math" panose="02040503050406030204" pitchFamily="18" charset="0"/>
                        <a:cs typeface="+mn-ea"/>
                        <a:sym typeface="+mn-lt"/>
                      </a:rPr>
                      <m:t>𝐸</m:t>
                    </m:r>
                    <m:r>
                      <a:rPr lang="en-US" altLang="zh-CN" sz="1400" b="0" i="1" smtClean="0">
                        <a:solidFill>
                          <a:schemeClr val="tx1">
                            <a:lumMod val="85000"/>
                            <a:lumOff val="15000"/>
                          </a:schemeClr>
                        </a:solidFill>
                        <a:latin typeface="Cambria Math" panose="02040503050406030204" pitchFamily="18" charset="0"/>
                        <a:cs typeface="+mn-ea"/>
                        <a:sym typeface="+mn-lt"/>
                      </a:rPr>
                      <m:t>)</m:t>
                    </m:r>
                  </m:oMath>
                </a14:m>
                <a:r>
                  <a:rPr lang="zh-CN" altLang="en-US" sz="1400" dirty="0">
                    <a:solidFill>
                      <a:schemeClr val="tx1">
                        <a:lumMod val="85000"/>
                        <a:lumOff val="15000"/>
                      </a:schemeClr>
                    </a:solidFill>
                    <a:cs typeface="+mn-ea"/>
                    <a:sym typeface="+mn-lt"/>
                  </a:rPr>
                  <a:t>，其节点集合为</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𝑉</m:t>
                    </m:r>
                    <m:r>
                      <a:rPr lang="en-US" altLang="zh-CN" sz="1400" b="0" i="1" smtClean="0">
                        <a:solidFill>
                          <a:schemeClr val="tx1">
                            <a:lumMod val="85000"/>
                            <a:lumOff val="15000"/>
                          </a:schemeClr>
                        </a:solidFill>
                        <a:latin typeface="Cambria Math" panose="02040503050406030204" pitchFamily="18" charset="0"/>
                        <a:cs typeface="+mn-ea"/>
                        <a:sym typeface="+mn-lt"/>
                      </a:rPr>
                      <m:t>=</m:t>
                    </m:r>
                    <m:d>
                      <m:dPr>
                        <m:begChr m:val="{"/>
                        <m:endChr m:val="}"/>
                        <m:ctrlPr>
                          <a:rPr lang="en-US" altLang="zh-CN" sz="14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400" b="0" i="1" smtClean="0">
                                <a:solidFill>
                                  <a:schemeClr val="tx1">
                                    <a:lumMod val="85000"/>
                                    <a:lumOff val="15000"/>
                                  </a:schemeClr>
                                </a:solidFill>
                                <a:latin typeface="Cambria Math" panose="02040503050406030204" pitchFamily="18" charset="0"/>
                                <a:cs typeface="+mn-ea"/>
                                <a:sym typeface="+mn-lt"/>
                              </a:rPr>
                            </m:ctrlPr>
                          </m:sSubPr>
                          <m:e>
                            <m:r>
                              <a:rPr lang="en-US" altLang="zh-CN" sz="1400" b="0" i="1" smtClean="0">
                                <a:solidFill>
                                  <a:schemeClr val="tx1">
                                    <a:lumMod val="85000"/>
                                    <a:lumOff val="15000"/>
                                  </a:schemeClr>
                                </a:solidFill>
                                <a:latin typeface="Cambria Math" panose="02040503050406030204" pitchFamily="18" charset="0"/>
                                <a:cs typeface="+mn-ea"/>
                                <a:sym typeface="+mn-lt"/>
                              </a:rPr>
                              <m:t>𝑣</m:t>
                            </m:r>
                          </m:e>
                          <m:sub>
                            <m:r>
                              <a:rPr lang="en-US" altLang="zh-CN" sz="1400" b="0" i="1" smtClean="0">
                                <a:solidFill>
                                  <a:schemeClr val="tx1">
                                    <a:lumMod val="85000"/>
                                    <a:lumOff val="15000"/>
                                  </a:schemeClr>
                                </a:solidFill>
                                <a:latin typeface="Cambria Math" panose="02040503050406030204" pitchFamily="18" charset="0"/>
                                <a:cs typeface="+mn-ea"/>
                                <a:sym typeface="+mn-lt"/>
                              </a:rPr>
                              <m:t>𝑡𝑖</m:t>
                            </m:r>
                          </m:sub>
                        </m:sSub>
                      </m:e>
                      <m:e>
                        <m:r>
                          <a:rPr lang="en-US" altLang="zh-CN" sz="1400" b="0" i="1" smtClean="0">
                            <a:solidFill>
                              <a:schemeClr val="tx1">
                                <a:lumMod val="85000"/>
                                <a:lumOff val="15000"/>
                              </a:schemeClr>
                            </a:solidFill>
                            <a:latin typeface="Cambria Math" panose="02040503050406030204" pitchFamily="18" charset="0"/>
                            <a:cs typeface="+mn-ea"/>
                            <a:sym typeface="+mn-lt"/>
                          </a:rPr>
                          <m:t>𝑡</m:t>
                        </m:r>
                        <m:r>
                          <a:rPr lang="en-US" altLang="zh-CN" sz="1400" b="0" i="1" smtClean="0">
                            <a:solidFill>
                              <a:schemeClr val="tx1">
                                <a:lumMod val="85000"/>
                                <a:lumOff val="15000"/>
                              </a:schemeClr>
                            </a:solidFill>
                            <a:latin typeface="Cambria Math" panose="02040503050406030204" pitchFamily="18" charset="0"/>
                            <a:cs typeface="+mn-ea"/>
                            <a:sym typeface="+mn-lt"/>
                          </a:rPr>
                          <m:t>=1,…,</m:t>
                        </m:r>
                        <m:r>
                          <a:rPr lang="en-US" altLang="zh-CN" sz="1400" b="0" i="1" smtClean="0">
                            <a:solidFill>
                              <a:schemeClr val="tx1">
                                <a:lumMod val="85000"/>
                                <a:lumOff val="15000"/>
                              </a:schemeClr>
                            </a:solidFill>
                            <a:latin typeface="Cambria Math" panose="02040503050406030204" pitchFamily="18" charset="0"/>
                            <a:cs typeface="+mn-ea"/>
                            <a:sym typeface="+mn-lt"/>
                          </a:rPr>
                          <m:t>𝑇</m:t>
                        </m:r>
                        <m:r>
                          <a:rPr lang="en-US" altLang="zh-CN" sz="1400" b="0" i="1" smtClean="0">
                            <a:solidFill>
                              <a:schemeClr val="tx1">
                                <a:lumMod val="85000"/>
                                <a:lumOff val="15000"/>
                              </a:schemeClr>
                            </a:solidFill>
                            <a:latin typeface="Cambria Math" panose="02040503050406030204" pitchFamily="18" charset="0"/>
                            <a:cs typeface="+mn-ea"/>
                            <a:sym typeface="+mn-lt"/>
                          </a:rPr>
                          <m:t>,</m:t>
                        </m:r>
                        <m:r>
                          <a:rPr lang="en-US" altLang="zh-CN" sz="1400" b="0" i="1" smtClean="0">
                            <a:solidFill>
                              <a:schemeClr val="tx1">
                                <a:lumMod val="85000"/>
                                <a:lumOff val="15000"/>
                              </a:schemeClr>
                            </a:solidFill>
                            <a:latin typeface="Cambria Math" panose="02040503050406030204" pitchFamily="18" charset="0"/>
                            <a:cs typeface="+mn-ea"/>
                            <a:sym typeface="+mn-lt"/>
                          </a:rPr>
                          <m:t>𝑖</m:t>
                        </m:r>
                        <m:r>
                          <a:rPr lang="en-US" altLang="zh-CN" sz="1400" b="0" i="1" smtClean="0">
                            <a:solidFill>
                              <a:schemeClr val="tx1">
                                <a:lumMod val="85000"/>
                                <a:lumOff val="15000"/>
                              </a:schemeClr>
                            </a:solidFill>
                            <a:latin typeface="Cambria Math" panose="02040503050406030204" pitchFamily="18" charset="0"/>
                            <a:cs typeface="+mn-ea"/>
                            <a:sym typeface="+mn-lt"/>
                          </a:rPr>
                          <m:t>=1,…,</m:t>
                        </m:r>
                        <m:r>
                          <a:rPr lang="en-US" altLang="zh-CN" sz="1400" b="0" i="1" smtClean="0">
                            <a:solidFill>
                              <a:schemeClr val="tx1">
                                <a:lumMod val="85000"/>
                                <a:lumOff val="15000"/>
                              </a:schemeClr>
                            </a:solidFill>
                            <a:latin typeface="Cambria Math" panose="02040503050406030204" pitchFamily="18" charset="0"/>
                            <a:cs typeface="+mn-ea"/>
                            <a:sym typeface="+mn-lt"/>
                          </a:rPr>
                          <m:t>𝑁</m:t>
                        </m:r>
                      </m:e>
                    </m:d>
                    <m:r>
                      <a:rPr lang="zh-CN" altLang="en-US" sz="1400" i="1">
                        <a:solidFill>
                          <a:schemeClr val="tx1">
                            <a:lumMod val="85000"/>
                            <a:lumOff val="15000"/>
                          </a:schemeClr>
                        </a:solidFill>
                        <a:latin typeface="Cambria Math" panose="02040503050406030204" pitchFamily="18" charset="0"/>
                        <a:cs typeface="+mn-ea"/>
                        <a:sym typeface="+mn-lt"/>
                      </a:rPr>
                      <m:t>，</m:t>
                    </m:r>
                  </m:oMath>
                </a14:m>
                <a:r>
                  <a:rPr lang="zh-CN" altLang="en-US" sz="1400" dirty="0">
                    <a:solidFill>
                      <a:schemeClr val="tx1">
                        <a:lumMod val="85000"/>
                        <a:lumOff val="15000"/>
                      </a:schemeClr>
                    </a:solidFill>
                    <a:cs typeface="+mn-ea"/>
                    <a:sym typeface="+mn-lt"/>
                  </a:rPr>
                  <a:t>第</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𝑡</m:t>
                    </m:r>
                  </m:oMath>
                </a14:m>
                <a:r>
                  <a:rPr lang="zh-CN" altLang="en-US" sz="1400" dirty="0">
                    <a:solidFill>
                      <a:schemeClr val="tx1">
                        <a:lumMod val="85000"/>
                        <a:lumOff val="15000"/>
                      </a:schemeClr>
                    </a:solidFill>
                    <a:cs typeface="+mn-ea"/>
                    <a:sym typeface="+mn-lt"/>
                  </a:rPr>
                  <a:t>帧的第</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𝑖</m:t>
                    </m:r>
                  </m:oMath>
                </a14:m>
                <a:r>
                  <a:rPr lang="zh-CN" altLang="en-US" sz="1400" dirty="0">
                    <a:solidFill>
                      <a:schemeClr val="tx1">
                        <a:lumMod val="85000"/>
                        <a:lumOff val="15000"/>
                      </a:schemeClr>
                    </a:solidFill>
                    <a:cs typeface="+mn-ea"/>
                    <a:sym typeface="+mn-lt"/>
                  </a:rPr>
                  <a:t>个节点的特征向量</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𝐹</m:t>
                    </m:r>
                    <m:r>
                      <a:rPr lang="en-US" altLang="zh-CN" sz="14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400" b="0" i="1" smtClean="0">
                            <a:solidFill>
                              <a:schemeClr val="tx1">
                                <a:lumMod val="85000"/>
                                <a:lumOff val="15000"/>
                              </a:schemeClr>
                            </a:solidFill>
                            <a:latin typeface="Cambria Math" panose="02040503050406030204" pitchFamily="18" charset="0"/>
                            <a:cs typeface="+mn-ea"/>
                            <a:sym typeface="+mn-lt"/>
                          </a:rPr>
                        </m:ctrlPr>
                      </m:sSubPr>
                      <m:e>
                        <m:r>
                          <a:rPr lang="en-US" altLang="zh-CN" sz="1400" b="0" i="1" smtClean="0">
                            <a:solidFill>
                              <a:schemeClr val="tx1">
                                <a:lumMod val="85000"/>
                                <a:lumOff val="15000"/>
                              </a:schemeClr>
                            </a:solidFill>
                            <a:latin typeface="Cambria Math" panose="02040503050406030204" pitchFamily="18" charset="0"/>
                            <a:cs typeface="+mn-ea"/>
                            <a:sym typeface="+mn-lt"/>
                          </a:rPr>
                          <m:t>𝑣</m:t>
                        </m:r>
                      </m:e>
                      <m:sub>
                        <m:r>
                          <a:rPr lang="en-US" altLang="zh-CN" sz="1400" b="0" i="1" smtClean="0">
                            <a:solidFill>
                              <a:schemeClr val="tx1">
                                <a:lumMod val="85000"/>
                                <a:lumOff val="15000"/>
                              </a:schemeClr>
                            </a:solidFill>
                            <a:latin typeface="Cambria Math" panose="02040503050406030204" pitchFamily="18" charset="0"/>
                            <a:cs typeface="+mn-ea"/>
                            <a:sym typeface="+mn-lt"/>
                          </a:rPr>
                          <m:t>𝑡𝑖</m:t>
                        </m:r>
                      </m:sub>
                    </m:sSub>
                    <m:r>
                      <a:rPr lang="en-US" altLang="zh-CN" sz="1400" b="0" i="1" smtClean="0">
                        <a:solidFill>
                          <a:schemeClr val="tx1">
                            <a:lumMod val="85000"/>
                            <a:lumOff val="15000"/>
                          </a:schemeClr>
                        </a:solidFill>
                        <a:latin typeface="Cambria Math" panose="02040503050406030204" pitchFamily="18" charset="0"/>
                        <a:cs typeface="+mn-ea"/>
                        <a:sym typeface="+mn-lt"/>
                      </a:rPr>
                      <m:t>)</m:t>
                    </m:r>
                  </m:oMath>
                </a14:m>
                <a:r>
                  <a:rPr lang="zh-CN" altLang="en-US" sz="1400" dirty="0">
                    <a:solidFill>
                      <a:schemeClr val="tx1">
                        <a:lumMod val="85000"/>
                        <a:lumOff val="15000"/>
                      </a:schemeClr>
                    </a:solidFill>
                    <a:cs typeface="+mn-ea"/>
                    <a:sym typeface="+mn-lt"/>
                  </a:rPr>
                  <a:t>由该节点的坐标向量和估计置信度组成。</a:t>
                </a:r>
                <a:br>
                  <a:rPr lang="en-US" altLang="zh-CN" sz="1400" dirty="0">
                    <a:solidFill>
                      <a:schemeClr val="tx1">
                        <a:lumMod val="85000"/>
                        <a:lumOff val="15000"/>
                      </a:schemeClr>
                    </a:solidFill>
                    <a:cs typeface="+mn-ea"/>
                    <a:sym typeface="+mn-lt"/>
                  </a:rPr>
                </a:br>
                <a:r>
                  <a:rPr lang="zh-CN" altLang="en-US" sz="1400" dirty="0">
                    <a:solidFill>
                      <a:schemeClr val="tx1">
                        <a:lumMod val="85000"/>
                        <a:lumOff val="15000"/>
                      </a:schemeClr>
                    </a:solidFill>
                    <a:cs typeface="+mn-ea"/>
                    <a:sym typeface="+mn-lt"/>
                  </a:rPr>
                  <a:t>图结构由两个部分组成：根据人体结构，将每一帧的节点连接成边，这些边形成单帧中的边</a:t>
                </a:r>
                <a14:m>
                  <m:oMath xmlns:m="http://schemas.openxmlformats.org/officeDocument/2006/math">
                    <m:sSub>
                      <m:sSubPr>
                        <m:ctrlPr>
                          <a:rPr lang="en-US" altLang="zh-CN" sz="1400" i="1" smtClean="0">
                            <a:solidFill>
                              <a:schemeClr val="tx1">
                                <a:lumMod val="85000"/>
                                <a:lumOff val="15000"/>
                              </a:schemeClr>
                            </a:solidFill>
                            <a:latin typeface="Cambria Math" panose="02040503050406030204" pitchFamily="18" charset="0"/>
                            <a:cs typeface="+mn-ea"/>
                            <a:sym typeface="+mn-lt"/>
                          </a:rPr>
                        </m:ctrlPr>
                      </m:sSubPr>
                      <m:e>
                        <m:r>
                          <a:rPr lang="en-US" altLang="zh-CN" sz="1400" b="0" i="1" smtClean="0">
                            <a:solidFill>
                              <a:schemeClr val="tx1">
                                <a:lumMod val="85000"/>
                                <a:lumOff val="15000"/>
                              </a:schemeClr>
                            </a:solidFill>
                            <a:latin typeface="Cambria Math" panose="02040503050406030204" pitchFamily="18" charset="0"/>
                            <a:cs typeface="+mn-ea"/>
                            <a:sym typeface="+mn-lt"/>
                          </a:rPr>
                          <m:t>𝐸</m:t>
                        </m:r>
                      </m:e>
                      <m:sub>
                        <m:r>
                          <a:rPr lang="en-US" altLang="zh-CN" sz="1400" b="0" i="1" smtClean="0">
                            <a:solidFill>
                              <a:schemeClr val="tx1">
                                <a:lumMod val="85000"/>
                                <a:lumOff val="15000"/>
                              </a:schemeClr>
                            </a:solidFill>
                            <a:latin typeface="Cambria Math" panose="02040503050406030204" pitchFamily="18" charset="0"/>
                            <a:cs typeface="+mn-ea"/>
                            <a:sym typeface="+mn-lt"/>
                          </a:rPr>
                          <m:t>𝑠</m:t>
                        </m:r>
                      </m:sub>
                    </m:sSub>
                    <m:r>
                      <a:rPr lang="en-US" altLang="zh-CN" sz="14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400" b="0" i="1" smtClean="0">
                            <a:solidFill>
                              <a:schemeClr val="tx1">
                                <a:lumMod val="85000"/>
                                <a:lumOff val="15000"/>
                              </a:schemeClr>
                            </a:solidFill>
                            <a:latin typeface="Cambria Math" panose="02040503050406030204" pitchFamily="18" charset="0"/>
                            <a:cs typeface="+mn-ea"/>
                            <a:sym typeface="+mn-lt"/>
                          </a:rPr>
                        </m:ctrlPr>
                      </m:sSubPr>
                      <m:e>
                        <m:r>
                          <a:rPr lang="en-US" altLang="zh-CN" sz="1400" b="0" i="1" smtClean="0">
                            <a:solidFill>
                              <a:schemeClr val="tx1">
                                <a:lumMod val="85000"/>
                                <a:lumOff val="15000"/>
                              </a:schemeClr>
                            </a:solidFill>
                            <a:latin typeface="Cambria Math" panose="02040503050406030204" pitchFamily="18" charset="0"/>
                            <a:cs typeface="+mn-ea"/>
                            <a:sym typeface="+mn-lt"/>
                          </a:rPr>
                          <m:t>𝑣</m:t>
                        </m:r>
                      </m:e>
                      <m:sub>
                        <m:r>
                          <a:rPr lang="en-US" altLang="zh-CN" sz="1400" b="0" i="1" smtClean="0">
                            <a:solidFill>
                              <a:schemeClr val="tx1">
                                <a:lumMod val="85000"/>
                                <a:lumOff val="15000"/>
                              </a:schemeClr>
                            </a:solidFill>
                            <a:latin typeface="Cambria Math" panose="02040503050406030204" pitchFamily="18" charset="0"/>
                            <a:cs typeface="+mn-ea"/>
                            <a:sym typeface="+mn-lt"/>
                          </a:rPr>
                          <m:t>𝑡𝑖</m:t>
                        </m:r>
                      </m:sub>
                    </m:sSub>
                    <m:sSub>
                      <m:sSubPr>
                        <m:ctrlPr>
                          <a:rPr lang="en-US" altLang="zh-CN" sz="1400" b="0" i="1" smtClean="0">
                            <a:solidFill>
                              <a:schemeClr val="tx1">
                                <a:lumMod val="85000"/>
                                <a:lumOff val="15000"/>
                              </a:schemeClr>
                            </a:solidFill>
                            <a:latin typeface="Cambria Math" panose="02040503050406030204" pitchFamily="18" charset="0"/>
                            <a:cs typeface="+mn-ea"/>
                            <a:sym typeface="+mn-lt"/>
                          </a:rPr>
                        </m:ctrlPr>
                      </m:sSubPr>
                      <m:e>
                        <m:r>
                          <a:rPr lang="en-US" altLang="zh-CN" sz="1400" b="0" i="1" smtClean="0">
                            <a:solidFill>
                              <a:schemeClr val="tx1">
                                <a:lumMod val="85000"/>
                                <a:lumOff val="15000"/>
                              </a:schemeClr>
                            </a:solidFill>
                            <a:latin typeface="Cambria Math" panose="02040503050406030204" pitchFamily="18" charset="0"/>
                            <a:cs typeface="+mn-ea"/>
                            <a:sym typeface="+mn-lt"/>
                          </a:rPr>
                          <m:t>𝑣</m:t>
                        </m:r>
                      </m:e>
                      <m:sub>
                        <m:r>
                          <a:rPr lang="en-US" altLang="zh-CN" sz="1400" b="0" i="1" smtClean="0">
                            <a:solidFill>
                              <a:schemeClr val="tx1">
                                <a:lumMod val="85000"/>
                                <a:lumOff val="15000"/>
                              </a:schemeClr>
                            </a:solidFill>
                            <a:latin typeface="Cambria Math" panose="02040503050406030204" pitchFamily="18" charset="0"/>
                            <a:cs typeface="+mn-ea"/>
                            <a:sym typeface="+mn-lt"/>
                          </a:rPr>
                          <m:t>𝑡𝑗</m:t>
                        </m:r>
                      </m:sub>
                    </m:sSub>
                    <m:r>
                      <a:rPr lang="en-US" altLang="zh-CN" sz="1400" b="0" i="1" smtClean="0">
                        <a:solidFill>
                          <a:schemeClr val="tx1">
                            <a:lumMod val="85000"/>
                            <a:lumOff val="15000"/>
                          </a:schemeClr>
                        </a:solidFill>
                        <a:latin typeface="Cambria Math" panose="02040503050406030204" pitchFamily="18" charset="0"/>
                        <a:cs typeface="+mn-ea"/>
                        <a:sym typeface="+mn-lt"/>
                      </a:rPr>
                      <m:t>|(</m:t>
                    </m:r>
                    <m:r>
                      <a:rPr lang="en-US" altLang="zh-CN" sz="1400" b="0" i="1" smtClean="0">
                        <a:solidFill>
                          <a:schemeClr val="tx1">
                            <a:lumMod val="85000"/>
                            <a:lumOff val="15000"/>
                          </a:schemeClr>
                        </a:solidFill>
                        <a:latin typeface="Cambria Math" panose="02040503050406030204" pitchFamily="18" charset="0"/>
                        <a:cs typeface="+mn-ea"/>
                        <a:sym typeface="+mn-lt"/>
                      </a:rPr>
                      <m:t>𝑖</m:t>
                    </m:r>
                    <m:r>
                      <a:rPr lang="en-US" altLang="zh-CN" sz="1400" b="0" i="1" smtClean="0">
                        <a:solidFill>
                          <a:schemeClr val="tx1">
                            <a:lumMod val="85000"/>
                            <a:lumOff val="15000"/>
                          </a:schemeClr>
                        </a:solidFill>
                        <a:latin typeface="Cambria Math" panose="02040503050406030204" pitchFamily="18" charset="0"/>
                        <a:cs typeface="+mn-ea"/>
                        <a:sym typeface="+mn-lt"/>
                      </a:rPr>
                      <m:t>,</m:t>
                    </m:r>
                    <m:r>
                      <a:rPr lang="en-US" altLang="zh-CN" sz="1400" b="0" i="1" smtClean="0">
                        <a:solidFill>
                          <a:schemeClr val="tx1">
                            <a:lumMod val="85000"/>
                            <a:lumOff val="15000"/>
                          </a:schemeClr>
                        </a:solidFill>
                        <a:latin typeface="Cambria Math" panose="02040503050406030204" pitchFamily="18" charset="0"/>
                        <a:cs typeface="+mn-ea"/>
                        <a:sym typeface="+mn-lt"/>
                      </a:rPr>
                      <m:t>𝑗</m:t>
                    </m:r>
                    <m:r>
                      <a:rPr lang="en-US" altLang="zh-CN" sz="1400" b="0" i="1" smtClean="0">
                        <a:solidFill>
                          <a:schemeClr val="tx1">
                            <a:lumMod val="85000"/>
                            <a:lumOff val="15000"/>
                          </a:schemeClr>
                        </a:solidFill>
                        <a:latin typeface="Cambria Math" panose="02040503050406030204" pitchFamily="18" charset="0"/>
                        <a:cs typeface="+mn-ea"/>
                        <a:sym typeface="+mn-lt"/>
                      </a:rPr>
                      <m:t>)∈</m:t>
                    </m:r>
                    <m:r>
                      <a:rPr lang="en-US" altLang="zh-CN" sz="14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𝐻</m:t>
                    </m:r>
                    <m:r>
                      <a:rPr lang="en-US" altLang="zh-CN" sz="1400" b="0" i="1" smtClean="0">
                        <a:solidFill>
                          <a:schemeClr val="tx1">
                            <a:lumMod val="85000"/>
                            <a:lumOff val="15000"/>
                          </a:schemeClr>
                        </a:solidFill>
                        <a:latin typeface="Cambria Math" panose="02040503050406030204" pitchFamily="18" charset="0"/>
                        <a:cs typeface="+mn-ea"/>
                        <a:sym typeface="+mn-lt"/>
                      </a:rPr>
                      <m:t>}</m:t>
                    </m:r>
                  </m:oMath>
                </a14:m>
                <a:r>
                  <a:rPr lang="zh-CN" altLang="en-US" sz="1400" dirty="0">
                    <a:solidFill>
                      <a:schemeClr val="tx1">
                        <a:lumMod val="85000"/>
                        <a:lumOff val="15000"/>
                      </a:schemeClr>
                    </a:solidFill>
                    <a:cs typeface="+mn-ea"/>
                    <a:sym typeface="+mn-lt"/>
                  </a:rPr>
                  <a:t>，其中</a:t>
                </a:r>
                <a14:m>
                  <m:oMath xmlns:m="http://schemas.openxmlformats.org/officeDocument/2006/math">
                    <m:r>
                      <a:rPr lang="en-US" altLang="zh-CN" sz="1400" b="0" i="1" smtClean="0">
                        <a:solidFill>
                          <a:schemeClr val="tx1">
                            <a:lumMod val="85000"/>
                            <a:lumOff val="15000"/>
                          </a:schemeClr>
                        </a:solidFill>
                        <a:latin typeface="Cambria Math" panose="02040503050406030204" pitchFamily="18" charset="0"/>
                        <a:cs typeface="+mn-ea"/>
                        <a:sym typeface="+mn-lt"/>
                      </a:rPr>
                      <m:t>𝐻</m:t>
                    </m:r>
                  </m:oMath>
                </a14:m>
                <a:r>
                  <a:rPr lang="zh-CN" altLang="en-US" sz="1400" dirty="0">
                    <a:solidFill>
                      <a:schemeClr val="tx1">
                        <a:lumMod val="85000"/>
                        <a:lumOff val="15000"/>
                      </a:schemeClr>
                    </a:solidFill>
                    <a:cs typeface="+mn-ea"/>
                    <a:sym typeface="+mn-lt"/>
                  </a:rPr>
                  <a:t>是一组自然连接的人体关节。将连续两帧中相同的节点连接成边，这些边形成两帧之间的边</a:t>
                </a:r>
                <a14:m>
                  <m:oMath xmlns:m="http://schemas.openxmlformats.org/officeDocument/2006/math">
                    <m:sSub>
                      <m:sSubPr>
                        <m:ctrlPr>
                          <a:rPr lang="en-US" altLang="zh-CN" sz="1400" i="1" smtClean="0">
                            <a:solidFill>
                              <a:schemeClr val="tx1">
                                <a:lumMod val="85000"/>
                                <a:lumOff val="15000"/>
                              </a:schemeClr>
                            </a:solidFill>
                            <a:latin typeface="Cambria Math" panose="02040503050406030204" pitchFamily="18" charset="0"/>
                            <a:cs typeface="+mn-ea"/>
                            <a:sym typeface="+mn-lt"/>
                          </a:rPr>
                        </m:ctrlPr>
                      </m:sSubPr>
                      <m:e>
                        <m:r>
                          <a:rPr lang="en-US" altLang="zh-CN" sz="1400" b="0" i="1" smtClean="0">
                            <a:solidFill>
                              <a:schemeClr val="tx1">
                                <a:lumMod val="85000"/>
                                <a:lumOff val="15000"/>
                              </a:schemeClr>
                            </a:solidFill>
                            <a:latin typeface="Cambria Math" panose="02040503050406030204" pitchFamily="18" charset="0"/>
                            <a:cs typeface="+mn-ea"/>
                            <a:sym typeface="+mn-lt"/>
                          </a:rPr>
                          <m:t>𝐸</m:t>
                        </m:r>
                      </m:e>
                      <m:sub>
                        <m:r>
                          <a:rPr lang="en-US" altLang="zh-CN" sz="1400" b="0" i="1" smtClean="0">
                            <a:solidFill>
                              <a:schemeClr val="tx1">
                                <a:lumMod val="85000"/>
                                <a:lumOff val="15000"/>
                              </a:schemeClr>
                            </a:solidFill>
                            <a:latin typeface="Cambria Math" panose="02040503050406030204" pitchFamily="18" charset="0"/>
                            <a:cs typeface="+mn-ea"/>
                            <a:sym typeface="+mn-lt"/>
                          </a:rPr>
                          <m:t>𝐹</m:t>
                        </m:r>
                      </m:sub>
                    </m:sSub>
                    <m:r>
                      <a:rPr lang="en-US" altLang="zh-CN" sz="14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400" b="0" i="1" smtClean="0">
                            <a:solidFill>
                              <a:schemeClr val="tx1">
                                <a:lumMod val="85000"/>
                                <a:lumOff val="15000"/>
                              </a:schemeClr>
                            </a:solidFill>
                            <a:latin typeface="Cambria Math" panose="02040503050406030204" pitchFamily="18" charset="0"/>
                            <a:cs typeface="+mn-ea"/>
                            <a:sym typeface="+mn-lt"/>
                          </a:rPr>
                        </m:ctrlPr>
                      </m:sSubPr>
                      <m:e>
                        <m:r>
                          <a:rPr lang="en-US" altLang="zh-CN" sz="1400" b="0" i="1" smtClean="0">
                            <a:solidFill>
                              <a:schemeClr val="tx1">
                                <a:lumMod val="85000"/>
                                <a:lumOff val="15000"/>
                              </a:schemeClr>
                            </a:solidFill>
                            <a:latin typeface="Cambria Math" panose="02040503050406030204" pitchFamily="18" charset="0"/>
                            <a:cs typeface="+mn-ea"/>
                            <a:sym typeface="+mn-lt"/>
                          </a:rPr>
                          <m:t>𝑣</m:t>
                        </m:r>
                      </m:e>
                      <m:sub>
                        <m:r>
                          <a:rPr lang="en-US" altLang="zh-CN" sz="1400" b="0" i="1" smtClean="0">
                            <a:solidFill>
                              <a:schemeClr val="tx1">
                                <a:lumMod val="85000"/>
                                <a:lumOff val="15000"/>
                              </a:schemeClr>
                            </a:solidFill>
                            <a:latin typeface="Cambria Math" panose="02040503050406030204" pitchFamily="18" charset="0"/>
                            <a:cs typeface="+mn-ea"/>
                            <a:sym typeface="+mn-lt"/>
                          </a:rPr>
                          <m:t>𝑖</m:t>
                        </m:r>
                      </m:sub>
                    </m:sSub>
                    <m:sSub>
                      <m:sSubPr>
                        <m:ctrlPr>
                          <a:rPr lang="en-US" altLang="zh-CN" sz="1400" b="0" i="1" smtClean="0">
                            <a:solidFill>
                              <a:schemeClr val="tx1">
                                <a:lumMod val="85000"/>
                                <a:lumOff val="15000"/>
                              </a:schemeClr>
                            </a:solidFill>
                            <a:latin typeface="Cambria Math" panose="02040503050406030204" pitchFamily="18" charset="0"/>
                            <a:cs typeface="+mn-ea"/>
                            <a:sym typeface="+mn-lt"/>
                          </a:rPr>
                        </m:ctrlPr>
                      </m:sSubPr>
                      <m:e>
                        <m:r>
                          <a:rPr lang="en-US" altLang="zh-CN" sz="1400" b="0" i="1" smtClean="0">
                            <a:solidFill>
                              <a:schemeClr val="tx1">
                                <a:lumMod val="85000"/>
                                <a:lumOff val="15000"/>
                              </a:schemeClr>
                            </a:solidFill>
                            <a:latin typeface="Cambria Math" panose="02040503050406030204" pitchFamily="18" charset="0"/>
                            <a:cs typeface="+mn-ea"/>
                            <a:sym typeface="+mn-lt"/>
                          </a:rPr>
                          <m:t>𝑣</m:t>
                        </m:r>
                      </m:e>
                      <m:sub>
                        <m:d>
                          <m:dPr>
                            <m:ctrlPr>
                              <a:rPr lang="en-US" altLang="zh-CN" sz="1400" b="0" i="1" smtClean="0">
                                <a:solidFill>
                                  <a:schemeClr val="tx1">
                                    <a:lumMod val="85000"/>
                                    <a:lumOff val="15000"/>
                                  </a:schemeClr>
                                </a:solidFill>
                                <a:latin typeface="Cambria Math" panose="02040503050406030204" pitchFamily="18" charset="0"/>
                                <a:cs typeface="+mn-ea"/>
                                <a:sym typeface="+mn-lt"/>
                              </a:rPr>
                            </m:ctrlPr>
                          </m:dPr>
                          <m:e>
                            <m:r>
                              <a:rPr lang="en-US" altLang="zh-CN" sz="1400" b="0" i="1" smtClean="0">
                                <a:solidFill>
                                  <a:schemeClr val="tx1">
                                    <a:lumMod val="85000"/>
                                    <a:lumOff val="15000"/>
                                  </a:schemeClr>
                                </a:solidFill>
                                <a:latin typeface="Cambria Math" panose="02040503050406030204" pitchFamily="18" charset="0"/>
                                <a:cs typeface="+mn-ea"/>
                                <a:sym typeface="+mn-lt"/>
                              </a:rPr>
                              <m:t>𝑡</m:t>
                            </m:r>
                            <m:r>
                              <a:rPr lang="en-US" altLang="zh-CN" sz="1400" b="0" i="1" smtClean="0">
                                <a:solidFill>
                                  <a:schemeClr val="tx1">
                                    <a:lumMod val="85000"/>
                                    <a:lumOff val="15000"/>
                                  </a:schemeClr>
                                </a:solidFill>
                                <a:latin typeface="Cambria Math" panose="02040503050406030204" pitchFamily="18" charset="0"/>
                                <a:cs typeface="+mn-ea"/>
                                <a:sym typeface="+mn-lt"/>
                              </a:rPr>
                              <m:t>+1</m:t>
                            </m:r>
                          </m:e>
                        </m:d>
                        <m:r>
                          <a:rPr lang="en-US" altLang="zh-CN" sz="1400" b="0" i="1" smtClean="0">
                            <a:solidFill>
                              <a:schemeClr val="tx1">
                                <a:lumMod val="85000"/>
                                <a:lumOff val="15000"/>
                              </a:schemeClr>
                            </a:solidFill>
                            <a:latin typeface="Cambria Math" panose="02040503050406030204" pitchFamily="18" charset="0"/>
                            <a:cs typeface="+mn-ea"/>
                            <a:sym typeface="+mn-lt"/>
                          </a:rPr>
                          <m:t>𝑖</m:t>
                        </m:r>
                      </m:sub>
                    </m:sSub>
                    <m:r>
                      <a:rPr lang="en-US" altLang="zh-CN" sz="1400" b="0" i="1" smtClean="0">
                        <a:solidFill>
                          <a:schemeClr val="tx1">
                            <a:lumMod val="85000"/>
                            <a:lumOff val="15000"/>
                          </a:schemeClr>
                        </a:solidFill>
                        <a:latin typeface="Cambria Math" panose="02040503050406030204" pitchFamily="18" charset="0"/>
                        <a:cs typeface="+mn-ea"/>
                        <a:sym typeface="+mn-lt"/>
                      </a:rPr>
                      <m:t>}</m:t>
                    </m:r>
                    <m:r>
                      <a:rPr lang="zh-CN" altLang="en-US" sz="1400" i="1">
                        <a:solidFill>
                          <a:schemeClr val="tx1">
                            <a:lumMod val="85000"/>
                            <a:lumOff val="15000"/>
                          </a:schemeClr>
                        </a:solidFill>
                        <a:latin typeface="Cambria Math" panose="02040503050406030204" pitchFamily="18" charset="0"/>
                        <a:cs typeface="+mn-ea"/>
                        <a:sym typeface="+mn-lt"/>
                      </a:rPr>
                      <m:t>。</m:t>
                    </m:r>
                  </m:oMath>
                </a14:m>
                <a:endParaRPr lang="en-US" altLang="zh-CN" sz="1400" dirty="0">
                  <a:solidFill>
                    <a:schemeClr val="tx1">
                      <a:lumMod val="85000"/>
                      <a:lumOff val="15000"/>
                    </a:schemeClr>
                  </a:solidFill>
                  <a:cs typeface="+mn-ea"/>
                  <a:sym typeface="+mn-lt"/>
                </a:endParaRPr>
              </a:p>
            </p:txBody>
          </p:sp>
        </mc:Choice>
        <mc:Fallback xmlns="">
          <p:sp>
            <p:nvSpPr>
              <p:cNvPr id="50" name="TextBox 217">
                <a:extLst>
                  <a:ext uri="{FF2B5EF4-FFF2-40B4-BE49-F238E27FC236}">
                    <a16:creationId xmlns:a16="http://schemas.microsoft.com/office/drawing/2014/main" id="{0B018BBA-35F5-BBFE-D1A6-C14C56D43428}"/>
                  </a:ext>
                </a:extLst>
              </p:cNvPr>
              <p:cNvSpPr txBox="1">
                <a:spLocks noRot="1" noChangeAspect="1" noMove="1" noResize="1" noEditPoints="1" noAdjustHandles="1" noChangeArrowheads="1" noChangeShapeType="1" noTextEdit="1"/>
              </p:cNvSpPr>
              <p:nvPr/>
            </p:nvSpPr>
            <p:spPr>
              <a:xfrm>
                <a:off x="761419" y="3873087"/>
                <a:ext cx="4594174" cy="2069349"/>
              </a:xfrm>
              <a:prstGeom prst="rect">
                <a:avLst/>
              </a:prstGeom>
              <a:blipFill>
                <a:blip r:embed="rId5"/>
                <a:stretch>
                  <a:fillRect l="-398" t="-294"/>
                </a:stretch>
              </a:blipFill>
            </p:spPr>
            <p:txBody>
              <a:bodyPr/>
              <a:lstStyle/>
              <a:p>
                <a:r>
                  <a:rPr lang="zh-CN" altLang="en-US">
                    <a:noFill/>
                  </a:rPr>
                  <a:t> </a:t>
                </a:r>
              </a:p>
            </p:txBody>
          </p:sp>
        </mc:Fallback>
      </mc:AlternateContent>
      <p:pic>
        <p:nvPicPr>
          <p:cNvPr id="52" name="图片 51">
            <a:extLst>
              <a:ext uri="{FF2B5EF4-FFF2-40B4-BE49-F238E27FC236}">
                <a16:creationId xmlns:a16="http://schemas.microsoft.com/office/drawing/2014/main" id="{F02F386B-3BA4-3FB6-BF11-650E23CA7C1E}"/>
              </a:ext>
            </a:extLst>
          </p:cNvPr>
          <p:cNvPicPr>
            <a:picLocks noChangeAspect="1"/>
          </p:cNvPicPr>
          <p:nvPr/>
        </p:nvPicPr>
        <p:blipFill>
          <a:blip r:embed="rId6"/>
          <a:stretch>
            <a:fillRect/>
          </a:stretch>
        </p:blipFill>
        <p:spPr>
          <a:xfrm>
            <a:off x="5207640" y="2450889"/>
            <a:ext cx="3006282" cy="2069347"/>
          </a:xfrm>
          <a:prstGeom prst="rect">
            <a:avLst/>
          </a:prstGeom>
        </p:spPr>
      </p:pic>
      <p:pic>
        <p:nvPicPr>
          <p:cNvPr id="4" name="图片 3">
            <a:extLst>
              <a:ext uri="{FF2B5EF4-FFF2-40B4-BE49-F238E27FC236}">
                <a16:creationId xmlns:a16="http://schemas.microsoft.com/office/drawing/2014/main" id="{93B308AB-6974-102D-C343-BCA720407BF6}"/>
              </a:ext>
            </a:extLst>
          </p:cNvPr>
          <p:cNvPicPr>
            <a:picLocks noChangeAspect="1"/>
          </p:cNvPicPr>
          <p:nvPr/>
        </p:nvPicPr>
        <p:blipFill>
          <a:blip r:embed="rId7"/>
          <a:stretch>
            <a:fillRect/>
          </a:stretch>
        </p:blipFill>
        <p:spPr>
          <a:xfrm>
            <a:off x="677589" y="810275"/>
            <a:ext cx="5152228" cy="11057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flipH="1">
            <a:off x="916289" y="1564971"/>
            <a:ext cx="6711904" cy="1848257"/>
          </a:xfrm>
          <a:custGeom>
            <a:avLst/>
            <a:gdLst>
              <a:gd name="T0" fmla="*/ 75 w 2400"/>
              <a:gd name="T1" fmla="*/ 0 h 659"/>
              <a:gd name="T2" fmla="*/ 2325 w 2400"/>
              <a:gd name="T3" fmla="*/ 0 h 659"/>
              <a:gd name="T4" fmla="*/ 2400 w 2400"/>
              <a:gd name="T5" fmla="*/ 74 h 659"/>
              <a:gd name="T6" fmla="*/ 2400 w 2400"/>
              <a:gd name="T7" fmla="*/ 584 h 659"/>
              <a:gd name="T8" fmla="*/ 2325 w 2400"/>
              <a:gd name="T9" fmla="*/ 659 h 659"/>
              <a:gd name="T10" fmla="*/ 75 w 2400"/>
              <a:gd name="T11" fmla="*/ 659 h 659"/>
              <a:gd name="T12" fmla="*/ 0 w 2400"/>
              <a:gd name="T13" fmla="*/ 584 h 659"/>
              <a:gd name="T14" fmla="*/ 0 w 2400"/>
              <a:gd name="T15" fmla="*/ 74 h 659"/>
              <a:gd name="T16" fmla="*/ 75 w 2400"/>
              <a:gd name="T1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0" h="659">
                <a:moveTo>
                  <a:pt x="75" y="0"/>
                </a:moveTo>
                <a:cubicBezTo>
                  <a:pt x="2325" y="0"/>
                  <a:pt x="2325" y="0"/>
                  <a:pt x="2325" y="0"/>
                </a:cubicBezTo>
                <a:cubicBezTo>
                  <a:pt x="2366" y="0"/>
                  <a:pt x="2400" y="33"/>
                  <a:pt x="2400" y="74"/>
                </a:cubicBezTo>
                <a:cubicBezTo>
                  <a:pt x="2400" y="584"/>
                  <a:pt x="2400" y="584"/>
                  <a:pt x="2400" y="584"/>
                </a:cubicBezTo>
                <a:cubicBezTo>
                  <a:pt x="2400" y="625"/>
                  <a:pt x="2366" y="659"/>
                  <a:pt x="2325" y="659"/>
                </a:cubicBezTo>
                <a:cubicBezTo>
                  <a:pt x="75" y="659"/>
                  <a:pt x="75" y="659"/>
                  <a:pt x="75" y="659"/>
                </a:cubicBezTo>
                <a:cubicBezTo>
                  <a:pt x="34" y="659"/>
                  <a:pt x="0" y="625"/>
                  <a:pt x="0" y="584"/>
                </a:cubicBezTo>
                <a:cubicBezTo>
                  <a:pt x="0" y="74"/>
                  <a:pt x="0" y="74"/>
                  <a:pt x="0" y="74"/>
                </a:cubicBezTo>
                <a:cubicBezTo>
                  <a:pt x="0" y="33"/>
                  <a:pt x="34" y="0"/>
                  <a:pt x="75"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 name="Freeform 212"/>
          <p:cNvSpPr/>
          <p:nvPr/>
        </p:nvSpPr>
        <p:spPr bwMode="auto">
          <a:xfrm flipH="1">
            <a:off x="913923" y="1553633"/>
            <a:ext cx="6533346" cy="1610572"/>
          </a:xfrm>
          <a:custGeom>
            <a:avLst/>
            <a:gdLst>
              <a:gd name="T0" fmla="*/ 2 w 2336"/>
              <a:gd name="T1" fmla="*/ 1 h 574"/>
              <a:gd name="T2" fmla="*/ 2 w 2336"/>
              <a:gd name="T3" fmla="*/ 518 h 574"/>
              <a:gd name="T4" fmla="*/ 11 w 2336"/>
              <a:gd name="T5" fmla="*/ 558 h 574"/>
              <a:gd name="T6" fmla="*/ 38 w 2336"/>
              <a:gd name="T7" fmla="*/ 572 h 574"/>
              <a:gd name="T8" fmla="*/ 670 w 2336"/>
              <a:gd name="T9" fmla="*/ 572 h 574"/>
              <a:gd name="T10" fmla="*/ 707 w 2336"/>
              <a:gd name="T11" fmla="*/ 552 h 574"/>
              <a:gd name="T12" fmla="*/ 718 w 2336"/>
              <a:gd name="T13" fmla="*/ 518 h 574"/>
              <a:gd name="T14" fmla="*/ 718 w 2336"/>
              <a:gd name="T15" fmla="*/ 88 h 574"/>
              <a:gd name="T16" fmla="*/ 1127 w 2336"/>
              <a:gd name="T17" fmla="*/ 88 h 574"/>
              <a:gd name="T18" fmla="*/ 1478 w 2336"/>
              <a:gd name="T19" fmla="*/ 88 h 574"/>
              <a:gd name="T20" fmla="*/ 1894 w 2336"/>
              <a:gd name="T21" fmla="*/ 88 h 574"/>
              <a:gd name="T22" fmla="*/ 2200 w 2336"/>
              <a:gd name="T23" fmla="*/ 88 h 574"/>
              <a:gd name="T24" fmla="*/ 2335 w 2336"/>
              <a:gd name="T25" fmla="*/ 88 h 574"/>
              <a:gd name="T26" fmla="*/ 2333 w 2336"/>
              <a:gd name="T27" fmla="*/ 58 h 574"/>
              <a:gd name="T28" fmla="*/ 2309 w 2336"/>
              <a:gd name="T29" fmla="*/ 18 h 574"/>
              <a:gd name="T30" fmla="*/ 2264 w 2336"/>
              <a:gd name="T31" fmla="*/ 0 h 574"/>
              <a:gd name="T32" fmla="*/ 2 w 2336"/>
              <a:gd name="T33" fmla="*/ 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6" h="574">
                <a:moveTo>
                  <a:pt x="2" y="1"/>
                </a:moveTo>
                <a:cubicBezTo>
                  <a:pt x="2" y="518"/>
                  <a:pt x="2" y="518"/>
                  <a:pt x="2" y="518"/>
                </a:cubicBezTo>
                <a:cubicBezTo>
                  <a:pt x="2" y="518"/>
                  <a:pt x="0" y="546"/>
                  <a:pt x="11" y="558"/>
                </a:cubicBezTo>
                <a:cubicBezTo>
                  <a:pt x="26" y="574"/>
                  <a:pt x="38" y="572"/>
                  <a:pt x="38" y="572"/>
                </a:cubicBezTo>
                <a:cubicBezTo>
                  <a:pt x="670" y="572"/>
                  <a:pt x="670" y="572"/>
                  <a:pt x="670" y="572"/>
                </a:cubicBezTo>
                <a:cubicBezTo>
                  <a:pt x="678" y="572"/>
                  <a:pt x="696" y="567"/>
                  <a:pt x="707" y="552"/>
                </a:cubicBezTo>
                <a:cubicBezTo>
                  <a:pt x="718" y="540"/>
                  <a:pt x="718" y="523"/>
                  <a:pt x="718" y="518"/>
                </a:cubicBezTo>
                <a:cubicBezTo>
                  <a:pt x="718" y="88"/>
                  <a:pt x="718" y="88"/>
                  <a:pt x="718" y="88"/>
                </a:cubicBezTo>
                <a:cubicBezTo>
                  <a:pt x="1127" y="88"/>
                  <a:pt x="1127" y="88"/>
                  <a:pt x="1127" y="88"/>
                </a:cubicBezTo>
                <a:cubicBezTo>
                  <a:pt x="1478" y="88"/>
                  <a:pt x="1478" y="88"/>
                  <a:pt x="1478" y="88"/>
                </a:cubicBezTo>
                <a:cubicBezTo>
                  <a:pt x="1894" y="88"/>
                  <a:pt x="1894" y="88"/>
                  <a:pt x="1894" y="88"/>
                </a:cubicBezTo>
                <a:cubicBezTo>
                  <a:pt x="2200" y="88"/>
                  <a:pt x="2200" y="88"/>
                  <a:pt x="2200" y="88"/>
                </a:cubicBezTo>
                <a:cubicBezTo>
                  <a:pt x="2335" y="88"/>
                  <a:pt x="2335" y="88"/>
                  <a:pt x="2335" y="88"/>
                </a:cubicBezTo>
                <a:cubicBezTo>
                  <a:pt x="2335" y="88"/>
                  <a:pt x="2336" y="69"/>
                  <a:pt x="2333" y="58"/>
                </a:cubicBezTo>
                <a:cubicBezTo>
                  <a:pt x="2332" y="51"/>
                  <a:pt x="2327" y="34"/>
                  <a:pt x="2309" y="18"/>
                </a:cubicBezTo>
                <a:cubicBezTo>
                  <a:pt x="2287" y="0"/>
                  <a:pt x="2264" y="0"/>
                  <a:pt x="2264" y="0"/>
                </a:cubicBezTo>
                <a:lnTo>
                  <a:pt x="2" y="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Freeform 5"/>
          <p:cNvSpPr/>
          <p:nvPr/>
        </p:nvSpPr>
        <p:spPr bwMode="auto">
          <a:xfrm>
            <a:off x="4563808" y="3964110"/>
            <a:ext cx="6711904" cy="1848257"/>
          </a:xfrm>
          <a:custGeom>
            <a:avLst/>
            <a:gdLst>
              <a:gd name="T0" fmla="*/ 75 w 2400"/>
              <a:gd name="T1" fmla="*/ 0 h 659"/>
              <a:gd name="T2" fmla="*/ 2325 w 2400"/>
              <a:gd name="T3" fmla="*/ 0 h 659"/>
              <a:gd name="T4" fmla="*/ 2400 w 2400"/>
              <a:gd name="T5" fmla="*/ 74 h 659"/>
              <a:gd name="T6" fmla="*/ 2400 w 2400"/>
              <a:gd name="T7" fmla="*/ 584 h 659"/>
              <a:gd name="T8" fmla="*/ 2325 w 2400"/>
              <a:gd name="T9" fmla="*/ 659 h 659"/>
              <a:gd name="T10" fmla="*/ 75 w 2400"/>
              <a:gd name="T11" fmla="*/ 659 h 659"/>
              <a:gd name="T12" fmla="*/ 0 w 2400"/>
              <a:gd name="T13" fmla="*/ 584 h 659"/>
              <a:gd name="T14" fmla="*/ 0 w 2400"/>
              <a:gd name="T15" fmla="*/ 74 h 659"/>
              <a:gd name="T16" fmla="*/ 75 w 2400"/>
              <a:gd name="T1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0" h="659">
                <a:moveTo>
                  <a:pt x="75" y="0"/>
                </a:moveTo>
                <a:cubicBezTo>
                  <a:pt x="2325" y="0"/>
                  <a:pt x="2325" y="0"/>
                  <a:pt x="2325" y="0"/>
                </a:cubicBezTo>
                <a:cubicBezTo>
                  <a:pt x="2366" y="0"/>
                  <a:pt x="2400" y="33"/>
                  <a:pt x="2400" y="74"/>
                </a:cubicBezTo>
                <a:cubicBezTo>
                  <a:pt x="2400" y="584"/>
                  <a:pt x="2400" y="584"/>
                  <a:pt x="2400" y="584"/>
                </a:cubicBezTo>
                <a:cubicBezTo>
                  <a:pt x="2400" y="625"/>
                  <a:pt x="2366" y="659"/>
                  <a:pt x="2325" y="659"/>
                </a:cubicBezTo>
                <a:cubicBezTo>
                  <a:pt x="75" y="659"/>
                  <a:pt x="75" y="659"/>
                  <a:pt x="75" y="659"/>
                </a:cubicBezTo>
                <a:cubicBezTo>
                  <a:pt x="34" y="659"/>
                  <a:pt x="0" y="625"/>
                  <a:pt x="0" y="584"/>
                </a:cubicBezTo>
                <a:cubicBezTo>
                  <a:pt x="0" y="74"/>
                  <a:pt x="0" y="74"/>
                  <a:pt x="0" y="74"/>
                </a:cubicBezTo>
                <a:cubicBezTo>
                  <a:pt x="0" y="33"/>
                  <a:pt x="34" y="0"/>
                  <a:pt x="75"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12"/>
          <p:cNvSpPr/>
          <p:nvPr/>
        </p:nvSpPr>
        <p:spPr bwMode="auto">
          <a:xfrm>
            <a:off x="4744731" y="3960562"/>
            <a:ext cx="6533346" cy="1610572"/>
          </a:xfrm>
          <a:custGeom>
            <a:avLst/>
            <a:gdLst>
              <a:gd name="T0" fmla="*/ 2 w 2336"/>
              <a:gd name="T1" fmla="*/ 1 h 574"/>
              <a:gd name="T2" fmla="*/ 2 w 2336"/>
              <a:gd name="T3" fmla="*/ 518 h 574"/>
              <a:gd name="T4" fmla="*/ 11 w 2336"/>
              <a:gd name="T5" fmla="*/ 558 h 574"/>
              <a:gd name="T6" fmla="*/ 38 w 2336"/>
              <a:gd name="T7" fmla="*/ 572 h 574"/>
              <a:gd name="T8" fmla="*/ 670 w 2336"/>
              <a:gd name="T9" fmla="*/ 572 h 574"/>
              <a:gd name="T10" fmla="*/ 707 w 2336"/>
              <a:gd name="T11" fmla="*/ 552 h 574"/>
              <a:gd name="T12" fmla="*/ 718 w 2336"/>
              <a:gd name="T13" fmla="*/ 518 h 574"/>
              <a:gd name="T14" fmla="*/ 718 w 2336"/>
              <a:gd name="T15" fmla="*/ 88 h 574"/>
              <a:gd name="T16" fmla="*/ 1127 w 2336"/>
              <a:gd name="T17" fmla="*/ 88 h 574"/>
              <a:gd name="T18" fmla="*/ 1478 w 2336"/>
              <a:gd name="T19" fmla="*/ 88 h 574"/>
              <a:gd name="T20" fmla="*/ 1894 w 2336"/>
              <a:gd name="T21" fmla="*/ 88 h 574"/>
              <a:gd name="T22" fmla="*/ 2200 w 2336"/>
              <a:gd name="T23" fmla="*/ 88 h 574"/>
              <a:gd name="T24" fmla="*/ 2335 w 2336"/>
              <a:gd name="T25" fmla="*/ 88 h 574"/>
              <a:gd name="T26" fmla="*/ 2333 w 2336"/>
              <a:gd name="T27" fmla="*/ 58 h 574"/>
              <a:gd name="T28" fmla="*/ 2309 w 2336"/>
              <a:gd name="T29" fmla="*/ 18 h 574"/>
              <a:gd name="T30" fmla="*/ 2264 w 2336"/>
              <a:gd name="T31" fmla="*/ 0 h 574"/>
              <a:gd name="T32" fmla="*/ 2 w 2336"/>
              <a:gd name="T33" fmla="*/ 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6" h="574">
                <a:moveTo>
                  <a:pt x="2" y="1"/>
                </a:moveTo>
                <a:cubicBezTo>
                  <a:pt x="2" y="518"/>
                  <a:pt x="2" y="518"/>
                  <a:pt x="2" y="518"/>
                </a:cubicBezTo>
                <a:cubicBezTo>
                  <a:pt x="2" y="518"/>
                  <a:pt x="0" y="546"/>
                  <a:pt x="11" y="558"/>
                </a:cubicBezTo>
                <a:cubicBezTo>
                  <a:pt x="26" y="574"/>
                  <a:pt x="38" y="572"/>
                  <a:pt x="38" y="572"/>
                </a:cubicBezTo>
                <a:cubicBezTo>
                  <a:pt x="670" y="572"/>
                  <a:pt x="670" y="572"/>
                  <a:pt x="670" y="572"/>
                </a:cubicBezTo>
                <a:cubicBezTo>
                  <a:pt x="678" y="572"/>
                  <a:pt x="696" y="567"/>
                  <a:pt x="707" y="552"/>
                </a:cubicBezTo>
                <a:cubicBezTo>
                  <a:pt x="718" y="540"/>
                  <a:pt x="718" y="523"/>
                  <a:pt x="718" y="518"/>
                </a:cubicBezTo>
                <a:cubicBezTo>
                  <a:pt x="718" y="88"/>
                  <a:pt x="718" y="88"/>
                  <a:pt x="718" y="88"/>
                </a:cubicBezTo>
                <a:cubicBezTo>
                  <a:pt x="1127" y="88"/>
                  <a:pt x="1127" y="88"/>
                  <a:pt x="1127" y="88"/>
                </a:cubicBezTo>
                <a:cubicBezTo>
                  <a:pt x="1478" y="88"/>
                  <a:pt x="1478" y="88"/>
                  <a:pt x="1478" y="88"/>
                </a:cubicBezTo>
                <a:cubicBezTo>
                  <a:pt x="1894" y="88"/>
                  <a:pt x="1894" y="88"/>
                  <a:pt x="1894" y="88"/>
                </a:cubicBezTo>
                <a:cubicBezTo>
                  <a:pt x="2200" y="88"/>
                  <a:pt x="2200" y="88"/>
                  <a:pt x="2200" y="88"/>
                </a:cubicBezTo>
                <a:cubicBezTo>
                  <a:pt x="2335" y="88"/>
                  <a:pt x="2335" y="88"/>
                  <a:pt x="2335" y="88"/>
                </a:cubicBezTo>
                <a:cubicBezTo>
                  <a:pt x="2335" y="88"/>
                  <a:pt x="2336" y="69"/>
                  <a:pt x="2333" y="58"/>
                </a:cubicBezTo>
                <a:cubicBezTo>
                  <a:pt x="2332" y="51"/>
                  <a:pt x="2327" y="34"/>
                  <a:pt x="2309" y="18"/>
                </a:cubicBezTo>
                <a:cubicBezTo>
                  <a:pt x="2287" y="0"/>
                  <a:pt x="2264" y="0"/>
                  <a:pt x="2264" y="0"/>
                </a:cubicBezTo>
                <a:lnTo>
                  <a:pt x="2" y="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文本框 5"/>
          <p:cNvSpPr txBox="1"/>
          <p:nvPr/>
        </p:nvSpPr>
        <p:spPr>
          <a:xfrm>
            <a:off x="5382440" y="2181192"/>
            <a:ext cx="2105265" cy="338554"/>
          </a:xfrm>
          <a:prstGeom prst="rect">
            <a:avLst/>
          </a:prstGeom>
          <a:noFill/>
        </p:spPr>
        <p:txBody>
          <a:bodyPr wrap="square" rtlCol="0">
            <a:spAutoFit/>
          </a:bodyPr>
          <a:lstStyle/>
          <a:p>
            <a:pPr algn="ctr"/>
            <a:r>
              <a:rPr lang="zh-CN" altLang="en-US" sz="1600" b="1" dirty="0">
                <a:solidFill>
                  <a:srgbClr val="F1EFD7"/>
                </a:solidFill>
                <a:cs typeface="+mn-ea"/>
                <a:sym typeface="+mn-lt"/>
              </a:rPr>
              <a:t>二维图像卷积</a:t>
            </a:r>
          </a:p>
        </p:txBody>
      </p:sp>
      <p:sp>
        <p:nvSpPr>
          <p:cNvPr id="7" name="文本框 6"/>
          <p:cNvSpPr txBox="1"/>
          <p:nvPr/>
        </p:nvSpPr>
        <p:spPr>
          <a:xfrm>
            <a:off x="4704295" y="4588122"/>
            <a:ext cx="2105265" cy="338554"/>
          </a:xfrm>
          <a:prstGeom prst="rect">
            <a:avLst/>
          </a:prstGeom>
          <a:noFill/>
        </p:spPr>
        <p:txBody>
          <a:bodyPr wrap="square" rtlCol="0">
            <a:spAutoFit/>
          </a:bodyPr>
          <a:lstStyle/>
          <a:p>
            <a:pPr algn="ctr"/>
            <a:r>
              <a:rPr lang="zh-CN" altLang="en-US" sz="1600" b="1" dirty="0">
                <a:solidFill>
                  <a:srgbClr val="F1EFD7"/>
                </a:solidFill>
                <a:cs typeface="+mn-ea"/>
                <a:sym typeface="+mn-lt"/>
              </a:rPr>
              <a:t>相关变化</a:t>
            </a:r>
          </a:p>
        </p:txBody>
      </p:sp>
      <mc:AlternateContent xmlns:mc="http://schemas.openxmlformats.org/markup-compatibility/2006" xmlns:a14="http://schemas.microsoft.com/office/drawing/2010/main">
        <mc:Choice Requires="a14">
          <p:sp>
            <p:nvSpPr>
              <p:cNvPr id="8" name="文本框 7"/>
              <p:cNvSpPr txBox="1"/>
              <p:nvPr/>
            </p:nvSpPr>
            <p:spPr>
              <a:xfrm>
                <a:off x="1222743" y="1924751"/>
                <a:ext cx="3643302" cy="1517660"/>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以常见的图像的二维卷积为例，针对某一位置</a:t>
                </a:r>
                <a14:m>
                  <m:oMath xmlns:m="http://schemas.openxmlformats.org/officeDocument/2006/math">
                    <m:r>
                      <a:rPr lang="en-US" altLang="zh-CN" sz="1400" b="0" i="1" smtClean="0">
                        <a:solidFill>
                          <a:schemeClr val="bg1"/>
                        </a:solidFill>
                        <a:latin typeface="Cambria Math" panose="02040503050406030204" pitchFamily="18" charset="0"/>
                        <a:cs typeface="+mn-ea"/>
                        <a:sym typeface="+mn-lt"/>
                      </a:rPr>
                      <m:t>𝑥</m:t>
                    </m:r>
                  </m:oMath>
                </a14:m>
                <a:r>
                  <a:rPr lang="zh-CN" altLang="en-US" sz="1400" dirty="0">
                    <a:solidFill>
                      <a:schemeClr val="bg1"/>
                    </a:solidFill>
                    <a:cs typeface="+mn-ea"/>
                    <a:sym typeface="+mn-lt"/>
                  </a:rPr>
                  <a:t>的卷积输出可以写成如下形式</a:t>
                </a:r>
                <a:endParaRPr lang="en-US" altLang="zh-CN" sz="1400" dirty="0">
                  <a:solidFill>
                    <a:schemeClr val="bg1"/>
                  </a:solidFill>
                  <a:cs typeface="+mn-ea"/>
                  <a:sym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200" i="1" smtClean="0">
                              <a:solidFill>
                                <a:schemeClr val="bg1"/>
                              </a:solidFill>
                              <a:latin typeface="Cambria Math" panose="02040503050406030204" pitchFamily="18" charset="0"/>
                              <a:cs typeface="+mn-ea"/>
                              <a:sym typeface="+mn-lt"/>
                            </a:rPr>
                          </m:ctrlPr>
                        </m:sSubPr>
                        <m:e>
                          <m:r>
                            <a:rPr lang="en-US" altLang="zh-CN" sz="1200" b="0" i="1" smtClean="0">
                              <a:solidFill>
                                <a:schemeClr val="bg1"/>
                              </a:solidFill>
                              <a:latin typeface="Cambria Math" panose="02040503050406030204" pitchFamily="18" charset="0"/>
                              <a:cs typeface="+mn-ea"/>
                              <a:sym typeface="+mn-lt"/>
                            </a:rPr>
                            <m:t>𝑓</m:t>
                          </m:r>
                        </m:e>
                        <m:sub>
                          <m:r>
                            <a:rPr lang="en-US" altLang="zh-CN" sz="1200" b="0" i="1" smtClean="0">
                              <a:solidFill>
                                <a:schemeClr val="bg1"/>
                              </a:solidFill>
                              <a:latin typeface="Cambria Math" panose="02040503050406030204" pitchFamily="18" charset="0"/>
                              <a:cs typeface="+mn-ea"/>
                              <a:sym typeface="+mn-lt"/>
                            </a:rPr>
                            <m:t>𝑜𝑢𝑡</m:t>
                          </m:r>
                        </m:sub>
                      </m:sSub>
                      <m:d>
                        <m:dPr>
                          <m:ctrlPr>
                            <a:rPr lang="en-US" altLang="zh-CN" sz="1200" b="0" i="1" smtClean="0">
                              <a:solidFill>
                                <a:schemeClr val="bg1"/>
                              </a:solidFill>
                              <a:latin typeface="Cambria Math" panose="02040503050406030204" pitchFamily="18" charset="0"/>
                              <a:cs typeface="+mn-ea"/>
                              <a:sym typeface="+mn-lt"/>
                            </a:rPr>
                          </m:ctrlPr>
                        </m:dPr>
                        <m:e>
                          <m:r>
                            <a:rPr lang="en-US" altLang="zh-CN" sz="1200" b="0" i="1" smtClean="0">
                              <a:solidFill>
                                <a:schemeClr val="bg1"/>
                              </a:solidFill>
                              <a:latin typeface="Cambria Math" panose="02040503050406030204" pitchFamily="18" charset="0"/>
                              <a:cs typeface="+mn-ea"/>
                              <a:sym typeface="+mn-lt"/>
                            </a:rPr>
                            <m:t>𝑥</m:t>
                          </m:r>
                        </m:e>
                      </m:d>
                      <m:r>
                        <a:rPr lang="en-US" altLang="zh-CN" sz="1200" b="0" i="1" smtClean="0">
                          <a:solidFill>
                            <a:schemeClr val="bg1"/>
                          </a:solidFill>
                          <a:latin typeface="Cambria Math" panose="02040503050406030204" pitchFamily="18" charset="0"/>
                          <a:cs typeface="+mn-ea"/>
                          <a:sym typeface="+mn-lt"/>
                        </a:rPr>
                        <m:t>=</m:t>
                      </m:r>
                      <m:nary>
                        <m:naryPr>
                          <m:chr m:val="∑"/>
                          <m:ctrlPr>
                            <a:rPr lang="en-US" altLang="zh-CN" sz="1200" b="0" i="1" smtClean="0">
                              <a:solidFill>
                                <a:schemeClr val="bg1"/>
                              </a:solidFill>
                              <a:latin typeface="Cambria Math" panose="02040503050406030204" pitchFamily="18" charset="0"/>
                              <a:cs typeface="+mn-ea"/>
                              <a:sym typeface="+mn-lt"/>
                            </a:rPr>
                          </m:ctrlPr>
                        </m:naryPr>
                        <m:sub>
                          <m:r>
                            <m:rPr>
                              <m:brk m:alnAt="23"/>
                            </m:rPr>
                            <a:rPr lang="en-US" altLang="zh-CN" sz="1200" b="0" i="1" smtClean="0">
                              <a:solidFill>
                                <a:schemeClr val="bg1"/>
                              </a:solidFill>
                              <a:latin typeface="Cambria Math" panose="02040503050406030204" pitchFamily="18" charset="0"/>
                              <a:cs typeface="+mn-ea"/>
                              <a:sym typeface="+mn-lt"/>
                            </a:rPr>
                            <m:t>h</m:t>
                          </m:r>
                          <m:r>
                            <a:rPr lang="en-US" altLang="zh-CN" sz="1200" b="0" i="1" smtClean="0">
                              <a:solidFill>
                                <a:schemeClr val="bg1"/>
                              </a:solidFill>
                              <a:latin typeface="Cambria Math" panose="02040503050406030204" pitchFamily="18" charset="0"/>
                              <a:cs typeface="+mn-ea"/>
                              <a:sym typeface="+mn-lt"/>
                            </a:rPr>
                            <m:t>=1</m:t>
                          </m:r>
                        </m:sub>
                        <m:sup>
                          <m:r>
                            <a:rPr lang="en-US" altLang="zh-CN" sz="1200" b="0" i="1" smtClean="0">
                              <a:solidFill>
                                <a:schemeClr val="bg1"/>
                              </a:solidFill>
                              <a:latin typeface="Cambria Math" panose="02040503050406030204" pitchFamily="18" charset="0"/>
                              <a:cs typeface="+mn-ea"/>
                              <a:sym typeface="+mn-lt"/>
                            </a:rPr>
                            <m:t>𝐾</m:t>
                          </m:r>
                        </m:sup>
                        <m:e>
                          <m:nary>
                            <m:naryPr>
                              <m:chr m:val="∑"/>
                              <m:ctrlPr>
                                <a:rPr lang="en-US" altLang="zh-CN" sz="1200" b="0" i="1" smtClean="0">
                                  <a:solidFill>
                                    <a:schemeClr val="bg1"/>
                                  </a:solidFill>
                                  <a:latin typeface="Cambria Math" panose="02040503050406030204" pitchFamily="18" charset="0"/>
                                  <a:cs typeface="+mn-ea"/>
                                  <a:sym typeface="+mn-lt"/>
                                </a:rPr>
                              </m:ctrlPr>
                            </m:naryPr>
                            <m:sub>
                              <m:r>
                                <m:rPr>
                                  <m:brk m:alnAt="23"/>
                                </m:rPr>
                                <a:rPr lang="en-US" altLang="zh-CN" sz="1200" b="0" i="1" smtClean="0">
                                  <a:solidFill>
                                    <a:schemeClr val="bg1"/>
                                  </a:solidFill>
                                  <a:latin typeface="Cambria Math" panose="02040503050406030204" pitchFamily="18" charset="0"/>
                                  <a:cs typeface="+mn-ea"/>
                                  <a:sym typeface="+mn-lt"/>
                                </a:rPr>
                                <m:t>𝑤</m:t>
                              </m:r>
                              <m:r>
                                <a:rPr lang="en-US" altLang="zh-CN" sz="1200" b="0" i="1" smtClean="0">
                                  <a:solidFill>
                                    <a:schemeClr val="bg1"/>
                                  </a:solidFill>
                                  <a:latin typeface="Cambria Math" panose="02040503050406030204" pitchFamily="18" charset="0"/>
                                  <a:cs typeface="+mn-ea"/>
                                  <a:sym typeface="+mn-lt"/>
                                </a:rPr>
                                <m:t>=1</m:t>
                              </m:r>
                            </m:sub>
                            <m:sup>
                              <m:r>
                                <a:rPr lang="en-US" altLang="zh-CN" sz="1200" b="0" i="1" smtClean="0">
                                  <a:solidFill>
                                    <a:schemeClr val="bg1"/>
                                  </a:solidFill>
                                  <a:latin typeface="Cambria Math" panose="02040503050406030204" pitchFamily="18" charset="0"/>
                                  <a:cs typeface="+mn-ea"/>
                                  <a:sym typeface="+mn-lt"/>
                                </a:rPr>
                                <m:t>𝐾</m:t>
                              </m:r>
                            </m:sup>
                            <m:e>
                              <m:sSub>
                                <m:sSubPr>
                                  <m:ctrlPr>
                                    <a:rPr lang="en-US" altLang="zh-CN" sz="1200" b="0" i="1" smtClean="0">
                                      <a:solidFill>
                                        <a:schemeClr val="bg1"/>
                                      </a:solidFill>
                                      <a:latin typeface="Cambria Math" panose="02040503050406030204" pitchFamily="18" charset="0"/>
                                      <a:cs typeface="+mn-ea"/>
                                      <a:sym typeface="+mn-lt"/>
                                    </a:rPr>
                                  </m:ctrlPr>
                                </m:sSubPr>
                                <m:e>
                                  <m:r>
                                    <a:rPr lang="en-US" altLang="zh-CN" sz="1200" b="0" i="1" smtClean="0">
                                      <a:solidFill>
                                        <a:schemeClr val="bg1"/>
                                      </a:solidFill>
                                      <a:latin typeface="Cambria Math" panose="02040503050406030204" pitchFamily="18" charset="0"/>
                                      <a:cs typeface="+mn-ea"/>
                                      <a:sym typeface="+mn-lt"/>
                                    </a:rPr>
                                    <m:t>𝑓</m:t>
                                  </m:r>
                                </m:e>
                                <m:sub>
                                  <m:r>
                                    <a:rPr lang="en-US" altLang="zh-CN" sz="1200" b="0" i="1" smtClean="0">
                                      <a:solidFill>
                                        <a:schemeClr val="bg1"/>
                                      </a:solidFill>
                                      <a:latin typeface="Cambria Math" panose="02040503050406030204" pitchFamily="18" charset="0"/>
                                      <a:cs typeface="+mn-ea"/>
                                      <a:sym typeface="+mn-lt"/>
                                    </a:rPr>
                                    <m:t>𝑖𝑛</m:t>
                                  </m:r>
                                </m:sub>
                              </m:sSub>
                              <m:d>
                                <m:dPr>
                                  <m:ctrlPr>
                                    <a:rPr lang="en-US" altLang="zh-CN" sz="1200" b="0" i="1" smtClean="0">
                                      <a:solidFill>
                                        <a:schemeClr val="bg1"/>
                                      </a:solidFill>
                                      <a:latin typeface="Cambria Math" panose="02040503050406030204" pitchFamily="18" charset="0"/>
                                      <a:cs typeface="+mn-ea"/>
                                      <a:sym typeface="+mn-lt"/>
                                    </a:rPr>
                                  </m:ctrlPr>
                                </m:dPr>
                                <m:e>
                                  <m:r>
                                    <a:rPr lang="en-US" altLang="zh-CN" sz="1200" b="0" i="1" smtClean="0">
                                      <a:solidFill>
                                        <a:schemeClr val="bg1"/>
                                      </a:solidFill>
                                      <a:latin typeface="Cambria Math" panose="02040503050406030204" pitchFamily="18" charset="0"/>
                                      <a:cs typeface="+mn-ea"/>
                                      <a:sym typeface="+mn-lt"/>
                                    </a:rPr>
                                    <m:t>𝑝</m:t>
                                  </m:r>
                                  <m:d>
                                    <m:dPr>
                                      <m:ctrlPr>
                                        <a:rPr lang="en-US" altLang="zh-CN" sz="1200" b="0" i="1" smtClean="0">
                                          <a:solidFill>
                                            <a:schemeClr val="bg1"/>
                                          </a:solidFill>
                                          <a:latin typeface="Cambria Math" panose="02040503050406030204" pitchFamily="18" charset="0"/>
                                          <a:cs typeface="+mn-ea"/>
                                          <a:sym typeface="+mn-lt"/>
                                        </a:rPr>
                                      </m:ctrlPr>
                                    </m:dPr>
                                    <m:e>
                                      <m:r>
                                        <a:rPr lang="en-US" altLang="zh-CN" sz="1200" b="0" i="1" smtClean="0">
                                          <a:solidFill>
                                            <a:schemeClr val="bg1"/>
                                          </a:solidFill>
                                          <a:latin typeface="Cambria Math" panose="02040503050406030204" pitchFamily="18" charset="0"/>
                                          <a:cs typeface="+mn-ea"/>
                                          <a:sym typeface="+mn-lt"/>
                                        </a:rPr>
                                        <m:t>𝑥</m:t>
                                      </m:r>
                                      <m:r>
                                        <a:rPr lang="en-US" altLang="zh-CN" sz="1200" b="0" i="1" smtClean="0">
                                          <a:solidFill>
                                            <a:schemeClr val="bg1"/>
                                          </a:solidFill>
                                          <a:latin typeface="Cambria Math" panose="02040503050406030204" pitchFamily="18" charset="0"/>
                                          <a:cs typeface="+mn-ea"/>
                                          <a:sym typeface="+mn-lt"/>
                                        </a:rPr>
                                        <m:t>,</m:t>
                                      </m:r>
                                      <m:r>
                                        <a:rPr lang="en-US" altLang="zh-CN" sz="1200" b="0" i="1" smtClean="0">
                                          <a:solidFill>
                                            <a:schemeClr val="bg1"/>
                                          </a:solidFill>
                                          <a:latin typeface="Cambria Math" panose="02040503050406030204" pitchFamily="18" charset="0"/>
                                          <a:cs typeface="+mn-ea"/>
                                          <a:sym typeface="+mn-lt"/>
                                        </a:rPr>
                                        <m:t>h</m:t>
                                      </m:r>
                                      <m:r>
                                        <a:rPr lang="en-US" altLang="zh-CN" sz="1200" b="0" i="1" smtClean="0">
                                          <a:solidFill>
                                            <a:schemeClr val="bg1"/>
                                          </a:solidFill>
                                          <a:latin typeface="Cambria Math" panose="02040503050406030204" pitchFamily="18" charset="0"/>
                                          <a:cs typeface="+mn-ea"/>
                                          <a:sym typeface="+mn-lt"/>
                                        </a:rPr>
                                        <m:t>,</m:t>
                                      </m:r>
                                      <m:r>
                                        <a:rPr lang="en-US" altLang="zh-CN" sz="1200" b="0" i="1" smtClean="0">
                                          <a:solidFill>
                                            <a:schemeClr val="bg1"/>
                                          </a:solidFill>
                                          <a:latin typeface="Cambria Math" panose="02040503050406030204" pitchFamily="18" charset="0"/>
                                          <a:cs typeface="+mn-ea"/>
                                          <a:sym typeface="+mn-lt"/>
                                        </a:rPr>
                                        <m:t>𝑤</m:t>
                                      </m:r>
                                    </m:e>
                                  </m:d>
                                </m:e>
                              </m:d>
                              <m:r>
                                <a:rPr lang="en-US" altLang="zh-CN" sz="1200" i="1">
                                  <a:solidFill>
                                    <a:schemeClr val="bg1"/>
                                  </a:solidFill>
                                  <a:latin typeface="Cambria Math" panose="02040503050406030204" pitchFamily="18" charset="0"/>
                                  <a:cs typeface="+mn-ea"/>
                                  <a:sym typeface="+mn-lt"/>
                                </a:rPr>
                                <m:t>·</m:t>
                              </m:r>
                              <m:r>
                                <a:rPr lang="en-US" altLang="zh-CN" sz="1200" b="0" i="1" smtClean="0">
                                  <a:solidFill>
                                    <a:schemeClr val="bg1"/>
                                  </a:solidFill>
                                  <a:latin typeface="Cambria Math" panose="02040503050406030204" pitchFamily="18" charset="0"/>
                                  <a:cs typeface="+mn-ea"/>
                                  <a:sym typeface="+mn-lt"/>
                                </a:rPr>
                                <m:t>𝑊</m:t>
                              </m:r>
                              <m:r>
                                <a:rPr lang="en-US" altLang="zh-CN" sz="1200" b="0" i="1" smtClean="0">
                                  <a:solidFill>
                                    <a:schemeClr val="bg1"/>
                                  </a:solidFill>
                                  <a:latin typeface="Cambria Math" panose="02040503050406030204" pitchFamily="18" charset="0"/>
                                  <a:cs typeface="+mn-ea"/>
                                  <a:sym typeface="+mn-lt"/>
                                </a:rPr>
                                <m:t>(</m:t>
                              </m:r>
                              <m:r>
                                <a:rPr lang="en-US" altLang="zh-CN" sz="1200" b="0" i="1" smtClean="0">
                                  <a:solidFill>
                                    <a:schemeClr val="bg1"/>
                                  </a:solidFill>
                                  <a:latin typeface="Cambria Math" panose="02040503050406030204" pitchFamily="18" charset="0"/>
                                  <a:cs typeface="+mn-ea"/>
                                  <a:sym typeface="+mn-lt"/>
                                </a:rPr>
                                <m:t>h</m:t>
                              </m:r>
                              <m:r>
                                <a:rPr lang="en-US" altLang="zh-CN" sz="1200" b="0" i="1" smtClean="0">
                                  <a:solidFill>
                                    <a:schemeClr val="bg1"/>
                                  </a:solidFill>
                                  <a:latin typeface="Cambria Math" panose="02040503050406030204" pitchFamily="18" charset="0"/>
                                  <a:cs typeface="+mn-ea"/>
                                  <a:sym typeface="+mn-lt"/>
                                </a:rPr>
                                <m:t>,</m:t>
                              </m:r>
                              <m:r>
                                <a:rPr lang="en-US" altLang="zh-CN" sz="1200" b="0" i="1" smtClean="0">
                                  <a:solidFill>
                                    <a:schemeClr val="bg1"/>
                                  </a:solidFill>
                                  <a:latin typeface="Cambria Math" panose="02040503050406030204" pitchFamily="18" charset="0"/>
                                  <a:cs typeface="+mn-ea"/>
                                  <a:sym typeface="+mn-lt"/>
                                </a:rPr>
                                <m:t>𝑤</m:t>
                              </m:r>
                              <m:r>
                                <a:rPr lang="en-US" altLang="zh-CN" sz="1200" b="0" i="1" smtClean="0">
                                  <a:solidFill>
                                    <a:schemeClr val="bg1"/>
                                  </a:solidFill>
                                  <a:latin typeface="Cambria Math" panose="02040503050406030204" pitchFamily="18" charset="0"/>
                                  <a:cs typeface="+mn-ea"/>
                                  <a:sym typeface="+mn-lt"/>
                                </a:rPr>
                                <m:t>)</m:t>
                              </m:r>
                            </m:e>
                          </m:nary>
                        </m:e>
                      </m:nary>
                    </m:oMath>
                  </m:oMathPara>
                </a14:m>
                <a:endParaRPr lang="zh-CN" altLang="en-US" sz="1200" dirty="0">
                  <a:solidFill>
                    <a:schemeClr val="bg1"/>
                  </a:solidFill>
                  <a:cs typeface="+mn-ea"/>
                  <a:sym typeface="+mn-l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222743" y="1924751"/>
                <a:ext cx="3643302" cy="1517660"/>
              </a:xfrm>
              <a:prstGeom prst="rect">
                <a:avLst/>
              </a:prstGeom>
              <a:blipFill>
                <a:blip r:embed="rId3"/>
                <a:stretch>
                  <a:fillRect l="-503"/>
                </a:stretch>
              </a:blipFill>
            </p:spPr>
            <p:txBody>
              <a:bodyPr/>
              <a:lstStyle/>
              <a:p>
                <a:r>
                  <a:rPr lang="zh-CN" altLang="en-US">
                    <a:noFill/>
                  </a:rPr>
                  <a:t> </a:t>
                </a:r>
              </a:p>
            </p:txBody>
          </p:sp>
        </mc:Fallback>
      </mc:AlternateContent>
      <p:sp>
        <p:nvSpPr>
          <p:cNvPr id="9" name="文本框 8"/>
          <p:cNvSpPr txBox="1"/>
          <p:nvPr/>
        </p:nvSpPr>
        <p:spPr>
          <a:xfrm>
            <a:off x="7220984" y="4330878"/>
            <a:ext cx="3643302" cy="1156407"/>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图卷积网络基于图像卷积操作对采样函数、权重函数、空间图卷积分别做出了变化，并增加了时空模型。</a:t>
            </a:r>
          </a:p>
        </p:txBody>
      </p:sp>
      <mc:AlternateContent xmlns:mc="http://schemas.openxmlformats.org/markup-compatibility/2006" xmlns:a14="http://schemas.microsoft.com/office/drawing/2010/main">
        <mc:Choice Requires="a14">
          <p:sp>
            <p:nvSpPr>
              <p:cNvPr id="10" name="文本框 9"/>
              <p:cNvSpPr txBox="1"/>
              <p:nvPr/>
            </p:nvSpPr>
            <p:spPr>
              <a:xfrm>
                <a:off x="8054576" y="2060090"/>
                <a:ext cx="3454497" cy="1525739"/>
              </a:xfrm>
              <a:prstGeom prst="rect">
                <a:avLst/>
              </a:prstGeom>
              <a:noFill/>
            </p:spPr>
            <p:txBody>
              <a:bodyPr wrap="square" rtlCol="0">
                <a:spAutoFit/>
              </a:bodyPr>
              <a:lstStyle/>
              <a:p>
                <a:pPr>
                  <a:lnSpc>
                    <a:spcPct val="150000"/>
                  </a:lnSpc>
                </a:pPr>
                <a14:m>
                  <m:oMath xmlns:m="http://schemas.openxmlformats.org/officeDocument/2006/math">
                    <m:r>
                      <a:rPr lang="en-US" altLang="zh-CN" sz="1600" b="0" i="1" smtClean="0">
                        <a:solidFill>
                          <a:schemeClr val="tx1">
                            <a:lumMod val="85000"/>
                            <a:lumOff val="15000"/>
                          </a:schemeClr>
                        </a:solidFill>
                        <a:latin typeface="Cambria Math" panose="02040503050406030204" pitchFamily="18" charset="0"/>
                        <a:cs typeface="+mn-ea"/>
                        <a:sym typeface="+mn-lt"/>
                      </a:rPr>
                      <m:t>𝑝</m:t>
                    </m:r>
                  </m:oMath>
                </a14:m>
                <a:r>
                  <a:rPr lang="zh-CN" altLang="en-US" sz="1600" dirty="0">
                    <a:solidFill>
                      <a:schemeClr val="tx1">
                        <a:lumMod val="85000"/>
                        <a:lumOff val="15000"/>
                      </a:schemeClr>
                    </a:solidFill>
                    <a:cs typeface="+mn-ea"/>
                    <a:sym typeface="+mn-lt"/>
                  </a:rPr>
                  <a:t>为采样函数，采样</a:t>
                </a:r>
                <a14:m>
                  <m:oMath xmlns:m="http://schemas.openxmlformats.org/officeDocument/2006/math">
                    <m:r>
                      <a:rPr lang="en-US" altLang="zh-CN" sz="1600" b="0" i="1" smtClean="0">
                        <a:solidFill>
                          <a:schemeClr val="tx1">
                            <a:lumMod val="85000"/>
                            <a:lumOff val="15000"/>
                          </a:schemeClr>
                        </a:solidFill>
                        <a:latin typeface="Cambria Math" panose="02040503050406030204" pitchFamily="18" charset="0"/>
                        <a:cs typeface="+mn-ea"/>
                        <a:sym typeface="+mn-lt"/>
                      </a:rPr>
                      <m:t>𝑥</m:t>
                    </m:r>
                  </m:oMath>
                </a14:m>
                <a:r>
                  <a:rPr lang="zh-CN" altLang="en-US" sz="1600" dirty="0">
                    <a:solidFill>
                      <a:schemeClr val="tx1">
                        <a:lumMod val="85000"/>
                        <a:lumOff val="15000"/>
                      </a:schemeClr>
                    </a:solidFill>
                    <a:cs typeface="+mn-ea"/>
                    <a:sym typeface="+mn-lt"/>
                  </a:rPr>
                  <a:t>像素点周围</a:t>
                </a:r>
                <a14:m>
                  <m:oMath xmlns:m="http://schemas.openxmlformats.org/officeDocument/2006/math">
                    <m:r>
                      <a:rPr lang="en-US" altLang="zh-CN" sz="1600" b="0" i="1" smtClean="0">
                        <a:solidFill>
                          <a:schemeClr val="tx1">
                            <a:lumMod val="85000"/>
                            <a:lumOff val="15000"/>
                          </a:schemeClr>
                        </a:solidFill>
                        <a:latin typeface="Cambria Math" panose="02040503050406030204" pitchFamily="18" charset="0"/>
                        <a:cs typeface="+mn-ea"/>
                        <a:sym typeface="+mn-lt"/>
                      </a:rPr>
                      <m:t>h</m:t>
                    </m:r>
                  </m:oMath>
                </a14:m>
                <a:r>
                  <a:rPr lang="zh-CN" altLang="en-US" sz="1600" dirty="0">
                    <a:solidFill>
                      <a:schemeClr val="tx1">
                        <a:lumMod val="85000"/>
                        <a:lumOff val="15000"/>
                      </a:schemeClr>
                    </a:solidFill>
                    <a:cs typeface="+mn-ea"/>
                    <a:sym typeface="+mn-lt"/>
                  </a:rPr>
                  <a:t>，</a:t>
                </a:r>
                <a14:m>
                  <m:oMath xmlns:m="http://schemas.openxmlformats.org/officeDocument/2006/math">
                    <m:r>
                      <a:rPr lang="en-US" altLang="zh-CN" sz="1600" b="0" i="1" dirty="0" smtClean="0">
                        <a:solidFill>
                          <a:schemeClr val="tx1">
                            <a:lumMod val="85000"/>
                            <a:lumOff val="15000"/>
                          </a:schemeClr>
                        </a:solidFill>
                        <a:latin typeface="Cambria Math" panose="02040503050406030204" pitchFamily="18" charset="0"/>
                        <a:cs typeface="+mn-ea"/>
                        <a:sym typeface="+mn-lt"/>
                      </a:rPr>
                      <m:t>𝑤</m:t>
                    </m:r>
                  </m:oMath>
                </a14:m>
                <a:r>
                  <a:rPr lang="zh-CN" altLang="en-US" sz="1600" dirty="0">
                    <a:solidFill>
                      <a:schemeClr val="tx1">
                        <a:lumMod val="85000"/>
                        <a:lumOff val="15000"/>
                      </a:schemeClr>
                    </a:solidFill>
                    <a:cs typeface="+mn-ea"/>
                    <a:sym typeface="+mn-lt"/>
                  </a:rPr>
                  <a:t>范围内的相邻像素点做卷积运算；</a:t>
                </a:r>
                <a14:m>
                  <m:oMath xmlns:m="http://schemas.openxmlformats.org/officeDocument/2006/math">
                    <m:r>
                      <a:rPr lang="en-US" altLang="zh-CN" sz="1600" b="0" i="1" smtClean="0">
                        <a:solidFill>
                          <a:schemeClr val="tx1">
                            <a:lumMod val="85000"/>
                            <a:lumOff val="15000"/>
                          </a:schemeClr>
                        </a:solidFill>
                        <a:latin typeface="Cambria Math" panose="02040503050406030204" pitchFamily="18" charset="0"/>
                        <a:cs typeface="+mn-ea"/>
                        <a:sym typeface="+mn-lt"/>
                      </a:rPr>
                      <m:t>𝑊</m:t>
                    </m:r>
                  </m:oMath>
                </a14:m>
                <a:r>
                  <a:rPr lang="zh-CN" altLang="en-US" sz="1600" dirty="0">
                    <a:solidFill>
                      <a:schemeClr val="tx1">
                        <a:lumMod val="85000"/>
                        <a:lumOff val="15000"/>
                      </a:schemeClr>
                    </a:solidFill>
                    <a:cs typeface="+mn-ea"/>
                    <a:sym typeface="+mn-lt"/>
                  </a:rPr>
                  <a:t>为权重函数，提供用于与输入采样特征进行内积运算的权重矩阵。</a:t>
                </a:r>
              </a:p>
            </p:txBody>
          </p:sp>
        </mc:Choice>
        <mc:Fallback xmlns="">
          <p:sp>
            <p:nvSpPr>
              <p:cNvPr id="10" name="文本框 9"/>
              <p:cNvSpPr txBox="1">
                <a:spLocks noRot="1" noChangeAspect="1" noMove="1" noResize="1" noEditPoints="1" noAdjustHandles="1" noChangeArrowheads="1" noChangeShapeType="1" noTextEdit="1"/>
              </p:cNvSpPr>
              <p:nvPr/>
            </p:nvSpPr>
            <p:spPr>
              <a:xfrm>
                <a:off x="8054576" y="2060090"/>
                <a:ext cx="3454497" cy="1525739"/>
              </a:xfrm>
              <a:prstGeom prst="rect">
                <a:avLst/>
              </a:prstGeom>
              <a:blipFill>
                <a:blip r:embed="rId4"/>
                <a:stretch>
                  <a:fillRect l="-882" b="-4400"/>
                </a:stretch>
              </a:blipFill>
            </p:spPr>
            <p:txBody>
              <a:bodyPr/>
              <a:lstStyle/>
              <a:p>
                <a:r>
                  <a:rPr lang="zh-CN" altLang="en-US">
                    <a:noFill/>
                  </a:rPr>
                  <a:t> </a:t>
                </a:r>
              </a:p>
            </p:txBody>
          </p:sp>
        </mc:Fallback>
      </mc:AlternateContent>
      <p:sp>
        <p:nvSpPr>
          <p:cNvPr id="11" name="文本框 10"/>
          <p:cNvSpPr txBox="1"/>
          <p:nvPr/>
        </p:nvSpPr>
        <p:spPr>
          <a:xfrm>
            <a:off x="8054576" y="1618826"/>
            <a:ext cx="2242585" cy="461665"/>
          </a:xfrm>
          <a:prstGeom prst="rect">
            <a:avLst/>
          </a:prstGeom>
          <a:noFill/>
        </p:spPr>
        <p:txBody>
          <a:bodyPr wrap="square" rtlCol="0">
            <a:spAutoFit/>
          </a:bodyPr>
          <a:lstStyle/>
          <a:p>
            <a:r>
              <a:rPr lang="zh-CN" altLang="en-US" sz="2400" b="1" dirty="0">
                <a:solidFill>
                  <a:schemeClr val="tx1">
                    <a:lumMod val="85000"/>
                    <a:lumOff val="15000"/>
                  </a:schemeClr>
                </a:solidFill>
                <a:cs typeface="+mn-ea"/>
                <a:sym typeface="+mn-lt"/>
              </a:rPr>
              <a:t>图像卷积操作</a:t>
            </a:r>
          </a:p>
        </p:txBody>
      </p:sp>
      <p:sp>
        <p:nvSpPr>
          <p:cNvPr id="12" name="文本框 11"/>
          <p:cNvSpPr txBox="1"/>
          <p:nvPr/>
        </p:nvSpPr>
        <p:spPr>
          <a:xfrm>
            <a:off x="793732" y="4544507"/>
            <a:ext cx="3454497" cy="785343"/>
          </a:xfrm>
          <a:prstGeom prst="rect">
            <a:avLst/>
          </a:prstGeom>
          <a:noFill/>
        </p:spPr>
        <p:txBody>
          <a:bodyPr wrap="square" rtlCol="0">
            <a:spAutoFit/>
          </a:bodyPr>
          <a:lstStyle/>
          <a:p>
            <a:pPr algn="r">
              <a:lnSpc>
                <a:spcPct val="150000"/>
              </a:lnSpc>
            </a:pPr>
            <a:r>
              <a:rPr lang="zh-CN" altLang="en-US" sz="1600" dirty="0">
                <a:solidFill>
                  <a:schemeClr val="tx1">
                    <a:lumMod val="85000"/>
                    <a:lumOff val="15000"/>
                  </a:schemeClr>
                </a:solidFill>
                <a:cs typeface="+mn-ea"/>
                <a:sym typeface="+mn-lt"/>
              </a:rPr>
              <a:t>论文中的时空图卷积网络就是基于上述图像卷积操作中定义的。</a:t>
            </a:r>
          </a:p>
        </p:txBody>
      </p:sp>
      <p:sp>
        <p:nvSpPr>
          <p:cNvPr id="13" name="文本框 12"/>
          <p:cNvSpPr txBox="1"/>
          <p:nvPr/>
        </p:nvSpPr>
        <p:spPr>
          <a:xfrm>
            <a:off x="2005644" y="4103243"/>
            <a:ext cx="2242585" cy="461665"/>
          </a:xfrm>
          <a:prstGeom prst="rect">
            <a:avLst/>
          </a:prstGeom>
          <a:noFill/>
        </p:spPr>
        <p:txBody>
          <a:bodyPr wrap="square" rtlCol="0">
            <a:spAutoFit/>
          </a:bodyPr>
          <a:lstStyle/>
          <a:p>
            <a:pPr algn="r"/>
            <a:r>
              <a:rPr lang="zh-CN" altLang="en-US" sz="2400" b="1" dirty="0">
                <a:solidFill>
                  <a:schemeClr val="tx1">
                    <a:lumMod val="85000"/>
                    <a:lumOff val="15000"/>
                  </a:schemeClr>
                </a:solidFill>
                <a:cs typeface="+mn-ea"/>
                <a:sym typeface="+mn-lt"/>
              </a:rPr>
              <a:t>图卷积网络</a:t>
            </a:r>
          </a:p>
        </p:txBody>
      </p:sp>
      <p:sp>
        <p:nvSpPr>
          <p:cNvPr id="16" name="文本框 15">
            <a:extLst>
              <a:ext uri="{FF2B5EF4-FFF2-40B4-BE49-F238E27FC236}">
                <a16:creationId xmlns:a16="http://schemas.microsoft.com/office/drawing/2014/main" id="{2F3FE24F-6902-C10D-FA6C-43333DD4CDC6}"/>
              </a:ext>
            </a:extLst>
          </p:cNvPr>
          <p:cNvSpPr txBox="1"/>
          <p:nvPr/>
        </p:nvSpPr>
        <p:spPr>
          <a:xfrm>
            <a:off x="232227" y="217714"/>
            <a:ext cx="4070831" cy="830997"/>
          </a:xfrm>
          <a:prstGeom prst="rect">
            <a:avLst/>
          </a:prstGeom>
          <a:noFill/>
        </p:spPr>
        <p:txBody>
          <a:bodyPr wrap="square" rtlCol="0">
            <a:spAutoFit/>
          </a:bodyPr>
          <a:lstStyle/>
          <a:p>
            <a:r>
              <a:rPr lang="zh-CN" altLang="en-US" sz="2400" b="1" spc="300" dirty="0">
                <a:cs typeface="+mn-ea"/>
                <a:sym typeface="+mn-lt"/>
              </a:rPr>
              <a:t>二、理论推导及网络模型</a:t>
            </a:r>
          </a:p>
          <a:p>
            <a:endParaRPr lang="zh-CN" altLang="en-US" sz="2400" b="1" spc="3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314654" y="1823675"/>
            <a:ext cx="3849329" cy="3849329"/>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690739" y="2575844"/>
            <a:ext cx="3097160" cy="309716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2074198" y="3365897"/>
            <a:ext cx="2315496" cy="2315496"/>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2463187" y="4135487"/>
            <a:ext cx="1537517" cy="1537517"/>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矩形 5"/>
          <p:cNvSpPr/>
          <p:nvPr/>
        </p:nvSpPr>
        <p:spPr>
          <a:xfrm>
            <a:off x="2509924" y="2018001"/>
            <a:ext cx="1610499" cy="338554"/>
          </a:xfrm>
          <a:prstGeom prst="rect">
            <a:avLst/>
          </a:prstGeom>
        </p:spPr>
        <p:txBody>
          <a:bodyPr wrap="square">
            <a:spAutoFit/>
          </a:bodyPr>
          <a:lstStyle/>
          <a:p>
            <a:pPr algn="ctr"/>
            <a:r>
              <a:rPr lang="zh-CN" altLang="en-US" sz="1600" dirty="0">
                <a:solidFill>
                  <a:schemeClr val="bg1"/>
                </a:solidFill>
                <a:cs typeface="+mn-ea"/>
                <a:sym typeface="+mn-lt"/>
              </a:rPr>
              <a:t>采样函数</a:t>
            </a:r>
            <a:endParaRPr lang="en-US" altLang="zh-CN" sz="1600" dirty="0">
              <a:solidFill>
                <a:schemeClr val="bg1"/>
              </a:solidFill>
              <a:cs typeface="+mn-ea"/>
              <a:sym typeface="+mn-lt"/>
            </a:endParaRPr>
          </a:p>
        </p:txBody>
      </p:sp>
      <p:sp>
        <p:nvSpPr>
          <p:cNvPr id="7" name="矩形 6"/>
          <p:cNvSpPr/>
          <p:nvPr/>
        </p:nvSpPr>
        <p:spPr>
          <a:xfrm>
            <a:off x="2509924" y="2797138"/>
            <a:ext cx="1610499" cy="338554"/>
          </a:xfrm>
          <a:prstGeom prst="rect">
            <a:avLst/>
          </a:prstGeom>
        </p:spPr>
        <p:txBody>
          <a:bodyPr wrap="square">
            <a:spAutoFit/>
          </a:bodyPr>
          <a:lstStyle/>
          <a:p>
            <a:pPr algn="ctr"/>
            <a:r>
              <a:rPr lang="zh-CN" altLang="en-US" sz="1600" dirty="0">
                <a:solidFill>
                  <a:schemeClr val="bg1"/>
                </a:solidFill>
                <a:cs typeface="+mn-ea"/>
                <a:sym typeface="+mn-lt"/>
              </a:rPr>
              <a:t>权重函数</a:t>
            </a:r>
            <a:endParaRPr lang="en-US" altLang="zh-CN" sz="1600" dirty="0">
              <a:solidFill>
                <a:schemeClr val="bg1"/>
              </a:solidFill>
              <a:cs typeface="+mn-ea"/>
              <a:sym typeface="+mn-lt"/>
            </a:endParaRPr>
          </a:p>
        </p:txBody>
      </p:sp>
      <p:sp>
        <p:nvSpPr>
          <p:cNvPr id="8" name="矩形 7"/>
          <p:cNvSpPr/>
          <p:nvPr/>
        </p:nvSpPr>
        <p:spPr>
          <a:xfrm>
            <a:off x="2502383" y="3579121"/>
            <a:ext cx="1536759" cy="338554"/>
          </a:xfrm>
          <a:prstGeom prst="rect">
            <a:avLst/>
          </a:prstGeom>
        </p:spPr>
        <p:txBody>
          <a:bodyPr wrap="square">
            <a:spAutoFit/>
          </a:bodyPr>
          <a:lstStyle/>
          <a:p>
            <a:pPr algn="ctr"/>
            <a:r>
              <a:rPr lang="zh-CN" altLang="en-US" sz="1600" dirty="0">
                <a:solidFill>
                  <a:schemeClr val="bg1"/>
                </a:solidFill>
                <a:cs typeface="+mn-ea"/>
                <a:sym typeface="+mn-lt"/>
              </a:rPr>
              <a:t>空间图卷积</a:t>
            </a:r>
            <a:endParaRPr lang="en-US" altLang="zh-CN" sz="1600" dirty="0">
              <a:solidFill>
                <a:schemeClr val="bg1"/>
              </a:solidFill>
              <a:cs typeface="+mn-ea"/>
              <a:sym typeface="+mn-lt"/>
            </a:endParaRPr>
          </a:p>
        </p:txBody>
      </p:sp>
      <p:sp>
        <p:nvSpPr>
          <p:cNvPr id="9" name="矩形 8"/>
          <p:cNvSpPr/>
          <p:nvPr/>
        </p:nvSpPr>
        <p:spPr>
          <a:xfrm>
            <a:off x="2509924" y="4646924"/>
            <a:ext cx="1458787" cy="338554"/>
          </a:xfrm>
          <a:prstGeom prst="rect">
            <a:avLst/>
          </a:prstGeom>
        </p:spPr>
        <p:txBody>
          <a:bodyPr wrap="square">
            <a:spAutoFit/>
          </a:bodyPr>
          <a:lstStyle/>
          <a:p>
            <a:pPr algn="ctr"/>
            <a:r>
              <a:rPr lang="zh-CN" altLang="en-US" sz="1600" dirty="0">
                <a:solidFill>
                  <a:schemeClr val="bg1"/>
                </a:solidFill>
                <a:cs typeface="+mn-ea"/>
                <a:sym typeface="+mn-lt"/>
              </a:rPr>
              <a:t>时空模型</a:t>
            </a:r>
            <a:endParaRPr lang="en-US" altLang="zh-CN" sz="1600" dirty="0">
              <a:solidFill>
                <a:schemeClr val="bg1"/>
              </a:solidFill>
              <a:cs typeface="+mn-ea"/>
              <a:sym typeface="+mn-lt"/>
            </a:endParaRPr>
          </a:p>
        </p:txBody>
      </p:sp>
      <mc:AlternateContent xmlns:mc="http://schemas.openxmlformats.org/markup-compatibility/2006" xmlns:a14="http://schemas.microsoft.com/office/drawing/2010/main">
        <mc:Choice Requires="a14">
          <p:sp>
            <p:nvSpPr>
              <p:cNvPr id="10" name="矩形 9"/>
              <p:cNvSpPr/>
              <p:nvPr/>
            </p:nvSpPr>
            <p:spPr>
              <a:xfrm>
                <a:off x="5981619" y="1865206"/>
                <a:ext cx="5080081" cy="815864"/>
              </a:xfrm>
              <a:prstGeom prst="rect">
                <a:avLst/>
              </a:prstGeom>
            </p:spPr>
            <p:txBody>
              <a:bodyPr wrap="square">
                <a:spAutoFit/>
              </a:bodyPr>
              <a:lstStyle/>
              <a:p>
                <a:pPr defTabSz="1216660">
                  <a:lnSpc>
                    <a:spcPct val="120000"/>
                  </a:lnSpc>
                  <a:spcBef>
                    <a:spcPct val="20000"/>
                  </a:spcBef>
                </a:pPr>
                <a:r>
                  <a:rPr lang="zh-CN" altLang="en-US" sz="1200" dirty="0">
                    <a:solidFill>
                      <a:schemeClr val="tx1">
                        <a:lumMod val="85000"/>
                        <a:lumOff val="15000"/>
                      </a:schemeClr>
                    </a:solidFill>
                    <a:cs typeface="+mn-ea"/>
                    <a:sym typeface="+mn-lt"/>
                  </a:rPr>
                  <a:t>在图中，邻居像素集合被定义为：</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cs typeface="+mn-ea"/>
                        <a:sym typeface="+mn-lt"/>
                      </a:rPr>
                      <m:t>𝐵</m:t>
                    </m:r>
                    <m:d>
                      <m:dPr>
                        <m:ctrlPr>
                          <a:rPr lang="en-US" altLang="zh-CN" sz="12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e>
                    </m:d>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𝑑</m:t>
                    </m:r>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𝐷</m:t>
                    </m:r>
                    <m:r>
                      <a:rPr lang="en-US" altLang="zh-CN" sz="1200" b="0" i="1" smtClean="0">
                        <a:solidFill>
                          <a:schemeClr val="tx1">
                            <a:lumMod val="85000"/>
                            <a:lumOff val="15000"/>
                          </a:schemeClr>
                        </a:solidFill>
                        <a:latin typeface="Cambria Math" panose="02040503050406030204" pitchFamily="18" charset="0"/>
                        <a:cs typeface="+mn-ea"/>
                        <a:sym typeface="+mn-lt"/>
                      </a:rPr>
                      <m:t>}</m:t>
                    </m:r>
                  </m:oMath>
                </a14:m>
                <a:r>
                  <a:rPr lang="zh-CN" altLang="en-US" sz="1200" dirty="0">
                    <a:solidFill>
                      <a:schemeClr val="tx1">
                        <a:lumMod val="85000"/>
                        <a:lumOff val="15000"/>
                      </a:schemeClr>
                    </a:solidFill>
                    <a:cs typeface="+mn-ea"/>
                    <a:sym typeface="+mn-lt"/>
                  </a:rPr>
                  <a:t>，</a:t>
                </a:r>
                <a:r>
                  <a:rPr lang="en-US" altLang="zh-CN" sz="1200" dirty="0">
                    <a:solidFill>
                      <a:schemeClr val="tx1">
                        <a:lumMod val="85000"/>
                        <a:lumOff val="15000"/>
                      </a:schemeClr>
                    </a:solidFill>
                    <a:cs typeface="+mn-ea"/>
                    <a:sym typeface="+mn-lt"/>
                  </a:rPr>
                  <a:t> </a:t>
                </a:r>
                <a14:m>
                  <m:oMath xmlns:m="http://schemas.openxmlformats.org/officeDocument/2006/math">
                    <m:r>
                      <a:rPr lang="en-US" altLang="zh-CN" sz="1200" i="1">
                        <a:solidFill>
                          <a:schemeClr val="tx1">
                            <a:lumMod val="85000"/>
                            <a:lumOff val="15000"/>
                          </a:schemeClr>
                        </a:solidFill>
                        <a:latin typeface="Cambria Math" panose="02040503050406030204" pitchFamily="18" charset="0"/>
                        <a:cs typeface="+mn-ea"/>
                        <a:sym typeface="+mn-lt"/>
                      </a:rPr>
                      <m:t>𝑑</m:t>
                    </m:r>
                    <m:r>
                      <a:rPr lang="en-US" altLang="zh-CN" sz="1200" i="1">
                        <a:solidFill>
                          <a:schemeClr val="tx1">
                            <a:lumMod val="85000"/>
                            <a:lumOff val="15000"/>
                          </a:schemeClr>
                        </a:solidFill>
                        <a:latin typeface="Cambria Math" panose="02040503050406030204" pitchFamily="18" charset="0"/>
                        <a:cs typeface="+mn-ea"/>
                        <a:sym typeface="+mn-lt"/>
                      </a:rPr>
                      <m:t>(</m:t>
                    </m:r>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𝑡𝑗</m:t>
                        </m:r>
                      </m:sub>
                    </m:sSub>
                    <m:r>
                      <a:rPr lang="en-US" altLang="zh-CN" sz="1200" i="1">
                        <a:solidFill>
                          <a:schemeClr val="tx1">
                            <a:lumMod val="85000"/>
                            <a:lumOff val="15000"/>
                          </a:schemeClr>
                        </a:solidFill>
                        <a:latin typeface="Cambria Math" panose="02040503050406030204" pitchFamily="18" charset="0"/>
                        <a:cs typeface="+mn-ea"/>
                        <a:sym typeface="+mn-lt"/>
                      </a:rPr>
                      <m:t>,</m:t>
                    </m:r>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𝑡𝑖</m:t>
                        </m:r>
                      </m:sub>
                    </m:sSub>
                    <m:r>
                      <a:rPr lang="en-US" altLang="zh-CN" sz="1200" i="1">
                        <a:solidFill>
                          <a:schemeClr val="tx1">
                            <a:lumMod val="85000"/>
                            <a:lumOff val="15000"/>
                          </a:schemeClr>
                        </a:solidFill>
                        <a:latin typeface="Cambria Math" panose="02040503050406030204" pitchFamily="18" charset="0"/>
                        <a:cs typeface="+mn-ea"/>
                        <a:sym typeface="+mn-lt"/>
                      </a:rPr>
                      <m:t>)</m:t>
                    </m:r>
                  </m:oMath>
                </a14:m>
                <a:r>
                  <a:rPr lang="zh-CN" altLang="en-US" sz="1200" dirty="0">
                    <a:solidFill>
                      <a:schemeClr val="tx1">
                        <a:lumMod val="85000"/>
                        <a:lumOff val="15000"/>
                      </a:schemeClr>
                    </a:solidFill>
                    <a:cs typeface="+mn-ea"/>
                    <a:sym typeface="+mn-lt"/>
                  </a:rPr>
                  <a:t>指的是从</a:t>
                </a:r>
                <a14:m>
                  <m:oMath xmlns:m="http://schemas.openxmlformats.org/officeDocument/2006/math">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𝑡𝑗</m:t>
                        </m:r>
                      </m:sub>
                    </m:sSub>
                  </m:oMath>
                </a14:m>
                <a:r>
                  <a:rPr lang="zh-CN" altLang="en-US" sz="1200" dirty="0">
                    <a:solidFill>
                      <a:schemeClr val="tx1">
                        <a:lumMod val="85000"/>
                        <a:lumOff val="15000"/>
                      </a:schemeClr>
                    </a:solidFill>
                    <a:cs typeface="+mn-ea"/>
                    <a:sym typeface="+mn-lt"/>
                  </a:rPr>
                  <a:t>到</a:t>
                </a:r>
                <a14:m>
                  <m:oMath xmlns:m="http://schemas.openxmlformats.org/officeDocument/2006/math">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𝑡𝑖</m:t>
                        </m:r>
                      </m:sub>
                    </m:sSub>
                  </m:oMath>
                </a14:m>
                <a:r>
                  <a:rPr lang="zh-CN" altLang="en-US" sz="1200" dirty="0">
                    <a:solidFill>
                      <a:schemeClr val="tx1">
                        <a:lumMod val="85000"/>
                        <a:lumOff val="15000"/>
                      </a:schemeClr>
                    </a:solidFill>
                    <a:cs typeface="+mn-ea"/>
                    <a:sym typeface="+mn-lt"/>
                  </a:rPr>
                  <a:t>的最短距离，因此采样函数可以写成</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cs typeface="+mn-ea"/>
                        <a:sym typeface="+mn-lt"/>
                      </a:rPr>
                      <m:t>𝑝</m:t>
                    </m:r>
                    <m:d>
                      <m:dPr>
                        <m:ctrlPr>
                          <a:rPr lang="en-US" altLang="zh-CN" sz="12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sub>
                        </m:sSub>
                      </m:e>
                    </m:d>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sub>
                    </m:sSub>
                  </m:oMath>
                </a14:m>
                <a:r>
                  <a:rPr lang="zh-CN" altLang="en-US" sz="1200" dirty="0">
                    <a:solidFill>
                      <a:schemeClr val="tx1">
                        <a:lumMod val="85000"/>
                        <a:lumOff val="15000"/>
                      </a:schemeClr>
                    </a:solidFill>
                    <a:cs typeface="+mn-ea"/>
                    <a:sym typeface="+mn-lt"/>
                  </a:rPr>
                  <a:t>，此时</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cs typeface="+mn-ea"/>
                        <a:sym typeface="+mn-lt"/>
                      </a:rPr>
                      <m:t>𝐷</m:t>
                    </m:r>
                    <m:r>
                      <a:rPr lang="en-US" altLang="zh-CN" sz="1200" b="0" i="1" smtClean="0">
                        <a:solidFill>
                          <a:schemeClr val="tx1">
                            <a:lumMod val="85000"/>
                            <a:lumOff val="15000"/>
                          </a:schemeClr>
                        </a:solidFill>
                        <a:latin typeface="Cambria Math" panose="02040503050406030204" pitchFamily="18" charset="0"/>
                        <a:cs typeface="+mn-ea"/>
                        <a:sym typeface="+mn-lt"/>
                      </a:rPr>
                      <m:t>=1</m:t>
                    </m:r>
                  </m:oMath>
                </a14:m>
                <a:r>
                  <a:rPr lang="zh-CN" altLang="en-US" sz="1200" dirty="0">
                    <a:solidFill>
                      <a:schemeClr val="tx1">
                        <a:lumMod val="85000"/>
                        <a:lumOff val="15000"/>
                      </a:schemeClr>
                    </a:solidFill>
                    <a:cs typeface="+mn-ea"/>
                    <a:sym typeface="+mn-lt"/>
                  </a:rPr>
                  <a:t>。</a:t>
                </a:r>
                <a:endParaRPr lang="en-US" altLang="zh-CN" sz="1200" dirty="0">
                  <a:solidFill>
                    <a:schemeClr val="tx1">
                      <a:lumMod val="85000"/>
                      <a:lumOff val="15000"/>
                    </a:schemeClr>
                  </a:solidFill>
                  <a:cs typeface="+mn-ea"/>
                  <a:sym typeface="+mn-lt"/>
                </a:endParaRPr>
              </a:p>
            </p:txBody>
          </p:sp>
        </mc:Choice>
        <mc:Fallback xmlns="">
          <p:sp>
            <p:nvSpPr>
              <p:cNvPr id="10" name="矩形 9"/>
              <p:cNvSpPr>
                <a:spLocks noRot="1" noChangeAspect="1" noMove="1" noResize="1" noEditPoints="1" noAdjustHandles="1" noChangeArrowheads="1" noChangeShapeType="1" noTextEdit="1"/>
              </p:cNvSpPr>
              <p:nvPr/>
            </p:nvSpPr>
            <p:spPr>
              <a:xfrm>
                <a:off x="5981619" y="1865206"/>
                <a:ext cx="5080081" cy="815864"/>
              </a:xfrm>
              <a:prstGeom prst="rect">
                <a:avLst/>
              </a:prstGeom>
              <a:blipFill>
                <a:blip r:embed="rId3"/>
                <a:stretch>
                  <a:fillRect b="-29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981619" y="2855840"/>
                <a:ext cx="5080081" cy="780214"/>
              </a:xfrm>
              <a:prstGeom prst="rect">
                <a:avLst/>
              </a:prstGeom>
            </p:spPr>
            <p:txBody>
              <a:bodyPr wrap="square">
                <a:spAutoFit/>
              </a:bodyPr>
              <a:lstStyle/>
              <a:p>
                <a:pPr defTabSz="1216660">
                  <a:lnSpc>
                    <a:spcPct val="120000"/>
                  </a:lnSpc>
                  <a:spcBef>
                    <a:spcPct val="20000"/>
                  </a:spcBef>
                </a:pPr>
                <a:r>
                  <a:rPr lang="zh-CN" altLang="en-US" sz="1200" dirty="0">
                    <a:solidFill>
                      <a:schemeClr val="tx1">
                        <a:lumMod val="85000"/>
                        <a:lumOff val="15000"/>
                      </a:schemeClr>
                    </a:solidFill>
                    <a:cs typeface="+mn-ea"/>
                    <a:sym typeface="+mn-lt"/>
                  </a:rPr>
                  <a:t>在图中，将采样函数得到的邻居像素划分成不同的子集，每一个子集有一个数字标签，因此有</a:t>
                </a:r>
                <a14:m>
                  <m:oMath xmlns:m="http://schemas.openxmlformats.org/officeDocument/2006/math">
                    <m:sSub>
                      <m:sSubPr>
                        <m:ctrlPr>
                          <a:rPr lang="en-US" altLang="zh-CN" sz="120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𝑙</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𝐵</m:t>
                    </m:r>
                    <m:d>
                      <m:dPr>
                        <m:ctrlPr>
                          <a:rPr lang="en-US" altLang="zh-CN" sz="12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e>
                    </m:d>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→{0,…,</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𝐾</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−1}</m:t>
                    </m:r>
                  </m:oMath>
                </a14:m>
                <a:r>
                  <a:rPr lang="zh-CN" altLang="en-US" sz="1200" dirty="0">
                    <a:solidFill>
                      <a:schemeClr val="tx1">
                        <a:lumMod val="85000"/>
                        <a:lumOff val="15000"/>
                      </a:schemeClr>
                    </a:solidFill>
                    <a:cs typeface="+mn-ea"/>
                    <a:sym typeface="+mn-lt"/>
                  </a:rPr>
                  <a:t>将一个邻居节点映射到对应的子集标签，权重方程为</a:t>
                </a:r>
                <a14:m>
                  <m:oMath xmlns:m="http://schemas.openxmlformats.org/officeDocument/2006/math">
                    <m:r>
                      <m:rPr>
                        <m:sty m:val="p"/>
                      </m:rPr>
                      <a:rPr lang="en-US" altLang="zh-CN" sz="1200" dirty="0">
                        <a:solidFill>
                          <a:schemeClr val="tx1">
                            <a:lumMod val="85000"/>
                            <a:lumOff val="15000"/>
                          </a:schemeClr>
                        </a:solidFill>
                        <a:latin typeface="Cambria Math" panose="02040503050406030204" pitchFamily="18" charset="0"/>
                        <a:cs typeface="+mn-ea"/>
                        <a:sym typeface="+mn-lt"/>
                      </a:rPr>
                      <m:t>w</m:t>
                    </m:r>
                    <m:d>
                      <m:dPr>
                        <m:ctrlPr>
                          <a:rPr lang="en-US" altLang="zh-CN" sz="1200" i="1">
                            <a:solidFill>
                              <a:schemeClr val="tx1">
                                <a:lumMod val="85000"/>
                                <a:lumOff val="15000"/>
                              </a:schemeClr>
                            </a:solidFill>
                            <a:latin typeface="Cambria Math" panose="02040503050406030204" pitchFamily="18" charset="0"/>
                            <a:cs typeface="+mn-ea"/>
                            <a:sym typeface="+mn-lt"/>
                          </a:rPr>
                        </m:ctrlPr>
                      </m:dPr>
                      <m:e>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𝑡𝑖</m:t>
                            </m:r>
                          </m:sub>
                        </m:sSub>
                        <m:r>
                          <a:rPr lang="en-US" altLang="zh-CN" sz="1200" i="1">
                            <a:solidFill>
                              <a:schemeClr val="tx1">
                                <a:lumMod val="85000"/>
                                <a:lumOff val="15000"/>
                              </a:schemeClr>
                            </a:solidFill>
                            <a:latin typeface="Cambria Math" panose="02040503050406030204" pitchFamily="18" charset="0"/>
                            <a:cs typeface="+mn-ea"/>
                            <a:sym typeface="+mn-lt"/>
                          </a:rPr>
                          <m:t>,</m:t>
                        </m:r>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𝑡𝑗</m:t>
                            </m:r>
                          </m:sub>
                        </m:sSub>
                      </m:e>
                    </m:d>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𝑤</m:t>
                    </m:r>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𝑙</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oMath>
                </a14:m>
                <a:r>
                  <a:rPr lang="zh-CN" altLang="en-US" sz="1200" dirty="0">
                    <a:solidFill>
                      <a:schemeClr val="tx1">
                        <a:lumMod val="85000"/>
                        <a:lumOff val="15000"/>
                      </a:schemeClr>
                    </a:solidFill>
                    <a:cs typeface="+mn-ea"/>
                    <a:sym typeface="+mn-lt"/>
                  </a:rPr>
                  <a:t>。</a:t>
                </a:r>
                <a:endParaRPr lang="en-US" altLang="zh-CN" sz="1200" dirty="0">
                  <a:solidFill>
                    <a:schemeClr val="tx1">
                      <a:lumMod val="85000"/>
                      <a:lumOff val="15000"/>
                    </a:schemeClr>
                  </a:solidFill>
                  <a:cs typeface="+mn-ea"/>
                  <a:sym typeface="+mn-lt"/>
                </a:endParaRPr>
              </a:p>
            </p:txBody>
          </p:sp>
        </mc:Choice>
        <mc:Fallback xmlns="">
          <p:sp>
            <p:nvSpPr>
              <p:cNvPr id="11" name="矩形 10"/>
              <p:cNvSpPr>
                <a:spLocks noRot="1" noChangeAspect="1" noMove="1" noResize="1" noEditPoints="1" noAdjustHandles="1" noChangeArrowheads="1" noChangeShapeType="1" noTextEdit="1"/>
              </p:cNvSpPr>
              <p:nvPr/>
            </p:nvSpPr>
            <p:spPr>
              <a:xfrm>
                <a:off x="5981619" y="2855840"/>
                <a:ext cx="5080081" cy="780214"/>
              </a:xfrm>
              <a:prstGeom prst="rect">
                <a:avLst/>
              </a:prstGeom>
              <a:blipFill>
                <a:blip r:embed="rId4"/>
                <a:stretch>
                  <a:fillRect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981619" y="3846474"/>
                <a:ext cx="5080081" cy="923458"/>
              </a:xfrm>
              <a:prstGeom prst="rect">
                <a:avLst/>
              </a:prstGeom>
            </p:spPr>
            <p:txBody>
              <a:bodyPr wrap="square">
                <a:spAutoFit/>
              </a:bodyPr>
              <a:lstStyle/>
              <a:p>
                <a:pPr defTabSz="1216660">
                  <a:lnSpc>
                    <a:spcPct val="120000"/>
                  </a:lnSpc>
                  <a:spcBef>
                    <a:spcPct val="20000"/>
                  </a:spcBef>
                </a:pPr>
                <a:r>
                  <a:rPr lang="zh-CN" altLang="en-US" sz="1200" dirty="0">
                    <a:solidFill>
                      <a:schemeClr val="tx1">
                        <a:lumMod val="85000"/>
                        <a:lumOff val="15000"/>
                      </a:schemeClr>
                    </a:solidFill>
                    <a:cs typeface="+mn-ea"/>
                    <a:sym typeface="+mn-lt"/>
                  </a:rPr>
                  <a:t>传统图像卷积网络由此可以更新为</a:t>
                </a:r>
                <a14:m>
                  <m:oMath xmlns:m="http://schemas.openxmlformats.org/officeDocument/2006/math">
                    <m:sSub>
                      <m:sSubPr>
                        <m:ctrlPr>
                          <a:rPr lang="en-US" altLang="zh-CN" sz="120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𝑓</m:t>
                        </m:r>
                      </m:e>
                      <m:sub>
                        <m:r>
                          <a:rPr lang="en-US" altLang="zh-CN" sz="1200" b="0" i="1" smtClean="0">
                            <a:solidFill>
                              <a:schemeClr val="tx1">
                                <a:lumMod val="85000"/>
                                <a:lumOff val="15000"/>
                              </a:schemeClr>
                            </a:solidFill>
                            <a:latin typeface="Cambria Math" panose="02040503050406030204" pitchFamily="18" charset="0"/>
                            <a:cs typeface="+mn-ea"/>
                            <a:sym typeface="+mn-lt"/>
                          </a:rPr>
                          <m:t>𝑜𝑢𝑡</m:t>
                        </m:r>
                      </m:sub>
                    </m:sSub>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𝑡𝑖</m:t>
                        </m:r>
                      </m:sub>
                    </m:sSub>
                    <m:r>
                      <a:rPr lang="en-US" altLang="zh-CN" sz="1200" i="1">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m:t>
                    </m:r>
                    <m:nary>
                      <m:naryPr>
                        <m:chr m:val="∑"/>
                        <m:supHide m:val="on"/>
                        <m:ctrlPr>
                          <a:rPr lang="en-US" altLang="zh-CN" sz="1200" b="0" i="1" smtClean="0">
                            <a:solidFill>
                              <a:schemeClr val="tx1">
                                <a:lumMod val="85000"/>
                                <a:lumOff val="15000"/>
                              </a:schemeClr>
                            </a:solidFill>
                            <a:latin typeface="Cambria Math" panose="02040503050406030204" pitchFamily="18" charset="0"/>
                            <a:cs typeface="+mn-ea"/>
                            <a:sym typeface="+mn-lt"/>
                          </a:rPr>
                        </m:ctrlPr>
                      </m:naryPr>
                      <m:sub>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𝐵</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𝑡𝑖</m:t>
                                </m:r>
                              </m:sub>
                            </m:sSub>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sub>
                        </m:sSub>
                      </m:sub>
                      <m:sup/>
                      <m:e>
                        <m:f>
                          <m:fPr>
                            <m:ctrlPr>
                              <a:rPr lang="en-US" altLang="zh-CN" sz="1200" b="0" i="1" smtClean="0">
                                <a:solidFill>
                                  <a:schemeClr val="tx1">
                                    <a:lumMod val="85000"/>
                                    <a:lumOff val="15000"/>
                                  </a:schemeClr>
                                </a:solidFill>
                                <a:latin typeface="Cambria Math" panose="02040503050406030204" pitchFamily="18" charset="0"/>
                                <a:cs typeface="+mn-ea"/>
                                <a:sym typeface="+mn-lt"/>
                              </a:rPr>
                            </m:ctrlPr>
                          </m:fPr>
                          <m:num>
                            <m:r>
                              <a:rPr lang="en-US" altLang="zh-CN" sz="1200" b="0" i="1" smtClean="0">
                                <a:solidFill>
                                  <a:schemeClr val="tx1">
                                    <a:lumMod val="85000"/>
                                    <a:lumOff val="15000"/>
                                  </a:schemeClr>
                                </a:solidFill>
                                <a:latin typeface="Cambria Math" panose="02040503050406030204" pitchFamily="18" charset="0"/>
                                <a:cs typeface="+mn-ea"/>
                                <a:sym typeface="+mn-lt"/>
                              </a:rPr>
                              <m:t>1</m:t>
                            </m:r>
                          </m:num>
                          <m:den>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𝑍</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d>
                              <m:dPr>
                                <m:ctrlPr>
                                  <a:rPr lang="en-US" altLang="zh-CN" sz="12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sub>
                                </m:sSub>
                              </m:e>
                            </m:d>
                          </m:den>
                        </m:f>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𝑓</m:t>
                            </m:r>
                          </m:e>
                          <m:sub>
                            <m:r>
                              <a:rPr lang="en-US" altLang="zh-CN" sz="1200" b="0" i="1" smtClean="0">
                                <a:solidFill>
                                  <a:schemeClr val="tx1">
                                    <a:lumMod val="85000"/>
                                    <a:lumOff val="15000"/>
                                  </a:schemeClr>
                                </a:solidFill>
                                <a:latin typeface="Cambria Math" panose="02040503050406030204" pitchFamily="18" charset="0"/>
                                <a:cs typeface="+mn-ea"/>
                                <a:sym typeface="+mn-lt"/>
                              </a:rPr>
                              <m:t>𝑖𝑛</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i="1">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𝑤</m:t>
                        </m:r>
                        <m:r>
                          <a:rPr lang="en-US" altLang="zh-CN" sz="1200" i="1">
                            <a:solidFill>
                              <a:schemeClr val="tx1">
                                <a:lumMod val="85000"/>
                                <a:lumOff val="15000"/>
                              </a:schemeClr>
                            </a:solidFill>
                            <a:latin typeface="Cambria Math" panose="02040503050406030204" pitchFamily="18" charset="0"/>
                            <a:cs typeface="+mn-ea"/>
                            <a:sym typeface="+mn-lt"/>
                          </a:rPr>
                          <m:t>(</m:t>
                        </m:r>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𝑙</m:t>
                            </m:r>
                          </m:e>
                          <m:sub>
                            <m:r>
                              <a:rPr lang="en-US" altLang="zh-CN" sz="1200" i="1">
                                <a:solidFill>
                                  <a:schemeClr val="tx1">
                                    <a:lumMod val="85000"/>
                                    <a:lumOff val="15000"/>
                                  </a:schemeClr>
                                </a:solidFill>
                                <a:latin typeface="Cambria Math" panose="02040503050406030204" pitchFamily="18" charset="0"/>
                                <a:cs typeface="+mn-ea"/>
                                <a:sym typeface="+mn-lt"/>
                              </a:rPr>
                              <m:t>𝑡𝑖</m:t>
                            </m:r>
                          </m:sub>
                        </m:sSub>
                        <m:r>
                          <a:rPr lang="en-US" altLang="zh-CN" sz="1200" i="1">
                            <a:solidFill>
                              <a:schemeClr val="tx1">
                                <a:lumMod val="85000"/>
                                <a:lumOff val="15000"/>
                              </a:schemeClr>
                            </a:solidFill>
                            <a:latin typeface="Cambria Math" panose="02040503050406030204" pitchFamily="18" charset="0"/>
                            <a:cs typeface="+mn-ea"/>
                            <a:sym typeface="+mn-lt"/>
                          </a:rPr>
                          <m:t>(</m:t>
                        </m:r>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𝑡𝑗</m:t>
                            </m:r>
                          </m:sub>
                        </m:sSub>
                        <m:r>
                          <a:rPr lang="en-US" altLang="zh-CN" sz="1200" i="1">
                            <a:solidFill>
                              <a:schemeClr val="tx1">
                                <a:lumMod val="85000"/>
                                <a:lumOff val="15000"/>
                              </a:schemeClr>
                            </a:solidFill>
                            <a:latin typeface="Cambria Math" panose="02040503050406030204" pitchFamily="18" charset="0"/>
                            <a:cs typeface="+mn-ea"/>
                            <a:sym typeface="+mn-lt"/>
                          </a:rPr>
                          <m:t>))</m:t>
                        </m:r>
                      </m:e>
                    </m:nary>
                  </m:oMath>
                </a14:m>
                <a:r>
                  <a:rPr lang="zh-CN" altLang="en-US" sz="1200" dirty="0">
                    <a:solidFill>
                      <a:schemeClr val="tx1">
                        <a:lumMod val="85000"/>
                        <a:lumOff val="15000"/>
                      </a:schemeClr>
                    </a:solidFill>
                    <a:cs typeface="+mn-ea"/>
                    <a:sym typeface="+mn-lt"/>
                  </a:rPr>
                  <a:t>，其中</a:t>
                </a:r>
                <a14:m>
                  <m:oMath xmlns:m="http://schemas.openxmlformats.org/officeDocument/2006/math">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𝑍</m:t>
                        </m:r>
                      </m:e>
                      <m:sub>
                        <m:r>
                          <a:rPr lang="en-US" altLang="zh-CN" sz="1200" i="1">
                            <a:solidFill>
                              <a:schemeClr val="tx1">
                                <a:lumMod val="85000"/>
                                <a:lumOff val="15000"/>
                              </a:schemeClr>
                            </a:solidFill>
                            <a:latin typeface="Cambria Math" panose="02040503050406030204" pitchFamily="18" charset="0"/>
                            <a:cs typeface="+mn-ea"/>
                            <a:sym typeface="+mn-lt"/>
                          </a:rPr>
                          <m:t>𝑡𝑖</m:t>
                        </m:r>
                      </m:sub>
                    </m:sSub>
                    <m:d>
                      <m:dPr>
                        <m:ctrlPr>
                          <a:rPr lang="en-US" altLang="zh-CN" sz="1200" i="1">
                            <a:solidFill>
                              <a:schemeClr val="tx1">
                                <a:lumMod val="85000"/>
                                <a:lumOff val="15000"/>
                              </a:schemeClr>
                            </a:solidFill>
                            <a:latin typeface="Cambria Math" panose="02040503050406030204" pitchFamily="18" charset="0"/>
                            <a:cs typeface="+mn-ea"/>
                            <a:sym typeface="+mn-lt"/>
                          </a:rPr>
                        </m:ctrlPr>
                      </m:dPr>
                      <m:e>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𝑡𝑗</m:t>
                            </m:r>
                          </m:sub>
                        </m:sSub>
                      </m:e>
                    </m:d>
                    <m:r>
                      <a:rPr lang="en-US" altLang="zh-CN" sz="1200" b="0" i="0" smtClean="0">
                        <a:solidFill>
                          <a:schemeClr val="tx1">
                            <a:lumMod val="85000"/>
                            <a:lumOff val="15000"/>
                          </a:schemeClr>
                        </a:solidFill>
                        <a:latin typeface="Cambria Math" panose="02040503050406030204" pitchFamily="18" charset="0"/>
                        <a:cs typeface="+mn-ea"/>
                        <a:sym typeface="+mn-lt"/>
                      </a:rPr>
                      <m:t>=|</m:t>
                    </m:r>
                    <m:d>
                      <m:dPr>
                        <m:begChr m:val="{"/>
                        <m:endChr m:val="}"/>
                        <m:ctrlPr>
                          <a:rPr lang="en-US" altLang="zh-CN" sz="12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𝑡𝑘</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𝑙</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d>
                          <m:dPr>
                            <m:ctrlPr>
                              <a:rPr lang="en-US" altLang="zh-CN" sz="12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𝑡𝑘</m:t>
                                </m:r>
                              </m:sub>
                            </m:sSub>
                          </m:e>
                        </m:d>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𝑙</m:t>
                            </m:r>
                          </m:e>
                          <m:sub>
                            <m:r>
                              <a:rPr lang="en-US" altLang="zh-CN" sz="1200" i="1">
                                <a:solidFill>
                                  <a:schemeClr val="tx1">
                                    <a:lumMod val="85000"/>
                                    <a:lumOff val="15000"/>
                                  </a:schemeClr>
                                </a:solidFill>
                                <a:latin typeface="Cambria Math" panose="02040503050406030204" pitchFamily="18" charset="0"/>
                                <a:cs typeface="+mn-ea"/>
                                <a:sym typeface="+mn-lt"/>
                              </a:rPr>
                              <m:t>𝑡𝑖</m:t>
                            </m:r>
                          </m:sub>
                        </m:sSub>
                        <m:r>
                          <a:rPr lang="en-US" altLang="zh-CN" sz="1200" i="1">
                            <a:solidFill>
                              <a:schemeClr val="tx1">
                                <a:lumMod val="85000"/>
                                <a:lumOff val="15000"/>
                              </a:schemeClr>
                            </a:solidFill>
                            <a:latin typeface="Cambria Math" panose="02040503050406030204" pitchFamily="18" charset="0"/>
                            <a:cs typeface="+mn-ea"/>
                            <a:sym typeface="+mn-lt"/>
                          </a:rPr>
                          <m:t>(</m:t>
                        </m:r>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r>
                              <a:rPr lang="en-US" altLang="zh-CN" sz="1200" i="1">
                                <a:solidFill>
                                  <a:schemeClr val="tx1">
                                    <a:lumMod val="85000"/>
                                    <a:lumOff val="15000"/>
                                  </a:schemeClr>
                                </a:solidFill>
                                <a:latin typeface="Cambria Math" panose="02040503050406030204" pitchFamily="18" charset="0"/>
                                <a:cs typeface="+mn-ea"/>
                                <a:sym typeface="+mn-lt"/>
                              </a:rPr>
                              <m:t>𝑣</m:t>
                            </m:r>
                          </m:e>
                          <m:sub>
                            <m:r>
                              <a:rPr lang="en-US" altLang="zh-CN" sz="1200" i="1">
                                <a:solidFill>
                                  <a:schemeClr val="tx1">
                                    <a:lumMod val="85000"/>
                                    <a:lumOff val="15000"/>
                                  </a:schemeClr>
                                </a:solidFill>
                                <a:latin typeface="Cambria Math" panose="02040503050406030204" pitchFamily="18" charset="0"/>
                                <a:cs typeface="+mn-ea"/>
                                <a:sym typeface="+mn-lt"/>
                              </a:rPr>
                              <m:t>𝑡𝑗</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e>
                    </m:d>
                    <m:r>
                      <a:rPr lang="en-US" altLang="zh-CN" sz="1200" b="0" i="0" smtClean="0">
                        <a:solidFill>
                          <a:schemeClr val="tx1">
                            <a:lumMod val="85000"/>
                            <a:lumOff val="15000"/>
                          </a:schemeClr>
                        </a:solidFill>
                        <a:latin typeface="Cambria Math" panose="02040503050406030204" pitchFamily="18" charset="0"/>
                        <a:cs typeface="+mn-ea"/>
                        <a:sym typeface="+mn-lt"/>
                      </a:rPr>
                      <m:t>|</m:t>
                    </m:r>
                  </m:oMath>
                </a14:m>
                <a:r>
                  <a:rPr lang="zh-CN" altLang="en-US" sz="1200" dirty="0">
                    <a:solidFill>
                      <a:schemeClr val="tx1">
                        <a:lumMod val="85000"/>
                        <a:lumOff val="15000"/>
                      </a:schemeClr>
                    </a:solidFill>
                    <a:cs typeface="+mn-ea"/>
                    <a:sym typeface="+mn-lt"/>
                  </a:rPr>
                  <a:t>是标准化项，用于平衡不同子集的贡献度。</a:t>
                </a:r>
                <a:endParaRPr lang="en-US" altLang="zh-CN" sz="1200" dirty="0">
                  <a:solidFill>
                    <a:schemeClr val="tx1">
                      <a:lumMod val="85000"/>
                      <a:lumOff val="15000"/>
                    </a:schemeClr>
                  </a:solidFill>
                  <a:cs typeface="+mn-ea"/>
                  <a:sym typeface="+mn-lt"/>
                </a:endParaRPr>
              </a:p>
            </p:txBody>
          </p:sp>
        </mc:Choice>
        <mc:Fallback xmlns="">
          <p:sp>
            <p:nvSpPr>
              <p:cNvPr id="12" name="矩形 11"/>
              <p:cNvSpPr>
                <a:spLocks noRot="1" noChangeAspect="1" noMove="1" noResize="1" noEditPoints="1" noAdjustHandles="1" noChangeArrowheads="1" noChangeShapeType="1" noTextEdit="1"/>
              </p:cNvSpPr>
              <p:nvPr/>
            </p:nvSpPr>
            <p:spPr>
              <a:xfrm>
                <a:off x="5981619" y="3846474"/>
                <a:ext cx="5080081" cy="923458"/>
              </a:xfrm>
              <a:prstGeom prst="rect">
                <a:avLst/>
              </a:prstGeom>
              <a:blipFill>
                <a:blip r:embed="rId5"/>
                <a:stretch>
                  <a:fillRect l="-3717" t="-9272" b="-635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5981619" y="4837108"/>
                <a:ext cx="5080081" cy="1237134"/>
              </a:xfrm>
              <a:prstGeom prst="rect">
                <a:avLst/>
              </a:prstGeom>
            </p:spPr>
            <p:txBody>
              <a:bodyPr wrap="square">
                <a:spAutoFit/>
              </a:bodyPr>
              <a:lstStyle/>
              <a:p>
                <a:pPr defTabSz="1216660">
                  <a:lnSpc>
                    <a:spcPct val="120000"/>
                  </a:lnSpc>
                  <a:spcBef>
                    <a:spcPct val="20000"/>
                  </a:spcBef>
                </a:pPr>
                <a:r>
                  <a:rPr lang="zh-CN" altLang="en-US" sz="1200" dirty="0">
                    <a:solidFill>
                      <a:schemeClr val="tx1">
                        <a:lumMod val="85000"/>
                        <a:lumOff val="15000"/>
                      </a:schemeClr>
                    </a:solidFill>
                    <a:cs typeface="+mn-ea"/>
                    <a:sym typeface="+mn-lt"/>
                  </a:rPr>
                  <a:t>将空间域的模型扩展到时空域中，得到的采样函数为</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cs typeface="+mn-ea"/>
                        <a:sym typeface="+mn-lt"/>
                      </a:rPr>
                      <m:t>𝐵</m:t>
                    </m:r>
                    <m:d>
                      <m:dPr>
                        <m:ctrlPr>
                          <a:rPr lang="en-US" altLang="zh-CN" sz="12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e>
                    </m:d>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𝑞𝑗</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𝑑</m:t>
                    </m:r>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𝐾</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𝑞</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𝑡</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f>
                      <m:fPr>
                        <m:ctrlPr>
                          <a:rPr lang="el-GR" altLang="zh-CN" sz="120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ctrlPr>
                      </m:fPr>
                      <m:num>
                        <m:r>
                          <m:rPr>
                            <m:nor/>
                          </m:rPr>
                          <a:rPr lang="el-GR" altLang="zh-CN" sz="1200" dirty="0">
                            <a:solidFill>
                              <a:schemeClr val="tx1">
                                <a:lumMod val="85000"/>
                                <a:lumOff val="15000"/>
                              </a:schemeClr>
                            </a:solidFill>
                            <a:cs typeface="+mn-ea"/>
                            <a:sym typeface="+mn-lt"/>
                          </a:rPr>
                          <m:t>Γ</m:t>
                        </m:r>
                      </m:num>
                      <m:den>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2</m:t>
                        </m:r>
                      </m:den>
                    </m:f>
                    <m:r>
                      <a:rPr lang="el-GR" altLang="zh-CN" sz="1200" i="1">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m:t>
                    </m:r>
                  </m:oMath>
                </a14:m>
                <a:r>
                  <a:rPr lang="zh-CN" altLang="el-GR" sz="1200" dirty="0">
                    <a:solidFill>
                      <a:schemeClr val="tx1">
                        <a:lumMod val="85000"/>
                        <a:lumOff val="15000"/>
                      </a:schemeClr>
                    </a:solidFill>
                    <a:cs typeface="+mn-ea"/>
                    <a:sym typeface="+mn-lt"/>
                  </a:rPr>
                  <a:t>，</a:t>
                </a:r>
                <a14:m>
                  <m:oMath xmlns:m="http://schemas.openxmlformats.org/officeDocument/2006/math">
                    <m:r>
                      <m:rPr>
                        <m:nor/>
                      </m:rPr>
                      <a:rPr lang="el-GR" altLang="zh-CN" sz="1200" dirty="0">
                        <a:solidFill>
                          <a:schemeClr val="tx1">
                            <a:lumMod val="85000"/>
                            <a:lumOff val="15000"/>
                          </a:schemeClr>
                        </a:solidFill>
                        <a:cs typeface="+mn-ea"/>
                        <a:sym typeface="+mn-lt"/>
                      </a:rPr>
                      <m:t>Γ</m:t>
                    </m:r>
                  </m:oMath>
                </a14:m>
                <a:r>
                  <a:rPr lang="zh-CN" altLang="en-US" sz="1200" dirty="0">
                    <a:solidFill>
                      <a:schemeClr val="tx1">
                        <a:lumMod val="85000"/>
                        <a:lumOff val="15000"/>
                      </a:schemeClr>
                    </a:solidFill>
                    <a:cs typeface="+mn-ea"/>
                    <a:sym typeface="+mn-lt"/>
                  </a:rPr>
                  <a:t>控制时间域的卷积核大小，权重函数为</a:t>
                </a:r>
                <a14:m>
                  <m:oMath xmlns:m="http://schemas.openxmlformats.org/officeDocument/2006/math">
                    <m:sSub>
                      <m:sSubPr>
                        <m:ctrlPr>
                          <a:rPr lang="en-US" altLang="zh-CN" sz="120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𝑙</m:t>
                        </m:r>
                      </m:e>
                      <m:sub>
                        <m:r>
                          <a:rPr lang="en-US" altLang="zh-CN" sz="1200" b="0" i="1" smtClean="0">
                            <a:solidFill>
                              <a:schemeClr val="tx1">
                                <a:lumMod val="85000"/>
                                <a:lumOff val="15000"/>
                              </a:schemeClr>
                            </a:solidFill>
                            <a:latin typeface="Cambria Math" panose="02040503050406030204" pitchFamily="18" charset="0"/>
                            <a:cs typeface="+mn-ea"/>
                            <a:sym typeface="+mn-lt"/>
                          </a:rPr>
                          <m:t>𝑆𝑇</m:t>
                        </m:r>
                      </m:sub>
                    </m:sSub>
                    <m:d>
                      <m:dPr>
                        <m:ctrlPr>
                          <a:rPr lang="en-US" altLang="zh-CN" sz="12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𝑞𝑗</m:t>
                            </m:r>
                          </m:sub>
                        </m:sSub>
                      </m:e>
                    </m:d>
                    <m:r>
                      <a:rPr lang="en-US" altLang="zh-CN" sz="1200" b="0" i="1" smtClean="0">
                        <a:solidFill>
                          <a:schemeClr val="tx1">
                            <a:lumMod val="85000"/>
                            <a:lumOff val="15000"/>
                          </a:schemeClr>
                        </a:solidFill>
                        <a:latin typeface="Cambria Math" panose="02040503050406030204" pitchFamily="18" charset="0"/>
                        <a:cs typeface="+mn-ea"/>
                        <a:sym typeface="+mn-lt"/>
                      </a:rPr>
                      <m:t>=</m:t>
                    </m:r>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𝑙</m:t>
                        </m:r>
                      </m:e>
                      <m:sub>
                        <m:r>
                          <a:rPr lang="en-US" altLang="zh-CN" sz="1200" b="0" i="1" smtClean="0">
                            <a:solidFill>
                              <a:schemeClr val="tx1">
                                <a:lumMod val="85000"/>
                                <a:lumOff val="15000"/>
                              </a:schemeClr>
                            </a:solidFill>
                            <a:latin typeface="Cambria Math" panose="02040503050406030204" pitchFamily="18" charset="0"/>
                            <a:cs typeface="+mn-ea"/>
                            <a:sym typeface="+mn-lt"/>
                          </a:rPr>
                          <m:t>𝑡𝑖</m:t>
                        </m:r>
                      </m:sub>
                    </m:sSub>
                    <m:d>
                      <m:dPr>
                        <m:ctrlPr>
                          <a:rPr lang="en-US" altLang="zh-CN" sz="1200" b="0" i="1" smtClean="0">
                            <a:solidFill>
                              <a:schemeClr val="tx1">
                                <a:lumMod val="85000"/>
                                <a:lumOff val="15000"/>
                              </a:schemeClr>
                            </a:solidFill>
                            <a:latin typeface="Cambria Math" panose="02040503050406030204" pitchFamily="18" charset="0"/>
                            <a:cs typeface="+mn-ea"/>
                            <a:sym typeface="+mn-lt"/>
                          </a:rPr>
                        </m:ctrlPr>
                      </m:dPr>
                      <m:e>
                        <m:sSub>
                          <m:sSubPr>
                            <m:ctrlPr>
                              <a:rPr lang="en-US" altLang="zh-CN" sz="1200" b="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𝑣</m:t>
                            </m:r>
                          </m:e>
                          <m:sub>
                            <m:r>
                              <a:rPr lang="en-US" altLang="zh-CN" sz="1200" b="0" i="1" smtClean="0">
                                <a:solidFill>
                                  <a:schemeClr val="tx1">
                                    <a:lumMod val="85000"/>
                                    <a:lumOff val="15000"/>
                                  </a:schemeClr>
                                </a:solidFill>
                                <a:latin typeface="Cambria Math" panose="02040503050406030204" pitchFamily="18" charset="0"/>
                                <a:cs typeface="+mn-ea"/>
                                <a:sym typeface="+mn-lt"/>
                              </a:rPr>
                              <m:t>𝑡𝑗</m:t>
                            </m:r>
                          </m:sub>
                        </m:sSub>
                      </m:e>
                    </m:d>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𝑞</m:t>
                    </m:r>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𝑡</m:t>
                    </m:r>
                    <m:r>
                      <a:rPr lang="en-US" altLang="zh-CN" sz="1200" b="0" i="1" smtClean="0">
                        <a:solidFill>
                          <a:schemeClr val="tx1">
                            <a:lumMod val="85000"/>
                            <a:lumOff val="15000"/>
                          </a:schemeClr>
                        </a:solidFill>
                        <a:latin typeface="Cambria Math" panose="02040503050406030204" pitchFamily="18" charset="0"/>
                        <a:cs typeface="+mn-ea"/>
                        <a:sym typeface="+mn-lt"/>
                      </a:rPr>
                      <m:t>+⌊</m:t>
                    </m:r>
                    <m:f>
                      <m:fPr>
                        <m:ctrlPr>
                          <a:rPr lang="el-GR" altLang="zh-CN" sz="1200" i="1">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ctrlPr>
                      </m:fPr>
                      <m:num>
                        <m:r>
                          <m:rPr>
                            <m:nor/>
                          </m:rPr>
                          <a:rPr lang="el-GR" altLang="zh-CN" sz="1200" dirty="0">
                            <a:solidFill>
                              <a:schemeClr val="tx1">
                                <a:lumMod val="85000"/>
                                <a:lumOff val="15000"/>
                              </a:schemeClr>
                            </a:solidFill>
                            <a:cs typeface="+mn-ea"/>
                            <a:sym typeface="+mn-lt"/>
                          </a:rPr>
                          <m:t>Γ</m:t>
                        </m:r>
                      </m:num>
                      <m:den>
                        <m:r>
                          <a:rPr lang="en-US" altLang="zh-CN" sz="1200" i="1">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2</m:t>
                        </m:r>
                      </m:den>
                    </m:f>
                    <m:r>
                      <a:rPr lang="el-GR" altLang="zh-CN" sz="1200" i="1">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cs typeface="+mn-ea"/>
                        <a:sym typeface="+mn-lt"/>
                      </a:rPr>
                      <m:t>)</m:t>
                    </m:r>
                    <m:r>
                      <a:rPr lang="en-US" altLang="zh-CN" sz="1200" i="1">
                        <a:solidFill>
                          <a:schemeClr val="tx1">
                            <a:lumMod val="85000"/>
                            <a:lumOff val="15000"/>
                          </a:schemeClr>
                        </a:solidFill>
                        <a:latin typeface="Cambria Math" panose="02040503050406030204" pitchFamily="18" charset="0"/>
                        <a:cs typeface="+mn-ea"/>
                        <a:sym typeface="+mn-lt"/>
                      </a:rPr>
                      <m:t>×</m:t>
                    </m:r>
                    <m:r>
                      <m:rPr>
                        <m:sty m:val="p"/>
                      </m:rPr>
                      <a:rPr lang="en-US" altLang="zh-CN" sz="1200" b="0" i="0" smtClean="0">
                        <a:solidFill>
                          <a:schemeClr val="tx1">
                            <a:lumMod val="85000"/>
                            <a:lumOff val="15000"/>
                          </a:schemeClr>
                        </a:solidFill>
                        <a:latin typeface="Cambria Math" panose="02040503050406030204" pitchFamily="18" charset="0"/>
                        <a:cs typeface="+mn-ea"/>
                        <a:sym typeface="+mn-lt"/>
                      </a:rPr>
                      <m:t>K</m:t>
                    </m:r>
                  </m:oMath>
                </a14:m>
                <a:r>
                  <a:rPr lang="zh-CN" altLang="en-US" sz="1200" dirty="0">
                    <a:solidFill>
                      <a:schemeClr val="tx1">
                        <a:lumMod val="85000"/>
                        <a:lumOff val="15000"/>
                      </a:schemeClr>
                    </a:solidFill>
                    <a:cs typeface="+mn-ea"/>
                    <a:sym typeface="+mn-lt"/>
                  </a:rPr>
                  <a:t>，前者为空间上的标签分组，后者为时间上的标签分组。</a:t>
                </a:r>
                <a:endParaRPr lang="en-US" altLang="zh-CN" sz="1200" dirty="0">
                  <a:solidFill>
                    <a:schemeClr val="tx1">
                      <a:lumMod val="85000"/>
                      <a:lumOff val="15000"/>
                    </a:schemeClr>
                  </a:solidFill>
                  <a:cs typeface="+mn-ea"/>
                  <a:sym typeface="+mn-lt"/>
                </a:endParaRPr>
              </a:p>
            </p:txBody>
          </p:sp>
        </mc:Choice>
        <mc:Fallback>
          <p:sp>
            <p:nvSpPr>
              <p:cNvPr id="13" name="矩形 12"/>
              <p:cNvSpPr>
                <a:spLocks noRot="1" noChangeAspect="1" noMove="1" noResize="1" noEditPoints="1" noAdjustHandles="1" noChangeArrowheads="1" noChangeShapeType="1" noTextEdit="1"/>
              </p:cNvSpPr>
              <p:nvPr/>
            </p:nvSpPr>
            <p:spPr>
              <a:xfrm>
                <a:off x="5981619" y="4837108"/>
                <a:ext cx="5080081" cy="1237134"/>
              </a:xfrm>
              <a:prstGeom prst="rect">
                <a:avLst/>
              </a:prstGeom>
              <a:blipFill>
                <a:blip r:embed="rId6"/>
                <a:stretch>
                  <a:fillRect b="-2956"/>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AA48281E-19E1-B325-9368-397C1F8B5E31}"/>
              </a:ext>
            </a:extLst>
          </p:cNvPr>
          <p:cNvSpPr txBox="1"/>
          <p:nvPr/>
        </p:nvSpPr>
        <p:spPr>
          <a:xfrm>
            <a:off x="232227" y="217714"/>
            <a:ext cx="4070831" cy="830997"/>
          </a:xfrm>
          <a:prstGeom prst="rect">
            <a:avLst/>
          </a:prstGeom>
          <a:noFill/>
        </p:spPr>
        <p:txBody>
          <a:bodyPr wrap="square" rtlCol="0">
            <a:spAutoFit/>
          </a:bodyPr>
          <a:lstStyle/>
          <a:p>
            <a:r>
              <a:rPr lang="zh-CN" altLang="en-US" sz="2400" b="1" spc="300" dirty="0">
                <a:cs typeface="+mn-ea"/>
                <a:sym typeface="+mn-lt"/>
              </a:rPr>
              <a:t>二、理论推导及网络模型</a:t>
            </a:r>
          </a:p>
          <a:p>
            <a:endParaRPr lang="zh-CN" altLang="en-US" sz="2400" b="1" spc="3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18"/>
          <p:cNvSpPr>
            <a:spLocks noChangeShapeType="1"/>
          </p:cNvSpPr>
          <p:nvPr/>
        </p:nvSpPr>
        <p:spPr bwMode="auto">
          <a:xfrm rot="10800000" flipH="1">
            <a:off x="3848756" y="2608954"/>
            <a:ext cx="0" cy="575238"/>
          </a:xfrm>
          <a:prstGeom prst="line">
            <a:avLst/>
          </a:prstGeom>
          <a:noFill/>
          <a:ln w="25400">
            <a:solidFill>
              <a:schemeClr val="accent1"/>
            </a:solidFill>
            <a:prstDash val="sysDot"/>
            <a:miter lim="800000"/>
            <a:headEnd type="oval" w="med" len="med"/>
          </a:ln>
        </p:spPr>
        <p:txBody>
          <a:bodyPr lIns="0" tIns="0" rIns="0" bIns="0"/>
          <a:lstStyle/>
          <a:p>
            <a:endParaRPr lang="en-US">
              <a:cs typeface="+mn-ea"/>
              <a:sym typeface="+mn-lt"/>
            </a:endParaRPr>
          </a:p>
        </p:txBody>
      </p:sp>
      <p:sp>
        <p:nvSpPr>
          <p:cNvPr id="11" name="Line 20"/>
          <p:cNvSpPr>
            <a:spLocks noChangeShapeType="1"/>
          </p:cNvSpPr>
          <p:nvPr/>
        </p:nvSpPr>
        <p:spPr bwMode="auto">
          <a:xfrm rot="10800000" flipH="1">
            <a:off x="6809102" y="2605887"/>
            <a:ext cx="0" cy="575238"/>
          </a:xfrm>
          <a:prstGeom prst="line">
            <a:avLst/>
          </a:prstGeom>
          <a:noFill/>
          <a:ln w="25400">
            <a:solidFill>
              <a:schemeClr val="accent1"/>
            </a:solidFill>
            <a:prstDash val="sysDot"/>
            <a:miter lim="800000"/>
            <a:headEnd type="oval" w="med" len="med"/>
          </a:ln>
        </p:spPr>
        <p:txBody>
          <a:bodyPr lIns="0" tIns="0" rIns="0" bIns="0"/>
          <a:lstStyle/>
          <a:p>
            <a:endParaRPr lang="en-US">
              <a:cs typeface="+mn-ea"/>
              <a:sym typeface="+mn-lt"/>
            </a:endParaRPr>
          </a:p>
        </p:txBody>
      </p:sp>
      <p:sp>
        <p:nvSpPr>
          <p:cNvPr id="13" name="Line 22"/>
          <p:cNvSpPr>
            <a:spLocks noChangeShapeType="1"/>
          </p:cNvSpPr>
          <p:nvPr/>
        </p:nvSpPr>
        <p:spPr bwMode="auto">
          <a:xfrm rot="10800000" flipH="1">
            <a:off x="5348725" y="4666755"/>
            <a:ext cx="0" cy="575238"/>
          </a:xfrm>
          <a:prstGeom prst="line">
            <a:avLst/>
          </a:prstGeom>
          <a:noFill/>
          <a:ln w="25400">
            <a:solidFill>
              <a:schemeClr val="accent2"/>
            </a:solidFill>
            <a:prstDash val="sysDot"/>
            <a:miter lim="800000"/>
            <a:tailEnd type="oval" w="med" len="med"/>
          </a:ln>
        </p:spPr>
        <p:txBody>
          <a:bodyPr lIns="0" tIns="0" rIns="0" bIns="0"/>
          <a:lstStyle/>
          <a:p>
            <a:endParaRPr lang="en-US">
              <a:cs typeface="+mn-ea"/>
              <a:sym typeface="+mn-lt"/>
            </a:endParaRPr>
          </a:p>
        </p:txBody>
      </p:sp>
      <p:sp>
        <p:nvSpPr>
          <p:cNvPr id="14" name="Line 23"/>
          <p:cNvSpPr>
            <a:spLocks noChangeShapeType="1"/>
          </p:cNvSpPr>
          <p:nvPr/>
        </p:nvSpPr>
        <p:spPr bwMode="auto">
          <a:xfrm rot="10800000" flipH="1">
            <a:off x="8380348" y="4672192"/>
            <a:ext cx="0" cy="575238"/>
          </a:xfrm>
          <a:prstGeom prst="line">
            <a:avLst/>
          </a:prstGeom>
          <a:noFill/>
          <a:ln w="25400">
            <a:solidFill>
              <a:schemeClr val="accent2"/>
            </a:solidFill>
            <a:prstDash val="sysDot"/>
            <a:miter lim="800000"/>
            <a:tailEnd type="oval" w="med" len="med"/>
          </a:ln>
        </p:spPr>
        <p:txBody>
          <a:bodyPr lIns="0" tIns="0" rIns="0" bIns="0"/>
          <a:lstStyle/>
          <a:p>
            <a:endParaRPr lang="en-US">
              <a:cs typeface="+mn-ea"/>
              <a:sym typeface="+mn-lt"/>
            </a:endParaRPr>
          </a:p>
        </p:txBody>
      </p:sp>
      <p:sp>
        <p:nvSpPr>
          <p:cNvPr id="16" name="文本框 8"/>
          <p:cNvSpPr txBox="1"/>
          <p:nvPr/>
        </p:nvSpPr>
        <p:spPr>
          <a:xfrm>
            <a:off x="2999097" y="1838306"/>
            <a:ext cx="1791310" cy="8456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红色为中心节点，虚线内蓝色为其采样的相邻节点。</a:t>
            </a:r>
            <a:endParaRPr lang="en-US" altLang="zh-CN" sz="1400" dirty="0">
              <a:solidFill>
                <a:schemeClr val="tx1">
                  <a:lumMod val="85000"/>
                  <a:lumOff val="15000"/>
                </a:schemeClr>
              </a:solidFill>
              <a:cs typeface="+mn-ea"/>
              <a:sym typeface="+mn-lt"/>
            </a:endParaRPr>
          </a:p>
        </p:txBody>
      </p:sp>
      <p:sp>
        <p:nvSpPr>
          <p:cNvPr id="17" name="矩形 16"/>
          <p:cNvSpPr/>
          <p:nvPr/>
        </p:nvSpPr>
        <p:spPr>
          <a:xfrm>
            <a:off x="3225066" y="1521305"/>
            <a:ext cx="1415772" cy="338554"/>
          </a:xfrm>
          <a:prstGeom prst="rect">
            <a:avLst/>
          </a:prstGeom>
        </p:spPr>
        <p:txBody>
          <a:bodyPr wrap="none">
            <a:spAutoFit/>
          </a:bodyPr>
          <a:lstStyle/>
          <a:p>
            <a:pPr defTabSz="608965"/>
            <a:r>
              <a:rPr lang="zh-CN" altLang="en-US" sz="1600" b="1" dirty="0">
                <a:solidFill>
                  <a:schemeClr val="tx1">
                    <a:lumMod val="85000"/>
                    <a:lumOff val="15000"/>
                  </a:schemeClr>
                </a:solidFill>
                <a:cs typeface="+mn-ea"/>
                <a:sym typeface="+mn-lt"/>
              </a:rPr>
              <a:t>输入骨骼序列</a:t>
            </a:r>
          </a:p>
        </p:txBody>
      </p:sp>
      <p:sp>
        <p:nvSpPr>
          <p:cNvPr id="18" name="文本框 8"/>
          <p:cNvSpPr txBox="1"/>
          <p:nvPr/>
        </p:nvSpPr>
        <p:spPr>
          <a:xfrm>
            <a:off x="4414869" y="5695930"/>
            <a:ext cx="1791310" cy="8456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把包括自身在内的节点的邻域节点全划为一个子集。</a:t>
            </a:r>
            <a:endParaRPr lang="en-US" altLang="zh-CN" sz="1400" dirty="0">
              <a:solidFill>
                <a:schemeClr val="tx1">
                  <a:lumMod val="85000"/>
                  <a:lumOff val="15000"/>
                </a:schemeClr>
              </a:solidFill>
              <a:cs typeface="+mn-ea"/>
              <a:sym typeface="+mn-lt"/>
            </a:endParaRPr>
          </a:p>
        </p:txBody>
      </p:sp>
      <p:sp>
        <p:nvSpPr>
          <p:cNvPr id="19" name="矩形 18"/>
          <p:cNvSpPr/>
          <p:nvPr/>
        </p:nvSpPr>
        <p:spPr>
          <a:xfrm>
            <a:off x="4640838" y="5378929"/>
            <a:ext cx="1005403" cy="338554"/>
          </a:xfrm>
          <a:prstGeom prst="rect">
            <a:avLst/>
          </a:prstGeom>
        </p:spPr>
        <p:txBody>
          <a:bodyPr wrap="none">
            <a:spAutoFit/>
          </a:bodyPr>
          <a:lstStyle/>
          <a:p>
            <a:pPr defTabSz="608965"/>
            <a:r>
              <a:rPr lang="zh-CN" altLang="en-US" sz="1600" b="1" dirty="0">
                <a:solidFill>
                  <a:schemeClr val="tx1">
                    <a:lumMod val="85000"/>
                    <a:lumOff val="15000"/>
                  </a:schemeClr>
                </a:solidFill>
                <a:cs typeface="+mn-ea"/>
                <a:sym typeface="+mn-lt"/>
              </a:rPr>
              <a:t>单一划分</a:t>
            </a:r>
          </a:p>
        </p:txBody>
      </p:sp>
      <p:sp>
        <p:nvSpPr>
          <p:cNvPr id="20" name="文本框 8"/>
          <p:cNvSpPr txBox="1"/>
          <p:nvPr/>
        </p:nvSpPr>
        <p:spPr>
          <a:xfrm>
            <a:off x="5714311" y="1838306"/>
            <a:ext cx="1791310" cy="8456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中心节点为一类，相邻节点（不包括自身）为另一类。</a:t>
            </a:r>
            <a:endParaRPr lang="en-US" altLang="zh-CN" sz="1400" dirty="0">
              <a:solidFill>
                <a:schemeClr val="tx1">
                  <a:lumMod val="85000"/>
                  <a:lumOff val="15000"/>
                </a:schemeClr>
              </a:solidFill>
              <a:cs typeface="+mn-ea"/>
              <a:sym typeface="+mn-lt"/>
            </a:endParaRPr>
          </a:p>
        </p:txBody>
      </p:sp>
      <p:sp>
        <p:nvSpPr>
          <p:cNvPr id="21" name="矩形 20"/>
          <p:cNvSpPr/>
          <p:nvPr/>
        </p:nvSpPr>
        <p:spPr>
          <a:xfrm>
            <a:off x="5940280" y="1521305"/>
            <a:ext cx="1415772" cy="338554"/>
          </a:xfrm>
          <a:prstGeom prst="rect">
            <a:avLst/>
          </a:prstGeom>
        </p:spPr>
        <p:txBody>
          <a:bodyPr wrap="none">
            <a:spAutoFit/>
          </a:bodyPr>
          <a:lstStyle/>
          <a:p>
            <a:pPr defTabSz="608965"/>
            <a:r>
              <a:rPr lang="zh-CN" altLang="en-US" sz="1600" b="1" dirty="0">
                <a:solidFill>
                  <a:schemeClr val="tx1">
                    <a:lumMod val="85000"/>
                    <a:lumOff val="15000"/>
                  </a:schemeClr>
                </a:solidFill>
                <a:cs typeface="+mn-ea"/>
                <a:sym typeface="+mn-lt"/>
              </a:rPr>
              <a:t>基于距离划分</a:t>
            </a:r>
          </a:p>
        </p:txBody>
      </p:sp>
      <p:sp>
        <p:nvSpPr>
          <p:cNvPr id="22" name="文本框 8"/>
          <p:cNvSpPr txBox="1"/>
          <p:nvPr/>
        </p:nvSpPr>
        <p:spPr>
          <a:xfrm>
            <a:off x="7468681" y="5695930"/>
            <a:ext cx="1791310" cy="5870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将节点的邻域划分为三个子集。</a:t>
            </a:r>
            <a:endParaRPr lang="en-US" altLang="zh-CN" sz="1400" dirty="0">
              <a:solidFill>
                <a:schemeClr val="tx1">
                  <a:lumMod val="85000"/>
                  <a:lumOff val="15000"/>
                </a:schemeClr>
              </a:solidFill>
              <a:cs typeface="+mn-ea"/>
              <a:sym typeface="+mn-lt"/>
            </a:endParaRPr>
          </a:p>
        </p:txBody>
      </p:sp>
      <p:sp>
        <p:nvSpPr>
          <p:cNvPr id="23" name="矩形 22"/>
          <p:cNvSpPr/>
          <p:nvPr/>
        </p:nvSpPr>
        <p:spPr>
          <a:xfrm>
            <a:off x="7694651" y="5378929"/>
            <a:ext cx="1415772" cy="338554"/>
          </a:xfrm>
          <a:prstGeom prst="rect">
            <a:avLst/>
          </a:prstGeom>
        </p:spPr>
        <p:txBody>
          <a:bodyPr wrap="none">
            <a:spAutoFit/>
          </a:bodyPr>
          <a:lstStyle/>
          <a:p>
            <a:pPr defTabSz="608965"/>
            <a:r>
              <a:rPr lang="zh-CN" altLang="en-US" sz="1600" b="1" dirty="0">
                <a:solidFill>
                  <a:schemeClr val="tx1">
                    <a:lumMod val="85000"/>
                    <a:lumOff val="15000"/>
                  </a:schemeClr>
                </a:solidFill>
                <a:cs typeface="+mn-ea"/>
                <a:sym typeface="+mn-lt"/>
              </a:rPr>
              <a:t>空间配置划分</a:t>
            </a:r>
          </a:p>
        </p:txBody>
      </p:sp>
      <p:pic>
        <p:nvPicPr>
          <p:cNvPr id="3074" name="Picture 2">
            <a:extLst>
              <a:ext uri="{FF2B5EF4-FFF2-40B4-BE49-F238E27FC236}">
                <a16:creationId xmlns:a16="http://schemas.microsoft.com/office/drawing/2014/main" id="{5C8F86EE-B8EE-C8C3-AC89-7489ABEB9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141" y="2901565"/>
            <a:ext cx="6419850" cy="1971675"/>
          </a:xfrm>
          <a:prstGeom prst="rect">
            <a:avLst/>
          </a:prstGeom>
          <a:noFill/>
          <a:extLst>
            <a:ext uri="{909E8E84-426E-40DD-AFC4-6F175D3DCCD1}">
              <a14:hiddenFill xmlns:a14="http://schemas.microsoft.com/office/drawing/2010/main">
                <a:solidFill>
                  <a:srgbClr val="FFFFFF"/>
                </a:solidFill>
              </a14:hiddenFill>
            </a:ext>
          </a:extLst>
        </p:spPr>
      </p:pic>
      <p:sp>
        <p:nvSpPr>
          <p:cNvPr id="31" name="文本框 30">
            <a:extLst>
              <a:ext uri="{FF2B5EF4-FFF2-40B4-BE49-F238E27FC236}">
                <a16:creationId xmlns:a16="http://schemas.microsoft.com/office/drawing/2014/main" id="{7B33B570-C6AD-8F17-E82D-F17E83097772}"/>
              </a:ext>
            </a:extLst>
          </p:cNvPr>
          <p:cNvSpPr txBox="1"/>
          <p:nvPr/>
        </p:nvSpPr>
        <p:spPr>
          <a:xfrm>
            <a:off x="232227" y="217714"/>
            <a:ext cx="4070831" cy="830997"/>
          </a:xfrm>
          <a:prstGeom prst="rect">
            <a:avLst/>
          </a:prstGeom>
          <a:noFill/>
        </p:spPr>
        <p:txBody>
          <a:bodyPr wrap="square" rtlCol="0">
            <a:spAutoFit/>
          </a:bodyPr>
          <a:lstStyle/>
          <a:p>
            <a:r>
              <a:rPr lang="zh-CN" altLang="en-US" sz="2400" b="1" spc="300" dirty="0">
                <a:cs typeface="+mn-ea"/>
                <a:sym typeface="+mn-lt"/>
              </a:rPr>
              <a:t>二、理论推导及网络模型</a:t>
            </a:r>
          </a:p>
          <a:p>
            <a:endParaRPr lang="zh-CN" altLang="en-US" sz="2400" b="1" spc="300" dirty="0">
              <a:cs typeface="+mn-ea"/>
              <a:sym typeface="+mn-lt"/>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B0B6427-5772-F05F-07AA-2BB3DC3A0566}"/>
                  </a:ext>
                </a:extLst>
              </p:cNvPr>
              <p:cNvSpPr txBox="1"/>
              <p:nvPr/>
            </p:nvSpPr>
            <p:spPr>
              <a:xfrm>
                <a:off x="9259991" y="5378929"/>
                <a:ext cx="2627209" cy="776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𝑙</m:t>
                          </m:r>
                        </m:e>
                        <m:sub>
                          <m:r>
                            <a:rPr lang="en-US" altLang="zh-CN" sz="1200" b="0" i="1" smtClean="0">
                              <a:latin typeface="Cambria Math" panose="02040503050406030204" pitchFamily="18" charset="0"/>
                            </a:rPr>
                            <m:t>𝑡𝑖</m:t>
                          </m:r>
                        </m:sub>
                      </m:sSub>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𝑣</m:t>
                              </m:r>
                            </m:e>
                            <m:sub>
                              <m:r>
                                <a:rPr lang="en-US" altLang="zh-CN" sz="1200" b="0" i="1" smtClean="0">
                                  <a:latin typeface="Cambria Math" panose="02040503050406030204" pitchFamily="18" charset="0"/>
                                </a:rPr>
                                <m:t>𝑡𝑗</m:t>
                              </m:r>
                            </m:sub>
                          </m:sSub>
                        </m:e>
                      </m:d>
                      <m:r>
                        <a:rPr lang="en-US" altLang="zh-CN" sz="1200" b="0" i="1" smtClean="0">
                          <a:latin typeface="Cambria Math" panose="02040503050406030204" pitchFamily="18" charset="0"/>
                        </a:rPr>
                        <m:t>=</m:t>
                      </m:r>
                      <m:d>
                        <m:dPr>
                          <m:begChr m:val="{"/>
                          <m:endChr m:val=""/>
                          <m:ctrlPr>
                            <a:rPr lang="en-US" altLang="zh-CN" sz="1200" b="0" i="1" smtClean="0">
                              <a:latin typeface="Cambria Math" panose="02040503050406030204" pitchFamily="18" charset="0"/>
                            </a:rPr>
                          </m:ctrlPr>
                        </m:dPr>
                        <m:e>
                          <m:eqArr>
                            <m:eqArrPr>
                              <m:ctrlPr>
                                <a:rPr lang="en-US" altLang="zh-CN" sz="1200" b="0" i="1" smtClean="0">
                                  <a:latin typeface="Cambria Math" panose="02040503050406030204" pitchFamily="18" charset="0"/>
                                </a:rPr>
                              </m:ctrlPr>
                            </m:eqArrPr>
                            <m:e>
                              <m:r>
                                <a:rPr lang="en-US" altLang="zh-CN" sz="1200" b="0" i="1" smtClean="0">
                                  <a:latin typeface="Cambria Math" panose="02040503050406030204" pitchFamily="18" charset="0"/>
                                </a:rPr>
                                <m:t>0    </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𝑟</m:t>
                                  </m:r>
                                </m:e>
                                <m:sub>
                                  <m:r>
                                    <a:rPr lang="en-US" altLang="zh-CN" sz="1200" b="0" i="1" smtClean="0">
                                      <a:latin typeface="Cambria Math" panose="02040503050406030204" pitchFamily="18" charset="0"/>
                                    </a:rPr>
                                    <m:t>𝑗</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𝑟</m:t>
                                  </m:r>
                                </m:e>
                                <m:sub>
                                  <m:r>
                                    <a:rPr lang="en-US" altLang="zh-CN" sz="1200" b="0" i="1" smtClean="0">
                                      <a:latin typeface="Cambria Math" panose="02040503050406030204" pitchFamily="18" charset="0"/>
                                    </a:rPr>
                                    <m:t>𝑖</m:t>
                                  </m:r>
                                </m:sub>
                              </m:sSub>
                            </m:e>
                            <m:e>
                              <m:r>
                                <a:rPr lang="en-US" altLang="zh-CN" sz="1200" b="0" i="1" smtClean="0">
                                  <a:latin typeface="Cambria Math" panose="02040503050406030204" pitchFamily="18" charset="0"/>
                                </a:rPr>
                                <m:t>1    </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𝑟</m:t>
                                  </m:r>
                                </m:e>
                                <m:sub>
                                  <m:r>
                                    <a:rPr lang="en-US" altLang="zh-CN" sz="1200" b="0" i="1" smtClean="0">
                                      <a:latin typeface="Cambria Math" panose="02040503050406030204" pitchFamily="18" charset="0"/>
                                    </a:rPr>
                                    <m:t>𝑗</m:t>
                                  </m:r>
                                </m:sub>
                              </m:sSub>
                              <m:r>
                                <a:rPr lang="en-US" altLang="zh-CN" sz="1200" b="0" i="1" smtClean="0">
                                  <a:latin typeface="Cambria Math" panose="02040503050406030204" pitchFamily="18" charset="0"/>
                                  <a:ea typeface="Cambria Math" panose="02040503050406030204" pitchFamily="18" charset="0"/>
                                </a:rPr>
                                <m:t>&lt;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𝑟</m:t>
                                  </m:r>
                                </m:e>
                                <m:sub>
                                  <m:r>
                                    <a:rPr lang="en-US" altLang="zh-CN" sz="1200" b="0" i="1" smtClean="0">
                                      <a:latin typeface="Cambria Math" panose="02040503050406030204" pitchFamily="18" charset="0"/>
                                      <a:ea typeface="Cambria Math" panose="02040503050406030204" pitchFamily="18" charset="0"/>
                                    </a:rPr>
                                    <m:t>𝑖</m:t>
                                  </m:r>
                                </m:sub>
                              </m:sSub>
                            </m:e>
                            <m:e>
                              <m:r>
                                <a:rPr lang="en-US" altLang="zh-CN" sz="1200" b="0" i="1" smtClean="0">
                                  <a:latin typeface="Cambria Math" panose="02040503050406030204" pitchFamily="18" charset="0"/>
                                </a:rPr>
                                <m:t>2    </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𝑟</m:t>
                                  </m:r>
                                </m:e>
                                <m:sub>
                                  <m:r>
                                    <a:rPr lang="en-US" altLang="zh-CN" sz="1200" b="0" i="1" smtClean="0">
                                      <a:latin typeface="Cambria Math" panose="02040503050406030204" pitchFamily="18" charset="0"/>
                                    </a:rPr>
                                    <m:t>𝑗</m:t>
                                  </m:r>
                                </m:sub>
                              </m:sSub>
                              <m:r>
                                <a:rPr lang="en-US" altLang="zh-CN" sz="1200" b="0" i="1" smtClean="0">
                                  <a:latin typeface="Cambria Math" panose="02040503050406030204" pitchFamily="18" charset="0"/>
                                  <a:ea typeface="Cambria Math" panose="02040503050406030204" pitchFamily="18" charset="0"/>
                                </a:rPr>
                                <m:t>&gt;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𝑟</m:t>
                                  </m:r>
                                </m:e>
                                <m:sub>
                                  <m:r>
                                    <a:rPr lang="en-US" altLang="zh-CN" sz="1200" b="0" i="1" smtClean="0">
                                      <a:latin typeface="Cambria Math" panose="02040503050406030204" pitchFamily="18" charset="0"/>
                                      <a:ea typeface="Cambria Math" panose="02040503050406030204" pitchFamily="18" charset="0"/>
                                    </a:rPr>
                                    <m:t>𝑖</m:t>
                                  </m:r>
                                </m:sub>
                              </m:sSub>
                            </m:e>
                          </m:eqArr>
                        </m:e>
                      </m:d>
                    </m:oMath>
                  </m:oMathPara>
                </a14:m>
                <a:endParaRPr lang="zh-CN" altLang="en-US" sz="1200" dirty="0"/>
              </a:p>
            </p:txBody>
          </p:sp>
        </mc:Choice>
        <mc:Fallback xmlns="">
          <p:sp>
            <p:nvSpPr>
              <p:cNvPr id="2" name="文本框 1">
                <a:extLst>
                  <a:ext uri="{FF2B5EF4-FFF2-40B4-BE49-F238E27FC236}">
                    <a16:creationId xmlns:a16="http://schemas.microsoft.com/office/drawing/2014/main" id="{6B0B6427-5772-F05F-07AA-2BB3DC3A0566}"/>
                  </a:ext>
                </a:extLst>
              </p:cNvPr>
              <p:cNvSpPr txBox="1">
                <a:spLocks noRot="1" noChangeAspect="1" noMove="1" noResize="1" noEditPoints="1" noAdjustHandles="1" noChangeArrowheads="1" noChangeShapeType="1" noTextEdit="1"/>
              </p:cNvSpPr>
              <p:nvPr/>
            </p:nvSpPr>
            <p:spPr>
              <a:xfrm>
                <a:off x="9259991" y="5378929"/>
                <a:ext cx="2627209" cy="776175"/>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p:nvPr/>
        </p:nvSpPr>
        <p:spPr>
          <a:xfrm>
            <a:off x="612776" y="1266825"/>
            <a:ext cx="2730500" cy="243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3765">
              <a:defRPr/>
            </a:pPr>
            <a:endParaRPr lang="en-US" sz="900" dirty="0">
              <a:cs typeface="+mn-ea"/>
              <a:sym typeface="+mn-lt"/>
            </a:endParaRPr>
          </a:p>
        </p:txBody>
      </p:sp>
      <p:sp>
        <p:nvSpPr>
          <p:cNvPr id="3" name="Rectangle 12"/>
          <p:cNvSpPr/>
          <p:nvPr/>
        </p:nvSpPr>
        <p:spPr>
          <a:xfrm>
            <a:off x="6092826" y="1266825"/>
            <a:ext cx="2730500" cy="243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3765"/>
            <a:endParaRPr lang="en-US" sz="900" dirty="0">
              <a:cs typeface="+mn-ea"/>
              <a:sym typeface="+mn-lt"/>
            </a:endParaRPr>
          </a:p>
        </p:txBody>
      </p:sp>
      <p:sp>
        <p:nvSpPr>
          <p:cNvPr id="4" name="Rectangle 13"/>
          <p:cNvSpPr/>
          <p:nvPr/>
        </p:nvSpPr>
        <p:spPr>
          <a:xfrm>
            <a:off x="3352801" y="3687763"/>
            <a:ext cx="2730500" cy="2438400"/>
          </a:xfrm>
          <a:prstGeom prst="rect">
            <a:avLst/>
          </a:prstGeom>
          <a:solidFill>
            <a:srgbClr val="784A4F"/>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3765">
              <a:defRPr/>
            </a:pPr>
            <a:endParaRPr lang="en-US" sz="900" dirty="0">
              <a:cs typeface="+mn-ea"/>
              <a:sym typeface="+mn-lt"/>
            </a:endParaRPr>
          </a:p>
        </p:txBody>
      </p:sp>
      <p:sp>
        <p:nvSpPr>
          <p:cNvPr id="5" name="Rectangle 14"/>
          <p:cNvSpPr/>
          <p:nvPr/>
        </p:nvSpPr>
        <p:spPr>
          <a:xfrm>
            <a:off x="8829676" y="3687763"/>
            <a:ext cx="2730500" cy="2438400"/>
          </a:xfrm>
          <a:prstGeom prst="rect">
            <a:avLst/>
          </a:prstGeom>
          <a:solidFill>
            <a:srgbClr val="784A4F"/>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3765"/>
            <a:endParaRPr lang="en-US" sz="900" dirty="0">
              <a:cs typeface="+mn-ea"/>
              <a:sym typeface="+mn-lt"/>
            </a:endParaRPr>
          </a:p>
        </p:txBody>
      </p:sp>
      <p:sp>
        <p:nvSpPr>
          <p:cNvPr id="6" name="Title 20"/>
          <p:cNvSpPr txBox="1"/>
          <p:nvPr/>
        </p:nvSpPr>
        <p:spPr bwMode="auto">
          <a:xfrm>
            <a:off x="753270" y="1685934"/>
            <a:ext cx="2554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itchFamily="34" charset="-128"/>
              </a:defRPr>
            </a:lvl1pPr>
            <a:lvl2pPr marL="742950" indent="-285750" defTabSz="457200">
              <a:defRPr sz="3600">
                <a:solidFill>
                  <a:schemeClr val="tx1"/>
                </a:solidFill>
                <a:latin typeface="Lato Light" charset="0"/>
                <a:ea typeface="MS PGothic" pitchFamily="34" charset="-128"/>
              </a:defRPr>
            </a:lvl2pPr>
            <a:lvl3pPr marL="1143000" indent="-228600" defTabSz="457200">
              <a:defRPr sz="3600">
                <a:solidFill>
                  <a:schemeClr val="tx1"/>
                </a:solidFill>
                <a:latin typeface="Lato Light" charset="0"/>
                <a:ea typeface="MS PGothic" pitchFamily="34" charset="-128"/>
              </a:defRPr>
            </a:lvl3pPr>
            <a:lvl4pPr marL="1600200" indent="-228600" defTabSz="457200">
              <a:defRPr sz="3600">
                <a:solidFill>
                  <a:schemeClr val="tx1"/>
                </a:solidFill>
                <a:latin typeface="Lato Light" charset="0"/>
                <a:ea typeface="MS PGothic" pitchFamily="34" charset="-128"/>
              </a:defRPr>
            </a:lvl4pPr>
            <a:lvl5pPr marL="2057400" indent="-228600" defTabSz="457200">
              <a:defRPr sz="3600">
                <a:solidFill>
                  <a:schemeClr val="tx1"/>
                </a:solidFill>
                <a:latin typeface="Lato Light" charset="0"/>
                <a:ea typeface="MS PGothic" pitchFamily="34" charset="-128"/>
              </a:defRPr>
            </a:lvl5pPr>
            <a:lvl6pPr marL="2514600" indent="-228600" defTabSz="457200" fontAlgn="base">
              <a:spcBef>
                <a:spcPct val="0"/>
              </a:spcBef>
              <a:spcAft>
                <a:spcPct val="0"/>
              </a:spcAft>
              <a:defRPr sz="3600">
                <a:solidFill>
                  <a:schemeClr val="tx1"/>
                </a:solidFill>
                <a:latin typeface="Lato Light" charset="0"/>
                <a:ea typeface="MS PGothic" pitchFamily="34" charset="-128"/>
              </a:defRPr>
            </a:lvl6pPr>
            <a:lvl7pPr marL="2971800" indent="-228600" defTabSz="457200" fontAlgn="base">
              <a:spcBef>
                <a:spcPct val="0"/>
              </a:spcBef>
              <a:spcAft>
                <a:spcPct val="0"/>
              </a:spcAft>
              <a:defRPr sz="3600">
                <a:solidFill>
                  <a:schemeClr val="tx1"/>
                </a:solidFill>
                <a:latin typeface="Lato Light" charset="0"/>
                <a:ea typeface="MS PGothic" pitchFamily="34" charset="-128"/>
              </a:defRPr>
            </a:lvl7pPr>
            <a:lvl8pPr marL="3429000" indent="-228600" defTabSz="457200" fontAlgn="base">
              <a:spcBef>
                <a:spcPct val="0"/>
              </a:spcBef>
              <a:spcAft>
                <a:spcPct val="0"/>
              </a:spcAft>
              <a:defRPr sz="3600">
                <a:solidFill>
                  <a:schemeClr val="tx1"/>
                </a:solidFill>
                <a:latin typeface="Lato Light" charset="0"/>
                <a:ea typeface="MS PGothic" pitchFamily="34" charset="-128"/>
              </a:defRPr>
            </a:lvl8pPr>
            <a:lvl9pPr marL="3886200" indent="-228600" defTabSz="457200" fontAlgn="base">
              <a:spcBef>
                <a:spcPct val="0"/>
              </a:spcBef>
              <a:spcAft>
                <a:spcPct val="0"/>
              </a:spcAft>
              <a:defRPr sz="3600">
                <a:solidFill>
                  <a:schemeClr val="tx1"/>
                </a:solidFill>
                <a:latin typeface="Lato Light" charset="0"/>
                <a:ea typeface="MS PGothic" pitchFamily="34" charset="-128"/>
              </a:defRPr>
            </a:lvl9pPr>
          </a:lstStyle>
          <a:p>
            <a:pPr>
              <a:defRPr/>
            </a:pPr>
            <a:r>
              <a:rPr lang="zh-CN" altLang="en-US" sz="1600" b="1" dirty="0">
                <a:solidFill>
                  <a:schemeClr val="bg1"/>
                </a:solidFill>
                <a:latin typeface="+mn-lt"/>
                <a:ea typeface="+mn-ea"/>
                <a:cs typeface="+mn-ea"/>
                <a:sym typeface="+mn-lt"/>
              </a:rPr>
              <a:t>可学习的边重要性权重</a:t>
            </a:r>
          </a:p>
        </p:txBody>
      </p:sp>
      <p:pic>
        <p:nvPicPr>
          <p:cNvPr id="7" name="图片占位符 1"/>
          <p:cNvPicPr>
            <a:picLocks noChangeAspect="1"/>
          </p:cNvPicPr>
          <p:nvPr/>
        </p:nvPicPr>
        <p:blipFill>
          <a:blip r:embed="rId3">
            <a:extLst>
              <a:ext uri="{28A0092B-C50C-407E-A947-70E740481C1C}">
                <a14:useLocalDpi xmlns:a14="http://schemas.microsoft.com/office/drawing/2010/main" val="0"/>
              </a:ext>
            </a:extLst>
          </a:blip>
          <a:srcRect t="20262" b="20262"/>
          <a:stretch>
            <a:fillRect/>
          </a:stretch>
        </p:blipFill>
        <p:spPr>
          <a:xfrm>
            <a:off x="3360739" y="1263651"/>
            <a:ext cx="2722563" cy="2428875"/>
          </a:xfrm>
          <a:prstGeom prst="rect">
            <a:avLst/>
          </a:prstGeom>
        </p:spPr>
      </p:pic>
      <p:pic>
        <p:nvPicPr>
          <p:cNvPr id="8" name="图片占位符 2"/>
          <p:cNvPicPr>
            <a:picLocks noChangeAspect="1"/>
          </p:cNvPicPr>
          <p:nvPr/>
        </p:nvPicPr>
        <p:blipFill>
          <a:blip r:embed="rId4">
            <a:extLst>
              <a:ext uri="{28A0092B-C50C-407E-A947-70E740481C1C}">
                <a14:useLocalDpi xmlns:a14="http://schemas.microsoft.com/office/drawing/2010/main" val="0"/>
              </a:ext>
            </a:extLst>
          </a:blip>
          <a:srcRect l="12674" r="12674"/>
          <a:stretch>
            <a:fillRect/>
          </a:stretch>
        </p:blipFill>
        <p:spPr>
          <a:xfrm>
            <a:off x="8829871" y="1263651"/>
            <a:ext cx="2720975" cy="2428875"/>
          </a:xfrm>
          <a:prstGeom prst="rect">
            <a:avLst/>
          </a:prstGeom>
        </p:spPr>
      </p:pic>
      <p:pic>
        <p:nvPicPr>
          <p:cNvPr id="9" name="图片占位符 3"/>
          <p:cNvPicPr>
            <a:picLocks noChangeAspect="1"/>
          </p:cNvPicPr>
          <p:nvPr/>
        </p:nvPicPr>
        <p:blipFill>
          <a:blip r:embed="rId5">
            <a:extLst>
              <a:ext uri="{28A0092B-C50C-407E-A947-70E740481C1C}">
                <a14:useLocalDpi xmlns:a14="http://schemas.microsoft.com/office/drawing/2010/main" val="0"/>
              </a:ext>
            </a:extLst>
          </a:blip>
          <a:srcRect l="12659" r="12659"/>
          <a:stretch>
            <a:fillRect/>
          </a:stretch>
        </p:blipFill>
        <p:spPr>
          <a:xfrm>
            <a:off x="638177" y="3708401"/>
            <a:ext cx="2720975" cy="2428875"/>
          </a:xfrm>
          <a:prstGeom prst="rect">
            <a:avLst/>
          </a:prstGeom>
        </p:spPr>
      </p:pic>
      <p:pic>
        <p:nvPicPr>
          <p:cNvPr id="10" name="图片占位符 4"/>
          <p:cNvPicPr>
            <a:picLocks noChangeAspect="1"/>
          </p:cNvPicPr>
          <p:nvPr/>
        </p:nvPicPr>
        <p:blipFill>
          <a:blip r:embed="rId6">
            <a:extLst>
              <a:ext uri="{28A0092B-C50C-407E-A947-70E740481C1C}">
                <a14:useLocalDpi xmlns:a14="http://schemas.microsoft.com/office/drawing/2010/main" val="0"/>
              </a:ext>
            </a:extLst>
          </a:blip>
          <a:srcRect l="12659" r="12659"/>
          <a:stretch>
            <a:fillRect/>
          </a:stretch>
        </p:blipFill>
        <p:spPr>
          <a:xfrm>
            <a:off x="6099177" y="3708401"/>
            <a:ext cx="2720975" cy="2428875"/>
          </a:xfrm>
          <a:prstGeom prst="rect">
            <a:avLst/>
          </a:prstGeom>
        </p:spPr>
      </p:pic>
      <p:sp>
        <p:nvSpPr>
          <p:cNvPr id="11" name="TextBox 30"/>
          <p:cNvSpPr txBox="1">
            <a:spLocks noChangeArrowheads="1"/>
          </p:cNvSpPr>
          <p:nvPr/>
        </p:nvSpPr>
        <p:spPr bwMode="auto">
          <a:xfrm>
            <a:off x="748507" y="2009784"/>
            <a:ext cx="2409825" cy="141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r>
              <a:rPr lang="zh-CN" altLang="en-US" sz="1400" dirty="0">
                <a:solidFill>
                  <a:schemeClr val="bg1"/>
                </a:solidFill>
                <a:latin typeface="+mn-lt"/>
                <a:ea typeface="+mn-ea"/>
                <a:cs typeface="+mn-ea"/>
                <a:sym typeface="+mn-lt"/>
              </a:rPr>
              <a:t>因为人体在运动时，某几个关节经常时成团运动（如手腕和肘），并且可能出现在身体的各个部分，因此这些关节的建模应包含有不同的重要性。</a:t>
            </a:r>
          </a:p>
        </p:txBody>
      </p:sp>
      <p:sp>
        <p:nvSpPr>
          <p:cNvPr id="12" name="Title 20"/>
          <p:cNvSpPr txBox="1"/>
          <p:nvPr/>
        </p:nvSpPr>
        <p:spPr bwMode="auto">
          <a:xfrm>
            <a:off x="6267452" y="1521588"/>
            <a:ext cx="255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itchFamily="34" charset="-128"/>
              </a:defRPr>
            </a:lvl1pPr>
            <a:lvl2pPr marL="742950" indent="-285750" defTabSz="457200">
              <a:defRPr sz="3600">
                <a:solidFill>
                  <a:schemeClr val="tx1"/>
                </a:solidFill>
                <a:latin typeface="Lato Light" charset="0"/>
                <a:ea typeface="MS PGothic" pitchFamily="34" charset="-128"/>
              </a:defRPr>
            </a:lvl2pPr>
            <a:lvl3pPr marL="1143000" indent="-228600" defTabSz="457200">
              <a:defRPr sz="3600">
                <a:solidFill>
                  <a:schemeClr val="tx1"/>
                </a:solidFill>
                <a:latin typeface="Lato Light" charset="0"/>
                <a:ea typeface="MS PGothic" pitchFamily="34" charset="-128"/>
              </a:defRPr>
            </a:lvl3pPr>
            <a:lvl4pPr marL="1600200" indent="-228600" defTabSz="457200">
              <a:defRPr sz="3600">
                <a:solidFill>
                  <a:schemeClr val="tx1"/>
                </a:solidFill>
                <a:latin typeface="Lato Light" charset="0"/>
                <a:ea typeface="MS PGothic" pitchFamily="34" charset="-128"/>
              </a:defRPr>
            </a:lvl4pPr>
            <a:lvl5pPr marL="2057400" indent="-228600" defTabSz="457200">
              <a:defRPr sz="3600">
                <a:solidFill>
                  <a:schemeClr val="tx1"/>
                </a:solidFill>
                <a:latin typeface="Lato Light" charset="0"/>
                <a:ea typeface="MS PGothic" pitchFamily="34" charset="-128"/>
              </a:defRPr>
            </a:lvl5pPr>
            <a:lvl6pPr marL="2514600" indent="-228600" defTabSz="457200" fontAlgn="base">
              <a:spcBef>
                <a:spcPct val="0"/>
              </a:spcBef>
              <a:spcAft>
                <a:spcPct val="0"/>
              </a:spcAft>
              <a:defRPr sz="3600">
                <a:solidFill>
                  <a:schemeClr val="tx1"/>
                </a:solidFill>
                <a:latin typeface="Lato Light" charset="0"/>
                <a:ea typeface="MS PGothic" pitchFamily="34" charset="-128"/>
              </a:defRPr>
            </a:lvl6pPr>
            <a:lvl7pPr marL="2971800" indent="-228600" defTabSz="457200" fontAlgn="base">
              <a:spcBef>
                <a:spcPct val="0"/>
              </a:spcBef>
              <a:spcAft>
                <a:spcPct val="0"/>
              </a:spcAft>
              <a:defRPr sz="3600">
                <a:solidFill>
                  <a:schemeClr val="tx1"/>
                </a:solidFill>
                <a:latin typeface="Lato Light" charset="0"/>
                <a:ea typeface="MS PGothic" pitchFamily="34" charset="-128"/>
              </a:defRPr>
            </a:lvl7pPr>
            <a:lvl8pPr marL="3429000" indent="-228600" defTabSz="457200" fontAlgn="base">
              <a:spcBef>
                <a:spcPct val="0"/>
              </a:spcBef>
              <a:spcAft>
                <a:spcPct val="0"/>
              </a:spcAft>
              <a:defRPr sz="3600">
                <a:solidFill>
                  <a:schemeClr val="tx1"/>
                </a:solidFill>
                <a:latin typeface="Lato Light" charset="0"/>
                <a:ea typeface="MS PGothic" pitchFamily="34" charset="-128"/>
              </a:defRPr>
            </a:lvl8pPr>
            <a:lvl9pPr marL="3886200" indent="-228600" defTabSz="457200" fontAlgn="base">
              <a:spcBef>
                <a:spcPct val="0"/>
              </a:spcBef>
              <a:spcAft>
                <a:spcPct val="0"/>
              </a:spcAft>
              <a:defRPr sz="3600">
                <a:solidFill>
                  <a:schemeClr val="tx1"/>
                </a:solidFill>
                <a:latin typeface="Lato Light" charset="0"/>
                <a:ea typeface="MS PGothic" pitchFamily="34" charset="-128"/>
              </a:defRPr>
            </a:lvl9pPr>
          </a:lstStyle>
          <a:p>
            <a:pPr>
              <a:defRPr/>
            </a:pPr>
            <a:r>
              <a:rPr lang="zh-CN" altLang="en-US" sz="1600" b="1" dirty="0">
                <a:solidFill>
                  <a:schemeClr val="bg1"/>
                </a:solidFill>
                <a:latin typeface="+mn-lt"/>
                <a:ea typeface="+mn-ea"/>
                <a:cs typeface="+mn-ea"/>
                <a:sym typeface="+mn-lt"/>
              </a:rPr>
              <a:t>可学习的边重要性权重</a:t>
            </a:r>
          </a:p>
        </p:txBody>
      </p:sp>
      <p:sp>
        <p:nvSpPr>
          <p:cNvPr id="13" name="TextBox 30"/>
          <p:cNvSpPr txBox="1">
            <a:spLocks noChangeArrowheads="1"/>
          </p:cNvSpPr>
          <p:nvPr/>
        </p:nvSpPr>
        <p:spPr bwMode="auto">
          <a:xfrm>
            <a:off x="6267453" y="1845438"/>
            <a:ext cx="2409825" cy="163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r>
              <a:rPr lang="zh-CN" altLang="en-US" sz="1400" dirty="0">
                <a:solidFill>
                  <a:schemeClr val="bg1"/>
                </a:solidFill>
                <a:latin typeface="+mn-lt"/>
                <a:ea typeface="+mn-ea"/>
                <a:cs typeface="+mn-ea"/>
                <a:sym typeface="+mn-lt"/>
              </a:rPr>
              <a:t>即：时空图卷积网络为由人体关键点构成的图中的每个边都赋予了一个衡量这条边所连接的两个节点间相互影响大小的值，而这个值是通过图的边信息训练学习得到的。</a:t>
            </a:r>
          </a:p>
        </p:txBody>
      </p:sp>
      <p:sp>
        <p:nvSpPr>
          <p:cNvPr id="14" name="Title 20"/>
          <p:cNvSpPr txBox="1"/>
          <p:nvPr/>
        </p:nvSpPr>
        <p:spPr bwMode="auto">
          <a:xfrm>
            <a:off x="8874127" y="4346575"/>
            <a:ext cx="2554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itchFamily="34" charset="-128"/>
              </a:defRPr>
            </a:lvl1pPr>
            <a:lvl2pPr marL="742950" indent="-285750" defTabSz="457200">
              <a:defRPr sz="3600">
                <a:solidFill>
                  <a:schemeClr val="tx1"/>
                </a:solidFill>
                <a:latin typeface="Lato Light" charset="0"/>
                <a:ea typeface="MS PGothic" pitchFamily="34" charset="-128"/>
              </a:defRPr>
            </a:lvl2pPr>
            <a:lvl3pPr marL="1143000" indent="-228600" defTabSz="457200">
              <a:defRPr sz="3600">
                <a:solidFill>
                  <a:schemeClr val="tx1"/>
                </a:solidFill>
                <a:latin typeface="Lato Light" charset="0"/>
                <a:ea typeface="MS PGothic" pitchFamily="34" charset="-128"/>
              </a:defRPr>
            </a:lvl3pPr>
            <a:lvl4pPr marL="1600200" indent="-228600" defTabSz="457200">
              <a:defRPr sz="3600">
                <a:solidFill>
                  <a:schemeClr val="tx1"/>
                </a:solidFill>
                <a:latin typeface="Lato Light" charset="0"/>
                <a:ea typeface="MS PGothic" pitchFamily="34" charset="-128"/>
              </a:defRPr>
            </a:lvl4pPr>
            <a:lvl5pPr marL="2057400" indent="-228600" defTabSz="457200">
              <a:defRPr sz="3600">
                <a:solidFill>
                  <a:schemeClr val="tx1"/>
                </a:solidFill>
                <a:latin typeface="Lato Light" charset="0"/>
                <a:ea typeface="MS PGothic" pitchFamily="34" charset="-128"/>
              </a:defRPr>
            </a:lvl5pPr>
            <a:lvl6pPr marL="2514600" indent="-228600" defTabSz="457200" fontAlgn="base">
              <a:spcBef>
                <a:spcPct val="0"/>
              </a:spcBef>
              <a:spcAft>
                <a:spcPct val="0"/>
              </a:spcAft>
              <a:defRPr sz="3600">
                <a:solidFill>
                  <a:schemeClr val="tx1"/>
                </a:solidFill>
                <a:latin typeface="Lato Light" charset="0"/>
                <a:ea typeface="MS PGothic" pitchFamily="34" charset="-128"/>
              </a:defRPr>
            </a:lvl6pPr>
            <a:lvl7pPr marL="2971800" indent="-228600" defTabSz="457200" fontAlgn="base">
              <a:spcBef>
                <a:spcPct val="0"/>
              </a:spcBef>
              <a:spcAft>
                <a:spcPct val="0"/>
              </a:spcAft>
              <a:defRPr sz="3600">
                <a:solidFill>
                  <a:schemeClr val="tx1"/>
                </a:solidFill>
                <a:latin typeface="Lato Light" charset="0"/>
                <a:ea typeface="MS PGothic" pitchFamily="34" charset="-128"/>
              </a:defRPr>
            </a:lvl7pPr>
            <a:lvl8pPr marL="3429000" indent="-228600" defTabSz="457200" fontAlgn="base">
              <a:spcBef>
                <a:spcPct val="0"/>
              </a:spcBef>
              <a:spcAft>
                <a:spcPct val="0"/>
              </a:spcAft>
              <a:defRPr sz="3600">
                <a:solidFill>
                  <a:schemeClr val="tx1"/>
                </a:solidFill>
                <a:latin typeface="Lato Light" charset="0"/>
                <a:ea typeface="MS PGothic" pitchFamily="34" charset="-128"/>
              </a:defRPr>
            </a:lvl8pPr>
            <a:lvl9pPr marL="3886200" indent="-228600" defTabSz="457200" fontAlgn="base">
              <a:spcBef>
                <a:spcPct val="0"/>
              </a:spcBef>
              <a:spcAft>
                <a:spcPct val="0"/>
              </a:spcAft>
              <a:defRPr sz="3600">
                <a:solidFill>
                  <a:schemeClr val="tx1"/>
                </a:solidFill>
                <a:latin typeface="Lato Light" charset="0"/>
                <a:ea typeface="MS PGothic" pitchFamily="34" charset="-128"/>
              </a:defRPr>
            </a:lvl9pPr>
          </a:lstStyle>
          <a:p>
            <a:pPr>
              <a:defRPr/>
            </a:pPr>
            <a:r>
              <a:rPr lang="zh-CN" altLang="en-US" sz="1600" b="1" dirty="0">
                <a:solidFill>
                  <a:schemeClr val="bg1"/>
                </a:solidFill>
                <a:latin typeface="+mn-lt"/>
                <a:ea typeface="+mn-ea"/>
                <a:cs typeface="+mn-ea"/>
                <a:sym typeface="+mn-lt"/>
              </a:rPr>
              <a:t>可学习的边重要性权重</a:t>
            </a:r>
          </a:p>
        </p:txBody>
      </p:sp>
      <mc:AlternateContent xmlns:mc="http://schemas.openxmlformats.org/markup-compatibility/2006" xmlns:a14="http://schemas.microsoft.com/office/drawing/2010/main">
        <mc:Choice Requires="a14">
          <p:sp>
            <p:nvSpPr>
              <p:cNvPr id="15" name="TextBox 30"/>
              <p:cNvSpPr txBox="1">
                <a:spLocks noChangeArrowheads="1"/>
              </p:cNvSpPr>
              <p:nvPr/>
            </p:nvSpPr>
            <p:spPr bwMode="auto">
              <a:xfrm>
                <a:off x="8874127" y="4670425"/>
                <a:ext cx="2409825" cy="9848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r>
                  <a:rPr lang="zh-CN" altLang="en-US" sz="1400" b="0" dirty="0">
                    <a:solidFill>
                      <a:schemeClr val="bg1"/>
                    </a:solidFill>
                    <a:ea typeface="+mn-ea"/>
                    <a:cs typeface="+mn-ea"/>
                    <a:sym typeface="+mn-lt"/>
                  </a:rPr>
                  <a:t>数学表达式为：</a:t>
                </a:r>
                <a14:m>
                  <m:oMath xmlns:m="http://schemas.openxmlformats.org/officeDocument/2006/math">
                    <m:r>
                      <a:rPr lang="en-US" altLang="zh-CN" sz="1400" b="0" i="0" smtClean="0">
                        <a:solidFill>
                          <a:schemeClr val="bg1"/>
                        </a:solidFill>
                        <a:latin typeface="Cambria Math" panose="02040503050406030204" pitchFamily="18" charset="0"/>
                        <a:ea typeface="+mn-ea"/>
                        <a:cs typeface="+mn-ea"/>
                        <a:sym typeface="+mn-lt"/>
                      </a:rPr>
                      <m:t>(</m:t>
                    </m:r>
                    <m:r>
                      <a:rPr lang="en-US" altLang="zh-CN" sz="1400" b="0" i="1" smtClean="0">
                        <a:solidFill>
                          <a:schemeClr val="bg1"/>
                        </a:solidFill>
                        <a:latin typeface="Cambria Math" panose="02040503050406030204" pitchFamily="18" charset="0"/>
                        <a:ea typeface="+mn-ea"/>
                        <a:cs typeface="+mn-ea"/>
                        <a:sym typeface="+mn-lt"/>
                      </a:rPr>
                      <m:t>𝐴</m:t>
                    </m:r>
                    <m:r>
                      <a:rPr lang="en-US" altLang="zh-CN" sz="1400" b="0" i="1" smtClean="0">
                        <a:solidFill>
                          <a:schemeClr val="bg1"/>
                        </a:solidFill>
                        <a:latin typeface="Cambria Math" panose="02040503050406030204" pitchFamily="18" charset="0"/>
                        <a:ea typeface="+mn-ea"/>
                        <a:cs typeface="+mn-ea"/>
                        <a:sym typeface="+mn-lt"/>
                      </a:rPr>
                      <m:t>+</m:t>
                    </m:r>
                    <m:r>
                      <a:rPr lang="en-US" altLang="zh-CN" sz="1400" b="0" i="1" smtClean="0">
                        <a:solidFill>
                          <a:schemeClr val="bg1"/>
                        </a:solidFill>
                        <a:latin typeface="Cambria Math" panose="02040503050406030204" pitchFamily="18" charset="0"/>
                        <a:ea typeface="+mn-ea"/>
                        <a:cs typeface="+mn-ea"/>
                        <a:sym typeface="+mn-lt"/>
                      </a:rPr>
                      <m:t>𝐸</m:t>
                    </m:r>
                    <m:r>
                      <a:rPr lang="en-US" altLang="zh-CN" sz="1400" b="0" i="1" smtClean="0">
                        <a:solidFill>
                          <a:schemeClr val="bg1"/>
                        </a:solidFill>
                        <a:latin typeface="Cambria Math" panose="02040503050406030204" pitchFamily="18" charset="0"/>
                        <a:ea typeface="+mn-ea"/>
                        <a:cs typeface="+mn-ea"/>
                        <a:sym typeface="+mn-lt"/>
                      </a:rPr>
                      <m:t>)⨂</m:t>
                    </m:r>
                    <m:r>
                      <a:rPr lang="en-US" altLang="zh-CN" sz="1400" b="0" i="1" smtClean="0">
                        <a:solidFill>
                          <a:schemeClr val="bg1"/>
                        </a:solidFill>
                        <a:latin typeface="Cambria Math" panose="02040503050406030204" pitchFamily="18" charset="0"/>
                        <a:ea typeface="Cambria Math" panose="02040503050406030204" pitchFamily="18" charset="0"/>
                        <a:cs typeface="+mn-ea"/>
                        <a:sym typeface="+mn-lt"/>
                      </a:rPr>
                      <m:t>𝑀</m:t>
                    </m:r>
                  </m:oMath>
                </a14:m>
                <a:r>
                  <a:rPr lang="zh-CN" altLang="en-US" sz="1400" dirty="0">
                    <a:solidFill>
                      <a:schemeClr val="bg1"/>
                    </a:solidFill>
                    <a:latin typeface="+mn-lt"/>
                    <a:ea typeface="+mn-ea"/>
                    <a:cs typeface="+mn-ea"/>
                    <a:sym typeface="+mn-lt"/>
                  </a:rPr>
                  <a:t>，其中</a:t>
                </a:r>
                <a14:m>
                  <m:oMath xmlns:m="http://schemas.openxmlformats.org/officeDocument/2006/math">
                    <m:r>
                      <a:rPr lang="zh-CN" altLang="en-US" sz="1400" i="1" smtClean="0">
                        <a:solidFill>
                          <a:schemeClr val="bg1"/>
                        </a:solidFill>
                        <a:latin typeface="Cambria Math" panose="02040503050406030204" pitchFamily="18" charset="0"/>
                        <a:ea typeface="+mn-ea"/>
                        <a:cs typeface="+mn-ea"/>
                        <a:sym typeface="+mn-lt"/>
                      </a:rPr>
                      <m:t>⨂</m:t>
                    </m:r>
                  </m:oMath>
                </a14:m>
                <a:r>
                  <a:rPr lang="zh-CN" altLang="en-US" sz="1400" dirty="0">
                    <a:solidFill>
                      <a:schemeClr val="bg1"/>
                    </a:solidFill>
                    <a:latin typeface="+mn-lt"/>
                    <a:ea typeface="+mn-ea"/>
                    <a:cs typeface="+mn-ea"/>
                    <a:sym typeface="+mn-lt"/>
                  </a:rPr>
                  <a:t>运算为矩阵各元素对应相乘，</a:t>
                </a:r>
                <a14:m>
                  <m:oMath xmlns:m="http://schemas.openxmlformats.org/officeDocument/2006/math">
                    <m:r>
                      <a:rPr lang="en-US" altLang="zh-CN" sz="1400" b="0" i="1" smtClean="0">
                        <a:solidFill>
                          <a:schemeClr val="bg1"/>
                        </a:solidFill>
                        <a:latin typeface="Cambria Math" panose="02040503050406030204" pitchFamily="18" charset="0"/>
                        <a:ea typeface="+mn-ea"/>
                        <a:cs typeface="+mn-ea"/>
                        <a:sym typeface="+mn-lt"/>
                      </a:rPr>
                      <m:t>𝑀</m:t>
                    </m:r>
                  </m:oMath>
                </a14:m>
                <a:r>
                  <a:rPr lang="zh-CN" altLang="en-US" sz="1400" dirty="0">
                    <a:solidFill>
                      <a:schemeClr val="bg1"/>
                    </a:solidFill>
                    <a:latin typeface="+mn-lt"/>
                    <a:ea typeface="+mn-ea"/>
                    <a:cs typeface="+mn-ea"/>
                    <a:sym typeface="+mn-lt"/>
                  </a:rPr>
                  <a:t>初始化为全一矩阵。</a:t>
                </a:r>
              </a:p>
            </p:txBody>
          </p:sp>
        </mc:Choice>
        <mc:Fallback xmlns="">
          <p:sp>
            <p:nvSpPr>
              <p:cNvPr id="15" name="TextBox 30"/>
              <p:cNvSpPr txBox="1">
                <a:spLocks noRot="1" noChangeAspect="1" noMove="1" noResize="1" noEditPoints="1" noAdjustHandles="1" noChangeArrowheads="1" noChangeShapeType="1" noTextEdit="1"/>
              </p:cNvSpPr>
              <p:nvPr/>
            </p:nvSpPr>
            <p:spPr bwMode="auto">
              <a:xfrm>
                <a:off x="8874127" y="4670425"/>
                <a:ext cx="2409825" cy="984865"/>
              </a:xfrm>
              <a:prstGeom prst="rect">
                <a:avLst/>
              </a:prstGeom>
              <a:blipFill>
                <a:blip r:embed="rId7"/>
                <a:stretch>
                  <a:fillRect r="-6835" b="-37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6" name="Title 20"/>
          <p:cNvSpPr txBox="1"/>
          <p:nvPr/>
        </p:nvSpPr>
        <p:spPr bwMode="auto">
          <a:xfrm>
            <a:off x="3519488" y="4092648"/>
            <a:ext cx="2554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itchFamily="34" charset="-128"/>
              </a:defRPr>
            </a:lvl1pPr>
            <a:lvl2pPr marL="742950" indent="-285750" defTabSz="457200">
              <a:defRPr sz="3600">
                <a:solidFill>
                  <a:schemeClr val="tx1"/>
                </a:solidFill>
                <a:latin typeface="Lato Light" charset="0"/>
                <a:ea typeface="MS PGothic" pitchFamily="34" charset="-128"/>
              </a:defRPr>
            </a:lvl2pPr>
            <a:lvl3pPr marL="1143000" indent="-228600" defTabSz="457200">
              <a:defRPr sz="3600">
                <a:solidFill>
                  <a:schemeClr val="tx1"/>
                </a:solidFill>
                <a:latin typeface="Lato Light" charset="0"/>
                <a:ea typeface="MS PGothic" pitchFamily="34" charset="-128"/>
              </a:defRPr>
            </a:lvl3pPr>
            <a:lvl4pPr marL="1600200" indent="-228600" defTabSz="457200">
              <a:defRPr sz="3600">
                <a:solidFill>
                  <a:schemeClr val="tx1"/>
                </a:solidFill>
                <a:latin typeface="Lato Light" charset="0"/>
                <a:ea typeface="MS PGothic" pitchFamily="34" charset="-128"/>
              </a:defRPr>
            </a:lvl4pPr>
            <a:lvl5pPr marL="2057400" indent="-228600" defTabSz="457200">
              <a:defRPr sz="3600">
                <a:solidFill>
                  <a:schemeClr val="tx1"/>
                </a:solidFill>
                <a:latin typeface="Lato Light" charset="0"/>
                <a:ea typeface="MS PGothic" pitchFamily="34" charset="-128"/>
              </a:defRPr>
            </a:lvl5pPr>
            <a:lvl6pPr marL="2514600" indent="-228600" defTabSz="457200" fontAlgn="base">
              <a:spcBef>
                <a:spcPct val="0"/>
              </a:spcBef>
              <a:spcAft>
                <a:spcPct val="0"/>
              </a:spcAft>
              <a:defRPr sz="3600">
                <a:solidFill>
                  <a:schemeClr val="tx1"/>
                </a:solidFill>
                <a:latin typeface="Lato Light" charset="0"/>
                <a:ea typeface="MS PGothic" pitchFamily="34" charset="-128"/>
              </a:defRPr>
            </a:lvl6pPr>
            <a:lvl7pPr marL="2971800" indent="-228600" defTabSz="457200" fontAlgn="base">
              <a:spcBef>
                <a:spcPct val="0"/>
              </a:spcBef>
              <a:spcAft>
                <a:spcPct val="0"/>
              </a:spcAft>
              <a:defRPr sz="3600">
                <a:solidFill>
                  <a:schemeClr val="tx1"/>
                </a:solidFill>
                <a:latin typeface="Lato Light" charset="0"/>
                <a:ea typeface="MS PGothic" pitchFamily="34" charset="-128"/>
              </a:defRPr>
            </a:lvl7pPr>
            <a:lvl8pPr marL="3429000" indent="-228600" defTabSz="457200" fontAlgn="base">
              <a:spcBef>
                <a:spcPct val="0"/>
              </a:spcBef>
              <a:spcAft>
                <a:spcPct val="0"/>
              </a:spcAft>
              <a:defRPr sz="3600">
                <a:solidFill>
                  <a:schemeClr val="tx1"/>
                </a:solidFill>
                <a:latin typeface="Lato Light" charset="0"/>
                <a:ea typeface="MS PGothic" pitchFamily="34" charset="-128"/>
              </a:defRPr>
            </a:lvl8pPr>
            <a:lvl9pPr marL="3886200" indent="-228600" defTabSz="457200" fontAlgn="base">
              <a:spcBef>
                <a:spcPct val="0"/>
              </a:spcBef>
              <a:spcAft>
                <a:spcPct val="0"/>
              </a:spcAft>
              <a:defRPr sz="3600">
                <a:solidFill>
                  <a:schemeClr val="tx1"/>
                </a:solidFill>
                <a:latin typeface="Lato Light" charset="0"/>
                <a:ea typeface="MS PGothic" pitchFamily="34" charset="-128"/>
              </a:defRPr>
            </a:lvl9pPr>
          </a:lstStyle>
          <a:p>
            <a:pPr>
              <a:defRPr/>
            </a:pPr>
            <a:r>
              <a:rPr lang="zh-CN" altLang="en-US" sz="1600" b="1" dirty="0">
                <a:solidFill>
                  <a:schemeClr val="bg1"/>
                </a:solidFill>
                <a:latin typeface="+mn-lt"/>
                <a:ea typeface="+mn-ea"/>
                <a:cs typeface="+mn-ea"/>
                <a:sym typeface="+mn-lt"/>
              </a:rPr>
              <a:t>可学习的边重要性权重</a:t>
            </a:r>
          </a:p>
        </p:txBody>
      </p:sp>
      <p:sp>
        <p:nvSpPr>
          <p:cNvPr id="17" name="TextBox 30"/>
          <p:cNvSpPr txBox="1">
            <a:spLocks noChangeArrowheads="1"/>
          </p:cNvSpPr>
          <p:nvPr/>
        </p:nvSpPr>
        <p:spPr bwMode="auto">
          <a:xfrm>
            <a:off x="3519489" y="4416498"/>
            <a:ext cx="2409825" cy="141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r>
              <a:rPr lang="zh-CN" altLang="en-US" sz="1400" dirty="0">
                <a:solidFill>
                  <a:schemeClr val="bg1"/>
                </a:solidFill>
                <a:latin typeface="+mn-lt"/>
                <a:ea typeface="+mn-ea"/>
                <a:cs typeface="+mn-ea"/>
                <a:sym typeface="+mn-lt"/>
              </a:rPr>
              <a:t>为此，时空图卷积网络为每层添加了一个可学习的掩膜</a:t>
            </a:r>
            <a:r>
              <a:rPr lang="en-US" altLang="zh-CN" sz="1400" dirty="0">
                <a:solidFill>
                  <a:schemeClr val="bg1"/>
                </a:solidFill>
                <a:latin typeface="+mn-lt"/>
                <a:ea typeface="+mn-ea"/>
                <a:cs typeface="+mn-ea"/>
                <a:sym typeface="+mn-lt"/>
              </a:rPr>
              <a:t>M</a:t>
            </a:r>
            <a:r>
              <a:rPr lang="zh-CN" altLang="en-US" sz="1400" dirty="0">
                <a:solidFill>
                  <a:schemeClr val="bg1"/>
                </a:solidFill>
                <a:latin typeface="+mn-lt"/>
                <a:ea typeface="+mn-ea"/>
                <a:cs typeface="+mn-ea"/>
                <a:sym typeface="+mn-lt"/>
              </a:rPr>
              <a:t>，它基于骨骼图中边的信息学习到的重要性权重来衡量该节点特征对其相邻节点的贡献度。</a:t>
            </a:r>
          </a:p>
        </p:txBody>
      </p:sp>
      <p:sp>
        <p:nvSpPr>
          <p:cNvPr id="19" name="文本框 18">
            <a:extLst>
              <a:ext uri="{FF2B5EF4-FFF2-40B4-BE49-F238E27FC236}">
                <a16:creationId xmlns:a16="http://schemas.microsoft.com/office/drawing/2014/main" id="{D28D7F15-52CD-21C2-5850-3012FD2760F0}"/>
              </a:ext>
            </a:extLst>
          </p:cNvPr>
          <p:cNvSpPr txBox="1"/>
          <p:nvPr/>
        </p:nvSpPr>
        <p:spPr>
          <a:xfrm>
            <a:off x="232227" y="217714"/>
            <a:ext cx="4070831" cy="830997"/>
          </a:xfrm>
          <a:prstGeom prst="rect">
            <a:avLst/>
          </a:prstGeom>
          <a:noFill/>
        </p:spPr>
        <p:txBody>
          <a:bodyPr wrap="square" rtlCol="0">
            <a:spAutoFit/>
          </a:bodyPr>
          <a:lstStyle/>
          <a:p>
            <a:r>
              <a:rPr lang="zh-CN" altLang="en-US" sz="2400" b="1" spc="300" dirty="0">
                <a:cs typeface="+mn-ea"/>
                <a:sym typeface="+mn-lt"/>
              </a:rPr>
              <a:t>二、理论推导及网络模型</a:t>
            </a:r>
          </a:p>
          <a:p>
            <a:endParaRPr lang="zh-CN" altLang="en-US" sz="2400" b="1" spc="3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2"/>
          <p:cNvSpPr/>
          <p:nvPr/>
        </p:nvSpPr>
        <p:spPr bwMode="auto">
          <a:xfrm>
            <a:off x="7071032" y="1961177"/>
            <a:ext cx="883248" cy="1456921"/>
          </a:xfrm>
          <a:custGeom>
            <a:avLst/>
            <a:gdLst>
              <a:gd name="T0" fmla="*/ 554 w 554"/>
              <a:gd name="T1" fmla="*/ 915 h 915"/>
              <a:gd name="T2" fmla="*/ 0 w 554"/>
              <a:gd name="T3" fmla="*/ 0 h 915"/>
            </a:gdLst>
            <a:ahLst/>
            <a:cxnLst>
              <a:cxn ang="0">
                <a:pos x="T0" y="T1"/>
              </a:cxn>
              <a:cxn ang="0">
                <a:pos x="T2" y="T3"/>
              </a:cxn>
            </a:cxnLst>
            <a:rect l="0" t="0" r="r" b="b"/>
            <a:pathLst>
              <a:path w="554" h="915">
                <a:moveTo>
                  <a:pt x="554" y="915"/>
                </a:moveTo>
                <a:cubicBezTo>
                  <a:pt x="523" y="530"/>
                  <a:pt x="309" y="197"/>
                  <a:pt x="0" y="0"/>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3" name="Freeform 13"/>
          <p:cNvSpPr/>
          <p:nvPr/>
        </p:nvSpPr>
        <p:spPr bwMode="auto">
          <a:xfrm>
            <a:off x="5516168" y="1663846"/>
            <a:ext cx="1554866" cy="297331"/>
          </a:xfrm>
          <a:custGeom>
            <a:avLst/>
            <a:gdLst>
              <a:gd name="T0" fmla="*/ 976 w 976"/>
              <a:gd name="T1" fmla="*/ 187 h 187"/>
              <a:gd name="T2" fmla="*/ 332 w 976"/>
              <a:gd name="T3" fmla="*/ 0 h 187"/>
              <a:gd name="T4" fmla="*/ 0 w 976"/>
              <a:gd name="T5" fmla="*/ 46 h 187"/>
            </a:gdLst>
            <a:ahLst/>
            <a:cxnLst>
              <a:cxn ang="0">
                <a:pos x="T0" y="T1"/>
              </a:cxn>
              <a:cxn ang="0">
                <a:pos x="T2" y="T3"/>
              </a:cxn>
              <a:cxn ang="0">
                <a:pos x="T4" y="T5"/>
              </a:cxn>
            </a:cxnLst>
            <a:rect l="0" t="0" r="r" b="b"/>
            <a:pathLst>
              <a:path w="976" h="187">
                <a:moveTo>
                  <a:pt x="976" y="187"/>
                </a:moveTo>
                <a:cubicBezTo>
                  <a:pt x="790" y="69"/>
                  <a:pt x="569" y="0"/>
                  <a:pt x="332" y="0"/>
                </a:cubicBezTo>
                <a:cubicBezTo>
                  <a:pt x="217" y="0"/>
                  <a:pt x="106" y="16"/>
                  <a:pt x="0" y="46"/>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4" name="Freeform 14"/>
          <p:cNvSpPr/>
          <p:nvPr/>
        </p:nvSpPr>
        <p:spPr bwMode="auto">
          <a:xfrm>
            <a:off x="7333384" y="3418097"/>
            <a:ext cx="627893" cy="1577602"/>
          </a:xfrm>
          <a:custGeom>
            <a:avLst/>
            <a:gdLst>
              <a:gd name="T0" fmla="*/ 0 w 394"/>
              <a:gd name="T1" fmla="*/ 991 h 991"/>
              <a:gd name="T2" fmla="*/ 394 w 394"/>
              <a:gd name="T3" fmla="*/ 101 h 991"/>
              <a:gd name="T4" fmla="*/ 389 w 394"/>
              <a:gd name="T5" fmla="*/ 0 h 991"/>
            </a:gdLst>
            <a:ahLst/>
            <a:cxnLst>
              <a:cxn ang="0">
                <a:pos x="T0" y="T1"/>
              </a:cxn>
              <a:cxn ang="0">
                <a:pos x="T2" y="T3"/>
              </a:cxn>
              <a:cxn ang="0">
                <a:pos x="T4" y="T5"/>
              </a:cxn>
            </a:cxnLst>
            <a:rect l="0" t="0" r="r" b="b"/>
            <a:pathLst>
              <a:path w="394" h="991">
                <a:moveTo>
                  <a:pt x="0" y="991"/>
                </a:moveTo>
                <a:cubicBezTo>
                  <a:pt x="242" y="771"/>
                  <a:pt x="394" y="454"/>
                  <a:pt x="394" y="101"/>
                </a:cubicBezTo>
                <a:cubicBezTo>
                  <a:pt x="394" y="67"/>
                  <a:pt x="392" y="34"/>
                  <a:pt x="389" y="0"/>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5" name="Freeform 15"/>
          <p:cNvSpPr/>
          <p:nvPr/>
        </p:nvSpPr>
        <p:spPr bwMode="auto">
          <a:xfrm>
            <a:off x="5273056" y="4995698"/>
            <a:ext cx="2060327" cy="498466"/>
          </a:xfrm>
          <a:custGeom>
            <a:avLst/>
            <a:gdLst>
              <a:gd name="T0" fmla="*/ 0 w 1294"/>
              <a:gd name="T1" fmla="*/ 211 h 313"/>
              <a:gd name="T2" fmla="*/ 485 w 1294"/>
              <a:gd name="T3" fmla="*/ 313 h 313"/>
              <a:gd name="T4" fmla="*/ 1294 w 1294"/>
              <a:gd name="T5" fmla="*/ 0 h 313"/>
            </a:gdLst>
            <a:ahLst/>
            <a:cxnLst>
              <a:cxn ang="0">
                <a:pos x="T0" y="T1"/>
              </a:cxn>
              <a:cxn ang="0">
                <a:pos x="T2" y="T3"/>
              </a:cxn>
              <a:cxn ang="0">
                <a:pos x="T4" y="T5"/>
              </a:cxn>
            </a:cxnLst>
            <a:rect l="0" t="0" r="r" b="b"/>
            <a:pathLst>
              <a:path w="1294" h="313">
                <a:moveTo>
                  <a:pt x="0" y="211"/>
                </a:moveTo>
                <a:cubicBezTo>
                  <a:pt x="148" y="277"/>
                  <a:pt x="312" y="313"/>
                  <a:pt x="485" y="313"/>
                </a:cubicBezTo>
                <a:cubicBezTo>
                  <a:pt x="797" y="313"/>
                  <a:pt x="1081" y="194"/>
                  <a:pt x="1294" y="0"/>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6" name="Rectangle 10"/>
          <p:cNvSpPr/>
          <p:nvPr/>
        </p:nvSpPr>
        <p:spPr bwMode="auto">
          <a:xfrm>
            <a:off x="1847933" y="2712457"/>
            <a:ext cx="4125355" cy="1792369"/>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sp>
        <p:nvSpPr>
          <p:cNvPr id="7" name="Oval 11"/>
          <p:cNvSpPr/>
          <p:nvPr/>
        </p:nvSpPr>
        <p:spPr bwMode="auto">
          <a:xfrm>
            <a:off x="5362459" y="2832777"/>
            <a:ext cx="1576424" cy="1576424"/>
          </a:xfrm>
          <a:prstGeom prst="ellipse">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8" name="Group 9"/>
          <p:cNvGrpSpPr/>
          <p:nvPr/>
        </p:nvGrpSpPr>
        <p:grpSpPr>
          <a:xfrm>
            <a:off x="5204762" y="2581250"/>
            <a:ext cx="1843287" cy="2021346"/>
            <a:chOff x="2378075" y="182563"/>
            <a:chExt cx="4387851" cy="4811712"/>
          </a:xfrm>
          <a:solidFill>
            <a:schemeClr val="accent2"/>
          </a:solidFill>
        </p:grpSpPr>
        <p:sp>
          <p:nvSpPr>
            <p:cNvPr id="9" name="Freeform 6"/>
            <p:cNvSpPr/>
            <p:nvPr/>
          </p:nvSpPr>
          <p:spPr bwMode="auto">
            <a:xfrm>
              <a:off x="2378075" y="182563"/>
              <a:ext cx="2339975" cy="4616450"/>
            </a:xfrm>
            <a:custGeom>
              <a:avLst/>
              <a:gdLst>
                <a:gd name="T0" fmla="*/ 528 w 624"/>
                <a:gd name="T1" fmla="*/ 1145 h 1231"/>
                <a:gd name="T2" fmla="*/ 600 w 624"/>
                <a:gd name="T3" fmla="*/ 1064 h 1231"/>
                <a:gd name="T4" fmla="*/ 585 w 624"/>
                <a:gd name="T5" fmla="*/ 1064 h 1231"/>
                <a:gd name="T6" fmla="*/ 166 w 624"/>
                <a:gd name="T7" fmla="*/ 646 h 1231"/>
                <a:gd name="T8" fmla="*/ 421 w 624"/>
                <a:gd name="T9" fmla="*/ 261 h 1231"/>
                <a:gd name="T10" fmla="*/ 421 w 624"/>
                <a:gd name="T11" fmla="*/ 328 h 1231"/>
                <a:gd name="T12" fmla="*/ 503 w 624"/>
                <a:gd name="T13" fmla="*/ 235 h 1231"/>
                <a:gd name="T14" fmla="*/ 584 w 624"/>
                <a:gd name="T15" fmla="*/ 144 h 1231"/>
                <a:gd name="T16" fmla="*/ 497 w 624"/>
                <a:gd name="T17" fmla="*/ 67 h 1231"/>
                <a:gd name="T18" fmla="*/ 421 w 624"/>
                <a:gd name="T19" fmla="*/ 0 h 1231"/>
                <a:gd name="T20" fmla="*/ 421 w 624"/>
                <a:gd name="T21" fmla="*/ 84 h 1231"/>
                <a:gd name="T22" fmla="*/ 0 w 624"/>
                <a:gd name="T23" fmla="*/ 646 h 1231"/>
                <a:gd name="T24" fmla="*/ 585 w 624"/>
                <a:gd name="T25" fmla="*/ 1231 h 1231"/>
                <a:gd name="T26" fmla="*/ 624 w 624"/>
                <a:gd name="T27" fmla="*/ 1230 h 1231"/>
                <a:gd name="T28" fmla="*/ 528 w 624"/>
                <a:gd name="T29" fmla="*/ 114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4" h="1231">
                  <a:moveTo>
                    <a:pt x="528" y="1145"/>
                  </a:moveTo>
                  <a:cubicBezTo>
                    <a:pt x="600" y="1064"/>
                    <a:pt x="600" y="1064"/>
                    <a:pt x="600" y="1064"/>
                  </a:cubicBezTo>
                  <a:cubicBezTo>
                    <a:pt x="595" y="1064"/>
                    <a:pt x="590" y="1064"/>
                    <a:pt x="585" y="1064"/>
                  </a:cubicBezTo>
                  <a:cubicBezTo>
                    <a:pt x="354" y="1064"/>
                    <a:pt x="166" y="877"/>
                    <a:pt x="166" y="646"/>
                  </a:cubicBezTo>
                  <a:cubicBezTo>
                    <a:pt x="166" y="473"/>
                    <a:pt x="271" y="324"/>
                    <a:pt x="421" y="261"/>
                  </a:cubicBezTo>
                  <a:cubicBezTo>
                    <a:pt x="421" y="328"/>
                    <a:pt x="421" y="328"/>
                    <a:pt x="421" y="328"/>
                  </a:cubicBezTo>
                  <a:cubicBezTo>
                    <a:pt x="503" y="235"/>
                    <a:pt x="503" y="235"/>
                    <a:pt x="503" y="235"/>
                  </a:cubicBezTo>
                  <a:cubicBezTo>
                    <a:pt x="584" y="144"/>
                    <a:pt x="584" y="144"/>
                    <a:pt x="584" y="144"/>
                  </a:cubicBezTo>
                  <a:cubicBezTo>
                    <a:pt x="497" y="67"/>
                    <a:pt x="497" y="67"/>
                    <a:pt x="497" y="67"/>
                  </a:cubicBezTo>
                  <a:cubicBezTo>
                    <a:pt x="421" y="0"/>
                    <a:pt x="421" y="0"/>
                    <a:pt x="421" y="0"/>
                  </a:cubicBezTo>
                  <a:cubicBezTo>
                    <a:pt x="421" y="84"/>
                    <a:pt x="421" y="84"/>
                    <a:pt x="421" y="84"/>
                  </a:cubicBezTo>
                  <a:cubicBezTo>
                    <a:pt x="177" y="155"/>
                    <a:pt x="0" y="380"/>
                    <a:pt x="0" y="646"/>
                  </a:cubicBezTo>
                  <a:cubicBezTo>
                    <a:pt x="0" y="969"/>
                    <a:pt x="262" y="1231"/>
                    <a:pt x="585" y="1231"/>
                  </a:cubicBezTo>
                  <a:cubicBezTo>
                    <a:pt x="598" y="1231"/>
                    <a:pt x="611" y="1230"/>
                    <a:pt x="624" y="1230"/>
                  </a:cubicBezTo>
                  <a:lnTo>
                    <a:pt x="528" y="11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0" name="Freeform 7"/>
            <p:cNvSpPr/>
            <p:nvPr/>
          </p:nvSpPr>
          <p:spPr bwMode="auto">
            <a:xfrm>
              <a:off x="4462463" y="407988"/>
              <a:ext cx="2303463" cy="4586287"/>
            </a:xfrm>
            <a:custGeom>
              <a:avLst/>
              <a:gdLst>
                <a:gd name="T0" fmla="*/ 29 w 614"/>
                <a:gd name="T1" fmla="*/ 0 h 1223"/>
                <a:gd name="T2" fmla="*/ 0 w 614"/>
                <a:gd name="T3" fmla="*/ 1 h 1223"/>
                <a:gd name="T4" fmla="*/ 87 w 614"/>
                <a:gd name="T5" fmla="*/ 78 h 1223"/>
                <a:gd name="T6" fmla="*/ 8 w 614"/>
                <a:gd name="T7" fmla="*/ 168 h 1223"/>
                <a:gd name="T8" fmla="*/ 29 w 614"/>
                <a:gd name="T9" fmla="*/ 167 h 1223"/>
                <a:gd name="T10" fmla="*/ 448 w 614"/>
                <a:gd name="T11" fmla="*/ 586 h 1223"/>
                <a:gd name="T12" fmla="*/ 194 w 614"/>
                <a:gd name="T13" fmla="*/ 970 h 1223"/>
                <a:gd name="T14" fmla="*/ 194 w 614"/>
                <a:gd name="T15" fmla="*/ 896 h 1223"/>
                <a:gd name="T16" fmla="*/ 103 w 614"/>
                <a:gd name="T17" fmla="*/ 998 h 1223"/>
                <a:gd name="T18" fmla="*/ 31 w 614"/>
                <a:gd name="T19" fmla="*/ 1079 h 1223"/>
                <a:gd name="T20" fmla="*/ 126 w 614"/>
                <a:gd name="T21" fmla="*/ 1163 h 1223"/>
                <a:gd name="T22" fmla="*/ 194 w 614"/>
                <a:gd name="T23" fmla="*/ 1223 h 1223"/>
                <a:gd name="T24" fmla="*/ 194 w 614"/>
                <a:gd name="T25" fmla="*/ 1147 h 1223"/>
                <a:gd name="T26" fmla="*/ 614 w 614"/>
                <a:gd name="T27" fmla="*/ 586 h 1223"/>
                <a:gd name="T28" fmla="*/ 29 w 614"/>
                <a:gd name="T29"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4" h="1223">
                  <a:moveTo>
                    <a:pt x="29" y="0"/>
                  </a:moveTo>
                  <a:cubicBezTo>
                    <a:pt x="19" y="0"/>
                    <a:pt x="9" y="1"/>
                    <a:pt x="0" y="1"/>
                  </a:cubicBezTo>
                  <a:cubicBezTo>
                    <a:pt x="87" y="78"/>
                    <a:pt x="87" y="78"/>
                    <a:pt x="87" y="78"/>
                  </a:cubicBezTo>
                  <a:cubicBezTo>
                    <a:pt x="8" y="168"/>
                    <a:pt x="8" y="168"/>
                    <a:pt x="8" y="168"/>
                  </a:cubicBezTo>
                  <a:cubicBezTo>
                    <a:pt x="15" y="167"/>
                    <a:pt x="22" y="167"/>
                    <a:pt x="29" y="167"/>
                  </a:cubicBezTo>
                  <a:cubicBezTo>
                    <a:pt x="260" y="167"/>
                    <a:pt x="448" y="354"/>
                    <a:pt x="448" y="586"/>
                  </a:cubicBezTo>
                  <a:cubicBezTo>
                    <a:pt x="448" y="758"/>
                    <a:pt x="343" y="906"/>
                    <a:pt x="194" y="970"/>
                  </a:cubicBezTo>
                  <a:cubicBezTo>
                    <a:pt x="194" y="896"/>
                    <a:pt x="194" y="896"/>
                    <a:pt x="194" y="896"/>
                  </a:cubicBezTo>
                  <a:cubicBezTo>
                    <a:pt x="103" y="998"/>
                    <a:pt x="103" y="998"/>
                    <a:pt x="103" y="998"/>
                  </a:cubicBezTo>
                  <a:cubicBezTo>
                    <a:pt x="31" y="1079"/>
                    <a:pt x="31" y="1079"/>
                    <a:pt x="31" y="1079"/>
                  </a:cubicBezTo>
                  <a:cubicBezTo>
                    <a:pt x="126" y="1163"/>
                    <a:pt x="126" y="1163"/>
                    <a:pt x="126" y="1163"/>
                  </a:cubicBezTo>
                  <a:cubicBezTo>
                    <a:pt x="194" y="1223"/>
                    <a:pt x="194" y="1223"/>
                    <a:pt x="194" y="1223"/>
                  </a:cubicBezTo>
                  <a:cubicBezTo>
                    <a:pt x="194" y="1147"/>
                    <a:pt x="194" y="1147"/>
                    <a:pt x="194" y="1147"/>
                  </a:cubicBezTo>
                  <a:cubicBezTo>
                    <a:pt x="437" y="1076"/>
                    <a:pt x="614" y="851"/>
                    <a:pt x="614" y="586"/>
                  </a:cubicBezTo>
                  <a:cubicBezTo>
                    <a:pt x="614" y="262"/>
                    <a:pt x="352"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cs typeface="+mn-ea"/>
                <a:sym typeface="+mn-lt"/>
              </a:endParaRPr>
            </a:p>
          </p:txBody>
        </p:sp>
      </p:grpSp>
      <p:grpSp>
        <p:nvGrpSpPr>
          <p:cNvPr id="11" name="Group 16"/>
          <p:cNvGrpSpPr/>
          <p:nvPr/>
        </p:nvGrpSpPr>
        <p:grpSpPr>
          <a:xfrm>
            <a:off x="4854626" y="4792252"/>
            <a:ext cx="1040315" cy="1040315"/>
            <a:chOff x="3628646" y="3593590"/>
            <a:chExt cx="944252" cy="944251"/>
          </a:xfrm>
        </p:grpSpPr>
        <p:sp>
          <p:nvSpPr>
            <p:cNvPr id="12" name="Oval 68"/>
            <p:cNvSpPr/>
            <p:nvPr/>
          </p:nvSpPr>
          <p:spPr bwMode="auto">
            <a:xfrm rot="10800000">
              <a:off x="3628646" y="3593590"/>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13" name="Group 7"/>
            <p:cNvGrpSpPr/>
            <p:nvPr/>
          </p:nvGrpSpPr>
          <p:grpSpPr>
            <a:xfrm>
              <a:off x="3736531" y="3706012"/>
              <a:ext cx="709431" cy="709430"/>
              <a:chOff x="3736531" y="3706012"/>
              <a:chExt cx="709431" cy="709430"/>
            </a:xfrm>
          </p:grpSpPr>
          <p:sp>
            <p:nvSpPr>
              <p:cNvPr id="14" name="Oval 205"/>
              <p:cNvSpPr/>
              <p:nvPr/>
            </p:nvSpPr>
            <p:spPr bwMode="auto">
              <a:xfrm rot="10800000">
                <a:off x="3736531" y="3706012"/>
                <a:ext cx="709431" cy="709430"/>
              </a:xfrm>
              <a:prstGeom prst="ellipse">
                <a:avLst/>
              </a:prstGeom>
              <a:solidFill>
                <a:srgbClr val="E2534F"/>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lang="en-US" sz="5600" dirty="0">
                  <a:solidFill>
                    <a:srgbClr val="000000"/>
                  </a:solidFill>
                  <a:cs typeface="+mn-ea"/>
                  <a:sym typeface="+mn-lt"/>
                </a:endParaRPr>
              </a:p>
            </p:txBody>
          </p:sp>
          <p:sp>
            <p:nvSpPr>
              <p:cNvPr id="15" name="Freeform 20"/>
              <p:cNvSpPr>
                <a:spLocks noEditPoints="1"/>
              </p:cNvSpPr>
              <p:nvPr/>
            </p:nvSpPr>
            <p:spPr bwMode="auto">
              <a:xfrm>
                <a:off x="3885205" y="3885769"/>
                <a:ext cx="370730" cy="368808"/>
              </a:xfrm>
              <a:custGeom>
                <a:avLst/>
                <a:gdLst>
                  <a:gd name="T0" fmla="*/ 37 w 50"/>
                  <a:gd name="T1" fmla="*/ 24 h 50"/>
                  <a:gd name="T2" fmla="*/ 31 w 50"/>
                  <a:gd name="T3" fmla="*/ 23 h 50"/>
                  <a:gd name="T4" fmla="*/ 32 w 50"/>
                  <a:gd name="T5" fmla="*/ 18 h 50"/>
                  <a:gd name="T6" fmla="*/ 37 w 50"/>
                  <a:gd name="T7" fmla="*/ 18 h 50"/>
                  <a:gd name="T8" fmla="*/ 36 w 50"/>
                  <a:gd name="T9" fmla="*/ 18 h 50"/>
                  <a:gd name="T10" fmla="*/ 35 w 50"/>
                  <a:gd name="T11" fmla="*/ 20 h 50"/>
                  <a:gd name="T12" fmla="*/ 36 w 50"/>
                  <a:gd name="T13" fmla="*/ 21 h 50"/>
                  <a:gd name="T14" fmla="*/ 37 w 50"/>
                  <a:gd name="T15" fmla="*/ 21 h 50"/>
                  <a:gd name="T16" fmla="*/ 38 w 50"/>
                  <a:gd name="T17" fmla="*/ 20 h 50"/>
                  <a:gd name="T18" fmla="*/ 37 w 50"/>
                  <a:gd name="T19" fmla="*/ 24 h 50"/>
                  <a:gd name="T20" fmla="*/ 48 w 50"/>
                  <a:gd name="T21" fmla="*/ 1 h 50"/>
                  <a:gd name="T22" fmla="*/ 46 w 50"/>
                  <a:gd name="T23" fmla="*/ 0 h 50"/>
                  <a:gd name="T24" fmla="*/ 45 w 50"/>
                  <a:gd name="T25" fmla="*/ 2 h 50"/>
                  <a:gd name="T26" fmla="*/ 39 w 50"/>
                  <a:gd name="T27" fmla="*/ 16 h 50"/>
                  <a:gd name="T28" fmla="*/ 38 w 50"/>
                  <a:gd name="T29" fmla="*/ 14 h 50"/>
                  <a:gd name="T30" fmla="*/ 35 w 50"/>
                  <a:gd name="T31" fmla="*/ 13 h 50"/>
                  <a:gd name="T32" fmla="*/ 27 w 50"/>
                  <a:gd name="T33" fmla="*/ 13 h 50"/>
                  <a:gd name="T34" fmla="*/ 25 w 50"/>
                  <a:gd name="T35" fmla="*/ 14 h 50"/>
                  <a:gd name="T36" fmla="*/ 1 w 50"/>
                  <a:gd name="T37" fmla="*/ 30 h 50"/>
                  <a:gd name="T38" fmla="*/ 1 w 50"/>
                  <a:gd name="T39" fmla="*/ 34 h 50"/>
                  <a:gd name="T40" fmla="*/ 11 w 50"/>
                  <a:gd name="T41" fmla="*/ 49 h 50"/>
                  <a:gd name="T42" fmla="*/ 14 w 50"/>
                  <a:gd name="T43" fmla="*/ 49 h 50"/>
                  <a:gd name="T44" fmla="*/ 38 w 50"/>
                  <a:gd name="T45" fmla="*/ 33 h 50"/>
                  <a:gd name="T46" fmla="*/ 40 w 50"/>
                  <a:gd name="T47" fmla="*/ 30 h 50"/>
                  <a:gd name="T48" fmla="*/ 42 w 50"/>
                  <a:gd name="T49" fmla="*/ 23 h 50"/>
                  <a:gd name="T50" fmla="*/ 42 w 50"/>
                  <a:gd name="T51" fmla="*/ 20 h 50"/>
                  <a:gd name="T52" fmla="*/ 41 w 50"/>
                  <a:gd name="T53" fmla="*/ 19 h 50"/>
                  <a:gd name="T54" fmla="*/ 48 w 50"/>
                  <a:gd name="T55"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 h="50">
                    <a:moveTo>
                      <a:pt x="37" y="24"/>
                    </a:moveTo>
                    <a:cubicBezTo>
                      <a:pt x="35" y="25"/>
                      <a:pt x="32" y="25"/>
                      <a:pt x="31" y="23"/>
                    </a:cubicBezTo>
                    <a:cubicBezTo>
                      <a:pt x="30" y="21"/>
                      <a:pt x="30" y="19"/>
                      <a:pt x="32" y="18"/>
                    </a:cubicBezTo>
                    <a:cubicBezTo>
                      <a:pt x="34" y="17"/>
                      <a:pt x="35" y="17"/>
                      <a:pt x="37" y="18"/>
                    </a:cubicBezTo>
                    <a:cubicBezTo>
                      <a:pt x="36" y="18"/>
                      <a:pt x="36" y="18"/>
                      <a:pt x="36" y="18"/>
                    </a:cubicBezTo>
                    <a:cubicBezTo>
                      <a:pt x="35" y="19"/>
                      <a:pt x="35" y="20"/>
                      <a:pt x="35" y="20"/>
                    </a:cubicBezTo>
                    <a:cubicBezTo>
                      <a:pt x="35" y="21"/>
                      <a:pt x="36" y="21"/>
                      <a:pt x="36" y="21"/>
                    </a:cubicBezTo>
                    <a:cubicBezTo>
                      <a:pt x="36" y="21"/>
                      <a:pt x="37" y="21"/>
                      <a:pt x="37" y="21"/>
                    </a:cubicBezTo>
                    <a:cubicBezTo>
                      <a:pt x="37" y="21"/>
                      <a:pt x="38" y="21"/>
                      <a:pt x="38" y="20"/>
                    </a:cubicBezTo>
                    <a:cubicBezTo>
                      <a:pt x="39" y="22"/>
                      <a:pt x="38" y="23"/>
                      <a:pt x="37" y="24"/>
                    </a:cubicBezTo>
                    <a:close/>
                    <a:moveTo>
                      <a:pt x="48" y="1"/>
                    </a:moveTo>
                    <a:cubicBezTo>
                      <a:pt x="47" y="0"/>
                      <a:pt x="46" y="0"/>
                      <a:pt x="46" y="0"/>
                    </a:cubicBezTo>
                    <a:cubicBezTo>
                      <a:pt x="45" y="0"/>
                      <a:pt x="45" y="1"/>
                      <a:pt x="45" y="2"/>
                    </a:cubicBezTo>
                    <a:cubicBezTo>
                      <a:pt x="47" y="8"/>
                      <a:pt x="43" y="13"/>
                      <a:pt x="39" y="16"/>
                    </a:cubicBezTo>
                    <a:cubicBezTo>
                      <a:pt x="38" y="14"/>
                      <a:pt x="38" y="14"/>
                      <a:pt x="38" y="14"/>
                    </a:cubicBezTo>
                    <a:cubicBezTo>
                      <a:pt x="37" y="13"/>
                      <a:pt x="36" y="13"/>
                      <a:pt x="35" y="13"/>
                    </a:cubicBezTo>
                    <a:cubicBezTo>
                      <a:pt x="27" y="13"/>
                      <a:pt x="27" y="13"/>
                      <a:pt x="27" y="13"/>
                    </a:cubicBezTo>
                    <a:cubicBezTo>
                      <a:pt x="27" y="13"/>
                      <a:pt x="25" y="13"/>
                      <a:pt x="25" y="14"/>
                    </a:cubicBezTo>
                    <a:cubicBezTo>
                      <a:pt x="1" y="30"/>
                      <a:pt x="1" y="30"/>
                      <a:pt x="1" y="30"/>
                    </a:cubicBezTo>
                    <a:cubicBezTo>
                      <a:pt x="0" y="31"/>
                      <a:pt x="0" y="33"/>
                      <a:pt x="1" y="34"/>
                    </a:cubicBezTo>
                    <a:cubicBezTo>
                      <a:pt x="11" y="49"/>
                      <a:pt x="11" y="49"/>
                      <a:pt x="11" y="49"/>
                    </a:cubicBezTo>
                    <a:cubicBezTo>
                      <a:pt x="12" y="50"/>
                      <a:pt x="13" y="50"/>
                      <a:pt x="14" y="49"/>
                    </a:cubicBezTo>
                    <a:cubicBezTo>
                      <a:pt x="38" y="33"/>
                      <a:pt x="38" y="33"/>
                      <a:pt x="38" y="33"/>
                    </a:cubicBezTo>
                    <a:cubicBezTo>
                      <a:pt x="38" y="32"/>
                      <a:pt x="39" y="31"/>
                      <a:pt x="40" y="30"/>
                    </a:cubicBezTo>
                    <a:cubicBezTo>
                      <a:pt x="42" y="23"/>
                      <a:pt x="42" y="23"/>
                      <a:pt x="42" y="23"/>
                    </a:cubicBezTo>
                    <a:cubicBezTo>
                      <a:pt x="42" y="22"/>
                      <a:pt x="42" y="21"/>
                      <a:pt x="42" y="20"/>
                    </a:cubicBezTo>
                    <a:cubicBezTo>
                      <a:pt x="41" y="19"/>
                      <a:pt x="41" y="19"/>
                      <a:pt x="41" y="19"/>
                    </a:cubicBezTo>
                    <a:cubicBezTo>
                      <a:pt x="45" y="15"/>
                      <a:pt x="50" y="9"/>
                      <a:pt x="48" y="1"/>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grpSp>
        <p:nvGrpSpPr>
          <p:cNvPr id="16" name="Group 15"/>
          <p:cNvGrpSpPr/>
          <p:nvPr/>
        </p:nvGrpSpPr>
        <p:grpSpPr>
          <a:xfrm>
            <a:off x="6707031" y="4548436"/>
            <a:ext cx="1040315" cy="1040315"/>
            <a:chOff x="5309998" y="3372289"/>
            <a:chExt cx="944252" cy="944251"/>
          </a:xfrm>
        </p:grpSpPr>
        <p:sp>
          <p:nvSpPr>
            <p:cNvPr id="17" name="Oval 69"/>
            <p:cNvSpPr/>
            <p:nvPr/>
          </p:nvSpPr>
          <p:spPr bwMode="auto">
            <a:xfrm rot="10800000">
              <a:off x="5309998" y="3372289"/>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18" name="Group 5"/>
            <p:cNvGrpSpPr/>
            <p:nvPr/>
          </p:nvGrpSpPr>
          <p:grpSpPr>
            <a:xfrm>
              <a:off x="5417883" y="3484711"/>
              <a:ext cx="709431" cy="709430"/>
              <a:chOff x="5417883" y="3484711"/>
              <a:chExt cx="709431" cy="709430"/>
            </a:xfrm>
          </p:grpSpPr>
          <p:sp>
            <p:nvSpPr>
              <p:cNvPr id="19" name="Oval 204"/>
              <p:cNvSpPr/>
              <p:nvPr/>
            </p:nvSpPr>
            <p:spPr bwMode="auto">
              <a:xfrm rot="10800000">
                <a:off x="5417883" y="3484711"/>
                <a:ext cx="709431" cy="709430"/>
              </a:xfrm>
              <a:prstGeom prst="ellipse">
                <a:avLst/>
              </a:prstGeom>
              <a:solidFill>
                <a:schemeClr val="accent2"/>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algn="ctr" fontAlgn="base">
                  <a:spcBef>
                    <a:spcPct val="0"/>
                  </a:spcBef>
                  <a:spcAft>
                    <a:spcPct val="0"/>
                  </a:spcAft>
                </a:pPr>
                <a:endParaRPr lang="en-US" sz="5600">
                  <a:solidFill>
                    <a:srgbClr val="000000"/>
                  </a:solidFill>
                  <a:cs typeface="+mn-ea"/>
                  <a:sym typeface="+mn-lt"/>
                </a:endParaRPr>
              </a:p>
            </p:txBody>
          </p:sp>
          <p:sp>
            <p:nvSpPr>
              <p:cNvPr id="20" name="Freeform 21"/>
              <p:cNvSpPr>
                <a:spLocks noEditPoints="1"/>
              </p:cNvSpPr>
              <p:nvPr/>
            </p:nvSpPr>
            <p:spPr bwMode="auto">
              <a:xfrm>
                <a:off x="5598457" y="3661104"/>
                <a:ext cx="365543" cy="371881"/>
              </a:xfrm>
              <a:custGeom>
                <a:avLst/>
                <a:gdLst>
                  <a:gd name="T0" fmla="*/ 3 w 45"/>
                  <a:gd name="T1" fmla="*/ 8 h 46"/>
                  <a:gd name="T2" fmla="*/ 10 w 45"/>
                  <a:gd name="T3" fmla="*/ 8 h 46"/>
                  <a:gd name="T4" fmla="*/ 12 w 45"/>
                  <a:gd name="T5" fmla="*/ 21 h 46"/>
                  <a:gd name="T6" fmla="*/ 3 w 45"/>
                  <a:gd name="T7" fmla="*/ 8 h 46"/>
                  <a:gd name="T8" fmla="*/ 22 w 45"/>
                  <a:gd name="T9" fmla="*/ 3 h 46"/>
                  <a:gd name="T10" fmla="*/ 32 w 45"/>
                  <a:gd name="T11" fmla="*/ 7 h 46"/>
                  <a:gd name="T12" fmla="*/ 22 w 45"/>
                  <a:gd name="T13" fmla="*/ 10 h 46"/>
                  <a:gd name="T14" fmla="*/ 13 w 45"/>
                  <a:gd name="T15" fmla="*/ 7 h 46"/>
                  <a:gd name="T16" fmla="*/ 22 w 45"/>
                  <a:gd name="T17" fmla="*/ 3 h 46"/>
                  <a:gd name="T18" fmla="*/ 32 w 45"/>
                  <a:gd name="T19" fmla="*/ 21 h 46"/>
                  <a:gd name="T20" fmla="*/ 35 w 45"/>
                  <a:gd name="T21" fmla="*/ 8 h 46"/>
                  <a:gd name="T22" fmla="*/ 41 w 45"/>
                  <a:gd name="T23" fmla="*/ 8 h 46"/>
                  <a:gd name="T24" fmla="*/ 32 w 45"/>
                  <a:gd name="T25" fmla="*/ 21 h 46"/>
                  <a:gd name="T26" fmla="*/ 25 w 45"/>
                  <a:gd name="T27" fmla="*/ 34 h 46"/>
                  <a:gd name="T28" fmla="*/ 32 w 45"/>
                  <a:gd name="T29" fmla="*/ 25 h 46"/>
                  <a:gd name="T30" fmla="*/ 45 w 45"/>
                  <a:gd name="T31" fmla="*/ 6 h 46"/>
                  <a:gd name="T32" fmla="*/ 43 w 45"/>
                  <a:gd name="T33" fmla="*/ 4 h 46"/>
                  <a:gd name="T34" fmla="*/ 34 w 45"/>
                  <a:gd name="T35" fmla="*/ 4 h 46"/>
                  <a:gd name="T36" fmla="*/ 22 w 45"/>
                  <a:gd name="T37" fmla="*/ 0 h 46"/>
                  <a:gd name="T38" fmla="*/ 10 w 45"/>
                  <a:gd name="T39" fmla="*/ 4 h 46"/>
                  <a:gd name="T40" fmla="*/ 1 w 45"/>
                  <a:gd name="T41" fmla="*/ 4 h 46"/>
                  <a:gd name="T42" fmla="*/ 0 w 45"/>
                  <a:gd name="T43" fmla="*/ 6 h 46"/>
                  <a:gd name="T44" fmla="*/ 12 w 45"/>
                  <a:gd name="T45" fmla="*/ 25 h 46"/>
                  <a:gd name="T46" fmla="*/ 19 w 45"/>
                  <a:gd name="T47" fmla="*/ 34 h 46"/>
                  <a:gd name="T48" fmla="*/ 19 w 45"/>
                  <a:gd name="T49" fmla="*/ 37 h 46"/>
                  <a:gd name="T50" fmla="*/ 11 w 45"/>
                  <a:gd name="T51" fmla="*/ 41 h 46"/>
                  <a:gd name="T52" fmla="*/ 22 w 45"/>
                  <a:gd name="T53" fmla="*/ 46 h 46"/>
                  <a:gd name="T54" fmla="*/ 33 w 45"/>
                  <a:gd name="T55" fmla="*/ 41 h 46"/>
                  <a:gd name="T56" fmla="*/ 25 w 45"/>
                  <a:gd name="T57" fmla="*/ 37 h 46"/>
                  <a:gd name="T58" fmla="*/ 25 w 45"/>
                  <a:gd name="T5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5" h="46">
                    <a:moveTo>
                      <a:pt x="3" y="8"/>
                    </a:moveTo>
                    <a:cubicBezTo>
                      <a:pt x="10" y="8"/>
                      <a:pt x="10" y="8"/>
                      <a:pt x="10" y="8"/>
                    </a:cubicBezTo>
                    <a:cubicBezTo>
                      <a:pt x="10" y="14"/>
                      <a:pt x="11" y="18"/>
                      <a:pt x="12" y="21"/>
                    </a:cubicBezTo>
                    <a:cubicBezTo>
                      <a:pt x="8" y="18"/>
                      <a:pt x="4" y="15"/>
                      <a:pt x="3" y="8"/>
                    </a:cubicBezTo>
                    <a:close/>
                    <a:moveTo>
                      <a:pt x="22" y="3"/>
                    </a:moveTo>
                    <a:cubicBezTo>
                      <a:pt x="29" y="3"/>
                      <a:pt x="32" y="6"/>
                      <a:pt x="32" y="7"/>
                    </a:cubicBezTo>
                    <a:cubicBezTo>
                      <a:pt x="32" y="8"/>
                      <a:pt x="29" y="10"/>
                      <a:pt x="22" y="10"/>
                    </a:cubicBezTo>
                    <a:cubicBezTo>
                      <a:pt x="15" y="10"/>
                      <a:pt x="13" y="8"/>
                      <a:pt x="13" y="7"/>
                    </a:cubicBezTo>
                    <a:cubicBezTo>
                      <a:pt x="13" y="6"/>
                      <a:pt x="15" y="3"/>
                      <a:pt x="22" y="3"/>
                    </a:cubicBezTo>
                    <a:close/>
                    <a:moveTo>
                      <a:pt x="32" y="21"/>
                    </a:moveTo>
                    <a:cubicBezTo>
                      <a:pt x="34" y="18"/>
                      <a:pt x="35" y="14"/>
                      <a:pt x="35" y="8"/>
                    </a:cubicBezTo>
                    <a:cubicBezTo>
                      <a:pt x="41" y="8"/>
                      <a:pt x="41" y="8"/>
                      <a:pt x="41" y="8"/>
                    </a:cubicBezTo>
                    <a:cubicBezTo>
                      <a:pt x="41" y="15"/>
                      <a:pt x="37" y="18"/>
                      <a:pt x="32" y="21"/>
                    </a:cubicBezTo>
                    <a:close/>
                    <a:moveTo>
                      <a:pt x="25" y="34"/>
                    </a:moveTo>
                    <a:cubicBezTo>
                      <a:pt x="25" y="30"/>
                      <a:pt x="28" y="28"/>
                      <a:pt x="32" y="25"/>
                    </a:cubicBezTo>
                    <a:cubicBezTo>
                      <a:pt x="38" y="21"/>
                      <a:pt x="45" y="17"/>
                      <a:pt x="45" y="6"/>
                    </a:cubicBezTo>
                    <a:cubicBezTo>
                      <a:pt x="45" y="5"/>
                      <a:pt x="44" y="4"/>
                      <a:pt x="43" y="4"/>
                    </a:cubicBezTo>
                    <a:cubicBezTo>
                      <a:pt x="34" y="4"/>
                      <a:pt x="34" y="4"/>
                      <a:pt x="34" y="4"/>
                    </a:cubicBezTo>
                    <a:cubicBezTo>
                      <a:pt x="33" y="2"/>
                      <a:pt x="30" y="0"/>
                      <a:pt x="22" y="0"/>
                    </a:cubicBezTo>
                    <a:cubicBezTo>
                      <a:pt x="15" y="0"/>
                      <a:pt x="11" y="2"/>
                      <a:pt x="10" y="4"/>
                    </a:cubicBezTo>
                    <a:cubicBezTo>
                      <a:pt x="1" y="4"/>
                      <a:pt x="1" y="4"/>
                      <a:pt x="1" y="4"/>
                    </a:cubicBezTo>
                    <a:cubicBezTo>
                      <a:pt x="0" y="4"/>
                      <a:pt x="0" y="5"/>
                      <a:pt x="0" y="6"/>
                    </a:cubicBezTo>
                    <a:cubicBezTo>
                      <a:pt x="0" y="17"/>
                      <a:pt x="6" y="21"/>
                      <a:pt x="12" y="25"/>
                    </a:cubicBezTo>
                    <a:cubicBezTo>
                      <a:pt x="16" y="28"/>
                      <a:pt x="19" y="30"/>
                      <a:pt x="19" y="34"/>
                    </a:cubicBezTo>
                    <a:cubicBezTo>
                      <a:pt x="19" y="37"/>
                      <a:pt x="19" y="37"/>
                      <a:pt x="19" y="37"/>
                    </a:cubicBezTo>
                    <a:cubicBezTo>
                      <a:pt x="15" y="38"/>
                      <a:pt x="11" y="39"/>
                      <a:pt x="11" y="41"/>
                    </a:cubicBezTo>
                    <a:cubicBezTo>
                      <a:pt x="11" y="44"/>
                      <a:pt x="16" y="46"/>
                      <a:pt x="22" y="46"/>
                    </a:cubicBezTo>
                    <a:cubicBezTo>
                      <a:pt x="28" y="46"/>
                      <a:pt x="33" y="44"/>
                      <a:pt x="33" y="41"/>
                    </a:cubicBezTo>
                    <a:cubicBezTo>
                      <a:pt x="33" y="39"/>
                      <a:pt x="30" y="38"/>
                      <a:pt x="25" y="37"/>
                    </a:cubicBezTo>
                    <a:cubicBezTo>
                      <a:pt x="25" y="34"/>
                      <a:pt x="25" y="34"/>
                      <a:pt x="25" y="34"/>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grpSp>
        <p:nvGrpSpPr>
          <p:cNvPr id="21" name="Group 13"/>
          <p:cNvGrpSpPr/>
          <p:nvPr/>
        </p:nvGrpSpPr>
        <p:grpSpPr>
          <a:xfrm>
            <a:off x="6707031" y="1450662"/>
            <a:ext cx="1040315" cy="1040315"/>
            <a:chOff x="5309998" y="560565"/>
            <a:chExt cx="944252" cy="944251"/>
          </a:xfrm>
        </p:grpSpPr>
        <p:sp>
          <p:nvSpPr>
            <p:cNvPr id="22" name="Oval 206"/>
            <p:cNvSpPr/>
            <p:nvPr/>
          </p:nvSpPr>
          <p:spPr bwMode="auto">
            <a:xfrm rot="10800000">
              <a:off x="5309998" y="560565"/>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23" name="Group 3"/>
            <p:cNvGrpSpPr/>
            <p:nvPr/>
          </p:nvGrpSpPr>
          <p:grpSpPr>
            <a:xfrm>
              <a:off x="5417883" y="672987"/>
              <a:ext cx="709431" cy="709430"/>
              <a:chOff x="5417883" y="672987"/>
              <a:chExt cx="709431" cy="709430"/>
            </a:xfrm>
          </p:grpSpPr>
          <p:sp>
            <p:nvSpPr>
              <p:cNvPr id="24" name="Oval 207"/>
              <p:cNvSpPr/>
              <p:nvPr/>
            </p:nvSpPr>
            <p:spPr bwMode="auto">
              <a:xfrm rot="10800000">
                <a:off x="5417883" y="672987"/>
                <a:ext cx="709431" cy="709430"/>
              </a:xfrm>
              <a:prstGeom prst="ellipse">
                <a:avLst/>
              </a:prstGeom>
              <a:solidFill>
                <a:schemeClr val="accent2"/>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dirty="0">
                  <a:ln>
                    <a:noFill/>
                  </a:ln>
                  <a:solidFill>
                    <a:srgbClr val="000000"/>
                  </a:solidFill>
                  <a:effectLst/>
                  <a:cs typeface="+mn-ea"/>
                  <a:sym typeface="+mn-lt"/>
                </a:endParaRPr>
              </a:p>
            </p:txBody>
          </p:sp>
          <p:sp>
            <p:nvSpPr>
              <p:cNvPr id="25" name="Freeform 22"/>
              <p:cNvSpPr/>
              <p:nvPr/>
            </p:nvSpPr>
            <p:spPr bwMode="auto">
              <a:xfrm>
                <a:off x="5553789" y="817699"/>
                <a:ext cx="399351" cy="397238"/>
              </a:xfrm>
              <a:custGeom>
                <a:avLst/>
                <a:gdLst>
                  <a:gd name="T0" fmla="*/ 14 w 49"/>
                  <a:gd name="T1" fmla="*/ 49 h 49"/>
                  <a:gd name="T2" fmla="*/ 5 w 49"/>
                  <a:gd name="T3" fmla="*/ 46 h 49"/>
                  <a:gd name="T4" fmla="*/ 6 w 49"/>
                  <a:gd name="T5" fmla="*/ 28 h 49"/>
                  <a:gd name="T6" fmla="*/ 31 w 49"/>
                  <a:gd name="T7" fmla="*/ 3 h 49"/>
                  <a:gd name="T8" fmla="*/ 39 w 49"/>
                  <a:gd name="T9" fmla="*/ 0 h 49"/>
                  <a:gd name="T10" fmla="*/ 46 w 49"/>
                  <a:gd name="T11" fmla="*/ 7 h 49"/>
                  <a:gd name="T12" fmla="*/ 43 w 49"/>
                  <a:gd name="T13" fmla="*/ 15 h 49"/>
                  <a:gd name="T14" fmla="*/ 19 w 49"/>
                  <a:gd name="T15" fmla="*/ 39 h 49"/>
                  <a:gd name="T16" fmla="*/ 15 w 49"/>
                  <a:gd name="T17" fmla="*/ 42 h 49"/>
                  <a:gd name="T18" fmla="*/ 11 w 49"/>
                  <a:gd name="T19" fmla="*/ 40 h 49"/>
                  <a:gd name="T20" fmla="*/ 12 w 49"/>
                  <a:gd name="T21" fmla="*/ 32 h 49"/>
                  <a:gd name="T22" fmla="*/ 28 w 49"/>
                  <a:gd name="T23" fmla="*/ 15 h 49"/>
                  <a:gd name="T24" fmla="*/ 31 w 49"/>
                  <a:gd name="T25" fmla="*/ 15 h 49"/>
                  <a:gd name="T26" fmla="*/ 31 w 49"/>
                  <a:gd name="T27" fmla="*/ 18 h 49"/>
                  <a:gd name="T28" fmla="*/ 14 w 49"/>
                  <a:gd name="T29" fmla="*/ 34 h 49"/>
                  <a:gd name="T30" fmla="*/ 13 w 49"/>
                  <a:gd name="T31" fmla="*/ 38 h 49"/>
                  <a:gd name="T32" fmla="*/ 14 w 49"/>
                  <a:gd name="T33" fmla="*/ 38 h 49"/>
                  <a:gd name="T34" fmla="*/ 17 w 49"/>
                  <a:gd name="T35" fmla="*/ 37 h 49"/>
                  <a:gd name="T36" fmla="*/ 40 w 49"/>
                  <a:gd name="T37" fmla="*/ 13 h 49"/>
                  <a:gd name="T38" fmla="*/ 42 w 49"/>
                  <a:gd name="T39" fmla="*/ 8 h 49"/>
                  <a:gd name="T40" fmla="*/ 38 w 49"/>
                  <a:gd name="T41" fmla="*/ 4 h 49"/>
                  <a:gd name="T42" fmla="*/ 33 w 49"/>
                  <a:gd name="T43" fmla="*/ 6 h 49"/>
                  <a:gd name="T44" fmla="*/ 8 w 49"/>
                  <a:gd name="T45" fmla="*/ 30 h 49"/>
                  <a:gd name="T46" fmla="*/ 8 w 49"/>
                  <a:gd name="T47" fmla="*/ 43 h 49"/>
                  <a:gd name="T48" fmla="*/ 21 w 49"/>
                  <a:gd name="T49" fmla="*/ 43 h 49"/>
                  <a:gd name="T50" fmla="*/ 45 w 49"/>
                  <a:gd name="T51" fmla="*/ 18 h 49"/>
                  <a:gd name="T52" fmla="*/ 48 w 49"/>
                  <a:gd name="T53" fmla="*/ 18 h 49"/>
                  <a:gd name="T54" fmla="*/ 48 w 49"/>
                  <a:gd name="T55" fmla="*/ 20 h 49"/>
                  <a:gd name="T56" fmla="*/ 23 w 49"/>
                  <a:gd name="T57" fmla="*/ 45 h 49"/>
                  <a:gd name="T58" fmla="*/ 14 w 49"/>
                  <a:gd name="T5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 h="49">
                    <a:moveTo>
                      <a:pt x="14" y="49"/>
                    </a:moveTo>
                    <a:cubicBezTo>
                      <a:pt x="10" y="49"/>
                      <a:pt x="7" y="48"/>
                      <a:pt x="5" y="46"/>
                    </a:cubicBezTo>
                    <a:cubicBezTo>
                      <a:pt x="1" y="42"/>
                      <a:pt x="0" y="34"/>
                      <a:pt x="6" y="28"/>
                    </a:cubicBezTo>
                    <a:cubicBezTo>
                      <a:pt x="9" y="24"/>
                      <a:pt x="23" y="10"/>
                      <a:pt x="31" y="3"/>
                    </a:cubicBezTo>
                    <a:cubicBezTo>
                      <a:pt x="33" y="1"/>
                      <a:pt x="36" y="0"/>
                      <a:pt x="39" y="0"/>
                    </a:cubicBezTo>
                    <a:cubicBezTo>
                      <a:pt x="42" y="1"/>
                      <a:pt x="45" y="4"/>
                      <a:pt x="46" y="7"/>
                    </a:cubicBezTo>
                    <a:cubicBezTo>
                      <a:pt x="46" y="10"/>
                      <a:pt x="45" y="13"/>
                      <a:pt x="43" y="15"/>
                    </a:cubicBezTo>
                    <a:cubicBezTo>
                      <a:pt x="19" y="39"/>
                      <a:pt x="19" y="39"/>
                      <a:pt x="19" y="39"/>
                    </a:cubicBezTo>
                    <a:cubicBezTo>
                      <a:pt x="18" y="41"/>
                      <a:pt x="16" y="41"/>
                      <a:pt x="15" y="42"/>
                    </a:cubicBezTo>
                    <a:cubicBezTo>
                      <a:pt x="13" y="42"/>
                      <a:pt x="12" y="41"/>
                      <a:pt x="11" y="40"/>
                    </a:cubicBezTo>
                    <a:cubicBezTo>
                      <a:pt x="9" y="38"/>
                      <a:pt x="9" y="35"/>
                      <a:pt x="12" y="32"/>
                    </a:cubicBezTo>
                    <a:cubicBezTo>
                      <a:pt x="28" y="15"/>
                      <a:pt x="28" y="15"/>
                      <a:pt x="28" y="15"/>
                    </a:cubicBezTo>
                    <a:cubicBezTo>
                      <a:pt x="29" y="14"/>
                      <a:pt x="30" y="14"/>
                      <a:pt x="31" y="15"/>
                    </a:cubicBezTo>
                    <a:cubicBezTo>
                      <a:pt x="32" y="16"/>
                      <a:pt x="32" y="17"/>
                      <a:pt x="31" y="18"/>
                    </a:cubicBezTo>
                    <a:cubicBezTo>
                      <a:pt x="14" y="34"/>
                      <a:pt x="14" y="34"/>
                      <a:pt x="14" y="34"/>
                    </a:cubicBezTo>
                    <a:cubicBezTo>
                      <a:pt x="13" y="36"/>
                      <a:pt x="13" y="37"/>
                      <a:pt x="13" y="38"/>
                    </a:cubicBezTo>
                    <a:cubicBezTo>
                      <a:pt x="13" y="38"/>
                      <a:pt x="14" y="38"/>
                      <a:pt x="14" y="38"/>
                    </a:cubicBezTo>
                    <a:cubicBezTo>
                      <a:pt x="15" y="38"/>
                      <a:pt x="16" y="38"/>
                      <a:pt x="17" y="37"/>
                    </a:cubicBezTo>
                    <a:cubicBezTo>
                      <a:pt x="40" y="13"/>
                      <a:pt x="40" y="13"/>
                      <a:pt x="40" y="13"/>
                    </a:cubicBezTo>
                    <a:cubicBezTo>
                      <a:pt x="42" y="11"/>
                      <a:pt x="43" y="9"/>
                      <a:pt x="42" y="8"/>
                    </a:cubicBezTo>
                    <a:cubicBezTo>
                      <a:pt x="42" y="6"/>
                      <a:pt x="40" y="4"/>
                      <a:pt x="38" y="4"/>
                    </a:cubicBezTo>
                    <a:cubicBezTo>
                      <a:pt x="37" y="3"/>
                      <a:pt x="35" y="4"/>
                      <a:pt x="33" y="6"/>
                    </a:cubicBezTo>
                    <a:cubicBezTo>
                      <a:pt x="26" y="13"/>
                      <a:pt x="12" y="27"/>
                      <a:pt x="8" y="30"/>
                    </a:cubicBezTo>
                    <a:cubicBezTo>
                      <a:pt x="3" y="35"/>
                      <a:pt x="5" y="40"/>
                      <a:pt x="8" y="43"/>
                    </a:cubicBezTo>
                    <a:cubicBezTo>
                      <a:pt x="11" y="46"/>
                      <a:pt x="16" y="47"/>
                      <a:pt x="21" y="43"/>
                    </a:cubicBezTo>
                    <a:cubicBezTo>
                      <a:pt x="45" y="18"/>
                      <a:pt x="45" y="18"/>
                      <a:pt x="45" y="18"/>
                    </a:cubicBezTo>
                    <a:cubicBezTo>
                      <a:pt x="46" y="17"/>
                      <a:pt x="47" y="17"/>
                      <a:pt x="48" y="18"/>
                    </a:cubicBezTo>
                    <a:cubicBezTo>
                      <a:pt x="49" y="19"/>
                      <a:pt x="49" y="20"/>
                      <a:pt x="48" y="20"/>
                    </a:cubicBezTo>
                    <a:cubicBezTo>
                      <a:pt x="23" y="45"/>
                      <a:pt x="23" y="45"/>
                      <a:pt x="23" y="45"/>
                    </a:cubicBezTo>
                    <a:cubicBezTo>
                      <a:pt x="20" y="48"/>
                      <a:pt x="17" y="49"/>
                      <a:pt x="14" y="49"/>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grpSp>
        <p:nvGrpSpPr>
          <p:cNvPr id="26" name="Group 14"/>
          <p:cNvGrpSpPr/>
          <p:nvPr/>
        </p:nvGrpSpPr>
        <p:grpSpPr>
          <a:xfrm>
            <a:off x="7388012" y="2926549"/>
            <a:ext cx="1040315" cy="1040315"/>
            <a:chOff x="5928097" y="1900167"/>
            <a:chExt cx="944252" cy="944251"/>
          </a:xfrm>
        </p:grpSpPr>
        <p:sp>
          <p:nvSpPr>
            <p:cNvPr id="27" name="Oval 71"/>
            <p:cNvSpPr/>
            <p:nvPr/>
          </p:nvSpPr>
          <p:spPr bwMode="auto">
            <a:xfrm rot="10800000">
              <a:off x="5928097" y="1900167"/>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28" name="Group 4"/>
            <p:cNvGrpSpPr/>
            <p:nvPr/>
          </p:nvGrpSpPr>
          <p:grpSpPr>
            <a:xfrm>
              <a:off x="6035982" y="2012589"/>
              <a:ext cx="709431" cy="709430"/>
              <a:chOff x="6035982" y="2012589"/>
              <a:chExt cx="709431" cy="709430"/>
            </a:xfrm>
          </p:grpSpPr>
          <p:sp>
            <p:nvSpPr>
              <p:cNvPr id="29" name="Oval 203"/>
              <p:cNvSpPr/>
              <p:nvPr/>
            </p:nvSpPr>
            <p:spPr bwMode="auto">
              <a:xfrm rot="10800000">
                <a:off x="6035982" y="2012589"/>
                <a:ext cx="709431" cy="709430"/>
              </a:xfrm>
              <a:prstGeom prst="ellipse">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fontAlgn="base">
                  <a:spcBef>
                    <a:spcPct val="0"/>
                  </a:spcBef>
                  <a:spcAft>
                    <a:spcPct val="0"/>
                  </a:spcAft>
                </a:pPr>
                <a:endParaRPr lang="en-US" sz="5600">
                  <a:solidFill>
                    <a:srgbClr val="000000"/>
                  </a:solidFill>
                  <a:cs typeface="+mn-ea"/>
                  <a:sym typeface="+mn-lt"/>
                </a:endParaRPr>
              </a:p>
            </p:txBody>
          </p:sp>
          <p:sp>
            <p:nvSpPr>
              <p:cNvPr id="30" name="Freeform 23"/>
              <p:cNvSpPr>
                <a:spLocks noEditPoints="1"/>
              </p:cNvSpPr>
              <p:nvPr/>
            </p:nvSpPr>
            <p:spPr bwMode="auto">
              <a:xfrm>
                <a:off x="6219321" y="2200102"/>
                <a:ext cx="327510" cy="325397"/>
              </a:xfrm>
              <a:custGeom>
                <a:avLst/>
                <a:gdLst>
                  <a:gd name="T0" fmla="*/ 5 w 40"/>
                  <a:gd name="T1" fmla="*/ 20 h 40"/>
                  <a:gd name="T2" fmla="*/ 0 w 40"/>
                  <a:gd name="T3" fmla="*/ 20 h 40"/>
                  <a:gd name="T4" fmla="*/ 0 w 40"/>
                  <a:gd name="T5" fmla="*/ 35 h 40"/>
                  <a:gd name="T6" fmla="*/ 5 w 40"/>
                  <a:gd name="T7" fmla="*/ 40 h 40"/>
                  <a:gd name="T8" fmla="*/ 20 w 40"/>
                  <a:gd name="T9" fmla="*/ 40 h 40"/>
                  <a:gd name="T10" fmla="*/ 20 w 40"/>
                  <a:gd name="T11" fmla="*/ 35 h 40"/>
                  <a:gd name="T12" fmla="*/ 5 w 40"/>
                  <a:gd name="T13" fmla="*/ 35 h 40"/>
                  <a:gd name="T14" fmla="*/ 5 w 40"/>
                  <a:gd name="T15" fmla="*/ 20 h 40"/>
                  <a:gd name="T16" fmla="*/ 35 w 40"/>
                  <a:gd name="T17" fmla="*/ 25 h 40"/>
                  <a:gd name="T18" fmla="*/ 15 w 40"/>
                  <a:gd name="T19" fmla="*/ 25 h 40"/>
                  <a:gd name="T20" fmla="*/ 15 w 40"/>
                  <a:gd name="T21" fmla="*/ 5 h 40"/>
                  <a:gd name="T22" fmla="*/ 35 w 40"/>
                  <a:gd name="T23" fmla="*/ 5 h 40"/>
                  <a:gd name="T24" fmla="*/ 35 w 40"/>
                  <a:gd name="T25" fmla="*/ 25 h 40"/>
                  <a:gd name="T26" fmla="*/ 35 w 40"/>
                  <a:gd name="T27" fmla="*/ 0 h 40"/>
                  <a:gd name="T28" fmla="*/ 15 w 40"/>
                  <a:gd name="T29" fmla="*/ 0 h 40"/>
                  <a:gd name="T30" fmla="*/ 10 w 40"/>
                  <a:gd name="T31" fmla="*/ 5 h 40"/>
                  <a:gd name="T32" fmla="*/ 10 w 40"/>
                  <a:gd name="T33" fmla="*/ 25 h 40"/>
                  <a:gd name="T34" fmla="*/ 15 w 40"/>
                  <a:gd name="T35" fmla="*/ 30 h 40"/>
                  <a:gd name="T36" fmla="*/ 35 w 40"/>
                  <a:gd name="T37" fmla="*/ 30 h 40"/>
                  <a:gd name="T38" fmla="*/ 40 w 40"/>
                  <a:gd name="T39" fmla="*/ 25 h 40"/>
                  <a:gd name="T40" fmla="*/ 40 w 40"/>
                  <a:gd name="T41" fmla="*/ 5 h 40"/>
                  <a:gd name="T42" fmla="*/ 35 w 40"/>
                  <a:gd name="T4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5" y="20"/>
                    </a:moveTo>
                    <a:cubicBezTo>
                      <a:pt x="0" y="20"/>
                      <a:pt x="0" y="20"/>
                      <a:pt x="0" y="20"/>
                    </a:cubicBezTo>
                    <a:cubicBezTo>
                      <a:pt x="0" y="35"/>
                      <a:pt x="0" y="35"/>
                      <a:pt x="0" y="35"/>
                    </a:cubicBezTo>
                    <a:cubicBezTo>
                      <a:pt x="0" y="38"/>
                      <a:pt x="2" y="40"/>
                      <a:pt x="5" y="40"/>
                    </a:cubicBezTo>
                    <a:cubicBezTo>
                      <a:pt x="20" y="40"/>
                      <a:pt x="20" y="40"/>
                      <a:pt x="20" y="40"/>
                    </a:cubicBezTo>
                    <a:cubicBezTo>
                      <a:pt x="20" y="35"/>
                      <a:pt x="20" y="35"/>
                      <a:pt x="20" y="35"/>
                    </a:cubicBezTo>
                    <a:cubicBezTo>
                      <a:pt x="5" y="35"/>
                      <a:pt x="5" y="35"/>
                      <a:pt x="5" y="35"/>
                    </a:cubicBezTo>
                    <a:cubicBezTo>
                      <a:pt x="5" y="20"/>
                      <a:pt x="5" y="20"/>
                      <a:pt x="5" y="20"/>
                    </a:cubicBezTo>
                    <a:close/>
                    <a:moveTo>
                      <a:pt x="35" y="25"/>
                    </a:moveTo>
                    <a:cubicBezTo>
                      <a:pt x="15" y="25"/>
                      <a:pt x="15" y="25"/>
                      <a:pt x="15" y="25"/>
                    </a:cubicBezTo>
                    <a:cubicBezTo>
                      <a:pt x="15" y="5"/>
                      <a:pt x="15" y="5"/>
                      <a:pt x="15" y="5"/>
                    </a:cubicBezTo>
                    <a:cubicBezTo>
                      <a:pt x="35" y="5"/>
                      <a:pt x="35" y="5"/>
                      <a:pt x="35" y="5"/>
                    </a:cubicBezTo>
                    <a:cubicBezTo>
                      <a:pt x="35" y="25"/>
                      <a:pt x="35" y="25"/>
                      <a:pt x="35" y="25"/>
                    </a:cubicBezTo>
                    <a:close/>
                    <a:moveTo>
                      <a:pt x="35" y="0"/>
                    </a:moveTo>
                    <a:cubicBezTo>
                      <a:pt x="15" y="0"/>
                      <a:pt x="15" y="0"/>
                      <a:pt x="15" y="0"/>
                    </a:cubicBezTo>
                    <a:cubicBezTo>
                      <a:pt x="12" y="0"/>
                      <a:pt x="10" y="2"/>
                      <a:pt x="10" y="5"/>
                    </a:cubicBezTo>
                    <a:cubicBezTo>
                      <a:pt x="10" y="25"/>
                      <a:pt x="10" y="25"/>
                      <a:pt x="10" y="25"/>
                    </a:cubicBezTo>
                    <a:cubicBezTo>
                      <a:pt x="10" y="28"/>
                      <a:pt x="12" y="30"/>
                      <a:pt x="15" y="30"/>
                    </a:cubicBezTo>
                    <a:cubicBezTo>
                      <a:pt x="35" y="30"/>
                      <a:pt x="35" y="30"/>
                      <a:pt x="35" y="30"/>
                    </a:cubicBezTo>
                    <a:cubicBezTo>
                      <a:pt x="38" y="30"/>
                      <a:pt x="40" y="28"/>
                      <a:pt x="40" y="25"/>
                    </a:cubicBezTo>
                    <a:cubicBezTo>
                      <a:pt x="40" y="5"/>
                      <a:pt x="40" y="5"/>
                      <a:pt x="40" y="5"/>
                    </a:cubicBezTo>
                    <a:cubicBezTo>
                      <a:pt x="40" y="2"/>
                      <a:pt x="38" y="0"/>
                      <a:pt x="35" y="0"/>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grpSp>
        <p:nvGrpSpPr>
          <p:cNvPr id="31" name="Group 12"/>
          <p:cNvGrpSpPr/>
          <p:nvPr/>
        </p:nvGrpSpPr>
        <p:grpSpPr>
          <a:xfrm>
            <a:off x="4854626" y="1304785"/>
            <a:ext cx="1040315" cy="1040315"/>
            <a:chOff x="3628646" y="428159"/>
            <a:chExt cx="944252" cy="944251"/>
          </a:xfrm>
        </p:grpSpPr>
        <p:sp>
          <p:nvSpPr>
            <p:cNvPr id="32" name="Oval 208"/>
            <p:cNvSpPr/>
            <p:nvPr/>
          </p:nvSpPr>
          <p:spPr bwMode="auto">
            <a:xfrm rot="10800000">
              <a:off x="3628646" y="428159"/>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33" name="Group 2"/>
            <p:cNvGrpSpPr/>
            <p:nvPr/>
          </p:nvGrpSpPr>
          <p:grpSpPr>
            <a:xfrm>
              <a:off x="3736531" y="540581"/>
              <a:ext cx="709431" cy="709430"/>
              <a:chOff x="3736531" y="540581"/>
              <a:chExt cx="709431" cy="709430"/>
            </a:xfrm>
          </p:grpSpPr>
          <p:sp>
            <p:nvSpPr>
              <p:cNvPr id="34" name="Oval 209"/>
              <p:cNvSpPr/>
              <p:nvPr/>
            </p:nvSpPr>
            <p:spPr bwMode="auto">
              <a:xfrm rot="10800000">
                <a:off x="3736531" y="540581"/>
                <a:ext cx="709431" cy="709430"/>
              </a:xfrm>
              <a:prstGeom prst="ellipse">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fontAlgn="base">
                  <a:spcBef>
                    <a:spcPct val="0"/>
                  </a:spcBef>
                  <a:spcAft>
                    <a:spcPct val="0"/>
                  </a:spcAft>
                </a:pPr>
                <a:endParaRPr lang="en-US" sz="5600" dirty="0">
                  <a:solidFill>
                    <a:srgbClr val="000000"/>
                  </a:solidFill>
                  <a:cs typeface="+mn-ea"/>
                  <a:sym typeface="+mn-lt"/>
                </a:endParaRPr>
              </a:p>
            </p:txBody>
          </p:sp>
          <p:sp>
            <p:nvSpPr>
              <p:cNvPr id="35" name="Freeform 24"/>
              <p:cNvSpPr>
                <a:spLocks noEditPoints="1"/>
              </p:cNvSpPr>
              <p:nvPr/>
            </p:nvSpPr>
            <p:spPr bwMode="auto">
              <a:xfrm>
                <a:off x="3844874" y="745411"/>
                <a:ext cx="384560" cy="308493"/>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sp>
        <p:nvSpPr>
          <p:cNvPr id="36" name="文本框 35"/>
          <p:cNvSpPr txBox="1"/>
          <p:nvPr/>
        </p:nvSpPr>
        <p:spPr>
          <a:xfrm>
            <a:off x="3703469" y="1269635"/>
            <a:ext cx="1210588" cy="371577"/>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图卷积公式</a:t>
            </a:r>
          </a:p>
        </p:txBody>
      </p:sp>
      <mc:AlternateContent xmlns:mc="http://schemas.openxmlformats.org/markup-compatibility/2006" xmlns:a14="http://schemas.microsoft.com/office/drawing/2010/main">
        <mc:Choice Requires="a14">
          <p:sp>
            <p:nvSpPr>
              <p:cNvPr id="37" name="文本框 52"/>
              <p:cNvSpPr txBox="1">
                <a:spLocks noChangeArrowheads="1"/>
              </p:cNvSpPr>
              <p:nvPr/>
            </p:nvSpPr>
            <p:spPr bwMode="auto">
              <a:xfrm>
                <a:off x="2508957" y="1574521"/>
                <a:ext cx="2571000" cy="7050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just" defTabSz="1216660">
                  <a:lnSpc>
                    <a:spcPct val="120000"/>
                  </a:lnSpc>
                  <a:spcBef>
                    <a:spcPct val="20000"/>
                  </a:spcBef>
                  <a:buNone/>
                </a:pPr>
                <a14:m>
                  <m:oMathPara xmlns:m="http://schemas.openxmlformats.org/officeDocument/2006/math">
                    <m:oMathParaPr>
                      <m:jc m:val="centerGroup"/>
                    </m:oMathParaPr>
                    <m:oMath xmlns:m="http://schemas.openxmlformats.org/officeDocument/2006/math">
                      <m:sSub>
                        <m:sSubPr>
                          <m:ctrlPr>
                            <a:rPr lang="en-US" altLang="zh-CN" sz="1200" i="1" smtClean="0">
                              <a:solidFill>
                                <a:schemeClr val="tx1">
                                  <a:lumMod val="85000"/>
                                  <a:lumOff val="15000"/>
                                </a:schemeClr>
                              </a:solidFill>
                              <a:latin typeface="Cambria Math" panose="02040503050406030204" pitchFamily="18" charset="0"/>
                              <a:ea typeface="+mn-ea"/>
                              <a:cs typeface="+mn-ea"/>
                              <a:sym typeface="+mn-lt"/>
                            </a:rPr>
                          </m:ctrlPr>
                        </m:sSubPr>
                        <m:e>
                          <m:r>
                            <a:rPr lang="en-US" altLang="zh-CN" sz="1200" b="0" i="1" smtClean="0">
                              <a:solidFill>
                                <a:schemeClr val="tx1">
                                  <a:lumMod val="85000"/>
                                  <a:lumOff val="15000"/>
                                </a:schemeClr>
                              </a:solidFill>
                              <a:latin typeface="Cambria Math" panose="02040503050406030204" pitchFamily="18" charset="0"/>
                              <a:ea typeface="+mn-ea"/>
                              <a:cs typeface="+mn-ea"/>
                              <a:sym typeface="+mn-lt"/>
                            </a:rPr>
                            <m:t>𝑓</m:t>
                          </m:r>
                        </m:e>
                        <m:sub>
                          <m:r>
                            <a:rPr lang="en-US" altLang="zh-CN" sz="1200" b="0" i="1" smtClean="0">
                              <a:solidFill>
                                <a:schemeClr val="tx1">
                                  <a:lumMod val="85000"/>
                                  <a:lumOff val="15000"/>
                                </a:schemeClr>
                              </a:solidFill>
                              <a:latin typeface="Cambria Math" panose="02040503050406030204" pitchFamily="18" charset="0"/>
                              <a:ea typeface="+mn-ea"/>
                              <a:cs typeface="+mn-ea"/>
                              <a:sym typeface="+mn-lt"/>
                            </a:rPr>
                            <m:t>𝑜𝑢𝑡</m:t>
                          </m:r>
                        </m:sub>
                      </m:sSub>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sSup>
                        <m:sSupPr>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sSupPr>
                        <m:e>
                          <m:r>
                            <m:rPr>
                              <m:sty m:val="p"/>
                            </m:rPr>
                            <a:rPr lang="el-GR"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Λ</m:t>
                          </m:r>
                        </m:e>
                        <m:sup>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f>
                            <m:fPr>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fPr>
                            <m:num>
                              <m:r>
                                <a:rPr lang="en-US" altLang="zh-CN" sz="1200" b="0" i="1" smtClean="0">
                                  <a:solidFill>
                                    <a:schemeClr val="tx1">
                                      <a:lumMod val="85000"/>
                                      <a:lumOff val="15000"/>
                                    </a:schemeClr>
                                  </a:solidFill>
                                  <a:latin typeface="Cambria Math" panose="02040503050406030204" pitchFamily="18" charset="0"/>
                                  <a:ea typeface="+mn-ea"/>
                                  <a:cs typeface="+mn-ea"/>
                                  <a:sym typeface="+mn-lt"/>
                                </a:rPr>
                                <m:t>1</m:t>
                              </m:r>
                            </m:num>
                            <m:den>
                              <m:r>
                                <a:rPr lang="en-US" altLang="zh-CN" sz="1200" b="0" i="1" smtClean="0">
                                  <a:solidFill>
                                    <a:schemeClr val="tx1">
                                      <a:lumMod val="85000"/>
                                      <a:lumOff val="15000"/>
                                    </a:schemeClr>
                                  </a:solidFill>
                                  <a:latin typeface="Cambria Math" panose="02040503050406030204" pitchFamily="18" charset="0"/>
                                  <a:ea typeface="+mn-ea"/>
                                  <a:cs typeface="+mn-ea"/>
                                  <a:sym typeface="+mn-lt"/>
                                </a:rPr>
                                <m:t>2</m:t>
                              </m:r>
                            </m:den>
                          </m:f>
                        </m:sup>
                      </m:sSup>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𝐸</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sSup>
                        <m:sSupPr>
                          <m:ctrlPr>
                            <a:rPr lang="en-US" altLang="zh-CN" sz="1200" i="1">
                              <a:solidFill>
                                <a:schemeClr val="tx1">
                                  <a:lumMod val="85000"/>
                                  <a:lumOff val="15000"/>
                                </a:schemeClr>
                              </a:solidFill>
                              <a:latin typeface="Cambria Math" panose="02040503050406030204" pitchFamily="18" charset="0"/>
                              <a:cs typeface="+mn-ea"/>
                              <a:sym typeface="+mn-lt"/>
                            </a:rPr>
                          </m:ctrlPr>
                        </m:sSupPr>
                        <m:e>
                          <m:r>
                            <m:rPr>
                              <m:sty m:val="p"/>
                            </m:rPr>
                            <a:rPr lang="el-GR" altLang="zh-CN" sz="1200" i="1">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Λ</m:t>
                          </m:r>
                        </m:e>
                        <m:sup>
                          <m:r>
                            <a:rPr lang="en-US" altLang="zh-CN" sz="1200" i="1">
                              <a:solidFill>
                                <a:schemeClr val="tx1">
                                  <a:lumMod val="85000"/>
                                  <a:lumOff val="15000"/>
                                </a:schemeClr>
                              </a:solidFill>
                              <a:latin typeface="Cambria Math" panose="02040503050406030204" pitchFamily="18" charset="0"/>
                              <a:cs typeface="+mn-ea"/>
                              <a:sym typeface="+mn-lt"/>
                            </a:rPr>
                            <m:t>−</m:t>
                          </m:r>
                          <m:f>
                            <m:fPr>
                              <m:ctrlPr>
                                <a:rPr lang="en-US" altLang="zh-CN" sz="1200" i="1">
                                  <a:solidFill>
                                    <a:schemeClr val="tx1">
                                      <a:lumMod val="85000"/>
                                      <a:lumOff val="15000"/>
                                    </a:schemeClr>
                                  </a:solidFill>
                                  <a:latin typeface="Cambria Math" panose="02040503050406030204" pitchFamily="18" charset="0"/>
                                  <a:cs typeface="+mn-ea"/>
                                  <a:sym typeface="+mn-lt"/>
                                </a:rPr>
                              </m:ctrlPr>
                            </m:fPr>
                            <m:num>
                              <m:r>
                                <a:rPr lang="en-US" altLang="zh-CN" sz="1200" i="1">
                                  <a:solidFill>
                                    <a:schemeClr val="tx1">
                                      <a:lumMod val="85000"/>
                                      <a:lumOff val="15000"/>
                                    </a:schemeClr>
                                  </a:solidFill>
                                  <a:latin typeface="Cambria Math" panose="02040503050406030204" pitchFamily="18" charset="0"/>
                                  <a:cs typeface="+mn-ea"/>
                                  <a:sym typeface="+mn-lt"/>
                                </a:rPr>
                                <m:t>1</m:t>
                              </m:r>
                            </m:num>
                            <m:den>
                              <m:r>
                                <a:rPr lang="en-US" altLang="zh-CN" sz="1200" i="1">
                                  <a:solidFill>
                                    <a:schemeClr val="tx1">
                                      <a:lumMod val="85000"/>
                                      <a:lumOff val="15000"/>
                                    </a:schemeClr>
                                  </a:solidFill>
                                  <a:latin typeface="Cambria Math" panose="02040503050406030204" pitchFamily="18" charset="0"/>
                                  <a:cs typeface="+mn-ea"/>
                                  <a:sym typeface="+mn-lt"/>
                                </a:rPr>
                                <m:t>2</m:t>
                              </m:r>
                            </m:den>
                          </m:f>
                        </m:sup>
                      </m:sSup>
                      <m:sSub>
                        <m:sSubPr>
                          <m:ctrlPr>
                            <a:rPr lang="en-US" altLang="zh-CN" sz="120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𝑓</m:t>
                          </m:r>
                        </m:e>
                        <m:sub>
                          <m:r>
                            <a:rPr lang="en-US" altLang="zh-CN" sz="1200" b="0" i="1" smtClean="0">
                              <a:solidFill>
                                <a:schemeClr val="tx1">
                                  <a:lumMod val="85000"/>
                                  <a:lumOff val="15000"/>
                                </a:schemeClr>
                              </a:solidFill>
                              <a:latin typeface="Cambria Math" panose="02040503050406030204" pitchFamily="18" charset="0"/>
                              <a:cs typeface="+mn-ea"/>
                              <a:sym typeface="+mn-lt"/>
                            </a:rPr>
                            <m:t>𝑖𝑛</m:t>
                          </m:r>
                        </m:sub>
                      </m:sSub>
                      <m:r>
                        <a:rPr lang="en-US" altLang="zh-CN" sz="1200" b="0" i="1" smtClean="0">
                          <a:solidFill>
                            <a:schemeClr val="tx1">
                              <a:lumMod val="85000"/>
                              <a:lumOff val="15000"/>
                            </a:schemeClr>
                          </a:solidFill>
                          <a:latin typeface="Cambria Math" panose="02040503050406030204" pitchFamily="18" charset="0"/>
                          <a:cs typeface="+mn-ea"/>
                          <a:sym typeface="+mn-lt"/>
                        </a:rPr>
                        <m:t>𝑊</m:t>
                      </m:r>
                    </m:oMath>
                  </m:oMathPara>
                </a14:m>
                <a:endParaRPr lang="en-US" altLang="zh-CN" sz="1200" dirty="0">
                  <a:solidFill>
                    <a:schemeClr val="tx1">
                      <a:lumMod val="85000"/>
                      <a:lumOff val="15000"/>
                    </a:schemeClr>
                  </a:solidFill>
                  <a:latin typeface="+mn-lt"/>
                  <a:ea typeface="+mn-ea"/>
                  <a:cs typeface="+mn-ea"/>
                  <a:sym typeface="+mn-lt"/>
                </a:endParaRPr>
              </a:p>
              <a:p>
                <a:pPr algn="just" defTabSz="1216660">
                  <a:lnSpc>
                    <a:spcPct val="120000"/>
                  </a:lnSpc>
                  <a:spcBef>
                    <a:spcPct val="20000"/>
                  </a:spcBef>
                  <a:buNone/>
                </a:pPr>
                <a:r>
                  <a:rPr lang="zh-CN" altLang="en-US" sz="1200" dirty="0">
                    <a:solidFill>
                      <a:schemeClr val="tx1">
                        <a:lumMod val="85000"/>
                        <a:lumOff val="15000"/>
                      </a:schemeClr>
                    </a:solidFill>
                    <a:ea typeface="+mn-ea"/>
                    <a:cs typeface="+mn-ea"/>
                    <a:sym typeface="+mn-lt"/>
                  </a:rPr>
                  <a:t>其中，</a:t>
                </a:r>
                <a14:m>
                  <m:oMath xmlns:m="http://schemas.openxmlformats.org/officeDocument/2006/math">
                    <m:sSup>
                      <m:sSupPr>
                        <m:ctrlPr>
                          <a:rPr lang="en-US" altLang="zh-CN" sz="1200" i="1" smtClean="0">
                            <a:solidFill>
                              <a:schemeClr val="tx1">
                                <a:lumMod val="85000"/>
                                <a:lumOff val="15000"/>
                              </a:schemeClr>
                            </a:solidFill>
                            <a:latin typeface="Cambria Math" panose="02040503050406030204" pitchFamily="18" charset="0"/>
                            <a:ea typeface="+mn-ea"/>
                            <a:cs typeface="+mn-ea"/>
                            <a:sym typeface="+mn-lt"/>
                          </a:rPr>
                        </m:ctrlPr>
                      </m:sSupPr>
                      <m:e>
                        <m:r>
                          <m:rPr>
                            <m:sty m:val="p"/>
                          </m:rPr>
                          <a:rPr lang="el-GR" altLang="zh-CN" sz="120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Λ</m:t>
                        </m:r>
                      </m:e>
                      <m:sup>
                        <m:r>
                          <a:rPr lang="en-US" altLang="zh-CN" sz="1200" b="0" i="1" smtClean="0">
                            <a:solidFill>
                              <a:schemeClr val="tx1">
                                <a:lumMod val="85000"/>
                                <a:lumOff val="15000"/>
                              </a:schemeClr>
                            </a:solidFill>
                            <a:latin typeface="Cambria Math" panose="02040503050406030204" pitchFamily="18" charset="0"/>
                            <a:ea typeface="+mn-ea"/>
                            <a:cs typeface="+mn-ea"/>
                            <a:sym typeface="+mn-lt"/>
                          </a:rPr>
                          <m:t>𝑖𝑖</m:t>
                        </m:r>
                      </m:sup>
                    </m:sSup>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nary>
                      <m:naryPr>
                        <m:chr m:val="∑"/>
                        <m:supHide m:val="on"/>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naryPr>
                      <m:sub>
                        <m:r>
                          <m:rPr>
                            <m:brk m:alnAt="7"/>
                          </m:rPr>
                          <a:rPr lang="en-US" altLang="zh-CN" sz="1200" b="0" i="1" smtClean="0">
                            <a:solidFill>
                              <a:schemeClr val="tx1">
                                <a:lumMod val="85000"/>
                                <a:lumOff val="15000"/>
                              </a:schemeClr>
                            </a:solidFill>
                            <a:latin typeface="Cambria Math" panose="02040503050406030204" pitchFamily="18" charset="0"/>
                            <a:ea typeface="+mn-ea"/>
                            <a:cs typeface="+mn-ea"/>
                            <a:sym typeface="+mn-lt"/>
                          </a:rPr>
                          <m:t>𝑗</m:t>
                        </m:r>
                      </m:sub>
                      <m:sup/>
                      <m:e>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sSup>
                          <m:sSupPr>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sSupPr>
                          <m:e>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e>
                          <m:sup>
                            <m:r>
                              <a:rPr lang="en-US" altLang="zh-CN" sz="1200" b="0" i="1" smtClean="0">
                                <a:solidFill>
                                  <a:schemeClr val="tx1">
                                    <a:lumMod val="85000"/>
                                    <a:lumOff val="15000"/>
                                  </a:schemeClr>
                                </a:solidFill>
                                <a:latin typeface="Cambria Math" panose="02040503050406030204" pitchFamily="18" charset="0"/>
                                <a:ea typeface="+mn-ea"/>
                                <a:cs typeface="+mn-ea"/>
                                <a:sym typeface="+mn-lt"/>
                              </a:rPr>
                              <m:t>𝑖𝑗</m:t>
                            </m:r>
                          </m:sup>
                        </m:sSup>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sSup>
                          <m:sSupPr>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sSupPr>
                          <m:e>
                            <m:r>
                              <a:rPr lang="en-US" altLang="zh-CN" sz="1200" b="0" i="1" smtClean="0">
                                <a:solidFill>
                                  <a:schemeClr val="tx1">
                                    <a:lumMod val="85000"/>
                                    <a:lumOff val="15000"/>
                                  </a:schemeClr>
                                </a:solidFill>
                                <a:latin typeface="Cambria Math" panose="02040503050406030204" pitchFamily="18" charset="0"/>
                                <a:ea typeface="+mn-ea"/>
                                <a:cs typeface="+mn-ea"/>
                                <a:sym typeface="+mn-lt"/>
                              </a:rPr>
                              <m:t>𝐸</m:t>
                            </m:r>
                          </m:e>
                          <m:sup>
                            <m:r>
                              <a:rPr lang="en-US" altLang="zh-CN" sz="1200" b="0" i="1" smtClean="0">
                                <a:solidFill>
                                  <a:schemeClr val="tx1">
                                    <a:lumMod val="85000"/>
                                    <a:lumOff val="15000"/>
                                  </a:schemeClr>
                                </a:solidFill>
                                <a:latin typeface="Cambria Math" panose="02040503050406030204" pitchFamily="18" charset="0"/>
                                <a:ea typeface="+mn-ea"/>
                                <a:cs typeface="+mn-ea"/>
                                <a:sym typeface="+mn-lt"/>
                              </a:rPr>
                              <m:t>𝑖𝑗</m:t>
                            </m:r>
                          </m:sup>
                        </m:sSup>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e>
                    </m:nary>
                  </m:oMath>
                </a14:m>
                <a:endParaRPr lang="en-US" altLang="zh-CN" sz="1200" dirty="0">
                  <a:solidFill>
                    <a:schemeClr val="tx1">
                      <a:lumMod val="85000"/>
                      <a:lumOff val="15000"/>
                    </a:schemeClr>
                  </a:solidFill>
                  <a:latin typeface="+mn-lt"/>
                  <a:ea typeface="+mn-ea"/>
                  <a:cs typeface="+mn-ea"/>
                  <a:sym typeface="+mn-lt"/>
                </a:endParaRPr>
              </a:p>
            </p:txBody>
          </p:sp>
        </mc:Choice>
        <mc:Fallback xmlns="">
          <p:sp>
            <p:nvSpPr>
              <p:cNvPr id="37" name="文本框 52"/>
              <p:cNvSpPr txBox="1">
                <a:spLocks noRot="1" noChangeAspect="1" noMove="1" noResize="1" noEditPoints="1" noAdjustHandles="1" noChangeArrowheads="1" noChangeShapeType="1" noTextEdit="1"/>
              </p:cNvSpPr>
              <p:nvPr/>
            </p:nvSpPr>
            <p:spPr bwMode="auto">
              <a:xfrm>
                <a:off x="2508957" y="1574521"/>
                <a:ext cx="2571000" cy="705001"/>
              </a:xfrm>
              <a:prstGeom prst="rect">
                <a:avLst/>
              </a:prstGeom>
              <a:blipFill>
                <a:blip r:embed="rId4"/>
                <a:stretch>
                  <a:fillRect l="-238" b="-586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8" name="文本框 37"/>
          <p:cNvSpPr txBox="1"/>
          <p:nvPr/>
        </p:nvSpPr>
        <p:spPr>
          <a:xfrm>
            <a:off x="7921505" y="1291672"/>
            <a:ext cx="1005403" cy="371577"/>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公式解释</a:t>
            </a:r>
          </a:p>
        </p:txBody>
      </p:sp>
      <mc:AlternateContent xmlns:mc="http://schemas.openxmlformats.org/markup-compatibility/2006" xmlns:a14="http://schemas.microsoft.com/office/drawing/2010/main">
        <mc:Choice Requires="a14">
          <p:sp>
            <p:nvSpPr>
              <p:cNvPr id="39" name="文本框 52"/>
              <p:cNvSpPr txBox="1">
                <a:spLocks noChangeArrowheads="1"/>
              </p:cNvSpPr>
              <p:nvPr/>
            </p:nvSpPr>
            <p:spPr bwMode="auto">
              <a:xfrm>
                <a:off x="7921504" y="1596383"/>
                <a:ext cx="3670131" cy="9596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defTabSz="1216660">
                  <a:lnSpc>
                    <a:spcPct val="120000"/>
                  </a:lnSpc>
                  <a:spcBef>
                    <a:spcPct val="20000"/>
                  </a:spcBef>
                  <a:buNone/>
                </a:pP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oMath>
                </a14:m>
                <a:r>
                  <a:rPr lang="zh-CN" altLang="en-US" sz="1200" dirty="0">
                    <a:solidFill>
                      <a:schemeClr val="tx1">
                        <a:lumMod val="85000"/>
                        <a:lumOff val="15000"/>
                      </a:schemeClr>
                    </a:solidFill>
                    <a:latin typeface="+mn-lt"/>
                    <a:ea typeface="+mn-ea"/>
                    <a:cs typeface="+mn-ea"/>
                    <a:sym typeface="+mn-lt"/>
                  </a:rPr>
                  <a:t>是图的邻接矩阵，</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𝐸</m:t>
                    </m:r>
                  </m:oMath>
                </a14:m>
                <a:r>
                  <a:rPr lang="zh-CN" altLang="en-US" sz="1200" dirty="0">
                    <a:solidFill>
                      <a:schemeClr val="tx1">
                        <a:lumMod val="85000"/>
                        <a:lumOff val="15000"/>
                      </a:schemeClr>
                    </a:solidFill>
                    <a:latin typeface="+mn-lt"/>
                    <a:ea typeface="+mn-ea"/>
                    <a:cs typeface="+mn-ea"/>
                    <a:sym typeface="+mn-lt"/>
                  </a:rPr>
                  <a:t>是单位矩阵，</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𝑊</m:t>
                    </m:r>
                  </m:oMath>
                </a14:m>
                <a:r>
                  <a:rPr lang="zh-CN" altLang="en-US" sz="1200" dirty="0">
                    <a:solidFill>
                      <a:schemeClr val="tx1">
                        <a:lumMod val="85000"/>
                        <a:lumOff val="15000"/>
                      </a:schemeClr>
                    </a:solidFill>
                    <a:latin typeface="+mn-lt"/>
                    <a:ea typeface="+mn-ea"/>
                    <a:cs typeface="+mn-ea"/>
                    <a:sym typeface="+mn-lt"/>
                  </a:rPr>
                  <a:t>则是由多个输出通道的权重向量组成。</a:t>
                </a:r>
                <a14:m>
                  <m:oMath xmlns:m="http://schemas.openxmlformats.org/officeDocument/2006/math">
                    <m:sSub>
                      <m:sSubPr>
                        <m:ctrlPr>
                          <a:rPr lang="en-US" altLang="zh-CN" sz="1200" i="1" smtClean="0">
                            <a:solidFill>
                              <a:schemeClr val="tx1">
                                <a:lumMod val="85000"/>
                                <a:lumOff val="15000"/>
                              </a:schemeClr>
                            </a:solidFill>
                            <a:latin typeface="Cambria Math" panose="02040503050406030204" pitchFamily="18" charset="0"/>
                            <a:ea typeface="+mn-ea"/>
                            <a:cs typeface="+mn-ea"/>
                            <a:sym typeface="+mn-lt"/>
                          </a:rPr>
                        </m:ctrlPr>
                      </m:sSubPr>
                      <m:e>
                        <m:r>
                          <a:rPr lang="en-US" altLang="zh-CN" sz="1200" b="0" i="1" smtClean="0">
                            <a:solidFill>
                              <a:schemeClr val="tx1">
                                <a:lumMod val="85000"/>
                                <a:lumOff val="15000"/>
                              </a:schemeClr>
                            </a:solidFill>
                            <a:latin typeface="Cambria Math" panose="02040503050406030204" pitchFamily="18" charset="0"/>
                            <a:ea typeface="+mn-ea"/>
                            <a:cs typeface="+mn-ea"/>
                            <a:sym typeface="+mn-lt"/>
                          </a:rPr>
                          <m:t>𝑓</m:t>
                        </m:r>
                      </m:e>
                      <m:sub>
                        <m:r>
                          <a:rPr lang="en-US" altLang="zh-CN" sz="1200" b="0" i="1" smtClean="0">
                            <a:solidFill>
                              <a:schemeClr val="tx1">
                                <a:lumMod val="85000"/>
                                <a:lumOff val="15000"/>
                              </a:schemeClr>
                            </a:solidFill>
                            <a:latin typeface="Cambria Math" panose="02040503050406030204" pitchFamily="18" charset="0"/>
                            <a:ea typeface="+mn-ea"/>
                            <a:cs typeface="+mn-ea"/>
                            <a:sym typeface="+mn-lt"/>
                          </a:rPr>
                          <m:t>𝑖𝑛</m:t>
                        </m:r>
                      </m:sub>
                    </m:sSub>
                  </m:oMath>
                </a14:m>
                <a:r>
                  <a:rPr lang="zh-CN" altLang="en-US" sz="1200" dirty="0">
                    <a:solidFill>
                      <a:schemeClr val="tx1">
                        <a:lumMod val="85000"/>
                        <a:lumOff val="15000"/>
                      </a:schemeClr>
                    </a:solidFill>
                    <a:latin typeface="+mn-lt"/>
                    <a:ea typeface="+mn-ea"/>
                    <a:cs typeface="+mn-ea"/>
                    <a:sym typeface="+mn-lt"/>
                  </a:rPr>
                  <a:t>是输入的特征，其维度为</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𝐶</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𝑉</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𝑇</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oMath>
                </a14:m>
                <a:r>
                  <a:rPr lang="zh-CN" altLang="en-US" sz="1200" dirty="0">
                    <a:solidFill>
                      <a:schemeClr val="tx1">
                        <a:lumMod val="85000"/>
                        <a:lumOff val="15000"/>
                      </a:schemeClr>
                    </a:solidFill>
                    <a:latin typeface="+mn-lt"/>
                    <a:ea typeface="+mn-ea"/>
                    <a:cs typeface="+mn-ea"/>
                    <a:sym typeface="+mn-lt"/>
                  </a:rPr>
                  <a:t>，其中</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𝐶</m:t>
                    </m:r>
                  </m:oMath>
                </a14:m>
                <a:r>
                  <a:rPr lang="zh-CN" altLang="en-US" sz="1200" dirty="0">
                    <a:solidFill>
                      <a:schemeClr val="tx1">
                        <a:lumMod val="85000"/>
                        <a:lumOff val="15000"/>
                      </a:schemeClr>
                    </a:solidFill>
                    <a:latin typeface="+mn-lt"/>
                    <a:ea typeface="+mn-ea"/>
                    <a:cs typeface="+mn-ea"/>
                    <a:sym typeface="+mn-lt"/>
                  </a:rPr>
                  <a:t>为关节特征数，</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𝑉</m:t>
                    </m:r>
                  </m:oMath>
                </a14:m>
                <a:r>
                  <a:rPr lang="zh-CN" altLang="en-US" sz="1200" dirty="0">
                    <a:solidFill>
                      <a:schemeClr val="tx1">
                        <a:lumMod val="85000"/>
                        <a:lumOff val="15000"/>
                      </a:schemeClr>
                    </a:solidFill>
                    <a:latin typeface="+mn-lt"/>
                    <a:ea typeface="+mn-ea"/>
                    <a:cs typeface="+mn-ea"/>
                    <a:sym typeface="+mn-lt"/>
                  </a:rPr>
                  <a:t>为节点数，</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𝑇</m:t>
                    </m:r>
                  </m:oMath>
                </a14:m>
                <a:r>
                  <a:rPr lang="zh-CN" altLang="en-US" sz="1200" dirty="0">
                    <a:solidFill>
                      <a:schemeClr val="tx1">
                        <a:lumMod val="85000"/>
                        <a:lumOff val="15000"/>
                      </a:schemeClr>
                    </a:solidFill>
                    <a:latin typeface="+mn-lt"/>
                    <a:ea typeface="+mn-ea"/>
                    <a:cs typeface="+mn-ea"/>
                    <a:sym typeface="+mn-lt"/>
                  </a:rPr>
                  <a:t>为帧数。</a:t>
                </a:r>
                <a:endParaRPr lang="en-US" altLang="zh-CN" sz="1200" dirty="0">
                  <a:solidFill>
                    <a:schemeClr val="tx1">
                      <a:lumMod val="85000"/>
                      <a:lumOff val="15000"/>
                    </a:schemeClr>
                  </a:solidFill>
                  <a:latin typeface="+mn-lt"/>
                  <a:ea typeface="+mn-ea"/>
                  <a:cs typeface="+mn-ea"/>
                  <a:sym typeface="+mn-lt"/>
                </a:endParaRPr>
              </a:p>
            </p:txBody>
          </p:sp>
        </mc:Choice>
        <mc:Fallback xmlns="">
          <p:sp>
            <p:nvSpPr>
              <p:cNvPr id="39" name="文本框 52"/>
              <p:cNvSpPr txBox="1">
                <a:spLocks noRot="1" noChangeAspect="1" noMove="1" noResize="1" noEditPoints="1" noAdjustHandles="1" noChangeArrowheads="1" noChangeShapeType="1" noTextEdit="1"/>
              </p:cNvSpPr>
              <p:nvPr/>
            </p:nvSpPr>
            <p:spPr bwMode="auto">
              <a:xfrm>
                <a:off x="7921504" y="1596383"/>
                <a:ext cx="3670131" cy="959622"/>
              </a:xfrm>
              <a:prstGeom prst="rect">
                <a:avLst/>
              </a:prstGeom>
              <a:blipFill>
                <a:blip r:embed="rId5"/>
                <a:stretch>
                  <a:fillRect b="-44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0" name="文本框 39"/>
          <p:cNvSpPr txBox="1"/>
          <p:nvPr/>
        </p:nvSpPr>
        <p:spPr>
          <a:xfrm>
            <a:off x="8541491" y="2948555"/>
            <a:ext cx="1620957" cy="371577"/>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多子集划分策略</a:t>
            </a:r>
          </a:p>
        </p:txBody>
      </p:sp>
      <mc:AlternateContent xmlns:mc="http://schemas.openxmlformats.org/markup-compatibility/2006" xmlns:a14="http://schemas.microsoft.com/office/drawing/2010/main">
        <mc:Choice Requires="a14">
          <p:sp>
            <p:nvSpPr>
              <p:cNvPr id="41" name="文本框 52"/>
              <p:cNvSpPr txBox="1">
                <a:spLocks noChangeArrowheads="1"/>
              </p:cNvSpPr>
              <p:nvPr/>
            </p:nvSpPr>
            <p:spPr bwMode="auto">
              <a:xfrm>
                <a:off x="8541491" y="3253265"/>
                <a:ext cx="3050144" cy="12209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defTabSz="1216660">
                  <a:lnSpc>
                    <a:spcPct val="120000"/>
                  </a:lnSpc>
                  <a:spcBef>
                    <a:spcPct val="20000"/>
                  </a:spcBef>
                  <a:buNone/>
                </a:pPr>
                <a:r>
                  <a:rPr lang="zh-CN" altLang="en-US" sz="1200" dirty="0">
                    <a:solidFill>
                      <a:schemeClr val="tx1">
                        <a:lumMod val="85000"/>
                        <a:lumOff val="15000"/>
                      </a:schemeClr>
                    </a:solidFill>
                    <a:latin typeface="+mn-lt"/>
                    <a:ea typeface="+mn-ea"/>
                    <a:cs typeface="+mn-ea"/>
                    <a:sym typeface="+mn-lt"/>
                  </a:rPr>
                  <a:t>对与有多个子集的划分策略，邻接矩阵</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oMath>
                </a14:m>
                <a:r>
                  <a:rPr lang="zh-CN" altLang="en-US" sz="1200" dirty="0">
                    <a:solidFill>
                      <a:schemeClr val="tx1">
                        <a:lumMod val="85000"/>
                        <a:lumOff val="15000"/>
                      </a:schemeClr>
                    </a:solidFill>
                    <a:latin typeface="+mn-lt"/>
                    <a:ea typeface="+mn-ea"/>
                    <a:cs typeface="+mn-ea"/>
                    <a:sym typeface="+mn-lt"/>
                  </a:rPr>
                  <a:t>被分为多个矩阵</a:t>
                </a:r>
                <a14:m>
                  <m:oMath xmlns:m="http://schemas.openxmlformats.org/officeDocument/2006/math">
                    <m:sSub>
                      <m:sSubPr>
                        <m:ctrlPr>
                          <a:rPr lang="en-US" altLang="zh-CN" sz="1200" i="1" smtClean="0">
                            <a:solidFill>
                              <a:schemeClr val="tx1">
                                <a:lumMod val="85000"/>
                                <a:lumOff val="15000"/>
                              </a:schemeClr>
                            </a:solidFill>
                            <a:latin typeface="Cambria Math" panose="02040503050406030204" pitchFamily="18" charset="0"/>
                            <a:ea typeface="+mn-ea"/>
                            <a:cs typeface="+mn-ea"/>
                            <a:sym typeface="+mn-lt"/>
                          </a:rPr>
                        </m:ctrlPr>
                      </m:sSubPr>
                      <m:e>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e>
                      <m:sub>
                        <m:r>
                          <a:rPr lang="en-US" altLang="zh-CN" sz="1200" b="0" i="1" smtClean="0">
                            <a:solidFill>
                              <a:schemeClr val="tx1">
                                <a:lumMod val="85000"/>
                                <a:lumOff val="15000"/>
                              </a:schemeClr>
                            </a:solidFill>
                            <a:latin typeface="Cambria Math" panose="02040503050406030204" pitchFamily="18" charset="0"/>
                            <a:ea typeface="+mn-ea"/>
                            <a:cs typeface="+mn-ea"/>
                            <a:sym typeface="+mn-lt"/>
                          </a:rPr>
                          <m:t>𝑗</m:t>
                        </m:r>
                      </m:sub>
                    </m:sSub>
                  </m:oMath>
                </a14:m>
                <a:r>
                  <a:rPr lang="zh-CN" altLang="en-US" sz="1200" dirty="0">
                    <a:solidFill>
                      <a:schemeClr val="tx1">
                        <a:lumMod val="85000"/>
                        <a:lumOff val="15000"/>
                      </a:schemeClr>
                    </a:solidFill>
                    <a:latin typeface="+mn-lt"/>
                    <a:ea typeface="+mn-ea"/>
                    <a:cs typeface="+mn-ea"/>
                    <a:sym typeface="+mn-lt"/>
                  </a:rPr>
                  <a:t>，其中</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𝐸</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nary>
                      <m:naryPr>
                        <m:chr m:val="∑"/>
                        <m:supHide m:val="on"/>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naryPr>
                      <m:sub>
                        <m:r>
                          <m:rPr>
                            <m:brk m:alnAt="7"/>
                          </m:rPr>
                          <a:rPr lang="en-US" altLang="zh-CN" sz="1200" b="0" i="1" smtClean="0">
                            <a:solidFill>
                              <a:schemeClr val="tx1">
                                <a:lumMod val="85000"/>
                                <a:lumOff val="15000"/>
                              </a:schemeClr>
                            </a:solidFill>
                            <a:latin typeface="Cambria Math" panose="02040503050406030204" pitchFamily="18" charset="0"/>
                            <a:ea typeface="+mn-ea"/>
                            <a:cs typeface="+mn-ea"/>
                            <a:sym typeface="+mn-lt"/>
                          </a:rPr>
                          <m:t>𝑗</m:t>
                        </m:r>
                      </m:sub>
                      <m:sup/>
                      <m:e>
                        <m:sSub>
                          <m:sSubPr>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sSubPr>
                          <m:e>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e>
                          <m:sub>
                            <m:r>
                              <a:rPr lang="en-US" altLang="zh-CN" sz="1200" b="0" i="1" smtClean="0">
                                <a:solidFill>
                                  <a:schemeClr val="tx1">
                                    <a:lumMod val="85000"/>
                                    <a:lumOff val="15000"/>
                                  </a:schemeClr>
                                </a:solidFill>
                                <a:latin typeface="Cambria Math" panose="02040503050406030204" pitchFamily="18" charset="0"/>
                                <a:ea typeface="+mn-ea"/>
                                <a:cs typeface="+mn-ea"/>
                                <a:sym typeface="+mn-lt"/>
                              </a:rPr>
                              <m:t>𝑗</m:t>
                            </m:r>
                          </m:sub>
                        </m:sSub>
                      </m:e>
                    </m:nary>
                  </m:oMath>
                </a14:m>
                <a:r>
                  <a:rPr lang="zh-CN" altLang="en-US" sz="1200" dirty="0">
                    <a:solidFill>
                      <a:schemeClr val="tx1">
                        <a:lumMod val="85000"/>
                        <a:lumOff val="15000"/>
                      </a:schemeClr>
                    </a:solidFill>
                    <a:latin typeface="+mn-lt"/>
                    <a:ea typeface="+mn-ea"/>
                    <a:cs typeface="+mn-ea"/>
                    <a:sym typeface="+mn-lt"/>
                  </a:rPr>
                  <a:t>，上述公式变为</a:t>
                </a:r>
                <a14:m>
                  <m:oMath xmlns:m="http://schemas.openxmlformats.org/officeDocument/2006/math">
                    <m:sSub>
                      <m:sSubPr>
                        <m:ctrlPr>
                          <a:rPr lang="en-US" altLang="zh-CN" sz="1200" i="1" smtClean="0">
                            <a:solidFill>
                              <a:schemeClr val="tx1">
                                <a:lumMod val="85000"/>
                                <a:lumOff val="15000"/>
                              </a:schemeClr>
                            </a:solidFill>
                            <a:latin typeface="Cambria Math" panose="02040503050406030204" pitchFamily="18" charset="0"/>
                            <a:ea typeface="+mn-ea"/>
                            <a:cs typeface="+mn-ea"/>
                            <a:sym typeface="+mn-lt"/>
                          </a:rPr>
                        </m:ctrlPr>
                      </m:sSubPr>
                      <m:e>
                        <m:r>
                          <a:rPr lang="en-US" altLang="zh-CN" sz="1200" b="0" i="1" smtClean="0">
                            <a:solidFill>
                              <a:schemeClr val="tx1">
                                <a:lumMod val="85000"/>
                                <a:lumOff val="15000"/>
                              </a:schemeClr>
                            </a:solidFill>
                            <a:latin typeface="Cambria Math" panose="02040503050406030204" pitchFamily="18" charset="0"/>
                            <a:ea typeface="+mn-ea"/>
                            <a:cs typeface="+mn-ea"/>
                            <a:sym typeface="+mn-lt"/>
                          </a:rPr>
                          <m:t>𝑓</m:t>
                        </m:r>
                      </m:e>
                      <m:sub>
                        <m:r>
                          <a:rPr lang="en-US" altLang="zh-CN" sz="1200" b="0" i="1" smtClean="0">
                            <a:solidFill>
                              <a:schemeClr val="tx1">
                                <a:lumMod val="85000"/>
                                <a:lumOff val="15000"/>
                              </a:schemeClr>
                            </a:solidFill>
                            <a:latin typeface="Cambria Math" panose="02040503050406030204" pitchFamily="18" charset="0"/>
                            <a:ea typeface="+mn-ea"/>
                            <a:cs typeface="+mn-ea"/>
                            <a:sym typeface="+mn-lt"/>
                          </a:rPr>
                          <m:t>𝑜𝑢𝑡</m:t>
                        </m:r>
                      </m:sub>
                    </m:sSub>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nary>
                      <m:naryPr>
                        <m:chr m:val="∑"/>
                        <m:supHide m:val="on"/>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naryPr>
                      <m:sub>
                        <m:r>
                          <m:rPr>
                            <m:brk m:alnAt="7"/>
                          </m:rPr>
                          <a:rPr lang="en-US" altLang="zh-CN" sz="1200" b="0" i="1" smtClean="0">
                            <a:solidFill>
                              <a:schemeClr val="tx1">
                                <a:lumMod val="85000"/>
                                <a:lumOff val="15000"/>
                              </a:schemeClr>
                            </a:solidFill>
                            <a:latin typeface="Cambria Math" panose="02040503050406030204" pitchFamily="18" charset="0"/>
                            <a:ea typeface="+mn-ea"/>
                            <a:cs typeface="+mn-ea"/>
                            <a:sym typeface="+mn-lt"/>
                          </a:rPr>
                          <m:t>𝑗</m:t>
                        </m:r>
                      </m:sub>
                      <m:sup/>
                      <m:e>
                        <m:sSubSup>
                          <m:sSubSupPr>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sSubSupPr>
                          <m:e>
                            <m:r>
                              <m:rPr>
                                <m:sty m:val="p"/>
                              </m:rPr>
                              <a:rPr lang="el-GR"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Λ</m:t>
                            </m:r>
                          </m:e>
                          <m:sub>
                            <m:r>
                              <a:rPr lang="en-US" altLang="zh-CN" sz="1200" b="0" i="1" smtClean="0">
                                <a:solidFill>
                                  <a:schemeClr val="tx1">
                                    <a:lumMod val="85000"/>
                                    <a:lumOff val="15000"/>
                                  </a:schemeClr>
                                </a:solidFill>
                                <a:latin typeface="Cambria Math" panose="02040503050406030204" pitchFamily="18" charset="0"/>
                                <a:ea typeface="+mn-ea"/>
                                <a:cs typeface="+mn-ea"/>
                                <a:sym typeface="+mn-lt"/>
                              </a:rPr>
                              <m:t>𝑗</m:t>
                            </m:r>
                          </m:sub>
                          <m:sup>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f>
                              <m:fPr>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fPr>
                              <m:num>
                                <m:r>
                                  <a:rPr lang="en-US" altLang="zh-CN" sz="1200" b="0" i="1" smtClean="0">
                                    <a:solidFill>
                                      <a:schemeClr val="tx1">
                                        <a:lumMod val="85000"/>
                                        <a:lumOff val="15000"/>
                                      </a:schemeClr>
                                    </a:solidFill>
                                    <a:latin typeface="Cambria Math" panose="02040503050406030204" pitchFamily="18" charset="0"/>
                                    <a:ea typeface="+mn-ea"/>
                                    <a:cs typeface="+mn-ea"/>
                                    <a:sym typeface="+mn-lt"/>
                                  </a:rPr>
                                  <m:t>1</m:t>
                                </m:r>
                              </m:num>
                              <m:den>
                                <m:r>
                                  <a:rPr lang="en-US" altLang="zh-CN" sz="1200" b="0" i="1" smtClean="0">
                                    <a:solidFill>
                                      <a:schemeClr val="tx1">
                                        <a:lumMod val="85000"/>
                                        <a:lumOff val="15000"/>
                                      </a:schemeClr>
                                    </a:solidFill>
                                    <a:latin typeface="Cambria Math" panose="02040503050406030204" pitchFamily="18" charset="0"/>
                                    <a:ea typeface="+mn-ea"/>
                                    <a:cs typeface="+mn-ea"/>
                                    <a:sym typeface="+mn-lt"/>
                                  </a:rPr>
                                  <m:t>2</m:t>
                                </m:r>
                              </m:den>
                            </m:f>
                          </m:sup>
                        </m:sSubSup>
                        <m:sSub>
                          <m:sSubPr>
                            <m:ctrlPr>
                              <a:rPr lang="en-US" altLang="zh-CN" sz="120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𝐴</m:t>
                            </m:r>
                          </m:e>
                          <m:sub>
                            <m:r>
                              <a:rPr lang="en-US" altLang="zh-CN" sz="1200" b="0" i="1" smtClean="0">
                                <a:solidFill>
                                  <a:schemeClr val="tx1">
                                    <a:lumMod val="85000"/>
                                    <a:lumOff val="15000"/>
                                  </a:schemeClr>
                                </a:solidFill>
                                <a:latin typeface="Cambria Math" panose="02040503050406030204" pitchFamily="18" charset="0"/>
                                <a:cs typeface="+mn-ea"/>
                                <a:sym typeface="+mn-lt"/>
                              </a:rPr>
                              <m:t>𝑗</m:t>
                            </m:r>
                          </m:sub>
                        </m:sSub>
                        <m:sSub>
                          <m:sSubPr>
                            <m:ctrlPr>
                              <a:rPr lang="en-US" altLang="zh-CN" sz="1200" i="1">
                                <a:solidFill>
                                  <a:schemeClr val="tx1">
                                    <a:lumMod val="85000"/>
                                    <a:lumOff val="15000"/>
                                  </a:schemeClr>
                                </a:solidFill>
                                <a:latin typeface="Cambria Math" panose="02040503050406030204" pitchFamily="18" charset="0"/>
                                <a:cs typeface="+mn-ea"/>
                                <a:sym typeface="+mn-lt"/>
                              </a:rPr>
                            </m:ctrlPr>
                          </m:sSubPr>
                          <m:e>
                            <m:sSubSup>
                              <m:sSubSupPr>
                                <m:ctrlPr>
                                  <a:rPr lang="en-US" altLang="zh-CN" sz="1200" i="1">
                                    <a:solidFill>
                                      <a:schemeClr val="tx1">
                                        <a:lumMod val="85000"/>
                                        <a:lumOff val="15000"/>
                                      </a:schemeClr>
                                    </a:solidFill>
                                    <a:latin typeface="Cambria Math" panose="02040503050406030204" pitchFamily="18" charset="0"/>
                                    <a:cs typeface="+mn-ea"/>
                                    <a:sym typeface="+mn-lt"/>
                                  </a:rPr>
                                </m:ctrlPr>
                              </m:sSubSupPr>
                              <m:e>
                                <m:r>
                                  <m:rPr>
                                    <m:sty m:val="p"/>
                                  </m:rPr>
                                  <a:rPr lang="el-GR" altLang="zh-CN" sz="1200" i="1">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Λ</m:t>
                                </m:r>
                              </m:e>
                              <m:sub>
                                <m:r>
                                  <a:rPr lang="en-US" altLang="zh-CN" sz="1200" i="1">
                                    <a:solidFill>
                                      <a:schemeClr val="tx1">
                                        <a:lumMod val="85000"/>
                                        <a:lumOff val="15000"/>
                                      </a:schemeClr>
                                    </a:solidFill>
                                    <a:latin typeface="Cambria Math" panose="02040503050406030204" pitchFamily="18" charset="0"/>
                                    <a:cs typeface="+mn-ea"/>
                                    <a:sym typeface="+mn-lt"/>
                                  </a:rPr>
                                  <m:t>𝑗</m:t>
                                </m:r>
                              </m:sub>
                              <m:sup>
                                <m:r>
                                  <a:rPr lang="en-US" altLang="zh-CN" sz="1200" i="1">
                                    <a:solidFill>
                                      <a:schemeClr val="tx1">
                                        <a:lumMod val="85000"/>
                                        <a:lumOff val="15000"/>
                                      </a:schemeClr>
                                    </a:solidFill>
                                    <a:latin typeface="Cambria Math" panose="02040503050406030204" pitchFamily="18" charset="0"/>
                                    <a:cs typeface="+mn-ea"/>
                                    <a:sym typeface="+mn-lt"/>
                                  </a:rPr>
                                  <m:t>−</m:t>
                                </m:r>
                                <m:f>
                                  <m:fPr>
                                    <m:ctrlPr>
                                      <a:rPr lang="en-US" altLang="zh-CN" sz="1200" i="1">
                                        <a:solidFill>
                                          <a:schemeClr val="tx1">
                                            <a:lumMod val="85000"/>
                                            <a:lumOff val="15000"/>
                                          </a:schemeClr>
                                        </a:solidFill>
                                        <a:latin typeface="Cambria Math" panose="02040503050406030204" pitchFamily="18" charset="0"/>
                                        <a:cs typeface="+mn-ea"/>
                                        <a:sym typeface="+mn-lt"/>
                                      </a:rPr>
                                    </m:ctrlPr>
                                  </m:fPr>
                                  <m:num>
                                    <m:r>
                                      <a:rPr lang="en-US" altLang="zh-CN" sz="1200" i="1">
                                        <a:solidFill>
                                          <a:schemeClr val="tx1">
                                            <a:lumMod val="85000"/>
                                            <a:lumOff val="15000"/>
                                          </a:schemeClr>
                                        </a:solidFill>
                                        <a:latin typeface="Cambria Math" panose="02040503050406030204" pitchFamily="18" charset="0"/>
                                        <a:cs typeface="+mn-ea"/>
                                        <a:sym typeface="+mn-lt"/>
                                      </a:rPr>
                                      <m:t>1</m:t>
                                    </m:r>
                                  </m:num>
                                  <m:den>
                                    <m:r>
                                      <a:rPr lang="en-US" altLang="zh-CN" sz="1200" i="1">
                                        <a:solidFill>
                                          <a:schemeClr val="tx1">
                                            <a:lumMod val="85000"/>
                                            <a:lumOff val="15000"/>
                                          </a:schemeClr>
                                        </a:solidFill>
                                        <a:latin typeface="Cambria Math" panose="02040503050406030204" pitchFamily="18" charset="0"/>
                                        <a:cs typeface="+mn-ea"/>
                                        <a:sym typeface="+mn-lt"/>
                                      </a:rPr>
                                      <m:t>2</m:t>
                                    </m:r>
                                  </m:den>
                                </m:f>
                              </m:sup>
                            </m:sSubSup>
                            <m:r>
                              <a:rPr lang="en-US" altLang="zh-CN" sz="1200" i="1">
                                <a:solidFill>
                                  <a:schemeClr val="tx1">
                                    <a:lumMod val="85000"/>
                                    <a:lumOff val="15000"/>
                                  </a:schemeClr>
                                </a:solidFill>
                                <a:latin typeface="Cambria Math" panose="02040503050406030204" pitchFamily="18" charset="0"/>
                                <a:cs typeface="+mn-ea"/>
                                <a:sym typeface="+mn-lt"/>
                              </a:rPr>
                              <m:t>𝑓</m:t>
                            </m:r>
                          </m:e>
                          <m:sub>
                            <m:r>
                              <a:rPr lang="en-US" altLang="zh-CN" sz="1200" i="1">
                                <a:solidFill>
                                  <a:schemeClr val="tx1">
                                    <a:lumMod val="85000"/>
                                    <a:lumOff val="15000"/>
                                  </a:schemeClr>
                                </a:solidFill>
                                <a:latin typeface="Cambria Math" panose="02040503050406030204" pitchFamily="18" charset="0"/>
                                <a:cs typeface="+mn-ea"/>
                                <a:sym typeface="+mn-lt"/>
                              </a:rPr>
                              <m:t>𝑖𝑛</m:t>
                            </m:r>
                          </m:sub>
                        </m:sSub>
                        <m:sSub>
                          <m:sSubPr>
                            <m:ctrlPr>
                              <a:rPr lang="en-US" altLang="zh-CN" sz="1200" i="1" smtClean="0">
                                <a:solidFill>
                                  <a:schemeClr val="tx1">
                                    <a:lumMod val="85000"/>
                                    <a:lumOff val="15000"/>
                                  </a:schemeClr>
                                </a:solidFill>
                                <a:latin typeface="Cambria Math" panose="02040503050406030204" pitchFamily="18" charset="0"/>
                                <a:cs typeface="+mn-ea"/>
                                <a:sym typeface="+mn-lt"/>
                              </a:rPr>
                            </m:ctrlPr>
                          </m:sSubPr>
                          <m:e>
                            <m:r>
                              <a:rPr lang="en-US" altLang="zh-CN" sz="1200" b="0" i="1" smtClean="0">
                                <a:solidFill>
                                  <a:schemeClr val="tx1">
                                    <a:lumMod val="85000"/>
                                    <a:lumOff val="15000"/>
                                  </a:schemeClr>
                                </a:solidFill>
                                <a:latin typeface="Cambria Math" panose="02040503050406030204" pitchFamily="18" charset="0"/>
                                <a:cs typeface="+mn-ea"/>
                                <a:sym typeface="+mn-lt"/>
                              </a:rPr>
                              <m:t>𝑊</m:t>
                            </m:r>
                          </m:e>
                          <m:sub>
                            <m:r>
                              <a:rPr lang="en-US" altLang="zh-CN" sz="1200" b="0" i="1" smtClean="0">
                                <a:solidFill>
                                  <a:schemeClr val="tx1">
                                    <a:lumMod val="85000"/>
                                    <a:lumOff val="15000"/>
                                  </a:schemeClr>
                                </a:solidFill>
                                <a:latin typeface="Cambria Math" panose="02040503050406030204" pitchFamily="18" charset="0"/>
                                <a:cs typeface="+mn-ea"/>
                                <a:sym typeface="+mn-lt"/>
                              </a:rPr>
                              <m:t>𝑗</m:t>
                            </m:r>
                          </m:sub>
                        </m:sSub>
                        <m:r>
                          <m:rPr>
                            <m:nor/>
                          </m:rPr>
                          <a:rPr lang="en-US" altLang="zh-CN" sz="1200" dirty="0">
                            <a:solidFill>
                              <a:schemeClr val="tx1">
                                <a:lumMod val="85000"/>
                                <a:lumOff val="15000"/>
                              </a:schemeClr>
                            </a:solidFill>
                            <a:cs typeface="+mn-ea"/>
                            <a:sym typeface="+mn-lt"/>
                          </a:rPr>
                          <m:t> </m:t>
                        </m:r>
                      </m:e>
                    </m:nary>
                  </m:oMath>
                </a14:m>
                <a:r>
                  <a:rPr lang="zh-CN" altLang="en-US" sz="1200" dirty="0">
                    <a:solidFill>
                      <a:schemeClr val="tx1">
                        <a:lumMod val="85000"/>
                        <a:lumOff val="15000"/>
                      </a:schemeClr>
                    </a:solidFill>
                    <a:latin typeface="+mn-lt"/>
                    <a:ea typeface="+mn-ea"/>
                    <a:cs typeface="+mn-ea"/>
                    <a:sym typeface="+mn-lt"/>
                  </a:rPr>
                  <a:t>，其中</a:t>
                </a:r>
                <a14:m>
                  <m:oMath xmlns:m="http://schemas.openxmlformats.org/officeDocument/2006/math">
                    <m:sSubSup>
                      <m:sSubSupPr>
                        <m:ctrlPr>
                          <a:rPr lang="en-US" altLang="zh-CN" sz="1200" i="1" smtClean="0">
                            <a:solidFill>
                              <a:schemeClr val="tx1">
                                <a:lumMod val="85000"/>
                                <a:lumOff val="15000"/>
                              </a:schemeClr>
                            </a:solidFill>
                            <a:latin typeface="Cambria Math" panose="02040503050406030204" pitchFamily="18" charset="0"/>
                            <a:ea typeface="+mn-ea"/>
                            <a:cs typeface="+mn-ea"/>
                            <a:sym typeface="+mn-lt"/>
                          </a:rPr>
                        </m:ctrlPr>
                      </m:sSubSupPr>
                      <m:e>
                        <m:r>
                          <m:rPr>
                            <m:sty m:val="p"/>
                          </m:rPr>
                          <a:rPr lang="el-GR" altLang="zh-CN" sz="120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Λ</m:t>
                        </m:r>
                      </m:e>
                      <m:sub>
                        <m:r>
                          <a:rPr lang="en-US" altLang="zh-CN" sz="1200" b="0" i="1" smtClean="0">
                            <a:solidFill>
                              <a:schemeClr val="tx1">
                                <a:lumMod val="85000"/>
                                <a:lumOff val="15000"/>
                              </a:schemeClr>
                            </a:solidFill>
                            <a:latin typeface="Cambria Math" panose="02040503050406030204" pitchFamily="18" charset="0"/>
                            <a:ea typeface="+mn-ea"/>
                            <a:cs typeface="+mn-ea"/>
                            <a:sym typeface="+mn-lt"/>
                          </a:rPr>
                          <m:t>𝑗</m:t>
                        </m:r>
                      </m:sub>
                      <m:sup>
                        <m:r>
                          <a:rPr lang="en-US" altLang="zh-CN" sz="1200" b="0" i="1" smtClean="0">
                            <a:solidFill>
                              <a:schemeClr val="tx1">
                                <a:lumMod val="85000"/>
                                <a:lumOff val="15000"/>
                              </a:schemeClr>
                            </a:solidFill>
                            <a:latin typeface="Cambria Math" panose="02040503050406030204" pitchFamily="18" charset="0"/>
                            <a:ea typeface="+mn-ea"/>
                            <a:cs typeface="+mn-ea"/>
                            <a:sym typeface="+mn-lt"/>
                          </a:rPr>
                          <m:t>𝑖𝑖</m:t>
                        </m:r>
                      </m:sup>
                    </m:sSubSup>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nary>
                      <m:naryPr>
                        <m:chr m:val="∑"/>
                        <m:supHide m:val="on"/>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naryPr>
                      <m:sub>
                        <m:r>
                          <m:rPr>
                            <m:brk m:alnAt="7"/>
                          </m:rPr>
                          <a:rPr lang="en-US" altLang="zh-CN" sz="1200" b="0" i="1" smtClean="0">
                            <a:solidFill>
                              <a:schemeClr val="tx1">
                                <a:lumMod val="85000"/>
                                <a:lumOff val="15000"/>
                              </a:schemeClr>
                            </a:solidFill>
                            <a:latin typeface="Cambria Math" panose="02040503050406030204" pitchFamily="18" charset="0"/>
                            <a:ea typeface="+mn-ea"/>
                            <a:cs typeface="+mn-ea"/>
                            <a:sym typeface="+mn-lt"/>
                          </a:rPr>
                          <m:t>𝑘</m:t>
                        </m:r>
                      </m:sub>
                      <m:sup/>
                      <m:e>
                        <m:sSubSup>
                          <m:sSubSupPr>
                            <m:ctrlPr>
                              <a:rPr lang="en-US" altLang="zh-CN" sz="1200" b="0" i="1" smtClean="0">
                                <a:solidFill>
                                  <a:schemeClr val="tx1">
                                    <a:lumMod val="85000"/>
                                    <a:lumOff val="15000"/>
                                  </a:schemeClr>
                                </a:solidFill>
                                <a:latin typeface="Cambria Math" panose="02040503050406030204" pitchFamily="18" charset="0"/>
                                <a:ea typeface="+mn-ea"/>
                                <a:cs typeface="+mn-ea"/>
                                <a:sym typeface="+mn-lt"/>
                              </a:rPr>
                            </m:ctrlPr>
                          </m:sSubSupPr>
                          <m:e>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e>
                          <m:sub>
                            <m:r>
                              <a:rPr lang="en-US" altLang="zh-CN" sz="1200" b="0" i="1" smtClean="0">
                                <a:solidFill>
                                  <a:schemeClr val="tx1">
                                    <a:lumMod val="85000"/>
                                    <a:lumOff val="15000"/>
                                  </a:schemeClr>
                                </a:solidFill>
                                <a:latin typeface="Cambria Math" panose="02040503050406030204" pitchFamily="18" charset="0"/>
                                <a:ea typeface="+mn-ea"/>
                                <a:cs typeface="+mn-ea"/>
                                <a:sym typeface="+mn-lt"/>
                              </a:rPr>
                              <m:t>𝑗</m:t>
                            </m:r>
                          </m:sub>
                          <m:sup>
                            <m:r>
                              <a:rPr lang="en-US" altLang="zh-CN" sz="1200" b="0" i="1" smtClean="0">
                                <a:solidFill>
                                  <a:schemeClr val="tx1">
                                    <a:lumMod val="85000"/>
                                    <a:lumOff val="15000"/>
                                  </a:schemeClr>
                                </a:solidFill>
                                <a:latin typeface="Cambria Math" panose="02040503050406030204" pitchFamily="18" charset="0"/>
                                <a:ea typeface="+mn-ea"/>
                                <a:cs typeface="+mn-ea"/>
                                <a:sym typeface="+mn-lt"/>
                              </a:rPr>
                              <m:t>𝑖𝑘</m:t>
                            </m:r>
                          </m:sup>
                        </m:sSubSup>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r>
                          <a:rPr lang="zh-CN" altLang="en-US" sz="1200" b="0" i="1" smtClean="0">
                            <a:solidFill>
                              <a:schemeClr val="tx1">
                                <a:lumMod val="85000"/>
                                <a:lumOff val="15000"/>
                              </a:schemeClr>
                            </a:solidFill>
                            <a:latin typeface="Cambria Math" panose="02040503050406030204" pitchFamily="18" charset="0"/>
                            <a:ea typeface="+mn-ea"/>
                            <a:cs typeface="+mn-ea"/>
                            <a:sym typeface="+mn-lt"/>
                          </a:rPr>
                          <m:t>𝛼</m:t>
                        </m:r>
                      </m:e>
                    </m:nary>
                  </m:oMath>
                </a14:m>
                <a:r>
                  <a:rPr lang="zh-CN" altLang="en-US" sz="1200" dirty="0">
                    <a:solidFill>
                      <a:schemeClr val="tx1">
                        <a:lumMod val="85000"/>
                        <a:lumOff val="15000"/>
                      </a:schemeClr>
                    </a:solidFill>
                    <a:latin typeface="+mn-lt"/>
                    <a:ea typeface="+mn-ea"/>
                    <a:cs typeface="+mn-ea"/>
                    <a:sym typeface="+mn-lt"/>
                  </a:rPr>
                  <a:t>，</a:t>
                </a:r>
                <a14:m>
                  <m:oMath xmlns:m="http://schemas.openxmlformats.org/officeDocument/2006/math">
                    <m:r>
                      <a:rPr lang="zh-CN" altLang="en-US" sz="1200" i="1" dirty="0" smtClean="0">
                        <a:solidFill>
                          <a:schemeClr val="tx1">
                            <a:lumMod val="85000"/>
                            <a:lumOff val="15000"/>
                          </a:schemeClr>
                        </a:solidFill>
                        <a:latin typeface="Cambria Math" panose="02040503050406030204" pitchFamily="18" charset="0"/>
                        <a:ea typeface="+mn-ea"/>
                        <a:cs typeface="+mn-ea"/>
                        <a:sym typeface="+mn-lt"/>
                      </a:rPr>
                      <m:t>𝛼</m:t>
                    </m:r>
                    <m:r>
                      <a:rPr lang="en-US" altLang="zh-CN" sz="1200" b="0" i="0" dirty="0" smtClean="0">
                        <a:solidFill>
                          <a:schemeClr val="tx1">
                            <a:lumMod val="85000"/>
                            <a:lumOff val="15000"/>
                          </a:schemeClr>
                        </a:solidFill>
                        <a:latin typeface="Cambria Math" panose="02040503050406030204" pitchFamily="18" charset="0"/>
                        <a:ea typeface="+mn-ea"/>
                        <a:cs typeface="+mn-ea"/>
                        <a:sym typeface="+mn-lt"/>
                      </a:rPr>
                      <m:t>=0.001</m:t>
                    </m:r>
                  </m:oMath>
                </a14:m>
                <a:r>
                  <a:rPr lang="zh-CN" altLang="en-US" sz="1200" dirty="0">
                    <a:solidFill>
                      <a:schemeClr val="tx1">
                        <a:lumMod val="85000"/>
                        <a:lumOff val="15000"/>
                      </a:schemeClr>
                    </a:solidFill>
                    <a:latin typeface="+mn-lt"/>
                    <a:ea typeface="+mn-ea"/>
                    <a:cs typeface="+mn-ea"/>
                    <a:sym typeface="+mn-lt"/>
                  </a:rPr>
                  <a:t>。</a:t>
                </a:r>
                <a:endParaRPr lang="en-US" altLang="zh-CN" sz="1200" dirty="0">
                  <a:solidFill>
                    <a:schemeClr val="tx1">
                      <a:lumMod val="85000"/>
                      <a:lumOff val="15000"/>
                    </a:schemeClr>
                  </a:solidFill>
                  <a:latin typeface="+mn-lt"/>
                  <a:ea typeface="+mn-ea"/>
                  <a:cs typeface="+mn-ea"/>
                  <a:sym typeface="+mn-lt"/>
                </a:endParaRPr>
              </a:p>
            </p:txBody>
          </p:sp>
        </mc:Choice>
        <mc:Fallback xmlns="">
          <p:sp>
            <p:nvSpPr>
              <p:cNvPr id="41" name="文本框 52"/>
              <p:cNvSpPr txBox="1">
                <a:spLocks noRot="1" noChangeAspect="1" noMove="1" noResize="1" noEditPoints="1" noAdjustHandles="1" noChangeArrowheads="1" noChangeShapeType="1" noTextEdit="1"/>
              </p:cNvSpPr>
              <p:nvPr/>
            </p:nvSpPr>
            <p:spPr bwMode="auto">
              <a:xfrm>
                <a:off x="8541491" y="3253265"/>
                <a:ext cx="3050144" cy="1220975"/>
              </a:xfrm>
              <a:prstGeom prst="rect">
                <a:avLst/>
              </a:prstGeom>
              <a:blipFill>
                <a:blip r:embed="rId6"/>
                <a:stretch>
                  <a:fillRect t="-1500" b="-3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2" name="文本框 41"/>
          <p:cNvSpPr txBox="1"/>
          <p:nvPr/>
        </p:nvSpPr>
        <p:spPr>
          <a:xfrm>
            <a:off x="7960024" y="4572854"/>
            <a:ext cx="2236510" cy="371577"/>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可学习的边重要性权重</a:t>
            </a:r>
          </a:p>
        </p:txBody>
      </p:sp>
      <mc:AlternateContent xmlns:mc="http://schemas.openxmlformats.org/markup-compatibility/2006" xmlns:a14="http://schemas.microsoft.com/office/drawing/2010/main">
        <mc:Choice Requires="a14">
          <p:sp>
            <p:nvSpPr>
              <p:cNvPr id="43" name="文本框 52"/>
              <p:cNvSpPr txBox="1">
                <a:spLocks noChangeArrowheads="1"/>
              </p:cNvSpPr>
              <p:nvPr/>
            </p:nvSpPr>
            <p:spPr bwMode="auto">
              <a:xfrm>
                <a:off x="7960023" y="4877564"/>
                <a:ext cx="3631611" cy="5612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defTabSz="1216660">
                  <a:lnSpc>
                    <a:spcPct val="120000"/>
                  </a:lnSpc>
                  <a:spcBef>
                    <a:spcPct val="20000"/>
                  </a:spcBef>
                  <a:buNone/>
                </a:pPr>
                <a:r>
                  <a:rPr lang="zh-CN" altLang="en-US" sz="1200" dirty="0">
                    <a:solidFill>
                      <a:schemeClr val="tx1">
                        <a:lumMod val="85000"/>
                        <a:lumOff val="15000"/>
                      </a:schemeClr>
                    </a:solidFill>
                    <a:latin typeface="+mn-lt"/>
                    <a:ea typeface="+mn-ea"/>
                    <a:cs typeface="+mn-ea"/>
                    <a:sym typeface="+mn-lt"/>
                  </a:rPr>
                  <a:t>分别把上述公式中的</a:t>
                </a:r>
                <a14:m>
                  <m:oMath xmlns:m="http://schemas.openxmlformats.org/officeDocument/2006/math">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m:t>
                    </m:r>
                    <m:r>
                      <a:rPr lang="en-US" altLang="zh-CN" sz="1200" b="0" i="1" smtClean="0">
                        <a:solidFill>
                          <a:schemeClr val="tx1">
                            <a:lumMod val="85000"/>
                            <a:lumOff val="15000"/>
                          </a:schemeClr>
                        </a:solidFill>
                        <a:latin typeface="Cambria Math" panose="02040503050406030204" pitchFamily="18" charset="0"/>
                        <a:ea typeface="+mn-ea"/>
                        <a:cs typeface="+mn-ea"/>
                        <a:sym typeface="+mn-lt"/>
                      </a:rPr>
                      <m:t>𝐸</m:t>
                    </m:r>
                  </m:oMath>
                </a14:m>
                <a:r>
                  <a:rPr lang="zh-CN" altLang="en-US" sz="1200" dirty="0">
                    <a:solidFill>
                      <a:schemeClr val="tx1">
                        <a:lumMod val="85000"/>
                        <a:lumOff val="15000"/>
                      </a:schemeClr>
                    </a:solidFill>
                    <a:latin typeface="+mn-lt"/>
                    <a:ea typeface="+mn-ea"/>
                    <a:cs typeface="+mn-ea"/>
                    <a:sym typeface="+mn-lt"/>
                  </a:rPr>
                  <a:t>和</a:t>
                </a:r>
                <a14:m>
                  <m:oMath xmlns:m="http://schemas.openxmlformats.org/officeDocument/2006/math">
                    <m:sSub>
                      <m:sSubPr>
                        <m:ctrlPr>
                          <a:rPr lang="en-US" altLang="zh-CN" sz="1200" i="1" dirty="0" smtClean="0">
                            <a:solidFill>
                              <a:schemeClr val="tx1">
                                <a:lumMod val="85000"/>
                                <a:lumOff val="15000"/>
                              </a:schemeClr>
                            </a:solidFill>
                            <a:latin typeface="Cambria Math" panose="02040503050406030204" pitchFamily="18" charset="0"/>
                            <a:ea typeface="+mn-ea"/>
                            <a:cs typeface="+mn-ea"/>
                            <a:sym typeface="+mn-lt"/>
                          </a:rPr>
                        </m:ctrlPr>
                      </m:sSubPr>
                      <m:e>
                        <m:r>
                          <a:rPr lang="en-US" altLang="zh-CN" sz="1200" b="0" i="1" dirty="0" smtClean="0">
                            <a:solidFill>
                              <a:schemeClr val="tx1">
                                <a:lumMod val="85000"/>
                                <a:lumOff val="15000"/>
                              </a:schemeClr>
                            </a:solidFill>
                            <a:latin typeface="Cambria Math" panose="02040503050406030204" pitchFamily="18" charset="0"/>
                            <a:ea typeface="+mn-ea"/>
                            <a:cs typeface="+mn-ea"/>
                            <a:sym typeface="+mn-lt"/>
                          </a:rPr>
                          <m:t>𝐴</m:t>
                        </m:r>
                      </m:e>
                      <m:sub>
                        <m:r>
                          <a:rPr lang="en-US" altLang="zh-CN" sz="1200" b="0" i="1" dirty="0" smtClean="0">
                            <a:solidFill>
                              <a:schemeClr val="tx1">
                                <a:lumMod val="85000"/>
                                <a:lumOff val="15000"/>
                              </a:schemeClr>
                            </a:solidFill>
                            <a:latin typeface="Cambria Math" panose="02040503050406030204" pitchFamily="18" charset="0"/>
                            <a:ea typeface="+mn-ea"/>
                            <a:cs typeface="+mn-ea"/>
                            <a:sym typeface="+mn-lt"/>
                          </a:rPr>
                          <m:t>𝑗</m:t>
                        </m:r>
                      </m:sub>
                    </m:sSub>
                  </m:oMath>
                </a14:m>
                <a:r>
                  <a:rPr lang="zh-CN" altLang="en-US" sz="1200" dirty="0">
                    <a:solidFill>
                      <a:schemeClr val="tx1">
                        <a:lumMod val="85000"/>
                        <a:lumOff val="15000"/>
                      </a:schemeClr>
                    </a:solidFill>
                    <a:latin typeface="+mn-lt"/>
                    <a:ea typeface="+mn-ea"/>
                    <a:cs typeface="+mn-ea"/>
                    <a:sym typeface="+mn-lt"/>
                  </a:rPr>
                  <a:t>改为：</a:t>
                </a:r>
                <a:r>
                  <a:rPr lang="en-US" altLang="zh-CN" sz="1200" dirty="0">
                    <a:solidFill>
                      <a:schemeClr val="tx1">
                        <a:lumMod val="85000"/>
                        <a:lumOff val="15000"/>
                      </a:schemeClr>
                    </a:solidFill>
                    <a:latin typeface="+mn-lt"/>
                    <a:ea typeface="+mn-ea"/>
                    <a:cs typeface="+mn-ea"/>
                    <a:sym typeface="+mn-lt"/>
                  </a:rPr>
                  <a:t>(</a:t>
                </a:r>
                <a:r>
                  <a:rPr lang="zh-CN" altLang="en-US" sz="1200" dirty="0">
                    <a:solidFill>
                      <a:schemeClr val="tx1">
                        <a:lumMod val="85000"/>
                        <a:lumOff val="15000"/>
                      </a:schemeClr>
                    </a:solidFill>
                    <a:latin typeface="+mn-lt"/>
                    <a:ea typeface="+mn-ea"/>
                    <a:cs typeface="+mn-ea"/>
                    <a:sym typeface="+mn-lt"/>
                  </a:rPr>
                  <a:t>𝐴</a:t>
                </a:r>
                <a:r>
                  <a:rPr lang="en-US" altLang="zh-CN" sz="1200" dirty="0">
                    <a:solidFill>
                      <a:schemeClr val="tx1">
                        <a:lumMod val="85000"/>
                        <a:lumOff val="15000"/>
                      </a:schemeClr>
                    </a:solidFill>
                    <a:latin typeface="+mn-lt"/>
                    <a:ea typeface="+mn-ea"/>
                    <a:cs typeface="+mn-ea"/>
                    <a:sym typeface="+mn-lt"/>
                  </a:rPr>
                  <a:t>+</a:t>
                </a:r>
                <a:r>
                  <a:rPr lang="zh-CN" altLang="en-US" sz="1200" dirty="0">
                    <a:solidFill>
                      <a:schemeClr val="tx1">
                        <a:lumMod val="85000"/>
                        <a:lumOff val="15000"/>
                      </a:schemeClr>
                    </a:solidFill>
                    <a:latin typeface="+mn-lt"/>
                    <a:ea typeface="+mn-ea"/>
                    <a:cs typeface="+mn-ea"/>
                    <a:sym typeface="+mn-lt"/>
                  </a:rPr>
                  <a:t>𝐸</a:t>
                </a:r>
                <a:r>
                  <a:rPr lang="en-US" altLang="zh-CN" sz="1200" dirty="0">
                    <a:solidFill>
                      <a:schemeClr val="tx1">
                        <a:lumMod val="85000"/>
                        <a:lumOff val="15000"/>
                      </a:schemeClr>
                    </a:solidFill>
                    <a:latin typeface="+mn-lt"/>
                    <a:ea typeface="+mn-ea"/>
                    <a:cs typeface="+mn-ea"/>
                    <a:sym typeface="+mn-lt"/>
                  </a:rPr>
                  <a:t>)⨂</a:t>
                </a:r>
                <a:r>
                  <a:rPr lang="zh-CN" altLang="en-US" sz="1200" dirty="0">
                    <a:solidFill>
                      <a:schemeClr val="tx1">
                        <a:lumMod val="85000"/>
                        <a:lumOff val="15000"/>
                      </a:schemeClr>
                    </a:solidFill>
                    <a:latin typeface="+mn-lt"/>
                    <a:ea typeface="+mn-ea"/>
                    <a:cs typeface="+mn-ea"/>
                    <a:sym typeface="+mn-lt"/>
                  </a:rPr>
                  <a:t>𝑀和</a:t>
                </a:r>
                <a14:m>
                  <m:oMath xmlns:m="http://schemas.openxmlformats.org/officeDocument/2006/math">
                    <m:sSub>
                      <m:sSubPr>
                        <m:ctrlPr>
                          <a:rPr lang="en-US" altLang="zh-CN" sz="1200" i="1" smtClean="0">
                            <a:solidFill>
                              <a:schemeClr val="tx1">
                                <a:lumMod val="85000"/>
                                <a:lumOff val="15000"/>
                              </a:schemeClr>
                            </a:solidFill>
                            <a:latin typeface="Cambria Math" panose="02040503050406030204" pitchFamily="18" charset="0"/>
                            <a:ea typeface="+mn-ea"/>
                            <a:cs typeface="+mn-ea"/>
                            <a:sym typeface="+mn-lt"/>
                          </a:rPr>
                        </m:ctrlPr>
                      </m:sSubPr>
                      <m:e>
                        <m:r>
                          <a:rPr lang="en-US" altLang="zh-CN" sz="1200" b="0" i="1" smtClean="0">
                            <a:solidFill>
                              <a:schemeClr val="tx1">
                                <a:lumMod val="85000"/>
                                <a:lumOff val="15000"/>
                              </a:schemeClr>
                            </a:solidFill>
                            <a:latin typeface="Cambria Math" panose="02040503050406030204" pitchFamily="18" charset="0"/>
                            <a:ea typeface="+mn-ea"/>
                            <a:cs typeface="+mn-ea"/>
                            <a:sym typeface="+mn-lt"/>
                          </a:rPr>
                          <m:t>𝐴</m:t>
                        </m:r>
                      </m:e>
                      <m:sub>
                        <m:r>
                          <a:rPr lang="en-US" altLang="zh-CN" sz="1200" b="0" i="1" smtClean="0">
                            <a:solidFill>
                              <a:schemeClr val="tx1">
                                <a:lumMod val="85000"/>
                                <a:lumOff val="15000"/>
                              </a:schemeClr>
                            </a:solidFill>
                            <a:latin typeface="Cambria Math" panose="02040503050406030204" pitchFamily="18" charset="0"/>
                            <a:ea typeface="+mn-ea"/>
                            <a:cs typeface="+mn-ea"/>
                            <a:sym typeface="+mn-lt"/>
                          </a:rPr>
                          <m:t>𝑗</m:t>
                        </m:r>
                      </m:sub>
                    </m:sSub>
                    <m:r>
                      <a:rPr lang="en-US" altLang="zh-CN" sz="120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m:t>
                    </m:r>
                    <m:r>
                      <a:rPr lang="en-US" altLang="zh-CN" sz="1200" b="0" i="1" smtClean="0">
                        <a:solidFill>
                          <a:schemeClr val="tx1">
                            <a:lumMod val="85000"/>
                            <a:lumOff val="15000"/>
                          </a:schemeClr>
                        </a:solidFill>
                        <a:latin typeface="Cambria Math" panose="02040503050406030204" pitchFamily="18" charset="0"/>
                        <a:ea typeface="Cambria Math" panose="02040503050406030204" pitchFamily="18" charset="0"/>
                        <a:cs typeface="+mn-ea"/>
                        <a:sym typeface="+mn-lt"/>
                      </a:rPr>
                      <m:t>𝑀</m:t>
                    </m:r>
                  </m:oMath>
                </a14:m>
                <a:r>
                  <a:rPr lang="zh-CN" altLang="en-US" sz="1200" dirty="0">
                    <a:solidFill>
                      <a:schemeClr val="tx1">
                        <a:lumMod val="85000"/>
                        <a:lumOff val="15000"/>
                      </a:schemeClr>
                    </a:solidFill>
                    <a:latin typeface="+mn-lt"/>
                    <a:ea typeface="+mn-ea"/>
                    <a:cs typeface="+mn-ea"/>
                    <a:sym typeface="+mn-lt"/>
                  </a:rPr>
                  <a:t>。</a:t>
                </a:r>
                <a:endParaRPr lang="en-US" altLang="zh-CN" sz="1200" dirty="0">
                  <a:solidFill>
                    <a:schemeClr val="tx1">
                      <a:lumMod val="85000"/>
                      <a:lumOff val="15000"/>
                    </a:schemeClr>
                  </a:solidFill>
                  <a:latin typeface="+mn-lt"/>
                  <a:ea typeface="+mn-ea"/>
                  <a:cs typeface="+mn-ea"/>
                  <a:sym typeface="+mn-lt"/>
                </a:endParaRPr>
              </a:p>
            </p:txBody>
          </p:sp>
        </mc:Choice>
        <mc:Fallback xmlns="">
          <p:sp>
            <p:nvSpPr>
              <p:cNvPr id="43" name="文本框 52"/>
              <p:cNvSpPr txBox="1">
                <a:spLocks noRot="1" noChangeAspect="1" noMove="1" noResize="1" noEditPoints="1" noAdjustHandles="1" noChangeArrowheads="1" noChangeShapeType="1" noTextEdit="1"/>
              </p:cNvSpPr>
              <p:nvPr/>
            </p:nvSpPr>
            <p:spPr bwMode="auto">
              <a:xfrm>
                <a:off x="7960023" y="4877564"/>
                <a:ext cx="3631611" cy="561244"/>
              </a:xfrm>
              <a:prstGeom prst="rect">
                <a:avLst/>
              </a:prstGeom>
              <a:blipFill>
                <a:blip r:embed="rId7"/>
                <a:stretch>
                  <a:fillRect l="-168" b="-5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4" name="文本框 43"/>
          <p:cNvSpPr txBox="1"/>
          <p:nvPr/>
        </p:nvSpPr>
        <p:spPr>
          <a:xfrm>
            <a:off x="3339380" y="4843529"/>
            <a:ext cx="1005403" cy="371577"/>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时间卷积</a:t>
            </a:r>
          </a:p>
        </p:txBody>
      </p:sp>
      <mc:AlternateContent xmlns:mc="http://schemas.openxmlformats.org/markup-compatibility/2006" xmlns:a14="http://schemas.microsoft.com/office/drawing/2010/main">
        <mc:Choice Requires="a14">
          <p:sp>
            <p:nvSpPr>
              <p:cNvPr id="45" name="文本框 52"/>
              <p:cNvSpPr txBox="1">
                <a:spLocks noChangeArrowheads="1"/>
              </p:cNvSpPr>
              <p:nvPr/>
            </p:nvSpPr>
            <p:spPr bwMode="auto">
              <a:xfrm>
                <a:off x="1477818" y="5146188"/>
                <a:ext cx="3240898" cy="11812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just" defTabSz="1216660">
                  <a:lnSpc>
                    <a:spcPct val="120000"/>
                  </a:lnSpc>
                  <a:spcBef>
                    <a:spcPct val="20000"/>
                  </a:spcBef>
                  <a:buNone/>
                </a:pPr>
                <a:r>
                  <a:rPr lang="zh-CN" altLang="en-US" sz="1200" dirty="0">
                    <a:solidFill>
                      <a:schemeClr val="tx1">
                        <a:lumMod val="85000"/>
                        <a:lumOff val="15000"/>
                      </a:schemeClr>
                    </a:solidFill>
                    <a:latin typeface="+mn-lt"/>
                    <a:ea typeface="+mn-ea"/>
                    <a:cs typeface="+mn-ea"/>
                    <a:sym typeface="+mn-lt"/>
                  </a:rPr>
                  <a:t>在时间卷积中，卷积核的大小为</a:t>
                </a:r>
                <a14:m>
                  <m:oMath xmlns:m="http://schemas.openxmlformats.org/officeDocument/2006/math">
                    <m:r>
                      <a:rPr lang="en-US" altLang="zh-CN" sz="1200" i="1" dirty="0" smtClean="0">
                        <a:solidFill>
                          <a:schemeClr val="tx1">
                            <a:lumMod val="85000"/>
                            <a:lumOff val="15000"/>
                          </a:schemeClr>
                        </a:solidFill>
                        <a:latin typeface="Cambria Math" panose="02040503050406030204" pitchFamily="18" charset="0"/>
                        <a:ea typeface="+mn-ea"/>
                        <a:cs typeface="+mn-ea"/>
                        <a:sym typeface="+mn-lt"/>
                      </a:rPr>
                      <m:t>『</m:t>
                    </m:r>
                    <m:r>
                      <a:rPr lang="en-US" altLang="zh-CN" sz="1200" b="0" i="1" dirty="0" smtClean="0">
                        <a:solidFill>
                          <a:schemeClr val="tx1">
                            <a:lumMod val="85000"/>
                            <a:lumOff val="15000"/>
                          </a:schemeClr>
                        </a:solidFill>
                        <a:latin typeface="Cambria Math" panose="02040503050406030204" pitchFamily="18" charset="0"/>
                        <a:ea typeface="+mn-ea"/>
                        <a:cs typeface="+mn-ea"/>
                        <a:sym typeface="+mn-lt"/>
                      </a:rPr>
                      <m:t>𝑡𝑒𝑚𝑝𝑜𝑟𝑎𝑙</m:t>
                    </m:r>
                    <m:r>
                      <a:rPr lang="en-US" altLang="zh-CN" sz="1200" b="0" i="1" dirty="0" smtClean="0">
                        <a:solidFill>
                          <a:schemeClr val="tx1">
                            <a:lumMod val="85000"/>
                            <a:lumOff val="15000"/>
                          </a:schemeClr>
                        </a:solidFill>
                        <a:latin typeface="Cambria Math" panose="02040503050406030204" pitchFamily="18" charset="0"/>
                        <a:ea typeface="+mn-ea"/>
                        <a:cs typeface="+mn-ea"/>
                        <a:sym typeface="+mn-lt"/>
                      </a:rPr>
                      <m:t>_</m:t>
                    </m:r>
                    <m:r>
                      <a:rPr lang="en-US" altLang="zh-CN" sz="1200" b="0" i="1" dirty="0" smtClean="0">
                        <a:solidFill>
                          <a:schemeClr val="tx1">
                            <a:lumMod val="85000"/>
                            <a:lumOff val="15000"/>
                          </a:schemeClr>
                        </a:solidFill>
                        <a:latin typeface="Cambria Math" panose="02040503050406030204" pitchFamily="18" charset="0"/>
                        <a:ea typeface="+mn-ea"/>
                        <a:cs typeface="+mn-ea"/>
                        <a:sym typeface="+mn-lt"/>
                      </a:rPr>
                      <m:t>𝑘𝑒𝑛𝑒𝑙</m:t>
                    </m:r>
                    <m:r>
                      <a:rPr lang="en-US" altLang="zh-CN" sz="1200" b="0" i="1" dirty="0" smtClean="0">
                        <a:solidFill>
                          <a:schemeClr val="tx1">
                            <a:lumMod val="85000"/>
                            <a:lumOff val="15000"/>
                          </a:schemeClr>
                        </a:solidFill>
                        <a:latin typeface="Cambria Math" panose="02040503050406030204" pitchFamily="18" charset="0"/>
                        <a:ea typeface="+mn-ea"/>
                        <a:cs typeface="+mn-ea"/>
                        <a:sym typeface="+mn-lt"/>
                      </a:rPr>
                      <m:t>_</m:t>
                    </m:r>
                    <m:r>
                      <a:rPr lang="en-US" altLang="zh-CN" sz="1200" b="0" i="1" dirty="0" smtClean="0">
                        <a:solidFill>
                          <a:schemeClr val="tx1">
                            <a:lumMod val="85000"/>
                            <a:lumOff val="15000"/>
                          </a:schemeClr>
                        </a:solidFill>
                        <a:latin typeface="Cambria Math" panose="02040503050406030204" pitchFamily="18" charset="0"/>
                        <a:ea typeface="+mn-ea"/>
                        <a:cs typeface="+mn-ea"/>
                        <a:sym typeface="+mn-lt"/>
                      </a:rPr>
                      <m:t>𝑠𝑖𝑧𝑒</m:t>
                    </m:r>
                    <m:r>
                      <a:rPr lang="en-US" altLang="zh-CN" sz="1200" i="1" dirty="0" smtClean="0">
                        <a:solidFill>
                          <a:schemeClr val="tx1">
                            <a:lumMod val="85000"/>
                            <a:lumOff val="15000"/>
                          </a:schemeClr>
                        </a:solidFill>
                        <a:latin typeface="Cambria Math" panose="02040503050406030204" pitchFamily="18" charset="0"/>
                        <a:ea typeface="+mn-ea"/>
                        <a:cs typeface="+mn-ea"/>
                        <a:sym typeface="+mn-lt"/>
                      </a:rPr>
                      <m:t>』</m:t>
                    </m:r>
                    <m:r>
                      <a:rPr lang="en-US" altLang="zh-CN" sz="1200" i="1" dirty="0" smtClean="0">
                        <a:solidFill>
                          <a:schemeClr val="tx1">
                            <a:lumMod val="85000"/>
                            <a:lumOff val="15000"/>
                          </a:schemeClr>
                        </a:solidFill>
                        <a:latin typeface="Cambria Math" panose="02040503050406030204" pitchFamily="18" charset="0"/>
                        <a:ea typeface="+mn-ea"/>
                        <a:cs typeface="+mn-ea"/>
                        <a:sym typeface="+mn-lt"/>
                      </a:rPr>
                      <m:t>×</m:t>
                    </m:r>
                    <m:r>
                      <a:rPr lang="en-US" altLang="zh-CN" sz="1200" i="1" dirty="0" smtClean="0">
                        <a:solidFill>
                          <a:schemeClr val="tx1">
                            <a:lumMod val="85000"/>
                            <a:lumOff val="15000"/>
                          </a:schemeClr>
                        </a:solidFill>
                        <a:latin typeface="Cambria Math" panose="02040503050406030204" pitchFamily="18" charset="0"/>
                        <a:ea typeface="+mn-ea"/>
                        <a:cs typeface="+mn-ea"/>
                        <a:sym typeface="+mn-lt"/>
                      </a:rPr>
                      <m:t>『</m:t>
                    </m:r>
                    <m:r>
                      <a:rPr lang="en-US" altLang="zh-CN" sz="1200" i="1" dirty="0" smtClean="0">
                        <a:solidFill>
                          <a:schemeClr val="tx1">
                            <a:lumMod val="85000"/>
                            <a:lumOff val="15000"/>
                          </a:schemeClr>
                        </a:solidFill>
                        <a:latin typeface="Cambria Math" panose="02040503050406030204" pitchFamily="18" charset="0"/>
                        <a:ea typeface="+mn-ea"/>
                        <a:cs typeface="+mn-ea"/>
                        <a:sym typeface="+mn-lt"/>
                      </a:rPr>
                      <m:t>1</m:t>
                    </m:r>
                    <m:r>
                      <a:rPr lang="en-US" altLang="zh-CN" sz="1200" i="1" dirty="0" smtClean="0">
                        <a:solidFill>
                          <a:schemeClr val="tx1">
                            <a:lumMod val="85000"/>
                            <a:lumOff val="15000"/>
                          </a:schemeClr>
                        </a:solidFill>
                        <a:latin typeface="Cambria Math" panose="02040503050406030204" pitchFamily="18" charset="0"/>
                        <a:ea typeface="+mn-ea"/>
                        <a:cs typeface="+mn-ea"/>
                        <a:sym typeface="+mn-lt"/>
                      </a:rPr>
                      <m:t>』</m:t>
                    </m:r>
                  </m:oMath>
                </a14:m>
                <a:r>
                  <a:rPr lang="zh-CN" altLang="en-US" sz="1200" dirty="0">
                    <a:solidFill>
                      <a:schemeClr val="tx1">
                        <a:lumMod val="85000"/>
                        <a:lumOff val="15000"/>
                      </a:schemeClr>
                    </a:solidFill>
                    <a:latin typeface="+mn-lt"/>
                    <a:ea typeface="+mn-ea"/>
                    <a:cs typeface="+mn-ea"/>
                    <a:sym typeface="+mn-lt"/>
                  </a:rPr>
                  <a:t>，则每次完成一个节点，</a:t>
                </a:r>
                <a:r>
                  <a:rPr lang="en-US" altLang="zh-CN" sz="1200" dirty="0">
                    <a:solidFill>
                      <a:schemeClr val="tx1">
                        <a:lumMod val="85000"/>
                        <a:lumOff val="15000"/>
                      </a:schemeClr>
                    </a:solidFill>
                    <a:cs typeface="+mn-ea"/>
                    <a:sym typeface="+mn-lt"/>
                  </a:rPr>
                  <a:t> </a:t>
                </a:r>
                <a14:m>
                  <m:oMath xmlns:m="http://schemas.openxmlformats.org/officeDocument/2006/math">
                    <m:r>
                      <a:rPr lang="en-US" altLang="zh-CN" sz="1200" i="1" dirty="0">
                        <a:solidFill>
                          <a:schemeClr val="tx1">
                            <a:lumMod val="85000"/>
                            <a:lumOff val="15000"/>
                          </a:schemeClr>
                        </a:solidFill>
                        <a:latin typeface="Cambria Math" panose="02040503050406030204" pitchFamily="18" charset="0"/>
                        <a:cs typeface="+mn-ea"/>
                        <a:sym typeface="+mn-lt"/>
                      </a:rPr>
                      <m:t>𝑡𝑒𝑚𝑝𝑜𝑟𝑎𝑙</m:t>
                    </m:r>
                    <m:r>
                      <a:rPr lang="en-US" altLang="zh-CN" sz="1200" i="1" dirty="0">
                        <a:solidFill>
                          <a:schemeClr val="tx1">
                            <a:lumMod val="85000"/>
                            <a:lumOff val="15000"/>
                          </a:schemeClr>
                        </a:solidFill>
                        <a:latin typeface="Cambria Math" panose="02040503050406030204" pitchFamily="18" charset="0"/>
                        <a:cs typeface="+mn-ea"/>
                        <a:sym typeface="+mn-lt"/>
                      </a:rPr>
                      <m:t>_</m:t>
                    </m:r>
                    <m:r>
                      <a:rPr lang="en-US" altLang="zh-CN" sz="1200" i="1" dirty="0">
                        <a:solidFill>
                          <a:schemeClr val="tx1">
                            <a:lumMod val="85000"/>
                            <a:lumOff val="15000"/>
                          </a:schemeClr>
                        </a:solidFill>
                        <a:latin typeface="Cambria Math" panose="02040503050406030204" pitchFamily="18" charset="0"/>
                        <a:cs typeface="+mn-ea"/>
                        <a:sym typeface="+mn-lt"/>
                      </a:rPr>
                      <m:t>𝑘𝑒𝑛𝑒𝑙</m:t>
                    </m:r>
                    <m:r>
                      <a:rPr lang="en-US" altLang="zh-CN" sz="1200" i="1" dirty="0">
                        <a:solidFill>
                          <a:schemeClr val="tx1">
                            <a:lumMod val="85000"/>
                            <a:lumOff val="15000"/>
                          </a:schemeClr>
                        </a:solidFill>
                        <a:latin typeface="Cambria Math" panose="02040503050406030204" pitchFamily="18" charset="0"/>
                        <a:cs typeface="+mn-ea"/>
                        <a:sym typeface="+mn-lt"/>
                      </a:rPr>
                      <m:t>_</m:t>
                    </m:r>
                    <m:r>
                      <a:rPr lang="en-US" altLang="zh-CN" sz="1200" i="1" dirty="0">
                        <a:solidFill>
                          <a:schemeClr val="tx1">
                            <a:lumMod val="85000"/>
                            <a:lumOff val="15000"/>
                          </a:schemeClr>
                        </a:solidFill>
                        <a:latin typeface="Cambria Math" panose="02040503050406030204" pitchFamily="18" charset="0"/>
                        <a:cs typeface="+mn-ea"/>
                        <a:sym typeface="+mn-lt"/>
                      </a:rPr>
                      <m:t>𝑠𝑖𝑧𝑒</m:t>
                    </m:r>
                  </m:oMath>
                </a14:m>
                <a:r>
                  <a:rPr lang="zh-CN" altLang="en-US" sz="1200" dirty="0">
                    <a:solidFill>
                      <a:schemeClr val="tx1">
                        <a:lumMod val="85000"/>
                        <a:lumOff val="15000"/>
                      </a:schemeClr>
                    </a:solidFill>
                    <a:latin typeface="+mn-lt"/>
                    <a:ea typeface="+mn-ea"/>
                    <a:cs typeface="+mn-ea"/>
                    <a:sym typeface="+mn-lt"/>
                  </a:rPr>
                  <a:t>个关键帧的卷积。步长为</a:t>
                </a:r>
                <a:r>
                  <a:rPr lang="en-US" altLang="zh-CN" sz="1200" dirty="0">
                    <a:solidFill>
                      <a:schemeClr val="tx1">
                        <a:lumMod val="85000"/>
                        <a:lumOff val="15000"/>
                      </a:schemeClr>
                    </a:solidFill>
                    <a:latin typeface="+mn-lt"/>
                    <a:ea typeface="+mn-ea"/>
                    <a:cs typeface="+mn-ea"/>
                    <a:sym typeface="+mn-lt"/>
                  </a:rPr>
                  <a:t>1</a:t>
                </a:r>
                <a:r>
                  <a:rPr lang="zh-CN" altLang="en-US" sz="1200" dirty="0">
                    <a:solidFill>
                      <a:schemeClr val="tx1">
                        <a:lumMod val="85000"/>
                        <a:lumOff val="15000"/>
                      </a:schemeClr>
                    </a:solidFill>
                    <a:latin typeface="+mn-lt"/>
                    <a:ea typeface="+mn-ea"/>
                    <a:cs typeface="+mn-ea"/>
                    <a:sym typeface="+mn-lt"/>
                  </a:rPr>
                  <a:t>，则每次移动</a:t>
                </a:r>
                <a:r>
                  <a:rPr lang="en-US" altLang="zh-CN" sz="1200" dirty="0">
                    <a:solidFill>
                      <a:schemeClr val="tx1">
                        <a:lumMod val="85000"/>
                        <a:lumOff val="15000"/>
                      </a:schemeClr>
                    </a:solidFill>
                    <a:latin typeface="+mn-lt"/>
                    <a:ea typeface="+mn-ea"/>
                    <a:cs typeface="+mn-ea"/>
                    <a:sym typeface="+mn-lt"/>
                  </a:rPr>
                  <a:t>1</a:t>
                </a:r>
                <a:r>
                  <a:rPr lang="zh-CN" altLang="en-US" sz="1200" dirty="0">
                    <a:solidFill>
                      <a:schemeClr val="tx1">
                        <a:lumMod val="85000"/>
                        <a:lumOff val="15000"/>
                      </a:schemeClr>
                    </a:solidFill>
                    <a:latin typeface="+mn-lt"/>
                    <a:ea typeface="+mn-ea"/>
                    <a:cs typeface="+mn-ea"/>
                    <a:sym typeface="+mn-lt"/>
                  </a:rPr>
                  <a:t>帧，完成</a:t>
                </a:r>
                <a:r>
                  <a:rPr lang="en-US" altLang="zh-CN" sz="1200" dirty="0">
                    <a:solidFill>
                      <a:schemeClr val="tx1">
                        <a:lumMod val="85000"/>
                        <a:lumOff val="15000"/>
                      </a:schemeClr>
                    </a:solidFill>
                    <a:latin typeface="+mn-lt"/>
                    <a:ea typeface="+mn-ea"/>
                    <a:cs typeface="+mn-ea"/>
                    <a:sym typeface="+mn-lt"/>
                  </a:rPr>
                  <a:t>1</a:t>
                </a:r>
                <a:r>
                  <a:rPr lang="zh-CN" altLang="en-US" sz="1200" dirty="0">
                    <a:solidFill>
                      <a:schemeClr val="tx1">
                        <a:lumMod val="85000"/>
                        <a:lumOff val="15000"/>
                      </a:schemeClr>
                    </a:solidFill>
                    <a:latin typeface="+mn-lt"/>
                    <a:ea typeface="+mn-ea"/>
                    <a:cs typeface="+mn-ea"/>
                    <a:sym typeface="+mn-lt"/>
                  </a:rPr>
                  <a:t>个节点后进行下一个节点的卷积。</a:t>
                </a:r>
                <a:endParaRPr lang="en-US" altLang="zh-CN" sz="1200" dirty="0">
                  <a:solidFill>
                    <a:schemeClr val="tx1">
                      <a:lumMod val="85000"/>
                      <a:lumOff val="15000"/>
                    </a:schemeClr>
                  </a:solidFill>
                  <a:latin typeface="+mn-lt"/>
                  <a:ea typeface="+mn-ea"/>
                  <a:cs typeface="+mn-ea"/>
                  <a:sym typeface="+mn-lt"/>
                </a:endParaRPr>
              </a:p>
            </p:txBody>
          </p:sp>
        </mc:Choice>
        <mc:Fallback xmlns="">
          <p:sp>
            <p:nvSpPr>
              <p:cNvPr id="45" name="文本框 52"/>
              <p:cNvSpPr txBox="1">
                <a:spLocks noRot="1" noChangeAspect="1" noMove="1" noResize="1" noEditPoints="1" noAdjustHandles="1" noChangeArrowheads="1" noChangeShapeType="1" noTextEdit="1"/>
              </p:cNvSpPr>
              <p:nvPr/>
            </p:nvSpPr>
            <p:spPr bwMode="auto">
              <a:xfrm>
                <a:off x="1477818" y="5146188"/>
                <a:ext cx="3240898" cy="1181221"/>
              </a:xfrm>
              <a:prstGeom prst="rect">
                <a:avLst/>
              </a:prstGeom>
              <a:blipFill>
                <a:blip r:embed="rId8"/>
                <a:stretch>
                  <a:fillRect r="-188" b="-30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6" name="文本框 45"/>
          <p:cNvSpPr txBox="1"/>
          <p:nvPr/>
        </p:nvSpPr>
        <p:spPr>
          <a:xfrm>
            <a:off x="2345772" y="3067972"/>
            <a:ext cx="1005403" cy="371577"/>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bg1"/>
                </a:solidFill>
                <a:cs typeface="+mn-ea"/>
                <a:sym typeface="+mn-lt"/>
              </a:rPr>
              <a:t>模型实现</a:t>
            </a:r>
          </a:p>
        </p:txBody>
      </p:sp>
      <p:sp>
        <p:nvSpPr>
          <p:cNvPr id="47" name="文本框 52"/>
          <p:cNvSpPr txBox="1">
            <a:spLocks noChangeArrowheads="1"/>
          </p:cNvSpPr>
          <p:nvPr/>
        </p:nvSpPr>
        <p:spPr bwMode="auto">
          <a:xfrm>
            <a:off x="2345771" y="3372682"/>
            <a:ext cx="2391941" cy="84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defTabSz="1216660">
              <a:lnSpc>
                <a:spcPct val="120000"/>
              </a:lnSpc>
              <a:spcBef>
                <a:spcPct val="20000"/>
              </a:spcBef>
              <a:buNone/>
            </a:pPr>
            <a:r>
              <a:rPr lang="zh-CN" altLang="en-US" sz="1400" dirty="0">
                <a:solidFill>
                  <a:schemeClr val="bg1"/>
                </a:solidFill>
                <a:latin typeface="+mn-lt"/>
                <a:ea typeface="+mn-ea"/>
                <a:cs typeface="+mn-ea"/>
                <a:sym typeface="+mn-lt"/>
              </a:rPr>
              <a:t>论文中的时空图卷积实现是基于通用的图卷积公式实现的。</a:t>
            </a:r>
            <a:endParaRPr lang="en-US" altLang="zh-CN" sz="1400" dirty="0">
              <a:solidFill>
                <a:schemeClr val="bg1"/>
              </a:solidFill>
              <a:latin typeface="+mn-lt"/>
              <a:ea typeface="+mn-ea"/>
              <a:cs typeface="+mn-ea"/>
              <a:sym typeface="+mn-lt"/>
            </a:endParaRPr>
          </a:p>
        </p:txBody>
      </p:sp>
      <p:sp>
        <p:nvSpPr>
          <p:cNvPr id="49" name="文本框 48">
            <a:extLst>
              <a:ext uri="{FF2B5EF4-FFF2-40B4-BE49-F238E27FC236}">
                <a16:creationId xmlns:a16="http://schemas.microsoft.com/office/drawing/2014/main" id="{63DD387E-2F37-CCB3-97DC-860E61F70984}"/>
              </a:ext>
            </a:extLst>
          </p:cNvPr>
          <p:cNvSpPr txBox="1"/>
          <p:nvPr/>
        </p:nvSpPr>
        <p:spPr>
          <a:xfrm>
            <a:off x="232227" y="217714"/>
            <a:ext cx="4070831" cy="830997"/>
          </a:xfrm>
          <a:prstGeom prst="rect">
            <a:avLst/>
          </a:prstGeom>
          <a:noFill/>
        </p:spPr>
        <p:txBody>
          <a:bodyPr wrap="square" rtlCol="0">
            <a:spAutoFit/>
          </a:bodyPr>
          <a:lstStyle/>
          <a:p>
            <a:r>
              <a:rPr lang="zh-CN" altLang="en-US" sz="2400" b="1" spc="300" dirty="0">
                <a:cs typeface="+mn-ea"/>
                <a:sym typeface="+mn-lt"/>
              </a:rPr>
              <a:t>二、理论推导及网络模型</a:t>
            </a:r>
          </a:p>
          <a:p>
            <a:endParaRPr lang="zh-CN" altLang="en-US" sz="2400" b="1" spc="300" dirty="0">
              <a:cs typeface="+mn-ea"/>
              <a:sym typeface="+mn-lt"/>
            </a:endParaRPr>
          </a:p>
        </p:txBody>
      </p:sp>
      <p:pic>
        <p:nvPicPr>
          <p:cNvPr id="1026" name="Picture 2">
            <a:extLst>
              <a:ext uri="{FF2B5EF4-FFF2-40B4-BE49-F238E27FC236}">
                <a16:creationId xmlns:a16="http://schemas.microsoft.com/office/drawing/2014/main" id="{0453CE10-11B8-129F-D962-CB8A405E3AF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57178" y="4581525"/>
            <a:ext cx="2256085" cy="633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15D49C5-806B-F9C2-9D06-0118CAF8E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301895"/>
            <a:ext cx="6858000" cy="10953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D8AD294-7BE3-8E4F-45AC-76CF21EC0A11}"/>
              </a:ext>
            </a:extLst>
          </p:cNvPr>
          <p:cNvSpPr txBox="1"/>
          <p:nvPr/>
        </p:nvSpPr>
        <p:spPr>
          <a:xfrm>
            <a:off x="232227" y="217714"/>
            <a:ext cx="4070831" cy="830997"/>
          </a:xfrm>
          <a:prstGeom prst="rect">
            <a:avLst/>
          </a:prstGeom>
          <a:noFill/>
        </p:spPr>
        <p:txBody>
          <a:bodyPr wrap="square" rtlCol="0">
            <a:spAutoFit/>
          </a:bodyPr>
          <a:lstStyle/>
          <a:p>
            <a:r>
              <a:rPr lang="zh-CN" altLang="en-US" sz="2400" b="1" spc="300" dirty="0">
                <a:cs typeface="+mn-ea"/>
                <a:sym typeface="+mn-lt"/>
              </a:rPr>
              <a:t>二、理论推导及网络模型</a:t>
            </a:r>
          </a:p>
          <a:p>
            <a:endParaRPr lang="zh-CN" altLang="en-US" sz="2400" b="1" spc="300" dirty="0">
              <a:cs typeface="+mn-ea"/>
              <a:sym typeface="+mn-lt"/>
            </a:endParaRPr>
          </a:p>
        </p:txBody>
      </p:sp>
      <p:sp>
        <p:nvSpPr>
          <p:cNvPr id="3" name="文本框 2">
            <a:extLst>
              <a:ext uri="{FF2B5EF4-FFF2-40B4-BE49-F238E27FC236}">
                <a16:creationId xmlns:a16="http://schemas.microsoft.com/office/drawing/2014/main" id="{BC16962F-0697-E330-89BC-6E332F414E69}"/>
              </a:ext>
            </a:extLst>
          </p:cNvPr>
          <p:cNvSpPr txBox="1"/>
          <p:nvPr/>
        </p:nvSpPr>
        <p:spPr>
          <a:xfrm>
            <a:off x="1505527" y="2770909"/>
            <a:ext cx="9799782" cy="1477328"/>
          </a:xfrm>
          <a:prstGeom prst="rect">
            <a:avLst/>
          </a:prstGeom>
          <a:noFill/>
        </p:spPr>
        <p:txBody>
          <a:bodyPr wrap="square" rtlCol="0">
            <a:spAutoFit/>
          </a:bodyPr>
          <a:lstStyle/>
          <a:p>
            <a:r>
              <a:rPr lang="zh-CN" altLang="en-US" dirty="0"/>
              <a:t>输入的数据首先进行批量归一化，然后在经过</a:t>
            </a:r>
            <a:r>
              <a:rPr lang="en-US" altLang="zh-CN" dirty="0"/>
              <a:t>9</a:t>
            </a:r>
            <a:r>
              <a:rPr lang="zh-CN" altLang="en-US" dirty="0"/>
              <a:t>个时空图卷积单元，接着是一个全局池化得到每个序列的</a:t>
            </a:r>
            <a:r>
              <a:rPr lang="en-US" altLang="zh-CN" dirty="0"/>
              <a:t>256</a:t>
            </a:r>
            <a:r>
              <a:rPr lang="zh-CN" altLang="en-US" dirty="0"/>
              <a:t>维特征向量，最后用</a:t>
            </a:r>
            <a:r>
              <a:rPr lang="zh-CN" altLang="en-US" sz="1800" b="0" i="0" dirty="0">
                <a:solidFill>
                  <a:srgbClr val="000000"/>
                </a:solidFill>
                <a:effectLst/>
                <a:latin typeface="arial" panose="020B0604020202020204" pitchFamily="34" charset="0"/>
              </a:rPr>
              <a:t>归一化指数函数</a:t>
            </a:r>
            <a:r>
              <a:rPr lang="zh-CN" altLang="en-US" dirty="0"/>
              <a:t>进行分类，得到最后的标签。每一个卷积层采用残差的结构，前三层的输出有</a:t>
            </a:r>
            <a:r>
              <a:rPr lang="en-US" altLang="zh-CN" dirty="0"/>
              <a:t>64</a:t>
            </a:r>
            <a:r>
              <a:rPr lang="zh-CN" altLang="en-US" dirty="0"/>
              <a:t>个通道，中间三层有</a:t>
            </a:r>
            <a:r>
              <a:rPr lang="en-US" altLang="zh-CN" dirty="0"/>
              <a:t>128</a:t>
            </a:r>
            <a:r>
              <a:rPr lang="zh-CN" altLang="en-US" dirty="0"/>
              <a:t>个通道，最后三层有</a:t>
            </a:r>
            <a:r>
              <a:rPr lang="en-US" altLang="zh-CN" dirty="0"/>
              <a:t>256</a:t>
            </a:r>
            <a:r>
              <a:rPr lang="zh-CN" altLang="en-US" dirty="0"/>
              <a:t>个通道，在每次经过卷积层结构后，以</a:t>
            </a:r>
            <a:r>
              <a:rPr lang="en-US" altLang="zh-CN" dirty="0"/>
              <a:t>0.5</a:t>
            </a:r>
            <a:r>
              <a:rPr lang="zh-CN" altLang="en-US" dirty="0"/>
              <a:t>的概率随机将特征随机失活，第</a:t>
            </a:r>
            <a:r>
              <a:rPr lang="en-US" altLang="zh-CN" dirty="0"/>
              <a:t>4</a:t>
            </a:r>
            <a:r>
              <a:rPr lang="zh-CN" altLang="en-US" dirty="0"/>
              <a:t>和第</a:t>
            </a:r>
            <a:r>
              <a:rPr lang="en-US" altLang="zh-CN" dirty="0"/>
              <a:t>7</a:t>
            </a:r>
            <a:r>
              <a:rPr lang="zh-CN" altLang="en-US" dirty="0"/>
              <a:t>个时域卷积层的步长设置为</a:t>
            </a:r>
            <a:r>
              <a:rPr lang="en-US" altLang="zh-CN" dirty="0"/>
              <a:t>2</a:t>
            </a:r>
            <a:r>
              <a:rPr lang="zh-CN" altLang="en-US" dirty="0"/>
              <a:t>。用随机梯度下降训练，学习率为</a:t>
            </a:r>
            <a:r>
              <a:rPr lang="en-US" altLang="zh-CN" dirty="0"/>
              <a:t>0.01</a:t>
            </a:r>
            <a:r>
              <a:rPr lang="zh-CN" altLang="en-US" dirty="0"/>
              <a:t>，每</a:t>
            </a:r>
            <a:r>
              <a:rPr lang="en-US" altLang="zh-CN" dirty="0"/>
              <a:t>10</a:t>
            </a:r>
            <a:r>
              <a:rPr lang="zh-CN" altLang="en-US" dirty="0"/>
              <a:t>次完整训练学习率下降</a:t>
            </a:r>
            <a:r>
              <a:rPr lang="en-US" altLang="zh-CN" dirty="0"/>
              <a:t>0.1</a:t>
            </a:r>
            <a:r>
              <a:rPr lang="zh-CN" altLang="en-US" dirty="0"/>
              <a:t>。</a:t>
            </a:r>
          </a:p>
        </p:txBody>
      </p:sp>
    </p:spTree>
    <p:extLst>
      <p:ext uri="{BB962C8B-B14F-4D97-AF65-F5344CB8AC3E}">
        <p14:creationId xmlns:p14="http://schemas.microsoft.com/office/powerpoint/2010/main" val="45520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05114" y="-1"/>
            <a:ext cx="12871048" cy="324092"/>
            <a:chOff x="-405114" y="-1"/>
            <a:chExt cx="12871048" cy="324092"/>
          </a:xfrm>
        </p:grpSpPr>
        <p:sp>
          <p:nvSpPr>
            <p:cNvPr id="6" name="平行四边形 5"/>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05114" y="6545483"/>
            <a:ext cx="12871048" cy="324092"/>
            <a:chOff x="-405114" y="-1"/>
            <a:chExt cx="12871048" cy="324092"/>
          </a:xfrm>
        </p:grpSpPr>
        <p:sp>
          <p:nvSpPr>
            <p:cNvPr id="18" name="平行四边形 17"/>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平行四边形 21"/>
          <p:cNvSpPr/>
          <p:nvPr/>
        </p:nvSpPr>
        <p:spPr>
          <a:xfrm>
            <a:off x="-324091" y="2767797"/>
            <a:ext cx="5317467" cy="1322407"/>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5400000">
            <a:off x="711375" y="3087322"/>
            <a:ext cx="792694" cy="68335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882016" y="3167390"/>
            <a:ext cx="451413" cy="523220"/>
          </a:xfrm>
          <a:prstGeom prst="rect">
            <a:avLst/>
          </a:prstGeom>
          <a:noFill/>
        </p:spPr>
        <p:txBody>
          <a:bodyPr wrap="square" rtlCol="0">
            <a:spAutoFit/>
          </a:bodyPr>
          <a:lstStyle/>
          <a:p>
            <a:pPr algn="ctr"/>
            <a:r>
              <a:rPr lang="en-US" altLang="zh-CN" sz="2800" b="1" dirty="0">
                <a:solidFill>
                  <a:srgbClr val="E2534F"/>
                </a:solidFill>
              </a:rPr>
              <a:t>3</a:t>
            </a:r>
            <a:endParaRPr lang="zh-CN" altLang="en-US" sz="2800" b="1" dirty="0">
              <a:solidFill>
                <a:srgbClr val="E2534F"/>
              </a:solidFill>
            </a:endParaRPr>
          </a:p>
        </p:txBody>
      </p:sp>
      <p:sp>
        <p:nvSpPr>
          <p:cNvPr id="25" name="文本框 24"/>
          <p:cNvSpPr txBox="1"/>
          <p:nvPr/>
        </p:nvSpPr>
        <p:spPr>
          <a:xfrm>
            <a:off x="1710900" y="3203954"/>
            <a:ext cx="2710629" cy="461665"/>
          </a:xfrm>
          <a:prstGeom prst="rect">
            <a:avLst/>
          </a:prstGeom>
          <a:noFill/>
        </p:spPr>
        <p:txBody>
          <a:bodyPr wrap="square" rtlCol="0">
            <a:spAutoFit/>
          </a:bodyPr>
          <a:lstStyle/>
          <a:p>
            <a:pPr algn="r"/>
            <a:r>
              <a:rPr lang="zh-CN" altLang="en-US" sz="2400" b="1" spc="300" dirty="0">
                <a:solidFill>
                  <a:srgbClr val="FFFFFF"/>
                </a:solidFill>
                <a:latin typeface="微软雅黑" pitchFamily="34" charset="-122"/>
                <a:ea typeface="微软雅黑" pitchFamily="34" charset="-122"/>
              </a:rPr>
              <a:t>实验部分</a:t>
            </a:r>
          </a:p>
        </p:txBody>
      </p:sp>
      <p:cxnSp>
        <p:nvCxnSpPr>
          <p:cNvPr id="28" name="直接连接符 27"/>
          <p:cNvCxnSpPr/>
          <p:nvPr/>
        </p:nvCxnSpPr>
        <p:spPr>
          <a:xfrm flipH="1">
            <a:off x="6106446" y="2767797"/>
            <a:ext cx="317206" cy="1310832"/>
          </a:xfrm>
          <a:prstGeom prst="line">
            <a:avLst/>
          </a:prstGeom>
          <a:ln w="57150">
            <a:solidFill>
              <a:srgbClr val="784A4F"/>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407798" y="3041202"/>
            <a:ext cx="3680748" cy="236603"/>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zh-CN" altLang="en-US" sz="1400" dirty="0">
                <a:solidFill>
                  <a:srgbClr val="784A4F"/>
                </a:solidFill>
                <a:latin typeface="微软雅黑" pitchFamily="34" charset="-122"/>
                <a:ea typeface="微软雅黑" pitchFamily="34" charset="-122"/>
                <a:sym typeface="Arial" pitchFamily="34" charset="0"/>
              </a:rPr>
              <a:t>本部分将介绍论文的实验过程和结果。</a:t>
            </a:r>
            <a:endParaRPr lang="en-US" altLang="zh-CN" sz="1400" dirty="0">
              <a:solidFill>
                <a:srgbClr val="784A4F"/>
              </a:solidFill>
              <a:latin typeface="微软雅黑" pitchFamily="34" charset="-122"/>
              <a:ea typeface="微软雅黑" pitchFamily="34" charset="-122"/>
              <a:sym typeface="Arial" pitchFamily="34" charset="0"/>
            </a:endParaRP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991827" y="4070160"/>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3" name="Rectangle 6"/>
          <p:cNvSpPr/>
          <p:nvPr/>
        </p:nvSpPr>
        <p:spPr>
          <a:xfrm>
            <a:off x="991827" y="4070160"/>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 name="Freeform 7"/>
          <p:cNvSpPr>
            <a:spLocks noEditPoints="1"/>
          </p:cNvSpPr>
          <p:nvPr/>
        </p:nvSpPr>
        <p:spPr bwMode="auto">
          <a:xfrm>
            <a:off x="1095174" y="4155182"/>
            <a:ext cx="360696" cy="420011"/>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5" name="TextBox 8"/>
          <p:cNvSpPr txBox="1"/>
          <p:nvPr/>
        </p:nvSpPr>
        <p:spPr>
          <a:xfrm>
            <a:off x="1637791" y="4203480"/>
            <a:ext cx="1598515" cy="338554"/>
          </a:xfrm>
          <a:prstGeom prst="rect">
            <a:avLst/>
          </a:prstGeom>
          <a:noFill/>
        </p:spPr>
        <p:txBody>
          <a:bodyPr wrap="none" rtlCol="0">
            <a:spAutoFit/>
          </a:bodyPr>
          <a:lstStyle/>
          <a:p>
            <a:r>
              <a:rPr lang="en-US" altLang="zh-CN" sz="1600" b="1" dirty="0">
                <a:solidFill>
                  <a:schemeClr val="bg1"/>
                </a:solidFill>
                <a:cs typeface="+mn-ea"/>
                <a:sym typeface="+mn-lt"/>
              </a:rPr>
              <a:t>Kinetics</a:t>
            </a:r>
            <a:r>
              <a:rPr lang="zh-CN" altLang="en-US" sz="1600" b="1" dirty="0">
                <a:solidFill>
                  <a:schemeClr val="bg1"/>
                </a:solidFill>
                <a:cs typeface="+mn-ea"/>
                <a:sym typeface="+mn-lt"/>
              </a:rPr>
              <a:t>数据集</a:t>
            </a:r>
            <a:endParaRPr lang="en-GB" sz="1600" b="1" dirty="0">
              <a:solidFill>
                <a:schemeClr val="bg1"/>
              </a:solidFill>
              <a:cs typeface="+mn-ea"/>
              <a:sym typeface="+mn-lt"/>
            </a:endParaRPr>
          </a:p>
        </p:txBody>
      </p:sp>
      <p:grpSp>
        <p:nvGrpSpPr>
          <p:cNvPr id="6" name="组合 5"/>
          <p:cNvGrpSpPr/>
          <p:nvPr/>
        </p:nvGrpSpPr>
        <p:grpSpPr>
          <a:xfrm>
            <a:off x="1838801" y="2942523"/>
            <a:ext cx="888618" cy="1072901"/>
            <a:chOff x="1540440" y="2977921"/>
            <a:chExt cx="937472" cy="1131886"/>
          </a:xfrm>
          <a:solidFill>
            <a:srgbClr val="0868B8"/>
          </a:solidFill>
        </p:grpSpPr>
        <p:sp>
          <p:nvSpPr>
            <p:cNvPr id="7" name="Freeform 5"/>
            <p:cNvSpPr>
              <a:spLocks noEditPoints="1"/>
            </p:cNvSpPr>
            <p:nvPr/>
          </p:nvSpPr>
          <p:spPr bwMode="auto">
            <a:xfrm>
              <a:off x="2072390" y="2977921"/>
              <a:ext cx="255240" cy="252855"/>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8" name="Freeform 6"/>
            <p:cNvSpPr>
              <a:spLocks noEditPoints="1"/>
            </p:cNvSpPr>
            <p:nvPr/>
          </p:nvSpPr>
          <p:spPr bwMode="auto">
            <a:xfrm>
              <a:off x="1540440" y="3214079"/>
              <a:ext cx="937472" cy="895728"/>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sp>
        <p:nvSpPr>
          <p:cNvPr id="9" name="Arc 12"/>
          <p:cNvSpPr/>
          <p:nvPr/>
        </p:nvSpPr>
        <p:spPr>
          <a:xfrm rot="13265014">
            <a:off x="7864673" y="1762310"/>
            <a:ext cx="1153642" cy="1153642"/>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10" name="Arc 13"/>
          <p:cNvSpPr/>
          <p:nvPr/>
        </p:nvSpPr>
        <p:spPr>
          <a:xfrm rot="13265014">
            <a:off x="5282107" y="2373671"/>
            <a:ext cx="1153642" cy="1153642"/>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11" name="Rectangle 15"/>
          <p:cNvSpPr/>
          <p:nvPr/>
        </p:nvSpPr>
        <p:spPr>
          <a:xfrm>
            <a:off x="3574394" y="3453436"/>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2" name="Rectangle 16"/>
          <p:cNvSpPr/>
          <p:nvPr/>
        </p:nvSpPr>
        <p:spPr>
          <a:xfrm>
            <a:off x="3574394" y="3453436"/>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3" name="TextBox 17"/>
          <p:cNvSpPr txBox="1"/>
          <p:nvPr/>
        </p:nvSpPr>
        <p:spPr>
          <a:xfrm>
            <a:off x="4198111" y="3586756"/>
            <a:ext cx="1598515" cy="338554"/>
          </a:xfrm>
          <a:prstGeom prst="rect">
            <a:avLst/>
          </a:prstGeom>
          <a:noFill/>
        </p:spPr>
        <p:txBody>
          <a:bodyPr wrap="none" rtlCol="0">
            <a:spAutoFit/>
          </a:bodyPr>
          <a:lstStyle/>
          <a:p>
            <a:r>
              <a:rPr lang="en-US" altLang="zh-CN" sz="1600" b="1" dirty="0">
                <a:solidFill>
                  <a:schemeClr val="bg1"/>
                </a:solidFill>
                <a:cs typeface="+mn-ea"/>
                <a:sym typeface="+mn-lt"/>
              </a:rPr>
              <a:t>Kinetics</a:t>
            </a:r>
            <a:r>
              <a:rPr lang="zh-CN" altLang="en-US" sz="1600" b="1" dirty="0">
                <a:solidFill>
                  <a:schemeClr val="bg1"/>
                </a:solidFill>
                <a:cs typeface="+mn-ea"/>
                <a:sym typeface="+mn-lt"/>
              </a:rPr>
              <a:t>数据集</a:t>
            </a:r>
            <a:endParaRPr lang="en-GB" altLang="zh-CN" sz="1600" b="1" dirty="0">
              <a:solidFill>
                <a:schemeClr val="bg1"/>
              </a:solidFill>
              <a:cs typeface="+mn-ea"/>
              <a:sym typeface="+mn-lt"/>
            </a:endParaRPr>
          </a:p>
        </p:txBody>
      </p:sp>
      <p:sp>
        <p:nvSpPr>
          <p:cNvPr id="14" name="Freeform 18"/>
          <p:cNvSpPr>
            <a:spLocks noEditPoints="1"/>
          </p:cNvSpPr>
          <p:nvPr/>
        </p:nvSpPr>
        <p:spPr bwMode="auto">
          <a:xfrm>
            <a:off x="3694388" y="3574582"/>
            <a:ext cx="327401" cy="374433"/>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15" name="Rectangle 20"/>
          <p:cNvSpPr/>
          <p:nvPr/>
        </p:nvSpPr>
        <p:spPr>
          <a:xfrm>
            <a:off x="6156960" y="2836712"/>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6" name="Rectangle 21"/>
          <p:cNvSpPr/>
          <p:nvPr/>
        </p:nvSpPr>
        <p:spPr>
          <a:xfrm>
            <a:off x="6156960" y="2836712"/>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7" name="TextBox 22"/>
          <p:cNvSpPr txBox="1"/>
          <p:nvPr/>
        </p:nvSpPr>
        <p:spPr>
          <a:xfrm>
            <a:off x="6820949" y="2970031"/>
            <a:ext cx="2012089" cy="338554"/>
          </a:xfrm>
          <a:prstGeom prst="rect">
            <a:avLst/>
          </a:prstGeom>
          <a:noFill/>
        </p:spPr>
        <p:txBody>
          <a:bodyPr wrap="none" rtlCol="0">
            <a:spAutoFit/>
          </a:bodyPr>
          <a:lstStyle/>
          <a:p>
            <a:r>
              <a:rPr lang="en-US" altLang="zh-CN" sz="1600" b="1" dirty="0">
                <a:solidFill>
                  <a:schemeClr val="bg1"/>
                </a:solidFill>
                <a:cs typeface="+mn-ea"/>
                <a:sym typeface="+mn-lt"/>
              </a:rPr>
              <a:t>NTU-RGB+D</a:t>
            </a:r>
            <a:r>
              <a:rPr lang="zh-CN" altLang="en-US" sz="1600" b="1" dirty="0">
                <a:solidFill>
                  <a:schemeClr val="bg1"/>
                </a:solidFill>
                <a:cs typeface="+mn-ea"/>
                <a:sym typeface="+mn-lt"/>
              </a:rPr>
              <a:t>数据集</a:t>
            </a:r>
            <a:endParaRPr lang="en-GB" altLang="zh-CN" sz="1600" b="1" dirty="0">
              <a:solidFill>
                <a:schemeClr val="bg1"/>
              </a:solidFill>
              <a:cs typeface="+mn-ea"/>
              <a:sym typeface="+mn-lt"/>
            </a:endParaRPr>
          </a:p>
        </p:txBody>
      </p:sp>
      <p:sp>
        <p:nvSpPr>
          <p:cNvPr id="18" name="Freeform 23"/>
          <p:cNvSpPr>
            <a:spLocks noEditPoints="1"/>
          </p:cNvSpPr>
          <p:nvPr/>
        </p:nvSpPr>
        <p:spPr bwMode="auto">
          <a:xfrm>
            <a:off x="6305138" y="2959260"/>
            <a:ext cx="262282" cy="414227"/>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19" name="Rectangle 25"/>
          <p:cNvSpPr/>
          <p:nvPr/>
        </p:nvSpPr>
        <p:spPr>
          <a:xfrm>
            <a:off x="8739527" y="2219988"/>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20" name="Rectangle 26"/>
          <p:cNvSpPr/>
          <p:nvPr/>
        </p:nvSpPr>
        <p:spPr>
          <a:xfrm>
            <a:off x="8739527" y="2219988"/>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21" name="TextBox 27"/>
          <p:cNvSpPr txBox="1"/>
          <p:nvPr/>
        </p:nvSpPr>
        <p:spPr>
          <a:xfrm>
            <a:off x="9379150" y="2353307"/>
            <a:ext cx="2012089" cy="338554"/>
          </a:xfrm>
          <a:prstGeom prst="rect">
            <a:avLst/>
          </a:prstGeom>
          <a:noFill/>
        </p:spPr>
        <p:txBody>
          <a:bodyPr wrap="none" rtlCol="0">
            <a:spAutoFit/>
          </a:bodyPr>
          <a:lstStyle/>
          <a:p>
            <a:r>
              <a:rPr lang="en-US" altLang="zh-CN" sz="1600" b="1" dirty="0">
                <a:solidFill>
                  <a:schemeClr val="bg1"/>
                </a:solidFill>
                <a:cs typeface="+mn-ea"/>
                <a:sym typeface="+mn-lt"/>
              </a:rPr>
              <a:t>NTU-RGB+D</a:t>
            </a:r>
            <a:r>
              <a:rPr lang="zh-CN" altLang="en-US" sz="1600" b="1" dirty="0">
                <a:solidFill>
                  <a:schemeClr val="bg1"/>
                </a:solidFill>
                <a:cs typeface="+mn-ea"/>
                <a:sym typeface="+mn-lt"/>
              </a:rPr>
              <a:t>数据集</a:t>
            </a:r>
            <a:endParaRPr lang="en-GB" altLang="zh-CN" sz="1600" b="1" dirty="0">
              <a:solidFill>
                <a:schemeClr val="bg1"/>
              </a:solidFill>
              <a:cs typeface="+mn-ea"/>
              <a:sym typeface="+mn-lt"/>
            </a:endParaRPr>
          </a:p>
        </p:txBody>
      </p:sp>
      <p:sp>
        <p:nvSpPr>
          <p:cNvPr id="22" name="Freeform 28"/>
          <p:cNvSpPr>
            <a:spLocks noEditPoints="1"/>
          </p:cNvSpPr>
          <p:nvPr/>
        </p:nvSpPr>
        <p:spPr bwMode="auto">
          <a:xfrm>
            <a:off x="8897947" y="2346560"/>
            <a:ext cx="300269" cy="36357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23" name="Rectangle 29"/>
          <p:cNvSpPr/>
          <p:nvPr/>
        </p:nvSpPr>
        <p:spPr>
          <a:xfrm>
            <a:off x="991827" y="4822241"/>
            <a:ext cx="2293095" cy="738664"/>
          </a:xfrm>
          <a:prstGeom prst="rect">
            <a:avLst/>
          </a:prstGeom>
        </p:spPr>
        <p:txBody>
          <a:bodyPr wrap="square">
            <a:spAutoFit/>
          </a:bodyPr>
          <a:lstStyle/>
          <a:p>
            <a:r>
              <a:rPr lang="en-US" altLang="zh-CN" sz="1400" dirty="0">
                <a:solidFill>
                  <a:schemeClr val="tx1">
                    <a:lumMod val="85000"/>
                    <a:lumOff val="15000"/>
                  </a:schemeClr>
                </a:solidFill>
                <a:cs typeface="+mn-ea"/>
                <a:sym typeface="+mn-lt"/>
              </a:rPr>
              <a:t>300,000</a:t>
            </a:r>
            <a:r>
              <a:rPr lang="zh-CN" altLang="en-US" sz="1400" dirty="0">
                <a:solidFill>
                  <a:schemeClr val="tx1">
                    <a:lumMod val="85000"/>
                    <a:lumOff val="15000"/>
                  </a:schemeClr>
                </a:solidFill>
                <a:cs typeface="+mn-ea"/>
                <a:sym typeface="+mn-lt"/>
              </a:rPr>
              <a:t>个视频序列，</a:t>
            </a:r>
            <a:r>
              <a:rPr lang="en-US" altLang="zh-CN" sz="1400" dirty="0">
                <a:solidFill>
                  <a:schemeClr val="tx1">
                    <a:lumMod val="85000"/>
                    <a:lumOff val="15000"/>
                  </a:schemeClr>
                </a:solidFill>
                <a:cs typeface="+mn-ea"/>
                <a:sym typeface="+mn-lt"/>
              </a:rPr>
              <a:t>400</a:t>
            </a:r>
            <a:r>
              <a:rPr lang="zh-CN" altLang="en-US" sz="1400" dirty="0">
                <a:solidFill>
                  <a:schemeClr val="tx1">
                    <a:lumMod val="85000"/>
                    <a:lumOff val="15000"/>
                  </a:schemeClr>
                </a:solidFill>
                <a:cs typeface="+mn-ea"/>
                <a:sym typeface="+mn-lt"/>
              </a:rPr>
              <a:t>类动作，每个视频持续</a:t>
            </a:r>
            <a:r>
              <a:rPr lang="en-US" altLang="zh-CN" sz="1400" dirty="0">
                <a:solidFill>
                  <a:schemeClr val="tx1">
                    <a:lumMod val="85000"/>
                    <a:lumOff val="15000"/>
                  </a:schemeClr>
                </a:solidFill>
                <a:cs typeface="+mn-ea"/>
                <a:sym typeface="+mn-lt"/>
              </a:rPr>
              <a:t>10</a:t>
            </a:r>
            <a:r>
              <a:rPr lang="zh-CN" altLang="en-US" sz="1400" dirty="0">
                <a:solidFill>
                  <a:schemeClr val="tx1">
                    <a:lumMod val="85000"/>
                    <a:lumOff val="15000"/>
                  </a:schemeClr>
                </a:solidFill>
                <a:cs typeface="+mn-ea"/>
                <a:sym typeface="+mn-lt"/>
              </a:rPr>
              <a:t>秒。</a:t>
            </a:r>
            <a:endParaRPr lang="en-US" altLang="zh-CN" sz="1400" dirty="0">
              <a:solidFill>
                <a:schemeClr val="tx1">
                  <a:lumMod val="85000"/>
                  <a:lumOff val="15000"/>
                </a:schemeClr>
              </a:solidFill>
              <a:cs typeface="+mn-ea"/>
              <a:sym typeface="+mn-lt"/>
            </a:endParaRPr>
          </a:p>
        </p:txBody>
      </p:sp>
      <p:sp>
        <p:nvSpPr>
          <p:cNvPr id="24" name="Rectangle 30"/>
          <p:cNvSpPr/>
          <p:nvPr/>
        </p:nvSpPr>
        <p:spPr>
          <a:xfrm>
            <a:off x="3831049" y="4212577"/>
            <a:ext cx="2293095" cy="738664"/>
          </a:xfrm>
          <a:prstGeom prst="rect">
            <a:avLst/>
          </a:prstGeom>
        </p:spPr>
        <p:txBody>
          <a:bodyPr wrap="square">
            <a:spAutoFit/>
          </a:bodyPr>
          <a:lstStyle/>
          <a:p>
            <a:r>
              <a:rPr lang="en-US" altLang="zh-CN" sz="1400" dirty="0">
                <a:solidFill>
                  <a:schemeClr val="tx1">
                    <a:lumMod val="85000"/>
                    <a:lumOff val="15000"/>
                  </a:schemeClr>
                </a:solidFill>
                <a:cs typeface="+mn-ea"/>
                <a:sym typeface="+mn-lt"/>
              </a:rPr>
              <a:t>240,000</a:t>
            </a:r>
            <a:r>
              <a:rPr lang="zh-CN" altLang="en-US" sz="1400" dirty="0">
                <a:solidFill>
                  <a:schemeClr val="tx1">
                    <a:lumMod val="85000"/>
                    <a:lumOff val="15000"/>
                  </a:schemeClr>
                </a:solidFill>
                <a:cs typeface="+mn-ea"/>
                <a:sym typeface="+mn-lt"/>
              </a:rPr>
              <a:t>个视频训练，</a:t>
            </a:r>
            <a:r>
              <a:rPr lang="en-US" altLang="zh-CN" sz="1400" dirty="0">
                <a:solidFill>
                  <a:schemeClr val="tx1">
                    <a:lumMod val="85000"/>
                    <a:lumOff val="15000"/>
                  </a:schemeClr>
                </a:solidFill>
                <a:cs typeface="+mn-ea"/>
                <a:sym typeface="+mn-lt"/>
              </a:rPr>
              <a:t>20,000</a:t>
            </a:r>
            <a:r>
              <a:rPr lang="zh-CN" altLang="en-US" sz="1400" dirty="0">
                <a:solidFill>
                  <a:schemeClr val="tx1">
                    <a:lumMod val="85000"/>
                    <a:lumOff val="15000"/>
                  </a:schemeClr>
                </a:solidFill>
                <a:cs typeface="+mn-ea"/>
                <a:sym typeface="+mn-lt"/>
              </a:rPr>
              <a:t>个视频验证。</a:t>
            </a:r>
            <a:r>
              <a:rPr lang="zh-CN" altLang="en-US" sz="1400" b="0" i="0" dirty="0">
                <a:solidFill>
                  <a:srgbClr val="314659"/>
                </a:solidFill>
                <a:effectLst/>
                <a:latin typeface="Lato" panose="020F0502020204030203" pitchFamily="34" charset="0"/>
              </a:rPr>
              <a:t>测评指标：</a:t>
            </a:r>
            <a:r>
              <a:rPr lang="en-US" altLang="zh-CN" sz="1400" b="0" i="0" dirty="0">
                <a:solidFill>
                  <a:srgbClr val="314659"/>
                </a:solidFill>
                <a:effectLst/>
                <a:latin typeface="Lato" panose="020F0502020204030203" pitchFamily="34" charset="0"/>
              </a:rPr>
              <a:t>top-1</a:t>
            </a:r>
            <a:r>
              <a:rPr lang="zh-CN" altLang="en-US" sz="1400" b="0" i="0" dirty="0">
                <a:solidFill>
                  <a:srgbClr val="314659"/>
                </a:solidFill>
                <a:effectLst/>
                <a:latin typeface="Lato" panose="020F0502020204030203" pitchFamily="34" charset="0"/>
              </a:rPr>
              <a:t>和</a:t>
            </a:r>
            <a:r>
              <a:rPr lang="en-US" altLang="zh-CN" sz="1400" b="0" i="0" dirty="0">
                <a:solidFill>
                  <a:srgbClr val="314659"/>
                </a:solidFill>
                <a:effectLst/>
                <a:latin typeface="Lato" panose="020F0502020204030203" pitchFamily="34" charset="0"/>
              </a:rPr>
              <a:t>top-5</a:t>
            </a:r>
            <a:r>
              <a:rPr lang="zh-CN" altLang="en-US" sz="1400" b="0" i="0" dirty="0">
                <a:solidFill>
                  <a:srgbClr val="314659"/>
                </a:solidFill>
                <a:effectLst/>
                <a:latin typeface="Lato" panose="020F0502020204030203" pitchFamily="34" charset="0"/>
              </a:rPr>
              <a:t>。</a:t>
            </a:r>
            <a:endParaRPr lang="en-US" altLang="zh-CN" sz="1400" dirty="0">
              <a:solidFill>
                <a:schemeClr val="tx1">
                  <a:lumMod val="85000"/>
                  <a:lumOff val="15000"/>
                </a:schemeClr>
              </a:solidFill>
              <a:cs typeface="+mn-ea"/>
              <a:sym typeface="+mn-lt"/>
            </a:endParaRPr>
          </a:p>
        </p:txBody>
      </p:sp>
      <p:sp>
        <p:nvSpPr>
          <p:cNvPr id="25" name="Rectangle 31"/>
          <p:cNvSpPr/>
          <p:nvPr/>
        </p:nvSpPr>
        <p:spPr>
          <a:xfrm>
            <a:off x="6375785" y="3630778"/>
            <a:ext cx="2293095" cy="523220"/>
          </a:xfrm>
          <a:prstGeom prst="rect">
            <a:avLst/>
          </a:prstGeom>
        </p:spPr>
        <p:txBody>
          <a:bodyPr wrap="square">
            <a:spAutoFit/>
          </a:bodyPr>
          <a:lstStyle/>
          <a:p>
            <a:r>
              <a:rPr lang="en-US" altLang="zh-CN" sz="1400" b="0" i="0" dirty="0">
                <a:solidFill>
                  <a:srgbClr val="314659"/>
                </a:solidFill>
                <a:effectLst/>
                <a:latin typeface="Lato" panose="020F0502020204030203" pitchFamily="34" charset="0"/>
              </a:rPr>
              <a:t>56,000</a:t>
            </a:r>
            <a:r>
              <a:rPr lang="zh-CN" altLang="en-US" sz="1400" b="0" i="0" dirty="0">
                <a:solidFill>
                  <a:srgbClr val="314659"/>
                </a:solidFill>
                <a:effectLst/>
                <a:latin typeface="Lato" panose="020F0502020204030203" pitchFamily="34" charset="0"/>
              </a:rPr>
              <a:t>个视频，</a:t>
            </a:r>
            <a:r>
              <a:rPr lang="en-US" altLang="zh-CN" sz="1400" b="0" i="0" dirty="0">
                <a:solidFill>
                  <a:srgbClr val="314659"/>
                </a:solidFill>
                <a:effectLst/>
                <a:latin typeface="Lato" panose="020F0502020204030203" pitchFamily="34" charset="0"/>
              </a:rPr>
              <a:t>60</a:t>
            </a:r>
            <a:r>
              <a:rPr lang="zh-CN" altLang="en-US" sz="1400" b="0" i="0" dirty="0">
                <a:solidFill>
                  <a:srgbClr val="314659"/>
                </a:solidFill>
                <a:effectLst/>
                <a:latin typeface="Lato" panose="020F0502020204030203" pitchFamily="34" charset="0"/>
              </a:rPr>
              <a:t>类动作，由</a:t>
            </a:r>
            <a:r>
              <a:rPr lang="en-US" altLang="zh-CN" sz="1400" b="0" i="0" dirty="0">
                <a:solidFill>
                  <a:srgbClr val="314659"/>
                </a:solidFill>
                <a:effectLst/>
                <a:latin typeface="Lato" panose="020F0502020204030203" pitchFamily="34" charset="0"/>
              </a:rPr>
              <a:t>40</a:t>
            </a:r>
            <a:r>
              <a:rPr lang="zh-CN" altLang="en-US" sz="1400" b="0" i="0" dirty="0">
                <a:solidFill>
                  <a:srgbClr val="314659"/>
                </a:solidFill>
                <a:effectLst/>
                <a:latin typeface="Lato" panose="020F0502020204030203" pitchFamily="34" charset="0"/>
              </a:rPr>
              <a:t>个志愿者完成。</a:t>
            </a:r>
            <a:endParaRPr lang="en-US" altLang="zh-CN" sz="1400" dirty="0">
              <a:solidFill>
                <a:schemeClr val="tx1">
                  <a:lumMod val="85000"/>
                  <a:lumOff val="15000"/>
                </a:schemeClr>
              </a:solidFill>
              <a:cs typeface="+mn-ea"/>
              <a:sym typeface="+mn-lt"/>
            </a:endParaRPr>
          </a:p>
        </p:txBody>
      </p:sp>
      <p:sp>
        <p:nvSpPr>
          <p:cNvPr id="26" name="Rectangle 32"/>
          <p:cNvSpPr/>
          <p:nvPr/>
        </p:nvSpPr>
        <p:spPr>
          <a:xfrm>
            <a:off x="8887705" y="2948354"/>
            <a:ext cx="2293095" cy="1600438"/>
          </a:xfrm>
          <a:prstGeom prst="rect">
            <a:avLst/>
          </a:prstGeom>
        </p:spPr>
        <p:txBody>
          <a:bodyPr wrap="square">
            <a:spAutoFit/>
          </a:bodyPr>
          <a:lstStyle/>
          <a:p>
            <a:r>
              <a:rPr lang="en-US" altLang="zh-CN" sz="1400" b="0" i="0" dirty="0">
                <a:solidFill>
                  <a:srgbClr val="314659"/>
                </a:solidFill>
                <a:effectLst/>
                <a:latin typeface="Lato" panose="020F0502020204030203" pitchFamily="34" charset="0"/>
              </a:rPr>
              <a:t>25</a:t>
            </a:r>
            <a:r>
              <a:rPr lang="zh-CN" altLang="en-US" sz="1400" b="0" i="0" dirty="0">
                <a:solidFill>
                  <a:srgbClr val="314659"/>
                </a:solidFill>
                <a:effectLst/>
                <a:latin typeface="Lato" panose="020F0502020204030203" pitchFamily="34" charset="0"/>
              </a:rPr>
              <a:t>个节点，每个节点用三维坐标表示，每个片段最多有</a:t>
            </a:r>
            <a:r>
              <a:rPr lang="en-US" altLang="zh-CN" sz="1400" b="0" i="0" dirty="0">
                <a:solidFill>
                  <a:srgbClr val="314659"/>
                </a:solidFill>
                <a:effectLst/>
                <a:latin typeface="Lato" panose="020F0502020204030203" pitchFamily="34" charset="0"/>
              </a:rPr>
              <a:t>2</a:t>
            </a:r>
            <a:r>
              <a:rPr lang="zh-CN" altLang="en-US" sz="1400" b="0" i="0" dirty="0">
                <a:solidFill>
                  <a:srgbClr val="314659"/>
                </a:solidFill>
                <a:effectLst/>
                <a:latin typeface="Lato" panose="020F0502020204030203" pitchFamily="34" charset="0"/>
              </a:rPr>
              <a:t>个对象。测评指标：</a:t>
            </a:r>
            <a:r>
              <a:rPr lang="en-US" altLang="zh-CN" sz="1400" b="0" i="0" dirty="0">
                <a:solidFill>
                  <a:srgbClr val="314659"/>
                </a:solidFill>
                <a:effectLst/>
                <a:latin typeface="Lato" panose="020F0502020204030203" pitchFamily="34" charset="0"/>
              </a:rPr>
              <a:t>cross-subject</a:t>
            </a:r>
            <a:r>
              <a:rPr lang="zh-CN" altLang="en-US" sz="1400" b="0" i="0" dirty="0">
                <a:solidFill>
                  <a:srgbClr val="314659"/>
                </a:solidFill>
                <a:effectLst/>
                <a:latin typeface="Lato" panose="020F0502020204030203" pitchFamily="34" charset="0"/>
              </a:rPr>
              <a:t>，</a:t>
            </a:r>
            <a:r>
              <a:rPr lang="en-US" altLang="zh-CN" sz="1400" b="0" i="0" dirty="0">
                <a:solidFill>
                  <a:srgbClr val="314659"/>
                </a:solidFill>
                <a:effectLst/>
                <a:latin typeface="Lato" panose="020F0502020204030203" pitchFamily="34" charset="0"/>
              </a:rPr>
              <a:t>40320</a:t>
            </a:r>
            <a:r>
              <a:rPr lang="zh-CN" altLang="en-US" sz="1400" b="0" i="0" dirty="0">
                <a:solidFill>
                  <a:srgbClr val="314659"/>
                </a:solidFill>
                <a:effectLst/>
                <a:latin typeface="Lato" panose="020F0502020204030203" pitchFamily="34" charset="0"/>
              </a:rPr>
              <a:t>训练， </a:t>
            </a:r>
            <a:r>
              <a:rPr lang="en-US" altLang="zh-CN" sz="1400" b="0" i="0" dirty="0">
                <a:solidFill>
                  <a:srgbClr val="314659"/>
                </a:solidFill>
                <a:effectLst/>
                <a:latin typeface="Lato" panose="020F0502020204030203" pitchFamily="34" charset="0"/>
              </a:rPr>
              <a:t>16560</a:t>
            </a:r>
            <a:r>
              <a:rPr lang="zh-CN" altLang="en-US" sz="1400" b="0" i="0" dirty="0">
                <a:solidFill>
                  <a:srgbClr val="314659"/>
                </a:solidFill>
                <a:effectLst/>
                <a:latin typeface="Lato" panose="020F0502020204030203" pitchFamily="34" charset="0"/>
              </a:rPr>
              <a:t>测试；</a:t>
            </a:r>
            <a:r>
              <a:rPr lang="en-US" altLang="zh-CN" sz="1400" b="0" i="0" dirty="0">
                <a:solidFill>
                  <a:srgbClr val="314659"/>
                </a:solidFill>
                <a:effectLst/>
                <a:latin typeface="Lato" panose="020F0502020204030203" pitchFamily="34" charset="0"/>
              </a:rPr>
              <a:t>cross-view 37920</a:t>
            </a:r>
            <a:r>
              <a:rPr lang="zh-CN" altLang="en-US" sz="1400" b="0" i="0" dirty="0">
                <a:solidFill>
                  <a:srgbClr val="314659"/>
                </a:solidFill>
                <a:effectLst/>
                <a:latin typeface="Lato" panose="020F0502020204030203" pitchFamily="34" charset="0"/>
              </a:rPr>
              <a:t>训练，</a:t>
            </a:r>
            <a:r>
              <a:rPr lang="en-US" altLang="zh-CN" sz="1400" b="0" i="0" dirty="0">
                <a:solidFill>
                  <a:srgbClr val="314659"/>
                </a:solidFill>
                <a:effectLst/>
                <a:latin typeface="Lato" panose="020F0502020204030203" pitchFamily="34" charset="0"/>
              </a:rPr>
              <a:t>18960</a:t>
            </a:r>
            <a:r>
              <a:rPr lang="zh-CN" altLang="en-US" sz="1400" b="0" i="0" dirty="0">
                <a:solidFill>
                  <a:srgbClr val="314659"/>
                </a:solidFill>
                <a:effectLst/>
                <a:latin typeface="Lato" panose="020F0502020204030203" pitchFamily="34" charset="0"/>
              </a:rPr>
              <a:t>测试， </a:t>
            </a:r>
            <a:r>
              <a:rPr lang="en-US" altLang="zh-CN" sz="1400" b="0" i="0" dirty="0">
                <a:solidFill>
                  <a:srgbClr val="314659"/>
                </a:solidFill>
                <a:effectLst/>
                <a:latin typeface="Lato" panose="020F0502020204030203" pitchFamily="34" charset="0"/>
              </a:rPr>
              <a:t>top-1</a:t>
            </a:r>
            <a:r>
              <a:rPr lang="zh-CN" altLang="en-US" sz="1400" b="0" i="0" dirty="0">
                <a:solidFill>
                  <a:srgbClr val="314659"/>
                </a:solidFill>
                <a:effectLst/>
                <a:latin typeface="Lato" panose="020F0502020204030203" pitchFamily="34" charset="0"/>
              </a:rPr>
              <a:t>。</a:t>
            </a:r>
            <a:endParaRPr lang="en-US" altLang="zh-CN" sz="1400" dirty="0">
              <a:solidFill>
                <a:schemeClr val="tx1">
                  <a:lumMod val="85000"/>
                  <a:lumOff val="15000"/>
                </a:schemeClr>
              </a:solidFill>
              <a:cs typeface="+mn-ea"/>
              <a:sym typeface="+mn-lt"/>
            </a:endParaRPr>
          </a:p>
        </p:txBody>
      </p:sp>
      <p:sp>
        <p:nvSpPr>
          <p:cNvPr id="28" name="文本框 27">
            <a:extLst>
              <a:ext uri="{FF2B5EF4-FFF2-40B4-BE49-F238E27FC236}">
                <a16:creationId xmlns:a16="http://schemas.microsoft.com/office/drawing/2014/main" id="{9DC3CA58-6F09-9692-0FBB-7ADF0B1245EB}"/>
              </a:ext>
            </a:extLst>
          </p:cNvPr>
          <p:cNvSpPr txBox="1"/>
          <p:nvPr/>
        </p:nvSpPr>
        <p:spPr>
          <a:xfrm>
            <a:off x="232227" y="217714"/>
            <a:ext cx="4070831" cy="461665"/>
          </a:xfrm>
          <a:prstGeom prst="rect">
            <a:avLst/>
          </a:prstGeom>
          <a:noFill/>
        </p:spPr>
        <p:txBody>
          <a:bodyPr wrap="square" rtlCol="0">
            <a:spAutoFit/>
          </a:bodyPr>
          <a:lstStyle/>
          <a:p>
            <a:r>
              <a:rPr lang="zh-CN" altLang="en-US" sz="2400" b="1" spc="300" dirty="0">
                <a:cs typeface="+mn-ea"/>
                <a:sym typeface="+mn-lt"/>
              </a:rPr>
              <a:t>三、实验部分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AE9E9"/>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矩形 20"/>
          <p:cNvSpPr/>
          <p:nvPr/>
        </p:nvSpPr>
        <p:spPr>
          <a:xfrm>
            <a:off x="0" y="3618074"/>
            <a:ext cx="12188198" cy="3275179"/>
          </a:xfrm>
          <a:prstGeom prst="rect">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6"/>
          <p:cNvSpPr>
            <a:spLocks noChangeArrowheads="1"/>
          </p:cNvSpPr>
          <p:nvPr/>
        </p:nvSpPr>
        <p:spPr bwMode="auto">
          <a:xfrm>
            <a:off x="-355482" y="0"/>
            <a:ext cx="12960311" cy="361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Freeform 9"/>
          <p:cNvSpPr/>
          <p:nvPr/>
        </p:nvSpPr>
        <p:spPr bwMode="auto">
          <a:xfrm>
            <a:off x="4361741" y="2230452"/>
            <a:ext cx="6914002" cy="1387623"/>
          </a:xfrm>
          <a:custGeom>
            <a:avLst/>
            <a:gdLst>
              <a:gd name="T0" fmla="*/ 844 w 849"/>
              <a:gd name="T1" fmla="*/ 54 h 183"/>
              <a:gd name="T2" fmla="*/ 844 w 849"/>
              <a:gd name="T3" fmla="*/ 183 h 183"/>
              <a:gd name="T4" fmla="*/ 849 w 849"/>
              <a:gd name="T5" fmla="*/ 183 h 183"/>
              <a:gd name="T6" fmla="*/ 849 w 849"/>
              <a:gd name="T7" fmla="*/ 54 h 183"/>
              <a:gd name="T8" fmla="*/ 795 w 849"/>
              <a:gd name="T9" fmla="*/ 0 h 183"/>
              <a:gd name="T10" fmla="*/ 0 w 849"/>
              <a:gd name="T11" fmla="*/ 0 h 183"/>
              <a:gd name="T12" fmla="*/ 0 w 849"/>
              <a:gd name="T13" fmla="*/ 5 h 183"/>
              <a:gd name="T14" fmla="*/ 795 w 849"/>
              <a:gd name="T15" fmla="*/ 5 h 183"/>
              <a:gd name="T16" fmla="*/ 844 w 849"/>
              <a:gd name="T17" fmla="*/ 5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183">
                <a:moveTo>
                  <a:pt x="844" y="54"/>
                </a:moveTo>
                <a:cubicBezTo>
                  <a:pt x="844" y="183"/>
                  <a:pt x="844" y="183"/>
                  <a:pt x="844" y="183"/>
                </a:cubicBezTo>
                <a:cubicBezTo>
                  <a:pt x="849" y="183"/>
                  <a:pt x="849" y="183"/>
                  <a:pt x="849" y="183"/>
                </a:cubicBezTo>
                <a:cubicBezTo>
                  <a:pt x="849" y="54"/>
                  <a:pt x="849" y="54"/>
                  <a:pt x="849" y="54"/>
                </a:cubicBezTo>
                <a:cubicBezTo>
                  <a:pt x="849" y="24"/>
                  <a:pt x="825" y="0"/>
                  <a:pt x="795" y="0"/>
                </a:cubicBezTo>
                <a:cubicBezTo>
                  <a:pt x="0" y="0"/>
                  <a:pt x="0" y="0"/>
                  <a:pt x="0" y="0"/>
                </a:cubicBezTo>
                <a:cubicBezTo>
                  <a:pt x="0" y="5"/>
                  <a:pt x="0" y="5"/>
                  <a:pt x="0" y="5"/>
                </a:cubicBezTo>
                <a:cubicBezTo>
                  <a:pt x="795" y="5"/>
                  <a:pt x="795" y="5"/>
                  <a:pt x="795" y="5"/>
                </a:cubicBezTo>
                <a:cubicBezTo>
                  <a:pt x="822" y="5"/>
                  <a:pt x="844" y="27"/>
                  <a:pt x="844" y="54"/>
                </a:cubicBezTo>
                <a:close/>
              </a:path>
            </a:pathLst>
          </a:custGeom>
          <a:solidFill>
            <a:srgbClr val="E2534F"/>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6723795" y="3618076"/>
            <a:ext cx="4551948" cy="2586171"/>
          </a:xfrm>
          <a:custGeom>
            <a:avLst/>
            <a:gdLst>
              <a:gd name="T0" fmla="*/ 554 w 559"/>
              <a:gd name="T1" fmla="*/ 287 h 341"/>
              <a:gd name="T2" fmla="*/ 554 w 559"/>
              <a:gd name="T3" fmla="*/ 0 h 341"/>
              <a:gd name="T4" fmla="*/ 559 w 559"/>
              <a:gd name="T5" fmla="*/ 0 h 341"/>
              <a:gd name="T6" fmla="*/ 559 w 559"/>
              <a:gd name="T7" fmla="*/ 287 h 341"/>
              <a:gd name="T8" fmla="*/ 505 w 559"/>
              <a:gd name="T9" fmla="*/ 341 h 341"/>
              <a:gd name="T10" fmla="*/ 0 w 559"/>
              <a:gd name="T11" fmla="*/ 341 h 341"/>
              <a:gd name="T12" fmla="*/ 0 w 559"/>
              <a:gd name="T13" fmla="*/ 336 h 341"/>
              <a:gd name="T14" fmla="*/ 505 w 559"/>
              <a:gd name="T15" fmla="*/ 336 h 341"/>
              <a:gd name="T16" fmla="*/ 554 w 559"/>
              <a:gd name="T17" fmla="*/ 287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9" h="341">
                <a:moveTo>
                  <a:pt x="554" y="287"/>
                </a:moveTo>
                <a:cubicBezTo>
                  <a:pt x="554" y="0"/>
                  <a:pt x="554" y="0"/>
                  <a:pt x="554" y="0"/>
                </a:cubicBezTo>
                <a:cubicBezTo>
                  <a:pt x="559" y="0"/>
                  <a:pt x="559" y="0"/>
                  <a:pt x="559" y="0"/>
                </a:cubicBezTo>
                <a:cubicBezTo>
                  <a:pt x="559" y="287"/>
                  <a:pt x="559" y="287"/>
                  <a:pt x="559" y="287"/>
                </a:cubicBezTo>
                <a:cubicBezTo>
                  <a:pt x="559" y="316"/>
                  <a:pt x="535" y="341"/>
                  <a:pt x="505" y="341"/>
                </a:cubicBezTo>
                <a:cubicBezTo>
                  <a:pt x="0" y="341"/>
                  <a:pt x="0" y="341"/>
                  <a:pt x="0" y="341"/>
                </a:cubicBezTo>
                <a:cubicBezTo>
                  <a:pt x="0" y="336"/>
                  <a:pt x="0" y="336"/>
                  <a:pt x="0" y="336"/>
                </a:cubicBezTo>
                <a:cubicBezTo>
                  <a:pt x="505" y="336"/>
                  <a:pt x="505" y="336"/>
                  <a:pt x="505" y="336"/>
                </a:cubicBezTo>
                <a:cubicBezTo>
                  <a:pt x="532" y="336"/>
                  <a:pt x="554" y="314"/>
                  <a:pt x="554" y="28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
          <p:cNvSpPr/>
          <p:nvPr/>
        </p:nvSpPr>
        <p:spPr bwMode="auto">
          <a:xfrm>
            <a:off x="966718" y="0"/>
            <a:ext cx="3395023" cy="2268908"/>
          </a:xfrm>
          <a:custGeom>
            <a:avLst/>
            <a:gdLst>
              <a:gd name="T0" fmla="*/ 417 w 417"/>
              <a:gd name="T1" fmla="*/ 299 h 299"/>
              <a:gd name="T2" fmla="*/ 54 w 417"/>
              <a:gd name="T3" fmla="*/ 299 h 299"/>
              <a:gd name="T4" fmla="*/ 0 w 417"/>
              <a:gd name="T5" fmla="*/ 245 h 299"/>
              <a:gd name="T6" fmla="*/ 0 w 417"/>
              <a:gd name="T7" fmla="*/ 0 h 299"/>
              <a:gd name="T8" fmla="*/ 5 w 417"/>
              <a:gd name="T9" fmla="*/ 0 h 299"/>
              <a:gd name="T10" fmla="*/ 5 w 417"/>
              <a:gd name="T11" fmla="*/ 245 h 299"/>
              <a:gd name="T12" fmla="*/ 54 w 417"/>
              <a:gd name="T13" fmla="*/ 294 h 299"/>
              <a:gd name="T14" fmla="*/ 417 w 417"/>
              <a:gd name="T15" fmla="*/ 294 h 299"/>
              <a:gd name="T16" fmla="*/ 417 w 417"/>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299">
                <a:moveTo>
                  <a:pt x="417" y="299"/>
                </a:moveTo>
                <a:cubicBezTo>
                  <a:pt x="54" y="299"/>
                  <a:pt x="54" y="299"/>
                  <a:pt x="54" y="299"/>
                </a:cubicBezTo>
                <a:cubicBezTo>
                  <a:pt x="24" y="299"/>
                  <a:pt x="0" y="275"/>
                  <a:pt x="0" y="245"/>
                </a:cubicBezTo>
                <a:cubicBezTo>
                  <a:pt x="0" y="0"/>
                  <a:pt x="0" y="0"/>
                  <a:pt x="0" y="0"/>
                </a:cubicBezTo>
                <a:cubicBezTo>
                  <a:pt x="5" y="0"/>
                  <a:pt x="5" y="0"/>
                  <a:pt x="5" y="0"/>
                </a:cubicBezTo>
                <a:cubicBezTo>
                  <a:pt x="5" y="245"/>
                  <a:pt x="5" y="245"/>
                  <a:pt x="5" y="245"/>
                </a:cubicBezTo>
                <a:cubicBezTo>
                  <a:pt x="5" y="272"/>
                  <a:pt x="27" y="294"/>
                  <a:pt x="54" y="294"/>
                </a:cubicBezTo>
                <a:cubicBezTo>
                  <a:pt x="417" y="294"/>
                  <a:pt x="417" y="294"/>
                  <a:pt x="417" y="294"/>
                </a:cubicBezTo>
                <a:lnTo>
                  <a:pt x="417" y="299"/>
                </a:lnTo>
                <a:close/>
              </a:path>
            </a:pathLst>
          </a:custGeom>
          <a:solidFill>
            <a:srgbClr val="E2534F"/>
          </a:solidFill>
          <a:ln>
            <a:noFill/>
          </a:ln>
        </p:spPr>
        <p:txBody>
          <a:bodyPr vert="horz" wrap="square" lIns="91440" tIns="45720" rIns="91440" bIns="45720" numCol="1" anchor="t" anchorCtr="0" compatLnSpc="1"/>
          <a:lstStyle/>
          <a:p>
            <a:endParaRPr lang="zh-CN" altLang="en-US"/>
          </a:p>
        </p:txBody>
      </p:sp>
      <p:sp>
        <p:nvSpPr>
          <p:cNvPr id="10" name="Freeform 12"/>
          <p:cNvSpPr/>
          <p:nvPr/>
        </p:nvSpPr>
        <p:spPr bwMode="auto">
          <a:xfrm>
            <a:off x="5208775" y="0"/>
            <a:ext cx="3395023" cy="6204247"/>
          </a:xfrm>
          <a:custGeom>
            <a:avLst/>
            <a:gdLst>
              <a:gd name="T0" fmla="*/ 417 w 417"/>
              <a:gd name="T1" fmla="*/ 818 h 818"/>
              <a:gd name="T2" fmla="*/ 54 w 417"/>
              <a:gd name="T3" fmla="*/ 818 h 818"/>
              <a:gd name="T4" fmla="*/ 0 w 417"/>
              <a:gd name="T5" fmla="*/ 764 h 818"/>
              <a:gd name="T6" fmla="*/ 0 w 417"/>
              <a:gd name="T7" fmla="*/ 0 h 818"/>
              <a:gd name="T8" fmla="*/ 5 w 417"/>
              <a:gd name="T9" fmla="*/ 0 h 818"/>
              <a:gd name="T10" fmla="*/ 5 w 417"/>
              <a:gd name="T11" fmla="*/ 764 h 818"/>
              <a:gd name="T12" fmla="*/ 54 w 417"/>
              <a:gd name="T13" fmla="*/ 813 h 818"/>
              <a:gd name="T14" fmla="*/ 417 w 417"/>
              <a:gd name="T15" fmla="*/ 813 h 818"/>
              <a:gd name="T16" fmla="*/ 417 w 417"/>
              <a:gd name="T17" fmla="*/ 818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818">
                <a:moveTo>
                  <a:pt x="417" y="818"/>
                </a:moveTo>
                <a:cubicBezTo>
                  <a:pt x="54" y="818"/>
                  <a:pt x="54" y="818"/>
                  <a:pt x="54" y="818"/>
                </a:cubicBezTo>
                <a:cubicBezTo>
                  <a:pt x="24" y="818"/>
                  <a:pt x="0" y="793"/>
                  <a:pt x="0" y="764"/>
                </a:cubicBezTo>
                <a:cubicBezTo>
                  <a:pt x="0" y="0"/>
                  <a:pt x="0" y="0"/>
                  <a:pt x="0" y="0"/>
                </a:cubicBezTo>
                <a:cubicBezTo>
                  <a:pt x="5" y="0"/>
                  <a:pt x="5" y="0"/>
                  <a:pt x="5" y="0"/>
                </a:cubicBezTo>
                <a:cubicBezTo>
                  <a:pt x="5" y="764"/>
                  <a:pt x="5" y="764"/>
                  <a:pt x="5" y="764"/>
                </a:cubicBezTo>
                <a:cubicBezTo>
                  <a:pt x="5" y="791"/>
                  <a:pt x="27" y="813"/>
                  <a:pt x="54" y="813"/>
                </a:cubicBezTo>
                <a:cubicBezTo>
                  <a:pt x="417" y="813"/>
                  <a:pt x="417" y="813"/>
                  <a:pt x="417" y="813"/>
                </a:cubicBezTo>
                <a:lnTo>
                  <a:pt x="417" y="8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3"/>
          <p:cNvSpPr/>
          <p:nvPr/>
        </p:nvSpPr>
        <p:spPr bwMode="auto">
          <a:xfrm>
            <a:off x="5136467" y="2147131"/>
            <a:ext cx="185934" cy="195485"/>
          </a:xfrm>
          <a:custGeom>
            <a:avLst/>
            <a:gdLst>
              <a:gd name="T0" fmla="*/ 28 w 54"/>
              <a:gd name="T1" fmla="*/ 0 h 61"/>
              <a:gd name="T2" fmla="*/ 0 w 54"/>
              <a:gd name="T3" fmla="*/ 14 h 61"/>
              <a:gd name="T4" fmla="*/ 0 w 54"/>
              <a:gd name="T5" fmla="*/ 47 h 61"/>
              <a:gd name="T6" fmla="*/ 28 w 54"/>
              <a:gd name="T7" fmla="*/ 61 h 61"/>
              <a:gd name="T8" fmla="*/ 54 w 54"/>
              <a:gd name="T9" fmla="*/ 47 h 61"/>
              <a:gd name="T10" fmla="*/ 54 w 54"/>
              <a:gd name="T11" fmla="*/ 14 h 61"/>
              <a:gd name="T12" fmla="*/ 28 w 54"/>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54" h="61">
                <a:moveTo>
                  <a:pt x="28" y="0"/>
                </a:moveTo>
                <a:lnTo>
                  <a:pt x="0" y="14"/>
                </a:lnTo>
                <a:lnTo>
                  <a:pt x="0" y="47"/>
                </a:lnTo>
                <a:lnTo>
                  <a:pt x="28" y="61"/>
                </a:lnTo>
                <a:lnTo>
                  <a:pt x="54" y="47"/>
                </a:lnTo>
                <a:lnTo>
                  <a:pt x="54" y="14"/>
                </a:lnTo>
                <a:lnTo>
                  <a:pt x="28" y="0"/>
                </a:lnTo>
                <a:close/>
              </a:path>
            </a:pathLst>
          </a:custGeom>
          <a:solidFill>
            <a:srgbClr val="56C0D1"/>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11162116" y="3518731"/>
            <a:ext cx="185934" cy="205099"/>
          </a:xfrm>
          <a:custGeom>
            <a:avLst/>
            <a:gdLst>
              <a:gd name="T0" fmla="*/ 26 w 54"/>
              <a:gd name="T1" fmla="*/ 0 h 64"/>
              <a:gd name="T2" fmla="*/ 0 w 54"/>
              <a:gd name="T3" fmla="*/ 17 h 64"/>
              <a:gd name="T4" fmla="*/ 0 w 54"/>
              <a:gd name="T5" fmla="*/ 47 h 64"/>
              <a:gd name="T6" fmla="*/ 26 w 54"/>
              <a:gd name="T7" fmla="*/ 64 h 64"/>
              <a:gd name="T8" fmla="*/ 54 w 54"/>
              <a:gd name="T9" fmla="*/ 47 h 64"/>
              <a:gd name="T10" fmla="*/ 54 w 54"/>
              <a:gd name="T11" fmla="*/ 17 h 64"/>
              <a:gd name="T12" fmla="*/ 26 w 54"/>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4" h="64">
                <a:moveTo>
                  <a:pt x="26" y="0"/>
                </a:moveTo>
                <a:lnTo>
                  <a:pt x="0" y="17"/>
                </a:lnTo>
                <a:lnTo>
                  <a:pt x="0" y="47"/>
                </a:lnTo>
                <a:lnTo>
                  <a:pt x="26" y="64"/>
                </a:lnTo>
                <a:lnTo>
                  <a:pt x="54" y="47"/>
                </a:lnTo>
                <a:lnTo>
                  <a:pt x="54" y="17"/>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7"/>
          <p:cNvSpPr>
            <a:spLocks noChangeArrowheads="1"/>
          </p:cNvSpPr>
          <p:nvPr/>
        </p:nvSpPr>
        <p:spPr bwMode="auto">
          <a:xfrm>
            <a:off x="10976182" y="5143500"/>
            <a:ext cx="568133" cy="52877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E2534F"/>
                </a:solidFill>
              </a:rPr>
              <a:t>4</a:t>
            </a:r>
            <a:endParaRPr lang="zh-CN" altLang="en-US" dirty="0">
              <a:solidFill>
                <a:srgbClr val="E2534F"/>
              </a:solidFill>
            </a:endParaRPr>
          </a:p>
        </p:txBody>
      </p:sp>
      <p:sp>
        <p:nvSpPr>
          <p:cNvPr id="16" name="Oval 18"/>
          <p:cNvSpPr>
            <a:spLocks noChangeArrowheads="1"/>
          </p:cNvSpPr>
          <p:nvPr/>
        </p:nvSpPr>
        <p:spPr bwMode="auto">
          <a:xfrm>
            <a:off x="4947089" y="5143500"/>
            <a:ext cx="571576" cy="52877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E2534F"/>
                </a:solidFill>
              </a:rPr>
              <a:t>2</a:t>
            </a:r>
            <a:endParaRPr lang="zh-CN" altLang="en-US" dirty="0">
              <a:solidFill>
                <a:srgbClr val="E2534F"/>
              </a:solidFill>
            </a:endParaRPr>
          </a:p>
        </p:txBody>
      </p:sp>
      <p:sp>
        <p:nvSpPr>
          <p:cNvPr id="17" name="Oval 19"/>
          <p:cNvSpPr>
            <a:spLocks noChangeArrowheads="1"/>
          </p:cNvSpPr>
          <p:nvPr/>
        </p:nvSpPr>
        <p:spPr bwMode="auto">
          <a:xfrm>
            <a:off x="4947089" y="4201326"/>
            <a:ext cx="571576" cy="53197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E2534F"/>
                </a:solidFill>
              </a:rPr>
              <a:t>1</a:t>
            </a:r>
            <a:endParaRPr lang="zh-CN" altLang="en-US" dirty="0">
              <a:solidFill>
                <a:srgbClr val="E2534F"/>
              </a:solidFill>
            </a:endParaRPr>
          </a:p>
        </p:txBody>
      </p:sp>
      <p:sp>
        <p:nvSpPr>
          <p:cNvPr id="18" name="Oval 20"/>
          <p:cNvSpPr>
            <a:spLocks noChangeArrowheads="1"/>
          </p:cNvSpPr>
          <p:nvPr/>
        </p:nvSpPr>
        <p:spPr bwMode="auto">
          <a:xfrm>
            <a:off x="10976182" y="4201326"/>
            <a:ext cx="568133" cy="53197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E2534F"/>
                </a:solidFill>
              </a:rPr>
              <a:t>3</a:t>
            </a:r>
            <a:endParaRPr lang="zh-CN" altLang="en-US" dirty="0">
              <a:solidFill>
                <a:srgbClr val="E2534F"/>
              </a:solidFill>
            </a:endParaRPr>
          </a:p>
        </p:txBody>
      </p:sp>
      <p:grpSp>
        <p:nvGrpSpPr>
          <p:cNvPr id="20" name="组合 19"/>
          <p:cNvGrpSpPr/>
          <p:nvPr/>
        </p:nvGrpSpPr>
        <p:grpSpPr>
          <a:xfrm>
            <a:off x="1379905" y="894104"/>
            <a:ext cx="881466" cy="942174"/>
            <a:chOff x="1379905" y="894104"/>
            <a:chExt cx="881466" cy="942174"/>
          </a:xfrm>
        </p:grpSpPr>
        <p:sp>
          <p:nvSpPr>
            <p:cNvPr id="13" name="Freeform 15"/>
            <p:cNvSpPr/>
            <p:nvPr/>
          </p:nvSpPr>
          <p:spPr bwMode="auto">
            <a:xfrm>
              <a:off x="1379905" y="894104"/>
              <a:ext cx="881466" cy="942174"/>
            </a:xfrm>
            <a:custGeom>
              <a:avLst/>
              <a:gdLst>
                <a:gd name="T0" fmla="*/ 128 w 256"/>
                <a:gd name="T1" fmla="*/ 0 h 294"/>
                <a:gd name="T2" fmla="*/ 0 w 256"/>
                <a:gd name="T3" fmla="*/ 74 h 294"/>
                <a:gd name="T4" fmla="*/ 0 w 256"/>
                <a:gd name="T5" fmla="*/ 220 h 294"/>
                <a:gd name="T6" fmla="*/ 128 w 256"/>
                <a:gd name="T7" fmla="*/ 294 h 294"/>
                <a:gd name="T8" fmla="*/ 256 w 256"/>
                <a:gd name="T9" fmla="*/ 220 h 294"/>
                <a:gd name="T10" fmla="*/ 256 w 256"/>
                <a:gd name="T11" fmla="*/ 74 h 294"/>
                <a:gd name="T12" fmla="*/ 128 w 256"/>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256" h="294">
                  <a:moveTo>
                    <a:pt x="128" y="0"/>
                  </a:moveTo>
                  <a:lnTo>
                    <a:pt x="0" y="74"/>
                  </a:lnTo>
                  <a:lnTo>
                    <a:pt x="0" y="220"/>
                  </a:lnTo>
                  <a:lnTo>
                    <a:pt x="128" y="294"/>
                  </a:lnTo>
                  <a:lnTo>
                    <a:pt x="256" y="220"/>
                  </a:lnTo>
                  <a:lnTo>
                    <a:pt x="256" y="74"/>
                  </a:lnTo>
                  <a:lnTo>
                    <a:pt x="128" y="0"/>
                  </a:lnTo>
                  <a:close/>
                </a:path>
              </a:pathLst>
            </a:custGeom>
            <a:solidFill>
              <a:srgbClr val="56C0D1"/>
            </a:solidFill>
            <a:ln>
              <a:noFill/>
            </a:ln>
          </p:spPr>
          <p:txBody>
            <a:bodyPr vert="horz" wrap="square" lIns="91440" tIns="45720" rIns="91440" bIns="45720" numCol="1" anchor="t" anchorCtr="0" compatLnSpc="1"/>
            <a:lstStyle/>
            <a:p>
              <a:endParaRPr lang="zh-CN" altLang="en-US"/>
            </a:p>
          </p:txBody>
        </p:sp>
        <p:sp>
          <p:nvSpPr>
            <p:cNvPr id="23" name="AutoShape 51"/>
            <p:cNvSpPr/>
            <p:nvPr/>
          </p:nvSpPr>
          <p:spPr bwMode="auto">
            <a:xfrm flipH="1">
              <a:off x="1648519" y="1198026"/>
              <a:ext cx="344238" cy="334331"/>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solidFill>
              <a:srgbClr val="FFFFFF"/>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grpSp>
      <p:sp>
        <p:nvSpPr>
          <p:cNvPr id="25" name="文本框 24"/>
          <p:cNvSpPr txBox="1"/>
          <p:nvPr/>
        </p:nvSpPr>
        <p:spPr>
          <a:xfrm>
            <a:off x="2536830" y="1134359"/>
            <a:ext cx="2005012" cy="461665"/>
          </a:xfrm>
          <a:prstGeom prst="rect">
            <a:avLst/>
          </a:prstGeom>
          <a:noFill/>
        </p:spPr>
        <p:txBody>
          <a:bodyPr wrap="square" rtlCol="0">
            <a:spAutoFit/>
          </a:bodyPr>
          <a:lstStyle/>
          <a:p>
            <a:pPr algn="ctr"/>
            <a:r>
              <a:rPr lang="en-US" altLang="zh-CN" sz="2400" dirty="0">
                <a:solidFill>
                  <a:srgbClr val="784A4F"/>
                </a:solidFill>
                <a:latin typeface="微软雅黑" pitchFamily="34" charset="-122"/>
                <a:ea typeface="微软雅黑" pitchFamily="34" charset="-122"/>
              </a:rPr>
              <a:t>CONTENTS</a:t>
            </a:r>
            <a:endParaRPr lang="zh-CN" altLang="en-US" sz="2400" dirty="0">
              <a:solidFill>
                <a:srgbClr val="784A4F"/>
              </a:solidFill>
              <a:latin typeface="微软雅黑" pitchFamily="34" charset="-122"/>
              <a:ea typeface="微软雅黑" pitchFamily="34" charset="-122"/>
            </a:endParaRPr>
          </a:p>
        </p:txBody>
      </p:sp>
      <p:sp>
        <p:nvSpPr>
          <p:cNvPr id="26" name="文本框 25"/>
          <p:cNvSpPr txBox="1"/>
          <p:nvPr/>
        </p:nvSpPr>
        <p:spPr>
          <a:xfrm>
            <a:off x="2083128" y="4260310"/>
            <a:ext cx="2710629" cy="830997"/>
          </a:xfrm>
          <a:prstGeom prst="rect">
            <a:avLst/>
          </a:prstGeom>
          <a:noFill/>
        </p:spPr>
        <p:txBody>
          <a:bodyPr wrap="square" rtlCol="0">
            <a:spAutoFit/>
          </a:bodyPr>
          <a:lstStyle/>
          <a:p>
            <a:pPr algn="r"/>
            <a:r>
              <a:rPr lang="zh-CN" altLang="en-US" sz="2400" b="1" spc="300" dirty="0">
                <a:solidFill>
                  <a:srgbClr val="FFFFFF"/>
                </a:solidFill>
                <a:latin typeface="微软雅黑" pitchFamily="34" charset="-122"/>
                <a:ea typeface="微软雅黑" pitchFamily="34" charset="-122"/>
              </a:rPr>
              <a:t>背景介绍及相关工作</a:t>
            </a:r>
          </a:p>
        </p:txBody>
      </p:sp>
      <p:sp>
        <p:nvSpPr>
          <p:cNvPr id="27" name="文本框 26"/>
          <p:cNvSpPr txBox="1"/>
          <p:nvPr/>
        </p:nvSpPr>
        <p:spPr>
          <a:xfrm>
            <a:off x="2048403" y="5211071"/>
            <a:ext cx="2710629" cy="830997"/>
          </a:xfrm>
          <a:prstGeom prst="rect">
            <a:avLst/>
          </a:prstGeom>
          <a:noFill/>
        </p:spPr>
        <p:txBody>
          <a:bodyPr wrap="square" rtlCol="0">
            <a:spAutoFit/>
          </a:bodyPr>
          <a:lstStyle/>
          <a:p>
            <a:pPr algn="r"/>
            <a:r>
              <a:rPr lang="zh-CN" altLang="en-US" sz="2400" b="1" spc="300" dirty="0">
                <a:solidFill>
                  <a:srgbClr val="FFFFFF"/>
                </a:solidFill>
                <a:latin typeface="微软雅黑" pitchFamily="34" charset="-122"/>
                <a:ea typeface="微软雅黑" pitchFamily="34" charset="-122"/>
              </a:rPr>
              <a:t>理论推导及网络模型</a:t>
            </a:r>
          </a:p>
        </p:txBody>
      </p:sp>
      <p:sp>
        <p:nvSpPr>
          <p:cNvPr id="28" name="文本框 27"/>
          <p:cNvSpPr txBox="1"/>
          <p:nvPr/>
        </p:nvSpPr>
        <p:spPr>
          <a:xfrm>
            <a:off x="8165670" y="4260310"/>
            <a:ext cx="2710629" cy="461665"/>
          </a:xfrm>
          <a:prstGeom prst="rect">
            <a:avLst/>
          </a:prstGeom>
          <a:noFill/>
        </p:spPr>
        <p:txBody>
          <a:bodyPr wrap="square" rtlCol="0">
            <a:spAutoFit/>
          </a:bodyPr>
          <a:lstStyle/>
          <a:p>
            <a:pPr algn="r"/>
            <a:r>
              <a:rPr lang="zh-CN" altLang="en-US" sz="2400" b="1" spc="300" dirty="0">
                <a:solidFill>
                  <a:srgbClr val="FFFFFF"/>
                </a:solidFill>
                <a:latin typeface="微软雅黑" pitchFamily="34" charset="-122"/>
                <a:ea typeface="微软雅黑" pitchFamily="34" charset="-122"/>
              </a:rPr>
              <a:t>实验部分</a:t>
            </a:r>
          </a:p>
        </p:txBody>
      </p:sp>
      <p:sp>
        <p:nvSpPr>
          <p:cNvPr id="29" name="文本框 28"/>
          <p:cNvSpPr txBox="1"/>
          <p:nvPr/>
        </p:nvSpPr>
        <p:spPr>
          <a:xfrm>
            <a:off x="8165670" y="5211071"/>
            <a:ext cx="2710629" cy="461665"/>
          </a:xfrm>
          <a:prstGeom prst="rect">
            <a:avLst/>
          </a:prstGeom>
          <a:noFill/>
        </p:spPr>
        <p:txBody>
          <a:bodyPr wrap="square" rtlCol="0">
            <a:spAutoFit/>
          </a:bodyPr>
          <a:lstStyle/>
          <a:p>
            <a:pPr algn="r"/>
            <a:r>
              <a:rPr lang="zh-CN" altLang="en-US" sz="2400" b="1" spc="300" dirty="0">
                <a:solidFill>
                  <a:srgbClr val="FFFFFF"/>
                </a:solidFill>
                <a:latin typeface="微软雅黑" pitchFamily="34" charset="-122"/>
                <a:ea typeface="微软雅黑" pitchFamily="34" charset="-122"/>
              </a:rPr>
              <a:t>研究结论</a:t>
            </a: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1A713CF7-AB1F-DDDF-6552-A0F730E0A0B9}"/>
              </a:ext>
            </a:extLst>
          </p:cNvPr>
          <p:cNvSpPr txBox="1"/>
          <p:nvPr/>
        </p:nvSpPr>
        <p:spPr>
          <a:xfrm>
            <a:off x="232227" y="217714"/>
            <a:ext cx="4070831" cy="461665"/>
          </a:xfrm>
          <a:prstGeom prst="rect">
            <a:avLst/>
          </a:prstGeom>
          <a:noFill/>
        </p:spPr>
        <p:txBody>
          <a:bodyPr wrap="square" rtlCol="0">
            <a:spAutoFit/>
          </a:bodyPr>
          <a:lstStyle/>
          <a:p>
            <a:r>
              <a:rPr lang="zh-CN" altLang="en-US" sz="2400" b="1" spc="300" dirty="0">
                <a:cs typeface="+mn-ea"/>
                <a:sym typeface="+mn-lt"/>
              </a:rPr>
              <a:t>三、实验部分</a:t>
            </a:r>
          </a:p>
        </p:txBody>
      </p:sp>
      <p:pic>
        <p:nvPicPr>
          <p:cNvPr id="27" name="图片 26">
            <a:extLst>
              <a:ext uri="{FF2B5EF4-FFF2-40B4-BE49-F238E27FC236}">
                <a16:creationId xmlns:a16="http://schemas.microsoft.com/office/drawing/2014/main" id="{5A905CFF-52A7-7437-38B2-5DA700744FD0}"/>
              </a:ext>
            </a:extLst>
          </p:cNvPr>
          <p:cNvPicPr>
            <a:picLocks noChangeAspect="1"/>
          </p:cNvPicPr>
          <p:nvPr/>
        </p:nvPicPr>
        <p:blipFill>
          <a:blip r:embed="rId3"/>
          <a:stretch>
            <a:fillRect/>
          </a:stretch>
        </p:blipFill>
        <p:spPr>
          <a:xfrm>
            <a:off x="546895" y="679380"/>
            <a:ext cx="4922982" cy="3117020"/>
          </a:xfrm>
          <a:prstGeom prst="rect">
            <a:avLst/>
          </a:prstGeom>
        </p:spPr>
      </p:pic>
      <p:pic>
        <p:nvPicPr>
          <p:cNvPr id="29" name="图片 28">
            <a:extLst>
              <a:ext uri="{FF2B5EF4-FFF2-40B4-BE49-F238E27FC236}">
                <a16:creationId xmlns:a16="http://schemas.microsoft.com/office/drawing/2014/main" id="{8506BF21-9B68-EA4E-0937-B623B4041BF1}"/>
              </a:ext>
            </a:extLst>
          </p:cNvPr>
          <p:cNvPicPr>
            <a:picLocks noChangeAspect="1"/>
          </p:cNvPicPr>
          <p:nvPr/>
        </p:nvPicPr>
        <p:blipFill>
          <a:blip r:embed="rId4"/>
          <a:stretch>
            <a:fillRect/>
          </a:stretch>
        </p:blipFill>
        <p:spPr>
          <a:xfrm>
            <a:off x="5839547" y="679379"/>
            <a:ext cx="4760828" cy="2442512"/>
          </a:xfrm>
          <a:prstGeom prst="rect">
            <a:avLst/>
          </a:prstGeom>
        </p:spPr>
      </p:pic>
      <p:pic>
        <p:nvPicPr>
          <p:cNvPr id="31" name="图片 30">
            <a:extLst>
              <a:ext uri="{FF2B5EF4-FFF2-40B4-BE49-F238E27FC236}">
                <a16:creationId xmlns:a16="http://schemas.microsoft.com/office/drawing/2014/main" id="{3C5E19DA-76EC-AAC1-A313-9E1295920F1A}"/>
              </a:ext>
            </a:extLst>
          </p:cNvPr>
          <p:cNvPicPr>
            <a:picLocks noChangeAspect="1"/>
          </p:cNvPicPr>
          <p:nvPr/>
        </p:nvPicPr>
        <p:blipFill>
          <a:blip r:embed="rId5"/>
          <a:stretch>
            <a:fillRect/>
          </a:stretch>
        </p:blipFill>
        <p:spPr>
          <a:xfrm>
            <a:off x="546895" y="3796400"/>
            <a:ext cx="4588524" cy="2767943"/>
          </a:xfrm>
          <a:prstGeom prst="rect">
            <a:avLst/>
          </a:prstGeom>
        </p:spPr>
      </p:pic>
      <p:pic>
        <p:nvPicPr>
          <p:cNvPr id="33" name="图片 32">
            <a:extLst>
              <a:ext uri="{FF2B5EF4-FFF2-40B4-BE49-F238E27FC236}">
                <a16:creationId xmlns:a16="http://schemas.microsoft.com/office/drawing/2014/main" id="{E2DDCAE1-788F-A103-CD18-8F9887968DB8}"/>
              </a:ext>
            </a:extLst>
          </p:cNvPr>
          <p:cNvPicPr>
            <a:picLocks noChangeAspect="1"/>
          </p:cNvPicPr>
          <p:nvPr/>
        </p:nvPicPr>
        <p:blipFill>
          <a:blip r:embed="rId6"/>
          <a:stretch>
            <a:fillRect/>
          </a:stretch>
        </p:blipFill>
        <p:spPr>
          <a:xfrm>
            <a:off x="6722125" y="3405529"/>
            <a:ext cx="3274146" cy="3158814"/>
          </a:xfrm>
          <a:prstGeom prst="rect">
            <a:avLst/>
          </a:prstGeom>
        </p:spPr>
      </p:pic>
      <p:sp>
        <p:nvSpPr>
          <p:cNvPr id="34" name="文本框 33">
            <a:extLst>
              <a:ext uri="{FF2B5EF4-FFF2-40B4-BE49-F238E27FC236}">
                <a16:creationId xmlns:a16="http://schemas.microsoft.com/office/drawing/2014/main" id="{205E7561-E683-90D5-7A41-07529697DCB7}"/>
              </a:ext>
            </a:extLst>
          </p:cNvPr>
          <p:cNvSpPr txBox="1"/>
          <p:nvPr/>
        </p:nvSpPr>
        <p:spPr>
          <a:xfrm>
            <a:off x="9996271" y="5303982"/>
            <a:ext cx="1884218" cy="1200329"/>
          </a:xfrm>
          <a:prstGeom prst="rect">
            <a:avLst/>
          </a:prstGeom>
          <a:noFill/>
        </p:spPr>
        <p:txBody>
          <a:bodyPr wrap="square" rtlCol="0">
            <a:spAutoFit/>
          </a:bodyPr>
          <a:lstStyle/>
          <a:p>
            <a:r>
              <a:rPr lang="zh-CN" altLang="en-US" sz="1200" dirty="0"/>
              <a:t>表四选取了与身体运动密切相关的</a:t>
            </a:r>
            <a:r>
              <a:rPr lang="en-US" altLang="zh-CN" sz="1200" dirty="0"/>
              <a:t>30</a:t>
            </a:r>
            <a:r>
              <a:rPr lang="zh-CN" altLang="en-US" sz="1200" dirty="0"/>
              <a:t>个类的子集；表五说明了基于骨架的模型时空图卷积网络还可以为</a:t>
            </a:r>
            <a:r>
              <a:rPr lang="en-US" altLang="zh-CN" sz="1200" dirty="0"/>
              <a:t>RGB</a:t>
            </a:r>
            <a:r>
              <a:rPr lang="zh-CN" altLang="en-US" sz="1200" dirty="0"/>
              <a:t>和光流模型提供补充信息。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p:cNvGrpSpPr/>
          <p:nvPr/>
        </p:nvGrpSpPr>
        <p:grpSpPr>
          <a:xfrm>
            <a:off x="1333581" y="1544934"/>
            <a:ext cx="4603357" cy="3530794"/>
            <a:chOff x="3127375" y="1144587"/>
            <a:chExt cx="6581775" cy="5048251"/>
          </a:xfrm>
          <a:solidFill>
            <a:schemeClr val="tx1">
              <a:lumMod val="50000"/>
              <a:lumOff val="50000"/>
            </a:schemeClr>
          </a:solidFill>
        </p:grpSpPr>
        <p:sp>
          <p:nvSpPr>
            <p:cNvPr id="3" name="Freeform 2"/>
            <p:cNvSpPr/>
            <p:nvPr/>
          </p:nvSpPr>
          <p:spPr bwMode="auto">
            <a:xfrm>
              <a:off x="7824788" y="3460750"/>
              <a:ext cx="868363" cy="554037"/>
            </a:xfrm>
            <a:custGeom>
              <a:avLst/>
              <a:gdLst>
                <a:gd name="T0" fmla="*/ 43 w 350"/>
                <a:gd name="T1" fmla="*/ 154 h 223"/>
                <a:gd name="T2" fmla="*/ 39 w 350"/>
                <a:gd name="T3" fmla="*/ 156 h 223"/>
                <a:gd name="T4" fmla="*/ 20 w 350"/>
                <a:gd name="T5" fmla="*/ 172 h 223"/>
                <a:gd name="T6" fmla="*/ 0 w 350"/>
                <a:gd name="T7" fmla="*/ 184 h 223"/>
                <a:gd name="T8" fmla="*/ 1 w 350"/>
                <a:gd name="T9" fmla="*/ 185 h 223"/>
                <a:gd name="T10" fmla="*/ 13 w 350"/>
                <a:gd name="T11" fmla="*/ 190 h 223"/>
                <a:gd name="T12" fmla="*/ 30 w 350"/>
                <a:gd name="T13" fmla="*/ 202 h 223"/>
                <a:gd name="T14" fmla="*/ 57 w 350"/>
                <a:gd name="T15" fmla="*/ 220 h 223"/>
                <a:gd name="T16" fmla="*/ 79 w 350"/>
                <a:gd name="T17" fmla="*/ 197 h 223"/>
                <a:gd name="T18" fmla="*/ 106 w 350"/>
                <a:gd name="T19" fmla="*/ 204 h 223"/>
                <a:gd name="T20" fmla="*/ 115 w 350"/>
                <a:gd name="T21" fmla="*/ 208 h 223"/>
                <a:gd name="T22" fmla="*/ 124 w 350"/>
                <a:gd name="T23" fmla="*/ 218 h 223"/>
                <a:gd name="T24" fmla="*/ 127 w 350"/>
                <a:gd name="T25" fmla="*/ 223 h 223"/>
                <a:gd name="T26" fmla="*/ 129 w 350"/>
                <a:gd name="T27" fmla="*/ 222 h 223"/>
                <a:gd name="T28" fmla="*/ 158 w 350"/>
                <a:gd name="T29" fmla="*/ 205 h 223"/>
                <a:gd name="T30" fmla="*/ 165 w 350"/>
                <a:gd name="T31" fmla="*/ 210 h 223"/>
                <a:gd name="T32" fmla="*/ 172 w 350"/>
                <a:gd name="T33" fmla="*/ 219 h 223"/>
                <a:gd name="T34" fmla="*/ 185 w 350"/>
                <a:gd name="T35" fmla="*/ 200 h 223"/>
                <a:gd name="T36" fmla="*/ 201 w 350"/>
                <a:gd name="T37" fmla="*/ 188 h 223"/>
                <a:gd name="T38" fmla="*/ 204 w 350"/>
                <a:gd name="T39" fmla="*/ 191 h 223"/>
                <a:gd name="T40" fmla="*/ 207 w 350"/>
                <a:gd name="T41" fmla="*/ 170 h 223"/>
                <a:gd name="T42" fmla="*/ 233 w 350"/>
                <a:gd name="T43" fmla="*/ 141 h 223"/>
                <a:gd name="T44" fmla="*/ 258 w 350"/>
                <a:gd name="T45" fmla="*/ 116 h 223"/>
                <a:gd name="T46" fmla="*/ 271 w 350"/>
                <a:gd name="T47" fmla="*/ 100 h 223"/>
                <a:gd name="T48" fmla="*/ 296 w 350"/>
                <a:gd name="T49" fmla="*/ 77 h 223"/>
                <a:gd name="T50" fmla="*/ 319 w 350"/>
                <a:gd name="T51" fmla="*/ 63 h 223"/>
                <a:gd name="T52" fmla="*/ 342 w 350"/>
                <a:gd name="T53" fmla="*/ 56 h 223"/>
                <a:gd name="T54" fmla="*/ 350 w 350"/>
                <a:gd name="T55" fmla="*/ 26 h 223"/>
                <a:gd name="T56" fmla="*/ 326 w 350"/>
                <a:gd name="T57" fmla="*/ 26 h 223"/>
                <a:gd name="T58" fmla="*/ 308 w 350"/>
                <a:gd name="T59" fmla="*/ 26 h 223"/>
                <a:gd name="T60" fmla="*/ 279 w 350"/>
                <a:gd name="T61" fmla="*/ 26 h 223"/>
                <a:gd name="T62" fmla="*/ 253 w 350"/>
                <a:gd name="T63" fmla="*/ 8 h 223"/>
                <a:gd name="T64" fmla="*/ 226 w 350"/>
                <a:gd name="T65" fmla="*/ 32 h 223"/>
                <a:gd name="T66" fmla="*/ 201 w 350"/>
                <a:gd name="T67" fmla="*/ 54 h 223"/>
                <a:gd name="T68" fmla="*/ 174 w 350"/>
                <a:gd name="T69" fmla="*/ 40 h 223"/>
                <a:gd name="T70" fmla="*/ 181 w 350"/>
                <a:gd name="T71" fmla="*/ 25 h 223"/>
                <a:gd name="T72" fmla="*/ 174 w 350"/>
                <a:gd name="T73" fmla="*/ 17 h 223"/>
                <a:gd name="T74" fmla="*/ 172 w 350"/>
                <a:gd name="T75" fmla="*/ 8 h 223"/>
                <a:gd name="T76" fmla="*/ 147 w 350"/>
                <a:gd name="T77" fmla="*/ 8 h 223"/>
                <a:gd name="T78" fmla="*/ 128 w 350"/>
                <a:gd name="T79" fmla="*/ 13 h 223"/>
                <a:gd name="T80" fmla="*/ 120 w 350"/>
                <a:gd name="T81" fmla="*/ 22 h 223"/>
                <a:gd name="T82" fmla="*/ 119 w 350"/>
                <a:gd name="T83" fmla="*/ 22 h 223"/>
                <a:gd name="T84" fmla="*/ 99 w 350"/>
                <a:gd name="T85" fmla="*/ 33 h 223"/>
                <a:gd name="T86" fmla="*/ 50 w 350"/>
                <a:gd name="T87" fmla="*/ 57 h 223"/>
                <a:gd name="T88" fmla="*/ 26 w 350"/>
                <a:gd name="T89" fmla="*/ 118 h 223"/>
                <a:gd name="T90" fmla="*/ 25 w 350"/>
                <a:gd name="T91" fmla="*/ 118 h 223"/>
                <a:gd name="T92" fmla="*/ 22 w 350"/>
                <a:gd name="T93" fmla="*/ 122 h 223"/>
                <a:gd name="T94" fmla="*/ 24 w 350"/>
                <a:gd name="T95" fmla="*/ 125 h 223"/>
                <a:gd name="T96" fmla="*/ 46 w 350"/>
                <a:gd name="T97" fmla="*/ 139 h 223"/>
                <a:gd name="T98" fmla="*/ 49 w 350"/>
                <a:gd name="T99" fmla="*/ 147 h 223"/>
                <a:gd name="T100" fmla="*/ 43 w 350"/>
                <a:gd name="T101" fmla="*/ 15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223">
                  <a:moveTo>
                    <a:pt x="43" y="154"/>
                  </a:moveTo>
                  <a:cubicBezTo>
                    <a:pt x="41" y="155"/>
                    <a:pt x="40" y="155"/>
                    <a:pt x="39" y="156"/>
                  </a:cubicBezTo>
                  <a:cubicBezTo>
                    <a:pt x="36" y="157"/>
                    <a:pt x="35" y="157"/>
                    <a:pt x="20" y="172"/>
                  </a:cubicBezTo>
                  <a:cubicBezTo>
                    <a:pt x="12" y="180"/>
                    <a:pt x="5" y="183"/>
                    <a:pt x="0" y="184"/>
                  </a:cubicBezTo>
                  <a:cubicBezTo>
                    <a:pt x="1" y="184"/>
                    <a:pt x="1" y="184"/>
                    <a:pt x="1" y="185"/>
                  </a:cubicBezTo>
                  <a:cubicBezTo>
                    <a:pt x="6" y="189"/>
                    <a:pt x="9" y="190"/>
                    <a:pt x="13" y="190"/>
                  </a:cubicBezTo>
                  <a:cubicBezTo>
                    <a:pt x="18" y="191"/>
                    <a:pt x="24" y="193"/>
                    <a:pt x="30" y="202"/>
                  </a:cubicBezTo>
                  <a:cubicBezTo>
                    <a:pt x="36" y="212"/>
                    <a:pt x="50" y="218"/>
                    <a:pt x="57" y="220"/>
                  </a:cubicBezTo>
                  <a:cubicBezTo>
                    <a:pt x="59" y="212"/>
                    <a:pt x="67" y="197"/>
                    <a:pt x="79" y="197"/>
                  </a:cubicBezTo>
                  <a:cubicBezTo>
                    <a:pt x="89" y="197"/>
                    <a:pt x="99" y="201"/>
                    <a:pt x="106" y="204"/>
                  </a:cubicBezTo>
                  <a:cubicBezTo>
                    <a:pt x="109" y="206"/>
                    <a:pt x="112" y="207"/>
                    <a:pt x="115" y="208"/>
                  </a:cubicBezTo>
                  <a:cubicBezTo>
                    <a:pt x="119" y="209"/>
                    <a:pt x="122" y="214"/>
                    <a:pt x="124" y="218"/>
                  </a:cubicBezTo>
                  <a:cubicBezTo>
                    <a:pt x="125" y="220"/>
                    <a:pt x="127" y="222"/>
                    <a:pt x="127" y="223"/>
                  </a:cubicBezTo>
                  <a:cubicBezTo>
                    <a:pt x="128" y="223"/>
                    <a:pt x="128" y="223"/>
                    <a:pt x="129" y="222"/>
                  </a:cubicBezTo>
                  <a:cubicBezTo>
                    <a:pt x="137" y="213"/>
                    <a:pt x="149" y="204"/>
                    <a:pt x="158" y="205"/>
                  </a:cubicBezTo>
                  <a:cubicBezTo>
                    <a:pt x="161" y="206"/>
                    <a:pt x="164" y="207"/>
                    <a:pt x="165" y="210"/>
                  </a:cubicBezTo>
                  <a:cubicBezTo>
                    <a:pt x="167" y="213"/>
                    <a:pt x="170" y="217"/>
                    <a:pt x="172" y="219"/>
                  </a:cubicBezTo>
                  <a:cubicBezTo>
                    <a:pt x="185" y="200"/>
                    <a:pt x="185" y="200"/>
                    <a:pt x="185" y="200"/>
                  </a:cubicBezTo>
                  <a:cubicBezTo>
                    <a:pt x="201" y="188"/>
                    <a:pt x="201" y="188"/>
                    <a:pt x="201" y="188"/>
                  </a:cubicBezTo>
                  <a:cubicBezTo>
                    <a:pt x="204" y="191"/>
                    <a:pt x="204" y="191"/>
                    <a:pt x="204" y="191"/>
                  </a:cubicBezTo>
                  <a:cubicBezTo>
                    <a:pt x="204" y="191"/>
                    <a:pt x="193" y="176"/>
                    <a:pt x="207" y="170"/>
                  </a:cubicBezTo>
                  <a:cubicBezTo>
                    <a:pt x="220" y="164"/>
                    <a:pt x="227" y="145"/>
                    <a:pt x="233" y="141"/>
                  </a:cubicBezTo>
                  <a:cubicBezTo>
                    <a:pt x="239" y="137"/>
                    <a:pt x="250" y="118"/>
                    <a:pt x="258" y="116"/>
                  </a:cubicBezTo>
                  <a:cubicBezTo>
                    <a:pt x="267" y="113"/>
                    <a:pt x="260" y="111"/>
                    <a:pt x="271" y="100"/>
                  </a:cubicBezTo>
                  <a:cubicBezTo>
                    <a:pt x="282" y="89"/>
                    <a:pt x="286" y="77"/>
                    <a:pt x="296" y="77"/>
                  </a:cubicBezTo>
                  <a:cubicBezTo>
                    <a:pt x="306" y="77"/>
                    <a:pt x="313" y="63"/>
                    <a:pt x="319" y="63"/>
                  </a:cubicBezTo>
                  <a:cubicBezTo>
                    <a:pt x="326" y="63"/>
                    <a:pt x="335" y="72"/>
                    <a:pt x="342" y="56"/>
                  </a:cubicBezTo>
                  <a:cubicBezTo>
                    <a:pt x="349" y="39"/>
                    <a:pt x="350" y="26"/>
                    <a:pt x="350" y="26"/>
                  </a:cubicBezTo>
                  <a:cubicBezTo>
                    <a:pt x="326" y="26"/>
                    <a:pt x="326" y="26"/>
                    <a:pt x="326" y="26"/>
                  </a:cubicBezTo>
                  <a:cubicBezTo>
                    <a:pt x="326" y="26"/>
                    <a:pt x="314" y="25"/>
                    <a:pt x="308" y="26"/>
                  </a:cubicBezTo>
                  <a:cubicBezTo>
                    <a:pt x="303" y="28"/>
                    <a:pt x="279" y="26"/>
                    <a:pt x="279" y="26"/>
                  </a:cubicBezTo>
                  <a:cubicBezTo>
                    <a:pt x="279" y="26"/>
                    <a:pt x="264" y="4"/>
                    <a:pt x="253" y="8"/>
                  </a:cubicBezTo>
                  <a:cubicBezTo>
                    <a:pt x="241" y="12"/>
                    <a:pt x="230" y="24"/>
                    <a:pt x="226" y="32"/>
                  </a:cubicBezTo>
                  <a:cubicBezTo>
                    <a:pt x="222" y="40"/>
                    <a:pt x="220" y="57"/>
                    <a:pt x="201" y="54"/>
                  </a:cubicBezTo>
                  <a:cubicBezTo>
                    <a:pt x="181" y="51"/>
                    <a:pt x="172" y="49"/>
                    <a:pt x="174" y="40"/>
                  </a:cubicBezTo>
                  <a:cubicBezTo>
                    <a:pt x="177" y="32"/>
                    <a:pt x="181" y="29"/>
                    <a:pt x="181" y="25"/>
                  </a:cubicBezTo>
                  <a:cubicBezTo>
                    <a:pt x="181" y="21"/>
                    <a:pt x="174" y="22"/>
                    <a:pt x="174" y="17"/>
                  </a:cubicBezTo>
                  <a:cubicBezTo>
                    <a:pt x="174" y="11"/>
                    <a:pt x="187" y="11"/>
                    <a:pt x="172" y="8"/>
                  </a:cubicBezTo>
                  <a:cubicBezTo>
                    <a:pt x="156" y="4"/>
                    <a:pt x="154" y="0"/>
                    <a:pt x="147" y="8"/>
                  </a:cubicBezTo>
                  <a:cubicBezTo>
                    <a:pt x="141" y="13"/>
                    <a:pt x="133" y="15"/>
                    <a:pt x="128" y="13"/>
                  </a:cubicBezTo>
                  <a:cubicBezTo>
                    <a:pt x="120" y="22"/>
                    <a:pt x="120" y="22"/>
                    <a:pt x="120" y="22"/>
                  </a:cubicBezTo>
                  <a:cubicBezTo>
                    <a:pt x="119" y="22"/>
                    <a:pt x="119" y="22"/>
                    <a:pt x="119" y="22"/>
                  </a:cubicBezTo>
                  <a:cubicBezTo>
                    <a:pt x="119" y="22"/>
                    <a:pt x="106" y="28"/>
                    <a:pt x="99" y="33"/>
                  </a:cubicBezTo>
                  <a:cubicBezTo>
                    <a:pt x="92" y="38"/>
                    <a:pt x="58" y="53"/>
                    <a:pt x="50" y="57"/>
                  </a:cubicBezTo>
                  <a:cubicBezTo>
                    <a:pt x="26" y="118"/>
                    <a:pt x="26" y="118"/>
                    <a:pt x="26" y="118"/>
                  </a:cubicBezTo>
                  <a:cubicBezTo>
                    <a:pt x="25" y="118"/>
                    <a:pt x="25" y="118"/>
                    <a:pt x="25" y="118"/>
                  </a:cubicBezTo>
                  <a:cubicBezTo>
                    <a:pt x="23" y="119"/>
                    <a:pt x="21" y="121"/>
                    <a:pt x="22" y="122"/>
                  </a:cubicBezTo>
                  <a:cubicBezTo>
                    <a:pt x="22" y="123"/>
                    <a:pt x="22" y="123"/>
                    <a:pt x="24" y="125"/>
                  </a:cubicBezTo>
                  <a:cubicBezTo>
                    <a:pt x="36" y="130"/>
                    <a:pt x="45" y="139"/>
                    <a:pt x="46" y="139"/>
                  </a:cubicBezTo>
                  <a:cubicBezTo>
                    <a:pt x="46" y="139"/>
                    <a:pt x="49" y="142"/>
                    <a:pt x="49" y="147"/>
                  </a:cubicBezTo>
                  <a:cubicBezTo>
                    <a:pt x="49" y="149"/>
                    <a:pt x="47" y="152"/>
                    <a:pt x="43"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4" name="Freeform 3"/>
            <p:cNvSpPr/>
            <p:nvPr/>
          </p:nvSpPr>
          <p:spPr bwMode="auto">
            <a:xfrm>
              <a:off x="5265739" y="2733674"/>
              <a:ext cx="2114550" cy="1671637"/>
            </a:xfrm>
            <a:custGeom>
              <a:avLst/>
              <a:gdLst>
                <a:gd name="T0" fmla="*/ 798 w 851"/>
                <a:gd name="T1" fmla="*/ 525 h 673"/>
                <a:gd name="T2" fmla="*/ 812 w 851"/>
                <a:gd name="T3" fmla="*/ 415 h 673"/>
                <a:gd name="T4" fmla="*/ 820 w 851"/>
                <a:gd name="T5" fmla="*/ 321 h 673"/>
                <a:gd name="T6" fmla="*/ 843 w 851"/>
                <a:gd name="T7" fmla="*/ 244 h 673"/>
                <a:gd name="T8" fmla="*/ 743 w 851"/>
                <a:gd name="T9" fmla="*/ 310 h 673"/>
                <a:gd name="T10" fmla="*/ 683 w 851"/>
                <a:gd name="T11" fmla="*/ 341 h 673"/>
                <a:gd name="T12" fmla="*/ 711 w 851"/>
                <a:gd name="T13" fmla="*/ 396 h 673"/>
                <a:gd name="T14" fmla="*/ 729 w 851"/>
                <a:gd name="T15" fmla="*/ 471 h 673"/>
                <a:gd name="T16" fmla="*/ 685 w 851"/>
                <a:gd name="T17" fmla="*/ 487 h 673"/>
                <a:gd name="T18" fmla="*/ 671 w 851"/>
                <a:gd name="T19" fmla="*/ 509 h 673"/>
                <a:gd name="T20" fmla="*/ 618 w 851"/>
                <a:gd name="T21" fmla="*/ 517 h 673"/>
                <a:gd name="T22" fmla="*/ 631 w 851"/>
                <a:gd name="T23" fmla="*/ 544 h 673"/>
                <a:gd name="T24" fmla="*/ 623 w 851"/>
                <a:gd name="T25" fmla="*/ 590 h 673"/>
                <a:gd name="T26" fmla="*/ 587 w 851"/>
                <a:gd name="T27" fmla="*/ 614 h 673"/>
                <a:gd name="T28" fmla="*/ 625 w 851"/>
                <a:gd name="T29" fmla="*/ 557 h 673"/>
                <a:gd name="T30" fmla="*/ 623 w 851"/>
                <a:gd name="T31" fmla="*/ 542 h 673"/>
                <a:gd name="T32" fmla="*/ 622 w 851"/>
                <a:gd name="T33" fmla="*/ 487 h 673"/>
                <a:gd name="T34" fmla="*/ 569 w 851"/>
                <a:gd name="T35" fmla="*/ 409 h 673"/>
                <a:gd name="T36" fmla="*/ 513 w 851"/>
                <a:gd name="T37" fmla="*/ 344 h 673"/>
                <a:gd name="T38" fmla="*/ 480 w 851"/>
                <a:gd name="T39" fmla="*/ 311 h 673"/>
                <a:gd name="T40" fmla="*/ 503 w 851"/>
                <a:gd name="T41" fmla="*/ 227 h 673"/>
                <a:gd name="T42" fmla="*/ 427 w 851"/>
                <a:gd name="T43" fmla="*/ 237 h 673"/>
                <a:gd name="T44" fmla="*/ 356 w 851"/>
                <a:gd name="T45" fmla="*/ 216 h 673"/>
                <a:gd name="T46" fmla="*/ 338 w 851"/>
                <a:gd name="T47" fmla="*/ 137 h 673"/>
                <a:gd name="T48" fmla="*/ 267 w 851"/>
                <a:gd name="T49" fmla="*/ 138 h 673"/>
                <a:gd name="T50" fmla="*/ 246 w 851"/>
                <a:gd name="T51" fmla="*/ 64 h 673"/>
                <a:gd name="T52" fmla="*/ 184 w 851"/>
                <a:gd name="T53" fmla="*/ 0 h 673"/>
                <a:gd name="T54" fmla="*/ 159 w 851"/>
                <a:gd name="T55" fmla="*/ 57 h 673"/>
                <a:gd name="T56" fmla="*/ 26 w 851"/>
                <a:gd name="T57" fmla="*/ 128 h 673"/>
                <a:gd name="T58" fmla="*/ 45 w 851"/>
                <a:gd name="T59" fmla="*/ 218 h 673"/>
                <a:gd name="T60" fmla="*/ 92 w 851"/>
                <a:gd name="T61" fmla="*/ 239 h 673"/>
                <a:gd name="T62" fmla="*/ 170 w 851"/>
                <a:gd name="T63" fmla="*/ 244 h 673"/>
                <a:gd name="T64" fmla="*/ 228 w 851"/>
                <a:gd name="T65" fmla="*/ 225 h 673"/>
                <a:gd name="T66" fmla="*/ 332 w 851"/>
                <a:gd name="T67" fmla="*/ 262 h 673"/>
                <a:gd name="T68" fmla="*/ 421 w 851"/>
                <a:gd name="T69" fmla="*/ 329 h 673"/>
                <a:gd name="T70" fmla="*/ 443 w 851"/>
                <a:gd name="T71" fmla="*/ 433 h 673"/>
                <a:gd name="T72" fmla="*/ 404 w 851"/>
                <a:gd name="T73" fmla="*/ 500 h 673"/>
                <a:gd name="T74" fmla="*/ 344 w 851"/>
                <a:gd name="T75" fmla="*/ 525 h 673"/>
                <a:gd name="T76" fmla="*/ 388 w 851"/>
                <a:gd name="T77" fmla="*/ 577 h 673"/>
                <a:gd name="T78" fmla="*/ 405 w 851"/>
                <a:gd name="T79" fmla="*/ 553 h 673"/>
                <a:gd name="T80" fmla="*/ 446 w 851"/>
                <a:gd name="T81" fmla="*/ 518 h 673"/>
                <a:gd name="T82" fmla="*/ 519 w 851"/>
                <a:gd name="T83" fmla="*/ 585 h 673"/>
                <a:gd name="T84" fmla="*/ 536 w 851"/>
                <a:gd name="T85" fmla="*/ 622 h 673"/>
                <a:gd name="T86" fmla="*/ 618 w 851"/>
                <a:gd name="T87" fmla="*/ 625 h 673"/>
                <a:gd name="T88" fmla="*/ 720 w 851"/>
                <a:gd name="T89" fmla="*/ 656 h 673"/>
                <a:gd name="T90" fmla="*/ 768 w 851"/>
                <a:gd name="T91" fmla="*/ 644 h 673"/>
                <a:gd name="T92" fmla="*/ 760 w 851"/>
                <a:gd name="T93" fmla="*/ 598 h 673"/>
                <a:gd name="T94" fmla="*/ 818 w 851"/>
                <a:gd name="T95" fmla="*/ 597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1" h="673">
                  <a:moveTo>
                    <a:pt x="831" y="566"/>
                  </a:moveTo>
                  <a:cubicBezTo>
                    <a:pt x="813" y="529"/>
                    <a:pt x="813" y="529"/>
                    <a:pt x="813" y="529"/>
                  </a:cubicBezTo>
                  <a:cubicBezTo>
                    <a:pt x="811" y="529"/>
                    <a:pt x="809" y="529"/>
                    <a:pt x="805" y="529"/>
                  </a:cubicBezTo>
                  <a:cubicBezTo>
                    <a:pt x="802" y="529"/>
                    <a:pt x="800" y="528"/>
                    <a:pt x="798" y="525"/>
                  </a:cubicBezTo>
                  <a:cubicBezTo>
                    <a:pt x="791" y="513"/>
                    <a:pt x="808" y="475"/>
                    <a:pt x="812" y="467"/>
                  </a:cubicBezTo>
                  <a:cubicBezTo>
                    <a:pt x="817" y="459"/>
                    <a:pt x="814" y="444"/>
                    <a:pt x="813" y="438"/>
                  </a:cubicBezTo>
                  <a:cubicBezTo>
                    <a:pt x="812" y="437"/>
                    <a:pt x="812" y="436"/>
                    <a:pt x="812" y="436"/>
                  </a:cubicBezTo>
                  <a:cubicBezTo>
                    <a:pt x="812" y="434"/>
                    <a:pt x="812" y="428"/>
                    <a:pt x="812" y="415"/>
                  </a:cubicBezTo>
                  <a:cubicBezTo>
                    <a:pt x="812" y="404"/>
                    <a:pt x="812" y="393"/>
                    <a:pt x="812" y="388"/>
                  </a:cubicBezTo>
                  <a:cubicBezTo>
                    <a:pt x="812" y="378"/>
                    <a:pt x="820" y="366"/>
                    <a:pt x="822" y="363"/>
                  </a:cubicBezTo>
                  <a:cubicBezTo>
                    <a:pt x="823" y="360"/>
                    <a:pt x="828" y="346"/>
                    <a:pt x="830" y="337"/>
                  </a:cubicBezTo>
                  <a:cubicBezTo>
                    <a:pt x="831" y="331"/>
                    <a:pt x="825" y="326"/>
                    <a:pt x="820" y="321"/>
                  </a:cubicBezTo>
                  <a:cubicBezTo>
                    <a:pt x="816" y="318"/>
                    <a:pt x="813" y="316"/>
                    <a:pt x="812" y="313"/>
                  </a:cubicBezTo>
                  <a:cubicBezTo>
                    <a:pt x="810" y="306"/>
                    <a:pt x="818" y="301"/>
                    <a:pt x="829" y="293"/>
                  </a:cubicBezTo>
                  <a:cubicBezTo>
                    <a:pt x="834" y="290"/>
                    <a:pt x="839" y="286"/>
                    <a:pt x="844" y="283"/>
                  </a:cubicBezTo>
                  <a:cubicBezTo>
                    <a:pt x="851" y="276"/>
                    <a:pt x="847" y="255"/>
                    <a:pt x="843" y="244"/>
                  </a:cubicBezTo>
                  <a:cubicBezTo>
                    <a:pt x="839" y="245"/>
                    <a:pt x="835" y="245"/>
                    <a:pt x="835" y="245"/>
                  </a:cubicBezTo>
                  <a:cubicBezTo>
                    <a:pt x="816" y="245"/>
                    <a:pt x="816" y="245"/>
                    <a:pt x="816" y="245"/>
                  </a:cubicBezTo>
                  <a:cubicBezTo>
                    <a:pt x="774" y="270"/>
                    <a:pt x="774" y="270"/>
                    <a:pt x="774" y="270"/>
                  </a:cubicBezTo>
                  <a:cubicBezTo>
                    <a:pt x="743" y="310"/>
                    <a:pt x="743" y="310"/>
                    <a:pt x="743" y="310"/>
                  </a:cubicBezTo>
                  <a:cubicBezTo>
                    <a:pt x="743" y="310"/>
                    <a:pt x="733" y="324"/>
                    <a:pt x="731" y="338"/>
                  </a:cubicBezTo>
                  <a:cubicBezTo>
                    <a:pt x="731" y="342"/>
                    <a:pt x="729" y="344"/>
                    <a:pt x="727" y="345"/>
                  </a:cubicBezTo>
                  <a:cubicBezTo>
                    <a:pt x="721" y="349"/>
                    <a:pt x="712" y="347"/>
                    <a:pt x="701" y="344"/>
                  </a:cubicBezTo>
                  <a:cubicBezTo>
                    <a:pt x="695" y="342"/>
                    <a:pt x="688" y="341"/>
                    <a:pt x="683" y="341"/>
                  </a:cubicBezTo>
                  <a:cubicBezTo>
                    <a:pt x="669" y="365"/>
                    <a:pt x="669" y="365"/>
                    <a:pt x="669" y="365"/>
                  </a:cubicBezTo>
                  <a:cubicBezTo>
                    <a:pt x="676" y="372"/>
                    <a:pt x="676" y="372"/>
                    <a:pt x="676" y="372"/>
                  </a:cubicBezTo>
                  <a:cubicBezTo>
                    <a:pt x="710" y="395"/>
                    <a:pt x="710" y="395"/>
                    <a:pt x="710" y="395"/>
                  </a:cubicBezTo>
                  <a:cubicBezTo>
                    <a:pt x="711" y="396"/>
                    <a:pt x="711" y="396"/>
                    <a:pt x="711" y="396"/>
                  </a:cubicBezTo>
                  <a:cubicBezTo>
                    <a:pt x="711" y="396"/>
                    <a:pt x="712" y="408"/>
                    <a:pt x="719" y="415"/>
                  </a:cubicBezTo>
                  <a:cubicBezTo>
                    <a:pt x="727" y="422"/>
                    <a:pt x="729" y="429"/>
                    <a:pt x="729" y="440"/>
                  </a:cubicBezTo>
                  <a:cubicBezTo>
                    <a:pt x="729" y="443"/>
                    <a:pt x="729" y="446"/>
                    <a:pt x="730" y="450"/>
                  </a:cubicBezTo>
                  <a:cubicBezTo>
                    <a:pt x="730" y="461"/>
                    <a:pt x="730" y="468"/>
                    <a:pt x="729" y="471"/>
                  </a:cubicBezTo>
                  <a:cubicBezTo>
                    <a:pt x="727" y="475"/>
                    <a:pt x="717" y="481"/>
                    <a:pt x="708" y="484"/>
                  </a:cubicBezTo>
                  <a:cubicBezTo>
                    <a:pt x="707" y="485"/>
                    <a:pt x="707" y="485"/>
                    <a:pt x="707" y="485"/>
                  </a:cubicBezTo>
                  <a:cubicBezTo>
                    <a:pt x="706" y="485"/>
                    <a:pt x="706" y="485"/>
                    <a:pt x="706" y="485"/>
                  </a:cubicBezTo>
                  <a:cubicBezTo>
                    <a:pt x="700" y="484"/>
                    <a:pt x="688" y="485"/>
                    <a:pt x="685" y="487"/>
                  </a:cubicBezTo>
                  <a:cubicBezTo>
                    <a:pt x="685" y="488"/>
                    <a:pt x="685" y="488"/>
                    <a:pt x="685" y="488"/>
                  </a:cubicBezTo>
                  <a:cubicBezTo>
                    <a:pt x="685" y="489"/>
                    <a:pt x="685" y="490"/>
                    <a:pt x="685" y="491"/>
                  </a:cubicBezTo>
                  <a:cubicBezTo>
                    <a:pt x="685" y="497"/>
                    <a:pt x="685" y="502"/>
                    <a:pt x="682" y="505"/>
                  </a:cubicBezTo>
                  <a:cubicBezTo>
                    <a:pt x="679" y="508"/>
                    <a:pt x="676" y="509"/>
                    <a:pt x="671" y="509"/>
                  </a:cubicBezTo>
                  <a:cubicBezTo>
                    <a:pt x="671" y="509"/>
                    <a:pt x="671" y="509"/>
                    <a:pt x="671" y="509"/>
                  </a:cubicBezTo>
                  <a:cubicBezTo>
                    <a:pt x="659" y="509"/>
                    <a:pt x="644" y="499"/>
                    <a:pt x="643" y="499"/>
                  </a:cubicBezTo>
                  <a:cubicBezTo>
                    <a:pt x="628" y="491"/>
                    <a:pt x="628" y="491"/>
                    <a:pt x="628" y="491"/>
                  </a:cubicBezTo>
                  <a:cubicBezTo>
                    <a:pt x="624" y="498"/>
                    <a:pt x="618" y="510"/>
                    <a:pt x="618" y="517"/>
                  </a:cubicBezTo>
                  <a:cubicBezTo>
                    <a:pt x="618" y="523"/>
                    <a:pt x="621" y="525"/>
                    <a:pt x="625" y="526"/>
                  </a:cubicBezTo>
                  <a:cubicBezTo>
                    <a:pt x="626" y="526"/>
                    <a:pt x="628" y="527"/>
                    <a:pt x="629" y="527"/>
                  </a:cubicBezTo>
                  <a:cubicBezTo>
                    <a:pt x="634" y="530"/>
                    <a:pt x="632" y="538"/>
                    <a:pt x="631" y="544"/>
                  </a:cubicBezTo>
                  <a:cubicBezTo>
                    <a:pt x="631" y="544"/>
                    <a:pt x="631" y="544"/>
                    <a:pt x="631" y="544"/>
                  </a:cubicBezTo>
                  <a:cubicBezTo>
                    <a:pt x="632" y="545"/>
                    <a:pt x="634" y="547"/>
                    <a:pt x="635" y="549"/>
                  </a:cubicBezTo>
                  <a:cubicBezTo>
                    <a:pt x="636" y="553"/>
                    <a:pt x="635" y="556"/>
                    <a:pt x="632" y="561"/>
                  </a:cubicBezTo>
                  <a:cubicBezTo>
                    <a:pt x="625" y="571"/>
                    <a:pt x="623" y="585"/>
                    <a:pt x="623" y="585"/>
                  </a:cubicBezTo>
                  <a:cubicBezTo>
                    <a:pt x="623" y="590"/>
                    <a:pt x="623" y="590"/>
                    <a:pt x="623" y="590"/>
                  </a:cubicBezTo>
                  <a:cubicBezTo>
                    <a:pt x="618" y="588"/>
                    <a:pt x="618" y="588"/>
                    <a:pt x="618" y="588"/>
                  </a:cubicBezTo>
                  <a:cubicBezTo>
                    <a:pt x="608" y="585"/>
                    <a:pt x="597" y="583"/>
                    <a:pt x="595" y="584"/>
                  </a:cubicBezTo>
                  <a:cubicBezTo>
                    <a:pt x="595" y="596"/>
                    <a:pt x="595" y="614"/>
                    <a:pt x="595" y="615"/>
                  </a:cubicBezTo>
                  <a:cubicBezTo>
                    <a:pt x="587" y="614"/>
                    <a:pt x="587" y="614"/>
                    <a:pt x="587" y="614"/>
                  </a:cubicBezTo>
                  <a:cubicBezTo>
                    <a:pt x="587" y="614"/>
                    <a:pt x="587" y="596"/>
                    <a:pt x="587" y="585"/>
                  </a:cubicBezTo>
                  <a:cubicBezTo>
                    <a:pt x="587" y="582"/>
                    <a:pt x="588" y="579"/>
                    <a:pt x="590" y="578"/>
                  </a:cubicBezTo>
                  <a:cubicBezTo>
                    <a:pt x="596" y="574"/>
                    <a:pt x="609" y="577"/>
                    <a:pt x="616" y="579"/>
                  </a:cubicBezTo>
                  <a:cubicBezTo>
                    <a:pt x="617" y="574"/>
                    <a:pt x="620" y="564"/>
                    <a:pt x="625" y="557"/>
                  </a:cubicBezTo>
                  <a:cubicBezTo>
                    <a:pt x="627" y="553"/>
                    <a:pt x="627" y="551"/>
                    <a:pt x="627" y="551"/>
                  </a:cubicBezTo>
                  <a:cubicBezTo>
                    <a:pt x="627" y="551"/>
                    <a:pt x="626" y="551"/>
                    <a:pt x="626" y="550"/>
                  </a:cubicBezTo>
                  <a:cubicBezTo>
                    <a:pt x="625" y="550"/>
                    <a:pt x="623" y="548"/>
                    <a:pt x="623" y="546"/>
                  </a:cubicBezTo>
                  <a:cubicBezTo>
                    <a:pt x="623" y="545"/>
                    <a:pt x="623" y="544"/>
                    <a:pt x="623" y="542"/>
                  </a:cubicBezTo>
                  <a:cubicBezTo>
                    <a:pt x="624" y="541"/>
                    <a:pt x="625" y="536"/>
                    <a:pt x="624" y="534"/>
                  </a:cubicBezTo>
                  <a:cubicBezTo>
                    <a:pt x="624" y="534"/>
                    <a:pt x="623" y="534"/>
                    <a:pt x="623" y="534"/>
                  </a:cubicBezTo>
                  <a:cubicBezTo>
                    <a:pt x="619" y="532"/>
                    <a:pt x="610" y="530"/>
                    <a:pt x="610" y="517"/>
                  </a:cubicBezTo>
                  <a:cubicBezTo>
                    <a:pt x="610" y="507"/>
                    <a:pt x="618" y="493"/>
                    <a:pt x="622" y="487"/>
                  </a:cubicBezTo>
                  <a:cubicBezTo>
                    <a:pt x="615" y="480"/>
                    <a:pt x="606" y="472"/>
                    <a:pt x="602" y="471"/>
                  </a:cubicBezTo>
                  <a:cubicBezTo>
                    <a:pt x="593" y="469"/>
                    <a:pt x="571" y="452"/>
                    <a:pt x="570" y="436"/>
                  </a:cubicBezTo>
                  <a:cubicBezTo>
                    <a:pt x="570" y="431"/>
                    <a:pt x="570" y="427"/>
                    <a:pt x="570" y="423"/>
                  </a:cubicBezTo>
                  <a:cubicBezTo>
                    <a:pt x="570" y="417"/>
                    <a:pt x="570" y="412"/>
                    <a:pt x="569" y="409"/>
                  </a:cubicBezTo>
                  <a:cubicBezTo>
                    <a:pt x="568" y="406"/>
                    <a:pt x="568" y="402"/>
                    <a:pt x="569" y="397"/>
                  </a:cubicBezTo>
                  <a:cubicBezTo>
                    <a:pt x="570" y="391"/>
                    <a:pt x="571" y="384"/>
                    <a:pt x="569" y="376"/>
                  </a:cubicBezTo>
                  <a:cubicBezTo>
                    <a:pt x="566" y="365"/>
                    <a:pt x="553" y="354"/>
                    <a:pt x="549" y="351"/>
                  </a:cubicBezTo>
                  <a:cubicBezTo>
                    <a:pt x="538" y="350"/>
                    <a:pt x="524" y="347"/>
                    <a:pt x="513" y="344"/>
                  </a:cubicBezTo>
                  <a:cubicBezTo>
                    <a:pt x="506" y="343"/>
                    <a:pt x="498" y="341"/>
                    <a:pt x="496" y="341"/>
                  </a:cubicBezTo>
                  <a:cubicBezTo>
                    <a:pt x="494" y="342"/>
                    <a:pt x="493" y="342"/>
                    <a:pt x="491" y="341"/>
                  </a:cubicBezTo>
                  <a:cubicBezTo>
                    <a:pt x="486" y="337"/>
                    <a:pt x="482" y="321"/>
                    <a:pt x="480" y="312"/>
                  </a:cubicBezTo>
                  <a:cubicBezTo>
                    <a:pt x="480" y="311"/>
                    <a:pt x="480" y="311"/>
                    <a:pt x="480" y="311"/>
                  </a:cubicBezTo>
                  <a:cubicBezTo>
                    <a:pt x="480" y="284"/>
                    <a:pt x="480" y="284"/>
                    <a:pt x="480" y="284"/>
                  </a:cubicBezTo>
                  <a:cubicBezTo>
                    <a:pt x="482" y="283"/>
                    <a:pt x="482" y="283"/>
                    <a:pt x="482" y="283"/>
                  </a:cubicBezTo>
                  <a:cubicBezTo>
                    <a:pt x="482" y="283"/>
                    <a:pt x="501" y="266"/>
                    <a:pt x="510" y="255"/>
                  </a:cubicBezTo>
                  <a:cubicBezTo>
                    <a:pt x="517" y="247"/>
                    <a:pt x="512" y="238"/>
                    <a:pt x="503" y="227"/>
                  </a:cubicBezTo>
                  <a:cubicBezTo>
                    <a:pt x="500" y="223"/>
                    <a:pt x="485" y="231"/>
                    <a:pt x="478" y="234"/>
                  </a:cubicBezTo>
                  <a:cubicBezTo>
                    <a:pt x="469" y="238"/>
                    <a:pt x="464" y="241"/>
                    <a:pt x="460" y="241"/>
                  </a:cubicBezTo>
                  <a:cubicBezTo>
                    <a:pt x="456" y="241"/>
                    <a:pt x="453" y="240"/>
                    <a:pt x="450" y="238"/>
                  </a:cubicBezTo>
                  <a:cubicBezTo>
                    <a:pt x="444" y="236"/>
                    <a:pt x="438" y="234"/>
                    <a:pt x="427" y="237"/>
                  </a:cubicBezTo>
                  <a:cubicBezTo>
                    <a:pt x="411" y="242"/>
                    <a:pt x="404" y="259"/>
                    <a:pt x="404" y="259"/>
                  </a:cubicBezTo>
                  <a:cubicBezTo>
                    <a:pt x="402" y="263"/>
                    <a:pt x="402" y="263"/>
                    <a:pt x="402" y="263"/>
                  </a:cubicBezTo>
                  <a:cubicBezTo>
                    <a:pt x="367" y="249"/>
                    <a:pt x="367" y="249"/>
                    <a:pt x="367" y="249"/>
                  </a:cubicBezTo>
                  <a:cubicBezTo>
                    <a:pt x="356" y="216"/>
                    <a:pt x="356" y="216"/>
                    <a:pt x="356" y="216"/>
                  </a:cubicBezTo>
                  <a:cubicBezTo>
                    <a:pt x="340" y="207"/>
                    <a:pt x="340" y="207"/>
                    <a:pt x="340" y="207"/>
                  </a:cubicBezTo>
                  <a:cubicBezTo>
                    <a:pt x="329" y="199"/>
                    <a:pt x="316" y="188"/>
                    <a:pt x="316" y="181"/>
                  </a:cubicBezTo>
                  <a:cubicBezTo>
                    <a:pt x="316" y="178"/>
                    <a:pt x="318" y="174"/>
                    <a:pt x="324" y="167"/>
                  </a:cubicBezTo>
                  <a:cubicBezTo>
                    <a:pt x="330" y="158"/>
                    <a:pt x="338" y="146"/>
                    <a:pt x="338" y="137"/>
                  </a:cubicBezTo>
                  <a:cubicBezTo>
                    <a:pt x="338" y="130"/>
                    <a:pt x="338" y="129"/>
                    <a:pt x="334" y="129"/>
                  </a:cubicBezTo>
                  <a:cubicBezTo>
                    <a:pt x="332" y="129"/>
                    <a:pt x="329" y="129"/>
                    <a:pt x="326" y="127"/>
                  </a:cubicBezTo>
                  <a:cubicBezTo>
                    <a:pt x="318" y="124"/>
                    <a:pt x="290" y="133"/>
                    <a:pt x="286" y="138"/>
                  </a:cubicBezTo>
                  <a:cubicBezTo>
                    <a:pt x="279" y="144"/>
                    <a:pt x="271" y="141"/>
                    <a:pt x="267" y="138"/>
                  </a:cubicBezTo>
                  <a:cubicBezTo>
                    <a:pt x="267" y="137"/>
                    <a:pt x="267" y="137"/>
                    <a:pt x="267" y="137"/>
                  </a:cubicBezTo>
                  <a:cubicBezTo>
                    <a:pt x="247" y="112"/>
                    <a:pt x="247" y="112"/>
                    <a:pt x="247" y="112"/>
                  </a:cubicBezTo>
                  <a:cubicBezTo>
                    <a:pt x="235" y="80"/>
                    <a:pt x="235" y="80"/>
                    <a:pt x="235" y="80"/>
                  </a:cubicBezTo>
                  <a:cubicBezTo>
                    <a:pt x="246" y="64"/>
                    <a:pt x="246" y="64"/>
                    <a:pt x="246" y="64"/>
                  </a:cubicBezTo>
                  <a:cubicBezTo>
                    <a:pt x="235" y="49"/>
                    <a:pt x="235" y="49"/>
                    <a:pt x="235" y="49"/>
                  </a:cubicBezTo>
                  <a:cubicBezTo>
                    <a:pt x="235" y="1"/>
                    <a:pt x="235" y="1"/>
                    <a:pt x="235" y="1"/>
                  </a:cubicBezTo>
                  <a:cubicBezTo>
                    <a:pt x="239" y="1"/>
                    <a:pt x="239" y="1"/>
                    <a:pt x="239" y="1"/>
                  </a:cubicBezTo>
                  <a:cubicBezTo>
                    <a:pt x="219" y="0"/>
                    <a:pt x="184" y="0"/>
                    <a:pt x="184" y="0"/>
                  </a:cubicBezTo>
                  <a:cubicBezTo>
                    <a:pt x="188" y="1"/>
                    <a:pt x="188" y="1"/>
                    <a:pt x="188" y="1"/>
                  </a:cubicBezTo>
                  <a:cubicBezTo>
                    <a:pt x="185" y="13"/>
                    <a:pt x="185" y="13"/>
                    <a:pt x="185" y="13"/>
                  </a:cubicBezTo>
                  <a:cubicBezTo>
                    <a:pt x="185" y="36"/>
                    <a:pt x="185" y="36"/>
                    <a:pt x="185" y="36"/>
                  </a:cubicBezTo>
                  <a:cubicBezTo>
                    <a:pt x="185" y="39"/>
                    <a:pt x="184" y="49"/>
                    <a:pt x="159" y="57"/>
                  </a:cubicBezTo>
                  <a:cubicBezTo>
                    <a:pt x="138" y="63"/>
                    <a:pt x="113" y="59"/>
                    <a:pt x="106" y="57"/>
                  </a:cubicBezTo>
                  <a:cubicBezTo>
                    <a:pt x="66" y="95"/>
                    <a:pt x="66" y="95"/>
                    <a:pt x="66" y="95"/>
                  </a:cubicBezTo>
                  <a:cubicBezTo>
                    <a:pt x="63" y="97"/>
                    <a:pt x="48" y="109"/>
                    <a:pt x="42" y="111"/>
                  </a:cubicBezTo>
                  <a:cubicBezTo>
                    <a:pt x="40" y="112"/>
                    <a:pt x="32" y="120"/>
                    <a:pt x="26" y="128"/>
                  </a:cubicBezTo>
                  <a:cubicBezTo>
                    <a:pt x="0" y="191"/>
                    <a:pt x="0" y="191"/>
                    <a:pt x="0" y="191"/>
                  </a:cubicBezTo>
                  <a:cubicBezTo>
                    <a:pt x="26" y="207"/>
                    <a:pt x="26" y="207"/>
                    <a:pt x="26" y="207"/>
                  </a:cubicBezTo>
                  <a:cubicBezTo>
                    <a:pt x="45" y="207"/>
                    <a:pt x="45" y="207"/>
                    <a:pt x="45" y="207"/>
                  </a:cubicBezTo>
                  <a:cubicBezTo>
                    <a:pt x="45" y="218"/>
                    <a:pt x="45" y="218"/>
                    <a:pt x="45" y="218"/>
                  </a:cubicBezTo>
                  <a:cubicBezTo>
                    <a:pt x="65" y="216"/>
                    <a:pt x="65" y="216"/>
                    <a:pt x="65" y="216"/>
                  </a:cubicBezTo>
                  <a:cubicBezTo>
                    <a:pt x="80" y="230"/>
                    <a:pt x="80" y="230"/>
                    <a:pt x="80" y="230"/>
                  </a:cubicBezTo>
                  <a:cubicBezTo>
                    <a:pt x="80" y="240"/>
                    <a:pt x="80" y="240"/>
                    <a:pt x="80" y="240"/>
                  </a:cubicBezTo>
                  <a:cubicBezTo>
                    <a:pt x="92" y="239"/>
                    <a:pt x="92" y="239"/>
                    <a:pt x="92" y="239"/>
                  </a:cubicBezTo>
                  <a:cubicBezTo>
                    <a:pt x="110" y="245"/>
                    <a:pt x="110" y="245"/>
                    <a:pt x="110" y="245"/>
                  </a:cubicBezTo>
                  <a:cubicBezTo>
                    <a:pt x="133" y="259"/>
                    <a:pt x="133" y="259"/>
                    <a:pt x="133" y="259"/>
                  </a:cubicBezTo>
                  <a:cubicBezTo>
                    <a:pt x="155" y="261"/>
                    <a:pt x="155" y="261"/>
                    <a:pt x="155" y="261"/>
                  </a:cubicBezTo>
                  <a:cubicBezTo>
                    <a:pt x="170" y="244"/>
                    <a:pt x="170" y="244"/>
                    <a:pt x="170" y="244"/>
                  </a:cubicBezTo>
                  <a:cubicBezTo>
                    <a:pt x="180" y="221"/>
                    <a:pt x="180" y="221"/>
                    <a:pt x="180" y="221"/>
                  </a:cubicBezTo>
                  <a:cubicBezTo>
                    <a:pt x="180" y="207"/>
                    <a:pt x="180" y="207"/>
                    <a:pt x="180" y="207"/>
                  </a:cubicBezTo>
                  <a:cubicBezTo>
                    <a:pt x="208" y="207"/>
                    <a:pt x="208" y="207"/>
                    <a:pt x="208" y="207"/>
                  </a:cubicBezTo>
                  <a:cubicBezTo>
                    <a:pt x="228" y="225"/>
                    <a:pt x="228" y="225"/>
                    <a:pt x="228" y="225"/>
                  </a:cubicBezTo>
                  <a:cubicBezTo>
                    <a:pt x="270" y="218"/>
                    <a:pt x="270" y="218"/>
                    <a:pt x="270" y="218"/>
                  </a:cubicBezTo>
                  <a:cubicBezTo>
                    <a:pt x="312" y="279"/>
                    <a:pt x="312" y="279"/>
                    <a:pt x="312" y="279"/>
                  </a:cubicBezTo>
                  <a:cubicBezTo>
                    <a:pt x="329" y="259"/>
                    <a:pt x="329" y="259"/>
                    <a:pt x="329" y="259"/>
                  </a:cubicBezTo>
                  <a:cubicBezTo>
                    <a:pt x="332" y="262"/>
                    <a:pt x="332" y="262"/>
                    <a:pt x="332" y="262"/>
                  </a:cubicBezTo>
                  <a:cubicBezTo>
                    <a:pt x="333" y="263"/>
                    <a:pt x="351" y="287"/>
                    <a:pt x="358" y="296"/>
                  </a:cubicBezTo>
                  <a:cubicBezTo>
                    <a:pt x="363" y="302"/>
                    <a:pt x="385" y="312"/>
                    <a:pt x="399" y="317"/>
                  </a:cubicBezTo>
                  <a:cubicBezTo>
                    <a:pt x="418" y="317"/>
                    <a:pt x="418" y="317"/>
                    <a:pt x="418" y="317"/>
                  </a:cubicBezTo>
                  <a:cubicBezTo>
                    <a:pt x="421" y="329"/>
                    <a:pt x="421" y="329"/>
                    <a:pt x="421" y="329"/>
                  </a:cubicBezTo>
                  <a:cubicBezTo>
                    <a:pt x="422" y="332"/>
                    <a:pt x="434" y="360"/>
                    <a:pt x="444" y="372"/>
                  </a:cubicBezTo>
                  <a:cubicBezTo>
                    <a:pt x="456" y="386"/>
                    <a:pt x="463" y="421"/>
                    <a:pt x="464" y="422"/>
                  </a:cubicBezTo>
                  <a:cubicBezTo>
                    <a:pt x="465" y="426"/>
                    <a:pt x="465" y="426"/>
                    <a:pt x="465" y="426"/>
                  </a:cubicBezTo>
                  <a:cubicBezTo>
                    <a:pt x="443" y="433"/>
                    <a:pt x="443" y="433"/>
                    <a:pt x="443" y="433"/>
                  </a:cubicBezTo>
                  <a:cubicBezTo>
                    <a:pt x="443" y="453"/>
                    <a:pt x="443" y="453"/>
                    <a:pt x="443" y="453"/>
                  </a:cubicBezTo>
                  <a:cubicBezTo>
                    <a:pt x="424" y="467"/>
                    <a:pt x="424" y="467"/>
                    <a:pt x="424" y="467"/>
                  </a:cubicBezTo>
                  <a:cubicBezTo>
                    <a:pt x="412" y="489"/>
                    <a:pt x="412" y="489"/>
                    <a:pt x="412" y="489"/>
                  </a:cubicBezTo>
                  <a:cubicBezTo>
                    <a:pt x="404" y="500"/>
                    <a:pt x="404" y="500"/>
                    <a:pt x="404" y="500"/>
                  </a:cubicBezTo>
                  <a:cubicBezTo>
                    <a:pt x="404" y="500"/>
                    <a:pt x="399" y="507"/>
                    <a:pt x="404" y="517"/>
                  </a:cubicBezTo>
                  <a:cubicBezTo>
                    <a:pt x="406" y="522"/>
                    <a:pt x="405" y="527"/>
                    <a:pt x="401" y="530"/>
                  </a:cubicBezTo>
                  <a:cubicBezTo>
                    <a:pt x="393" y="536"/>
                    <a:pt x="378" y="535"/>
                    <a:pt x="368" y="526"/>
                  </a:cubicBezTo>
                  <a:cubicBezTo>
                    <a:pt x="360" y="520"/>
                    <a:pt x="349" y="523"/>
                    <a:pt x="344" y="525"/>
                  </a:cubicBezTo>
                  <a:cubicBezTo>
                    <a:pt x="353" y="547"/>
                    <a:pt x="353" y="547"/>
                    <a:pt x="353" y="547"/>
                  </a:cubicBezTo>
                  <a:cubicBezTo>
                    <a:pt x="374" y="564"/>
                    <a:pt x="374" y="564"/>
                    <a:pt x="374" y="564"/>
                  </a:cubicBezTo>
                  <a:cubicBezTo>
                    <a:pt x="374" y="576"/>
                    <a:pt x="374" y="576"/>
                    <a:pt x="374" y="576"/>
                  </a:cubicBezTo>
                  <a:cubicBezTo>
                    <a:pt x="388" y="577"/>
                    <a:pt x="388" y="577"/>
                    <a:pt x="388" y="577"/>
                  </a:cubicBezTo>
                  <a:cubicBezTo>
                    <a:pt x="390" y="575"/>
                    <a:pt x="399" y="571"/>
                    <a:pt x="410" y="566"/>
                  </a:cubicBezTo>
                  <a:cubicBezTo>
                    <a:pt x="411" y="566"/>
                    <a:pt x="413" y="565"/>
                    <a:pt x="413" y="563"/>
                  </a:cubicBezTo>
                  <a:cubicBezTo>
                    <a:pt x="413" y="561"/>
                    <a:pt x="410" y="558"/>
                    <a:pt x="408" y="556"/>
                  </a:cubicBezTo>
                  <a:cubicBezTo>
                    <a:pt x="405" y="553"/>
                    <a:pt x="405" y="553"/>
                    <a:pt x="405" y="553"/>
                  </a:cubicBezTo>
                  <a:cubicBezTo>
                    <a:pt x="408" y="550"/>
                    <a:pt x="408" y="550"/>
                    <a:pt x="408" y="550"/>
                  </a:cubicBezTo>
                  <a:cubicBezTo>
                    <a:pt x="408" y="550"/>
                    <a:pt x="419" y="539"/>
                    <a:pt x="426" y="524"/>
                  </a:cubicBezTo>
                  <a:cubicBezTo>
                    <a:pt x="428" y="520"/>
                    <a:pt x="430" y="515"/>
                    <a:pt x="435" y="514"/>
                  </a:cubicBezTo>
                  <a:cubicBezTo>
                    <a:pt x="439" y="512"/>
                    <a:pt x="443" y="515"/>
                    <a:pt x="446" y="518"/>
                  </a:cubicBezTo>
                  <a:cubicBezTo>
                    <a:pt x="448" y="519"/>
                    <a:pt x="451" y="521"/>
                    <a:pt x="453" y="521"/>
                  </a:cubicBezTo>
                  <a:cubicBezTo>
                    <a:pt x="463" y="523"/>
                    <a:pt x="464" y="541"/>
                    <a:pt x="464" y="550"/>
                  </a:cubicBezTo>
                  <a:cubicBezTo>
                    <a:pt x="471" y="553"/>
                    <a:pt x="489" y="559"/>
                    <a:pt x="495" y="563"/>
                  </a:cubicBezTo>
                  <a:cubicBezTo>
                    <a:pt x="503" y="567"/>
                    <a:pt x="513" y="573"/>
                    <a:pt x="519" y="585"/>
                  </a:cubicBezTo>
                  <a:cubicBezTo>
                    <a:pt x="522" y="592"/>
                    <a:pt x="521" y="598"/>
                    <a:pt x="520" y="603"/>
                  </a:cubicBezTo>
                  <a:cubicBezTo>
                    <a:pt x="519" y="608"/>
                    <a:pt x="517" y="614"/>
                    <a:pt x="519" y="621"/>
                  </a:cubicBezTo>
                  <a:cubicBezTo>
                    <a:pt x="520" y="624"/>
                    <a:pt x="521" y="624"/>
                    <a:pt x="521" y="624"/>
                  </a:cubicBezTo>
                  <a:cubicBezTo>
                    <a:pt x="524" y="626"/>
                    <a:pt x="531" y="624"/>
                    <a:pt x="536" y="622"/>
                  </a:cubicBezTo>
                  <a:cubicBezTo>
                    <a:pt x="542" y="621"/>
                    <a:pt x="547" y="619"/>
                    <a:pt x="551" y="620"/>
                  </a:cubicBezTo>
                  <a:cubicBezTo>
                    <a:pt x="554" y="620"/>
                    <a:pt x="560" y="620"/>
                    <a:pt x="566" y="619"/>
                  </a:cubicBezTo>
                  <a:cubicBezTo>
                    <a:pt x="576" y="618"/>
                    <a:pt x="587" y="616"/>
                    <a:pt x="595" y="620"/>
                  </a:cubicBezTo>
                  <a:cubicBezTo>
                    <a:pt x="599" y="622"/>
                    <a:pt x="609" y="624"/>
                    <a:pt x="618" y="625"/>
                  </a:cubicBezTo>
                  <a:cubicBezTo>
                    <a:pt x="637" y="627"/>
                    <a:pt x="648" y="629"/>
                    <a:pt x="649" y="636"/>
                  </a:cubicBezTo>
                  <a:cubicBezTo>
                    <a:pt x="651" y="639"/>
                    <a:pt x="672" y="649"/>
                    <a:pt x="690" y="655"/>
                  </a:cubicBezTo>
                  <a:cubicBezTo>
                    <a:pt x="720" y="655"/>
                    <a:pt x="720" y="655"/>
                    <a:pt x="720" y="655"/>
                  </a:cubicBezTo>
                  <a:cubicBezTo>
                    <a:pt x="720" y="656"/>
                    <a:pt x="720" y="656"/>
                    <a:pt x="720" y="656"/>
                  </a:cubicBezTo>
                  <a:cubicBezTo>
                    <a:pt x="762" y="672"/>
                    <a:pt x="762" y="672"/>
                    <a:pt x="762" y="672"/>
                  </a:cubicBezTo>
                  <a:cubicBezTo>
                    <a:pt x="766" y="673"/>
                    <a:pt x="766" y="673"/>
                    <a:pt x="766" y="673"/>
                  </a:cubicBezTo>
                  <a:cubicBezTo>
                    <a:pt x="766" y="645"/>
                    <a:pt x="766" y="645"/>
                    <a:pt x="766" y="645"/>
                  </a:cubicBezTo>
                  <a:cubicBezTo>
                    <a:pt x="768" y="644"/>
                    <a:pt x="768" y="644"/>
                    <a:pt x="768" y="644"/>
                  </a:cubicBezTo>
                  <a:cubicBezTo>
                    <a:pt x="780" y="640"/>
                    <a:pt x="793" y="635"/>
                    <a:pt x="797" y="633"/>
                  </a:cubicBezTo>
                  <a:cubicBezTo>
                    <a:pt x="797" y="631"/>
                    <a:pt x="797" y="629"/>
                    <a:pt x="797" y="626"/>
                  </a:cubicBezTo>
                  <a:cubicBezTo>
                    <a:pt x="783" y="617"/>
                    <a:pt x="783" y="617"/>
                    <a:pt x="783" y="617"/>
                  </a:cubicBezTo>
                  <a:cubicBezTo>
                    <a:pt x="760" y="598"/>
                    <a:pt x="760" y="598"/>
                    <a:pt x="760" y="598"/>
                  </a:cubicBezTo>
                  <a:cubicBezTo>
                    <a:pt x="770" y="597"/>
                    <a:pt x="770" y="597"/>
                    <a:pt x="770" y="597"/>
                  </a:cubicBezTo>
                  <a:cubicBezTo>
                    <a:pt x="770" y="597"/>
                    <a:pt x="779" y="597"/>
                    <a:pt x="786" y="597"/>
                  </a:cubicBezTo>
                  <a:cubicBezTo>
                    <a:pt x="787" y="597"/>
                    <a:pt x="790" y="597"/>
                    <a:pt x="793" y="596"/>
                  </a:cubicBezTo>
                  <a:cubicBezTo>
                    <a:pt x="799" y="595"/>
                    <a:pt x="809" y="593"/>
                    <a:pt x="818" y="597"/>
                  </a:cubicBezTo>
                  <a:cubicBezTo>
                    <a:pt x="825" y="601"/>
                    <a:pt x="840" y="606"/>
                    <a:pt x="849" y="609"/>
                  </a:cubicBezTo>
                  <a:cubicBezTo>
                    <a:pt x="842" y="588"/>
                    <a:pt x="842" y="588"/>
                    <a:pt x="842" y="588"/>
                  </a:cubicBezTo>
                  <a:lnTo>
                    <a:pt x="831" y="5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5" name="Freeform 4"/>
            <p:cNvSpPr/>
            <p:nvPr/>
          </p:nvSpPr>
          <p:spPr bwMode="auto">
            <a:xfrm>
              <a:off x="6375401" y="4840287"/>
              <a:ext cx="790574" cy="641350"/>
            </a:xfrm>
            <a:custGeom>
              <a:avLst/>
              <a:gdLst>
                <a:gd name="T0" fmla="*/ 174 w 318"/>
                <a:gd name="T1" fmla="*/ 209 h 258"/>
                <a:gd name="T2" fmla="*/ 208 w 318"/>
                <a:gd name="T3" fmla="*/ 233 h 258"/>
                <a:gd name="T4" fmla="*/ 216 w 318"/>
                <a:gd name="T5" fmla="*/ 233 h 258"/>
                <a:gd name="T6" fmla="*/ 221 w 318"/>
                <a:gd name="T7" fmla="*/ 226 h 258"/>
                <a:gd name="T8" fmla="*/ 248 w 318"/>
                <a:gd name="T9" fmla="*/ 208 h 258"/>
                <a:gd name="T10" fmla="*/ 274 w 318"/>
                <a:gd name="T11" fmla="*/ 207 h 258"/>
                <a:gd name="T12" fmla="*/ 307 w 318"/>
                <a:gd name="T13" fmla="*/ 194 h 258"/>
                <a:gd name="T14" fmla="*/ 307 w 318"/>
                <a:gd name="T15" fmla="*/ 194 h 258"/>
                <a:gd name="T16" fmla="*/ 313 w 318"/>
                <a:gd name="T17" fmla="*/ 194 h 258"/>
                <a:gd name="T18" fmla="*/ 310 w 318"/>
                <a:gd name="T19" fmla="*/ 153 h 258"/>
                <a:gd name="T20" fmla="*/ 318 w 318"/>
                <a:gd name="T21" fmla="*/ 132 h 258"/>
                <a:gd name="T22" fmla="*/ 310 w 318"/>
                <a:gd name="T23" fmla="*/ 125 h 258"/>
                <a:gd name="T24" fmla="*/ 287 w 318"/>
                <a:gd name="T25" fmla="*/ 123 h 258"/>
                <a:gd name="T26" fmla="*/ 287 w 318"/>
                <a:gd name="T27" fmla="*/ 110 h 258"/>
                <a:gd name="T28" fmla="*/ 311 w 318"/>
                <a:gd name="T29" fmla="*/ 94 h 258"/>
                <a:gd name="T30" fmla="*/ 312 w 318"/>
                <a:gd name="T31" fmla="*/ 67 h 258"/>
                <a:gd name="T32" fmla="*/ 313 w 318"/>
                <a:gd name="T33" fmla="*/ 55 h 258"/>
                <a:gd name="T34" fmla="*/ 290 w 318"/>
                <a:gd name="T35" fmla="*/ 55 h 258"/>
                <a:gd name="T36" fmla="*/ 255 w 318"/>
                <a:gd name="T37" fmla="*/ 30 h 258"/>
                <a:gd name="T38" fmla="*/ 256 w 318"/>
                <a:gd name="T39" fmla="*/ 27 h 258"/>
                <a:gd name="T40" fmla="*/ 261 w 318"/>
                <a:gd name="T41" fmla="*/ 7 h 258"/>
                <a:gd name="T42" fmla="*/ 260 w 318"/>
                <a:gd name="T43" fmla="*/ 7 h 258"/>
                <a:gd name="T44" fmla="*/ 232 w 318"/>
                <a:gd name="T45" fmla="*/ 7 h 258"/>
                <a:gd name="T46" fmla="*/ 231 w 318"/>
                <a:gd name="T47" fmla="*/ 5 h 258"/>
                <a:gd name="T48" fmla="*/ 223 w 318"/>
                <a:gd name="T49" fmla="*/ 1 h 258"/>
                <a:gd name="T50" fmla="*/ 219 w 318"/>
                <a:gd name="T51" fmla="*/ 5 h 258"/>
                <a:gd name="T52" fmla="*/ 199 w 318"/>
                <a:gd name="T53" fmla="*/ 20 h 258"/>
                <a:gd name="T54" fmla="*/ 186 w 318"/>
                <a:gd name="T55" fmla="*/ 26 h 258"/>
                <a:gd name="T56" fmla="*/ 186 w 318"/>
                <a:gd name="T57" fmla="*/ 40 h 258"/>
                <a:gd name="T58" fmla="*/ 160 w 318"/>
                <a:gd name="T59" fmla="*/ 38 h 258"/>
                <a:gd name="T60" fmla="*/ 134 w 318"/>
                <a:gd name="T61" fmla="*/ 28 h 258"/>
                <a:gd name="T62" fmla="*/ 130 w 318"/>
                <a:gd name="T63" fmla="*/ 38 h 258"/>
                <a:gd name="T64" fmla="*/ 145 w 318"/>
                <a:gd name="T65" fmla="*/ 61 h 258"/>
                <a:gd name="T66" fmla="*/ 147 w 318"/>
                <a:gd name="T67" fmla="*/ 63 h 258"/>
                <a:gd name="T68" fmla="*/ 138 w 318"/>
                <a:gd name="T69" fmla="*/ 83 h 258"/>
                <a:gd name="T70" fmla="*/ 99 w 318"/>
                <a:gd name="T71" fmla="*/ 83 h 258"/>
                <a:gd name="T72" fmla="*/ 82 w 318"/>
                <a:gd name="T73" fmla="*/ 97 h 258"/>
                <a:gd name="T74" fmla="*/ 48 w 318"/>
                <a:gd name="T75" fmla="*/ 107 h 258"/>
                <a:gd name="T76" fmla="*/ 16 w 318"/>
                <a:gd name="T77" fmla="*/ 101 h 258"/>
                <a:gd name="T78" fmla="*/ 0 w 318"/>
                <a:gd name="T79" fmla="*/ 111 h 258"/>
                <a:gd name="T80" fmla="*/ 9 w 318"/>
                <a:gd name="T81" fmla="*/ 127 h 258"/>
                <a:gd name="T82" fmla="*/ 5 w 318"/>
                <a:gd name="T83" fmla="*/ 133 h 258"/>
                <a:gd name="T84" fmla="*/ 4 w 318"/>
                <a:gd name="T85" fmla="*/ 133 h 258"/>
                <a:gd name="T86" fmla="*/ 6 w 318"/>
                <a:gd name="T87" fmla="*/ 135 h 258"/>
                <a:gd name="T88" fmla="*/ 14 w 318"/>
                <a:gd name="T89" fmla="*/ 140 h 258"/>
                <a:gd name="T90" fmla="*/ 22 w 318"/>
                <a:gd name="T91" fmla="*/ 136 h 258"/>
                <a:gd name="T92" fmla="*/ 34 w 318"/>
                <a:gd name="T93" fmla="*/ 131 h 258"/>
                <a:gd name="T94" fmla="*/ 42 w 318"/>
                <a:gd name="T95" fmla="*/ 138 h 258"/>
                <a:gd name="T96" fmla="*/ 40 w 318"/>
                <a:gd name="T97" fmla="*/ 173 h 258"/>
                <a:gd name="T98" fmla="*/ 39 w 318"/>
                <a:gd name="T99" fmla="*/ 179 h 258"/>
                <a:gd name="T100" fmla="*/ 44 w 318"/>
                <a:gd name="T101" fmla="*/ 214 h 258"/>
                <a:gd name="T102" fmla="*/ 44 w 318"/>
                <a:gd name="T103" fmla="*/ 215 h 258"/>
                <a:gd name="T104" fmla="*/ 44 w 318"/>
                <a:gd name="T105" fmla="*/ 215 h 258"/>
                <a:gd name="T106" fmla="*/ 41 w 318"/>
                <a:gd name="T107" fmla="*/ 252 h 258"/>
                <a:gd name="T108" fmla="*/ 41 w 318"/>
                <a:gd name="T109" fmla="*/ 255 h 258"/>
                <a:gd name="T110" fmla="*/ 85 w 318"/>
                <a:gd name="T111" fmla="*/ 238 h 258"/>
                <a:gd name="T112" fmla="*/ 87 w 318"/>
                <a:gd name="T113" fmla="*/ 239 h 258"/>
                <a:gd name="T114" fmla="*/ 118 w 318"/>
                <a:gd name="T115" fmla="*/ 256 h 258"/>
                <a:gd name="T116" fmla="*/ 130 w 318"/>
                <a:gd name="T117" fmla="*/ 251 h 258"/>
                <a:gd name="T118" fmla="*/ 135 w 318"/>
                <a:gd name="T119" fmla="*/ 248 h 258"/>
                <a:gd name="T120" fmla="*/ 158 w 318"/>
                <a:gd name="T121" fmla="*/ 231 h 258"/>
                <a:gd name="T122" fmla="*/ 161 w 318"/>
                <a:gd name="T123" fmla="*/ 209 h 258"/>
                <a:gd name="T124" fmla="*/ 174 w 318"/>
                <a:gd name="T125" fmla="*/ 20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8" h="258">
                  <a:moveTo>
                    <a:pt x="174" y="209"/>
                  </a:moveTo>
                  <a:cubicBezTo>
                    <a:pt x="190" y="216"/>
                    <a:pt x="206" y="230"/>
                    <a:pt x="208" y="233"/>
                  </a:cubicBezTo>
                  <a:cubicBezTo>
                    <a:pt x="209" y="233"/>
                    <a:pt x="213" y="235"/>
                    <a:pt x="216" y="233"/>
                  </a:cubicBezTo>
                  <a:cubicBezTo>
                    <a:pt x="217" y="232"/>
                    <a:pt x="219" y="229"/>
                    <a:pt x="221" y="226"/>
                  </a:cubicBezTo>
                  <a:cubicBezTo>
                    <a:pt x="228" y="216"/>
                    <a:pt x="237" y="203"/>
                    <a:pt x="248" y="208"/>
                  </a:cubicBezTo>
                  <a:cubicBezTo>
                    <a:pt x="258" y="212"/>
                    <a:pt x="270" y="210"/>
                    <a:pt x="274" y="207"/>
                  </a:cubicBezTo>
                  <a:cubicBezTo>
                    <a:pt x="280" y="204"/>
                    <a:pt x="304" y="195"/>
                    <a:pt x="307" y="194"/>
                  </a:cubicBezTo>
                  <a:cubicBezTo>
                    <a:pt x="307" y="194"/>
                    <a:pt x="307" y="194"/>
                    <a:pt x="307" y="194"/>
                  </a:cubicBezTo>
                  <a:cubicBezTo>
                    <a:pt x="313" y="194"/>
                    <a:pt x="313" y="194"/>
                    <a:pt x="313" y="194"/>
                  </a:cubicBezTo>
                  <a:cubicBezTo>
                    <a:pt x="310" y="153"/>
                    <a:pt x="310" y="153"/>
                    <a:pt x="310" y="153"/>
                  </a:cubicBezTo>
                  <a:cubicBezTo>
                    <a:pt x="318" y="132"/>
                    <a:pt x="318" y="132"/>
                    <a:pt x="318" y="132"/>
                  </a:cubicBezTo>
                  <a:cubicBezTo>
                    <a:pt x="310" y="125"/>
                    <a:pt x="310" y="125"/>
                    <a:pt x="310" y="125"/>
                  </a:cubicBezTo>
                  <a:cubicBezTo>
                    <a:pt x="287" y="123"/>
                    <a:pt x="287" y="123"/>
                    <a:pt x="287" y="123"/>
                  </a:cubicBezTo>
                  <a:cubicBezTo>
                    <a:pt x="287" y="110"/>
                    <a:pt x="287" y="110"/>
                    <a:pt x="287" y="110"/>
                  </a:cubicBezTo>
                  <a:cubicBezTo>
                    <a:pt x="311" y="94"/>
                    <a:pt x="311" y="94"/>
                    <a:pt x="311" y="94"/>
                  </a:cubicBezTo>
                  <a:cubicBezTo>
                    <a:pt x="310" y="89"/>
                    <a:pt x="309" y="77"/>
                    <a:pt x="312" y="67"/>
                  </a:cubicBezTo>
                  <a:cubicBezTo>
                    <a:pt x="312" y="64"/>
                    <a:pt x="313" y="60"/>
                    <a:pt x="313" y="55"/>
                  </a:cubicBezTo>
                  <a:cubicBezTo>
                    <a:pt x="290" y="55"/>
                    <a:pt x="290" y="55"/>
                    <a:pt x="290" y="55"/>
                  </a:cubicBezTo>
                  <a:cubicBezTo>
                    <a:pt x="255" y="30"/>
                    <a:pt x="255" y="30"/>
                    <a:pt x="255" y="30"/>
                  </a:cubicBezTo>
                  <a:cubicBezTo>
                    <a:pt x="256" y="27"/>
                    <a:pt x="256" y="27"/>
                    <a:pt x="256" y="27"/>
                  </a:cubicBezTo>
                  <a:cubicBezTo>
                    <a:pt x="260" y="20"/>
                    <a:pt x="263" y="10"/>
                    <a:pt x="261" y="7"/>
                  </a:cubicBezTo>
                  <a:cubicBezTo>
                    <a:pt x="261" y="7"/>
                    <a:pt x="261" y="7"/>
                    <a:pt x="260" y="7"/>
                  </a:cubicBezTo>
                  <a:cubicBezTo>
                    <a:pt x="232" y="7"/>
                    <a:pt x="232" y="7"/>
                    <a:pt x="232" y="7"/>
                  </a:cubicBezTo>
                  <a:cubicBezTo>
                    <a:pt x="231" y="5"/>
                    <a:pt x="231" y="5"/>
                    <a:pt x="231" y="5"/>
                  </a:cubicBezTo>
                  <a:cubicBezTo>
                    <a:pt x="230" y="4"/>
                    <a:pt x="226" y="0"/>
                    <a:pt x="223" y="1"/>
                  </a:cubicBezTo>
                  <a:cubicBezTo>
                    <a:pt x="221" y="1"/>
                    <a:pt x="220" y="2"/>
                    <a:pt x="219" y="5"/>
                  </a:cubicBezTo>
                  <a:cubicBezTo>
                    <a:pt x="211" y="17"/>
                    <a:pt x="202" y="20"/>
                    <a:pt x="199" y="20"/>
                  </a:cubicBezTo>
                  <a:cubicBezTo>
                    <a:pt x="186" y="26"/>
                    <a:pt x="186" y="26"/>
                    <a:pt x="186" y="26"/>
                  </a:cubicBezTo>
                  <a:cubicBezTo>
                    <a:pt x="186" y="40"/>
                    <a:pt x="186" y="40"/>
                    <a:pt x="186" y="40"/>
                  </a:cubicBezTo>
                  <a:cubicBezTo>
                    <a:pt x="160" y="38"/>
                    <a:pt x="160" y="38"/>
                    <a:pt x="160" y="38"/>
                  </a:cubicBezTo>
                  <a:cubicBezTo>
                    <a:pt x="134" y="28"/>
                    <a:pt x="134" y="28"/>
                    <a:pt x="134" y="28"/>
                  </a:cubicBezTo>
                  <a:cubicBezTo>
                    <a:pt x="132" y="30"/>
                    <a:pt x="130" y="33"/>
                    <a:pt x="130" y="38"/>
                  </a:cubicBezTo>
                  <a:cubicBezTo>
                    <a:pt x="130" y="43"/>
                    <a:pt x="139" y="55"/>
                    <a:pt x="145" y="61"/>
                  </a:cubicBezTo>
                  <a:cubicBezTo>
                    <a:pt x="147" y="63"/>
                    <a:pt x="147" y="63"/>
                    <a:pt x="147" y="63"/>
                  </a:cubicBezTo>
                  <a:cubicBezTo>
                    <a:pt x="138" y="83"/>
                    <a:pt x="138" y="83"/>
                    <a:pt x="138" y="83"/>
                  </a:cubicBezTo>
                  <a:cubicBezTo>
                    <a:pt x="99" y="83"/>
                    <a:pt x="99" y="83"/>
                    <a:pt x="99" y="83"/>
                  </a:cubicBezTo>
                  <a:cubicBezTo>
                    <a:pt x="82" y="97"/>
                    <a:pt x="82" y="97"/>
                    <a:pt x="82" y="97"/>
                  </a:cubicBezTo>
                  <a:cubicBezTo>
                    <a:pt x="77" y="104"/>
                    <a:pt x="63" y="111"/>
                    <a:pt x="48" y="107"/>
                  </a:cubicBezTo>
                  <a:cubicBezTo>
                    <a:pt x="26" y="100"/>
                    <a:pt x="17" y="100"/>
                    <a:pt x="16" y="101"/>
                  </a:cubicBezTo>
                  <a:cubicBezTo>
                    <a:pt x="14" y="102"/>
                    <a:pt x="7" y="107"/>
                    <a:pt x="0" y="111"/>
                  </a:cubicBezTo>
                  <a:cubicBezTo>
                    <a:pt x="5" y="115"/>
                    <a:pt x="10" y="122"/>
                    <a:pt x="9" y="127"/>
                  </a:cubicBezTo>
                  <a:cubicBezTo>
                    <a:pt x="9" y="129"/>
                    <a:pt x="7" y="131"/>
                    <a:pt x="5" y="133"/>
                  </a:cubicBezTo>
                  <a:cubicBezTo>
                    <a:pt x="5" y="133"/>
                    <a:pt x="4" y="133"/>
                    <a:pt x="4" y="133"/>
                  </a:cubicBezTo>
                  <a:cubicBezTo>
                    <a:pt x="4" y="133"/>
                    <a:pt x="4" y="134"/>
                    <a:pt x="6" y="135"/>
                  </a:cubicBezTo>
                  <a:cubicBezTo>
                    <a:pt x="7" y="138"/>
                    <a:pt x="11" y="140"/>
                    <a:pt x="14" y="140"/>
                  </a:cubicBezTo>
                  <a:cubicBezTo>
                    <a:pt x="16" y="140"/>
                    <a:pt x="19" y="138"/>
                    <a:pt x="22" y="136"/>
                  </a:cubicBezTo>
                  <a:cubicBezTo>
                    <a:pt x="25" y="133"/>
                    <a:pt x="29" y="130"/>
                    <a:pt x="34" y="131"/>
                  </a:cubicBezTo>
                  <a:cubicBezTo>
                    <a:pt x="37" y="131"/>
                    <a:pt x="40" y="134"/>
                    <a:pt x="42" y="138"/>
                  </a:cubicBezTo>
                  <a:cubicBezTo>
                    <a:pt x="48" y="151"/>
                    <a:pt x="44" y="164"/>
                    <a:pt x="40" y="173"/>
                  </a:cubicBezTo>
                  <a:cubicBezTo>
                    <a:pt x="40" y="175"/>
                    <a:pt x="39" y="178"/>
                    <a:pt x="39" y="179"/>
                  </a:cubicBezTo>
                  <a:cubicBezTo>
                    <a:pt x="39" y="183"/>
                    <a:pt x="42" y="202"/>
                    <a:pt x="44" y="214"/>
                  </a:cubicBezTo>
                  <a:cubicBezTo>
                    <a:pt x="44" y="215"/>
                    <a:pt x="44" y="215"/>
                    <a:pt x="44" y="215"/>
                  </a:cubicBezTo>
                  <a:cubicBezTo>
                    <a:pt x="44" y="215"/>
                    <a:pt x="44" y="215"/>
                    <a:pt x="44" y="215"/>
                  </a:cubicBezTo>
                  <a:cubicBezTo>
                    <a:pt x="44" y="215"/>
                    <a:pt x="41" y="234"/>
                    <a:pt x="41" y="252"/>
                  </a:cubicBezTo>
                  <a:cubicBezTo>
                    <a:pt x="41" y="253"/>
                    <a:pt x="41" y="254"/>
                    <a:pt x="41" y="255"/>
                  </a:cubicBezTo>
                  <a:cubicBezTo>
                    <a:pt x="85" y="238"/>
                    <a:pt x="85" y="238"/>
                    <a:pt x="85" y="238"/>
                  </a:cubicBezTo>
                  <a:cubicBezTo>
                    <a:pt x="87" y="239"/>
                    <a:pt x="87" y="239"/>
                    <a:pt x="87" y="239"/>
                  </a:cubicBezTo>
                  <a:cubicBezTo>
                    <a:pt x="87" y="239"/>
                    <a:pt x="113" y="254"/>
                    <a:pt x="118" y="256"/>
                  </a:cubicBezTo>
                  <a:cubicBezTo>
                    <a:pt x="121" y="258"/>
                    <a:pt x="127" y="253"/>
                    <a:pt x="130" y="251"/>
                  </a:cubicBezTo>
                  <a:cubicBezTo>
                    <a:pt x="132" y="250"/>
                    <a:pt x="134" y="249"/>
                    <a:pt x="135" y="248"/>
                  </a:cubicBezTo>
                  <a:cubicBezTo>
                    <a:pt x="139" y="245"/>
                    <a:pt x="153" y="235"/>
                    <a:pt x="158" y="231"/>
                  </a:cubicBezTo>
                  <a:cubicBezTo>
                    <a:pt x="157" y="225"/>
                    <a:pt x="156" y="214"/>
                    <a:pt x="161" y="209"/>
                  </a:cubicBezTo>
                  <a:cubicBezTo>
                    <a:pt x="164" y="208"/>
                    <a:pt x="167" y="206"/>
                    <a:pt x="174"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6" name="Freeform 5"/>
            <p:cNvSpPr/>
            <p:nvPr/>
          </p:nvSpPr>
          <p:spPr bwMode="auto">
            <a:xfrm>
              <a:off x="7108826" y="4684712"/>
              <a:ext cx="682624" cy="823913"/>
            </a:xfrm>
            <a:custGeom>
              <a:avLst/>
              <a:gdLst>
                <a:gd name="T0" fmla="*/ 215 w 275"/>
                <a:gd name="T1" fmla="*/ 281 h 332"/>
                <a:gd name="T2" fmla="*/ 255 w 275"/>
                <a:gd name="T3" fmla="*/ 281 h 332"/>
                <a:gd name="T4" fmla="*/ 264 w 275"/>
                <a:gd name="T5" fmla="*/ 283 h 332"/>
                <a:gd name="T6" fmla="*/ 268 w 275"/>
                <a:gd name="T7" fmla="*/ 283 h 332"/>
                <a:gd name="T8" fmla="*/ 275 w 275"/>
                <a:gd name="T9" fmla="*/ 240 h 332"/>
                <a:gd name="T10" fmla="*/ 275 w 275"/>
                <a:gd name="T11" fmla="*/ 211 h 332"/>
                <a:gd name="T12" fmla="*/ 271 w 275"/>
                <a:gd name="T13" fmla="*/ 202 h 332"/>
                <a:gd name="T14" fmla="*/ 268 w 275"/>
                <a:gd name="T15" fmla="*/ 174 h 332"/>
                <a:gd name="T16" fmla="*/ 243 w 275"/>
                <a:gd name="T17" fmla="*/ 145 h 332"/>
                <a:gd name="T18" fmla="*/ 260 w 275"/>
                <a:gd name="T19" fmla="*/ 114 h 332"/>
                <a:gd name="T20" fmla="*/ 275 w 275"/>
                <a:gd name="T21" fmla="*/ 79 h 332"/>
                <a:gd name="T22" fmla="*/ 263 w 275"/>
                <a:gd name="T23" fmla="*/ 66 h 332"/>
                <a:gd name="T24" fmla="*/ 245 w 275"/>
                <a:gd name="T25" fmla="*/ 66 h 332"/>
                <a:gd name="T26" fmla="*/ 243 w 275"/>
                <a:gd name="T27" fmla="*/ 31 h 332"/>
                <a:gd name="T28" fmla="*/ 230 w 275"/>
                <a:gd name="T29" fmla="*/ 31 h 332"/>
                <a:gd name="T30" fmla="*/ 208 w 275"/>
                <a:gd name="T31" fmla="*/ 54 h 332"/>
                <a:gd name="T32" fmla="*/ 208 w 275"/>
                <a:gd name="T33" fmla="*/ 25 h 332"/>
                <a:gd name="T34" fmla="*/ 182 w 275"/>
                <a:gd name="T35" fmla="*/ 25 h 332"/>
                <a:gd name="T36" fmla="*/ 125 w 275"/>
                <a:gd name="T37" fmla="*/ 12 h 332"/>
                <a:gd name="T38" fmla="*/ 78 w 275"/>
                <a:gd name="T39" fmla="*/ 3 h 332"/>
                <a:gd name="T40" fmla="*/ 78 w 275"/>
                <a:gd name="T41" fmla="*/ 7 h 332"/>
                <a:gd name="T42" fmla="*/ 77 w 275"/>
                <a:gd name="T43" fmla="*/ 34 h 332"/>
                <a:gd name="T44" fmla="*/ 74 w 275"/>
                <a:gd name="T45" fmla="*/ 39 h 332"/>
                <a:gd name="T46" fmla="*/ 71 w 275"/>
                <a:gd name="T47" fmla="*/ 35 h 332"/>
                <a:gd name="T48" fmla="*/ 52 w 275"/>
                <a:gd name="T49" fmla="*/ 31 h 332"/>
                <a:gd name="T50" fmla="*/ 24 w 275"/>
                <a:gd name="T51" fmla="*/ 62 h 332"/>
                <a:gd name="T52" fmla="*/ 25 w 275"/>
                <a:gd name="T53" fmla="*/ 96 h 332"/>
                <a:gd name="T54" fmla="*/ 24 w 275"/>
                <a:gd name="T55" fmla="*/ 132 h 332"/>
                <a:gd name="T56" fmla="*/ 24 w 275"/>
                <a:gd name="T57" fmla="*/ 158 h 332"/>
                <a:gd name="T58" fmla="*/ 25 w 275"/>
                <a:gd name="T59" fmla="*/ 160 h 332"/>
                <a:gd name="T60" fmla="*/ 0 w 275"/>
                <a:gd name="T61" fmla="*/ 177 h 332"/>
                <a:gd name="T62" fmla="*/ 0 w 275"/>
                <a:gd name="T63" fmla="*/ 179 h 332"/>
                <a:gd name="T64" fmla="*/ 18 w 275"/>
                <a:gd name="T65" fmla="*/ 181 h 332"/>
                <a:gd name="T66" fmla="*/ 33 w 275"/>
                <a:gd name="T67" fmla="*/ 193 h 332"/>
                <a:gd name="T68" fmla="*/ 23 w 275"/>
                <a:gd name="T69" fmla="*/ 217 h 332"/>
                <a:gd name="T70" fmla="*/ 26 w 275"/>
                <a:gd name="T71" fmla="*/ 257 h 332"/>
                <a:gd name="T72" fmla="*/ 32 w 275"/>
                <a:gd name="T73" fmla="*/ 257 h 332"/>
                <a:gd name="T74" fmla="*/ 40 w 275"/>
                <a:gd name="T75" fmla="*/ 224 h 332"/>
                <a:gd name="T76" fmla="*/ 46 w 275"/>
                <a:gd name="T77" fmla="*/ 229 h 332"/>
                <a:gd name="T78" fmla="*/ 61 w 275"/>
                <a:gd name="T79" fmla="*/ 240 h 332"/>
                <a:gd name="T80" fmla="*/ 75 w 275"/>
                <a:gd name="T81" fmla="*/ 226 h 332"/>
                <a:gd name="T82" fmla="*/ 81 w 275"/>
                <a:gd name="T83" fmla="*/ 228 h 332"/>
                <a:gd name="T84" fmla="*/ 105 w 275"/>
                <a:gd name="T85" fmla="*/ 227 h 332"/>
                <a:gd name="T86" fmla="*/ 108 w 275"/>
                <a:gd name="T87" fmla="*/ 226 h 332"/>
                <a:gd name="T88" fmla="*/ 109 w 275"/>
                <a:gd name="T89" fmla="*/ 228 h 332"/>
                <a:gd name="T90" fmla="*/ 121 w 275"/>
                <a:gd name="T91" fmla="*/ 255 h 332"/>
                <a:gd name="T92" fmla="*/ 112 w 275"/>
                <a:gd name="T93" fmla="*/ 288 h 332"/>
                <a:gd name="T94" fmla="*/ 104 w 275"/>
                <a:gd name="T95" fmla="*/ 305 h 332"/>
                <a:gd name="T96" fmla="*/ 120 w 275"/>
                <a:gd name="T97" fmla="*/ 298 h 332"/>
                <a:gd name="T98" fmla="*/ 128 w 275"/>
                <a:gd name="T99" fmla="*/ 323 h 332"/>
                <a:gd name="T100" fmla="*/ 138 w 275"/>
                <a:gd name="T101" fmla="*/ 318 h 332"/>
                <a:gd name="T102" fmla="*/ 154 w 275"/>
                <a:gd name="T103" fmla="*/ 329 h 332"/>
                <a:gd name="T104" fmla="*/ 154 w 275"/>
                <a:gd name="T105" fmla="*/ 330 h 332"/>
                <a:gd name="T106" fmla="*/ 155 w 275"/>
                <a:gd name="T107" fmla="*/ 331 h 332"/>
                <a:gd name="T108" fmla="*/ 155 w 275"/>
                <a:gd name="T109" fmla="*/ 332 h 332"/>
                <a:gd name="T110" fmla="*/ 169 w 275"/>
                <a:gd name="T111" fmla="*/ 317 h 332"/>
                <a:gd name="T112" fmla="*/ 180 w 275"/>
                <a:gd name="T113" fmla="*/ 294 h 332"/>
                <a:gd name="T114" fmla="*/ 192 w 275"/>
                <a:gd name="T115" fmla="*/ 295 h 332"/>
                <a:gd name="T116" fmla="*/ 209 w 275"/>
                <a:gd name="T117" fmla="*/ 307 h 332"/>
                <a:gd name="T118" fmla="*/ 210 w 275"/>
                <a:gd name="T119" fmla="*/ 285 h 332"/>
                <a:gd name="T120" fmla="*/ 215 w 275"/>
                <a:gd name="T121" fmla="*/ 2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5" h="332">
                  <a:moveTo>
                    <a:pt x="215" y="281"/>
                  </a:moveTo>
                  <a:cubicBezTo>
                    <a:pt x="225" y="279"/>
                    <a:pt x="238" y="279"/>
                    <a:pt x="255" y="281"/>
                  </a:cubicBezTo>
                  <a:cubicBezTo>
                    <a:pt x="260" y="281"/>
                    <a:pt x="263" y="282"/>
                    <a:pt x="264" y="283"/>
                  </a:cubicBezTo>
                  <a:cubicBezTo>
                    <a:pt x="265" y="283"/>
                    <a:pt x="266" y="283"/>
                    <a:pt x="268" y="283"/>
                  </a:cubicBezTo>
                  <a:cubicBezTo>
                    <a:pt x="275" y="240"/>
                    <a:pt x="275" y="240"/>
                    <a:pt x="275" y="240"/>
                  </a:cubicBezTo>
                  <a:cubicBezTo>
                    <a:pt x="275" y="211"/>
                    <a:pt x="275" y="211"/>
                    <a:pt x="275" y="211"/>
                  </a:cubicBezTo>
                  <a:cubicBezTo>
                    <a:pt x="271" y="202"/>
                    <a:pt x="271" y="202"/>
                    <a:pt x="271" y="202"/>
                  </a:cubicBezTo>
                  <a:cubicBezTo>
                    <a:pt x="268" y="174"/>
                    <a:pt x="268" y="174"/>
                    <a:pt x="268" y="174"/>
                  </a:cubicBezTo>
                  <a:cubicBezTo>
                    <a:pt x="256" y="164"/>
                    <a:pt x="243" y="151"/>
                    <a:pt x="243" y="145"/>
                  </a:cubicBezTo>
                  <a:cubicBezTo>
                    <a:pt x="243" y="139"/>
                    <a:pt x="255" y="122"/>
                    <a:pt x="260" y="114"/>
                  </a:cubicBezTo>
                  <a:cubicBezTo>
                    <a:pt x="275" y="79"/>
                    <a:pt x="275" y="79"/>
                    <a:pt x="275" y="79"/>
                  </a:cubicBezTo>
                  <a:cubicBezTo>
                    <a:pt x="274" y="76"/>
                    <a:pt x="272" y="66"/>
                    <a:pt x="263" y="66"/>
                  </a:cubicBezTo>
                  <a:cubicBezTo>
                    <a:pt x="245" y="66"/>
                    <a:pt x="245" y="66"/>
                    <a:pt x="245" y="66"/>
                  </a:cubicBezTo>
                  <a:cubicBezTo>
                    <a:pt x="243" y="31"/>
                    <a:pt x="243" y="31"/>
                    <a:pt x="243" y="31"/>
                  </a:cubicBezTo>
                  <a:cubicBezTo>
                    <a:pt x="230" y="31"/>
                    <a:pt x="230" y="31"/>
                    <a:pt x="230" y="31"/>
                  </a:cubicBezTo>
                  <a:cubicBezTo>
                    <a:pt x="208" y="54"/>
                    <a:pt x="208" y="54"/>
                    <a:pt x="208" y="54"/>
                  </a:cubicBezTo>
                  <a:cubicBezTo>
                    <a:pt x="208" y="25"/>
                    <a:pt x="208" y="25"/>
                    <a:pt x="208" y="25"/>
                  </a:cubicBezTo>
                  <a:cubicBezTo>
                    <a:pt x="182" y="25"/>
                    <a:pt x="182" y="25"/>
                    <a:pt x="182" y="25"/>
                  </a:cubicBezTo>
                  <a:cubicBezTo>
                    <a:pt x="181" y="25"/>
                    <a:pt x="153" y="21"/>
                    <a:pt x="125" y="12"/>
                  </a:cubicBezTo>
                  <a:cubicBezTo>
                    <a:pt x="91" y="0"/>
                    <a:pt x="81" y="1"/>
                    <a:pt x="78" y="3"/>
                  </a:cubicBezTo>
                  <a:cubicBezTo>
                    <a:pt x="78" y="4"/>
                    <a:pt x="77" y="5"/>
                    <a:pt x="78" y="7"/>
                  </a:cubicBezTo>
                  <a:cubicBezTo>
                    <a:pt x="82" y="25"/>
                    <a:pt x="78" y="33"/>
                    <a:pt x="77" y="34"/>
                  </a:cubicBezTo>
                  <a:cubicBezTo>
                    <a:pt x="74" y="39"/>
                    <a:pt x="74" y="39"/>
                    <a:pt x="74" y="39"/>
                  </a:cubicBezTo>
                  <a:cubicBezTo>
                    <a:pt x="71" y="35"/>
                    <a:pt x="71" y="35"/>
                    <a:pt x="71" y="35"/>
                  </a:cubicBezTo>
                  <a:cubicBezTo>
                    <a:pt x="71" y="35"/>
                    <a:pt x="66" y="31"/>
                    <a:pt x="52" y="31"/>
                  </a:cubicBezTo>
                  <a:cubicBezTo>
                    <a:pt x="37" y="31"/>
                    <a:pt x="26" y="43"/>
                    <a:pt x="24" y="62"/>
                  </a:cubicBezTo>
                  <a:cubicBezTo>
                    <a:pt x="24" y="72"/>
                    <a:pt x="24" y="84"/>
                    <a:pt x="25" y="96"/>
                  </a:cubicBezTo>
                  <a:cubicBezTo>
                    <a:pt x="26" y="111"/>
                    <a:pt x="27" y="124"/>
                    <a:pt x="24" y="132"/>
                  </a:cubicBezTo>
                  <a:cubicBezTo>
                    <a:pt x="21" y="144"/>
                    <a:pt x="24" y="158"/>
                    <a:pt x="24" y="158"/>
                  </a:cubicBezTo>
                  <a:cubicBezTo>
                    <a:pt x="25" y="160"/>
                    <a:pt x="25" y="160"/>
                    <a:pt x="25" y="160"/>
                  </a:cubicBezTo>
                  <a:cubicBezTo>
                    <a:pt x="0" y="177"/>
                    <a:pt x="0" y="177"/>
                    <a:pt x="0" y="177"/>
                  </a:cubicBezTo>
                  <a:cubicBezTo>
                    <a:pt x="0" y="179"/>
                    <a:pt x="0" y="179"/>
                    <a:pt x="0" y="179"/>
                  </a:cubicBezTo>
                  <a:cubicBezTo>
                    <a:pt x="18" y="181"/>
                    <a:pt x="18" y="181"/>
                    <a:pt x="18" y="181"/>
                  </a:cubicBezTo>
                  <a:cubicBezTo>
                    <a:pt x="33" y="193"/>
                    <a:pt x="33" y="193"/>
                    <a:pt x="33" y="193"/>
                  </a:cubicBezTo>
                  <a:cubicBezTo>
                    <a:pt x="23" y="217"/>
                    <a:pt x="23" y="217"/>
                    <a:pt x="23" y="217"/>
                  </a:cubicBezTo>
                  <a:cubicBezTo>
                    <a:pt x="26" y="257"/>
                    <a:pt x="26" y="257"/>
                    <a:pt x="26" y="257"/>
                  </a:cubicBezTo>
                  <a:cubicBezTo>
                    <a:pt x="32" y="257"/>
                    <a:pt x="32" y="257"/>
                    <a:pt x="32" y="257"/>
                  </a:cubicBezTo>
                  <a:cubicBezTo>
                    <a:pt x="33" y="225"/>
                    <a:pt x="37" y="225"/>
                    <a:pt x="40" y="224"/>
                  </a:cubicBezTo>
                  <a:cubicBezTo>
                    <a:pt x="42" y="224"/>
                    <a:pt x="45" y="224"/>
                    <a:pt x="46" y="229"/>
                  </a:cubicBezTo>
                  <a:cubicBezTo>
                    <a:pt x="50" y="237"/>
                    <a:pt x="57" y="239"/>
                    <a:pt x="61" y="240"/>
                  </a:cubicBezTo>
                  <a:cubicBezTo>
                    <a:pt x="64" y="235"/>
                    <a:pt x="69" y="226"/>
                    <a:pt x="75" y="226"/>
                  </a:cubicBezTo>
                  <a:cubicBezTo>
                    <a:pt x="77" y="225"/>
                    <a:pt x="79" y="226"/>
                    <a:pt x="81" y="228"/>
                  </a:cubicBezTo>
                  <a:cubicBezTo>
                    <a:pt x="83" y="230"/>
                    <a:pt x="95" y="229"/>
                    <a:pt x="105" y="227"/>
                  </a:cubicBezTo>
                  <a:cubicBezTo>
                    <a:pt x="108" y="226"/>
                    <a:pt x="108" y="226"/>
                    <a:pt x="108" y="226"/>
                  </a:cubicBezTo>
                  <a:cubicBezTo>
                    <a:pt x="109" y="228"/>
                    <a:pt x="109" y="228"/>
                    <a:pt x="109" y="228"/>
                  </a:cubicBezTo>
                  <a:cubicBezTo>
                    <a:pt x="111" y="231"/>
                    <a:pt x="121" y="247"/>
                    <a:pt x="121" y="255"/>
                  </a:cubicBezTo>
                  <a:cubicBezTo>
                    <a:pt x="121" y="263"/>
                    <a:pt x="113" y="286"/>
                    <a:pt x="112" y="288"/>
                  </a:cubicBezTo>
                  <a:cubicBezTo>
                    <a:pt x="104" y="305"/>
                    <a:pt x="104" y="305"/>
                    <a:pt x="104" y="305"/>
                  </a:cubicBezTo>
                  <a:cubicBezTo>
                    <a:pt x="120" y="298"/>
                    <a:pt x="120" y="298"/>
                    <a:pt x="120" y="298"/>
                  </a:cubicBezTo>
                  <a:cubicBezTo>
                    <a:pt x="128" y="323"/>
                    <a:pt x="128" y="323"/>
                    <a:pt x="128" y="323"/>
                  </a:cubicBezTo>
                  <a:cubicBezTo>
                    <a:pt x="130" y="320"/>
                    <a:pt x="134" y="318"/>
                    <a:pt x="138" y="318"/>
                  </a:cubicBezTo>
                  <a:cubicBezTo>
                    <a:pt x="145" y="318"/>
                    <a:pt x="152" y="327"/>
                    <a:pt x="154" y="329"/>
                  </a:cubicBezTo>
                  <a:cubicBezTo>
                    <a:pt x="154" y="330"/>
                    <a:pt x="154" y="330"/>
                    <a:pt x="154" y="330"/>
                  </a:cubicBezTo>
                  <a:cubicBezTo>
                    <a:pt x="155" y="331"/>
                    <a:pt x="155" y="331"/>
                    <a:pt x="155" y="331"/>
                  </a:cubicBezTo>
                  <a:cubicBezTo>
                    <a:pt x="155" y="331"/>
                    <a:pt x="155" y="332"/>
                    <a:pt x="155" y="332"/>
                  </a:cubicBezTo>
                  <a:cubicBezTo>
                    <a:pt x="163" y="326"/>
                    <a:pt x="169" y="319"/>
                    <a:pt x="169" y="317"/>
                  </a:cubicBezTo>
                  <a:cubicBezTo>
                    <a:pt x="169" y="311"/>
                    <a:pt x="172" y="298"/>
                    <a:pt x="180" y="294"/>
                  </a:cubicBezTo>
                  <a:cubicBezTo>
                    <a:pt x="183" y="291"/>
                    <a:pt x="188" y="292"/>
                    <a:pt x="192" y="295"/>
                  </a:cubicBezTo>
                  <a:cubicBezTo>
                    <a:pt x="197" y="298"/>
                    <a:pt x="204" y="303"/>
                    <a:pt x="209" y="307"/>
                  </a:cubicBezTo>
                  <a:cubicBezTo>
                    <a:pt x="207" y="299"/>
                    <a:pt x="207" y="290"/>
                    <a:pt x="210" y="285"/>
                  </a:cubicBezTo>
                  <a:cubicBezTo>
                    <a:pt x="211" y="283"/>
                    <a:pt x="213" y="281"/>
                    <a:pt x="215" y="281"/>
                  </a:cubicBezTo>
                  <a:close/>
                </a:path>
              </a:pathLst>
            </a:custGeom>
            <a:solidFill>
              <a:srgbClr val="784A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7" name="Freeform 6"/>
            <p:cNvSpPr/>
            <p:nvPr/>
          </p:nvSpPr>
          <p:spPr bwMode="auto">
            <a:xfrm>
              <a:off x="4776789" y="3219449"/>
              <a:ext cx="1619250" cy="1093787"/>
            </a:xfrm>
            <a:custGeom>
              <a:avLst/>
              <a:gdLst>
                <a:gd name="T0" fmla="*/ 0 w 652"/>
                <a:gd name="T1" fmla="*/ 216 h 440"/>
                <a:gd name="T2" fmla="*/ 1 w 652"/>
                <a:gd name="T3" fmla="*/ 251 h 440"/>
                <a:gd name="T4" fmla="*/ 13 w 652"/>
                <a:gd name="T5" fmla="*/ 279 h 440"/>
                <a:gd name="T6" fmla="*/ 44 w 652"/>
                <a:gd name="T7" fmla="*/ 304 h 440"/>
                <a:gd name="T8" fmla="*/ 89 w 652"/>
                <a:gd name="T9" fmla="*/ 343 h 440"/>
                <a:gd name="T10" fmla="*/ 127 w 652"/>
                <a:gd name="T11" fmla="*/ 348 h 440"/>
                <a:gd name="T12" fmla="*/ 197 w 652"/>
                <a:gd name="T13" fmla="*/ 388 h 440"/>
                <a:gd name="T14" fmla="*/ 228 w 652"/>
                <a:gd name="T15" fmla="*/ 394 h 440"/>
                <a:gd name="T16" fmla="*/ 271 w 652"/>
                <a:gd name="T17" fmla="*/ 440 h 440"/>
                <a:gd name="T18" fmla="*/ 296 w 652"/>
                <a:gd name="T19" fmla="*/ 430 h 440"/>
                <a:gd name="T20" fmla="*/ 315 w 652"/>
                <a:gd name="T21" fmla="*/ 440 h 440"/>
                <a:gd name="T22" fmla="*/ 349 w 652"/>
                <a:gd name="T23" fmla="*/ 411 h 440"/>
                <a:gd name="T24" fmla="*/ 357 w 652"/>
                <a:gd name="T25" fmla="*/ 395 h 440"/>
                <a:gd name="T26" fmla="*/ 381 w 652"/>
                <a:gd name="T27" fmla="*/ 323 h 440"/>
                <a:gd name="T28" fmla="*/ 427 w 652"/>
                <a:gd name="T29" fmla="*/ 333 h 440"/>
                <a:gd name="T30" fmla="*/ 441 w 652"/>
                <a:gd name="T31" fmla="*/ 370 h 440"/>
                <a:gd name="T32" fmla="*/ 486 w 652"/>
                <a:gd name="T33" fmla="*/ 394 h 440"/>
                <a:gd name="T34" fmla="*/ 514 w 652"/>
                <a:gd name="T35" fmla="*/ 412 h 440"/>
                <a:gd name="T36" fmla="*/ 544 w 652"/>
                <a:gd name="T37" fmla="*/ 402 h 440"/>
                <a:gd name="T38" fmla="*/ 563 w 652"/>
                <a:gd name="T39" fmla="*/ 372 h 440"/>
                <a:gd name="T40" fmla="*/ 531 w 652"/>
                <a:gd name="T41" fmla="*/ 326 h 440"/>
                <a:gd name="T42" fmla="*/ 570 w 652"/>
                <a:gd name="T43" fmla="*/ 324 h 440"/>
                <a:gd name="T44" fmla="*/ 593 w 652"/>
                <a:gd name="T45" fmla="*/ 324 h 440"/>
                <a:gd name="T46" fmla="*/ 603 w 652"/>
                <a:gd name="T47" fmla="*/ 288 h 440"/>
                <a:gd name="T48" fmla="*/ 632 w 652"/>
                <a:gd name="T49" fmla="*/ 253 h 440"/>
                <a:gd name="T50" fmla="*/ 652 w 652"/>
                <a:gd name="T51" fmla="*/ 224 h 440"/>
                <a:gd name="T52" fmla="*/ 610 w 652"/>
                <a:gd name="T53" fmla="*/ 136 h 440"/>
                <a:gd name="T54" fmla="*/ 609 w 652"/>
                <a:gd name="T55" fmla="*/ 129 h 440"/>
                <a:gd name="T56" fmla="*/ 594 w 652"/>
                <a:gd name="T57" fmla="*/ 128 h 440"/>
                <a:gd name="T58" fmla="*/ 526 w 652"/>
                <a:gd name="T59" fmla="*/ 75 h 440"/>
                <a:gd name="T60" fmla="*/ 463 w 652"/>
                <a:gd name="T61" fmla="*/ 31 h 440"/>
                <a:gd name="T62" fmla="*/ 402 w 652"/>
                <a:gd name="T63" fmla="*/ 19 h 440"/>
                <a:gd name="T64" fmla="*/ 385 w 652"/>
                <a:gd name="T65" fmla="*/ 27 h 440"/>
                <a:gd name="T66" fmla="*/ 355 w 652"/>
                <a:gd name="T67" fmla="*/ 73 h 440"/>
                <a:gd name="T68" fmla="*/ 303 w 652"/>
                <a:gd name="T69" fmla="*/ 56 h 440"/>
                <a:gd name="T70" fmla="*/ 269 w 652"/>
                <a:gd name="T71" fmla="*/ 53 h 440"/>
                <a:gd name="T72" fmla="*/ 259 w 652"/>
                <a:gd name="T73" fmla="*/ 28 h 440"/>
                <a:gd name="T74" fmla="*/ 234 w 652"/>
                <a:gd name="T75" fmla="*/ 19 h 440"/>
                <a:gd name="T76" fmla="*/ 190 w 652"/>
                <a:gd name="T77" fmla="*/ 0 h 440"/>
                <a:gd name="T78" fmla="*/ 80 w 652"/>
                <a:gd name="T79" fmla="*/ 11 h 440"/>
                <a:gd name="T80" fmla="*/ 103 w 652"/>
                <a:gd name="T81" fmla="*/ 61 h 440"/>
                <a:gd name="T82" fmla="*/ 103 w 652"/>
                <a:gd name="T83" fmla="*/ 103 h 440"/>
                <a:gd name="T84" fmla="*/ 84 w 652"/>
                <a:gd name="T85" fmla="*/ 145 h 440"/>
                <a:gd name="T86" fmla="*/ 15 w 652"/>
                <a:gd name="T87" fmla="*/ 17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440">
                  <a:moveTo>
                    <a:pt x="0" y="195"/>
                  </a:moveTo>
                  <a:cubicBezTo>
                    <a:pt x="0" y="216"/>
                    <a:pt x="0" y="216"/>
                    <a:pt x="0" y="216"/>
                  </a:cubicBezTo>
                  <a:cubicBezTo>
                    <a:pt x="15" y="226"/>
                    <a:pt x="15" y="226"/>
                    <a:pt x="15" y="226"/>
                  </a:cubicBezTo>
                  <a:cubicBezTo>
                    <a:pt x="1" y="251"/>
                    <a:pt x="1" y="251"/>
                    <a:pt x="1" y="251"/>
                  </a:cubicBezTo>
                  <a:cubicBezTo>
                    <a:pt x="13" y="278"/>
                    <a:pt x="13" y="278"/>
                    <a:pt x="13" y="278"/>
                  </a:cubicBezTo>
                  <a:cubicBezTo>
                    <a:pt x="13" y="279"/>
                    <a:pt x="13" y="279"/>
                    <a:pt x="13" y="279"/>
                  </a:cubicBezTo>
                  <a:cubicBezTo>
                    <a:pt x="14" y="284"/>
                    <a:pt x="17" y="300"/>
                    <a:pt x="25" y="305"/>
                  </a:cubicBezTo>
                  <a:cubicBezTo>
                    <a:pt x="28" y="308"/>
                    <a:pt x="37" y="306"/>
                    <a:pt x="44" y="304"/>
                  </a:cubicBezTo>
                  <a:cubicBezTo>
                    <a:pt x="53" y="301"/>
                    <a:pt x="64" y="298"/>
                    <a:pt x="69" y="307"/>
                  </a:cubicBezTo>
                  <a:cubicBezTo>
                    <a:pt x="73" y="316"/>
                    <a:pt x="85" y="336"/>
                    <a:pt x="89" y="343"/>
                  </a:cubicBezTo>
                  <a:cubicBezTo>
                    <a:pt x="98" y="340"/>
                    <a:pt x="117" y="336"/>
                    <a:pt x="124" y="341"/>
                  </a:cubicBezTo>
                  <a:cubicBezTo>
                    <a:pt x="126" y="343"/>
                    <a:pt x="127" y="345"/>
                    <a:pt x="127" y="348"/>
                  </a:cubicBezTo>
                  <a:cubicBezTo>
                    <a:pt x="127" y="353"/>
                    <a:pt x="141" y="366"/>
                    <a:pt x="154" y="374"/>
                  </a:cubicBezTo>
                  <a:cubicBezTo>
                    <a:pt x="197" y="388"/>
                    <a:pt x="197" y="388"/>
                    <a:pt x="197" y="388"/>
                  </a:cubicBezTo>
                  <a:cubicBezTo>
                    <a:pt x="201" y="386"/>
                    <a:pt x="213" y="382"/>
                    <a:pt x="222" y="389"/>
                  </a:cubicBezTo>
                  <a:cubicBezTo>
                    <a:pt x="224" y="391"/>
                    <a:pt x="226" y="392"/>
                    <a:pt x="228" y="394"/>
                  </a:cubicBezTo>
                  <a:cubicBezTo>
                    <a:pt x="235" y="399"/>
                    <a:pt x="244" y="405"/>
                    <a:pt x="253" y="420"/>
                  </a:cubicBezTo>
                  <a:cubicBezTo>
                    <a:pt x="261" y="433"/>
                    <a:pt x="268" y="438"/>
                    <a:pt x="271" y="440"/>
                  </a:cubicBezTo>
                  <a:cubicBezTo>
                    <a:pt x="294" y="429"/>
                    <a:pt x="294" y="429"/>
                    <a:pt x="294" y="429"/>
                  </a:cubicBezTo>
                  <a:cubicBezTo>
                    <a:pt x="296" y="430"/>
                    <a:pt x="296" y="430"/>
                    <a:pt x="296" y="430"/>
                  </a:cubicBezTo>
                  <a:cubicBezTo>
                    <a:pt x="303" y="435"/>
                    <a:pt x="311" y="440"/>
                    <a:pt x="313" y="440"/>
                  </a:cubicBezTo>
                  <a:cubicBezTo>
                    <a:pt x="315" y="440"/>
                    <a:pt x="315" y="440"/>
                    <a:pt x="315" y="440"/>
                  </a:cubicBezTo>
                  <a:cubicBezTo>
                    <a:pt x="339" y="430"/>
                    <a:pt x="339" y="430"/>
                    <a:pt x="339" y="430"/>
                  </a:cubicBezTo>
                  <a:cubicBezTo>
                    <a:pt x="349" y="411"/>
                    <a:pt x="349" y="411"/>
                    <a:pt x="349" y="411"/>
                  </a:cubicBezTo>
                  <a:cubicBezTo>
                    <a:pt x="364" y="411"/>
                    <a:pt x="364" y="411"/>
                    <a:pt x="364" y="411"/>
                  </a:cubicBezTo>
                  <a:cubicBezTo>
                    <a:pt x="357" y="395"/>
                    <a:pt x="357" y="395"/>
                    <a:pt x="357" y="395"/>
                  </a:cubicBezTo>
                  <a:cubicBezTo>
                    <a:pt x="366" y="364"/>
                    <a:pt x="366" y="364"/>
                    <a:pt x="366" y="364"/>
                  </a:cubicBezTo>
                  <a:cubicBezTo>
                    <a:pt x="367" y="348"/>
                    <a:pt x="369" y="323"/>
                    <a:pt x="381" y="323"/>
                  </a:cubicBezTo>
                  <a:cubicBezTo>
                    <a:pt x="391" y="323"/>
                    <a:pt x="422" y="332"/>
                    <a:pt x="425" y="333"/>
                  </a:cubicBezTo>
                  <a:cubicBezTo>
                    <a:pt x="427" y="333"/>
                    <a:pt x="427" y="333"/>
                    <a:pt x="427" y="333"/>
                  </a:cubicBezTo>
                  <a:cubicBezTo>
                    <a:pt x="428" y="335"/>
                    <a:pt x="428" y="335"/>
                    <a:pt x="428" y="335"/>
                  </a:cubicBezTo>
                  <a:cubicBezTo>
                    <a:pt x="428" y="335"/>
                    <a:pt x="433" y="350"/>
                    <a:pt x="441" y="370"/>
                  </a:cubicBezTo>
                  <a:cubicBezTo>
                    <a:pt x="452" y="400"/>
                    <a:pt x="463" y="412"/>
                    <a:pt x="467" y="411"/>
                  </a:cubicBezTo>
                  <a:cubicBezTo>
                    <a:pt x="475" y="408"/>
                    <a:pt x="483" y="398"/>
                    <a:pt x="486" y="394"/>
                  </a:cubicBezTo>
                  <a:cubicBezTo>
                    <a:pt x="488" y="390"/>
                    <a:pt x="488" y="390"/>
                    <a:pt x="488" y="390"/>
                  </a:cubicBezTo>
                  <a:cubicBezTo>
                    <a:pt x="514" y="412"/>
                    <a:pt x="514" y="412"/>
                    <a:pt x="514" y="412"/>
                  </a:cubicBezTo>
                  <a:cubicBezTo>
                    <a:pt x="527" y="422"/>
                    <a:pt x="527" y="422"/>
                    <a:pt x="527" y="422"/>
                  </a:cubicBezTo>
                  <a:cubicBezTo>
                    <a:pt x="544" y="402"/>
                    <a:pt x="544" y="402"/>
                    <a:pt x="544" y="402"/>
                  </a:cubicBezTo>
                  <a:cubicBezTo>
                    <a:pt x="563" y="393"/>
                    <a:pt x="563" y="393"/>
                    <a:pt x="563" y="393"/>
                  </a:cubicBezTo>
                  <a:cubicBezTo>
                    <a:pt x="563" y="372"/>
                    <a:pt x="563" y="372"/>
                    <a:pt x="563" y="372"/>
                  </a:cubicBezTo>
                  <a:cubicBezTo>
                    <a:pt x="543" y="356"/>
                    <a:pt x="543" y="356"/>
                    <a:pt x="543" y="356"/>
                  </a:cubicBezTo>
                  <a:cubicBezTo>
                    <a:pt x="531" y="326"/>
                    <a:pt x="531" y="326"/>
                    <a:pt x="531" y="326"/>
                  </a:cubicBezTo>
                  <a:cubicBezTo>
                    <a:pt x="534" y="324"/>
                    <a:pt x="534" y="324"/>
                    <a:pt x="534" y="324"/>
                  </a:cubicBezTo>
                  <a:cubicBezTo>
                    <a:pt x="534" y="323"/>
                    <a:pt x="555" y="311"/>
                    <a:pt x="570" y="324"/>
                  </a:cubicBezTo>
                  <a:cubicBezTo>
                    <a:pt x="578" y="331"/>
                    <a:pt x="589" y="331"/>
                    <a:pt x="593" y="328"/>
                  </a:cubicBezTo>
                  <a:cubicBezTo>
                    <a:pt x="594" y="327"/>
                    <a:pt x="594" y="326"/>
                    <a:pt x="593" y="324"/>
                  </a:cubicBezTo>
                  <a:cubicBezTo>
                    <a:pt x="587" y="310"/>
                    <a:pt x="594" y="299"/>
                    <a:pt x="595" y="299"/>
                  </a:cubicBezTo>
                  <a:cubicBezTo>
                    <a:pt x="603" y="288"/>
                    <a:pt x="603" y="288"/>
                    <a:pt x="603" y="288"/>
                  </a:cubicBezTo>
                  <a:cubicBezTo>
                    <a:pt x="614" y="265"/>
                    <a:pt x="614" y="265"/>
                    <a:pt x="614" y="265"/>
                  </a:cubicBezTo>
                  <a:cubicBezTo>
                    <a:pt x="632" y="253"/>
                    <a:pt x="632" y="253"/>
                    <a:pt x="632" y="253"/>
                  </a:cubicBezTo>
                  <a:cubicBezTo>
                    <a:pt x="632" y="232"/>
                    <a:pt x="632" y="232"/>
                    <a:pt x="632" y="232"/>
                  </a:cubicBezTo>
                  <a:cubicBezTo>
                    <a:pt x="652" y="224"/>
                    <a:pt x="652" y="224"/>
                    <a:pt x="652" y="224"/>
                  </a:cubicBezTo>
                  <a:cubicBezTo>
                    <a:pt x="650" y="215"/>
                    <a:pt x="643" y="192"/>
                    <a:pt x="635" y="181"/>
                  </a:cubicBezTo>
                  <a:cubicBezTo>
                    <a:pt x="623" y="168"/>
                    <a:pt x="610" y="137"/>
                    <a:pt x="610" y="136"/>
                  </a:cubicBezTo>
                  <a:cubicBezTo>
                    <a:pt x="610" y="135"/>
                    <a:pt x="610" y="135"/>
                    <a:pt x="610" y="135"/>
                  </a:cubicBezTo>
                  <a:cubicBezTo>
                    <a:pt x="609" y="129"/>
                    <a:pt x="609" y="129"/>
                    <a:pt x="609" y="129"/>
                  </a:cubicBezTo>
                  <a:cubicBezTo>
                    <a:pt x="594" y="129"/>
                    <a:pt x="594" y="129"/>
                    <a:pt x="594" y="129"/>
                  </a:cubicBezTo>
                  <a:cubicBezTo>
                    <a:pt x="594" y="128"/>
                    <a:pt x="594" y="128"/>
                    <a:pt x="594" y="128"/>
                  </a:cubicBezTo>
                  <a:cubicBezTo>
                    <a:pt x="590" y="127"/>
                    <a:pt x="557" y="115"/>
                    <a:pt x="549" y="105"/>
                  </a:cubicBezTo>
                  <a:cubicBezTo>
                    <a:pt x="544" y="98"/>
                    <a:pt x="532" y="83"/>
                    <a:pt x="526" y="75"/>
                  </a:cubicBezTo>
                  <a:cubicBezTo>
                    <a:pt x="509" y="97"/>
                    <a:pt x="509" y="97"/>
                    <a:pt x="509" y="97"/>
                  </a:cubicBezTo>
                  <a:cubicBezTo>
                    <a:pt x="463" y="31"/>
                    <a:pt x="463" y="31"/>
                    <a:pt x="463" y="31"/>
                  </a:cubicBezTo>
                  <a:cubicBezTo>
                    <a:pt x="423" y="38"/>
                    <a:pt x="423" y="38"/>
                    <a:pt x="423" y="38"/>
                  </a:cubicBezTo>
                  <a:cubicBezTo>
                    <a:pt x="402" y="19"/>
                    <a:pt x="402" y="19"/>
                    <a:pt x="402" y="19"/>
                  </a:cubicBezTo>
                  <a:cubicBezTo>
                    <a:pt x="385" y="19"/>
                    <a:pt x="385" y="19"/>
                    <a:pt x="385" y="19"/>
                  </a:cubicBezTo>
                  <a:cubicBezTo>
                    <a:pt x="385" y="27"/>
                    <a:pt x="385" y="27"/>
                    <a:pt x="385" y="27"/>
                  </a:cubicBezTo>
                  <a:cubicBezTo>
                    <a:pt x="373" y="53"/>
                    <a:pt x="373" y="53"/>
                    <a:pt x="373" y="53"/>
                  </a:cubicBezTo>
                  <a:cubicBezTo>
                    <a:pt x="355" y="73"/>
                    <a:pt x="355" y="73"/>
                    <a:pt x="355" y="73"/>
                  </a:cubicBezTo>
                  <a:cubicBezTo>
                    <a:pt x="328" y="71"/>
                    <a:pt x="328" y="71"/>
                    <a:pt x="328" y="71"/>
                  </a:cubicBezTo>
                  <a:cubicBezTo>
                    <a:pt x="303" y="56"/>
                    <a:pt x="303" y="56"/>
                    <a:pt x="303" y="56"/>
                  </a:cubicBezTo>
                  <a:cubicBezTo>
                    <a:pt x="288" y="51"/>
                    <a:pt x="288" y="51"/>
                    <a:pt x="288" y="51"/>
                  </a:cubicBezTo>
                  <a:cubicBezTo>
                    <a:pt x="269" y="53"/>
                    <a:pt x="269" y="53"/>
                    <a:pt x="269" y="53"/>
                  </a:cubicBezTo>
                  <a:cubicBezTo>
                    <a:pt x="269" y="37"/>
                    <a:pt x="269" y="37"/>
                    <a:pt x="269" y="37"/>
                  </a:cubicBezTo>
                  <a:cubicBezTo>
                    <a:pt x="259" y="28"/>
                    <a:pt x="259" y="28"/>
                    <a:pt x="259" y="28"/>
                  </a:cubicBezTo>
                  <a:cubicBezTo>
                    <a:pt x="234" y="30"/>
                    <a:pt x="234" y="30"/>
                    <a:pt x="234" y="30"/>
                  </a:cubicBezTo>
                  <a:cubicBezTo>
                    <a:pt x="234" y="19"/>
                    <a:pt x="234" y="19"/>
                    <a:pt x="234" y="19"/>
                  </a:cubicBezTo>
                  <a:cubicBezTo>
                    <a:pt x="220" y="19"/>
                    <a:pt x="220" y="19"/>
                    <a:pt x="220" y="19"/>
                  </a:cubicBezTo>
                  <a:cubicBezTo>
                    <a:pt x="190" y="0"/>
                    <a:pt x="190" y="0"/>
                    <a:pt x="190" y="0"/>
                  </a:cubicBezTo>
                  <a:cubicBezTo>
                    <a:pt x="100" y="0"/>
                    <a:pt x="100" y="0"/>
                    <a:pt x="100" y="0"/>
                  </a:cubicBezTo>
                  <a:cubicBezTo>
                    <a:pt x="91" y="0"/>
                    <a:pt x="81" y="9"/>
                    <a:pt x="80" y="11"/>
                  </a:cubicBezTo>
                  <a:cubicBezTo>
                    <a:pt x="80" y="30"/>
                    <a:pt x="80" y="30"/>
                    <a:pt x="80" y="30"/>
                  </a:cubicBezTo>
                  <a:cubicBezTo>
                    <a:pt x="85" y="35"/>
                    <a:pt x="101" y="50"/>
                    <a:pt x="103" y="61"/>
                  </a:cubicBezTo>
                  <a:cubicBezTo>
                    <a:pt x="105" y="72"/>
                    <a:pt x="103" y="101"/>
                    <a:pt x="103" y="102"/>
                  </a:cubicBezTo>
                  <a:cubicBezTo>
                    <a:pt x="103" y="103"/>
                    <a:pt x="103" y="103"/>
                    <a:pt x="103" y="103"/>
                  </a:cubicBezTo>
                  <a:cubicBezTo>
                    <a:pt x="84" y="123"/>
                    <a:pt x="84" y="123"/>
                    <a:pt x="84" y="123"/>
                  </a:cubicBezTo>
                  <a:cubicBezTo>
                    <a:pt x="84" y="145"/>
                    <a:pt x="84" y="145"/>
                    <a:pt x="84" y="145"/>
                  </a:cubicBezTo>
                  <a:cubicBezTo>
                    <a:pt x="25" y="145"/>
                    <a:pt x="25" y="145"/>
                    <a:pt x="25" y="145"/>
                  </a:cubicBezTo>
                  <a:cubicBezTo>
                    <a:pt x="23" y="152"/>
                    <a:pt x="18" y="167"/>
                    <a:pt x="15" y="172"/>
                  </a:cubicBezTo>
                  <a:cubicBezTo>
                    <a:pt x="11" y="176"/>
                    <a:pt x="3" y="191"/>
                    <a:pt x="0"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8" name="Freeform 7"/>
            <p:cNvSpPr/>
            <p:nvPr/>
          </p:nvSpPr>
          <p:spPr bwMode="auto">
            <a:xfrm>
              <a:off x="7732713" y="4684712"/>
              <a:ext cx="603250" cy="814388"/>
            </a:xfrm>
            <a:custGeom>
              <a:avLst/>
              <a:gdLst>
                <a:gd name="T0" fmla="*/ 216 w 243"/>
                <a:gd name="T1" fmla="*/ 34 h 328"/>
                <a:gd name="T2" fmla="*/ 219 w 243"/>
                <a:gd name="T3" fmla="*/ 24 h 328"/>
                <a:gd name="T4" fmla="*/ 218 w 243"/>
                <a:gd name="T5" fmla="*/ 23 h 328"/>
                <a:gd name="T6" fmla="*/ 211 w 243"/>
                <a:gd name="T7" fmla="*/ 19 h 328"/>
                <a:gd name="T8" fmla="*/ 198 w 243"/>
                <a:gd name="T9" fmla="*/ 14 h 328"/>
                <a:gd name="T10" fmla="*/ 180 w 243"/>
                <a:gd name="T11" fmla="*/ 6 h 328"/>
                <a:gd name="T12" fmla="*/ 168 w 243"/>
                <a:gd name="T13" fmla="*/ 1 h 328"/>
                <a:gd name="T14" fmla="*/ 161 w 243"/>
                <a:gd name="T15" fmla="*/ 10 h 328"/>
                <a:gd name="T16" fmla="*/ 148 w 243"/>
                <a:gd name="T17" fmla="*/ 1 h 328"/>
                <a:gd name="T18" fmla="*/ 137 w 243"/>
                <a:gd name="T19" fmla="*/ 2 h 328"/>
                <a:gd name="T20" fmla="*/ 96 w 243"/>
                <a:gd name="T21" fmla="*/ 16 h 328"/>
                <a:gd name="T22" fmla="*/ 53 w 243"/>
                <a:gd name="T23" fmla="*/ 32 h 328"/>
                <a:gd name="T24" fmla="*/ 24 w 243"/>
                <a:gd name="T25" fmla="*/ 62 h 328"/>
                <a:gd name="T26" fmla="*/ 32 w 243"/>
                <a:gd name="T27" fmla="*/ 79 h 328"/>
                <a:gd name="T28" fmla="*/ 32 w 243"/>
                <a:gd name="T29" fmla="*/ 80 h 328"/>
                <a:gd name="T30" fmla="*/ 15 w 243"/>
                <a:gd name="T31" fmla="*/ 118 h 328"/>
                <a:gd name="T32" fmla="*/ 0 w 243"/>
                <a:gd name="T33" fmla="*/ 146 h 328"/>
                <a:gd name="T34" fmla="*/ 23 w 243"/>
                <a:gd name="T35" fmla="*/ 168 h 328"/>
                <a:gd name="T36" fmla="*/ 24 w 243"/>
                <a:gd name="T37" fmla="*/ 169 h 328"/>
                <a:gd name="T38" fmla="*/ 28 w 243"/>
                <a:gd name="T39" fmla="*/ 200 h 328"/>
                <a:gd name="T40" fmla="*/ 32 w 243"/>
                <a:gd name="T41" fmla="*/ 210 h 328"/>
                <a:gd name="T42" fmla="*/ 32 w 243"/>
                <a:gd name="T43" fmla="*/ 241 h 328"/>
                <a:gd name="T44" fmla="*/ 25 w 243"/>
                <a:gd name="T45" fmla="*/ 283 h 328"/>
                <a:gd name="T46" fmla="*/ 51 w 243"/>
                <a:gd name="T47" fmla="*/ 280 h 328"/>
                <a:gd name="T48" fmla="*/ 56 w 243"/>
                <a:gd name="T49" fmla="*/ 278 h 328"/>
                <a:gd name="T50" fmla="*/ 56 w 243"/>
                <a:gd name="T51" fmla="*/ 314 h 328"/>
                <a:gd name="T52" fmla="*/ 54 w 243"/>
                <a:gd name="T53" fmla="*/ 315 h 328"/>
                <a:gd name="T54" fmla="*/ 39 w 243"/>
                <a:gd name="T55" fmla="*/ 325 h 328"/>
                <a:gd name="T56" fmla="*/ 39 w 243"/>
                <a:gd name="T57" fmla="*/ 326 h 328"/>
                <a:gd name="T58" fmla="*/ 80 w 243"/>
                <a:gd name="T59" fmla="*/ 322 h 328"/>
                <a:gd name="T60" fmla="*/ 87 w 243"/>
                <a:gd name="T61" fmla="*/ 318 h 328"/>
                <a:gd name="T62" fmla="*/ 107 w 243"/>
                <a:gd name="T63" fmla="*/ 317 h 328"/>
                <a:gd name="T64" fmla="*/ 112 w 243"/>
                <a:gd name="T65" fmla="*/ 319 h 328"/>
                <a:gd name="T66" fmla="*/ 112 w 243"/>
                <a:gd name="T67" fmla="*/ 286 h 328"/>
                <a:gd name="T68" fmla="*/ 130 w 243"/>
                <a:gd name="T69" fmla="*/ 261 h 328"/>
                <a:gd name="T70" fmla="*/ 142 w 243"/>
                <a:gd name="T71" fmla="*/ 226 h 328"/>
                <a:gd name="T72" fmla="*/ 150 w 243"/>
                <a:gd name="T73" fmla="*/ 213 h 328"/>
                <a:gd name="T74" fmla="*/ 150 w 243"/>
                <a:gd name="T75" fmla="*/ 201 h 328"/>
                <a:gd name="T76" fmla="*/ 162 w 243"/>
                <a:gd name="T77" fmla="*/ 181 h 328"/>
                <a:gd name="T78" fmla="*/ 176 w 243"/>
                <a:gd name="T79" fmla="*/ 157 h 328"/>
                <a:gd name="T80" fmla="*/ 175 w 243"/>
                <a:gd name="T81" fmla="*/ 155 h 328"/>
                <a:gd name="T82" fmla="*/ 169 w 243"/>
                <a:gd name="T83" fmla="*/ 127 h 328"/>
                <a:gd name="T84" fmla="*/ 180 w 243"/>
                <a:gd name="T85" fmla="*/ 119 h 328"/>
                <a:gd name="T86" fmla="*/ 202 w 243"/>
                <a:gd name="T87" fmla="*/ 117 h 328"/>
                <a:gd name="T88" fmla="*/ 220 w 243"/>
                <a:gd name="T89" fmla="*/ 113 h 328"/>
                <a:gd name="T90" fmla="*/ 226 w 243"/>
                <a:gd name="T91" fmla="*/ 106 h 328"/>
                <a:gd name="T92" fmla="*/ 243 w 243"/>
                <a:gd name="T93" fmla="*/ 88 h 328"/>
                <a:gd name="T94" fmla="*/ 243 w 243"/>
                <a:gd name="T95" fmla="*/ 62 h 328"/>
                <a:gd name="T96" fmla="*/ 214 w 243"/>
                <a:gd name="T97" fmla="*/ 37 h 328"/>
                <a:gd name="T98" fmla="*/ 216 w 243"/>
                <a:gd name="T99"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328">
                  <a:moveTo>
                    <a:pt x="216" y="34"/>
                  </a:moveTo>
                  <a:cubicBezTo>
                    <a:pt x="217" y="31"/>
                    <a:pt x="219" y="26"/>
                    <a:pt x="219" y="24"/>
                  </a:cubicBezTo>
                  <a:cubicBezTo>
                    <a:pt x="218" y="23"/>
                    <a:pt x="218" y="23"/>
                    <a:pt x="218" y="23"/>
                  </a:cubicBezTo>
                  <a:cubicBezTo>
                    <a:pt x="215" y="21"/>
                    <a:pt x="213" y="20"/>
                    <a:pt x="211" y="19"/>
                  </a:cubicBezTo>
                  <a:cubicBezTo>
                    <a:pt x="208" y="17"/>
                    <a:pt x="206" y="15"/>
                    <a:pt x="198" y="14"/>
                  </a:cubicBezTo>
                  <a:cubicBezTo>
                    <a:pt x="192" y="13"/>
                    <a:pt x="185" y="9"/>
                    <a:pt x="180" y="6"/>
                  </a:cubicBezTo>
                  <a:cubicBezTo>
                    <a:pt x="176" y="4"/>
                    <a:pt x="170" y="0"/>
                    <a:pt x="168" y="1"/>
                  </a:cubicBezTo>
                  <a:cubicBezTo>
                    <a:pt x="161" y="10"/>
                    <a:pt x="161" y="10"/>
                    <a:pt x="161" y="10"/>
                  </a:cubicBezTo>
                  <a:cubicBezTo>
                    <a:pt x="148" y="1"/>
                    <a:pt x="148" y="1"/>
                    <a:pt x="148" y="1"/>
                  </a:cubicBezTo>
                  <a:cubicBezTo>
                    <a:pt x="137" y="2"/>
                    <a:pt x="137" y="2"/>
                    <a:pt x="137" y="2"/>
                  </a:cubicBezTo>
                  <a:cubicBezTo>
                    <a:pt x="133" y="3"/>
                    <a:pt x="108" y="12"/>
                    <a:pt x="96" y="16"/>
                  </a:cubicBezTo>
                  <a:cubicBezTo>
                    <a:pt x="84" y="19"/>
                    <a:pt x="58" y="30"/>
                    <a:pt x="53" y="32"/>
                  </a:cubicBezTo>
                  <a:cubicBezTo>
                    <a:pt x="24" y="62"/>
                    <a:pt x="24" y="62"/>
                    <a:pt x="24" y="62"/>
                  </a:cubicBezTo>
                  <a:cubicBezTo>
                    <a:pt x="29" y="67"/>
                    <a:pt x="31" y="74"/>
                    <a:pt x="32" y="79"/>
                  </a:cubicBezTo>
                  <a:cubicBezTo>
                    <a:pt x="32" y="80"/>
                    <a:pt x="32" y="80"/>
                    <a:pt x="32" y="80"/>
                  </a:cubicBezTo>
                  <a:cubicBezTo>
                    <a:pt x="15" y="118"/>
                    <a:pt x="15" y="118"/>
                    <a:pt x="15" y="118"/>
                  </a:cubicBezTo>
                  <a:cubicBezTo>
                    <a:pt x="8" y="129"/>
                    <a:pt x="0" y="143"/>
                    <a:pt x="0" y="146"/>
                  </a:cubicBezTo>
                  <a:cubicBezTo>
                    <a:pt x="1" y="148"/>
                    <a:pt x="13" y="160"/>
                    <a:pt x="23" y="168"/>
                  </a:cubicBezTo>
                  <a:cubicBezTo>
                    <a:pt x="24" y="169"/>
                    <a:pt x="24" y="169"/>
                    <a:pt x="24" y="169"/>
                  </a:cubicBezTo>
                  <a:cubicBezTo>
                    <a:pt x="28" y="200"/>
                    <a:pt x="28" y="200"/>
                    <a:pt x="28" y="200"/>
                  </a:cubicBezTo>
                  <a:cubicBezTo>
                    <a:pt x="32" y="210"/>
                    <a:pt x="32" y="210"/>
                    <a:pt x="32" y="210"/>
                  </a:cubicBezTo>
                  <a:cubicBezTo>
                    <a:pt x="32" y="241"/>
                    <a:pt x="32" y="241"/>
                    <a:pt x="32" y="241"/>
                  </a:cubicBezTo>
                  <a:cubicBezTo>
                    <a:pt x="25" y="283"/>
                    <a:pt x="25" y="283"/>
                    <a:pt x="25" y="283"/>
                  </a:cubicBezTo>
                  <a:cubicBezTo>
                    <a:pt x="40" y="282"/>
                    <a:pt x="51" y="280"/>
                    <a:pt x="51" y="280"/>
                  </a:cubicBezTo>
                  <a:cubicBezTo>
                    <a:pt x="56" y="278"/>
                    <a:pt x="56" y="278"/>
                    <a:pt x="56" y="278"/>
                  </a:cubicBezTo>
                  <a:cubicBezTo>
                    <a:pt x="56" y="314"/>
                    <a:pt x="56" y="314"/>
                    <a:pt x="56" y="314"/>
                  </a:cubicBezTo>
                  <a:cubicBezTo>
                    <a:pt x="54" y="315"/>
                    <a:pt x="54" y="315"/>
                    <a:pt x="54" y="315"/>
                  </a:cubicBezTo>
                  <a:cubicBezTo>
                    <a:pt x="47" y="318"/>
                    <a:pt x="41" y="323"/>
                    <a:pt x="39" y="325"/>
                  </a:cubicBezTo>
                  <a:cubicBezTo>
                    <a:pt x="39" y="326"/>
                    <a:pt x="39" y="326"/>
                    <a:pt x="39" y="326"/>
                  </a:cubicBezTo>
                  <a:cubicBezTo>
                    <a:pt x="52" y="327"/>
                    <a:pt x="69" y="328"/>
                    <a:pt x="80" y="322"/>
                  </a:cubicBezTo>
                  <a:cubicBezTo>
                    <a:pt x="83" y="321"/>
                    <a:pt x="85" y="320"/>
                    <a:pt x="87" y="318"/>
                  </a:cubicBezTo>
                  <a:cubicBezTo>
                    <a:pt x="93" y="315"/>
                    <a:pt x="99" y="311"/>
                    <a:pt x="107" y="317"/>
                  </a:cubicBezTo>
                  <a:cubicBezTo>
                    <a:pt x="108" y="318"/>
                    <a:pt x="110" y="319"/>
                    <a:pt x="112" y="319"/>
                  </a:cubicBezTo>
                  <a:cubicBezTo>
                    <a:pt x="112" y="286"/>
                    <a:pt x="112" y="286"/>
                    <a:pt x="112" y="286"/>
                  </a:cubicBezTo>
                  <a:cubicBezTo>
                    <a:pt x="130" y="261"/>
                    <a:pt x="130" y="261"/>
                    <a:pt x="130" y="261"/>
                  </a:cubicBezTo>
                  <a:cubicBezTo>
                    <a:pt x="142" y="226"/>
                    <a:pt x="142" y="226"/>
                    <a:pt x="142" y="226"/>
                  </a:cubicBezTo>
                  <a:cubicBezTo>
                    <a:pt x="150" y="213"/>
                    <a:pt x="150" y="213"/>
                    <a:pt x="150" y="213"/>
                  </a:cubicBezTo>
                  <a:cubicBezTo>
                    <a:pt x="150" y="201"/>
                    <a:pt x="150" y="201"/>
                    <a:pt x="150" y="201"/>
                  </a:cubicBezTo>
                  <a:cubicBezTo>
                    <a:pt x="151" y="199"/>
                    <a:pt x="153" y="186"/>
                    <a:pt x="162" y="181"/>
                  </a:cubicBezTo>
                  <a:cubicBezTo>
                    <a:pt x="167" y="179"/>
                    <a:pt x="175" y="162"/>
                    <a:pt x="176" y="157"/>
                  </a:cubicBezTo>
                  <a:cubicBezTo>
                    <a:pt x="176" y="157"/>
                    <a:pt x="176" y="156"/>
                    <a:pt x="175" y="155"/>
                  </a:cubicBezTo>
                  <a:cubicBezTo>
                    <a:pt x="171" y="149"/>
                    <a:pt x="164" y="136"/>
                    <a:pt x="169" y="127"/>
                  </a:cubicBezTo>
                  <a:cubicBezTo>
                    <a:pt x="170" y="124"/>
                    <a:pt x="173" y="120"/>
                    <a:pt x="180" y="119"/>
                  </a:cubicBezTo>
                  <a:cubicBezTo>
                    <a:pt x="188" y="118"/>
                    <a:pt x="195" y="117"/>
                    <a:pt x="202" y="117"/>
                  </a:cubicBezTo>
                  <a:cubicBezTo>
                    <a:pt x="210" y="116"/>
                    <a:pt x="218" y="115"/>
                    <a:pt x="220" y="113"/>
                  </a:cubicBezTo>
                  <a:cubicBezTo>
                    <a:pt x="222" y="112"/>
                    <a:pt x="224" y="109"/>
                    <a:pt x="226" y="106"/>
                  </a:cubicBezTo>
                  <a:cubicBezTo>
                    <a:pt x="231" y="99"/>
                    <a:pt x="236" y="91"/>
                    <a:pt x="243" y="88"/>
                  </a:cubicBezTo>
                  <a:cubicBezTo>
                    <a:pt x="243" y="62"/>
                    <a:pt x="243" y="62"/>
                    <a:pt x="243" y="62"/>
                  </a:cubicBezTo>
                  <a:cubicBezTo>
                    <a:pt x="214" y="37"/>
                    <a:pt x="214" y="37"/>
                    <a:pt x="214" y="37"/>
                  </a:cubicBezTo>
                  <a:lnTo>
                    <a:pt x="21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9" name="Freeform 8"/>
            <p:cNvSpPr/>
            <p:nvPr/>
          </p:nvSpPr>
          <p:spPr bwMode="auto">
            <a:xfrm>
              <a:off x="7254876" y="3135312"/>
              <a:ext cx="482600" cy="892176"/>
            </a:xfrm>
            <a:custGeom>
              <a:avLst/>
              <a:gdLst>
                <a:gd name="T0" fmla="*/ 150 w 194"/>
                <a:gd name="T1" fmla="*/ 35 h 359"/>
                <a:gd name="T2" fmla="*/ 145 w 194"/>
                <a:gd name="T3" fmla="*/ 34 h 359"/>
                <a:gd name="T4" fmla="*/ 128 w 194"/>
                <a:gd name="T5" fmla="*/ 34 h 359"/>
                <a:gd name="T6" fmla="*/ 89 w 194"/>
                <a:gd name="T7" fmla="*/ 35 h 359"/>
                <a:gd name="T8" fmla="*/ 66 w 194"/>
                <a:gd name="T9" fmla="*/ 71 h 359"/>
                <a:gd name="T10" fmla="*/ 50 w 194"/>
                <a:gd name="T11" fmla="*/ 80 h 359"/>
                <a:gd name="T12" fmla="*/ 48 w 194"/>
                <a:gd name="T13" fmla="*/ 127 h 359"/>
                <a:gd name="T14" fmla="*/ 33 w 194"/>
                <a:gd name="T15" fmla="*/ 138 h 359"/>
                <a:gd name="T16" fmla="*/ 19 w 194"/>
                <a:gd name="T17" fmla="*/ 148 h 359"/>
                <a:gd name="T18" fmla="*/ 24 w 194"/>
                <a:gd name="T19" fmla="*/ 153 h 359"/>
                <a:gd name="T20" fmla="*/ 37 w 194"/>
                <a:gd name="T21" fmla="*/ 176 h 359"/>
                <a:gd name="T22" fmla="*/ 28 w 194"/>
                <a:gd name="T23" fmla="*/ 205 h 359"/>
                <a:gd name="T24" fmla="*/ 28 w 194"/>
                <a:gd name="T25" fmla="*/ 205 h 359"/>
                <a:gd name="T26" fmla="*/ 28 w 194"/>
                <a:gd name="T27" fmla="*/ 206 h 359"/>
                <a:gd name="T28" fmla="*/ 19 w 194"/>
                <a:gd name="T29" fmla="*/ 226 h 359"/>
                <a:gd name="T30" fmla="*/ 19 w 194"/>
                <a:gd name="T31" fmla="*/ 253 h 359"/>
                <a:gd name="T32" fmla="*/ 19 w 194"/>
                <a:gd name="T33" fmla="*/ 273 h 359"/>
                <a:gd name="T34" fmla="*/ 19 w 194"/>
                <a:gd name="T35" fmla="*/ 275 h 359"/>
                <a:gd name="T36" fmla="*/ 18 w 194"/>
                <a:gd name="T37" fmla="*/ 310 h 359"/>
                <a:gd name="T38" fmla="*/ 4 w 194"/>
                <a:gd name="T39" fmla="*/ 359 h 359"/>
                <a:gd name="T40" fmla="*/ 18 w 194"/>
                <a:gd name="T41" fmla="*/ 357 h 359"/>
                <a:gd name="T42" fmla="*/ 42 w 194"/>
                <a:gd name="T43" fmla="*/ 351 h 359"/>
                <a:gd name="T44" fmla="*/ 90 w 194"/>
                <a:gd name="T45" fmla="*/ 334 h 359"/>
                <a:gd name="T46" fmla="*/ 113 w 194"/>
                <a:gd name="T47" fmla="*/ 316 h 359"/>
                <a:gd name="T48" fmla="*/ 121 w 194"/>
                <a:gd name="T49" fmla="*/ 313 h 359"/>
                <a:gd name="T50" fmla="*/ 159 w 194"/>
                <a:gd name="T51" fmla="*/ 291 h 359"/>
                <a:gd name="T52" fmla="*/ 171 w 194"/>
                <a:gd name="T53" fmla="*/ 248 h 359"/>
                <a:gd name="T54" fmla="*/ 162 w 194"/>
                <a:gd name="T55" fmla="*/ 219 h 359"/>
                <a:gd name="T56" fmla="*/ 167 w 194"/>
                <a:gd name="T57" fmla="*/ 200 h 359"/>
                <a:gd name="T58" fmla="*/ 171 w 194"/>
                <a:gd name="T59" fmla="*/ 184 h 359"/>
                <a:gd name="T60" fmla="*/ 176 w 194"/>
                <a:gd name="T61" fmla="*/ 174 h 359"/>
                <a:gd name="T62" fmla="*/ 172 w 194"/>
                <a:gd name="T63" fmla="*/ 154 h 359"/>
                <a:gd name="T64" fmla="*/ 156 w 194"/>
                <a:gd name="T65" fmla="*/ 110 h 359"/>
                <a:gd name="T66" fmla="*/ 156 w 194"/>
                <a:gd name="T67" fmla="*/ 108 h 359"/>
                <a:gd name="T68" fmla="*/ 158 w 194"/>
                <a:gd name="T69" fmla="*/ 107 h 359"/>
                <a:gd name="T70" fmla="*/ 180 w 194"/>
                <a:gd name="T71" fmla="*/ 91 h 359"/>
                <a:gd name="T72" fmla="*/ 182 w 194"/>
                <a:gd name="T73" fmla="*/ 89 h 359"/>
                <a:gd name="T74" fmla="*/ 194 w 194"/>
                <a:gd name="T75" fmla="*/ 69 h 359"/>
                <a:gd name="T76" fmla="*/ 186 w 194"/>
                <a:gd name="T77" fmla="*/ 53 h 359"/>
                <a:gd name="T78" fmla="*/ 183 w 194"/>
                <a:gd name="T79" fmla="*/ 54 h 359"/>
                <a:gd name="T80" fmla="*/ 175 w 194"/>
                <a:gd name="T81" fmla="*/ 42 h 359"/>
                <a:gd name="T82" fmla="*/ 173 w 194"/>
                <a:gd name="T83" fmla="*/ 33 h 359"/>
                <a:gd name="T84" fmla="*/ 181 w 194"/>
                <a:gd name="T85" fmla="*/ 38 h 359"/>
                <a:gd name="T86" fmla="*/ 182 w 194"/>
                <a:gd name="T87" fmla="*/ 39 h 359"/>
                <a:gd name="T88" fmla="*/ 182 w 194"/>
                <a:gd name="T89" fmla="*/ 30 h 359"/>
                <a:gd name="T90" fmla="*/ 179 w 194"/>
                <a:gd name="T91" fmla="*/ 0 h 359"/>
                <a:gd name="T92" fmla="*/ 174 w 194"/>
                <a:gd name="T93" fmla="*/ 1 h 359"/>
                <a:gd name="T94" fmla="*/ 174 w 194"/>
                <a:gd name="T95" fmla="*/ 1 h 359"/>
                <a:gd name="T96" fmla="*/ 150 w 194"/>
                <a:gd name="T97" fmla="*/ 10 h 359"/>
                <a:gd name="T98" fmla="*/ 150 w 194"/>
                <a:gd name="T99" fmla="*/ 3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359">
                  <a:moveTo>
                    <a:pt x="150" y="35"/>
                  </a:moveTo>
                  <a:cubicBezTo>
                    <a:pt x="145" y="34"/>
                    <a:pt x="145" y="34"/>
                    <a:pt x="145" y="34"/>
                  </a:cubicBezTo>
                  <a:cubicBezTo>
                    <a:pt x="145" y="34"/>
                    <a:pt x="136" y="33"/>
                    <a:pt x="128" y="34"/>
                  </a:cubicBezTo>
                  <a:cubicBezTo>
                    <a:pt x="120" y="36"/>
                    <a:pt x="97" y="35"/>
                    <a:pt x="89" y="35"/>
                  </a:cubicBezTo>
                  <a:cubicBezTo>
                    <a:pt x="86" y="42"/>
                    <a:pt x="78" y="61"/>
                    <a:pt x="66" y="71"/>
                  </a:cubicBezTo>
                  <a:cubicBezTo>
                    <a:pt x="61" y="75"/>
                    <a:pt x="55" y="78"/>
                    <a:pt x="50" y="80"/>
                  </a:cubicBezTo>
                  <a:cubicBezTo>
                    <a:pt x="53" y="90"/>
                    <a:pt x="60" y="117"/>
                    <a:pt x="48" y="127"/>
                  </a:cubicBezTo>
                  <a:cubicBezTo>
                    <a:pt x="43" y="131"/>
                    <a:pt x="38" y="134"/>
                    <a:pt x="33" y="138"/>
                  </a:cubicBezTo>
                  <a:cubicBezTo>
                    <a:pt x="28" y="141"/>
                    <a:pt x="20" y="146"/>
                    <a:pt x="19" y="148"/>
                  </a:cubicBezTo>
                  <a:cubicBezTo>
                    <a:pt x="20" y="150"/>
                    <a:pt x="22" y="152"/>
                    <a:pt x="24" y="153"/>
                  </a:cubicBezTo>
                  <a:cubicBezTo>
                    <a:pt x="30" y="159"/>
                    <a:pt x="39" y="167"/>
                    <a:pt x="37" y="176"/>
                  </a:cubicBezTo>
                  <a:cubicBezTo>
                    <a:pt x="34" y="188"/>
                    <a:pt x="29" y="204"/>
                    <a:pt x="28" y="205"/>
                  </a:cubicBezTo>
                  <a:cubicBezTo>
                    <a:pt x="28" y="205"/>
                    <a:pt x="28" y="205"/>
                    <a:pt x="28" y="205"/>
                  </a:cubicBezTo>
                  <a:cubicBezTo>
                    <a:pt x="28" y="206"/>
                    <a:pt x="28" y="206"/>
                    <a:pt x="28" y="206"/>
                  </a:cubicBezTo>
                  <a:cubicBezTo>
                    <a:pt x="25" y="209"/>
                    <a:pt x="19" y="219"/>
                    <a:pt x="19" y="226"/>
                  </a:cubicBezTo>
                  <a:cubicBezTo>
                    <a:pt x="19" y="230"/>
                    <a:pt x="19" y="242"/>
                    <a:pt x="19" y="253"/>
                  </a:cubicBezTo>
                  <a:cubicBezTo>
                    <a:pt x="19" y="262"/>
                    <a:pt x="19" y="271"/>
                    <a:pt x="19" y="273"/>
                  </a:cubicBezTo>
                  <a:cubicBezTo>
                    <a:pt x="19" y="273"/>
                    <a:pt x="19" y="274"/>
                    <a:pt x="19" y="275"/>
                  </a:cubicBezTo>
                  <a:cubicBezTo>
                    <a:pt x="21" y="282"/>
                    <a:pt x="25" y="299"/>
                    <a:pt x="18" y="310"/>
                  </a:cubicBezTo>
                  <a:cubicBezTo>
                    <a:pt x="10" y="322"/>
                    <a:pt x="0" y="355"/>
                    <a:pt x="4" y="359"/>
                  </a:cubicBezTo>
                  <a:cubicBezTo>
                    <a:pt x="11" y="359"/>
                    <a:pt x="12" y="359"/>
                    <a:pt x="18" y="357"/>
                  </a:cubicBezTo>
                  <a:cubicBezTo>
                    <a:pt x="23" y="356"/>
                    <a:pt x="29" y="354"/>
                    <a:pt x="42" y="351"/>
                  </a:cubicBezTo>
                  <a:cubicBezTo>
                    <a:pt x="89" y="341"/>
                    <a:pt x="90" y="334"/>
                    <a:pt x="90" y="334"/>
                  </a:cubicBezTo>
                  <a:cubicBezTo>
                    <a:pt x="89" y="324"/>
                    <a:pt x="98" y="321"/>
                    <a:pt x="113" y="316"/>
                  </a:cubicBezTo>
                  <a:cubicBezTo>
                    <a:pt x="121" y="313"/>
                    <a:pt x="121" y="313"/>
                    <a:pt x="121" y="313"/>
                  </a:cubicBezTo>
                  <a:cubicBezTo>
                    <a:pt x="136" y="309"/>
                    <a:pt x="153" y="303"/>
                    <a:pt x="159" y="291"/>
                  </a:cubicBezTo>
                  <a:cubicBezTo>
                    <a:pt x="165" y="279"/>
                    <a:pt x="170" y="254"/>
                    <a:pt x="171" y="248"/>
                  </a:cubicBezTo>
                  <a:cubicBezTo>
                    <a:pt x="168" y="243"/>
                    <a:pt x="158" y="228"/>
                    <a:pt x="162" y="219"/>
                  </a:cubicBezTo>
                  <a:cubicBezTo>
                    <a:pt x="164" y="213"/>
                    <a:pt x="166" y="207"/>
                    <a:pt x="167" y="200"/>
                  </a:cubicBezTo>
                  <a:cubicBezTo>
                    <a:pt x="169" y="194"/>
                    <a:pt x="170" y="189"/>
                    <a:pt x="171" y="184"/>
                  </a:cubicBezTo>
                  <a:cubicBezTo>
                    <a:pt x="173" y="180"/>
                    <a:pt x="174" y="176"/>
                    <a:pt x="176" y="174"/>
                  </a:cubicBezTo>
                  <a:cubicBezTo>
                    <a:pt x="179" y="167"/>
                    <a:pt x="181" y="164"/>
                    <a:pt x="172" y="154"/>
                  </a:cubicBezTo>
                  <a:cubicBezTo>
                    <a:pt x="157" y="136"/>
                    <a:pt x="156" y="111"/>
                    <a:pt x="156" y="110"/>
                  </a:cubicBezTo>
                  <a:cubicBezTo>
                    <a:pt x="156" y="108"/>
                    <a:pt x="156" y="108"/>
                    <a:pt x="156" y="108"/>
                  </a:cubicBezTo>
                  <a:cubicBezTo>
                    <a:pt x="158" y="107"/>
                    <a:pt x="158" y="107"/>
                    <a:pt x="158" y="107"/>
                  </a:cubicBezTo>
                  <a:cubicBezTo>
                    <a:pt x="166" y="102"/>
                    <a:pt x="177" y="93"/>
                    <a:pt x="180" y="91"/>
                  </a:cubicBezTo>
                  <a:cubicBezTo>
                    <a:pt x="181" y="90"/>
                    <a:pt x="181" y="89"/>
                    <a:pt x="182" y="89"/>
                  </a:cubicBezTo>
                  <a:cubicBezTo>
                    <a:pt x="187" y="85"/>
                    <a:pt x="192" y="80"/>
                    <a:pt x="194" y="69"/>
                  </a:cubicBezTo>
                  <a:cubicBezTo>
                    <a:pt x="194" y="63"/>
                    <a:pt x="190" y="57"/>
                    <a:pt x="186" y="53"/>
                  </a:cubicBezTo>
                  <a:cubicBezTo>
                    <a:pt x="185" y="53"/>
                    <a:pt x="184" y="54"/>
                    <a:pt x="183" y="54"/>
                  </a:cubicBezTo>
                  <a:cubicBezTo>
                    <a:pt x="179" y="54"/>
                    <a:pt x="177" y="51"/>
                    <a:pt x="175" y="42"/>
                  </a:cubicBezTo>
                  <a:cubicBezTo>
                    <a:pt x="173" y="33"/>
                    <a:pt x="173" y="33"/>
                    <a:pt x="173" y="33"/>
                  </a:cubicBezTo>
                  <a:cubicBezTo>
                    <a:pt x="181" y="38"/>
                    <a:pt x="181" y="38"/>
                    <a:pt x="181" y="38"/>
                  </a:cubicBezTo>
                  <a:cubicBezTo>
                    <a:pt x="181" y="38"/>
                    <a:pt x="181" y="38"/>
                    <a:pt x="182" y="39"/>
                  </a:cubicBezTo>
                  <a:cubicBezTo>
                    <a:pt x="182" y="36"/>
                    <a:pt x="182" y="34"/>
                    <a:pt x="182" y="30"/>
                  </a:cubicBezTo>
                  <a:cubicBezTo>
                    <a:pt x="184" y="8"/>
                    <a:pt x="180" y="1"/>
                    <a:pt x="179" y="0"/>
                  </a:cubicBezTo>
                  <a:cubicBezTo>
                    <a:pt x="174" y="1"/>
                    <a:pt x="174" y="1"/>
                    <a:pt x="174" y="1"/>
                  </a:cubicBezTo>
                  <a:cubicBezTo>
                    <a:pt x="174" y="1"/>
                    <a:pt x="174" y="1"/>
                    <a:pt x="174" y="1"/>
                  </a:cubicBezTo>
                  <a:cubicBezTo>
                    <a:pt x="150" y="10"/>
                    <a:pt x="150" y="10"/>
                    <a:pt x="150" y="10"/>
                  </a:cubicBezTo>
                  <a:lnTo>
                    <a:pt x="15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0" name="Freeform 9"/>
            <p:cNvSpPr/>
            <p:nvPr/>
          </p:nvSpPr>
          <p:spPr bwMode="auto">
            <a:xfrm>
              <a:off x="8037514" y="3935412"/>
              <a:ext cx="690563" cy="577850"/>
            </a:xfrm>
            <a:custGeom>
              <a:avLst/>
              <a:gdLst>
                <a:gd name="T0" fmla="*/ 105 w 278"/>
                <a:gd name="T1" fmla="*/ 14 h 232"/>
                <a:gd name="T2" fmla="*/ 88 w 278"/>
                <a:gd name="T3" fmla="*/ 39 h 232"/>
                <a:gd name="T4" fmla="*/ 85 w 278"/>
                <a:gd name="T5" fmla="*/ 37 h 232"/>
                <a:gd name="T6" fmla="*/ 72 w 278"/>
                <a:gd name="T7" fmla="*/ 23 h 232"/>
                <a:gd name="T8" fmla="*/ 71 w 278"/>
                <a:gd name="T9" fmla="*/ 22 h 232"/>
                <a:gd name="T10" fmla="*/ 49 w 278"/>
                <a:gd name="T11" fmla="*/ 36 h 232"/>
                <a:gd name="T12" fmla="*/ 41 w 278"/>
                <a:gd name="T13" fmla="*/ 40 h 232"/>
                <a:gd name="T14" fmla="*/ 41 w 278"/>
                <a:gd name="T15" fmla="*/ 40 h 232"/>
                <a:gd name="T16" fmla="*/ 31 w 278"/>
                <a:gd name="T17" fmla="*/ 31 h 232"/>
                <a:gd name="T18" fmla="*/ 27 w 278"/>
                <a:gd name="T19" fmla="*/ 25 h 232"/>
                <a:gd name="T20" fmla="*/ 17 w 278"/>
                <a:gd name="T21" fmla="*/ 21 h 232"/>
                <a:gd name="T22" fmla="*/ 0 w 278"/>
                <a:gd name="T23" fmla="*/ 14 h 232"/>
                <a:gd name="T24" fmla="*/ 15 w 278"/>
                <a:gd name="T25" fmla="*/ 38 h 232"/>
                <a:gd name="T26" fmla="*/ 51 w 278"/>
                <a:gd name="T27" fmla="*/ 52 h 232"/>
                <a:gd name="T28" fmla="*/ 52 w 278"/>
                <a:gd name="T29" fmla="*/ 53 h 232"/>
                <a:gd name="T30" fmla="*/ 80 w 278"/>
                <a:gd name="T31" fmla="*/ 67 h 232"/>
                <a:gd name="T32" fmla="*/ 80 w 278"/>
                <a:gd name="T33" fmla="*/ 70 h 232"/>
                <a:gd name="T34" fmla="*/ 80 w 278"/>
                <a:gd name="T35" fmla="*/ 94 h 232"/>
                <a:gd name="T36" fmla="*/ 100 w 278"/>
                <a:gd name="T37" fmla="*/ 126 h 232"/>
                <a:gd name="T38" fmla="*/ 116 w 278"/>
                <a:gd name="T39" fmla="*/ 126 h 232"/>
                <a:gd name="T40" fmla="*/ 134 w 278"/>
                <a:gd name="T41" fmla="*/ 110 h 232"/>
                <a:gd name="T42" fmla="*/ 139 w 278"/>
                <a:gd name="T43" fmla="*/ 117 h 232"/>
                <a:gd name="T44" fmla="*/ 125 w 278"/>
                <a:gd name="T45" fmla="*/ 144 h 232"/>
                <a:gd name="T46" fmla="*/ 118 w 278"/>
                <a:gd name="T47" fmla="*/ 158 h 232"/>
                <a:gd name="T48" fmla="*/ 103 w 278"/>
                <a:gd name="T49" fmla="*/ 166 h 232"/>
                <a:gd name="T50" fmla="*/ 102 w 278"/>
                <a:gd name="T51" fmla="*/ 166 h 232"/>
                <a:gd name="T52" fmla="*/ 103 w 278"/>
                <a:gd name="T53" fmla="*/ 174 h 232"/>
                <a:gd name="T54" fmla="*/ 119 w 278"/>
                <a:gd name="T55" fmla="*/ 192 h 232"/>
                <a:gd name="T56" fmla="*/ 126 w 278"/>
                <a:gd name="T57" fmla="*/ 199 h 232"/>
                <a:gd name="T58" fmla="*/ 128 w 278"/>
                <a:gd name="T59" fmla="*/ 205 h 232"/>
                <a:gd name="T60" fmla="*/ 139 w 278"/>
                <a:gd name="T61" fmla="*/ 212 h 232"/>
                <a:gd name="T62" fmla="*/ 147 w 278"/>
                <a:gd name="T63" fmla="*/ 215 h 232"/>
                <a:gd name="T64" fmla="*/ 175 w 278"/>
                <a:gd name="T65" fmla="*/ 213 h 232"/>
                <a:gd name="T66" fmla="*/ 184 w 278"/>
                <a:gd name="T67" fmla="*/ 206 h 232"/>
                <a:gd name="T68" fmla="*/ 194 w 278"/>
                <a:gd name="T69" fmla="*/ 214 h 232"/>
                <a:gd name="T70" fmla="*/ 219 w 278"/>
                <a:gd name="T71" fmla="*/ 232 h 232"/>
                <a:gd name="T72" fmla="*/ 235 w 278"/>
                <a:gd name="T73" fmla="*/ 224 h 232"/>
                <a:gd name="T74" fmla="*/ 251 w 278"/>
                <a:gd name="T75" fmla="*/ 194 h 232"/>
                <a:gd name="T76" fmla="*/ 255 w 278"/>
                <a:gd name="T77" fmla="*/ 196 h 232"/>
                <a:gd name="T78" fmla="*/ 233 w 278"/>
                <a:gd name="T79" fmla="*/ 178 h 232"/>
                <a:gd name="T80" fmla="*/ 246 w 278"/>
                <a:gd name="T81" fmla="*/ 167 h 232"/>
                <a:gd name="T82" fmla="*/ 266 w 278"/>
                <a:gd name="T83" fmla="*/ 176 h 232"/>
                <a:gd name="T84" fmla="*/ 267 w 278"/>
                <a:gd name="T85" fmla="*/ 166 h 232"/>
                <a:gd name="T86" fmla="*/ 245 w 278"/>
                <a:gd name="T87" fmla="*/ 146 h 232"/>
                <a:gd name="T88" fmla="*/ 233 w 278"/>
                <a:gd name="T89" fmla="*/ 123 h 232"/>
                <a:gd name="T90" fmla="*/ 214 w 278"/>
                <a:gd name="T91" fmla="*/ 123 h 232"/>
                <a:gd name="T92" fmla="*/ 214 w 278"/>
                <a:gd name="T93" fmla="*/ 103 h 232"/>
                <a:gd name="T94" fmla="*/ 196 w 278"/>
                <a:gd name="T95" fmla="*/ 89 h 232"/>
                <a:gd name="T96" fmla="*/ 189 w 278"/>
                <a:gd name="T97" fmla="*/ 68 h 232"/>
                <a:gd name="T98" fmla="*/ 151 w 278"/>
                <a:gd name="T99" fmla="*/ 21 h 232"/>
                <a:gd name="T100" fmla="*/ 118 w 278"/>
                <a:gd name="T101" fmla="*/ 0 h 232"/>
                <a:gd name="T102" fmla="*/ 120 w 278"/>
                <a:gd name="T103" fmla="*/ 3 h 232"/>
                <a:gd name="T104" fmla="*/ 105 w 278"/>
                <a:gd name="T105" fmla="*/ 1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232">
                  <a:moveTo>
                    <a:pt x="105" y="14"/>
                  </a:moveTo>
                  <a:cubicBezTo>
                    <a:pt x="88" y="39"/>
                    <a:pt x="88" y="39"/>
                    <a:pt x="88" y="39"/>
                  </a:cubicBezTo>
                  <a:cubicBezTo>
                    <a:pt x="85" y="37"/>
                    <a:pt x="85" y="37"/>
                    <a:pt x="85" y="37"/>
                  </a:cubicBezTo>
                  <a:cubicBezTo>
                    <a:pt x="84" y="36"/>
                    <a:pt x="77" y="31"/>
                    <a:pt x="72" y="23"/>
                  </a:cubicBezTo>
                  <a:cubicBezTo>
                    <a:pt x="72" y="22"/>
                    <a:pt x="72" y="22"/>
                    <a:pt x="71" y="22"/>
                  </a:cubicBezTo>
                  <a:cubicBezTo>
                    <a:pt x="67" y="22"/>
                    <a:pt x="57" y="27"/>
                    <a:pt x="49" y="36"/>
                  </a:cubicBezTo>
                  <a:cubicBezTo>
                    <a:pt x="48" y="37"/>
                    <a:pt x="45" y="40"/>
                    <a:pt x="41" y="40"/>
                  </a:cubicBezTo>
                  <a:cubicBezTo>
                    <a:pt x="41" y="40"/>
                    <a:pt x="41" y="40"/>
                    <a:pt x="41" y="40"/>
                  </a:cubicBezTo>
                  <a:cubicBezTo>
                    <a:pt x="36" y="40"/>
                    <a:pt x="33" y="35"/>
                    <a:pt x="31" y="31"/>
                  </a:cubicBezTo>
                  <a:cubicBezTo>
                    <a:pt x="30" y="29"/>
                    <a:pt x="28" y="25"/>
                    <a:pt x="27" y="25"/>
                  </a:cubicBezTo>
                  <a:cubicBezTo>
                    <a:pt x="24" y="24"/>
                    <a:pt x="20" y="22"/>
                    <a:pt x="17" y="21"/>
                  </a:cubicBezTo>
                  <a:cubicBezTo>
                    <a:pt x="12" y="18"/>
                    <a:pt x="6" y="16"/>
                    <a:pt x="0" y="14"/>
                  </a:cubicBezTo>
                  <a:cubicBezTo>
                    <a:pt x="6" y="25"/>
                    <a:pt x="12" y="36"/>
                    <a:pt x="15" y="38"/>
                  </a:cubicBezTo>
                  <a:cubicBezTo>
                    <a:pt x="19" y="40"/>
                    <a:pt x="39" y="48"/>
                    <a:pt x="51" y="52"/>
                  </a:cubicBezTo>
                  <a:cubicBezTo>
                    <a:pt x="52" y="53"/>
                    <a:pt x="52" y="53"/>
                    <a:pt x="52" y="53"/>
                  </a:cubicBezTo>
                  <a:cubicBezTo>
                    <a:pt x="80" y="67"/>
                    <a:pt x="80" y="67"/>
                    <a:pt x="80" y="67"/>
                  </a:cubicBezTo>
                  <a:cubicBezTo>
                    <a:pt x="80" y="70"/>
                    <a:pt x="80" y="70"/>
                    <a:pt x="80" y="70"/>
                  </a:cubicBezTo>
                  <a:cubicBezTo>
                    <a:pt x="80" y="70"/>
                    <a:pt x="78" y="86"/>
                    <a:pt x="80" y="94"/>
                  </a:cubicBezTo>
                  <a:cubicBezTo>
                    <a:pt x="81" y="101"/>
                    <a:pt x="95" y="122"/>
                    <a:pt x="100" y="126"/>
                  </a:cubicBezTo>
                  <a:cubicBezTo>
                    <a:pt x="102" y="126"/>
                    <a:pt x="107" y="125"/>
                    <a:pt x="116" y="126"/>
                  </a:cubicBezTo>
                  <a:cubicBezTo>
                    <a:pt x="123" y="114"/>
                    <a:pt x="129" y="109"/>
                    <a:pt x="134" y="110"/>
                  </a:cubicBezTo>
                  <a:cubicBezTo>
                    <a:pt x="136" y="110"/>
                    <a:pt x="139" y="112"/>
                    <a:pt x="139" y="117"/>
                  </a:cubicBezTo>
                  <a:cubicBezTo>
                    <a:pt x="141" y="130"/>
                    <a:pt x="141" y="141"/>
                    <a:pt x="125" y="144"/>
                  </a:cubicBezTo>
                  <a:cubicBezTo>
                    <a:pt x="126" y="148"/>
                    <a:pt x="124" y="152"/>
                    <a:pt x="118" y="158"/>
                  </a:cubicBezTo>
                  <a:cubicBezTo>
                    <a:pt x="112" y="163"/>
                    <a:pt x="107" y="165"/>
                    <a:pt x="103" y="166"/>
                  </a:cubicBezTo>
                  <a:cubicBezTo>
                    <a:pt x="103" y="166"/>
                    <a:pt x="102" y="166"/>
                    <a:pt x="102" y="166"/>
                  </a:cubicBezTo>
                  <a:cubicBezTo>
                    <a:pt x="102" y="167"/>
                    <a:pt x="102" y="169"/>
                    <a:pt x="103" y="174"/>
                  </a:cubicBezTo>
                  <a:cubicBezTo>
                    <a:pt x="109" y="190"/>
                    <a:pt x="113" y="191"/>
                    <a:pt x="119" y="192"/>
                  </a:cubicBezTo>
                  <a:cubicBezTo>
                    <a:pt x="124" y="193"/>
                    <a:pt x="126" y="195"/>
                    <a:pt x="126" y="199"/>
                  </a:cubicBezTo>
                  <a:cubicBezTo>
                    <a:pt x="126" y="201"/>
                    <a:pt x="127" y="202"/>
                    <a:pt x="128" y="205"/>
                  </a:cubicBezTo>
                  <a:cubicBezTo>
                    <a:pt x="130" y="209"/>
                    <a:pt x="133" y="210"/>
                    <a:pt x="139" y="212"/>
                  </a:cubicBezTo>
                  <a:cubicBezTo>
                    <a:pt x="141" y="212"/>
                    <a:pt x="144" y="213"/>
                    <a:pt x="147" y="215"/>
                  </a:cubicBezTo>
                  <a:cubicBezTo>
                    <a:pt x="150" y="216"/>
                    <a:pt x="163" y="215"/>
                    <a:pt x="175" y="213"/>
                  </a:cubicBezTo>
                  <a:cubicBezTo>
                    <a:pt x="177" y="208"/>
                    <a:pt x="180" y="206"/>
                    <a:pt x="184" y="206"/>
                  </a:cubicBezTo>
                  <a:cubicBezTo>
                    <a:pt x="189" y="206"/>
                    <a:pt x="193" y="211"/>
                    <a:pt x="194" y="214"/>
                  </a:cubicBezTo>
                  <a:cubicBezTo>
                    <a:pt x="204" y="222"/>
                    <a:pt x="216" y="232"/>
                    <a:pt x="219" y="232"/>
                  </a:cubicBezTo>
                  <a:cubicBezTo>
                    <a:pt x="222" y="232"/>
                    <a:pt x="229" y="228"/>
                    <a:pt x="235" y="224"/>
                  </a:cubicBezTo>
                  <a:cubicBezTo>
                    <a:pt x="251" y="194"/>
                    <a:pt x="251" y="194"/>
                    <a:pt x="251" y="194"/>
                  </a:cubicBezTo>
                  <a:cubicBezTo>
                    <a:pt x="255" y="196"/>
                    <a:pt x="255" y="196"/>
                    <a:pt x="255" y="196"/>
                  </a:cubicBezTo>
                  <a:cubicBezTo>
                    <a:pt x="247" y="191"/>
                    <a:pt x="237" y="183"/>
                    <a:pt x="233" y="178"/>
                  </a:cubicBezTo>
                  <a:cubicBezTo>
                    <a:pt x="228" y="171"/>
                    <a:pt x="236" y="163"/>
                    <a:pt x="246" y="167"/>
                  </a:cubicBezTo>
                  <a:cubicBezTo>
                    <a:pt x="256" y="171"/>
                    <a:pt x="266" y="176"/>
                    <a:pt x="266" y="176"/>
                  </a:cubicBezTo>
                  <a:cubicBezTo>
                    <a:pt x="266" y="176"/>
                    <a:pt x="278" y="178"/>
                    <a:pt x="267" y="166"/>
                  </a:cubicBezTo>
                  <a:cubicBezTo>
                    <a:pt x="256" y="155"/>
                    <a:pt x="247" y="150"/>
                    <a:pt x="245" y="146"/>
                  </a:cubicBezTo>
                  <a:cubicBezTo>
                    <a:pt x="242" y="142"/>
                    <a:pt x="243" y="123"/>
                    <a:pt x="233" y="123"/>
                  </a:cubicBezTo>
                  <a:cubicBezTo>
                    <a:pt x="224" y="123"/>
                    <a:pt x="214" y="123"/>
                    <a:pt x="214" y="123"/>
                  </a:cubicBezTo>
                  <a:cubicBezTo>
                    <a:pt x="214" y="123"/>
                    <a:pt x="215" y="107"/>
                    <a:pt x="214" y="103"/>
                  </a:cubicBezTo>
                  <a:cubicBezTo>
                    <a:pt x="213" y="99"/>
                    <a:pt x="196" y="89"/>
                    <a:pt x="196" y="89"/>
                  </a:cubicBezTo>
                  <a:cubicBezTo>
                    <a:pt x="196" y="89"/>
                    <a:pt x="189" y="78"/>
                    <a:pt x="189" y="68"/>
                  </a:cubicBezTo>
                  <a:cubicBezTo>
                    <a:pt x="189" y="58"/>
                    <a:pt x="169" y="36"/>
                    <a:pt x="151" y="21"/>
                  </a:cubicBezTo>
                  <a:cubicBezTo>
                    <a:pt x="133" y="5"/>
                    <a:pt x="118" y="0"/>
                    <a:pt x="118" y="0"/>
                  </a:cubicBezTo>
                  <a:cubicBezTo>
                    <a:pt x="120" y="3"/>
                    <a:pt x="120" y="3"/>
                    <a:pt x="120" y="3"/>
                  </a:cubicBezTo>
                  <a:lnTo>
                    <a:pt x="10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 name="Freeform 10"/>
            <p:cNvSpPr/>
            <p:nvPr/>
          </p:nvSpPr>
          <p:spPr bwMode="auto">
            <a:xfrm>
              <a:off x="5868988" y="1184274"/>
              <a:ext cx="2859087" cy="2401887"/>
            </a:xfrm>
            <a:custGeom>
              <a:avLst/>
              <a:gdLst>
                <a:gd name="T0" fmla="*/ 1 w 1151"/>
                <a:gd name="T1" fmla="*/ 704 h 966"/>
                <a:gd name="T2" fmla="*/ 37 w 1151"/>
                <a:gd name="T3" fmla="*/ 755 h 966"/>
                <a:gd name="T4" fmla="*/ 103 w 1151"/>
                <a:gd name="T5" fmla="*/ 760 h 966"/>
                <a:gd name="T6" fmla="*/ 101 w 1151"/>
                <a:gd name="T7" fmla="*/ 823 h 966"/>
                <a:gd name="T8" fmla="*/ 155 w 1151"/>
                <a:gd name="T9" fmla="*/ 875 h 966"/>
                <a:gd name="T10" fmla="*/ 217 w 1151"/>
                <a:gd name="T11" fmla="*/ 856 h 966"/>
                <a:gd name="T12" fmla="*/ 273 w 1151"/>
                <a:gd name="T13" fmla="*/ 883 h 966"/>
                <a:gd name="T14" fmla="*/ 252 w 1151"/>
                <a:gd name="T15" fmla="*/ 956 h 966"/>
                <a:gd name="T16" fmla="*/ 345 w 1151"/>
                <a:gd name="T17" fmla="*/ 946 h 966"/>
                <a:gd name="T18" fmla="*/ 364 w 1151"/>
                <a:gd name="T19" fmla="*/ 887 h 966"/>
                <a:gd name="T20" fmla="*/ 401 w 1151"/>
                <a:gd name="T21" fmla="*/ 880 h 966"/>
                <a:gd name="T22" fmla="*/ 437 w 1151"/>
                <a:gd name="T23" fmla="*/ 957 h 966"/>
                <a:gd name="T24" fmla="*/ 480 w 1151"/>
                <a:gd name="T25" fmla="*/ 960 h 966"/>
                <a:gd name="T26" fmla="*/ 570 w 1151"/>
                <a:gd name="T27" fmla="*/ 860 h 966"/>
                <a:gd name="T28" fmla="*/ 640 w 1151"/>
                <a:gd name="T29" fmla="*/ 814 h 966"/>
                <a:gd name="T30" fmla="*/ 684 w 1151"/>
                <a:gd name="T31" fmla="*/ 811 h 966"/>
                <a:gd name="T32" fmla="*/ 723 w 1151"/>
                <a:gd name="T33" fmla="*/ 781 h 966"/>
                <a:gd name="T34" fmla="*/ 752 w 1151"/>
                <a:gd name="T35" fmla="*/ 690 h 966"/>
                <a:gd name="T36" fmla="*/ 806 w 1151"/>
                <a:gd name="T37" fmla="*/ 700 h 966"/>
                <a:gd name="T38" fmla="*/ 849 w 1151"/>
                <a:gd name="T39" fmla="*/ 665 h 966"/>
                <a:gd name="T40" fmla="*/ 916 w 1151"/>
                <a:gd name="T41" fmla="*/ 705 h 966"/>
                <a:gd name="T42" fmla="*/ 950 w 1151"/>
                <a:gd name="T43" fmla="*/ 727 h 966"/>
                <a:gd name="T44" fmla="*/ 953 w 1151"/>
                <a:gd name="T45" fmla="*/ 666 h 966"/>
                <a:gd name="T46" fmla="*/ 1130 w 1151"/>
                <a:gd name="T47" fmla="*/ 595 h 966"/>
                <a:gd name="T48" fmla="*/ 1110 w 1151"/>
                <a:gd name="T49" fmla="*/ 536 h 966"/>
                <a:gd name="T50" fmla="*/ 1057 w 1151"/>
                <a:gd name="T51" fmla="*/ 521 h 966"/>
                <a:gd name="T52" fmla="*/ 1027 w 1151"/>
                <a:gd name="T53" fmla="*/ 462 h 966"/>
                <a:gd name="T54" fmla="*/ 1075 w 1151"/>
                <a:gd name="T55" fmla="*/ 432 h 966"/>
                <a:gd name="T56" fmla="*/ 1094 w 1151"/>
                <a:gd name="T57" fmla="*/ 382 h 966"/>
                <a:gd name="T58" fmla="*/ 1062 w 1151"/>
                <a:gd name="T59" fmla="*/ 369 h 966"/>
                <a:gd name="T60" fmla="*/ 1096 w 1151"/>
                <a:gd name="T61" fmla="*/ 302 h 966"/>
                <a:gd name="T62" fmla="*/ 1132 w 1151"/>
                <a:gd name="T63" fmla="*/ 164 h 966"/>
                <a:gd name="T64" fmla="*/ 1040 w 1151"/>
                <a:gd name="T65" fmla="*/ 115 h 966"/>
                <a:gd name="T66" fmla="*/ 977 w 1151"/>
                <a:gd name="T67" fmla="*/ 71 h 966"/>
                <a:gd name="T68" fmla="*/ 974 w 1151"/>
                <a:gd name="T69" fmla="*/ 2 h 966"/>
                <a:gd name="T70" fmla="*/ 925 w 1151"/>
                <a:gd name="T71" fmla="*/ 29 h 966"/>
                <a:gd name="T72" fmla="*/ 927 w 1151"/>
                <a:gd name="T73" fmla="*/ 115 h 966"/>
                <a:gd name="T74" fmla="*/ 897 w 1151"/>
                <a:gd name="T75" fmla="*/ 194 h 966"/>
                <a:gd name="T76" fmla="*/ 837 w 1151"/>
                <a:gd name="T77" fmla="*/ 248 h 966"/>
                <a:gd name="T78" fmla="*/ 777 w 1151"/>
                <a:gd name="T79" fmla="*/ 302 h 966"/>
                <a:gd name="T80" fmla="*/ 818 w 1151"/>
                <a:gd name="T81" fmla="*/ 355 h 966"/>
                <a:gd name="T82" fmla="*/ 918 w 1151"/>
                <a:gd name="T83" fmla="*/ 366 h 966"/>
                <a:gd name="T84" fmla="*/ 892 w 1151"/>
                <a:gd name="T85" fmla="*/ 406 h 966"/>
                <a:gd name="T86" fmla="*/ 832 w 1151"/>
                <a:gd name="T87" fmla="*/ 432 h 966"/>
                <a:gd name="T88" fmla="*/ 793 w 1151"/>
                <a:gd name="T89" fmla="*/ 486 h 966"/>
                <a:gd name="T90" fmla="*/ 731 w 1151"/>
                <a:gd name="T91" fmla="*/ 507 h 966"/>
                <a:gd name="T92" fmla="*/ 621 w 1151"/>
                <a:gd name="T93" fmla="*/ 530 h 966"/>
                <a:gd name="T94" fmla="*/ 621 w 1151"/>
                <a:gd name="T95" fmla="*/ 609 h 966"/>
                <a:gd name="T96" fmla="*/ 568 w 1151"/>
                <a:gd name="T97" fmla="*/ 648 h 966"/>
                <a:gd name="T98" fmla="*/ 475 w 1151"/>
                <a:gd name="T99" fmla="*/ 684 h 966"/>
                <a:gd name="T100" fmla="*/ 296 w 1151"/>
                <a:gd name="T101" fmla="*/ 712 h 966"/>
                <a:gd name="T102" fmla="*/ 206 w 1151"/>
                <a:gd name="T103" fmla="*/ 679 h 966"/>
                <a:gd name="T104" fmla="*/ 59 w 1151"/>
                <a:gd name="T105" fmla="*/ 640 h 966"/>
                <a:gd name="T106" fmla="*/ 0 w 1151"/>
                <a:gd name="T107" fmla="*/ 669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1" h="966">
                  <a:moveTo>
                    <a:pt x="0" y="669"/>
                  </a:moveTo>
                  <a:cubicBezTo>
                    <a:pt x="13" y="687"/>
                    <a:pt x="13" y="687"/>
                    <a:pt x="13" y="687"/>
                  </a:cubicBezTo>
                  <a:cubicBezTo>
                    <a:pt x="1" y="704"/>
                    <a:pt x="1" y="704"/>
                    <a:pt x="1" y="704"/>
                  </a:cubicBezTo>
                  <a:cubicBezTo>
                    <a:pt x="12" y="732"/>
                    <a:pt x="12" y="732"/>
                    <a:pt x="12" y="732"/>
                  </a:cubicBezTo>
                  <a:cubicBezTo>
                    <a:pt x="30" y="755"/>
                    <a:pt x="30" y="755"/>
                    <a:pt x="30" y="755"/>
                  </a:cubicBezTo>
                  <a:cubicBezTo>
                    <a:pt x="31" y="756"/>
                    <a:pt x="34" y="758"/>
                    <a:pt x="37" y="755"/>
                  </a:cubicBezTo>
                  <a:cubicBezTo>
                    <a:pt x="44" y="748"/>
                    <a:pt x="75" y="739"/>
                    <a:pt x="86" y="743"/>
                  </a:cubicBezTo>
                  <a:cubicBezTo>
                    <a:pt x="88" y="744"/>
                    <a:pt x="90" y="744"/>
                    <a:pt x="92" y="744"/>
                  </a:cubicBezTo>
                  <a:cubicBezTo>
                    <a:pt x="100" y="745"/>
                    <a:pt x="103" y="748"/>
                    <a:pt x="103" y="760"/>
                  </a:cubicBezTo>
                  <a:cubicBezTo>
                    <a:pt x="103" y="772"/>
                    <a:pt x="94" y="785"/>
                    <a:pt x="87" y="795"/>
                  </a:cubicBezTo>
                  <a:cubicBezTo>
                    <a:pt x="85" y="798"/>
                    <a:pt x="82" y="803"/>
                    <a:pt x="81" y="804"/>
                  </a:cubicBezTo>
                  <a:cubicBezTo>
                    <a:pt x="82" y="807"/>
                    <a:pt x="92" y="816"/>
                    <a:pt x="101" y="823"/>
                  </a:cubicBezTo>
                  <a:cubicBezTo>
                    <a:pt x="119" y="833"/>
                    <a:pt x="119" y="833"/>
                    <a:pt x="119" y="833"/>
                  </a:cubicBezTo>
                  <a:cubicBezTo>
                    <a:pt x="130" y="866"/>
                    <a:pt x="130" y="866"/>
                    <a:pt x="130" y="866"/>
                  </a:cubicBezTo>
                  <a:cubicBezTo>
                    <a:pt x="155" y="875"/>
                    <a:pt x="155" y="875"/>
                    <a:pt x="155" y="875"/>
                  </a:cubicBezTo>
                  <a:cubicBezTo>
                    <a:pt x="158" y="869"/>
                    <a:pt x="167" y="857"/>
                    <a:pt x="182" y="852"/>
                  </a:cubicBezTo>
                  <a:cubicBezTo>
                    <a:pt x="195" y="848"/>
                    <a:pt x="204" y="852"/>
                    <a:pt x="210" y="854"/>
                  </a:cubicBezTo>
                  <a:cubicBezTo>
                    <a:pt x="212" y="855"/>
                    <a:pt x="215" y="856"/>
                    <a:pt x="217" y="856"/>
                  </a:cubicBezTo>
                  <a:cubicBezTo>
                    <a:pt x="219" y="856"/>
                    <a:pt x="226" y="853"/>
                    <a:pt x="231" y="850"/>
                  </a:cubicBezTo>
                  <a:cubicBezTo>
                    <a:pt x="244" y="844"/>
                    <a:pt x="259" y="836"/>
                    <a:pt x="266" y="845"/>
                  </a:cubicBezTo>
                  <a:cubicBezTo>
                    <a:pt x="272" y="852"/>
                    <a:pt x="285" y="869"/>
                    <a:pt x="273" y="883"/>
                  </a:cubicBezTo>
                  <a:cubicBezTo>
                    <a:pt x="265" y="893"/>
                    <a:pt x="250" y="907"/>
                    <a:pt x="245" y="911"/>
                  </a:cubicBezTo>
                  <a:cubicBezTo>
                    <a:pt x="245" y="934"/>
                    <a:pt x="245" y="934"/>
                    <a:pt x="245" y="934"/>
                  </a:cubicBezTo>
                  <a:cubicBezTo>
                    <a:pt x="247" y="944"/>
                    <a:pt x="250" y="954"/>
                    <a:pt x="252" y="956"/>
                  </a:cubicBezTo>
                  <a:cubicBezTo>
                    <a:pt x="255" y="956"/>
                    <a:pt x="261" y="957"/>
                    <a:pt x="272" y="960"/>
                  </a:cubicBezTo>
                  <a:cubicBezTo>
                    <a:pt x="283" y="962"/>
                    <a:pt x="297" y="966"/>
                    <a:pt x="308" y="966"/>
                  </a:cubicBezTo>
                  <a:cubicBezTo>
                    <a:pt x="327" y="966"/>
                    <a:pt x="342" y="953"/>
                    <a:pt x="345" y="946"/>
                  </a:cubicBezTo>
                  <a:cubicBezTo>
                    <a:pt x="348" y="937"/>
                    <a:pt x="363" y="889"/>
                    <a:pt x="363" y="889"/>
                  </a:cubicBezTo>
                  <a:cubicBezTo>
                    <a:pt x="363" y="888"/>
                    <a:pt x="363" y="888"/>
                    <a:pt x="363" y="888"/>
                  </a:cubicBezTo>
                  <a:cubicBezTo>
                    <a:pt x="364" y="887"/>
                    <a:pt x="364" y="887"/>
                    <a:pt x="364" y="887"/>
                  </a:cubicBezTo>
                  <a:cubicBezTo>
                    <a:pt x="366" y="884"/>
                    <a:pt x="381" y="865"/>
                    <a:pt x="392" y="867"/>
                  </a:cubicBezTo>
                  <a:cubicBezTo>
                    <a:pt x="395" y="868"/>
                    <a:pt x="399" y="870"/>
                    <a:pt x="401" y="878"/>
                  </a:cubicBezTo>
                  <a:cubicBezTo>
                    <a:pt x="401" y="880"/>
                    <a:pt x="401" y="880"/>
                    <a:pt x="401" y="880"/>
                  </a:cubicBezTo>
                  <a:cubicBezTo>
                    <a:pt x="406" y="901"/>
                    <a:pt x="408" y="908"/>
                    <a:pt x="400" y="920"/>
                  </a:cubicBezTo>
                  <a:cubicBezTo>
                    <a:pt x="399" y="922"/>
                    <a:pt x="400" y="927"/>
                    <a:pt x="405" y="934"/>
                  </a:cubicBezTo>
                  <a:cubicBezTo>
                    <a:pt x="416" y="948"/>
                    <a:pt x="431" y="958"/>
                    <a:pt x="437" y="957"/>
                  </a:cubicBezTo>
                  <a:cubicBezTo>
                    <a:pt x="443" y="955"/>
                    <a:pt x="452" y="957"/>
                    <a:pt x="460" y="959"/>
                  </a:cubicBezTo>
                  <a:cubicBezTo>
                    <a:pt x="467" y="961"/>
                    <a:pt x="477" y="964"/>
                    <a:pt x="479" y="962"/>
                  </a:cubicBezTo>
                  <a:cubicBezTo>
                    <a:pt x="480" y="962"/>
                    <a:pt x="480" y="961"/>
                    <a:pt x="480" y="960"/>
                  </a:cubicBezTo>
                  <a:cubicBezTo>
                    <a:pt x="482" y="944"/>
                    <a:pt x="493" y="929"/>
                    <a:pt x="494" y="928"/>
                  </a:cubicBezTo>
                  <a:cubicBezTo>
                    <a:pt x="526" y="887"/>
                    <a:pt x="526" y="887"/>
                    <a:pt x="526" y="887"/>
                  </a:cubicBezTo>
                  <a:cubicBezTo>
                    <a:pt x="570" y="860"/>
                    <a:pt x="570" y="860"/>
                    <a:pt x="570" y="860"/>
                  </a:cubicBezTo>
                  <a:cubicBezTo>
                    <a:pt x="592" y="860"/>
                    <a:pt x="592" y="860"/>
                    <a:pt x="592" y="860"/>
                  </a:cubicBezTo>
                  <a:cubicBezTo>
                    <a:pt x="592" y="860"/>
                    <a:pt x="607" y="860"/>
                    <a:pt x="619" y="850"/>
                  </a:cubicBezTo>
                  <a:cubicBezTo>
                    <a:pt x="631" y="839"/>
                    <a:pt x="640" y="814"/>
                    <a:pt x="640" y="814"/>
                  </a:cubicBezTo>
                  <a:cubicBezTo>
                    <a:pt x="641" y="811"/>
                    <a:pt x="641" y="811"/>
                    <a:pt x="641" y="811"/>
                  </a:cubicBezTo>
                  <a:cubicBezTo>
                    <a:pt x="644" y="811"/>
                    <a:pt x="644" y="811"/>
                    <a:pt x="644" y="811"/>
                  </a:cubicBezTo>
                  <a:cubicBezTo>
                    <a:pt x="653" y="812"/>
                    <a:pt x="677" y="813"/>
                    <a:pt x="684" y="811"/>
                  </a:cubicBezTo>
                  <a:cubicBezTo>
                    <a:pt x="690" y="810"/>
                    <a:pt x="696" y="810"/>
                    <a:pt x="700" y="811"/>
                  </a:cubicBezTo>
                  <a:cubicBezTo>
                    <a:pt x="700" y="789"/>
                    <a:pt x="700" y="789"/>
                    <a:pt x="700" y="789"/>
                  </a:cubicBezTo>
                  <a:cubicBezTo>
                    <a:pt x="723" y="781"/>
                    <a:pt x="723" y="781"/>
                    <a:pt x="723" y="781"/>
                  </a:cubicBezTo>
                  <a:cubicBezTo>
                    <a:pt x="714" y="739"/>
                    <a:pt x="714" y="739"/>
                    <a:pt x="714" y="739"/>
                  </a:cubicBezTo>
                  <a:cubicBezTo>
                    <a:pt x="715" y="737"/>
                    <a:pt x="715" y="737"/>
                    <a:pt x="715" y="737"/>
                  </a:cubicBezTo>
                  <a:cubicBezTo>
                    <a:pt x="725" y="720"/>
                    <a:pt x="743" y="690"/>
                    <a:pt x="752" y="690"/>
                  </a:cubicBezTo>
                  <a:cubicBezTo>
                    <a:pt x="754" y="690"/>
                    <a:pt x="756" y="691"/>
                    <a:pt x="757" y="692"/>
                  </a:cubicBezTo>
                  <a:cubicBezTo>
                    <a:pt x="761" y="698"/>
                    <a:pt x="766" y="708"/>
                    <a:pt x="769" y="714"/>
                  </a:cubicBezTo>
                  <a:cubicBezTo>
                    <a:pt x="806" y="700"/>
                    <a:pt x="806" y="700"/>
                    <a:pt x="806" y="700"/>
                  </a:cubicBezTo>
                  <a:cubicBezTo>
                    <a:pt x="810" y="698"/>
                    <a:pt x="830" y="689"/>
                    <a:pt x="839" y="695"/>
                  </a:cubicBezTo>
                  <a:cubicBezTo>
                    <a:pt x="842" y="692"/>
                    <a:pt x="846" y="680"/>
                    <a:pt x="848" y="668"/>
                  </a:cubicBezTo>
                  <a:cubicBezTo>
                    <a:pt x="849" y="665"/>
                    <a:pt x="849" y="665"/>
                    <a:pt x="849" y="665"/>
                  </a:cubicBezTo>
                  <a:cubicBezTo>
                    <a:pt x="893" y="655"/>
                    <a:pt x="893" y="655"/>
                    <a:pt x="893" y="655"/>
                  </a:cubicBezTo>
                  <a:cubicBezTo>
                    <a:pt x="908" y="682"/>
                    <a:pt x="908" y="682"/>
                    <a:pt x="908" y="682"/>
                  </a:cubicBezTo>
                  <a:cubicBezTo>
                    <a:pt x="916" y="705"/>
                    <a:pt x="916" y="705"/>
                    <a:pt x="916" y="705"/>
                  </a:cubicBezTo>
                  <a:cubicBezTo>
                    <a:pt x="909" y="711"/>
                    <a:pt x="909" y="711"/>
                    <a:pt x="909" y="711"/>
                  </a:cubicBezTo>
                  <a:cubicBezTo>
                    <a:pt x="923" y="721"/>
                    <a:pt x="923" y="721"/>
                    <a:pt x="923" y="721"/>
                  </a:cubicBezTo>
                  <a:cubicBezTo>
                    <a:pt x="928" y="725"/>
                    <a:pt x="944" y="734"/>
                    <a:pt x="950" y="727"/>
                  </a:cubicBezTo>
                  <a:cubicBezTo>
                    <a:pt x="952" y="724"/>
                    <a:pt x="948" y="712"/>
                    <a:pt x="946" y="703"/>
                  </a:cubicBezTo>
                  <a:cubicBezTo>
                    <a:pt x="942" y="690"/>
                    <a:pt x="938" y="677"/>
                    <a:pt x="943" y="671"/>
                  </a:cubicBezTo>
                  <a:cubicBezTo>
                    <a:pt x="944" y="669"/>
                    <a:pt x="947" y="666"/>
                    <a:pt x="953" y="666"/>
                  </a:cubicBezTo>
                  <a:cubicBezTo>
                    <a:pt x="972" y="666"/>
                    <a:pt x="984" y="685"/>
                    <a:pt x="989" y="694"/>
                  </a:cubicBezTo>
                  <a:cubicBezTo>
                    <a:pt x="1006" y="681"/>
                    <a:pt x="1072" y="633"/>
                    <a:pt x="1114" y="620"/>
                  </a:cubicBezTo>
                  <a:cubicBezTo>
                    <a:pt x="1130" y="595"/>
                    <a:pt x="1130" y="595"/>
                    <a:pt x="1130" y="595"/>
                  </a:cubicBezTo>
                  <a:cubicBezTo>
                    <a:pt x="1114" y="577"/>
                    <a:pt x="1114" y="577"/>
                    <a:pt x="1114" y="577"/>
                  </a:cubicBezTo>
                  <a:cubicBezTo>
                    <a:pt x="1114" y="575"/>
                    <a:pt x="1114" y="575"/>
                    <a:pt x="1114" y="575"/>
                  </a:cubicBezTo>
                  <a:cubicBezTo>
                    <a:pt x="1115" y="562"/>
                    <a:pt x="1115" y="541"/>
                    <a:pt x="1110" y="536"/>
                  </a:cubicBezTo>
                  <a:cubicBezTo>
                    <a:pt x="1109" y="535"/>
                    <a:pt x="1109" y="535"/>
                    <a:pt x="1109" y="535"/>
                  </a:cubicBezTo>
                  <a:cubicBezTo>
                    <a:pt x="1082" y="535"/>
                    <a:pt x="1082" y="535"/>
                    <a:pt x="1082" y="535"/>
                  </a:cubicBezTo>
                  <a:cubicBezTo>
                    <a:pt x="1057" y="521"/>
                    <a:pt x="1057" y="521"/>
                    <a:pt x="1057" y="521"/>
                  </a:cubicBezTo>
                  <a:cubicBezTo>
                    <a:pt x="1049" y="490"/>
                    <a:pt x="1049" y="490"/>
                    <a:pt x="1049" y="490"/>
                  </a:cubicBezTo>
                  <a:cubicBezTo>
                    <a:pt x="1049" y="479"/>
                    <a:pt x="1049" y="479"/>
                    <a:pt x="1049" y="479"/>
                  </a:cubicBezTo>
                  <a:cubicBezTo>
                    <a:pt x="1027" y="462"/>
                    <a:pt x="1027" y="462"/>
                    <a:pt x="1027" y="462"/>
                  </a:cubicBezTo>
                  <a:cubicBezTo>
                    <a:pt x="1029" y="438"/>
                    <a:pt x="1029" y="438"/>
                    <a:pt x="1029" y="438"/>
                  </a:cubicBezTo>
                  <a:cubicBezTo>
                    <a:pt x="1074" y="438"/>
                    <a:pt x="1074" y="438"/>
                    <a:pt x="1074" y="438"/>
                  </a:cubicBezTo>
                  <a:cubicBezTo>
                    <a:pt x="1075" y="432"/>
                    <a:pt x="1075" y="432"/>
                    <a:pt x="1075" y="432"/>
                  </a:cubicBezTo>
                  <a:cubicBezTo>
                    <a:pt x="1081" y="397"/>
                    <a:pt x="1081" y="397"/>
                    <a:pt x="1081" y="397"/>
                  </a:cubicBezTo>
                  <a:cubicBezTo>
                    <a:pt x="1082" y="396"/>
                    <a:pt x="1082" y="396"/>
                    <a:pt x="1082" y="396"/>
                  </a:cubicBezTo>
                  <a:cubicBezTo>
                    <a:pt x="1087" y="391"/>
                    <a:pt x="1092" y="385"/>
                    <a:pt x="1094" y="382"/>
                  </a:cubicBezTo>
                  <a:cubicBezTo>
                    <a:pt x="1094" y="382"/>
                    <a:pt x="1093" y="382"/>
                    <a:pt x="1093" y="382"/>
                  </a:cubicBezTo>
                  <a:cubicBezTo>
                    <a:pt x="1076" y="386"/>
                    <a:pt x="1066" y="375"/>
                    <a:pt x="1062" y="369"/>
                  </a:cubicBezTo>
                  <a:cubicBezTo>
                    <a:pt x="1062" y="369"/>
                    <a:pt x="1062" y="369"/>
                    <a:pt x="1062" y="369"/>
                  </a:cubicBezTo>
                  <a:cubicBezTo>
                    <a:pt x="1046" y="312"/>
                    <a:pt x="1046" y="312"/>
                    <a:pt x="1046" y="312"/>
                  </a:cubicBezTo>
                  <a:cubicBezTo>
                    <a:pt x="1052" y="313"/>
                    <a:pt x="1052" y="313"/>
                    <a:pt x="1052" y="313"/>
                  </a:cubicBezTo>
                  <a:cubicBezTo>
                    <a:pt x="1052" y="313"/>
                    <a:pt x="1086" y="318"/>
                    <a:pt x="1096" y="302"/>
                  </a:cubicBezTo>
                  <a:cubicBezTo>
                    <a:pt x="1105" y="286"/>
                    <a:pt x="1117" y="279"/>
                    <a:pt x="1122" y="277"/>
                  </a:cubicBezTo>
                  <a:cubicBezTo>
                    <a:pt x="1131" y="241"/>
                    <a:pt x="1131" y="241"/>
                    <a:pt x="1131" y="241"/>
                  </a:cubicBezTo>
                  <a:cubicBezTo>
                    <a:pt x="1128" y="231"/>
                    <a:pt x="1117" y="179"/>
                    <a:pt x="1132" y="164"/>
                  </a:cubicBezTo>
                  <a:cubicBezTo>
                    <a:pt x="1141" y="155"/>
                    <a:pt x="1151" y="126"/>
                    <a:pt x="1143" y="112"/>
                  </a:cubicBezTo>
                  <a:cubicBezTo>
                    <a:pt x="1139" y="105"/>
                    <a:pt x="1130" y="102"/>
                    <a:pt x="1117" y="105"/>
                  </a:cubicBezTo>
                  <a:cubicBezTo>
                    <a:pt x="1067" y="117"/>
                    <a:pt x="1041" y="115"/>
                    <a:pt x="1040" y="115"/>
                  </a:cubicBezTo>
                  <a:cubicBezTo>
                    <a:pt x="1038" y="115"/>
                    <a:pt x="1038" y="115"/>
                    <a:pt x="1038" y="115"/>
                  </a:cubicBezTo>
                  <a:cubicBezTo>
                    <a:pt x="1005" y="66"/>
                    <a:pt x="1005" y="66"/>
                    <a:pt x="1005" y="66"/>
                  </a:cubicBezTo>
                  <a:cubicBezTo>
                    <a:pt x="999" y="69"/>
                    <a:pt x="985" y="75"/>
                    <a:pt x="977" y="71"/>
                  </a:cubicBezTo>
                  <a:cubicBezTo>
                    <a:pt x="975" y="69"/>
                    <a:pt x="972" y="67"/>
                    <a:pt x="971" y="61"/>
                  </a:cubicBezTo>
                  <a:cubicBezTo>
                    <a:pt x="970" y="55"/>
                    <a:pt x="972" y="46"/>
                    <a:pt x="973" y="37"/>
                  </a:cubicBezTo>
                  <a:cubicBezTo>
                    <a:pt x="974" y="26"/>
                    <a:pt x="977" y="5"/>
                    <a:pt x="974" y="2"/>
                  </a:cubicBezTo>
                  <a:cubicBezTo>
                    <a:pt x="973" y="2"/>
                    <a:pt x="972" y="2"/>
                    <a:pt x="969" y="4"/>
                  </a:cubicBezTo>
                  <a:cubicBezTo>
                    <a:pt x="967" y="0"/>
                    <a:pt x="967" y="0"/>
                    <a:pt x="967" y="0"/>
                  </a:cubicBezTo>
                  <a:cubicBezTo>
                    <a:pt x="947" y="8"/>
                    <a:pt x="934" y="20"/>
                    <a:pt x="925" y="29"/>
                  </a:cubicBezTo>
                  <a:cubicBezTo>
                    <a:pt x="913" y="42"/>
                    <a:pt x="922" y="44"/>
                    <a:pt x="931" y="51"/>
                  </a:cubicBezTo>
                  <a:cubicBezTo>
                    <a:pt x="939" y="58"/>
                    <a:pt x="955" y="79"/>
                    <a:pt x="948" y="88"/>
                  </a:cubicBezTo>
                  <a:cubicBezTo>
                    <a:pt x="941" y="96"/>
                    <a:pt x="929" y="106"/>
                    <a:pt x="927" y="115"/>
                  </a:cubicBezTo>
                  <a:cubicBezTo>
                    <a:pt x="924" y="125"/>
                    <a:pt x="918" y="138"/>
                    <a:pt x="917" y="142"/>
                  </a:cubicBezTo>
                  <a:cubicBezTo>
                    <a:pt x="915" y="146"/>
                    <a:pt x="902" y="162"/>
                    <a:pt x="902" y="166"/>
                  </a:cubicBezTo>
                  <a:cubicBezTo>
                    <a:pt x="902" y="170"/>
                    <a:pt x="897" y="194"/>
                    <a:pt x="897" y="194"/>
                  </a:cubicBezTo>
                  <a:cubicBezTo>
                    <a:pt x="897" y="194"/>
                    <a:pt x="911" y="202"/>
                    <a:pt x="902" y="206"/>
                  </a:cubicBezTo>
                  <a:cubicBezTo>
                    <a:pt x="892" y="210"/>
                    <a:pt x="876" y="213"/>
                    <a:pt x="872" y="220"/>
                  </a:cubicBezTo>
                  <a:cubicBezTo>
                    <a:pt x="868" y="227"/>
                    <a:pt x="837" y="248"/>
                    <a:pt x="837" y="248"/>
                  </a:cubicBezTo>
                  <a:cubicBezTo>
                    <a:pt x="837" y="248"/>
                    <a:pt x="832" y="242"/>
                    <a:pt x="815" y="240"/>
                  </a:cubicBezTo>
                  <a:cubicBezTo>
                    <a:pt x="798" y="237"/>
                    <a:pt x="805" y="242"/>
                    <a:pt x="797" y="255"/>
                  </a:cubicBezTo>
                  <a:cubicBezTo>
                    <a:pt x="789" y="267"/>
                    <a:pt x="779" y="295"/>
                    <a:pt x="777" y="302"/>
                  </a:cubicBezTo>
                  <a:cubicBezTo>
                    <a:pt x="776" y="309"/>
                    <a:pt x="759" y="325"/>
                    <a:pt x="762" y="333"/>
                  </a:cubicBezTo>
                  <a:cubicBezTo>
                    <a:pt x="765" y="341"/>
                    <a:pt x="783" y="361"/>
                    <a:pt x="790" y="360"/>
                  </a:cubicBezTo>
                  <a:cubicBezTo>
                    <a:pt x="797" y="358"/>
                    <a:pt x="807" y="357"/>
                    <a:pt x="818" y="355"/>
                  </a:cubicBezTo>
                  <a:cubicBezTo>
                    <a:pt x="829" y="354"/>
                    <a:pt x="840" y="369"/>
                    <a:pt x="844" y="360"/>
                  </a:cubicBezTo>
                  <a:cubicBezTo>
                    <a:pt x="849" y="350"/>
                    <a:pt x="844" y="350"/>
                    <a:pt x="867" y="350"/>
                  </a:cubicBezTo>
                  <a:cubicBezTo>
                    <a:pt x="889" y="350"/>
                    <a:pt x="906" y="346"/>
                    <a:pt x="918" y="366"/>
                  </a:cubicBezTo>
                  <a:cubicBezTo>
                    <a:pt x="931" y="387"/>
                    <a:pt x="959" y="400"/>
                    <a:pt x="945" y="407"/>
                  </a:cubicBezTo>
                  <a:cubicBezTo>
                    <a:pt x="931" y="414"/>
                    <a:pt x="936" y="419"/>
                    <a:pt x="921" y="414"/>
                  </a:cubicBezTo>
                  <a:cubicBezTo>
                    <a:pt x="906" y="408"/>
                    <a:pt x="892" y="406"/>
                    <a:pt x="892" y="406"/>
                  </a:cubicBezTo>
                  <a:cubicBezTo>
                    <a:pt x="868" y="414"/>
                    <a:pt x="868" y="414"/>
                    <a:pt x="868" y="414"/>
                  </a:cubicBezTo>
                  <a:cubicBezTo>
                    <a:pt x="868" y="414"/>
                    <a:pt x="849" y="415"/>
                    <a:pt x="847" y="419"/>
                  </a:cubicBezTo>
                  <a:cubicBezTo>
                    <a:pt x="846" y="424"/>
                    <a:pt x="832" y="432"/>
                    <a:pt x="832" y="432"/>
                  </a:cubicBezTo>
                  <a:cubicBezTo>
                    <a:pt x="816" y="438"/>
                    <a:pt x="816" y="438"/>
                    <a:pt x="816" y="438"/>
                  </a:cubicBezTo>
                  <a:cubicBezTo>
                    <a:pt x="816" y="438"/>
                    <a:pt x="797" y="465"/>
                    <a:pt x="797" y="470"/>
                  </a:cubicBezTo>
                  <a:cubicBezTo>
                    <a:pt x="797" y="474"/>
                    <a:pt x="793" y="486"/>
                    <a:pt x="793" y="486"/>
                  </a:cubicBezTo>
                  <a:cubicBezTo>
                    <a:pt x="777" y="489"/>
                    <a:pt x="777" y="489"/>
                    <a:pt x="777" y="489"/>
                  </a:cubicBezTo>
                  <a:cubicBezTo>
                    <a:pt x="757" y="503"/>
                    <a:pt x="757" y="503"/>
                    <a:pt x="757" y="503"/>
                  </a:cubicBezTo>
                  <a:cubicBezTo>
                    <a:pt x="731" y="507"/>
                    <a:pt x="731" y="507"/>
                    <a:pt x="731" y="507"/>
                  </a:cubicBezTo>
                  <a:cubicBezTo>
                    <a:pt x="697" y="537"/>
                    <a:pt x="697" y="537"/>
                    <a:pt x="697" y="537"/>
                  </a:cubicBezTo>
                  <a:cubicBezTo>
                    <a:pt x="652" y="537"/>
                    <a:pt x="652" y="537"/>
                    <a:pt x="652" y="537"/>
                  </a:cubicBezTo>
                  <a:cubicBezTo>
                    <a:pt x="652" y="537"/>
                    <a:pt x="630" y="524"/>
                    <a:pt x="621" y="530"/>
                  </a:cubicBezTo>
                  <a:cubicBezTo>
                    <a:pt x="613" y="535"/>
                    <a:pt x="602" y="559"/>
                    <a:pt x="602" y="564"/>
                  </a:cubicBezTo>
                  <a:cubicBezTo>
                    <a:pt x="602" y="570"/>
                    <a:pt x="613" y="583"/>
                    <a:pt x="616" y="587"/>
                  </a:cubicBezTo>
                  <a:cubicBezTo>
                    <a:pt x="618" y="591"/>
                    <a:pt x="621" y="609"/>
                    <a:pt x="621" y="609"/>
                  </a:cubicBezTo>
                  <a:cubicBezTo>
                    <a:pt x="621" y="609"/>
                    <a:pt x="613" y="623"/>
                    <a:pt x="609" y="623"/>
                  </a:cubicBezTo>
                  <a:cubicBezTo>
                    <a:pt x="605" y="623"/>
                    <a:pt x="588" y="630"/>
                    <a:pt x="588" y="630"/>
                  </a:cubicBezTo>
                  <a:cubicBezTo>
                    <a:pt x="588" y="630"/>
                    <a:pt x="571" y="640"/>
                    <a:pt x="568" y="648"/>
                  </a:cubicBezTo>
                  <a:cubicBezTo>
                    <a:pt x="564" y="657"/>
                    <a:pt x="561" y="665"/>
                    <a:pt x="547" y="669"/>
                  </a:cubicBezTo>
                  <a:cubicBezTo>
                    <a:pt x="533" y="673"/>
                    <a:pt x="545" y="663"/>
                    <a:pt x="533" y="673"/>
                  </a:cubicBezTo>
                  <a:cubicBezTo>
                    <a:pt x="522" y="683"/>
                    <a:pt x="493" y="683"/>
                    <a:pt x="475" y="684"/>
                  </a:cubicBezTo>
                  <a:cubicBezTo>
                    <a:pt x="457" y="686"/>
                    <a:pt x="401" y="691"/>
                    <a:pt x="383" y="697"/>
                  </a:cubicBezTo>
                  <a:cubicBezTo>
                    <a:pt x="365" y="703"/>
                    <a:pt x="348" y="726"/>
                    <a:pt x="323" y="723"/>
                  </a:cubicBezTo>
                  <a:cubicBezTo>
                    <a:pt x="298" y="721"/>
                    <a:pt x="316" y="714"/>
                    <a:pt x="296" y="712"/>
                  </a:cubicBezTo>
                  <a:cubicBezTo>
                    <a:pt x="277" y="711"/>
                    <a:pt x="273" y="718"/>
                    <a:pt x="259" y="711"/>
                  </a:cubicBezTo>
                  <a:cubicBezTo>
                    <a:pt x="245" y="704"/>
                    <a:pt x="242" y="700"/>
                    <a:pt x="234" y="693"/>
                  </a:cubicBezTo>
                  <a:cubicBezTo>
                    <a:pt x="225" y="686"/>
                    <a:pt x="225" y="679"/>
                    <a:pt x="206" y="679"/>
                  </a:cubicBezTo>
                  <a:cubicBezTo>
                    <a:pt x="186" y="679"/>
                    <a:pt x="174" y="662"/>
                    <a:pt x="174" y="662"/>
                  </a:cubicBezTo>
                  <a:cubicBezTo>
                    <a:pt x="174" y="662"/>
                    <a:pt x="164" y="644"/>
                    <a:pt x="123" y="644"/>
                  </a:cubicBezTo>
                  <a:cubicBezTo>
                    <a:pt x="83" y="644"/>
                    <a:pt x="77" y="647"/>
                    <a:pt x="59" y="640"/>
                  </a:cubicBezTo>
                  <a:cubicBezTo>
                    <a:pt x="41" y="633"/>
                    <a:pt x="22" y="626"/>
                    <a:pt x="5" y="624"/>
                  </a:cubicBezTo>
                  <a:cubicBezTo>
                    <a:pt x="4" y="624"/>
                    <a:pt x="2" y="624"/>
                    <a:pt x="0" y="624"/>
                  </a:cubicBezTo>
                  <a:lnTo>
                    <a:pt x="0" y="669"/>
                  </a:lnTo>
                  <a:close/>
                </a:path>
              </a:pathLst>
            </a:custGeom>
            <a:solidFill>
              <a:srgbClr val="DE57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2" name="Freeform 11"/>
            <p:cNvSpPr/>
            <p:nvPr/>
          </p:nvSpPr>
          <p:spPr bwMode="auto">
            <a:xfrm>
              <a:off x="7842251" y="3998912"/>
              <a:ext cx="622300" cy="730250"/>
            </a:xfrm>
            <a:custGeom>
              <a:avLst/>
              <a:gdLst>
                <a:gd name="T0" fmla="*/ 47 w 251"/>
                <a:gd name="T1" fmla="*/ 171 h 294"/>
                <a:gd name="T2" fmla="*/ 42 w 251"/>
                <a:gd name="T3" fmla="*/ 168 h 294"/>
                <a:gd name="T4" fmla="*/ 35 w 251"/>
                <a:gd name="T5" fmla="*/ 195 h 294"/>
                <a:gd name="T6" fmla="*/ 58 w 251"/>
                <a:gd name="T7" fmla="*/ 200 h 294"/>
                <a:gd name="T8" fmla="*/ 75 w 251"/>
                <a:gd name="T9" fmla="*/ 222 h 294"/>
                <a:gd name="T10" fmla="*/ 54 w 251"/>
                <a:gd name="T11" fmla="*/ 231 h 294"/>
                <a:gd name="T12" fmla="*/ 58 w 251"/>
                <a:gd name="T13" fmla="*/ 236 h 294"/>
                <a:gd name="T14" fmla="*/ 77 w 251"/>
                <a:gd name="T15" fmla="*/ 275 h 294"/>
                <a:gd name="T16" fmla="*/ 91 w 251"/>
                <a:gd name="T17" fmla="*/ 270 h 294"/>
                <a:gd name="T18" fmla="*/ 115 w 251"/>
                <a:gd name="T19" fmla="*/ 275 h 294"/>
                <a:gd name="T20" fmla="*/ 140 w 251"/>
                <a:gd name="T21" fmla="*/ 275 h 294"/>
                <a:gd name="T22" fmla="*/ 172 w 251"/>
                <a:gd name="T23" fmla="*/ 288 h 294"/>
                <a:gd name="T24" fmla="*/ 180 w 251"/>
                <a:gd name="T25" fmla="*/ 294 h 294"/>
                <a:gd name="T26" fmla="*/ 212 w 251"/>
                <a:gd name="T27" fmla="*/ 261 h 294"/>
                <a:gd name="T28" fmla="*/ 213 w 251"/>
                <a:gd name="T29" fmla="*/ 243 h 294"/>
                <a:gd name="T30" fmla="*/ 242 w 251"/>
                <a:gd name="T31" fmla="*/ 239 h 294"/>
                <a:gd name="T32" fmla="*/ 238 w 251"/>
                <a:gd name="T33" fmla="*/ 235 h 294"/>
                <a:gd name="T34" fmla="*/ 251 w 251"/>
                <a:gd name="T35" fmla="*/ 196 h 294"/>
                <a:gd name="T36" fmla="*/ 222 w 251"/>
                <a:gd name="T37" fmla="*/ 196 h 294"/>
                <a:gd name="T38" fmla="*/ 200 w 251"/>
                <a:gd name="T39" fmla="*/ 183 h 294"/>
                <a:gd name="T40" fmla="*/ 197 w 251"/>
                <a:gd name="T41" fmla="*/ 175 h 294"/>
                <a:gd name="T42" fmla="*/ 175 w 251"/>
                <a:gd name="T43" fmla="*/ 151 h 294"/>
                <a:gd name="T44" fmla="*/ 180 w 251"/>
                <a:gd name="T45" fmla="*/ 133 h 294"/>
                <a:gd name="T46" fmla="*/ 196 w 251"/>
                <a:gd name="T47" fmla="*/ 119 h 294"/>
                <a:gd name="T48" fmla="*/ 203 w 251"/>
                <a:gd name="T49" fmla="*/ 111 h 294"/>
                <a:gd name="T50" fmla="*/ 200 w 251"/>
                <a:gd name="T51" fmla="*/ 107 h 294"/>
                <a:gd name="T52" fmla="*/ 196 w 251"/>
                <a:gd name="T53" fmla="*/ 109 h 294"/>
                <a:gd name="T54" fmla="*/ 177 w 251"/>
                <a:gd name="T55" fmla="*/ 109 h 294"/>
                <a:gd name="T56" fmla="*/ 150 w 251"/>
                <a:gd name="T57" fmla="*/ 46 h 294"/>
                <a:gd name="T58" fmla="*/ 89 w 251"/>
                <a:gd name="T59" fmla="*/ 20 h 294"/>
                <a:gd name="T60" fmla="*/ 71 w 251"/>
                <a:gd name="T61" fmla="*/ 4 h 294"/>
                <a:gd name="T62" fmla="*/ 78 w 251"/>
                <a:gd name="T63" fmla="*/ 16 h 294"/>
                <a:gd name="T64" fmla="*/ 75 w 251"/>
                <a:gd name="T65" fmla="*/ 49 h 294"/>
                <a:gd name="T66" fmla="*/ 45 w 251"/>
                <a:gd name="T67" fmla="*/ 42 h 294"/>
                <a:gd name="T68" fmla="*/ 40 w 251"/>
                <a:gd name="T69" fmla="*/ 58 h 294"/>
                <a:gd name="T70" fmla="*/ 35 w 251"/>
                <a:gd name="T71" fmla="*/ 82 h 294"/>
                <a:gd name="T72" fmla="*/ 22 w 251"/>
                <a:gd name="T73" fmla="*/ 97 h 294"/>
                <a:gd name="T74" fmla="*/ 0 w 251"/>
                <a:gd name="T75" fmla="*/ 101 h 294"/>
                <a:gd name="T76" fmla="*/ 37 w 251"/>
                <a:gd name="T77" fmla="*/ 124 h 294"/>
                <a:gd name="T78" fmla="*/ 66 w 251"/>
                <a:gd name="T79" fmla="*/ 146 h 294"/>
                <a:gd name="T80" fmla="*/ 61 w 251"/>
                <a:gd name="T81" fmla="*/ 17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1" h="294">
                  <a:moveTo>
                    <a:pt x="61" y="175"/>
                  </a:moveTo>
                  <a:cubicBezTo>
                    <a:pt x="56" y="176"/>
                    <a:pt x="51" y="173"/>
                    <a:pt x="47" y="171"/>
                  </a:cubicBezTo>
                  <a:cubicBezTo>
                    <a:pt x="45" y="170"/>
                    <a:pt x="43" y="168"/>
                    <a:pt x="42" y="168"/>
                  </a:cubicBezTo>
                  <a:cubicBezTo>
                    <a:pt x="42" y="168"/>
                    <a:pt x="42" y="168"/>
                    <a:pt x="42" y="168"/>
                  </a:cubicBezTo>
                  <a:cubicBezTo>
                    <a:pt x="42" y="168"/>
                    <a:pt x="41" y="169"/>
                    <a:pt x="41" y="172"/>
                  </a:cubicBezTo>
                  <a:cubicBezTo>
                    <a:pt x="39" y="181"/>
                    <a:pt x="37" y="190"/>
                    <a:pt x="35" y="195"/>
                  </a:cubicBezTo>
                  <a:cubicBezTo>
                    <a:pt x="40" y="194"/>
                    <a:pt x="47" y="194"/>
                    <a:pt x="51" y="197"/>
                  </a:cubicBezTo>
                  <a:cubicBezTo>
                    <a:pt x="52" y="198"/>
                    <a:pt x="55" y="199"/>
                    <a:pt x="58" y="200"/>
                  </a:cubicBezTo>
                  <a:cubicBezTo>
                    <a:pt x="69" y="205"/>
                    <a:pt x="77" y="209"/>
                    <a:pt x="78" y="215"/>
                  </a:cubicBezTo>
                  <a:cubicBezTo>
                    <a:pt x="78" y="216"/>
                    <a:pt x="78" y="219"/>
                    <a:pt x="75" y="222"/>
                  </a:cubicBezTo>
                  <a:cubicBezTo>
                    <a:pt x="71" y="225"/>
                    <a:pt x="66" y="227"/>
                    <a:pt x="62" y="228"/>
                  </a:cubicBezTo>
                  <a:cubicBezTo>
                    <a:pt x="59" y="229"/>
                    <a:pt x="55" y="230"/>
                    <a:pt x="54" y="231"/>
                  </a:cubicBezTo>
                  <a:cubicBezTo>
                    <a:pt x="54" y="232"/>
                    <a:pt x="55" y="232"/>
                    <a:pt x="56" y="233"/>
                  </a:cubicBezTo>
                  <a:cubicBezTo>
                    <a:pt x="58" y="236"/>
                    <a:pt x="58" y="236"/>
                    <a:pt x="58" y="236"/>
                  </a:cubicBezTo>
                  <a:cubicBezTo>
                    <a:pt x="69" y="249"/>
                    <a:pt x="76" y="257"/>
                    <a:pt x="76" y="263"/>
                  </a:cubicBezTo>
                  <a:cubicBezTo>
                    <a:pt x="77" y="266"/>
                    <a:pt x="77" y="271"/>
                    <a:pt x="77" y="275"/>
                  </a:cubicBezTo>
                  <a:cubicBezTo>
                    <a:pt x="84" y="272"/>
                    <a:pt x="90" y="270"/>
                    <a:pt x="90" y="270"/>
                  </a:cubicBezTo>
                  <a:cubicBezTo>
                    <a:pt x="91" y="270"/>
                    <a:pt x="91" y="270"/>
                    <a:pt x="91" y="270"/>
                  </a:cubicBezTo>
                  <a:cubicBezTo>
                    <a:pt x="106" y="268"/>
                    <a:pt x="106" y="268"/>
                    <a:pt x="106" y="268"/>
                  </a:cubicBezTo>
                  <a:cubicBezTo>
                    <a:pt x="115" y="275"/>
                    <a:pt x="115" y="275"/>
                    <a:pt x="115" y="275"/>
                  </a:cubicBezTo>
                  <a:cubicBezTo>
                    <a:pt x="118" y="271"/>
                    <a:pt x="118" y="271"/>
                    <a:pt x="118" y="271"/>
                  </a:cubicBezTo>
                  <a:cubicBezTo>
                    <a:pt x="124" y="265"/>
                    <a:pt x="132" y="270"/>
                    <a:pt x="140" y="275"/>
                  </a:cubicBezTo>
                  <a:cubicBezTo>
                    <a:pt x="145" y="278"/>
                    <a:pt x="150" y="281"/>
                    <a:pt x="155" y="282"/>
                  </a:cubicBezTo>
                  <a:cubicBezTo>
                    <a:pt x="165" y="283"/>
                    <a:pt x="169" y="286"/>
                    <a:pt x="172" y="288"/>
                  </a:cubicBezTo>
                  <a:cubicBezTo>
                    <a:pt x="174" y="289"/>
                    <a:pt x="175" y="290"/>
                    <a:pt x="177" y="292"/>
                  </a:cubicBezTo>
                  <a:cubicBezTo>
                    <a:pt x="179" y="292"/>
                    <a:pt x="180" y="293"/>
                    <a:pt x="180" y="294"/>
                  </a:cubicBezTo>
                  <a:cubicBezTo>
                    <a:pt x="200" y="279"/>
                    <a:pt x="200" y="279"/>
                    <a:pt x="200" y="279"/>
                  </a:cubicBezTo>
                  <a:cubicBezTo>
                    <a:pt x="212" y="261"/>
                    <a:pt x="212" y="261"/>
                    <a:pt x="212" y="261"/>
                  </a:cubicBezTo>
                  <a:cubicBezTo>
                    <a:pt x="210" y="251"/>
                    <a:pt x="210" y="251"/>
                    <a:pt x="210" y="251"/>
                  </a:cubicBezTo>
                  <a:cubicBezTo>
                    <a:pt x="210" y="247"/>
                    <a:pt x="211" y="244"/>
                    <a:pt x="213" y="243"/>
                  </a:cubicBezTo>
                  <a:cubicBezTo>
                    <a:pt x="217" y="238"/>
                    <a:pt x="226" y="238"/>
                    <a:pt x="235" y="239"/>
                  </a:cubicBezTo>
                  <a:cubicBezTo>
                    <a:pt x="238" y="239"/>
                    <a:pt x="240" y="239"/>
                    <a:pt x="242" y="239"/>
                  </a:cubicBezTo>
                  <a:cubicBezTo>
                    <a:pt x="241" y="238"/>
                    <a:pt x="241" y="237"/>
                    <a:pt x="240" y="237"/>
                  </a:cubicBezTo>
                  <a:cubicBezTo>
                    <a:pt x="238" y="235"/>
                    <a:pt x="238" y="235"/>
                    <a:pt x="238" y="235"/>
                  </a:cubicBezTo>
                  <a:cubicBezTo>
                    <a:pt x="239" y="232"/>
                    <a:pt x="239" y="232"/>
                    <a:pt x="239" y="232"/>
                  </a:cubicBezTo>
                  <a:cubicBezTo>
                    <a:pt x="239" y="232"/>
                    <a:pt x="246" y="211"/>
                    <a:pt x="251" y="196"/>
                  </a:cubicBezTo>
                  <a:cubicBezTo>
                    <a:pt x="245" y="197"/>
                    <a:pt x="238" y="198"/>
                    <a:pt x="232" y="198"/>
                  </a:cubicBezTo>
                  <a:cubicBezTo>
                    <a:pt x="227" y="198"/>
                    <a:pt x="224" y="198"/>
                    <a:pt x="222" y="196"/>
                  </a:cubicBezTo>
                  <a:cubicBezTo>
                    <a:pt x="220" y="196"/>
                    <a:pt x="218" y="195"/>
                    <a:pt x="216" y="194"/>
                  </a:cubicBezTo>
                  <a:cubicBezTo>
                    <a:pt x="210" y="193"/>
                    <a:pt x="203" y="191"/>
                    <a:pt x="200" y="183"/>
                  </a:cubicBezTo>
                  <a:cubicBezTo>
                    <a:pt x="198" y="180"/>
                    <a:pt x="198" y="177"/>
                    <a:pt x="197" y="175"/>
                  </a:cubicBezTo>
                  <a:cubicBezTo>
                    <a:pt x="197" y="175"/>
                    <a:pt x="197" y="175"/>
                    <a:pt x="197" y="175"/>
                  </a:cubicBezTo>
                  <a:cubicBezTo>
                    <a:pt x="197" y="175"/>
                    <a:pt x="197" y="175"/>
                    <a:pt x="196" y="175"/>
                  </a:cubicBezTo>
                  <a:cubicBezTo>
                    <a:pt x="188" y="173"/>
                    <a:pt x="181" y="171"/>
                    <a:pt x="175" y="151"/>
                  </a:cubicBezTo>
                  <a:cubicBezTo>
                    <a:pt x="173" y="145"/>
                    <a:pt x="172" y="141"/>
                    <a:pt x="174" y="138"/>
                  </a:cubicBezTo>
                  <a:cubicBezTo>
                    <a:pt x="175" y="135"/>
                    <a:pt x="178" y="134"/>
                    <a:pt x="180" y="133"/>
                  </a:cubicBezTo>
                  <a:cubicBezTo>
                    <a:pt x="183" y="132"/>
                    <a:pt x="187" y="131"/>
                    <a:pt x="192" y="127"/>
                  </a:cubicBezTo>
                  <a:cubicBezTo>
                    <a:pt x="197" y="122"/>
                    <a:pt x="196" y="120"/>
                    <a:pt x="196" y="119"/>
                  </a:cubicBezTo>
                  <a:cubicBezTo>
                    <a:pt x="196" y="119"/>
                    <a:pt x="194" y="117"/>
                    <a:pt x="195" y="114"/>
                  </a:cubicBezTo>
                  <a:cubicBezTo>
                    <a:pt x="197" y="112"/>
                    <a:pt x="200" y="111"/>
                    <a:pt x="203" y="111"/>
                  </a:cubicBezTo>
                  <a:cubicBezTo>
                    <a:pt x="210" y="110"/>
                    <a:pt x="212" y="108"/>
                    <a:pt x="210" y="94"/>
                  </a:cubicBezTo>
                  <a:cubicBezTo>
                    <a:pt x="208" y="96"/>
                    <a:pt x="204" y="102"/>
                    <a:pt x="200" y="107"/>
                  </a:cubicBezTo>
                  <a:cubicBezTo>
                    <a:pt x="199" y="110"/>
                    <a:pt x="199" y="110"/>
                    <a:pt x="199" y="110"/>
                  </a:cubicBezTo>
                  <a:cubicBezTo>
                    <a:pt x="196" y="109"/>
                    <a:pt x="196" y="109"/>
                    <a:pt x="196" y="109"/>
                  </a:cubicBezTo>
                  <a:cubicBezTo>
                    <a:pt x="190" y="109"/>
                    <a:pt x="183" y="108"/>
                    <a:pt x="181" y="109"/>
                  </a:cubicBezTo>
                  <a:cubicBezTo>
                    <a:pt x="180" y="110"/>
                    <a:pt x="178" y="110"/>
                    <a:pt x="177" y="109"/>
                  </a:cubicBezTo>
                  <a:cubicBezTo>
                    <a:pt x="171" y="107"/>
                    <a:pt x="153" y="80"/>
                    <a:pt x="151" y="71"/>
                  </a:cubicBezTo>
                  <a:cubicBezTo>
                    <a:pt x="149" y="63"/>
                    <a:pt x="150" y="52"/>
                    <a:pt x="150" y="46"/>
                  </a:cubicBezTo>
                  <a:cubicBezTo>
                    <a:pt x="127" y="35"/>
                    <a:pt x="127" y="35"/>
                    <a:pt x="127" y="35"/>
                  </a:cubicBezTo>
                  <a:cubicBezTo>
                    <a:pt x="123" y="33"/>
                    <a:pt x="95" y="23"/>
                    <a:pt x="89" y="20"/>
                  </a:cubicBezTo>
                  <a:cubicBezTo>
                    <a:pt x="85" y="17"/>
                    <a:pt x="80" y="8"/>
                    <a:pt x="76" y="0"/>
                  </a:cubicBezTo>
                  <a:cubicBezTo>
                    <a:pt x="74" y="1"/>
                    <a:pt x="72" y="3"/>
                    <a:pt x="71" y="4"/>
                  </a:cubicBezTo>
                  <a:cubicBezTo>
                    <a:pt x="71" y="4"/>
                    <a:pt x="72" y="5"/>
                    <a:pt x="72" y="5"/>
                  </a:cubicBezTo>
                  <a:cubicBezTo>
                    <a:pt x="75" y="7"/>
                    <a:pt x="77" y="10"/>
                    <a:pt x="78" y="16"/>
                  </a:cubicBezTo>
                  <a:cubicBezTo>
                    <a:pt x="79" y="19"/>
                    <a:pt x="79" y="19"/>
                    <a:pt x="79" y="19"/>
                  </a:cubicBezTo>
                  <a:cubicBezTo>
                    <a:pt x="81" y="33"/>
                    <a:pt x="83" y="42"/>
                    <a:pt x="75" y="49"/>
                  </a:cubicBezTo>
                  <a:cubicBezTo>
                    <a:pt x="66" y="57"/>
                    <a:pt x="66" y="57"/>
                    <a:pt x="66" y="57"/>
                  </a:cubicBezTo>
                  <a:cubicBezTo>
                    <a:pt x="45" y="42"/>
                    <a:pt x="45" y="42"/>
                    <a:pt x="45" y="42"/>
                  </a:cubicBezTo>
                  <a:cubicBezTo>
                    <a:pt x="41" y="46"/>
                    <a:pt x="38" y="50"/>
                    <a:pt x="38" y="52"/>
                  </a:cubicBezTo>
                  <a:cubicBezTo>
                    <a:pt x="38" y="52"/>
                    <a:pt x="39" y="55"/>
                    <a:pt x="40" y="58"/>
                  </a:cubicBezTo>
                  <a:cubicBezTo>
                    <a:pt x="42" y="64"/>
                    <a:pt x="45" y="72"/>
                    <a:pt x="42" y="77"/>
                  </a:cubicBezTo>
                  <a:cubicBezTo>
                    <a:pt x="41" y="79"/>
                    <a:pt x="39" y="81"/>
                    <a:pt x="35" y="82"/>
                  </a:cubicBezTo>
                  <a:cubicBezTo>
                    <a:pt x="26" y="83"/>
                    <a:pt x="23" y="94"/>
                    <a:pt x="23" y="94"/>
                  </a:cubicBezTo>
                  <a:cubicBezTo>
                    <a:pt x="22" y="97"/>
                    <a:pt x="22" y="97"/>
                    <a:pt x="22" y="97"/>
                  </a:cubicBezTo>
                  <a:cubicBezTo>
                    <a:pt x="19" y="97"/>
                    <a:pt x="19" y="97"/>
                    <a:pt x="19" y="97"/>
                  </a:cubicBezTo>
                  <a:cubicBezTo>
                    <a:pt x="10" y="97"/>
                    <a:pt x="1" y="99"/>
                    <a:pt x="0" y="101"/>
                  </a:cubicBezTo>
                  <a:cubicBezTo>
                    <a:pt x="0" y="101"/>
                    <a:pt x="0" y="101"/>
                    <a:pt x="2" y="103"/>
                  </a:cubicBezTo>
                  <a:cubicBezTo>
                    <a:pt x="11" y="114"/>
                    <a:pt x="34" y="123"/>
                    <a:pt x="37" y="124"/>
                  </a:cubicBezTo>
                  <a:cubicBezTo>
                    <a:pt x="46" y="125"/>
                    <a:pt x="64" y="127"/>
                    <a:pt x="64" y="137"/>
                  </a:cubicBezTo>
                  <a:cubicBezTo>
                    <a:pt x="64" y="139"/>
                    <a:pt x="65" y="143"/>
                    <a:pt x="66" y="146"/>
                  </a:cubicBezTo>
                  <a:cubicBezTo>
                    <a:pt x="68" y="158"/>
                    <a:pt x="70" y="167"/>
                    <a:pt x="66" y="172"/>
                  </a:cubicBezTo>
                  <a:cubicBezTo>
                    <a:pt x="65" y="174"/>
                    <a:pt x="63" y="175"/>
                    <a:pt x="6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3" name="Freeform 12"/>
            <p:cNvSpPr/>
            <p:nvPr/>
          </p:nvSpPr>
          <p:spPr bwMode="auto">
            <a:xfrm>
              <a:off x="5683250" y="4027488"/>
              <a:ext cx="2332038" cy="1211262"/>
            </a:xfrm>
            <a:custGeom>
              <a:avLst/>
              <a:gdLst>
                <a:gd name="T0" fmla="*/ 620 w 939"/>
                <a:gd name="T1" fmla="*/ 90 h 487"/>
                <a:gd name="T2" fmla="*/ 606 w 939"/>
                <a:gd name="T3" fmla="*/ 130 h 487"/>
                <a:gd name="T4" fmla="*/ 642 w 939"/>
                <a:gd name="T5" fmla="*/ 217 h 487"/>
                <a:gd name="T6" fmla="*/ 570 w 939"/>
                <a:gd name="T7" fmla="*/ 246 h 487"/>
                <a:gd name="T8" fmla="*/ 564 w 939"/>
                <a:gd name="T9" fmla="*/ 285 h 487"/>
                <a:gd name="T10" fmla="*/ 567 w 939"/>
                <a:gd name="T11" fmla="*/ 307 h 487"/>
                <a:gd name="T12" fmla="*/ 544 w 939"/>
                <a:gd name="T13" fmla="*/ 259 h 487"/>
                <a:gd name="T14" fmla="*/ 632 w 939"/>
                <a:gd name="T15" fmla="*/ 216 h 487"/>
                <a:gd name="T16" fmla="*/ 552 w 939"/>
                <a:gd name="T17" fmla="*/ 144 h 487"/>
                <a:gd name="T18" fmla="*/ 526 w 939"/>
                <a:gd name="T19" fmla="*/ 213 h 487"/>
                <a:gd name="T20" fmla="*/ 499 w 939"/>
                <a:gd name="T21" fmla="*/ 254 h 487"/>
                <a:gd name="T22" fmla="*/ 430 w 939"/>
                <a:gd name="T23" fmla="*/ 270 h 487"/>
                <a:gd name="T24" fmla="*/ 408 w 939"/>
                <a:gd name="T25" fmla="*/ 264 h 487"/>
                <a:gd name="T26" fmla="*/ 401 w 939"/>
                <a:gd name="T27" fmla="*/ 308 h 487"/>
                <a:gd name="T28" fmla="*/ 408 w 939"/>
                <a:gd name="T29" fmla="*/ 324 h 487"/>
                <a:gd name="T30" fmla="*/ 401 w 939"/>
                <a:gd name="T31" fmla="*/ 275 h 487"/>
                <a:gd name="T32" fmla="*/ 427 w 939"/>
                <a:gd name="T33" fmla="*/ 258 h 487"/>
                <a:gd name="T34" fmla="*/ 460 w 939"/>
                <a:gd name="T35" fmla="*/ 248 h 487"/>
                <a:gd name="T36" fmla="*/ 492 w 939"/>
                <a:gd name="T37" fmla="*/ 222 h 487"/>
                <a:gd name="T38" fmla="*/ 544 w 939"/>
                <a:gd name="T39" fmla="*/ 174 h 487"/>
                <a:gd name="T40" fmla="*/ 473 w 939"/>
                <a:gd name="T41" fmla="*/ 117 h 487"/>
                <a:gd name="T42" fmla="*/ 382 w 939"/>
                <a:gd name="T43" fmla="*/ 107 h 487"/>
                <a:gd name="T44" fmla="*/ 344 w 939"/>
                <a:gd name="T45" fmla="*/ 81 h 487"/>
                <a:gd name="T46" fmla="*/ 288 w 939"/>
                <a:gd name="T47" fmla="*/ 35 h 487"/>
                <a:gd name="T48" fmla="*/ 269 w 939"/>
                <a:gd name="T49" fmla="*/ 0 h 487"/>
                <a:gd name="T50" fmla="*/ 245 w 939"/>
                <a:gd name="T51" fmla="*/ 53 h 487"/>
                <a:gd name="T52" fmla="*/ 206 w 939"/>
                <a:gd name="T53" fmla="*/ 74 h 487"/>
                <a:gd name="T54" fmla="*/ 125 w 939"/>
                <a:gd name="T55" fmla="*/ 77 h 487"/>
                <a:gd name="T56" fmla="*/ 16 w 939"/>
                <a:gd name="T57" fmla="*/ 6 h 487"/>
                <a:gd name="T58" fmla="*/ 8 w 939"/>
                <a:gd name="T59" fmla="*/ 86 h 487"/>
                <a:gd name="T60" fmla="*/ 66 w 939"/>
                <a:gd name="T61" fmla="*/ 164 h 487"/>
                <a:gd name="T62" fmla="*/ 63 w 939"/>
                <a:gd name="T63" fmla="*/ 231 h 487"/>
                <a:gd name="T64" fmla="*/ 59 w 939"/>
                <a:gd name="T65" fmla="*/ 337 h 487"/>
                <a:gd name="T66" fmla="*/ 109 w 939"/>
                <a:gd name="T67" fmla="*/ 360 h 487"/>
                <a:gd name="T68" fmla="*/ 130 w 939"/>
                <a:gd name="T69" fmla="*/ 376 h 487"/>
                <a:gd name="T70" fmla="*/ 194 w 939"/>
                <a:gd name="T71" fmla="*/ 487 h 487"/>
                <a:gd name="T72" fmla="*/ 242 w 939"/>
                <a:gd name="T73" fmla="*/ 413 h 487"/>
                <a:gd name="T74" fmla="*/ 272 w 939"/>
                <a:gd name="T75" fmla="*/ 363 h 487"/>
                <a:gd name="T76" fmla="*/ 319 w 939"/>
                <a:gd name="T77" fmla="*/ 346 h 487"/>
                <a:gd name="T78" fmla="*/ 362 w 939"/>
                <a:gd name="T79" fmla="*/ 379 h 487"/>
                <a:gd name="T80" fmla="*/ 412 w 939"/>
                <a:gd name="T81" fmla="*/ 402 h 487"/>
                <a:gd name="T82" fmla="*/ 412 w 939"/>
                <a:gd name="T83" fmla="*/ 346 h 487"/>
                <a:gd name="T84" fmla="*/ 477 w 939"/>
                <a:gd name="T85" fmla="*/ 340 h 487"/>
                <a:gd name="T86" fmla="*/ 539 w 939"/>
                <a:gd name="T87" fmla="*/ 326 h 487"/>
                <a:gd name="T88" fmla="*/ 592 w 939"/>
                <a:gd name="T89" fmla="*/ 374 h 487"/>
                <a:gd name="T90" fmla="*/ 645 w 939"/>
                <a:gd name="T91" fmla="*/ 290 h 487"/>
                <a:gd name="T92" fmla="*/ 756 w 939"/>
                <a:gd name="T93" fmla="*/ 281 h 487"/>
                <a:gd name="T94" fmla="*/ 825 w 939"/>
                <a:gd name="T95" fmla="*/ 287 h 487"/>
                <a:gd name="T96" fmla="*/ 843 w 939"/>
                <a:gd name="T97" fmla="*/ 321 h 487"/>
                <a:gd name="T98" fmla="*/ 938 w 939"/>
                <a:gd name="T99" fmla="*/ 266 h 487"/>
                <a:gd name="T100" fmla="*/ 916 w 939"/>
                <a:gd name="T101" fmla="*/ 217 h 487"/>
                <a:gd name="T102" fmla="*/ 924 w 939"/>
                <a:gd name="T103" fmla="*/ 196 h 487"/>
                <a:gd name="T104" fmla="*/ 896 w 939"/>
                <a:gd name="T105" fmla="*/ 192 h 487"/>
                <a:gd name="T106" fmla="*/ 812 w 939"/>
                <a:gd name="T107" fmla="*/ 141 h 487"/>
                <a:gd name="T108" fmla="*/ 711 w 939"/>
                <a:gd name="T109" fmla="*/ 12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9" h="487">
                  <a:moveTo>
                    <a:pt x="626" y="83"/>
                  </a:moveTo>
                  <a:cubicBezTo>
                    <a:pt x="623" y="84"/>
                    <a:pt x="620" y="84"/>
                    <a:pt x="617" y="84"/>
                  </a:cubicBezTo>
                  <a:cubicBezTo>
                    <a:pt x="616" y="84"/>
                    <a:pt x="614" y="84"/>
                    <a:pt x="612" y="84"/>
                  </a:cubicBezTo>
                  <a:cubicBezTo>
                    <a:pt x="620" y="90"/>
                    <a:pt x="620" y="90"/>
                    <a:pt x="620" y="90"/>
                  </a:cubicBezTo>
                  <a:cubicBezTo>
                    <a:pt x="636" y="100"/>
                    <a:pt x="636" y="100"/>
                    <a:pt x="636" y="100"/>
                  </a:cubicBezTo>
                  <a:cubicBezTo>
                    <a:pt x="636" y="102"/>
                    <a:pt x="636" y="102"/>
                    <a:pt x="636" y="102"/>
                  </a:cubicBezTo>
                  <a:cubicBezTo>
                    <a:pt x="638" y="113"/>
                    <a:pt x="636" y="115"/>
                    <a:pt x="636" y="116"/>
                  </a:cubicBezTo>
                  <a:cubicBezTo>
                    <a:pt x="635" y="117"/>
                    <a:pt x="634" y="119"/>
                    <a:pt x="606" y="130"/>
                  </a:cubicBezTo>
                  <a:cubicBezTo>
                    <a:pt x="606" y="155"/>
                    <a:pt x="606" y="155"/>
                    <a:pt x="606" y="155"/>
                  </a:cubicBezTo>
                  <a:cubicBezTo>
                    <a:pt x="621" y="159"/>
                    <a:pt x="621" y="159"/>
                    <a:pt x="621" y="159"/>
                  </a:cubicBezTo>
                  <a:cubicBezTo>
                    <a:pt x="621" y="185"/>
                    <a:pt x="621" y="185"/>
                    <a:pt x="621" y="185"/>
                  </a:cubicBezTo>
                  <a:cubicBezTo>
                    <a:pt x="642" y="217"/>
                    <a:pt x="642" y="217"/>
                    <a:pt x="642" y="217"/>
                  </a:cubicBezTo>
                  <a:cubicBezTo>
                    <a:pt x="640" y="219"/>
                    <a:pt x="640" y="219"/>
                    <a:pt x="640" y="219"/>
                  </a:cubicBezTo>
                  <a:cubicBezTo>
                    <a:pt x="638" y="221"/>
                    <a:pt x="617" y="242"/>
                    <a:pt x="605" y="246"/>
                  </a:cubicBezTo>
                  <a:cubicBezTo>
                    <a:pt x="597" y="249"/>
                    <a:pt x="591" y="248"/>
                    <a:pt x="584" y="247"/>
                  </a:cubicBezTo>
                  <a:cubicBezTo>
                    <a:pt x="580" y="247"/>
                    <a:pt x="576" y="246"/>
                    <a:pt x="570" y="246"/>
                  </a:cubicBezTo>
                  <a:cubicBezTo>
                    <a:pt x="560" y="246"/>
                    <a:pt x="553" y="258"/>
                    <a:pt x="552" y="261"/>
                  </a:cubicBezTo>
                  <a:cubicBezTo>
                    <a:pt x="552" y="277"/>
                    <a:pt x="552" y="277"/>
                    <a:pt x="552" y="277"/>
                  </a:cubicBezTo>
                  <a:cubicBezTo>
                    <a:pt x="564" y="284"/>
                    <a:pt x="564" y="284"/>
                    <a:pt x="564" y="284"/>
                  </a:cubicBezTo>
                  <a:cubicBezTo>
                    <a:pt x="564" y="285"/>
                    <a:pt x="564" y="285"/>
                    <a:pt x="564" y="285"/>
                  </a:cubicBezTo>
                  <a:cubicBezTo>
                    <a:pt x="569" y="291"/>
                    <a:pt x="576" y="303"/>
                    <a:pt x="574" y="309"/>
                  </a:cubicBezTo>
                  <a:cubicBezTo>
                    <a:pt x="575" y="311"/>
                    <a:pt x="581" y="317"/>
                    <a:pt x="587" y="320"/>
                  </a:cubicBezTo>
                  <a:cubicBezTo>
                    <a:pt x="583" y="327"/>
                    <a:pt x="583" y="327"/>
                    <a:pt x="583" y="327"/>
                  </a:cubicBezTo>
                  <a:cubicBezTo>
                    <a:pt x="570" y="319"/>
                    <a:pt x="565" y="312"/>
                    <a:pt x="567" y="307"/>
                  </a:cubicBezTo>
                  <a:cubicBezTo>
                    <a:pt x="567" y="305"/>
                    <a:pt x="563" y="297"/>
                    <a:pt x="558" y="290"/>
                  </a:cubicBezTo>
                  <a:cubicBezTo>
                    <a:pt x="544" y="282"/>
                    <a:pt x="544" y="282"/>
                    <a:pt x="544" y="282"/>
                  </a:cubicBezTo>
                  <a:cubicBezTo>
                    <a:pt x="544" y="260"/>
                    <a:pt x="544" y="260"/>
                    <a:pt x="544" y="260"/>
                  </a:cubicBezTo>
                  <a:cubicBezTo>
                    <a:pt x="544" y="259"/>
                    <a:pt x="544" y="259"/>
                    <a:pt x="544" y="259"/>
                  </a:cubicBezTo>
                  <a:cubicBezTo>
                    <a:pt x="545" y="258"/>
                    <a:pt x="553" y="238"/>
                    <a:pt x="570" y="238"/>
                  </a:cubicBezTo>
                  <a:cubicBezTo>
                    <a:pt x="576" y="238"/>
                    <a:pt x="581" y="239"/>
                    <a:pt x="585" y="239"/>
                  </a:cubicBezTo>
                  <a:cubicBezTo>
                    <a:pt x="591" y="240"/>
                    <a:pt x="596" y="240"/>
                    <a:pt x="602" y="238"/>
                  </a:cubicBezTo>
                  <a:cubicBezTo>
                    <a:pt x="610" y="236"/>
                    <a:pt x="625" y="223"/>
                    <a:pt x="632" y="216"/>
                  </a:cubicBezTo>
                  <a:cubicBezTo>
                    <a:pt x="613" y="188"/>
                    <a:pt x="613" y="188"/>
                    <a:pt x="613" y="188"/>
                  </a:cubicBezTo>
                  <a:cubicBezTo>
                    <a:pt x="613" y="165"/>
                    <a:pt x="613" y="165"/>
                    <a:pt x="613" y="165"/>
                  </a:cubicBezTo>
                  <a:cubicBezTo>
                    <a:pt x="591" y="159"/>
                    <a:pt x="591" y="159"/>
                    <a:pt x="591" y="159"/>
                  </a:cubicBezTo>
                  <a:cubicBezTo>
                    <a:pt x="552" y="144"/>
                    <a:pt x="552" y="144"/>
                    <a:pt x="552" y="144"/>
                  </a:cubicBezTo>
                  <a:cubicBezTo>
                    <a:pt x="552" y="176"/>
                    <a:pt x="552" y="176"/>
                    <a:pt x="552" y="176"/>
                  </a:cubicBezTo>
                  <a:cubicBezTo>
                    <a:pt x="542" y="195"/>
                    <a:pt x="542" y="195"/>
                    <a:pt x="542" y="195"/>
                  </a:cubicBezTo>
                  <a:cubicBezTo>
                    <a:pt x="541" y="195"/>
                    <a:pt x="541" y="195"/>
                    <a:pt x="541" y="195"/>
                  </a:cubicBezTo>
                  <a:cubicBezTo>
                    <a:pt x="533" y="202"/>
                    <a:pt x="525" y="211"/>
                    <a:pt x="526" y="213"/>
                  </a:cubicBezTo>
                  <a:cubicBezTo>
                    <a:pt x="526" y="215"/>
                    <a:pt x="526" y="217"/>
                    <a:pt x="524" y="219"/>
                  </a:cubicBezTo>
                  <a:cubicBezTo>
                    <a:pt x="521" y="225"/>
                    <a:pt x="507" y="228"/>
                    <a:pt x="500" y="229"/>
                  </a:cubicBezTo>
                  <a:cubicBezTo>
                    <a:pt x="500" y="253"/>
                    <a:pt x="500" y="253"/>
                    <a:pt x="500" y="253"/>
                  </a:cubicBezTo>
                  <a:cubicBezTo>
                    <a:pt x="499" y="254"/>
                    <a:pt x="499" y="254"/>
                    <a:pt x="499" y="254"/>
                  </a:cubicBezTo>
                  <a:cubicBezTo>
                    <a:pt x="494" y="259"/>
                    <a:pt x="483" y="269"/>
                    <a:pt x="476" y="266"/>
                  </a:cubicBezTo>
                  <a:cubicBezTo>
                    <a:pt x="470" y="263"/>
                    <a:pt x="461" y="257"/>
                    <a:pt x="457" y="255"/>
                  </a:cubicBezTo>
                  <a:cubicBezTo>
                    <a:pt x="454" y="255"/>
                    <a:pt x="440" y="255"/>
                    <a:pt x="436" y="264"/>
                  </a:cubicBezTo>
                  <a:cubicBezTo>
                    <a:pt x="435" y="266"/>
                    <a:pt x="433" y="269"/>
                    <a:pt x="430" y="270"/>
                  </a:cubicBezTo>
                  <a:cubicBezTo>
                    <a:pt x="426" y="270"/>
                    <a:pt x="423" y="267"/>
                    <a:pt x="421" y="263"/>
                  </a:cubicBezTo>
                  <a:cubicBezTo>
                    <a:pt x="418" y="260"/>
                    <a:pt x="415" y="255"/>
                    <a:pt x="411" y="255"/>
                  </a:cubicBezTo>
                  <a:cubicBezTo>
                    <a:pt x="409" y="255"/>
                    <a:pt x="408" y="256"/>
                    <a:pt x="408" y="256"/>
                  </a:cubicBezTo>
                  <a:cubicBezTo>
                    <a:pt x="408" y="257"/>
                    <a:pt x="408" y="261"/>
                    <a:pt x="408" y="264"/>
                  </a:cubicBezTo>
                  <a:cubicBezTo>
                    <a:pt x="409" y="267"/>
                    <a:pt x="409" y="272"/>
                    <a:pt x="409" y="276"/>
                  </a:cubicBezTo>
                  <a:cubicBezTo>
                    <a:pt x="407" y="283"/>
                    <a:pt x="404" y="286"/>
                    <a:pt x="401" y="288"/>
                  </a:cubicBezTo>
                  <a:cubicBezTo>
                    <a:pt x="399" y="290"/>
                    <a:pt x="396" y="293"/>
                    <a:pt x="394" y="299"/>
                  </a:cubicBezTo>
                  <a:cubicBezTo>
                    <a:pt x="392" y="303"/>
                    <a:pt x="393" y="304"/>
                    <a:pt x="401" y="308"/>
                  </a:cubicBezTo>
                  <a:cubicBezTo>
                    <a:pt x="408" y="310"/>
                    <a:pt x="416" y="314"/>
                    <a:pt x="416" y="324"/>
                  </a:cubicBezTo>
                  <a:cubicBezTo>
                    <a:pt x="416" y="335"/>
                    <a:pt x="434" y="340"/>
                    <a:pt x="434" y="340"/>
                  </a:cubicBezTo>
                  <a:cubicBezTo>
                    <a:pt x="432" y="347"/>
                    <a:pt x="432" y="347"/>
                    <a:pt x="432" y="347"/>
                  </a:cubicBezTo>
                  <a:cubicBezTo>
                    <a:pt x="431" y="347"/>
                    <a:pt x="408" y="341"/>
                    <a:pt x="408" y="324"/>
                  </a:cubicBezTo>
                  <a:cubicBezTo>
                    <a:pt x="408" y="320"/>
                    <a:pt x="405" y="318"/>
                    <a:pt x="398" y="315"/>
                  </a:cubicBezTo>
                  <a:cubicBezTo>
                    <a:pt x="392" y="312"/>
                    <a:pt x="382" y="308"/>
                    <a:pt x="386" y="297"/>
                  </a:cubicBezTo>
                  <a:cubicBezTo>
                    <a:pt x="389" y="288"/>
                    <a:pt x="393" y="285"/>
                    <a:pt x="396" y="282"/>
                  </a:cubicBezTo>
                  <a:cubicBezTo>
                    <a:pt x="399" y="280"/>
                    <a:pt x="400" y="279"/>
                    <a:pt x="401" y="275"/>
                  </a:cubicBezTo>
                  <a:cubicBezTo>
                    <a:pt x="401" y="272"/>
                    <a:pt x="401" y="268"/>
                    <a:pt x="400" y="265"/>
                  </a:cubicBezTo>
                  <a:cubicBezTo>
                    <a:pt x="400" y="259"/>
                    <a:pt x="399" y="254"/>
                    <a:pt x="402" y="251"/>
                  </a:cubicBezTo>
                  <a:cubicBezTo>
                    <a:pt x="404" y="249"/>
                    <a:pt x="407" y="247"/>
                    <a:pt x="411" y="247"/>
                  </a:cubicBezTo>
                  <a:cubicBezTo>
                    <a:pt x="419" y="247"/>
                    <a:pt x="424" y="254"/>
                    <a:pt x="427" y="258"/>
                  </a:cubicBezTo>
                  <a:cubicBezTo>
                    <a:pt x="428" y="259"/>
                    <a:pt x="428" y="260"/>
                    <a:pt x="429" y="261"/>
                  </a:cubicBezTo>
                  <a:cubicBezTo>
                    <a:pt x="429" y="261"/>
                    <a:pt x="429" y="260"/>
                    <a:pt x="429" y="260"/>
                  </a:cubicBezTo>
                  <a:cubicBezTo>
                    <a:pt x="436" y="246"/>
                    <a:pt x="458" y="247"/>
                    <a:pt x="459" y="247"/>
                  </a:cubicBezTo>
                  <a:cubicBezTo>
                    <a:pt x="460" y="248"/>
                    <a:pt x="460" y="248"/>
                    <a:pt x="460" y="248"/>
                  </a:cubicBezTo>
                  <a:cubicBezTo>
                    <a:pt x="461" y="248"/>
                    <a:pt x="461" y="248"/>
                    <a:pt x="461" y="248"/>
                  </a:cubicBezTo>
                  <a:cubicBezTo>
                    <a:pt x="461" y="248"/>
                    <a:pt x="473" y="256"/>
                    <a:pt x="479" y="258"/>
                  </a:cubicBezTo>
                  <a:cubicBezTo>
                    <a:pt x="480" y="259"/>
                    <a:pt x="487" y="255"/>
                    <a:pt x="492" y="250"/>
                  </a:cubicBezTo>
                  <a:cubicBezTo>
                    <a:pt x="492" y="222"/>
                    <a:pt x="492" y="222"/>
                    <a:pt x="492" y="222"/>
                  </a:cubicBezTo>
                  <a:cubicBezTo>
                    <a:pt x="495" y="221"/>
                    <a:pt x="495" y="221"/>
                    <a:pt x="495" y="221"/>
                  </a:cubicBezTo>
                  <a:cubicBezTo>
                    <a:pt x="506" y="220"/>
                    <a:pt x="516" y="217"/>
                    <a:pt x="518" y="215"/>
                  </a:cubicBezTo>
                  <a:cubicBezTo>
                    <a:pt x="516" y="206"/>
                    <a:pt x="529" y="195"/>
                    <a:pt x="536" y="189"/>
                  </a:cubicBezTo>
                  <a:cubicBezTo>
                    <a:pt x="544" y="174"/>
                    <a:pt x="544" y="174"/>
                    <a:pt x="544" y="174"/>
                  </a:cubicBezTo>
                  <a:cubicBezTo>
                    <a:pt x="544" y="142"/>
                    <a:pt x="544" y="142"/>
                    <a:pt x="544" y="142"/>
                  </a:cubicBezTo>
                  <a:cubicBezTo>
                    <a:pt x="521" y="142"/>
                    <a:pt x="521" y="142"/>
                    <a:pt x="521" y="142"/>
                  </a:cubicBezTo>
                  <a:cubicBezTo>
                    <a:pt x="520" y="142"/>
                    <a:pt x="520" y="142"/>
                    <a:pt x="520" y="142"/>
                  </a:cubicBezTo>
                  <a:cubicBezTo>
                    <a:pt x="500" y="135"/>
                    <a:pt x="476" y="125"/>
                    <a:pt x="473" y="117"/>
                  </a:cubicBezTo>
                  <a:cubicBezTo>
                    <a:pt x="471" y="115"/>
                    <a:pt x="457" y="113"/>
                    <a:pt x="449" y="112"/>
                  </a:cubicBezTo>
                  <a:cubicBezTo>
                    <a:pt x="439" y="110"/>
                    <a:pt x="429" y="109"/>
                    <a:pt x="423" y="106"/>
                  </a:cubicBezTo>
                  <a:cubicBezTo>
                    <a:pt x="418" y="103"/>
                    <a:pt x="408" y="105"/>
                    <a:pt x="399" y="106"/>
                  </a:cubicBezTo>
                  <a:cubicBezTo>
                    <a:pt x="392" y="107"/>
                    <a:pt x="386" y="108"/>
                    <a:pt x="382" y="107"/>
                  </a:cubicBezTo>
                  <a:cubicBezTo>
                    <a:pt x="380" y="106"/>
                    <a:pt x="375" y="108"/>
                    <a:pt x="371" y="109"/>
                  </a:cubicBezTo>
                  <a:cubicBezTo>
                    <a:pt x="364" y="111"/>
                    <a:pt x="355" y="114"/>
                    <a:pt x="349" y="110"/>
                  </a:cubicBezTo>
                  <a:cubicBezTo>
                    <a:pt x="346" y="109"/>
                    <a:pt x="344" y="106"/>
                    <a:pt x="343" y="102"/>
                  </a:cubicBezTo>
                  <a:cubicBezTo>
                    <a:pt x="341" y="93"/>
                    <a:pt x="343" y="86"/>
                    <a:pt x="344" y="81"/>
                  </a:cubicBezTo>
                  <a:cubicBezTo>
                    <a:pt x="345" y="75"/>
                    <a:pt x="346" y="72"/>
                    <a:pt x="344" y="67"/>
                  </a:cubicBezTo>
                  <a:cubicBezTo>
                    <a:pt x="339" y="57"/>
                    <a:pt x="330" y="52"/>
                    <a:pt x="323" y="49"/>
                  </a:cubicBezTo>
                  <a:cubicBezTo>
                    <a:pt x="316" y="45"/>
                    <a:pt x="291" y="36"/>
                    <a:pt x="291" y="36"/>
                  </a:cubicBezTo>
                  <a:cubicBezTo>
                    <a:pt x="288" y="35"/>
                    <a:pt x="288" y="35"/>
                    <a:pt x="288" y="35"/>
                  </a:cubicBezTo>
                  <a:cubicBezTo>
                    <a:pt x="288" y="32"/>
                    <a:pt x="288" y="32"/>
                    <a:pt x="288" y="32"/>
                  </a:cubicBezTo>
                  <a:cubicBezTo>
                    <a:pt x="289" y="20"/>
                    <a:pt x="286" y="9"/>
                    <a:pt x="283" y="8"/>
                  </a:cubicBezTo>
                  <a:cubicBezTo>
                    <a:pt x="279" y="7"/>
                    <a:pt x="276" y="5"/>
                    <a:pt x="274" y="3"/>
                  </a:cubicBezTo>
                  <a:cubicBezTo>
                    <a:pt x="272" y="2"/>
                    <a:pt x="270" y="0"/>
                    <a:pt x="269" y="0"/>
                  </a:cubicBezTo>
                  <a:cubicBezTo>
                    <a:pt x="269" y="0"/>
                    <a:pt x="268" y="1"/>
                    <a:pt x="265" y="6"/>
                  </a:cubicBezTo>
                  <a:cubicBezTo>
                    <a:pt x="260" y="18"/>
                    <a:pt x="252" y="28"/>
                    <a:pt x="249" y="32"/>
                  </a:cubicBezTo>
                  <a:cubicBezTo>
                    <a:pt x="251" y="35"/>
                    <a:pt x="253" y="39"/>
                    <a:pt x="253" y="44"/>
                  </a:cubicBezTo>
                  <a:cubicBezTo>
                    <a:pt x="252" y="46"/>
                    <a:pt x="251" y="50"/>
                    <a:pt x="245" y="53"/>
                  </a:cubicBezTo>
                  <a:cubicBezTo>
                    <a:pt x="232" y="58"/>
                    <a:pt x="222" y="63"/>
                    <a:pt x="222" y="63"/>
                  </a:cubicBezTo>
                  <a:cubicBezTo>
                    <a:pt x="221" y="64"/>
                    <a:pt x="221" y="64"/>
                    <a:pt x="221" y="64"/>
                  </a:cubicBezTo>
                  <a:cubicBezTo>
                    <a:pt x="206" y="63"/>
                    <a:pt x="206" y="63"/>
                    <a:pt x="206" y="63"/>
                  </a:cubicBezTo>
                  <a:cubicBezTo>
                    <a:pt x="206" y="74"/>
                    <a:pt x="206" y="74"/>
                    <a:pt x="206" y="74"/>
                  </a:cubicBezTo>
                  <a:cubicBezTo>
                    <a:pt x="184" y="83"/>
                    <a:pt x="184" y="83"/>
                    <a:pt x="184" y="83"/>
                  </a:cubicBezTo>
                  <a:cubicBezTo>
                    <a:pt x="164" y="108"/>
                    <a:pt x="164" y="108"/>
                    <a:pt x="164" y="108"/>
                  </a:cubicBezTo>
                  <a:cubicBezTo>
                    <a:pt x="144" y="93"/>
                    <a:pt x="144" y="93"/>
                    <a:pt x="144" y="93"/>
                  </a:cubicBezTo>
                  <a:cubicBezTo>
                    <a:pt x="125" y="77"/>
                    <a:pt x="125" y="77"/>
                    <a:pt x="125" y="77"/>
                  </a:cubicBezTo>
                  <a:cubicBezTo>
                    <a:pt x="121" y="82"/>
                    <a:pt x="114" y="91"/>
                    <a:pt x="105" y="94"/>
                  </a:cubicBezTo>
                  <a:cubicBezTo>
                    <a:pt x="94" y="97"/>
                    <a:pt x="81" y="82"/>
                    <a:pt x="68" y="47"/>
                  </a:cubicBezTo>
                  <a:cubicBezTo>
                    <a:pt x="62" y="32"/>
                    <a:pt x="58" y="20"/>
                    <a:pt x="56" y="15"/>
                  </a:cubicBezTo>
                  <a:cubicBezTo>
                    <a:pt x="46" y="12"/>
                    <a:pt x="23" y="6"/>
                    <a:pt x="16" y="6"/>
                  </a:cubicBezTo>
                  <a:cubicBezTo>
                    <a:pt x="13" y="8"/>
                    <a:pt x="10" y="24"/>
                    <a:pt x="9" y="40"/>
                  </a:cubicBezTo>
                  <a:cubicBezTo>
                    <a:pt x="9" y="41"/>
                    <a:pt x="9" y="41"/>
                    <a:pt x="9" y="41"/>
                  </a:cubicBezTo>
                  <a:cubicBezTo>
                    <a:pt x="0" y="69"/>
                    <a:pt x="0" y="69"/>
                    <a:pt x="0" y="69"/>
                  </a:cubicBezTo>
                  <a:cubicBezTo>
                    <a:pt x="8" y="86"/>
                    <a:pt x="8" y="86"/>
                    <a:pt x="8" y="86"/>
                  </a:cubicBezTo>
                  <a:cubicBezTo>
                    <a:pt x="17" y="86"/>
                    <a:pt x="17" y="86"/>
                    <a:pt x="17" y="86"/>
                  </a:cubicBezTo>
                  <a:cubicBezTo>
                    <a:pt x="30" y="97"/>
                    <a:pt x="30" y="97"/>
                    <a:pt x="30" y="97"/>
                  </a:cubicBezTo>
                  <a:cubicBezTo>
                    <a:pt x="42" y="134"/>
                    <a:pt x="42" y="134"/>
                    <a:pt x="42" y="134"/>
                  </a:cubicBezTo>
                  <a:cubicBezTo>
                    <a:pt x="66" y="164"/>
                    <a:pt x="66" y="164"/>
                    <a:pt x="66" y="164"/>
                  </a:cubicBezTo>
                  <a:cubicBezTo>
                    <a:pt x="60" y="166"/>
                    <a:pt x="60" y="166"/>
                    <a:pt x="60" y="166"/>
                  </a:cubicBezTo>
                  <a:cubicBezTo>
                    <a:pt x="55" y="168"/>
                    <a:pt x="48" y="173"/>
                    <a:pt x="48" y="175"/>
                  </a:cubicBezTo>
                  <a:cubicBezTo>
                    <a:pt x="48" y="180"/>
                    <a:pt x="57" y="211"/>
                    <a:pt x="63" y="230"/>
                  </a:cubicBezTo>
                  <a:cubicBezTo>
                    <a:pt x="63" y="231"/>
                    <a:pt x="63" y="231"/>
                    <a:pt x="63" y="231"/>
                  </a:cubicBezTo>
                  <a:cubicBezTo>
                    <a:pt x="63" y="232"/>
                    <a:pt x="63" y="232"/>
                    <a:pt x="63" y="232"/>
                  </a:cubicBezTo>
                  <a:cubicBezTo>
                    <a:pt x="62" y="238"/>
                    <a:pt x="53" y="294"/>
                    <a:pt x="48" y="305"/>
                  </a:cubicBezTo>
                  <a:cubicBezTo>
                    <a:pt x="46" y="308"/>
                    <a:pt x="44" y="310"/>
                    <a:pt x="43" y="311"/>
                  </a:cubicBezTo>
                  <a:cubicBezTo>
                    <a:pt x="59" y="337"/>
                    <a:pt x="59" y="337"/>
                    <a:pt x="59" y="337"/>
                  </a:cubicBezTo>
                  <a:cubicBezTo>
                    <a:pt x="73" y="320"/>
                    <a:pt x="73" y="320"/>
                    <a:pt x="73" y="320"/>
                  </a:cubicBezTo>
                  <a:cubicBezTo>
                    <a:pt x="76" y="323"/>
                    <a:pt x="76" y="323"/>
                    <a:pt x="76" y="323"/>
                  </a:cubicBezTo>
                  <a:cubicBezTo>
                    <a:pt x="85" y="330"/>
                    <a:pt x="95" y="337"/>
                    <a:pt x="99" y="339"/>
                  </a:cubicBezTo>
                  <a:cubicBezTo>
                    <a:pt x="101" y="339"/>
                    <a:pt x="102" y="342"/>
                    <a:pt x="109" y="360"/>
                  </a:cubicBezTo>
                  <a:cubicBezTo>
                    <a:pt x="110" y="360"/>
                    <a:pt x="110" y="360"/>
                    <a:pt x="110" y="360"/>
                  </a:cubicBezTo>
                  <a:cubicBezTo>
                    <a:pt x="110" y="376"/>
                    <a:pt x="110" y="376"/>
                    <a:pt x="110" y="376"/>
                  </a:cubicBezTo>
                  <a:cubicBezTo>
                    <a:pt x="129" y="376"/>
                    <a:pt x="129" y="376"/>
                    <a:pt x="129" y="376"/>
                  </a:cubicBezTo>
                  <a:cubicBezTo>
                    <a:pt x="130" y="376"/>
                    <a:pt x="130" y="376"/>
                    <a:pt x="130" y="376"/>
                  </a:cubicBezTo>
                  <a:cubicBezTo>
                    <a:pt x="132" y="377"/>
                    <a:pt x="152" y="389"/>
                    <a:pt x="152" y="402"/>
                  </a:cubicBezTo>
                  <a:cubicBezTo>
                    <a:pt x="152" y="409"/>
                    <a:pt x="163" y="430"/>
                    <a:pt x="171" y="443"/>
                  </a:cubicBezTo>
                  <a:cubicBezTo>
                    <a:pt x="175" y="451"/>
                    <a:pt x="178" y="458"/>
                    <a:pt x="180" y="462"/>
                  </a:cubicBezTo>
                  <a:cubicBezTo>
                    <a:pt x="184" y="471"/>
                    <a:pt x="190" y="482"/>
                    <a:pt x="194" y="487"/>
                  </a:cubicBezTo>
                  <a:cubicBezTo>
                    <a:pt x="212" y="474"/>
                    <a:pt x="212" y="474"/>
                    <a:pt x="212" y="474"/>
                  </a:cubicBezTo>
                  <a:cubicBezTo>
                    <a:pt x="228" y="476"/>
                    <a:pt x="228" y="476"/>
                    <a:pt x="228" y="476"/>
                  </a:cubicBezTo>
                  <a:cubicBezTo>
                    <a:pt x="228" y="453"/>
                    <a:pt x="228" y="453"/>
                    <a:pt x="228" y="453"/>
                  </a:cubicBezTo>
                  <a:cubicBezTo>
                    <a:pt x="242" y="413"/>
                    <a:pt x="242" y="413"/>
                    <a:pt x="242" y="413"/>
                  </a:cubicBezTo>
                  <a:cubicBezTo>
                    <a:pt x="244" y="413"/>
                    <a:pt x="244" y="413"/>
                    <a:pt x="244" y="413"/>
                  </a:cubicBezTo>
                  <a:cubicBezTo>
                    <a:pt x="245" y="413"/>
                    <a:pt x="262" y="411"/>
                    <a:pt x="263" y="400"/>
                  </a:cubicBezTo>
                  <a:cubicBezTo>
                    <a:pt x="264" y="397"/>
                    <a:pt x="264" y="394"/>
                    <a:pt x="264" y="390"/>
                  </a:cubicBezTo>
                  <a:cubicBezTo>
                    <a:pt x="266" y="378"/>
                    <a:pt x="267" y="367"/>
                    <a:pt x="272" y="363"/>
                  </a:cubicBezTo>
                  <a:cubicBezTo>
                    <a:pt x="277" y="361"/>
                    <a:pt x="292" y="346"/>
                    <a:pt x="298" y="341"/>
                  </a:cubicBezTo>
                  <a:cubicBezTo>
                    <a:pt x="299" y="340"/>
                    <a:pt x="299" y="340"/>
                    <a:pt x="299" y="340"/>
                  </a:cubicBezTo>
                  <a:cubicBezTo>
                    <a:pt x="324" y="340"/>
                    <a:pt x="324" y="340"/>
                    <a:pt x="324" y="340"/>
                  </a:cubicBezTo>
                  <a:cubicBezTo>
                    <a:pt x="319" y="346"/>
                    <a:pt x="319" y="346"/>
                    <a:pt x="319" y="346"/>
                  </a:cubicBezTo>
                  <a:cubicBezTo>
                    <a:pt x="318" y="347"/>
                    <a:pt x="308" y="359"/>
                    <a:pt x="318" y="369"/>
                  </a:cubicBezTo>
                  <a:cubicBezTo>
                    <a:pt x="328" y="379"/>
                    <a:pt x="335" y="383"/>
                    <a:pt x="338" y="385"/>
                  </a:cubicBezTo>
                  <a:cubicBezTo>
                    <a:pt x="364" y="370"/>
                    <a:pt x="364" y="370"/>
                    <a:pt x="364" y="370"/>
                  </a:cubicBezTo>
                  <a:cubicBezTo>
                    <a:pt x="362" y="379"/>
                    <a:pt x="362" y="379"/>
                    <a:pt x="362" y="379"/>
                  </a:cubicBezTo>
                  <a:cubicBezTo>
                    <a:pt x="359" y="393"/>
                    <a:pt x="358" y="408"/>
                    <a:pt x="361" y="410"/>
                  </a:cubicBezTo>
                  <a:cubicBezTo>
                    <a:pt x="362" y="411"/>
                    <a:pt x="362" y="411"/>
                    <a:pt x="363" y="412"/>
                  </a:cubicBezTo>
                  <a:cubicBezTo>
                    <a:pt x="376" y="402"/>
                    <a:pt x="376" y="402"/>
                    <a:pt x="376" y="402"/>
                  </a:cubicBezTo>
                  <a:cubicBezTo>
                    <a:pt x="412" y="402"/>
                    <a:pt x="412" y="402"/>
                    <a:pt x="412" y="402"/>
                  </a:cubicBezTo>
                  <a:cubicBezTo>
                    <a:pt x="417" y="392"/>
                    <a:pt x="417" y="392"/>
                    <a:pt x="417" y="392"/>
                  </a:cubicBezTo>
                  <a:cubicBezTo>
                    <a:pt x="412" y="386"/>
                    <a:pt x="401" y="374"/>
                    <a:pt x="401" y="365"/>
                  </a:cubicBezTo>
                  <a:cubicBezTo>
                    <a:pt x="400" y="353"/>
                    <a:pt x="410" y="348"/>
                    <a:pt x="410" y="347"/>
                  </a:cubicBezTo>
                  <a:cubicBezTo>
                    <a:pt x="412" y="346"/>
                    <a:pt x="412" y="346"/>
                    <a:pt x="412" y="346"/>
                  </a:cubicBezTo>
                  <a:cubicBezTo>
                    <a:pt x="441" y="357"/>
                    <a:pt x="441" y="357"/>
                    <a:pt x="441" y="357"/>
                  </a:cubicBezTo>
                  <a:cubicBezTo>
                    <a:pt x="457" y="359"/>
                    <a:pt x="457" y="359"/>
                    <a:pt x="457" y="359"/>
                  </a:cubicBezTo>
                  <a:cubicBezTo>
                    <a:pt x="457" y="348"/>
                    <a:pt x="457" y="348"/>
                    <a:pt x="457" y="348"/>
                  </a:cubicBezTo>
                  <a:cubicBezTo>
                    <a:pt x="477" y="340"/>
                    <a:pt x="477" y="340"/>
                    <a:pt x="477" y="340"/>
                  </a:cubicBezTo>
                  <a:cubicBezTo>
                    <a:pt x="477" y="340"/>
                    <a:pt x="484" y="338"/>
                    <a:pt x="491" y="328"/>
                  </a:cubicBezTo>
                  <a:cubicBezTo>
                    <a:pt x="494" y="322"/>
                    <a:pt x="498" y="320"/>
                    <a:pt x="501" y="320"/>
                  </a:cubicBezTo>
                  <a:cubicBezTo>
                    <a:pt x="507" y="319"/>
                    <a:pt x="512" y="323"/>
                    <a:pt x="514" y="326"/>
                  </a:cubicBezTo>
                  <a:cubicBezTo>
                    <a:pt x="539" y="326"/>
                    <a:pt x="539" y="326"/>
                    <a:pt x="539" y="326"/>
                  </a:cubicBezTo>
                  <a:cubicBezTo>
                    <a:pt x="542" y="326"/>
                    <a:pt x="545" y="327"/>
                    <a:pt x="547" y="330"/>
                  </a:cubicBezTo>
                  <a:cubicBezTo>
                    <a:pt x="551" y="336"/>
                    <a:pt x="547" y="348"/>
                    <a:pt x="544" y="354"/>
                  </a:cubicBezTo>
                  <a:cubicBezTo>
                    <a:pt x="572" y="374"/>
                    <a:pt x="572" y="374"/>
                    <a:pt x="572" y="374"/>
                  </a:cubicBezTo>
                  <a:cubicBezTo>
                    <a:pt x="592" y="374"/>
                    <a:pt x="592" y="374"/>
                    <a:pt x="592" y="374"/>
                  </a:cubicBezTo>
                  <a:cubicBezTo>
                    <a:pt x="591" y="370"/>
                    <a:pt x="591" y="365"/>
                    <a:pt x="591" y="360"/>
                  </a:cubicBezTo>
                  <a:cubicBezTo>
                    <a:pt x="590" y="348"/>
                    <a:pt x="590" y="336"/>
                    <a:pt x="590" y="326"/>
                  </a:cubicBezTo>
                  <a:cubicBezTo>
                    <a:pt x="592" y="302"/>
                    <a:pt x="606" y="287"/>
                    <a:pt x="626" y="287"/>
                  </a:cubicBezTo>
                  <a:cubicBezTo>
                    <a:pt x="635" y="287"/>
                    <a:pt x="642" y="288"/>
                    <a:pt x="645" y="290"/>
                  </a:cubicBezTo>
                  <a:cubicBezTo>
                    <a:pt x="646" y="287"/>
                    <a:pt x="646" y="281"/>
                    <a:pt x="644" y="273"/>
                  </a:cubicBezTo>
                  <a:cubicBezTo>
                    <a:pt x="643" y="267"/>
                    <a:pt x="645" y="263"/>
                    <a:pt x="647" y="261"/>
                  </a:cubicBezTo>
                  <a:cubicBezTo>
                    <a:pt x="653" y="255"/>
                    <a:pt x="669" y="257"/>
                    <a:pt x="702" y="268"/>
                  </a:cubicBezTo>
                  <a:cubicBezTo>
                    <a:pt x="728" y="277"/>
                    <a:pt x="754" y="281"/>
                    <a:pt x="756" y="281"/>
                  </a:cubicBezTo>
                  <a:cubicBezTo>
                    <a:pt x="790" y="281"/>
                    <a:pt x="790" y="281"/>
                    <a:pt x="790" y="281"/>
                  </a:cubicBezTo>
                  <a:cubicBezTo>
                    <a:pt x="790" y="298"/>
                    <a:pt x="790" y="298"/>
                    <a:pt x="790" y="298"/>
                  </a:cubicBezTo>
                  <a:cubicBezTo>
                    <a:pt x="801" y="287"/>
                    <a:pt x="801" y="287"/>
                    <a:pt x="801" y="287"/>
                  </a:cubicBezTo>
                  <a:cubicBezTo>
                    <a:pt x="825" y="287"/>
                    <a:pt x="825" y="287"/>
                    <a:pt x="825" y="287"/>
                  </a:cubicBezTo>
                  <a:cubicBezTo>
                    <a:pt x="827" y="322"/>
                    <a:pt x="827" y="322"/>
                    <a:pt x="827" y="322"/>
                  </a:cubicBezTo>
                  <a:cubicBezTo>
                    <a:pt x="837" y="322"/>
                    <a:pt x="837" y="322"/>
                    <a:pt x="837" y="322"/>
                  </a:cubicBezTo>
                  <a:cubicBezTo>
                    <a:pt x="840" y="322"/>
                    <a:pt x="843" y="323"/>
                    <a:pt x="846" y="324"/>
                  </a:cubicBezTo>
                  <a:cubicBezTo>
                    <a:pt x="843" y="321"/>
                    <a:pt x="843" y="321"/>
                    <a:pt x="843" y="321"/>
                  </a:cubicBezTo>
                  <a:cubicBezTo>
                    <a:pt x="873" y="289"/>
                    <a:pt x="873" y="289"/>
                    <a:pt x="873" y="289"/>
                  </a:cubicBezTo>
                  <a:cubicBezTo>
                    <a:pt x="874" y="289"/>
                    <a:pt x="874" y="289"/>
                    <a:pt x="874" y="289"/>
                  </a:cubicBezTo>
                  <a:cubicBezTo>
                    <a:pt x="875" y="288"/>
                    <a:pt x="906" y="276"/>
                    <a:pt x="919" y="272"/>
                  </a:cubicBezTo>
                  <a:cubicBezTo>
                    <a:pt x="924" y="270"/>
                    <a:pt x="931" y="268"/>
                    <a:pt x="938" y="266"/>
                  </a:cubicBezTo>
                  <a:cubicBezTo>
                    <a:pt x="938" y="262"/>
                    <a:pt x="938" y="256"/>
                    <a:pt x="938" y="252"/>
                  </a:cubicBezTo>
                  <a:cubicBezTo>
                    <a:pt x="937" y="248"/>
                    <a:pt x="928" y="237"/>
                    <a:pt x="921" y="229"/>
                  </a:cubicBezTo>
                  <a:cubicBezTo>
                    <a:pt x="919" y="226"/>
                    <a:pt x="919" y="226"/>
                    <a:pt x="919" y="226"/>
                  </a:cubicBezTo>
                  <a:cubicBezTo>
                    <a:pt x="918" y="225"/>
                    <a:pt x="914" y="221"/>
                    <a:pt x="916" y="217"/>
                  </a:cubicBezTo>
                  <a:cubicBezTo>
                    <a:pt x="917" y="212"/>
                    <a:pt x="922" y="211"/>
                    <a:pt x="928" y="209"/>
                  </a:cubicBezTo>
                  <a:cubicBezTo>
                    <a:pt x="932" y="207"/>
                    <a:pt x="936" y="206"/>
                    <a:pt x="939" y="204"/>
                  </a:cubicBezTo>
                  <a:cubicBezTo>
                    <a:pt x="939" y="204"/>
                    <a:pt x="939" y="204"/>
                    <a:pt x="939" y="204"/>
                  </a:cubicBezTo>
                  <a:cubicBezTo>
                    <a:pt x="937" y="201"/>
                    <a:pt x="928" y="197"/>
                    <a:pt x="924" y="196"/>
                  </a:cubicBezTo>
                  <a:cubicBezTo>
                    <a:pt x="920" y="194"/>
                    <a:pt x="917" y="193"/>
                    <a:pt x="916" y="192"/>
                  </a:cubicBezTo>
                  <a:cubicBezTo>
                    <a:pt x="913" y="190"/>
                    <a:pt x="904" y="191"/>
                    <a:pt x="898" y="192"/>
                  </a:cubicBezTo>
                  <a:cubicBezTo>
                    <a:pt x="897" y="192"/>
                    <a:pt x="897" y="192"/>
                    <a:pt x="897" y="192"/>
                  </a:cubicBezTo>
                  <a:cubicBezTo>
                    <a:pt x="896" y="192"/>
                    <a:pt x="896" y="192"/>
                    <a:pt x="896" y="192"/>
                  </a:cubicBezTo>
                  <a:cubicBezTo>
                    <a:pt x="893" y="191"/>
                    <a:pt x="860" y="180"/>
                    <a:pt x="852" y="173"/>
                  </a:cubicBezTo>
                  <a:cubicBezTo>
                    <a:pt x="848" y="168"/>
                    <a:pt x="841" y="166"/>
                    <a:pt x="835" y="164"/>
                  </a:cubicBezTo>
                  <a:cubicBezTo>
                    <a:pt x="833" y="163"/>
                    <a:pt x="831" y="162"/>
                    <a:pt x="829" y="161"/>
                  </a:cubicBezTo>
                  <a:cubicBezTo>
                    <a:pt x="823" y="158"/>
                    <a:pt x="815" y="145"/>
                    <a:pt x="812" y="141"/>
                  </a:cubicBezTo>
                  <a:cubicBezTo>
                    <a:pt x="803" y="131"/>
                    <a:pt x="803" y="131"/>
                    <a:pt x="803" y="131"/>
                  </a:cubicBezTo>
                  <a:cubicBezTo>
                    <a:pt x="797" y="133"/>
                    <a:pt x="778" y="139"/>
                    <a:pt x="755" y="142"/>
                  </a:cubicBezTo>
                  <a:cubicBezTo>
                    <a:pt x="732" y="145"/>
                    <a:pt x="719" y="132"/>
                    <a:pt x="713" y="126"/>
                  </a:cubicBezTo>
                  <a:cubicBezTo>
                    <a:pt x="712" y="125"/>
                    <a:pt x="711" y="124"/>
                    <a:pt x="711" y="123"/>
                  </a:cubicBezTo>
                  <a:cubicBezTo>
                    <a:pt x="708" y="123"/>
                    <a:pt x="703" y="120"/>
                    <a:pt x="685" y="97"/>
                  </a:cubicBezTo>
                  <a:cubicBezTo>
                    <a:pt x="679" y="95"/>
                    <a:pt x="657" y="89"/>
                    <a:pt x="646" y="84"/>
                  </a:cubicBezTo>
                  <a:cubicBezTo>
                    <a:pt x="640" y="80"/>
                    <a:pt x="633" y="82"/>
                    <a:pt x="6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4" name="Freeform 13"/>
            <p:cNvSpPr/>
            <p:nvPr/>
          </p:nvSpPr>
          <p:spPr bwMode="auto">
            <a:xfrm>
              <a:off x="5513389" y="4800600"/>
              <a:ext cx="1165225" cy="1165225"/>
            </a:xfrm>
            <a:custGeom>
              <a:avLst/>
              <a:gdLst>
                <a:gd name="T0" fmla="*/ 445 w 469"/>
                <a:gd name="T1" fmla="*/ 346 h 469"/>
                <a:gd name="T2" fmla="*/ 468 w 469"/>
                <a:gd name="T3" fmla="*/ 318 h 469"/>
                <a:gd name="T4" fmla="*/ 426 w 469"/>
                <a:gd name="T5" fmla="*/ 306 h 469"/>
                <a:gd name="T6" fmla="*/ 393 w 469"/>
                <a:gd name="T7" fmla="*/ 287 h 469"/>
                <a:gd name="T8" fmla="*/ 383 w 469"/>
                <a:gd name="T9" fmla="*/ 230 h 469"/>
                <a:gd name="T10" fmla="*/ 380 w 469"/>
                <a:gd name="T11" fmla="*/ 186 h 469"/>
                <a:gd name="T12" fmla="*/ 379 w 469"/>
                <a:gd name="T13" fmla="*/ 154 h 469"/>
                <a:gd name="T14" fmla="*/ 361 w 469"/>
                <a:gd name="T15" fmla="*/ 164 h 469"/>
                <a:gd name="T16" fmla="*/ 348 w 469"/>
                <a:gd name="T17" fmla="*/ 142 h 469"/>
                <a:gd name="T18" fmla="*/ 334 w 469"/>
                <a:gd name="T19" fmla="*/ 126 h 469"/>
                <a:gd name="T20" fmla="*/ 359 w 469"/>
                <a:gd name="T21" fmla="*/ 110 h 469"/>
                <a:gd name="T22" fmla="*/ 421 w 469"/>
                <a:gd name="T23" fmla="*/ 110 h 469"/>
                <a:gd name="T24" fmla="*/ 421 w 469"/>
                <a:gd name="T25" fmla="*/ 75 h 469"/>
                <a:gd name="T26" fmla="*/ 404 w 469"/>
                <a:gd name="T27" fmla="*/ 82 h 469"/>
                <a:gd name="T28" fmla="*/ 376 w 469"/>
                <a:gd name="T29" fmla="*/ 37 h 469"/>
                <a:gd name="T30" fmla="*/ 345 w 469"/>
                <a:gd name="T31" fmla="*/ 59 h 469"/>
                <a:gd name="T32" fmla="*/ 339 w 469"/>
                <a:gd name="T33" fmla="*/ 90 h 469"/>
                <a:gd name="T34" fmla="*/ 304 w 469"/>
                <a:gd name="T35" fmla="*/ 144 h 469"/>
                <a:gd name="T36" fmla="*/ 282 w 469"/>
                <a:gd name="T37" fmla="*/ 171 h 469"/>
                <a:gd name="T38" fmla="*/ 258 w 469"/>
                <a:gd name="T39" fmla="*/ 184 h 469"/>
                <a:gd name="T40" fmla="*/ 231 w 469"/>
                <a:gd name="T41" fmla="*/ 136 h 469"/>
                <a:gd name="T42" fmla="*/ 195 w 469"/>
                <a:gd name="T43" fmla="*/ 73 h 469"/>
                <a:gd name="T44" fmla="*/ 170 w 469"/>
                <a:gd name="T45" fmla="*/ 51 h 469"/>
                <a:gd name="T46" fmla="*/ 142 w 469"/>
                <a:gd name="T47" fmla="*/ 20 h 469"/>
                <a:gd name="T48" fmla="*/ 102 w 469"/>
                <a:gd name="T49" fmla="*/ 1 h 469"/>
                <a:gd name="T50" fmla="*/ 99 w 469"/>
                <a:gd name="T51" fmla="*/ 37 h 469"/>
                <a:gd name="T52" fmla="*/ 63 w 469"/>
                <a:gd name="T53" fmla="*/ 33 h 469"/>
                <a:gd name="T54" fmla="*/ 87 w 469"/>
                <a:gd name="T55" fmla="*/ 88 h 469"/>
                <a:gd name="T56" fmla="*/ 28 w 469"/>
                <a:gd name="T57" fmla="*/ 212 h 469"/>
                <a:gd name="T58" fmla="*/ 13 w 469"/>
                <a:gd name="T59" fmla="*/ 253 h 469"/>
                <a:gd name="T60" fmla="*/ 0 w 469"/>
                <a:gd name="T61" fmla="*/ 281 h 469"/>
                <a:gd name="T62" fmla="*/ 63 w 469"/>
                <a:gd name="T63" fmla="*/ 277 h 469"/>
                <a:gd name="T64" fmla="*/ 63 w 469"/>
                <a:gd name="T65" fmla="*/ 311 h 469"/>
                <a:gd name="T66" fmla="*/ 94 w 469"/>
                <a:gd name="T67" fmla="*/ 341 h 469"/>
                <a:gd name="T68" fmla="*/ 87 w 469"/>
                <a:gd name="T69" fmla="*/ 362 h 469"/>
                <a:gd name="T70" fmla="*/ 77 w 469"/>
                <a:gd name="T71" fmla="*/ 401 h 469"/>
                <a:gd name="T72" fmla="*/ 128 w 469"/>
                <a:gd name="T73" fmla="*/ 437 h 469"/>
                <a:gd name="T74" fmla="*/ 191 w 469"/>
                <a:gd name="T75" fmla="*/ 469 h 469"/>
                <a:gd name="T76" fmla="*/ 225 w 469"/>
                <a:gd name="T77" fmla="*/ 440 h 469"/>
                <a:gd name="T78" fmla="*/ 229 w 469"/>
                <a:gd name="T79" fmla="*/ 396 h 469"/>
                <a:gd name="T80" fmla="*/ 278 w 469"/>
                <a:gd name="T81" fmla="*/ 392 h 469"/>
                <a:gd name="T82" fmla="*/ 329 w 469"/>
                <a:gd name="T83" fmla="*/ 391 h 469"/>
                <a:gd name="T84" fmla="*/ 378 w 469"/>
                <a:gd name="T85" fmla="*/ 385 h 469"/>
                <a:gd name="T86" fmla="*/ 434 w 469"/>
                <a:gd name="T87" fmla="*/ 36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9" h="469">
                  <a:moveTo>
                    <a:pt x="444" y="346"/>
                  </a:moveTo>
                  <a:cubicBezTo>
                    <a:pt x="445" y="346"/>
                    <a:pt x="445" y="346"/>
                    <a:pt x="445" y="346"/>
                  </a:cubicBezTo>
                  <a:cubicBezTo>
                    <a:pt x="454" y="342"/>
                    <a:pt x="466" y="335"/>
                    <a:pt x="468" y="332"/>
                  </a:cubicBezTo>
                  <a:cubicBezTo>
                    <a:pt x="469" y="330"/>
                    <a:pt x="469" y="324"/>
                    <a:pt x="468" y="318"/>
                  </a:cubicBezTo>
                  <a:cubicBezTo>
                    <a:pt x="448" y="318"/>
                    <a:pt x="448" y="318"/>
                    <a:pt x="448" y="318"/>
                  </a:cubicBezTo>
                  <a:cubicBezTo>
                    <a:pt x="426" y="306"/>
                    <a:pt x="426" y="306"/>
                    <a:pt x="426" y="306"/>
                  </a:cubicBezTo>
                  <a:cubicBezTo>
                    <a:pt x="425" y="306"/>
                    <a:pt x="411" y="295"/>
                    <a:pt x="400" y="290"/>
                  </a:cubicBezTo>
                  <a:cubicBezTo>
                    <a:pt x="398" y="288"/>
                    <a:pt x="395" y="288"/>
                    <a:pt x="393" y="287"/>
                  </a:cubicBezTo>
                  <a:cubicBezTo>
                    <a:pt x="385" y="285"/>
                    <a:pt x="380" y="283"/>
                    <a:pt x="380" y="268"/>
                  </a:cubicBezTo>
                  <a:cubicBezTo>
                    <a:pt x="380" y="251"/>
                    <a:pt x="383" y="234"/>
                    <a:pt x="383" y="230"/>
                  </a:cubicBezTo>
                  <a:cubicBezTo>
                    <a:pt x="382" y="225"/>
                    <a:pt x="378" y="201"/>
                    <a:pt x="378" y="195"/>
                  </a:cubicBezTo>
                  <a:cubicBezTo>
                    <a:pt x="378" y="193"/>
                    <a:pt x="379" y="190"/>
                    <a:pt x="380" y="186"/>
                  </a:cubicBezTo>
                  <a:cubicBezTo>
                    <a:pt x="383" y="179"/>
                    <a:pt x="386" y="167"/>
                    <a:pt x="382" y="158"/>
                  </a:cubicBezTo>
                  <a:cubicBezTo>
                    <a:pt x="380" y="155"/>
                    <a:pt x="379" y="154"/>
                    <a:pt x="379" y="154"/>
                  </a:cubicBezTo>
                  <a:cubicBezTo>
                    <a:pt x="378" y="154"/>
                    <a:pt x="375" y="156"/>
                    <a:pt x="374" y="158"/>
                  </a:cubicBezTo>
                  <a:cubicBezTo>
                    <a:pt x="370" y="161"/>
                    <a:pt x="366" y="164"/>
                    <a:pt x="361" y="164"/>
                  </a:cubicBezTo>
                  <a:cubicBezTo>
                    <a:pt x="353" y="164"/>
                    <a:pt x="345" y="157"/>
                    <a:pt x="344" y="151"/>
                  </a:cubicBezTo>
                  <a:cubicBezTo>
                    <a:pt x="343" y="147"/>
                    <a:pt x="344" y="144"/>
                    <a:pt x="348" y="142"/>
                  </a:cubicBezTo>
                  <a:cubicBezTo>
                    <a:pt x="347" y="139"/>
                    <a:pt x="343" y="134"/>
                    <a:pt x="338" y="129"/>
                  </a:cubicBezTo>
                  <a:cubicBezTo>
                    <a:pt x="334" y="126"/>
                    <a:pt x="334" y="126"/>
                    <a:pt x="334" y="126"/>
                  </a:cubicBezTo>
                  <a:cubicBezTo>
                    <a:pt x="339" y="123"/>
                    <a:pt x="339" y="123"/>
                    <a:pt x="339" y="123"/>
                  </a:cubicBezTo>
                  <a:cubicBezTo>
                    <a:pt x="340" y="122"/>
                    <a:pt x="356" y="112"/>
                    <a:pt x="359" y="110"/>
                  </a:cubicBezTo>
                  <a:cubicBezTo>
                    <a:pt x="366" y="107"/>
                    <a:pt x="384" y="111"/>
                    <a:pt x="398" y="115"/>
                  </a:cubicBezTo>
                  <a:cubicBezTo>
                    <a:pt x="407" y="118"/>
                    <a:pt x="416" y="114"/>
                    <a:pt x="421" y="110"/>
                  </a:cubicBezTo>
                  <a:cubicBezTo>
                    <a:pt x="424" y="108"/>
                    <a:pt x="424" y="106"/>
                    <a:pt x="424" y="105"/>
                  </a:cubicBezTo>
                  <a:cubicBezTo>
                    <a:pt x="417" y="100"/>
                    <a:pt x="419" y="85"/>
                    <a:pt x="421" y="75"/>
                  </a:cubicBezTo>
                  <a:cubicBezTo>
                    <a:pt x="406" y="82"/>
                    <a:pt x="406" y="82"/>
                    <a:pt x="406" y="82"/>
                  </a:cubicBezTo>
                  <a:cubicBezTo>
                    <a:pt x="404" y="82"/>
                    <a:pt x="404" y="82"/>
                    <a:pt x="404" y="82"/>
                  </a:cubicBezTo>
                  <a:cubicBezTo>
                    <a:pt x="404" y="82"/>
                    <a:pt x="394" y="78"/>
                    <a:pt x="381" y="64"/>
                  </a:cubicBezTo>
                  <a:cubicBezTo>
                    <a:pt x="372" y="55"/>
                    <a:pt x="373" y="44"/>
                    <a:pt x="376" y="37"/>
                  </a:cubicBezTo>
                  <a:cubicBezTo>
                    <a:pt x="370" y="37"/>
                    <a:pt x="370" y="37"/>
                    <a:pt x="370" y="37"/>
                  </a:cubicBezTo>
                  <a:cubicBezTo>
                    <a:pt x="366" y="41"/>
                    <a:pt x="350" y="56"/>
                    <a:pt x="345" y="59"/>
                  </a:cubicBezTo>
                  <a:cubicBezTo>
                    <a:pt x="342" y="61"/>
                    <a:pt x="341" y="72"/>
                    <a:pt x="340" y="80"/>
                  </a:cubicBezTo>
                  <a:cubicBezTo>
                    <a:pt x="340" y="83"/>
                    <a:pt x="340" y="87"/>
                    <a:pt x="339" y="90"/>
                  </a:cubicBezTo>
                  <a:cubicBezTo>
                    <a:pt x="337" y="104"/>
                    <a:pt x="322" y="108"/>
                    <a:pt x="316" y="109"/>
                  </a:cubicBezTo>
                  <a:cubicBezTo>
                    <a:pt x="304" y="144"/>
                    <a:pt x="304" y="144"/>
                    <a:pt x="304" y="144"/>
                  </a:cubicBezTo>
                  <a:cubicBezTo>
                    <a:pt x="304" y="174"/>
                    <a:pt x="304" y="174"/>
                    <a:pt x="304" y="174"/>
                  </a:cubicBezTo>
                  <a:cubicBezTo>
                    <a:pt x="282" y="171"/>
                    <a:pt x="282" y="171"/>
                    <a:pt x="282" y="171"/>
                  </a:cubicBezTo>
                  <a:cubicBezTo>
                    <a:pt x="260" y="188"/>
                    <a:pt x="260" y="188"/>
                    <a:pt x="260" y="188"/>
                  </a:cubicBezTo>
                  <a:cubicBezTo>
                    <a:pt x="258" y="184"/>
                    <a:pt x="258" y="184"/>
                    <a:pt x="258" y="184"/>
                  </a:cubicBezTo>
                  <a:cubicBezTo>
                    <a:pt x="257" y="184"/>
                    <a:pt x="246" y="167"/>
                    <a:pt x="240" y="154"/>
                  </a:cubicBezTo>
                  <a:cubicBezTo>
                    <a:pt x="239" y="150"/>
                    <a:pt x="235" y="144"/>
                    <a:pt x="231" y="136"/>
                  </a:cubicBezTo>
                  <a:cubicBezTo>
                    <a:pt x="221" y="115"/>
                    <a:pt x="212" y="99"/>
                    <a:pt x="212" y="91"/>
                  </a:cubicBezTo>
                  <a:cubicBezTo>
                    <a:pt x="212" y="85"/>
                    <a:pt x="202" y="77"/>
                    <a:pt x="195" y="73"/>
                  </a:cubicBezTo>
                  <a:cubicBezTo>
                    <a:pt x="170" y="73"/>
                    <a:pt x="170" y="73"/>
                    <a:pt x="170" y="73"/>
                  </a:cubicBezTo>
                  <a:cubicBezTo>
                    <a:pt x="170" y="51"/>
                    <a:pt x="170" y="51"/>
                    <a:pt x="170" y="51"/>
                  </a:cubicBezTo>
                  <a:cubicBezTo>
                    <a:pt x="167" y="45"/>
                    <a:pt x="164" y="38"/>
                    <a:pt x="163" y="36"/>
                  </a:cubicBezTo>
                  <a:cubicBezTo>
                    <a:pt x="160" y="34"/>
                    <a:pt x="154" y="30"/>
                    <a:pt x="142" y="20"/>
                  </a:cubicBezTo>
                  <a:cubicBezTo>
                    <a:pt x="127" y="39"/>
                    <a:pt x="127" y="39"/>
                    <a:pt x="127" y="39"/>
                  </a:cubicBezTo>
                  <a:cubicBezTo>
                    <a:pt x="102" y="1"/>
                    <a:pt x="102" y="1"/>
                    <a:pt x="102" y="1"/>
                  </a:cubicBezTo>
                  <a:cubicBezTo>
                    <a:pt x="101" y="1"/>
                    <a:pt x="100" y="0"/>
                    <a:pt x="99" y="0"/>
                  </a:cubicBezTo>
                  <a:cubicBezTo>
                    <a:pt x="99" y="37"/>
                    <a:pt x="99" y="37"/>
                    <a:pt x="99" y="37"/>
                  </a:cubicBezTo>
                  <a:cubicBezTo>
                    <a:pt x="63" y="37"/>
                    <a:pt x="63" y="37"/>
                    <a:pt x="63" y="37"/>
                  </a:cubicBezTo>
                  <a:cubicBezTo>
                    <a:pt x="63" y="33"/>
                    <a:pt x="63" y="33"/>
                    <a:pt x="63" y="33"/>
                  </a:cubicBezTo>
                  <a:cubicBezTo>
                    <a:pt x="63" y="33"/>
                    <a:pt x="59" y="49"/>
                    <a:pt x="70" y="65"/>
                  </a:cubicBezTo>
                  <a:cubicBezTo>
                    <a:pt x="81" y="80"/>
                    <a:pt x="87" y="84"/>
                    <a:pt x="87" y="88"/>
                  </a:cubicBezTo>
                  <a:cubicBezTo>
                    <a:pt x="87" y="93"/>
                    <a:pt x="94" y="147"/>
                    <a:pt x="78" y="168"/>
                  </a:cubicBezTo>
                  <a:cubicBezTo>
                    <a:pt x="63" y="189"/>
                    <a:pt x="28" y="212"/>
                    <a:pt x="28" y="212"/>
                  </a:cubicBezTo>
                  <a:cubicBezTo>
                    <a:pt x="14" y="242"/>
                    <a:pt x="14" y="242"/>
                    <a:pt x="14" y="242"/>
                  </a:cubicBezTo>
                  <a:cubicBezTo>
                    <a:pt x="13" y="253"/>
                    <a:pt x="13" y="253"/>
                    <a:pt x="13" y="253"/>
                  </a:cubicBezTo>
                  <a:cubicBezTo>
                    <a:pt x="13" y="267"/>
                    <a:pt x="13" y="267"/>
                    <a:pt x="13" y="267"/>
                  </a:cubicBezTo>
                  <a:cubicBezTo>
                    <a:pt x="0" y="281"/>
                    <a:pt x="0" y="281"/>
                    <a:pt x="0" y="281"/>
                  </a:cubicBezTo>
                  <a:cubicBezTo>
                    <a:pt x="31" y="285"/>
                    <a:pt x="31" y="285"/>
                    <a:pt x="31" y="285"/>
                  </a:cubicBezTo>
                  <a:cubicBezTo>
                    <a:pt x="63" y="277"/>
                    <a:pt x="63" y="277"/>
                    <a:pt x="63" y="277"/>
                  </a:cubicBezTo>
                  <a:cubicBezTo>
                    <a:pt x="59" y="289"/>
                    <a:pt x="59" y="289"/>
                    <a:pt x="59" y="289"/>
                  </a:cubicBezTo>
                  <a:cubicBezTo>
                    <a:pt x="63" y="311"/>
                    <a:pt x="63" y="311"/>
                    <a:pt x="63" y="311"/>
                  </a:cubicBezTo>
                  <a:cubicBezTo>
                    <a:pt x="73" y="335"/>
                    <a:pt x="73" y="335"/>
                    <a:pt x="73" y="335"/>
                  </a:cubicBezTo>
                  <a:cubicBezTo>
                    <a:pt x="94" y="341"/>
                    <a:pt x="94" y="341"/>
                    <a:pt x="94" y="341"/>
                  </a:cubicBezTo>
                  <a:cubicBezTo>
                    <a:pt x="103" y="346"/>
                    <a:pt x="103" y="346"/>
                    <a:pt x="103" y="346"/>
                  </a:cubicBezTo>
                  <a:cubicBezTo>
                    <a:pt x="87" y="362"/>
                    <a:pt x="87" y="362"/>
                    <a:pt x="87" y="362"/>
                  </a:cubicBezTo>
                  <a:cubicBezTo>
                    <a:pt x="87" y="362"/>
                    <a:pt x="87" y="370"/>
                    <a:pt x="87" y="378"/>
                  </a:cubicBezTo>
                  <a:cubicBezTo>
                    <a:pt x="87" y="387"/>
                    <a:pt x="77" y="401"/>
                    <a:pt x="77" y="401"/>
                  </a:cubicBezTo>
                  <a:cubicBezTo>
                    <a:pt x="119" y="409"/>
                    <a:pt x="119" y="409"/>
                    <a:pt x="119" y="409"/>
                  </a:cubicBezTo>
                  <a:cubicBezTo>
                    <a:pt x="119" y="409"/>
                    <a:pt x="106" y="427"/>
                    <a:pt x="128" y="437"/>
                  </a:cubicBezTo>
                  <a:cubicBezTo>
                    <a:pt x="151" y="447"/>
                    <a:pt x="169" y="438"/>
                    <a:pt x="180" y="440"/>
                  </a:cubicBezTo>
                  <a:cubicBezTo>
                    <a:pt x="191" y="441"/>
                    <a:pt x="191" y="469"/>
                    <a:pt x="191" y="469"/>
                  </a:cubicBezTo>
                  <a:cubicBezTo>
                    <a:pt x="222" y="469"/>
                    <a:pt x="222" y="469"/>
                    <a:pt x="222" y="469"/>
                  </a:cubicBezTo>
                  <a:cubicBezTo>
                    <a:pt x="225" y="440"/>
                    <a:pt x="225" y="440"/>
                    <a:pt x="225" y="440"/>
                  </a:cubicBezTo>
                  <a:cubicBezTo>
                    <a:pt x="218" y="412"/>
                    <a:pt x="218" y="412"/>
                    <a:pt x="218" y="412"/>
                  </a:cubicBezTo>
                  <a:cubicBezTo>
                    <a:pt x="218" y="412"/>
                    <a:pt x="218" y="396"/>
                    <a:pt x="229" y="396"/>
                  </a:cubicBezTo>
                  <a:cubicBezTo>
                    <a:pt x="240" y="396"/>
                    <a:pt x="262" y="390"/>
                    <a:pt x="262" y="390"/>
                  </a:cubicBezTo>
                  <a:cubicBezTo>
                    <a:pt x="262" y="390"/>
                    <a:pt x="272" y="387"/>
                    <a:pt x="278" y="392"/>
                  </a:cubicBezTo>
                  <a:cubicBezTo>
                    <a:pt x="283" y="398"/>
                    <a:pt x="303" y="402"/>
                    <a:pt x="308" y="398"/>
                  </a:cubicBezTo>
                  <a:cubicBezTo>
                    <a:pt x="314" y="394"/>
                    <a:pt x="318" y="391"/>
                    <a:pt x="329" y="391"/>
                  </a:cubicBezTo>
                  <a:cubicBezTo>
                    <a:pt x="340" y="391"/>
                    <a:pt x="357" y="391"/>
                    <a:pt x="360" y="390"/>
                  </a:cubicBezTo>
                  <a:cubicBezTo>
                    <a:pt x="363" y="388"/>
                    <a:pt x="374" y="388"/>
                    <a:pt x="378" y="385"/>
                  </a:cubicBezTo>
                  <a:cubicBezTo>
                    <a:pt x="382" y="383"/>
                    <a:pt x="378" y="369"/>
                    <a:pt x="407" y="363"/>
                  </a:cubicBezTo>
                  <a:cubicBezTo>
                    <a:pt x="426" y="359"/>
                    <a:pt x="429" y="362"/>
                    <a:pt x="434" y="367"/>
                  </a:cubicBezTo>
                  <a:lnTo>
                    <a:pt x="444" y="3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5" name="Freeform 14"/>
            <p:cNvSpPr/>
            <p:nvPr/>
          </p:nvSpPr>
          <p:spPr bwMode="auto">
            <a:xfrm>
              <a:off x="7305676" y="2224087"/>
              <a:ext cx="2168525" cy="2259012"/>
            </a:xfrm>
            <a:custGeom>
              <a:avLst/>
              <a:gdLst>
                <a:gd name="T0" fmla="*/ 793 w 873"/>
                <a:gd name="T1" fmla="*/ 106 h 909"/>
                <a:gd name="T2" fmla="*/ 745 w 873"/>
                <a:gd name="T3" fmla="*/ 96 h 909"/>
                <a:gd name="T4" fmla="*/ 703 w 873"/>
                <a:gd name="T5" fmla="*/ 70 h 909"/>
                <a:gd name="T6" fmla="*/ 668 w 873"/>
                <a:gd name="T7" fmla="*/ 55 h 909"/>
                <a:gd name="T8" fmla="*/ 546 w 873"/>
                <a:gd name="T9" fmla="*/ 26 h 909"/>
                <a:gd name="T10" fmla="*/ 502 w 873"/>
                <a:gd name="T11" fmla="*/ 28 h 909"/>
                <a:gd name="T12" fmla="*/ 479 w 873"/>
                <a:gd name="T13" fmla="*/ 72 h 909"/>
                <a:gd name="T14" fmla="*/ 538 w 873"/>
                <a:gd name="T15" fmla="*/ 112 h 909"/>
                <a:gd name="T16" fmla="*/ 574 w 873"/>
                <a:gd name="T17" fmla="*/ 154 h 909"/>
                <a:gd name="T18" fmla="*/ 630 w 873"/>
                <a:gd name="T19" fmla="*/ 231 h 909"/>
                <a:gd name="T20" fmla="*/ 667 w 873"/>
                <a:gd name="T21" fmla="*/ 297 h 909"/>
                <a:gd name="T22" fmla="*/ 623 w 873"/>
                <a:gd name="T23" fmla="*/ 226 h 909"/>
                <a:gd name="T24" fmla="*/ 572 w 873"/>
                <a:gd name="T25" fmla="*/ 162 h 909"/>
                <a:gd name="T26" fmla="*/ 539 w 873"/>
                <a:gd name="T27" fmla="*/ 209 h 909"/>
                <a:gd name="T28" fmla="*/ 375 w 873"/>
                <a:gd name="T29" fmla="*/ 256 h 909"/>
                <a:gd name="T30" fmla="*/ 341 w 873"/>
                <a:gd name="T31" fmla="*/ 310 h 909"/>
                <a:gd name="T32" fmla="*/ 311 w 873"/>
                <a:gd name="T33" fmla="*/ 246 h 909"/>
                <a:gd name="T34" fmla="*/ 231 w 873"/>
                <a:gd name="T35" fmla="*/ 289 h 909"/>
                <a:gd name="T36" fmla="*/ 174 w 873"/>
                <a:gd name="T37" fmla="*/ 280 h 909"/>
                <a:gd name="T38" fmla="*/ 159 w 873"/>
                <a:gd name="T39" fmla="*/ 358 h 909"/>
                <a:gd name="T40" fmla="*/ 182 w 873"/>
                <a:gd name="T41" fmla="*/ 437 h 909"/>
                <a:gd name="T42" fmla="*/ 158 w 873"/>
                <a:gd name="T43" fmla="*/ 516 h 909"/>
                <a:gd name="T44" fmla="*/ 150 w 873"/>
                <a:gd name="T45" fmla="*/ 589 h 909"/>
                <a:gd name="T46" fmla="*/ 146 w 873"/>
                <a:gd name="T47" fmla="*/ 661 h 909"/>
                <a:gd name="T48" fmla="*/ 24 w 873"/>
                <a:gd name="T49" fmla="*/ 726 h 909"/>
                <a:gd name="T50" fmla="*/ 29 w 873"/>
                <a:gd name="T51" fmla="*/ 790 h 909"/>
                <a:gd name="T52" fmla="*/ 101 w 873"/>
                <a:gd name="T53" fmla="*/ 860 h 909"/>
                <a:gd name="T54" fmla="*/ 180 w 873"/>
                <a:gd name="T55" fmla="*/ 880 h 909"/>
                <a:gd name="T56" fmla="*/ 249 w 873"/>
                <a:gd name="T57" fmla="*/ 884 h 909"/>
                <a:gd name="T58" fmla="*/ 274 w 873"/>
                <a:gd name="T59" fmla="*/ 862 h 909"/>
                <a:gd name="T60" fmla="*/ 212 w 873"/>
                <a:gd name="T61" fmla="*/ 822 h 909"/>
                <a:gd name="T62" fmla="*/ 251 w 873"/>
                <a:gd name="T63" fmla="*/ 787 h 909"/>
                <a:gd name="T64" fmla="*/ 261 w 873"/>
                <a:gd name="T65" fmla="*/ 746 h 909"/>
                <a:gd name="T66" fmla="*/ 286 w 873"/>
                <a:gd name="T67" fmla="*/ 731 h 909"/>
                <a:gd name="T68" fmla="*/ 274 w 873"/>
                <a:gd name="T69" fmla="*/ 725 h 909"/>
                <a:gd name="T70" fmla="*/ 286 w 873"/>
                <a:gd name="T71" fmla="*/ 703 h 909"/>
                <a:gd name="T72" fmla="*/ 232 w 873"/>
                <a:gd name="T73" fmla="*/ 704 h 909"/>
                <a:gd name="T74" fmla="*/ 204 w 873"/>
                <a:gd name="T75" fmla="*/ 675 h 909"/>
                <a:gd name="T76" fmla="*/ 250 w 873"/>
                <a:gd name="T77" fmla="*/ 644 h 909"/>
                <a:gd name="T78" fmla="*/ 228 w 873"/>
                <a:gd name="T79" fmla="*/ 611 h 909"/>
                <a:gd name="T80" fmla="*/ 324 w 873"/>
                <a:gd name="T81" fmla="*/ 513 h 909"/>
                <a:gd name="T82" fmla="*/ 324 w 873"/>
                <a:gd name="T83" fmla="*/ 481 h 909"/>
                <a:gd name="T84" fmla="*/ 280 w 873"/>
                <a:gd name="T85" fmla="*/ 469 h 909"/>
                <a:gd name="T86" fmla="*/ 284 w 873"/>
                <a:gd name="T87" fmla="*/ 434 h 909"/>
                <a:gd name="T88" fmla="*/ 237 w 873"/>
                <a:gd name="T89" fmla="*/ 434 h 909"/>
                <a:gd name="T90" fmla="*/ 208 w 873"/>
                <a:gd name="T91" fmla="*/ 408 h 909"/>
                <a:gd name="T92" fmla="*/ 230 w 873"/>
                <a:gd name="T93" fmla="*/ 387 h 909"/>
                <a:gd name="T94" fmla="*/ 269 w 873"/>
                <a:gd name="T95" fmla="*/ 334 h 909"/>
                <a:gd name="T96" fmla="*/ 306 w 873"/>
                <a:gd name="T97" fmla="*/ 345 h 909"/>
                <a:gd name="T98" fmla="*/ 310 w 873"/>
                <a:gd name="T99" fmla="*/ 373 h 909"/>
                <a:gd name="T100" fmla="*/ 329 w 873"/>
                <a:gd name="T101" fmla="*/ 396 h 909"/>
                <a:gd name="T102" fmla="*/ 338 w 873"/>
                <a:gd name="T103" fmla="*/ 436 h 909"/>
                <a:gd name="T104" fmla="*/ 316 w 873"/>
                <a:gd name="T105" fmla="*/ 383 h 909"/>
                <a:gd name="T106" fmla="*/ 291 w 873"/>
                <a:gd name="T107" fmla="*/ 431 h 909"/>
                <a:gd name="T108" fmla="*/ 286 w 873"/>
                <a:gd name="T109" fmla="*/ 463 h 909"/>
                <a:gd name="T110" fmla="*/ 396 w 873"/>
                <a:gd name="T111" fmla="*/ 418 h 909"/>
                <a:gd name="T112" fmla="*/ 462 w 873"/>
                <a:gd name="T113" fmla="*/ 319 h 909"/>
                <a:gd name="T114" fmla="*/ 489 w 873"/>
                <a:gd name="T115" fmla="*/ 418 h 909"/>
                <a:gd name="T116" fmla="*/ 626 w 873"/>
                <a:gd name="T117" fmla="*/ 343 h 909"/>
                <a:gd name="T118" fmla="*/ 771 w 873"/>
                <a:gd name="T119" fmla="*/ 229 h 909"/>
                <a:gd name="T120" fmla="*/ 835 w 873"/>
                <a:gd name="T121" fmla="*/ 151 h 909"/>
                <a:gd name="T122" fmla="*/ 873 w 873"/>
                <a:gd name="T123" fmla="*/ 11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3" h="909">
                  <a:moveTo>
                    <a:pt x="830" y="90"/>
                  </a:moveTo>
                  <a:cubicBezTo>
                    <a:pt x="817" y="100"/>
                    <a:pt x="817" y="100"/>
                    <a:pt x="817" y="100"/>
                  </a:cubicBezTo>
                  <a:cubicBezTo>
                    <a:pt x="803" y="90"/>
                    <a:pt x="803" y="90"/>
                    <a:pt x="803" y="90"/>
                  </a:cubicBezTo>
                  <a:cubicBezTo>
                    <a:pt x="801" y="91"/>
                    <a:pt x="795" y="95"/>
                    <a:pt x="793" y="106"/>
                  </a:cubicBezTo>
                  <a:cubicBezTo>
                    <a:pt x="790" y="124"/>
                    <a:pt x="771" y="128"/>
                    <a:pt x="761" y="128"/>
                  </a:cubicBezTo>
                  <a:cubicBezTo>
                    <a:pt x="758" y="128"/>
                    <a:pt x="758" y="128"/>
                    <a:pt x="758" y="128"/>
                  </a:cubicBezTo>
                  <a:cubicBezTo>
                    <a:pt x="749" y="90"/>
                    <a:pt x="749" y="90"/>
                    <a:pt x="749" y="90"/>
                  </a:cubicBezTo>
                  <a:cubicBezTo>
                    <a:pt x="748" y="92"/>
                    <a:pt x="746" y="94"/>
                    <a:pt x="745" y="96"/>
                  </a:cubicBezTo>
                  <a:cubicBezTo>
                    <a:pt x="742" y="98"/>
                    <a:pt x="738" y="101"/>
                    <a:pt x="731" y="99"/>
                  </a:cubicBezTo>
                  <a:cubicBezTo>
                    <a:pt x="708" y="94"/>
                    <a:pt x="704" y="81"/>
                    <a:pt x="704" y="81"/>
                  </a:cubicBezTo>
                  <a:cubicBezTo>
                    <a:pt x="703" y="80"/>
                    <a:pt x="703" y="80"/>
                    <a:pt x="703" y="80"/>
                  </a:cubicBezTo>
                  <a:cubicBezTo>
                    <a:pt x="703" y="70"/>
                    <a:pt x="703" y="70"/>
                    <a:pt x="703" y="70"/>
                  </a:cubicBezTo>
                  <a:cubicBezTo>
                    <a:pt x="688" y="70"/>
                    <a:pt x="688" y="70"/>
                    <a:pt x="688" y="70"/>
                  </a:cubicBezTo>
                  <a:cubicBezTo>
                    <a:pt x="687" y="67"/>
                    <a:pt x="687" y="67"/>
                    <a:pt x="687" y="67"/>
                  </a:cubicBezTo>
                  <a:cubicBezTo>
                    <a:pt x="687" y="67"/>
                    <a:pt x="684" y="58"/>
                    <a:pt x="676" y="53"/>
                  </a:cubicBezTo>
                  <a:cubicBezTo>
                    <a:pt x="673" y="52"/>
                    <a:pt x="672" y="52"/>
                    <a:pt x="668" y="55"/>
                  </a:cubicBezTo>
                  <a:cubicBezTo>
                    <a:pt x="664" y="58"/>
                    <a:pt x="658" y="62"/>
                    <a:pt x="649" y="61"/>
                  </a:cubicBezTo>
                  <a:cubicBezTo>
                    <a:pt x="636" y="59"/>
                    <a:pt x="620" y="44"/>
                    <a:pt x="615" y="39"/>
                  </a:cubicBezTo>
                  <a:cubicBezTo>
                    <a:pt x="571" y="49"/>
                    <a:pt x="571" y="49"/>
                    <a:pt x="571" y="49"/>
                  </a:cubicBezTo>
                  <a:cubicBezTo>
                    <a:pt x="546" y="26"/>
                    <a:pt x="546" y="26"/>
                    <a:pt x="546" y="26"/>
                  </a:cubicBezTo>
                  <a:cubicBezTo>
                    <a:pt x="536" y="0"/>
                    <a:pt x="536" y="0"/>
                    <a:pt x="536" y="0"/>
                  </a:cubicBezTo>
                  <a:cubicBezTo>
                    <a:pt x="508" y="0"/>
                    <a:pt x="508" y="0"/>
                    <a:pt x="508" y="0"/>
                  </a:cubicBezTo>
                  <a:cubicBezTo>
                    <a:pt x="505" y="15"/>
                    <a:pt x="505" y="15"/>
                    <a:pt x="505" y="15"/>
                  </a:cubicBezTo>
                  <a:cubicBezTo>
                    <a:pt x="502" y="28"/>
                    <a:pt x="502" y="28"/>
                    <a:pt x="502" y="28"/>
                  </a:cubicBezTo>
                  <a:cubicBezTo>
                    <a:pt x="458" y="28"/>
                    <a:pt x="458" y="28"/>
                    <a:pt x="458" y="28"/>
                  </a:cubicBezTo>
                  <a:cubicBezTo>
                    <a:pt x="457" y="41"/>
                    <a:pt x="457" y="41"/>
                    <a:pt x="457" y="41"/>
                  </a:cubicBezTo>
                  <a:cubicBezTo>
                    <a:pt x="479" y="57"/>
                    <a:pt x="479" y="57"/>
                    <a:pt x="479" y="57"/>
                  </a:cubicBezTo>
                  <a:cubicBezTo>
                    <a:pt x="479" y="72"/>
                    <a:pt x="479" y="72"/>
                    <a:pt x="479" y="72"/>
                  </a:cubicBezTo>
                  <a:cubicBezTo>
                    <a:pt x="486" y="97"/>
                    <a:pt x="486" y="97"/>
                    <a:pt x="486" y="97"/>
                  </a:cubicBezTo>
                  <a:cubicBezTo>
                    <a:pt x="506" y="109"/>
                    <a:pt x="506" y="109"/>
                    <a:pt x="506" y="109"/>
                  </a:cubicBezTo>
                  <a:cubicBezTo>
                    <a:pt x="531" y="109"/>
                    <a:pt x="531" y="109"/>
                    <a:pt x="531" y="109"/>
                  </a:cubicBezTo>
                  <a:cubicBezTo>
                    <a:pt x="534" y="109"/>
                    <a:pt x="536" y="110"/>
                    <a:pt x="538" y="112"/>
                  </a:cubicBezTo>
                  <a:cubicBezTo>
                    <a:pt x="546" y="121"/>
                    <a:pt x="545" y="148"/>
                    <a:pt x="544" y="156"/>
                  </a:cubicBezTo>
                  <a:cubicBezTo>
                    <a:pt x="551" y="163"/>
                    <a:pt x="551" y="163"/>
                    <a:pt x="551" y="163"/>
                  </a:cubicBezTo>
                  <a:cubicBezTo>
                    <a:pt x="572" y="153"/>
                    <a:pt x="572" y="153"/>
                    <a:pt x="572" y="153"/>
                  </a:cubicBezTo>
                  <a:cubicBezTo>
                    <a:pt x="574" y="154"/>
                    <a:pt x="574" y="154"/>
                    <a:pt x="574" y="154"/>
                  </a:cubicBezTo>
                  <a:cubicBezTo>
                    <a:pt x="583" y="159"/>
                    <a:pt x="603" y="173"/>
                    <a:pt x="605" y="181"/>
                  </a:cubicBezTo>
                  <a:cubicBezTo>
                    <a:pt x="606" y="183"/>
                    <a:pt x="612" y="187"/>
                    <a:pt x="615" y="191"/>
                  </a:cubicBezTo>
                  <a:cubicBezTo>
                    <a:pt x="625" y="199"/>
                    <a:pt x="635" y="207"/>
                    <a:pt x="635" y="217"/>
                  </a:cubicBezTo>
                  <a:cubicBezTo>
                    <a:pt x="635" y="223"/>
                    <a:pt x="632" y="227"/>
                    <a:pt x="630" y="231"/>
                  </a:cubicBezTo>
                  <a:cubicBezTo>
                    <a:pt x="626" y="236"/>
                    <a:pt x="625" y="238"/>
                    <a:pt x="634" y="246"/>
                  </a:cubicBezTo>
                  <a:cubicBezTo>
                    <a:pt x="651" y="260"/>
                    <a:pt x="664" y="263"/>
                    <a:pt x="664" y="263"/>
                  </a:cubicBezTo>
                  <a:cubicBezTo>
                    <a:pt x="667" y="264"/>
                    <a:pt x="667" y="264"/>
                    <a:pt x="667" y="264"/>
                  </a:cubicBezTo>
                  <a:cubicBezTo>
                    <a:pt x="667" y="297"/>
                    <a:pt x="667" y="297"/>
                    <a:pt x="667" y="297"/>
                  </a:cubicBezTo>
                  <a:cubicBezTo>
                    <a:pt x="659" y="297"/>
                    <a:pt x="659" y="297"/>
                    <a:pt x="659" y="297"/>
                  </a:cubicBezTo>
                  <a:cubicBezTo>
                    <a:pt x="659" y="270"/>
                    <a:pt x="659" y="270"/>
                    <a:pt x="659" y="270"/>
                  </a:cubicBezTo>
                  <a:cubicBezTo>
                    <a:pt x="654" y="268"/>
                    <a:pt x="643" y="263"/>
                    <a:pt x="629" y="252"/>
                  </a:cubicBezTo>
                  <a:cubicBezTo>
                    <a:pt x="615" y="241"/>
                    <a:pt x="618" y="233"/>
                    <a:pt x="623" y="226"/>
                  </a:cubicBezTo>
                  <a:cubicBezTo>
                    <a:pt x="625" y="223"/>
                    <a:pt x="627" y="221"/>
                    <a:pt x="627" y="217"/>
                  </a:cubicBezTo>
                  <a:cubicBezTo>
                    <a:pt x="627" y="211"/>
                    <a:pt x="617" y="203"/>
                    <a:pt x="610" y="197"/>
                  </a:cubicBezTo>
                  <a:cubicBezTo>
                    <a:pt x="603" y="191"/>
                    <a:pt x="599" y="187"/>
                    <a:pt x="598" y="183"/>
                  </a:cubicBezTo>
                  <a:cubicBezTo>
                    <a:pt x="597" y="180"/>
                    <a:pt x="585" y="170"/>
                    <a:pt x="572" y="162"/>
                  </a:cubicBezTo>
                  <a:cubicBezTo>
                    <a:pt x="556" y="169"/>
                    <a:pt x="556" y="169"/>
                    <a:pt x="556" y="169"/>
                  </a:cubicBezTo>
                  <a:cubicBezTo>
                    <a:pt x="562" y="176"/>
                    <a:pt x="562" y="176"/>
                    <a:pt x="562" y="176"/>
                  </a:cubicBezTo>
                  <a:cubicBezTo>
                    <a:pt x="541" y="208"/>
                    <a:pt x="541" y="208"/>
                    <a:pt x="541" y="208"/>
                  </a:cubicBezTo>
                  <a:cubicBezTo>
                    <a:pt x="539" y="209"/>
                    <a:pt x="539" y="209"/>
                    <a:pt x="539" y="209"/>
                  </a:cubicBezTo>
                  <a:cubicBezTo>
                    <a:pt x="494" y="222"/>
                    <a:pt x="413" y="285"/>
                    <a:pt x="412" y="285"/>
                  </a:cubicBezTo>
                  <a:cubicBezTo>
                    <a:pt x="408" y="288"/>
                    <a:pt x="408" y="288"/>
                    <a:pt x="408" y="288"/>
                  </a:cubicBezTo>
                  <a:cubicBezTo>
                    <a:pt x="406" y="284"/>
                    <a:pt x="406" y="284"/>
                    <a:pt x="406" y="284"/>
                  </a:cubicBezTo>
                  <a:cubicBezTo>
                    <a:pt x="406" y="283"/>
                    <a:pt x="394" y="256"/>
                    <a:pt x="375" y="256"/>
                  </a:cubicBezTo>
                  <a:cubicBezTo>
                    <a:pt x="372" y="256"/>
                    <a:pt x="372" y="257"/>
                    <a:pt x="371" y="257"/>
                  </a:cubicBezTo>
                  <a:cubicBezTo>
                    <a:pt x="369" y="261"/>
                    <a:pt x="373" y="273"/>
                    <a:pt x="375" y="283"/>
                  </a:cubicBezTo>
                  <a:cubicBezTo>
                    <a:pt x="379" y="296"/>
                    <a:pt x="383" y="308"/>
                    <a:pt x="378" y="314"/>
                  </a:cubicBezTo>
                  <a:cubicBezTo>
                    <a:pt x="366" y="328"/>
                    <a:pt x="342" y="310"/>
                    <a:pt x="341" y="310"/>
                  </a:cubicBezTo>
                  <a:cubicBezTo>
                    <a:pt x="318" y="294"/>
                    <a:pt x="318" y="294"/>
                    <a:pt x="318" y="294"/>
                  </a:cubicBezTo>
                  <a:cubicBezTo>
                    <a:pt x="329" y="285"/>
                    <a:pt x="329" y="285"/>
                    <a:pt x="329" y="285"/>
                  </a:cubicBezTo>
                  <a:cubicBezTo>
                    <a:pt x="323" y="267"/>
                    <a:pt x="323" y="267"/>
                    <a:pt x="323" y="267"/>
                  </a:cubicBezTo>
                  <a:cubicBezTo>
                    <a:pt x="311" y="246"/>
                    <a:pt x="311" y="246"/>
                    <a:pt x="311" y="246"/>
                  </a:cubicBezTo>
                  <a:cubicBezTo>
                    <a:pt x="278" y="254"/>
                    <a:pt x="278" y="254"/>
                    <a:pt x="278" y="254"/>
                  </a:cubicBezTo>
                  <a:cubicBezTo>
                    <a:pt x="275" y="265"/>
                    <a:pt x="270" y="282"/>
                    <a:pt x="263" y="284"/>
                  </a:cubicBezTo>
                  <a:cubicBezTo>
                    <a:pt x="261" y="285"/>
                    <a:pt x="259" y="285"/>
                    <a:pt x="257" y="283"/>
                  </a:cubicBezTo>
                  <a:cubicBezTo>
                    <a:pt x="254" y="281"/>
                    <a:pt x="241" y="285"/>
                    <a:pt x="231" y="289"/>
                  </a:cubicBezTo>
                  <a:cubicBezTo>
                    <a:pt x="231" y="290"/>
                    <a:pt x="231" y="290"/>
                    <a:pt x="231" y="290"/>
                  </a:cubicBezTo>
                  <a:cubicBezTo>
                    <a:pt x="187" y="306"/>
                    <a:pt x="187" y="306"/>
                    <a:pt x="187" y="306"/>
                  </a:cubicBezTo>
                  <a:cubicBezTo>
                    <a:pt x="185" y="302"/>
                    <a:pt x="185" y="302"/>
                    <a:pt x="185" y="302"/>
                  </a:cubicBezTo>
                  <a:cubicBezTo>
                    <a:pt x="185" y="302"/>
                    <a:pt x="179" y="288"/>
                    <a:pt x="174" y="280"/>
                  </a:cubicBezTo>
                  <a:cubicBezTo>
                    <a:pt x="168" y="284"/>
                    <a:pt x="155" y="304"/>
                    <a:pt x="145" y="322"/>
                  </a:cubicBezTo>
                  <a:cubicBezTo>
                    <a:pt x="153" y="360"/>
                    <a:pt x="153" y="360"/>
                    <a:pt x="153" y="360"/>
                  </a:cubicBezTo>
                  <a:cubicBezTo>
                    <a:pt x="158" y="358"/>
                    <a:pt x="158" y="358"/>
                    <a:pt x="158" y="358"/>
                  </a:cubicBezTo>
                  <a:cubicBezTo>
                    <a:pt x="159" y="358"/>
                    <a:pt x="159" y="358"/>
                    <a:pt x="159" y="358"/>
                  </a:cubicBezTo>
                  <a:cubicBezTo>
                    <a:pt x="160" y="358"/>
                    <a:pt x="162" y="358"/>
                    <a:pt x="164" y="361"/>
                  </a:cubicBezTo>
                  <a:cubicBezTo>
                    <a:pt x="169" y="366"/>
                    <a:pt x="171" y="378"/>
                    <a:pt x="170" y="398"/>
                  </a:cubicBezTo>
                  <a:cubicBezTo>
                    <a:pt x="170" y="404"/>
                    <a:pt x="170" y="408"/>
                    <a:pt x="169" y="412"/>
                  </a:cubicBezTo>
                  <a:cubicBezTo>
                    <a:pt x="175" y="417"/>
                    <a:pt x="183" y="427"/>
                    <a:pt x="182" y="437"/>
                  </a:cubicBezTo>
                  <a:cubicBezTo>
                    <a:pt x="180" y="451"/>
                    <a:pt x="172" y="458"/>
                    <a:pt x="168" y="462"/>
                  </a:cubicBezTo>
                  <a:cubicBezTo>
                    <a:pt x="167" y="462"/>
                    <a:pt x="166" y="463"/>
                    <a:pt x="166" y="463"/>
                  </a:cubicBezTo>
                  <a:cubicBezTo>
                    <a:pt x="162" y="467"/>
                    <a:pt x="149" y="476"/>
                    <a:pt x="144" y="479"/>
                  </a:cubicBezTo>
                  <a:cubicBezTo>
                    <a:pt x="145" y="485"/>
                    <a:pt x="147" y="503"/>
                    <a:pt x="158" y="516"/>
                  </a:cubicBezTo>
                  <a:cubicBezTo>
                    <a:pt x="170" y="529"/>
                    <a:pt x="168" y="536"/>
                    <a:pt x="163" y="545"/>
                  </a:cubicBezTo>
                  <a:cubicBezTo>
                    <a:pt x="161" y="547"/>
                    <a:pt x="160" y="550"/>
                    <a:pt x="159" y="553"/>
                  </a:cubicBezTo>
                  <a:cubicBezTo>
                    <a:pt x="158" y="558"/>
                    <a:pt x="156" y="563"/>
                    <a:pt x="155" y="568"/>
                  </a:cubicBezTo>
                  <a:cubicBezTo>
                    <a:pt x="154" y="576"/>
                    <a:pt x="152" y="583"/>
                    <a:pt x="150" y="589"/>
                  </a:cubicBezTo>
                  <a:cubicBezTo>
                    <a:pt x="147" y="594"/>
                    <a:pt x="155" y="606"/>
                    <a:pt x="158" y="612"/>
                  </a:cubicBezTo>
                  <a:cubicBezTo>
                    <a:pt x="160" y="613"/>
                    <a:pt x="160" y="613"/>
                    <a:pt x="160" y="613"/>
                  </a:cubicBezTo>
                  <a:cubicBezTo>
                    <a:pt x="159" y="615"/>
                    <a:pt x="159" y="615"/>
                    <a:pt x="159" y="615"/>
                  </a:cubicBezTo>
                  <a:cubicBezTo>
                    <a:pt x="159" y="616"/>
                    <a:pt x="153" y="646"/>
                    <a:pt x="146" y="661"/>
                  </a:cubicBezTo>
                  <a:cubicBezTo>
                    <a:pt x="138" y="677"/>
                    <a:pt x="120" y="683"/>
                    <a:pt x="103" y="688"/>
                  </a:cubicBezTo>
                  <a:cubicBezTo>
                    <a:pt x="96" y="690"/>
                    <a:pt x="96" y="690"/>
                    <a:pt x="96" y="690"/>
                  </a:cubicBezTo>
                  <a:cubicBezTo>
                    <a:pt x="81" y="695"/>
                    <a:pt x="78" y="697"/>
                    <a:pt x="78" y="700"/>
                  </a:cubicBezTo>
                  <a:cubicBezTo>
                    <a:pt x="79" y="707"/>
                    <a:pt x="73" y="716"/>
                    <a:pt x="24" y="726"/>
                  </a:cubicBezTo>
                  <a:cubicBezTo>
                    <a:pt x="11" y="729"/>
                    <a:pt x="5" y="731"/>
                    <a:pt x="0" y="732"/>
                  </a:cubicBezTo>
                  <a:cubicBezTo>
                    <a:pt x="0" y="732"/>
                    <a:pt x="0" y="732"/>
                    <a:pt x="0" y="732"/>
                  </a:cubicBezTo>
                  <a:cubicBezTo>
                    <a:pt x="18" y="768"/>
                    <a:pt x="18" y="768"/>
                    <a:pt x="18" y="768"/>
                  </a:cubicBezTo>
                  <a:cubicBezTo>
                    <a:pt x="29" y="790"/>
                    <a:pt x="29" y="790"/>
                    <a:pt x="29" y="790"/>
                  </a:cubicBezTo>
                  <a:cubicBezTo>
                    <a:pt x="38" y="818"/>
                    <a:pt x="38" y="818"/>
                    <a:pt x="38" y="818"/>
                  </a:cubicBezTo>
                  <a:cubicBezTo>
                    <a:pt x="46" y="828"/>
                    <a:pt x="56" y="840"/>
                    <a:pt x="59" y="842"/>
                  </a:cubicBezTo>
                  <a:cubicBezTo>
                    <a:pt x="62" y="842"/>
                    <a:pt x="63" y="844"/>
                    <a:pt x="66" y="846"/>
                  </a:cubicBezTo>
                  <a:cubicBezTo>
                    <a:pt x="72" y="852"/>
                    <a:pt x="82" y="863"/>
                    <a:pt x="101" y="860"/>
                  </a:cubicBezTo>
                  <a:cubicBezTo>
                    <a:pt x="128" y="856"/>
                    <a:pt x="150" y="849"/>
                    <a:pt x="150" y="849"/>
                  </a:cubicBezTo>
                  <a:cubicBezTo>
                    <a:pt x="153" y="848"/>
                    <a:pt x="153" y="848"/>
                    <a:pt x="153" y="848"/>
                  </a:cubicBezTo>
                  <a:cubicBezTo>
                    <a:pt x="166" y="862"/>
                    <a:pt x="166" y="862"/>
                    <a:pt x="166" y="862"/>
                  </a:cubicBezTo>
                  <a:cubicBezTo>
                    <a:pt x="170" y="870"/>
                    <a:pt x="177" y="879"/>
                    <a:pt x="180" y="880"/>
                  </a:cubicBezTo>
                  <a:cubicBezTo>
                    <a:pt x="181" y="881"/>
                    <a:pt x="183" y="881"/>
                    <a:pt x="185" y="882"/>
                  </a:cubicBezTo>
                  <a:cubicBezTo>
                    <a:pt x="191" y="884"/>
                    <a:pt x="199" y="887"/>
                    <a:pt x="205" y="893"/>
                  </a:cubicBezTo>
                  <a:cubicBezTo>
                    <a:pt x="209" y="897"/>
                    <a:pt x="229" y="905"/>
                    <a:pt x="242" y="909"/>
                  </a:cubicBezTo>
                  <a:cubicBezTo>
                    <a:pt x="244" y="905"/>
                    <a:pt x="247" y="895"/>
                    <a:pt x="249" y="884"/>
                  </a:cubicBezTo>
                  <a:cubicBezTo>
                    <a:pt x="249" y="883"/>
                    <a:pt x="250" y="877"/>
                    <a:pt x="254" y="875"/>
                  </a:cubicBezTo>
                  <a:cubicBezTo>
                    <a:pt x="258" y="873"/>
                    <a:pt x="263" y="875"/>
                    <a:pt x="267" y="878"/>
                  </a:cubicBezTo>
                  <a:cubicBezTo>
                    <a:pt x="270" y="880"/>
                    <a:pt x="273" y="881"/>
                    <a:pt x="276" y="881"/>
                  </a:cubicBezTo>
                  <a:cubicBezTo>
                    <a:pt x="278" y="879"/>
                    <a:pt x="275" y="867"/>
                    <a:pt x="274" y="862"/>
                  </a:cubicBezTo>
                  <a:cubicBezTo>
                    <a:pt x="273" y="857"/>
                    <a:pt x="272" y="854"/>
                    <a:pt x="272" y="851"/>
                  </a:cubicBezTo>
                  <a:cubicBezTo>
                    <a:pt x="271" y="849"/>
                    <a:pt x="262" y="846"/>
                    <a:pt x="252" y="846"/>
                  </a:cubicBezTo>
                  <a:cubicBezTo>
                    <a:pt x="251" y="846"/>
                    <a:pt x="251" y="846"/>
                    <a:pt x="251" y="846"/>
                  </a:cubicBezTo>
                  <a:cubicBezTo>
                    <a:pt x="250" y="845"/>
                    <a:pt x="223" y="836"/>
                    <a:pt x="212" y="822"/>
                  </a:cubicBezTo>
                  <a:cubicBezTo>
                    <a:pt x="208" y="817"/>
                    <a:pt x="208" y="813"/>
                    <a:pt x="209" y="811"/>
                  </a:cubicBezTo>
                  <a:cubicBezTo>
                    <a:pt x="212" y="804"/>
                    <a:pt x="225" y="803"/>
                    <a:pt x="232" y="803"/>
                  </a:cubicBezTo>
                  <a:cubicBezTo>
                    <a:pt x="234" y="798"/>
                    <a:pt x="239" y="789"/>
                    <a:pt x="249" y="788"/>
                  </a:cubicBezTo>
                  <a:cubicBezTo>
                    <a:pt x="250" y="787"/>
                    <a:pt x="251" y="787"/>
                    <a:pt x="251" y="787"/>
                  </a:cubicBezTo>
                  <a:cubicBezTo>
                    <a:pt x="252" y="785"/>
                    <a:pt x="250" y="778"/>
                    <a:pt x="248" y="774"/>
                  </a:cubicBezTo>
                  <a:cubicBezTo>
                    <a:pt x="247" y="771"/>
                    <a:pt x="246" y="768"/>
                    <a:pt x="246" y="766"/>
                  </a:cubicBezTo>
                  <a:cubicBezTo>
                    <a:pt x="246" y="759"/>
                    <a:pt x="256" y="750"/>
                    <a:pt x="259" y="748"/>
                  </a:cubicBezTo>
                  <a:cubicBezTo>
                    <a:pt x="261" y="746"/>
                    <a:pt x="261" y="746"/>
                    <a:pt x="261" y="746"/>
                  </a:cubicBezTo>
                  <a:cubicBezTo>
                    <a:pt x="282" y="760"/>
                    <a:pt x="282" y="760"/>
                    <a:pt x="282" y="760"/>
                  </a:cubicBezTo>
                  <a:cubicBezTo>
                    <a:pt x="286" y="757"/>
                    <a:pt x="286" y="757"/>
                    <a:pt x="286" y="757"/>
                  </a:cubicBezTo>
                  <a:cubicBezTo>
                    <a:pt x="290" y="753"/>
                    <a:pt x="289" y="747"/>
                    <a:pt x="287" y="735"/>
                  </a:cubicBezTo>
                  <a:cubicBezTo>
                    <a:pt x="286" y="731"/>
                    <a:pt x="286" y="731"/>
                    <a:pt x="286" y="731"/>
                  </a:cubicBezTo>
                  <a:cubicBezTo>
                    <a:pt x="286" y="727"/>
                    <a:pt x="284" y="726"/>
                    <a:pt x="284" y="726"/>
                  </a:cubicBezTo>
                  <a:cubicBezTo>
                    <a:pt x="284" y="725"/>
                    <a:pt x="282" y="726"/>
                    <a:pt x="281" y="726"/>
                  </a:cubicBezTo>
                  <a:cubicBezTo>
                    <a:pt x="280" y="727"/>
                    <a:pt x="278" y="727"/>
                    <a:pt x="276" y="726"/>
                  </a:cubicBezTo>
                  <a:cubicBezTo>
                    <a:pt x="274" y="725"/>
                    <a:pt x="274" y="725"/>
                    <a:pt x="274" y="725"/>
                  </a:cubicBezTo>
                  <a:cubicBezTo>
                    <a:pt x="274" y="722"/>
                    <a:pt x="274" y="722"/>
                    <a:pt x="274" y="722"/>
                  </a:cubicBezTo>
                  <a:cubicBezTo>
                    <a:pt x="274" y="721"/>
                    <a:pt x="274" y="718"/>
                    <a:pt x="288" y="707"/>
                  </a:cubicBezTo>
                  <a:cubicBezTo>
                    <a:pt x="288" y="708"/>
                    <a:pt x="288" y="708"/>
                    <a:pt x="288" y="708"/>
                  </a:cubicBezTo>
                  <a:cubicBezTo>
                    <a:pt x="288" y="706"/>
                    <a:pt x="287" y="704"/>
                    <a:pt x="286" y="703"/>
                  </a:cubicBezTo>
                  <a:cubicBezTo>
                    <a:pt x="279" y="705"/>
                    <a:pt x="274" y="719"/>
                    <a:pt x="272" y="723"/>
                  </a:cubicBezTo>
                  <a:cubicBezTo>
                    <a:pt x="271" y="727"/>
                    <a:pt x="271" y="727"/>
                    <a:pt x="271" y="727"/>
                  </a:cubicBezTo>
                  <a:cubicBezTo>
                    <a:pt x="268" y="726"/>
                    <a:pt x="268" y="726"/>
                    <a:pt x="268" y="726"/>
                  </a:cubicBezTo>
                  <a:cubicBezTo>
                    <a:pt x="266" y="726"/>
                    <a:pt x="242" y="721"/>
                    <a:pt x="232" y="704"/>
                  </a:cubicBezTo>
                  <a:cubicBezTo>
                    <a:pt x="228" y="698"/>
                    <a:pt x="225" y="697"/>
                    <a:pt x="220" y="696"/>
                  </a:cubicBezTo>
                  <a:cubicBezTo>
                    <a:pt x="216" y="695"/>
                    <a:pt x="211" y="694"/>
                    <a:pt x="205" y="689"/>
                  </a:cubicBezTo>
                  <a:cubicBezTo>
                    <a:pt x="199" y="684"/>
                    <a:pt x="197" y="682"/>
                    <a:pt x="198" y="679"/>
                  </a:cubicBezTo>
                  <a:cubicBezTo>
                    <a:pt x="199" y="676"/>
                    <a:pt x="202" y="676"/>
                    <a:pt x="204" y="675"/>
                  </a:cubicBezTo>
                  <a:cubicBezTo>
                    <a:pt x="208" y="674"/>
                    <a:pt x="215" y="673"/>
                    <a:pt x="224" y="664"/>
                  </a:cubicBezTo>
                  <a:cubicBezTo>
                    <a:pt x="239" y="649"/>
                    <a:pt x="241" y="648"/>
                    <a:pt x="245" y="646"/>
                  </a:cubicBezTo>
                  <a:cubicBezTo>
                    <a:pt x="246" y="646"/>
                    <a:pt x="247" y="645"/>
                    <a:pt x="248" y="645"/>
                  </a:cubicBezTo>
                  <a:cubicBezTo>
                    <a:pt x="250" y="644"/>
                    <a:pt x="250" y="644"/>
                    <a:pt x="250" y="644"/>
                  </a:cubicBezTo>
                  <a:cubicBezTo>
                    <a:pt x="250" y="644"/>
                    <a:pt x="249" y="643"/>
                    <a:pt x="249" y="643"/>
                  </a:cubicBezTo>
                  <a:cubicBezTo>
                    <a:pt x="249" y="643"/>
                    <a:pt x="240" y="635"/>
                    <a:pt x="230" y="630"/>
                  </a:cubicBezTo>
                  <a:cubicBezTo>
                    <a:pt x="224" y="627"/>
                    <a:pt x="223" y="623"/>
                    <a:pt x="223" y="621"/>
                  </a:cubicBezTo>
                  <a:cubicBezTo>
                    <a:pt x="222" y="616"/>
                    <a:pt x="226" y="612"/>
                    <a:pt x="228" y="611"/>
                  </a:cubicBezTo>
                  <a:cubicBezTo>
                    <a:pt x="253" y="549"/>
                    <a:pt x="253" y="549"/>
                    <a:pt x="253" y="549"/>
                  </a:cubicBezTo>
                  <a:cubicBezTo>
                    <a:pt x="254" y="548"/>
                    <a:pt x="254" y="548"/>
                    <a:pt x="254" y="548"/>
                  </a:cubicBezTo>
                  <a:cubicBezTo>
                    <a:pt x="266" y="543"/>
                    <a:pt x="298" y="529"/>
                    <a:pt x="303" y="524"/>
                  </a:cubicBezTo>
                  <a:cubicBezTo>
                    <a:pt x="310" y="519"/>
                    <a:pt x="321" y="514"/>
                    <a:pt x="324" y="513"/>
                  </a:cubicBezTo>
                  <a:cubicBezTo>
                    <a:pt x="332" y="505"/>
                    <a:pt x="332" y="505"/>
                    <a:pt x="332" y="505"/>
                  </a:cubicBezTo>
                  <a:cubicBezTo>
                    <a:pt x="335" y="508"/>
                    <a:pt x="335" y="508"/>
                    <a:pt x="335" y="508"/>
                  </a:cubicBezTo>
                  <a:cubicBezTo>
                    <a:pt x="333" y="502"/>
                    <a:pt x="329" y="498"/>
                    <a:pt x="326" y="489"/>
                  </a:cubicBezTo>
                  <a:cubicBezTo>
                    <a:pt x="324" y="481"/>
                    <a:pt x="332" y="495"/>
                    <a:pt x="324" y="481"/>
                  </a:cubicBezTo>
                  <a:cubicBezTo>
                    <a:pt x="322" y="479"/>
                    <a:pt x="321" y="477"/>
                    <a:pt x="320" y="475"/>
                  </a:cubicBezTo>
                  <a:cubicBezTo>
                    <a:pt x="320" y="479"/>
                    <a:pt x="320" y="479"/>
                    <a:pt x="320" y="479"/>
                  </a:cubicBezTo>
                  <a:cubicBezTo>
                    <a:pt x="320" y="479"/>
                    <a:pt x="320" y="479"/>
                    <a:pt x="318" y="479"/>
                  </a:cubicBezTo>
                  <a:cubicBezTo>
                    <a:pt x="312" y="479"/>
                    <a:pt x="291" y="478"/>
                    <a:pt x="280" y="469"/>
                  </a:cubicBezTo>
                  <a:cubicBezTo>
                    <a:pt x="275" y="464"/>
                    <a:pt x="274" y="463"/>
                    <a:pt x="274" y="460"/>
                  </a:cubicBezTo>
                  <a:cubicBezTo>
                    <a:pt x="275" y="458"/>
                    <a:pt x="277" y="457"/>
                    <a:pt x="278" y="456"/>
                  </a:cubicBezTo>
                  <a:cubicBezTo>
                    <a:pt x="280" y="456"/>
                    <a:pt x="282" y="455"/>
                    <a:pt x="284" y="449"/>
                  </a:cubicBezTo>
                  <a:cubicBezTo>
                    <a:pt x="286" y="443"/>
                    <a:pt x="285" y="438"/>
                    <a:pt x="284" y="434"/>
                  </a:cubicBezTo>
                  <a:cubicBezTo>
                    <a:pt x="281" y="436"/>
                    <a:pt x="279" y="437"/>
                    <a:pt x="276" y="438"/>
                  </a:cubicBezTo>
                  <a:cubicBezTo>
                    <a:pt x="272" y="439"/>
                    <a:pt x="268" y="440"/>
                    <a:pt x="263" y="440"/>
                  </a:cubicBezTo>
                  <a:cubicBezTo>
                    <a:pt x="263" y="440"/>
                    <a:pt x="263" y="440"/>
                    <a:pt x="263" y="440"/>
                  </a:cubicBezTo>
                  <a:cubicBezTo>
                    <a:pt x="254" y="440"/>
                    <a:pt x="246" y="437"/>
                    <a:pt x="237" y="434"/>
                  </a:cubicBezTo>
                  <a:cubicBezTo>
                    <a:pt x="233" y="433"/>
                    <a:pt x="228" y="432"/>
                    <a:pt x="224" y="431"/>
                  </a:cubicBezTo>
                  <a:cubicBezTo>
                    <a:pt x="211" y="428"/>
                    <a:pt x="208" y="422"/>
                    <a:pt x="209" y="416"/>
                  </a:cubicBezTo>
                  <a:cubicBezTo>
                    <a:pt x="209" y="415"/>
                    <a:pt x="209" y="414"/>
                    <a:pt x="209" y="414"/>
                  </a:cubicBezTo>
                  <a:cubicBezTo>
                    <a:pt x="208" y="412"/>
                    <a:pt x="207" y="410"/>
                    <a:pt x="208" y="408"/>
                  </a:cubicBezTo>
                  <a:cubicBezTo>
                    <a:pt x="211" y="401"/>
                    <a:pt x="225" y="395"/>
                    <a:pt x="234" y="393"/>
                  </a:cubicBezTo>
                  <a:cubicBezTo>
                    <a:pt x="234" y="393"/>
                    <a:pt x="235" y="393"/>
                    <a:pt x="235" y="393"/>
                  </a:cubicBezTo>
                  <a:cubicBezTo>
                    <a:pt x="235" y="392"/>
                    <a:pt x="233" y="389"/>
                    <a:pt x="231" y="388"/>
                  </a:cubicBezTo>
                  <a:cubicBezTo>
                    <a:pt x="230" y="387"/>
                    <a:pt x="230" y="387"/>
                    <a:pt x="230" y="387"/>
                  </a:cubicBezTo>
                  <a:cubicBezTo>
                    <a:pt x="230" y="360"/>
                    <a:pt x="230" y="360"/>
                    <a:pt x="230" y="360"/>
                  </a:cubicBezTo>
                  <a:cubicBezTo>
                    <a:pt x="232" y="358"/>
                    <a:pt x="232" y="358"/>
                    <a:pt x="232" y="358"/>
                  </a:cubicBezTo>
                  <a:cubicBezTo>
                    <a:pt x="232" y="358"/>
                    <a:pt x="248" y="343"/>
                    <a:pt x="255" y="337"/>
                  </a:cubicBezTo>
                  <a:cubicBezTo>
                    <a:pt x="258" y="335"/>
                    <a:pt x="263" y="334"/>
                    <a:pt x="269" y="334"/>
                  </a:cubicBezTo>
                  <a:cubicBezTo>
                    <a:pt x="278" y="334"/>
                    <a:pt x="289" y="336"/>
                    <a:pt x="289" y="336"/>
                  </a:cubicBezTo>
                  <a:cubicBezTo>
                    <a:pt x="291" y="337"/>
                    <a:pt x="291" y="337"/>
                    <a:pt x="291" y="337"/>
                  </a:cubicBezTo>
                  <a:cubicBezTo>
                    <a:pt x="292" y="338"/>
                    <a:pt x="292" y="338"/>
                    <a:pt x="292" y="338"/>
                  </a:cubicBezTo>
                  <a:cubicBezTo>
                    <a:pt x="292" y="338"/>
                    <a:pt x="298" y="345"/>
                    <a:pt x="306" y="345"/>
                  </a:cubicBezTo>
                  <a:cubicBezTo>
                    <a:pt x="311" y="345"/>
                    <a:pt x="315" y="346"/>
                    <a:pt x="317" y="349"/>
                  </a:cubicBezTo>
                  <a:cubicBezTo>
                    <a:pt x="318" y="351"/>
                    <a:pt x="318" y="354"/>
                    <a:pt x="317" y="356"/>
                  </a:cubicBezTo>
                  <a:cubicBezTo>
                    <a:pt x="317" y="356"/>
                    <a:pt x="317" y="356"/>
                    <a:pt x="317" y="356"/>
                  </a:cubicBezTo>
                  <a:cubicBezTo>
                    <a:pt x="314" y="361"/>
                    <a:pt x="310" y="370"/>
                    <a:pt x="310" y="373"/>
                  </a:cubicBezTo>
                  <a:cubicBezTo>
                    <a:pt x="310" y="375"/>
                    <a:pt x="310" y="376"/>
                    <a:pt x="310" y="377"/>
                  </a:cubicBezTo>
                  <a:cubicBezTo>
                    <a:pt x="311" y="377"/>
                    <a:pt x="311" y="376"/>
                    <a:pt x="312" y="376"/>
                  </a:cubicBezTo>
                  <a:cubicBezTo>
                    <a:pt x="314" y="374"/>
                    <a:pt x="317" y="374"/>
                    <a:pt x="319" y="375"/>
                  </a:cubicBezTo>
                  <a:cubicBezTo>
                    <a:pt x="326" y="378"/>
                    <a:pt x="328" y="390"/>
                    <a:pt x="329" y="396"/>
                  </a:cubicBezTo>
                  <a:cubicBezTo>
                    <a:pt x="336" y="412"/>
                    <a:pt x="336" y="412"/>
                    <a:pt x="336" y="412"/>
                  </a:cubicBezTo>
                  <a:cubicBezTo>
                    <a:pt x="346" y="412"/>
                    <a:pt x="346" y="412"/>
                    <a:pt x="346" y="412"/>
                  </a:cubicBezTo>
                  <a:cubicBezTo>
                    <a:pt x="346" y="436"/>
                    <a:pt x="346" y="436"/>
                    <a:pt x="346" y="436"/>
                  </a:cubicBezTo>
                  <a:cubicBezTo>
                    <a:pt x="338" y="436"/>
                    <a:pt x="338" y="436"/>
                    <a:pt x="338" y="436"/>
                  </a:cubicBezTo>
                  <a:cubicBezTo>
                    <a:pt x="338" y="420"/>
                    <a:pt x="338" y="420"/>
                    <a:pt x="338" y="420"/>
                  </a:cubicBezTo>
                  <a:cubicBezTo>
                    <a:pt x="331" y="420"/>
                    <a:pt x="331" y="420"/>
                    <a:pt x="331" y="420"/>
                  </a:cubicBezTo>
                  <a:cubicBezTo>
                    <a:pt x="321" y="398"/>
                    <a:pt x="321" y="398"/>
                    <a:pt x="321" y="398"/>
                  </a:cubicBezTo>
                  <a:cubicBezTo>
                    <a:pt x="320" y="391"/>
                    <a:pt x="318" y="384"/>
                    <a:pt x="316" y="383"/>
                  </a:cubicBezTo>
                  <a:cubicBezTo>
                    <a:pt x="314" y="384"/>
                    <a:pt x="312" y="385"/>
                    <a:pt x="310" y="385"/>
                  </a:cubicBezTo>
                  <a:cubicBezTo>
                    <a:pt x="304" y="420"/>
                    <a:pt x="304" y="420"/>
                    <a:pt x="304" y="420"/>
                  </a:cubicBezTo>
                  <a:cubicBezTo>
                    <a:pt x="303" y="421"/>
                    <a:pt x="303" y="421"/>
                    <a:pt x="303" y="421"/>
                  </a:cubicBezTo>
                  <a:cubicBezTo>
                    <a:pt x="303" y="421"/>
                    <a:pt x="299" y="426"/>
                    <a:pt x="291" y="431"/>
                  </a:cubicBezTo>
                  <a:cubicBezTo>
                    <a:pt x="291" y="431"/>
                    <a:pt x="291" y="432"/>
                    <a:pt x="291" y="432"/>
                  </a:cubicBezTo>
                  <a:cubicBezTo>
                    <a:pt x="292" y="437"/>
                    <a:pt x="294" y="443"/>
                    <a:pt x="291" y="452"/>
                  </a:cubicBezTo>
                  <a:cubicBezTo>
                    <a:pt x="290" y="457"/>
                    <a:pt x="287" y="460"/>
                    <a:pt x="285" y="462"/>
                  </a:cubicBezTo>
                  <a:cubicBezTo>
                    <a:pt x="285" y="462"/>
                    <a:pt x="285" y="462"/>
                    <a:pt x="286" y="463"/>
                  </a:cubicBezTo>
                  <a:cubicBezTo>
                    <a:pt x="293" y="469"/>
                    <a:pt x="311" y="471"/>
                    <a:pt x="319" y="471"/>
                  </a:cubicBezTo>
                  <a:cubicBezTo>
                    <a:pt x="312" y="453"/>
                    <a:pt x="309" y="427"/>
                    <a:pt x="332" y="438"/>
                  </a:cubicBezTo>
                  <a:cubicBezTo>
                    <a:pt x="360" y="452"/>
                    <a:pt x="356" y="434"/>
                    <a:pt x="381" y="435"/>
                  </a:cubicBezTo>
                  <a:cubicBezTo>
                    <a:pt x="406" y="437"/>
                    <a:pt x="396" y="423"/>
                    <a:pt x="396" y="418"/>
                  </a:cubicBezTo>
                  <a:cubicBezTo>
                    <a:pt x="396" y="414"/>
                    <a:pt x="397" y="400"/>
                    <a:pt x="402" y="397"/>
                  </a:cubicBezTo>
                  <a:cubicBezTo>
                    <a:pt x="406" y="395"/>
                    <a:pt x="425" y="377"/>
                    <a:pt x="429" y="374"/>
                  </a:cubicBezTo>
                  <a:cubicBezTo>
                    <a:pt x="434" y="371"/>
                    <a:pt x="443" y="363"/>
                    <a:pt x="448" y="354"/>
                  </a:cubicBezTo>
                  <a:cubicBezTo>
                    <a:pt x="452" y="346"/>
                    <a:pt x="452" y="319"/>
                    <a:pt x="462" y="319"/>
                  </a:cubicBezTo>
                  <a:cubicBezTo>
                    <a:pt x="471" y="319"/>
                    <a:pt x="492" y="307"/>
                    <a:pt x="498" y="319"/>
                  </a:cubicBezTo>
                  <a:cubicBezTo>
                    <a:pt x="503" y="332"/>
                    <a:pt x="519" y="339"/>
                    <a:pt x="510" y="351"/>
                  </a:cubicBezTo>
                  <a:cubicBezTo>
                    <a:pt x="502" y="364"/>
                    <a:pt x="487" y="389"/>
                    <a:pt x="481" y="399"/>
                  </a:cubicBezTo>
                  <a:cubicBezTo>
                    <a:pt x="476" y="409"/>
                    <a:pt x="488" y="413"/>
                    <a:pt x="489" y="418"/>
                  </a:cubicBezTo>
                  <a:cubicBezTo>
                    <a:pt x="491" y="424"/>
                    <a:pt x="478" y="418"/>
                    <a:pt x="477" y="432"/>
                  </a:cubicBezTo>
                  <a:cubicBezTo>
                    <a:pt x="476" y="446"/>
                    <a:pt x="484" y="457"/>
                    <a:pt x="491" y="450"/>
                  </a:cubicBezTo>
                  <a:cubicBezTo>
                    <a:pt x="498" y="443"/>
                    <a:pt x="548" y="382"/>
                    <a:pt x="566" y="378"/>
                  </a:cubicBezTo>
                  <a:cubicBezTo>
                    <a:pt x="584" y="374"/>
                    <a:pt x="604" y="374"/>
                    <a:pt x="626" y="343"/>
                  </a:cubicBezTo>
                  <a:cubicBezTo>
                    <a:pt x="648" y="312"/>
                    <a:pt x="683" y="291"/>
                    <a:pt x="686" y="285"/>
                  </a:cubicBezTo>
                  <a:cubicBezTo>
                    <a:pt x="689" y="278"/>
                    <a:pt x="699" y="233"/>
                    <a:pt x="711" y="243"/>
                  </a:cubicBezTo>
                  <a:cubicBezTo>
                    <a:pt x="724" y="252"/>
                    <a:pt x="750" y="254"/>
                    <a:pt x="757" y="252"/>
                  </a:cubicBezTo>
                  <a:cubicBezTo>
                    <a:pt x="764" y="251"/>
                    <a:pt x="782" y="244"/>
                    <a:pt x="771" y="229"/>
                  </a:cubicBezTo>
                  <a:cubicBezTo>
                    <a:pt x="760" y="213"/>
                    <a:pt x="767" y="209"/>
                    <a:pt x="775" y="206"/>
                  </a:cubicBezTo>
                  <a:cubicBezTo>
                    <a:pt x="782" y="204"/>
                    <a:pt x="798" y="195"/>
                    <a:pt x="806" y="191"/>
                  </a:cubicBezTo>
                  <a:cubicBezTo>
                    <a:pt x="814" y="187"/>
                    <a:pt x="821" y="188"/>
                    <a:pt x="821" y="177"/>
                  </a:cubicBezTo>
                  <a:cubicBezTo>
                    <a:pt x="821" y="166"/>
                    <a:pt x="827" y="135"/>
                    <a:pt x="835" y="151"/>
                  </a:cubicBezTo>
                  <a:cubicBezTo>
                    <a:pt x="844" y="166"/>
                    <a:pt x="860" y="179"/>
                    <a:pt x="860" y="162"/>
                  </a:cubicBezTo>
                  <a:cubicBezTo>
                    <a:pt x="860" y="145"/>
                    <a:pt x="860" y="140"/>
                    <a:pt x="860" y="140"/>
                  </a:cubicBezTo>
                  <a:cubicBezTo>
                    <a:pt x="873" y="140"/>
                    <a:pt x="873" y="140"/>
                    <a:pt x="873" y="140"/>
                  </a:cubicBezTo>
                  <a:cubicBezTo>
                    <a:pt x="873" y="110"/>
                    <a:pt x="873" y="110"/>
                    <a:pt x="873" y="110"/>
                  </a:cubicBezTo>
                  <a:cubicBezTo>
                    <a:pt x="853" y="110"/>
                    <a:pt x="853" y="110"/>
                    <a:pt x="853" y="110"/>
                  </a:cubicBezTo>
                  <a:lnTo>
                    <a:pt x="83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6" name="Freeform 15"/>
            <p:cNvSpPr/>
            <p:nvPr/>
          </p:nvSpPr>
          <p:spPr bwMode="auto">
            <a:xfrm>
              <a:off x="7842251" y="3073400"/>
              <a:ext cx="233363" cy="223837"/>
            </a:xfrm>
            <a:custGeom>
              <a:avLst/>
              <a:gdLst>
                <a:gd name="T0" fmla="*/ 69 w 94"/>
                <a:gd name="T1" fmla="*/ 61 h 90"/>
                <a:gd name="T2" fmla="*/ 69 w 94"/>
                <a:gd name="T3" fmla="*/ 43 h 90"/>
                <a:gd name="T4" fmla="*/ 84 w 94"/>
                <a:gd name="T5" fmla="*/ 37 h 90"/>
                <a:gd name="T6" fmla="*/ 86 w 94"/>
                <a:gd name="T7" fmla="*/ 36 h 90"/>
                <a:gd name="T8" fmla="*/ 86 w 94"/>
                <a:gd name="T9" fmla="*/ 32 h 90"/>
                <a:gd name="T10" fmla="*/ 94 w 94"/>
                <a:gd name="T11" fmla="*/ 11 h 90"/>
                <a:gd name="T12" fmla="*/ 90 w 94"/>
                <a:gd name="T13" fmla="*/ 11 h 90"/>
                <a:gd name="T14" fmla="*/ 70 w 94"/>
                <a:gd name="T15" fmla="*/ 2 h 90"/>
                <a:gd name="T16" fmla="*/ 53 w 94"/>
                <a:gd name="T17" fmla="*/ 0 h 90"/>
                <a:gd name="T18" fmla="*/ 44 w 94"/>
                <a:gd name="T19" fmla="*/ 1 h 90"/>
                <a:gd name="T20" fmla="*/ 22 w 94"/>
                <a:gd name="T21" fmla="*/ 21 h 90"/>
                <a:gd name="T22" fmla="*/ 22 w 94"/>
                <a:gd name="T23" fmla="*/ 41 h 90"/>
                <a:gd name="T24" fmla="*/ 27 w 94"/>
                <a:gd name="T25" fmla="*/ 54 h 90"/>
                <a:gd name="T26" fmla="*/ 19 w 94"/>
                <a:gd name="T27" fmla="*/ 59 h 90"/>
                <a:gd name="T28" fmla="*/ 0 w 94"/>
                <a:gd name="T29" fmla="*/ 68 h 90"/>
                <a:gd name="T30" fmla="*/ 1 w 94"/>
                <a:gd name="T31" fmla="*/ 75 h 90"/>
                <a:gd name="T32" fmla="*/ 9 w 94"/>
                <a:gd name="T33" fmla="*/ 81 h 90"/>
                <a:gd name="T34" fmla="*/ 23 w 94"/>
                <a:gd name="T35" fmla="*/ 85 h 90"/>
                <a:gd name="T36" fmla="*/ 47 w 94"/>
                <a:gd name="T37" fmla="*/ 90 h 90"/>
                <a:gd name="T38" fmla="*/ 47 w 94"/>
                <a:gd name="T39" fmla="*/ 90 h 90"/>
                <a:gd name="T40" fmla="*/ 57 w 94"/>
                <a:gd name="T41" fmla="*/ 88 h 90"/>
                <a:gd name="T42" fmla="*/ 67 w 94"/>
                <a:gd name="T43" fmla="*/ 84 h 90"/>
                <a:gd name="T44" fmla="*/ 69 w 94"/>
                <a:gd name="T45" fmla="*/ 78 h 90"/>
                <a:gd name="T46" fmla="*/ 69 w 94"/>
                <a:gd name="T47" fmla="*/ 6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90">
                  <a:moveTo>
                    <a:pt x="69" y="61"/>
                  </a:moveTo>
                  <a:cubicBezTo>
                    <a:pt x="68" y="54"/>
                    <a:pt x="66" y="47"/>
                    <a:pt x="69" y="43"/>
                  </a:cubicBezTo>
                  <a:cubicBezTo>
                    <a:pt x="72" y="37"/>
                    <a:pt x="79" y="37"/>
                    <a:pt x="84" y="37"/>
                  </a:cubicBezTo>
                  <a:cubicBezTo>
                    <a:pt x="85" y="37"/>
                    <a:pt x="85" y="37"/>
                    <a:pt x="86" y="36"/>
                  </a:cubicBezTo>
                  <a:cubicBezTo>
                    <a:pt x="86" y="35"/>
                    <a:pt x="86" y="34"/>
                    <a:pt x="86" y="32"/>
                  </a:cubicBezTo>
                  <a:cubicBezTo>
                    <a:pt x="85" y="25"/>
                    <a:pt x="91" y="15"/>
                    <a:pt x="94" y="11"/>
                  </a:cubicBezTo>
                  <a:cubicBezTo>
                    <a:pt x="93" y="11"/>
                    <a:pt x="92" y="11"/>
                    <a:pt x="90" y="11"/>
                  </a:cubicBezTo>
                  <a:cubicBezTo>
                    <a:pt x="80" y="11"/>
                    <a:pt x="73" y="4"/>
                    <a:pt x="70" y="2"/>
                  </a:cubicBezTo>
                  <a:cubicBezTo>
                    <a:pt x="68" y="1"/>
                    <a:pt x="60" y="0"/>
                    <a:pt x="53" y="0"/>
                  </a:cubicBezTo>
                  <a:cubicBezTo>
                    <a:pt x="47" y="0"/>
                    <a:pt x="45" y="1"/>
                    <a:pt x="44" y="1"/>
                  </a:cubicBezTo>
                  <a:cubicBezTo>
                    <a:pt x="39" y="6"/>
                    <a:pt x="26" y="17"/>
                    <a:pt x="22" y="21"/>
                  </a:cubicBezTo>
                  <a:cubicBezTo>
                    <a:pt x="22" y="41"/>
                    <a:pt x="22" y="41"/>
                    <a:pt x="22" y="41"/>
                  </a:cubicBezTo>
                  <a:cubicBezTo>
                    <a:pt x="25" y="44"/>
                    <a:pt x="28" y="49"/>
                    <a:pt x="27" y="54"/>
                  </a:cubicBezTo>
                  <a:cubicBezTo>
                    <a:pt x="26" y="56"/>
                    <a:pt x="24" y="59"/>
                    <a:pt x="19" y="59"/>
                  </a:cubicBezTo>
                  <a:cubicBezTo>
                    <a:pt x="11" y="60"/>
                    <a:pt x="2" y="65"/>
                    <a:pt x="0" y="68"/>
                  </a:cubicBezTo>
                  <a:cubicBezTo>
                    <a:pt x="2" y="70"/>
                    <a:pt x="1" y="73"/>
                    <a:pt x="1" y="75"/>
                  </a:cubicBezTo>
                  <a:cubicBezTo>
                    <a:pt x="1" y="77"/>
                    <a:pt x="1" y="79"/>
                    <a:pt x="9" y="81"/>
                  </a:cubicBezTo>
                  <a:cubicBezTo>
                    <a:pt x="14" y="82"/>
                    <a:pt x="19" y="83"/>
                    <a:pt x="23" y="85"/>
                  </a:cubicBezTo>
                  <a:cubicBezTo>
                    <a:pt x="32" y="87"/>
                    <a:pt x="39" y="90"/>
                    <a:pt x="47" y="90"/>
                  </a:cubicBezTo>
                  <a:cubicBezTo>
                    <a:pt x="47" y="90"/>
                    <a:pt x="47" y="90"/>
                    <a:pt x="47" y="90"/>
                  </a:cubicBezTo>
                  <a:cubicBezTo>
                    <a:pt x="51" y="90"/>
                    <a:pt x="54" y="89"/>
                    <a:pt x="57" y="88"/>
                  </a:cubicBezTo>
                  <a:cubicBezTo>
                    <a:pt x="61" y="87"/>
                    <a:pt x="64" y="85"/>
                    <a:pt x="67" y="84"/>
                  </a:cubicBezTo>
                  <a:cubicBezTo>
                    <a:pt x="67" y="82"/>
                    <a:pt x="68" y="80"/>
                    <a:pt x="69" y="78"/>
                  </a:cubicBezTo>
                  <a:cubicBezTo>
                    <a:pt x="71" y="75"/>
                    <a:pt x="70" y="68"/>
                    <a:pt x="6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7" name="Freeform 16"/>
            <p:cNvSpPr/>
            <p:nvPr/>
          </p:nvSpPr>
          <p:spPr bwMode="auto">
            <a:xfrm>
              <a:off x="8027989" y="3186113"/>
              <a:ext cx="26988" cy="76200"/>
            </a:xfrm>
            <a:custGeom>
              <a:avLst/>
              <a:gdLst>
                <a:gd name="T0" fmla="*/ 5 w 11"/>
                <a:gd name="T1" fmla="*/ 29 h 31"/>
                <a:gd name="T2" fmla="*/ 11 w 11"/>
                <a:gd name="T3" fmla="*/ 0 h 31"/>
                <a:gd name="T4" fmla="*/ 10 w 11"/>
                <a:gd name="T5" fmla="*/ 0 h 31"/>
                <a:gd name="T6" fmla="*/ 1 w 11"/>
                <a:gd name="T7" fmla="*/ 2 h 31"/>
                <a:gd name="T8" fmla="*/ 2 w 11"/>
                <a:gd name="T9" fmla="*/ 15 h 31"/>
                <a:gd name="T10" fmla="*/ 3 w 11"/>
                <a:gd name="T11" fmla="*/ 31 h 31"/>
                <a:gd name="T12" fmla="*/ 5 w 11"/>
                <a:gd name="T13" fmla="*/ 29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5" y="29"/>
                  </a:moveTo>
                  <a:cubicBezTo>
                    <a:pt x="11" y="0"/>
                    <a:pt x="11" y="0"/>
                    <a:pt x="11" y="0"/>
                  </a:cubicBezTo>
                  <a:cubicBezTo>
                    <a:pt x="10" y="0"/>
                    <a:pt x="10" y="0"/>
                    <a:pt x="10" y="0"/>
                  </a:cubicBezTo>
                  <a:cubicBezTo>
                    <a:pt x="6" y="0"/>
                    <a:pt x="2" y="0"/>
                    <a:pt x="1" y="2"/>
                  </a:cubicBezTo>
                  <a:cubicBezTo>
                    <a:pt x="0" y="4"/>
                    <a:pt x="1" y="10"/>
                    <a:pt x="2" y="15"/>
                  </a:cubicBezTo>
                  <a:cubicBezTo>
                    <a:pt x="3" y="21"/>
                    <a:pt x="4" y="26"/>
                    <a:pt x="3" y="31"/>
                  </a:cubicBezTo>
                  <a:cubicBezTo>
                    <a:pt x="4" y="31"/>
                    <a:pt x="5" y="30"/>
                    <a:pt x="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8" name="Freeform 17"/>
            <p:cNvSpPr/>
            <p:nvPr/>
          </p:nvSpPr>
          <p:spPr bwMode="auto">
            <a:xfrm>
              <a:off x="8299450" y="1144587"/>
              <a:ext cx="1409700" cy="1377950"/>
            </a:xfrm>
            <a:custGeom>
              <a:avLst/>
              <a:gdLst>
                <a:gd name="T0" fmla="*/ 527 w 568"/>
                <a:gd name="T1" fmla="*/ 222 h 554"/>
                <a:gd name="T2" fmla="*/ 469 w 568"/>
                <a:gd name="T3" fmla="*/ 278 h 554"/>
                <a:gd name="T4" fmla="*/ 403 w 568"/>
                <a:gd name="T5" fmla="*/ 288 h 554"/>
                <a:gd name="T6" fmla="*/ 395 w 568"/>
                <a:gd name="T7" fmla="*/ 249 h 554"/>
                <a:gd name="T8" fmla="*/ 349 w 568"/>
                <a:gd name="T9" fmla="*/ 226 h 554"/>
                <a:gd name="T10" fmla="*/ 292 w 568"/>
                <a:gd name="T11" fmla="*/ 211 h 554"/>
                <a:gd name="T12" fmla="*/ 241 w 568"/>
                <a:gd name="T13" fmla="*/ 172 h 554"/>
                <a:gd name="T14" fmla="*/ 17 w 568"/>
                <a:gd name="T15" fmla="*/ 9 h 554"/>
                <a:gd name="T16" fmla="*/ 3 w 568"/>
                <a:gd name="T17" fmla="*/ 54 h 554"/>
                <a:gd name="T18" fmla="*/ 3 w 568"/>
                <a:gd name="T19" fmla="*/ 79 h 554"/>
                <a:gd name="T20" fmla="*/ 30 w 568"/>
                <a:gd name="T21" fmla="*/ 71 h 554"/>
                <a:gd name="T22" fmla="*/ 137 w 568"/>
                <a:gd name="T23" fmla="*/ 114 h 554"/>
                <a:gd name="T24" fmla="*/ 160 w 568"/>
                <a:gd name="T25" fmla="*/ 185 h 554"/>
                <a:gd name="T26" fmla="*/ 161 w 568"/>
                <a:gd name="T27" fmla="*/ 257 h 554"/>
                <a:gd name="T28" fmla="*/ 149 w 568"/>
                <a:gd name="T29" fmla="*/ 300 h 554"/>
                <a:gd name="T30" fmla="*/ 79 w 568"/>
                <a:gd name="T31" fmla="*/ 338 h 554"/>
                <a:gd name="T32" fmla="*/ 113 w 568"/>
                <a:gd name="T33" fmla="*/ 391 h 554"/>
                <a:gd name="T34" fmla="*/ 110 w 568"/>
                <a:gd name="T35" fmla="*/ 417 h 554"/>
                <a:gd name="T36" fmla="*/ 141 w 568"/>
                <a:gd name="T37" fmla="*/ 426 h 554"/>
                <a:gd name="T38" fmla="*/ 173 w 568"/>
                <a:gd name="T39" fmla="*/ 474 h 554"/>
                <a:gd name="T40" fmla="*/ 219 w 568"/>
                <a:gd name="T41" fmla="*/ 466 h 554"/>
                <a:gd name="T42" fmla="*/ 264 w 568"/>
                <a:gd name="T43" fmla="*/ 483 h 554"/>
                <a:gd name="T44" fmla="*/ 293 w 568"/>
                <a:gd name="T45" fmla="*/ 496 h 554"/>
                <a:gd name="T46" fmla="*/ 311 w 568"/>
                <a:gd name="T47" fmla="*/ 513 h 554"/>
                <a:gd name="T48" fmla="*/ 339 w 568"/>
                <a:gd name="T49" fmla="*/ 524 h 554"/>
                <a:gd name="T50" fmla="*/ 350 w 568"/>
                <a:gd name="T51" fmla="*/ 499 h 554"/>
                <a:gd name="T52" fmla="*/ 385 w 568"/>
                <a:gd name="T53" fmla="*/ 539 h 554"/>
                <a:gd name="T54" fmla="*/ 405 w 568"/>
                <a:gd name="T55" fmla="*/ 515 h 554"/>
                <a:gd name="T56" fmla="*/ 430 w 568"/>
                <a:gd name="T57" fmla="*/ 514 h 554"/>
                <a:gd name="T58" fmla="*/ 473 w 568"/>
                <a:gd name="T59" fmla="*/ 536 h 554"/>
                <a:gd name="T60" fmla="*/ 456 w 568"/>
                <a:gd name="T61" fmla="*/ 454 h 554"/>
                <a:gd name="T62" fmla="*/ 529 w 568"/>
                <a:gd name="T63" fmla="*/ 396 h 554"/>
                <a:gd name="T64" fmla="*/ 543 w 568"/>
                <a:gd name="T65" fmla="*/ 282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554">
                  <a:moveTo>
                    <a:pt x="557" y="254"/>
                  </a:moveTo>
                  <a:cubicBezTo>
                    <a:pt x="545" y="246"/>
                    <a:pt x="548" y="203"/>
                    <a:pt x="527" y="222"/>
                  </a:cubicBezTo>
                  <a:cubicBezTo>
                    <a:pt x="506" y="242"/>
                    <a:pt x="473" y="261"/>
                    <a:pt x="473" y="261"/>
                  </a:cubicBezTo>
                  <a:cubicBezTo>
                    <a:pt x="469" y="278"/>
                    <a:pt x="469" y="278"/>
                    <a:pt x="469" y="278"/>
                  </a:cubicBezTo>
                  <a:cubicBezTo>
                    <a:pt x="469" y="278"/>
                    <a:pt x="437" y="285"/>
                    <a:pt x="425" y="288"/>
                  </a:cubicBezTo>
                  <a:cubicBezTo>
                    <a:pt x="414" y="290"/>
                    <a:pt x="403" y="288"/>
                    <a:pt x="403" y="288"/>
                  </a:cubicBezTo>
                  <a:cubicBezTo>
                    <a:pt x="395" y="274"/>
                    <a:pt x="395" y="274"/>
                    <a:pt x="395" y="274"/>
                  </a:cubicBezTo>
                  <a:cubicBezTo>
                    <a:pt x="395" y="274"/>
                    <a:pt x="399" y="250"/>
                    <a:pt x="395" y="249"/>
                  </a:cubicBezTo>
                  <a:cubicBezTo>
                    <a:pt x="391" y="247"/>
                    <a:pt x="385" y="233"/>
                    <a:pt x="375" y="233"/>
                  </a:cubicBezTo>
                  <a:cubicBezTo>
                    <a:pt x="366" y="233"/>
                    <a:pt x="356" y="233"/>
                    <a:pt x="349" y="226"/>
                  </a:cubicBezTo>
                  <a:cubicBezTo>
                    <a:pt x="342" y="219"/>
                    <a:pt x="336" y="211"/>
                    <a:pt x="324" y="211"/>
                  </a:cubicBezTo>
                  <a:cubicBezTo>
                    <a:pt x="311" y="211"/>
                    <a:pt x="306" y="218"/>
                    <a:pt x="292" y="211"/>
                  </a:cubicBezTo>
                  <a:cubicBezTo>
                    <a:pt x="278" y="204"/>
                    <a:pt x="261" y="211"/>
                    <a:pt x="261" y="211"/>
                  </a:cubicBezTo>
                  <a:cubicBezTo>
                    <a:pt x="241" y="172"/>
                    <a:pt x="241" y="172"/>
                    <a:pt x="241" y="172"/>
                  </a:cubicBezTo>
                  <a:cubicBezTo>
                    <a:pt x="241" y="172"/>
                    <a:pt x="194" y="17"/>
                    <a:pt x="119" y="9"/>
                  </a:cubicBezTo>
                  <a:cubicBezTo>
                    <a:pt x="43" y="0"/>
                    <a:pt x="55" y="3"/>
                    <a:pt x="17" y="9"/>
                  </a:cubicBezTo>
                  <a:cubicBezTo>
                    <a:pt x="11" y="10"/>
                    <a:pt x="6" y="11"/>
                    <a:pt x="1" y="12"/>
                  </a:cubicBezTo>
                  <a:cubicBezTo>
                    <a:pt x="7" y="18"/>
                    <a:pt x="6" y="32"/>
                    <a:pt x="3" y="54"/>
                  </a:cubicBezTo>
                  <a:cubicBezTo>
                    <a:pt x="2" y="63"/>
                    <a:pt x="0" y="72"/>
                    <a:pt x="1" y="76"/>
                  </a:cubicBezTo>
                  <a:cubicBezTo>
                    <a:pt x="1" y="79"/>
                    <a:pt x="2" y="79"/>
                    <a:pt x="3" y="79"/>
                  </a:cubicBezTo>
                  <a:cubicBezTo>
                    <a:pt x="7" y="82"/>
                    <a:pt x="19" y="77"/>
                    <a:pt x="27" y="73"/>
                  </a:cubicBezTo>
                  <a:cubicBezTo>
                    <a:pt x="30" y="71"/>
                    <a:pt x="30" y="71"/>
                    <a:pt x="30" y="71"/>
                  </a:cubicBezTo>
                  <a:cubicBezTo>
                    <a:pt x="64" y="123"/>
                    <a:pt x="64" y="123"/>
                    <a:pt x="64" y="123"/>
                  </a:cubicBezTo>
                  <a:cubicBezTo>
                    <a:pt x="71" y="123"/>
                    <a:pt x="96" y="123"/>
                    <a:pt x="137" y="114"/>
                  </a:cubicBezTo>
                  <a:cubicBezTo>
                    <a:pt x="159" y="109"/>
                    <a:pt x="168" y="117"/>
                    <a:pt x="172" y="124"/>
                  </a:cubicBezTo>
                  <a:cubicBezTo>
                    <a:pt x="182" y="143"/>
                    <a:pt x="170" y="175"/>
                    <a:pt x="160" y="185"/>
                  </a:cubicBezTo>
                  <a:cubicBezTo>
                    <a:pt x="150" y="195"/>
                    <a:pt x="155" y="234"/>
                    <a:pt x="161" y="256"/>
                  </a:cubicBezTo>
                  <a:cubicBezTo>
                    <a:pt x="161" y="257"/>
                    <a:pt x="161" y="257"/>
                    <a:pt x="161" y="257"/>
                  </a:cubicBezTo>
                  <a:cubicBezTo>
                    <a:pt x="151" y="299"/>
                    <a:pt x="151" y="299"/>
                    <a:pt x="151" y="299"/>
                  </a:cubicBezTo>
                  <a:cubicBezTo>
                    <a:pt x="149" y="300"/>
                    <a:pt x="149" y="300"/>
                    <a:pt x="149" y="300"/>
                  </a:cubicBezTo>
                  <a:cubicBezTo>
                    <a:pt x="149" y="300"/>
                    <a:pt x="135" y="305"/>
                    <a:pt x="125" y="322"/>
                  </a:cubicBezTo>
                  <a:cubicBezTo>
                    <a:pt x="115" y="338"/>
                    <a:pt x="90" y="339"/>
                    <a:pt x="79" y="338"/>
                  </a:cubicBezTo>
                  <a:cubicBezTo>
                    <a:pt x="92" y="382"/>
                    <a:pt x="92" y="382"/>
                    <a:pt x="92" y="382"/>
                  </a:cubicBezTo>
                  <a:cubicBezTo>
                    <a:pt x="93" y="384"/>
                    <a:pt x="99" y="393"/>
                    <a:pt x="113" y="391"/>
                  </a:cubicBezTo>
                  <a:cubicBezTo>
                    <a:pt x="115" y="390"/>
                    <a:pt x="122" y="389"/>
                    <a:pt x="124" y="394"/>
                  </a:cubicBezTo>
                  <a:cubicBezTo>
                    <a:pt x="126" y="398"/>
                    <a:pt x="122" y="406"/>
                    <a:pt x="110" y="417"/>
                  </a:cubicBezTo>
                  <a:cubicBezTo>
                    <a:pt x="109" y="426"/>
                    <a:pt x="109" y="426"/>
                    <a:pt x="109" y="426"/>
                  </a:cubicBezTo>
                  <a:cubicBezTo>
                    <a:pt x="141" y="426"/>
                    <a:pt x="141" y="426"/>
                    <a:pt x="141" y="426"/>
                  </a:cubicBezTo>
                  <a:cubicBezTo>
                    <a:pt x="153" y="455"/>
                    <a:pt x="153" y="455"/>
                    <a:pt x="153" y="455"/>
                  </a:cubicBezTo>
                  <a:cubicBezTo>
                    <a:pt x="173" y="474"/>
                    <a:pt x="173" y="474"/>
                    <a:pt x="173" y="474"/>
                  </a:cubicBezTo>
                  <a:cubicBezTo>
                    <a:pt x="218" y="465"/>
                    <a:pt x="218" y="465"/>
                    <a:pt x="218" y="465"/>
                  </a:cubicBezTo>
                  <a:cubicBezTo>
                    <a:pt x="219" y="466"/>
                    <a:pt x="219" y="466"/>
                    <a:pt x="219" y="466"/>
                  </a:cubicBezTo>
                  <a:cubicBezTo>
                    <a:pt x="224" y="472"/>
                    <a:pt x="239" y="486"/>
                    <a:pt x="250" y="487"/>
                  </a:cubicBezTo>
                  <a:cubicBezTo>
                    <a:pt x="256" y="488"/>
                    <a:pt x="260" y="485"/>
                    <a:pt x="264" y="483"/>
                  </a:cubicBezTo>
                  <a:cubicBezTo>
                    <a:pt x="268" y="480"/>
                    <a:pt x="273" y="476"/>
                    <a:pt x="280" y="480"/>
                  </a:cubicBezTo>
                  <a:cubicBezTo>
                    <a:pt x="287" y="485"/>
                    <a:pt x="291" y="492"/>
                    <a:pt x="293" y="496"/>
                  </a:cubicBezTo>
                  <a:cubicBezTo>
                    <a:pt x="311" y="496"/>
                    <a:pt x="311" y="496"/>
                    <a:pt x="311" y="496"/>
                  </a:cubicBezTo>
                  <a:cubicBezTo>
                    <a:pt x="311" y="513"/>
                    <a:pt x="311" y="513"/>
                    <a:pt x="311" y="513"/>
                  </a:cubicBezTo>
                  <a:cubicBezTo>
                    <a:pt x="312" y="515"/>
                    <a:pt x="317" y="522"/>
                    <a:pt x="332" y="525"/>
                  </a:cubicBezTo>
                  <a:cubicBezTo>
                    <a:pt x="337" y="526"/>
                    <a:pt x="338" y="525"/>
                    <a:pt x="339" y="524"/>
                  </a:cubicBezTo>
                  <a:cubicBezTo>
                    <a:pt x="344" y="520"/>
                    <a:pt x="344" y="507"/>
                    <a:pt x="343" y="501"/>
                  </a:cubicBezTo>
                  <a:cubicBezTo>
                    <a:pt x="350" y="499"/>
                    <a:pt x="350" y="499"/>
                    <a:pt x="350" y="499"/>
                  </a:cubicBezTo>
                  <a:cubicBezTo>
                    <a:pt x="364" y="554"/>
                    <a:pt x="364" y="554"/>
                    <a:pt x="364" y="554"/>
                  </a:cubicBezTo>
                  <a:cubicBezTo>
                    <a:pt x="370" y="553"/>
                    <a:pt x="383" y="550"/>
                    <a:pt x="385" y="539"/>
                  </a:cubicBezTo>
                  <a:cubicBezTo>
                    <a:pt x="390" y="518"/>
                    <a:pt x="403" y="515"/>
                    <a:pt x="403" y="515"/>
                  </a:cubicBezTo>
                  <a:cubicBezTo>
                    <a:pt x="405" y="515"/>
                    <a:pt x="405" y="515"/>
                    <a:pt x="405" y="515"/>
                  </a:cubicBezTo>
                  <a:cubicBezTo>
                    <a:pt x="417" y="524"/>
                    <a:pt x="417" y="524"/>
                    <a:pt x="417" y="524"/>
                  </a:cubicBezTo>
                  <a:cubicBezTo>
                    <a:pt x="430" y="514"/>
                    <a:pt x="430" y="514"/>
                    <a:pt x="430" y="514"/>
                  </a:cubicBezTo>
                  <a:cubicBezTo>
                    <a:pt x="456" y="536"/>
                    <a:pt x="456" y="536"/>
                    <a:pt x="456" y="536"/>
                  </a:cubicBezTo>
                  <a:cubicBezTo>
                    <a:pt x="473" y="536"/>
                    <a:pt x="473" y="536"/>
                    <a:pt x="473" y="536"/>
                  </a:cubicBezTo>
                  <a:cubicBezTo>
                    <a:pt x="473" y="511"/>
                    <a:pt x="473" y="511"/>
                    <a:pt x="473" y="511"/>
                  </a:cubicBezTo>
                  <a:cubicBezTo>
                    <a:pt x="473" y="511"/>
                    <a:pt x="441" y="462"/>
                    <a:pt x="456" y="454"/>
                  </a:cubicBezTo>
                  <a:cubicBezTo>
                    <a:pt x="472" y="445"/>
                    <a:pt x="469" y="427"/>
                    <a:pt x="494" y="428"/>
                  </a:cubicBezTo>
                  <a:cubicBezTo>
                    <a:pt x="519" y="430"/>
                    <a:pt x="527" y="427"/>
                    <a:pt x="529" y="396"/>
                  </a:cubicBezTo>
                  <a:cubicBezTo>
                    <a:pt x="530" y="366"/>
                    <a:pt x="543" y="352"/>
                    <a:pt x="543" y="352"/>
                  </a:cubicBezTo>
                  <a:cubicBezTo>
                    <a:pt x="543" y="282"/>
                    <a:pt x="543" y="282"/>
                    <a:pt x="543" y="282"/>
                  </a:cubicBezTo>
                  <a:cubicBezTo>
                    <a:pt x="543" y="282"/>
                    <a:pt x="568" y="263"/>
                    <a:pt x="557" y="254"/>
                  </a:cubicBez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9" name="Freeform 18"/>
            <p:cNvSpPr/>
            <p:nvPr/>
          </p:nvSpPr>
          <p:spPr bwMode="auto">
            <a:xfrm>
              <a:off x="8288338" y="4427538"/>
              <a:ext cx="519113" cy="604837"/>
            </a:xfrm>
            <a:custGeom>
              <a:avLst/>
              <a:gdLst>
                <a:gd name="T0" fmla="*/ 178 w 209"/>
                <a:gd name="T1" fmla="*/ 72 h 243"/>
                <a:gd name="T2" fmla="*/ 129 w 209"/>
                <a:gd name="T3" fmla="*/ 68 h 243"/>
                <a:gd name="T4" fmla="*/ 127 w 209"/>
                <a:gd name="T5" fmla="*/ 57 h 243"/>
                <a:gd name="T6" fmla="*/ 149 w 209"/>
                <a:gd name="T7" fmla="*/ 36 h 243"/>
                <a:gd name="T8" fmla="*/ 165 w 209"/>
                <a:gd name="T9" fmla="*/ 26 h 243"/>
                <a:gd name="T10" fmla="*/ 162 w 209"/>
                <a:gd name="T11" fmla="*/ 3 h 243"/>
                <a:gd name="T12" fmla="*/ 157 w 209"/>
                <a:gd name="T13" fmla="*/ 0 h 243"/>
                <a:gd name="T14" fmla="*/ 140 w 209"/>
                <a:gd name="T15" fmla="*/ 32 h 243"/>
                <a:gd name="T16" fmla="*/ 139 w 209"/>
                <a:gd name="T17" fmla="*/ 32 h 243"/>
                <a:gd name="T18" fmla="*/ 118 w 209"/>
                <a:gd name="T19" fmla="*/ 42 h 243"/>
                <a:gd name="T20" fmla="*/ 88 w 209"/>
                <a:gd name="T21" fmla="*/ 21 h 243"/>
                <a:gd name="T22" fmla="*/ 87 w 209"/>
                <a:gd name="T23" fmla="*/ 21 h 243"/>
                <a:gd name="T24" fmla="*/ 87 w 209"/>
                <a:gd name="T25" fmla="*/ 20 h 243"/>
                <a:gd name="T26" fmla="*/ 83 w 209"/>
                <a:gd name="T27" fmla="*/ 16 h 243"/>
                <a:gd name="T28" fmla="*/ 81 w 209"/>
                <a:gd name="T29" fmla="*/ 20 h 243"/>
                <a:gd name="T30" fmla="*/ 67 w 209"/>
                <a:gd name="T31" fmla="*/ 60 h 243"/>
                <a:gd name="T32" fmla="*/ 71 w 209"/>
                <a:gd name="T33" fmla="*/ 69 h 243"/>
                <a:gd name="T34" fmla="*/ 62 w 209"/>
                <a:gd name="T35" fmla="*/ 74 h 243"/>
                <a:gd name="T36" fmla="*/ 55 w 209"/>
                <a:gd name="T37" fmla="*/ 74 h 243"/>
                <a:gd name="T38" fmla="*/ 39 w 209"/>
                <a:gd name="T39" fmla="*/ 75 h 243"/>
                <a:gd name="T40" fmla="*/ 38 w 209"/>
                <a:gd name="T41" fmla="*/ 77 h 243"/>
                <a:gd name="T42" fmla="*/ 40 w 209"/>
                <a:gd name="T43" fmla="*/ 89 h 243"/>
                <a:gd name="T44" fmla="*/ 26 w 209"/>
                <a:gd name="T45" fmla="*/ 112 h 243"/>
                <a:gd name="T46" fmla="*/ 3 w 209"/>
                <a:gd name="T47" fmla="*/ 130 h 243"/>
                <a:gd name="T48" fmla="*/ 0 w 209"/>
                <a:gd name="T49" fmla="*/ 138 h 243"/>
                <a:gd name="T50" fmla="*/ 27 w 209"/>
                <a:gd name="T51" fmla="*/ 161 h 243"/>
                <a:gd name="T52" fmla="*/ 27 w 209"/>
                <a:gd name="T53" fmla="*/ 190 h 243"/>
                <a:gd name="T54" fmla="*/ 28 w 209"/>
                <a:gd name="T55" fmla="*/ 190 h 243"/>
                <a:gd name="T56" fmla="*/ 49 w 209"/>
                <a:gd name="T57" fmla="*/ 210 h 243"/>
                <a:gd name="T58" fmla="*/ 65 w 209"/>
                <a:gd name="T59" fmla="*/ 239 h 243"/>
                <a:gd name="T60" fmla="*/ 74 w 209"/>
                <a:gd name="T61" fmla="*/ 225 h 243"/>
                <a:gd name="T62" fmla="*/ 75 w 209"/>
                <a:gd name="T63" fmla="*/ 225 h 243"/>
                <a:gd name="T64" fmla="*/ 92 w 209"/>
                <a:gd name="T65" fmla="*/ 220 h 243"/>
                <a:gd name="T66" fmla="*/ 98 w 209"/>
                <a:gd name="T67" fmla="*/ 227 h 243"/>
                <a:gd name="T68" fmla="*/ 109 w 209"/>
                <a:gd name="T69" fmla="*/ 241 h 243"/>
                <a:gd name="T70" fmla="*/ 136 w 209"/>
                <a:gd name="T71" fmla="*/ 239 h 243"/>
                <a:gd name="T72" fmla="*/ 137 w 209"/>
                <a:gd name="T73" fmla="*/ 243 h 243"/>
                <a:gd name="T74" fmla="*/ 157 w 209"/>
                <a:gd name="T75" fmla="*/ 200 h 243"/>
                <a:gd name="T76" fmla="*/ 176 w 209"/>
                <a:gd name="T77" fmla="*/ 176 h 243"/>
                <a:gd name="T78" fmla="*/ 176 w 209"/>
                <a:gd name="T79" fmla="*/ 159 h 243"/>
                <a:gd name="T80" fmla="*/ 176 w 209"/>
                <a:gd name="T81" fmla="*/ 131 h 243"/>
                <a:gd name="T82" fmla="*/ 192 w 209"/>
                <a:gd name="T83" fmla="*/ 118 h 243"/>
                <a:gd name="T84" fmla="*/ 192 w 209"/>
                <a:gd name="T85" fmla="*/ 98 h 243"/>
                <a:gd name="T86" fmla="*/ 205 w 209"/>
                <a:gd name="T87" fmla="*/ 91 h 243"/>
                <a:gd name="T88" fmla="*/ 205 w 209"/>
                <a:gd name="T89" fmla="*/ 59 h 243"/>
                <a:gd name="T90" fmla="*/ 178 w 209"/>
                <a:gd name="T91" fmla="*/ 7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43">
                  <a:moveTo>
                    <a:pt x="178" y="72"/>
                  </a:moveTo>
                  <a:cubicBezTo>
                    <a:pt x="178" y="72"/>
                    <a:pt x="146" y="59"/>
                    <a:pt x="129" y="68"/>
                  </a:cubicBezTo>
                  <a:cubicBezTo>
                    <a:pt x="129" y="68"/>
                    <a:pt x="119" y="67"/>
                    <a:pt x="127" y="57"/>
                  </a:cubicBezTo>
                  <a:cubicBezTo>
                    <a:pt x="135" y="47"/>
                    <a:pt x="141" y="40"/>
                    <a:pt x="149" y="36"/>
                  </a:cubicBezTo>
                  <a:cubicBezTo>
                    <a:pt x="158" y="32"/>
                    <a:pt x="165" y="36"/>
                    <a:pt x="165" y="26"/>
                  </a:cubicBezTo>
                  <a:cubicBezTo>
                    <a:pt x="165" y="17"/>
                    <a:pt x="169" y="5"/>
                    <a:pt x="162" y="3"/>
                  </a:cubicBezTo>
                  <a:cubicBezTo>
                    <a:pt x="160" y="2"/>
                    <a:pt x="159" y="1"/>
                    <a:pt x="157" y="0"/>
                  </a:cubicBezTo>
                  <a:cubicBezTo>
                    <a:pt x="140" y="32"/>
                    <a:pt x="140" y="32"/>
                    <a:pt x="140" y="32"/>
                  </a:cubicBezTo>
                  <a:cubicBezTo>
                    <a:pt x="139" y="32"/>
                    <a:pt x="139" y="32"/>
                    <a:pt x="139" y="32"/>
                  </a:cubicBezTo>
                  <a:cubicBezTo>
                    <a:pt x="136" y="35"/>
                    <a:pt x="124" y="42"/>
                    <a:pt x="118" y="42"/>
                  </a:cubicBezTo>
                  <a:cubicBezTo>
                    <a:pt x="112" y="42"/>
                    <a:pt x="96" y="29"/>
                    <a:pt x="88" y="21"/>
                  </a:cubicBezTo>
                  <a:cubicBezTo>
                    <a:pt x="87" y="21"/>
                    <a:pt x="87" y="21"/>
                    <a:pt x="87" y="21"/>
                  </a:cubicBezTo>
                  <a:cubicBezTo>
                    <a:pt x="87" y="20"/>
                    <a:pt x="87" y="20"/>
                    <a:pt x="87" y="20"/>
                  </a:cubicBezTo>
                  <a:cubicBezTo>
                    <a:pt x="86" y="18"/>
                    <a:pt x="84" y="16"/>
                    <a:pt x="83" y="16"/>
                  </a:cubicBezTo>
                  <a:cubicBezTo>
                    <a:pt x="83" y="16"/>
                    <a:pt x="82" y="17"/>
                    <a:pt x="81" y="20"/>
                  </a:cubicBezTo>
                  <a:cubicBezTo>
                    <a:pt x="76" y="31"/>
                    <a:pt x="69" y="52"/>
                    <a:pt x="67" y="60"/>
                  </a:cubicBezTo>
                  <a:cubicBezTo>
                    <a:pt x="70" y="62"/>
                    <a:pt x="72" y="66"/>
                    <a:pt x="71" y="69"/>
                  </a:cubicBezTo>
                  <a:cubicBezTo>
                    <a:pt x="70" y="72"/>
                    <a:pt x="67" y="74"/>
                    <a:pt x="62" y="74"/>
                  </a:cubicBezTo>
                  <a:cubicBezTo>
                    <a:pt x="60" y="74"/>
                    <a:pt x="57" y="74"/>
                    <a:pt x="55" y="74"/>
                  </a:cubicBezTo>
                  <a:cubicBezTo>
                    <a:pt x="49" y="73"/>
                    <a:pt x="40" y="73"/>
                    <a:pt x="39" y="75"/>
                  </a:cubicBezTo>
                  <a:cubicBezTo>
                    <a:pt x="38" y="75"/>
                    <a:pt x="38" y="76"/>
                    <a:pt x="38" y="77"/>
                  </a:cubicBezTo>
                  <a:cubicBezTo>
                    <a:pt x="40" y="89"/>
                    <a:pt x="40" y="89"/>
                    <a:pt x="40" y="89"/>
                  </a:cubicBezTo>
                  <a:cubicBezTo>
                    <a:pt x="26" y="112"/>
                    <a:pt x="26" y="112"/>
                    <a:pt x="26" y="112"/>
                  </a:cubicBezTo>
                  <a:cubicBezTo>
                    <a:pt x="3" y="130"/>
                    <a:pt x="3" y="130"/>
                    <a:pt x="3" y="130"/>
                  </a:cubicBezTo>
                  <a:cubicBezTo>
                    <a:pt x="2" y="133"/>
                    <a:pt x="1" y="136"/>
                    <a:pt x="0" y="138"/>
                  </a:cubicBezTo>
                  <a:cubicBezTo>
                    <a:pt x="27" y="161"/>
                    <a:pt x="27" y="161"/>
                    <a:pt x="27" y="161"/>
                  </a:cubicBezTo>
                  <a:cubicBezTo>
                    <a:pt x="27" y="190"/>
                    <a:pt x="27" y="190"/>
                    <a:pt x="27" y="190"/>
                  </a:cubicBezTo>
                  <a:cubicBezTo>
                    <a:pt x="27" y="190"/>
                    <a:pt x="27" y="190"/>
                    <a:pt x="28" y="190"/>
                  </a:cubicBezTo>
                  <a:cubicBezTo>
                    <a:pt x="37" y="189"/>
                    <a:pt x="44" y="190"/>
                    <a:pt x="49" y="210"/>
                  </a:cubicBezTo>
                  <a:cubicBezTo>
                    <a:pt x="53" y="225"/>
                    <a:pt x="61" y="235"/>
                    <a:pt x="65" y="239"/>
                  </a:cubicBezTo>
                  <a:cubicBezTo>
                    <a:pt x="74" y="225"/>
                    <a:pt x="74" y="225"/>
                    <a:pt x="74" y="225"/>
                  </a:cubicBezTo>
                  <a:cubicBezTo>
                    <a:pt x="75" y="225"/>
                    <a:pt x="75" y="225"/>
                    <a:pt x="75" y="225"/>
                  </a:cubicBezTo>
                  <a:cubicBezTo>
                    <a:pt x="77" y="224"/>
                    <a:pt x="86" y="217"/>
                    <a:pt x="92" y="220"/>
                  </a:cubicBezTo>
                  <a:cubicBezTo>
                    <a:pt x="94" y="221"/>
                    <a:pt x="97" y="223"/>
                    <a:pt x="98" y="227"/>
                  </a:cubicBezTo>
                  <a:cubicBezTo>
                    <a:pt x="99" y="235"/>
                    <a:pt x="106" y="240"/>
                    <a:pt x="109" y="241"/>
                  </a:cubicBezTo>
                  <a:cubicBezTo>
                    <a:pt x="136" y="239"/>
                    <a:pt x="136" y="239"/>
                    <a:pt x="136" y="239"/>
                  </a:cubicBezTo>
                  <a:cubicBezTo>
                    <a:pt x="137" y="243"/>
                    <a:pt x="137" y="243"/>
                    <a:pt x="137" y="243"/>
                  </a:cubicBezTo>
                  <a:cubicBezTo>
                    <a:pt x="137" y="243"/>
                    <a:pt x="140" y="210"/>
                    <a:pt x="157" y="200"/>
                  </a:cubicBezTo>
                  <a:cubicBezTo>
                    <a:pt x="174" y="191"/>
                    <a:pt x="176" y="176"/>
                    <a:pt x="176" y="176"/>
                  </a:cubicBezTo>
                  <a:cubicBezTo>
                    <a:pt x="176" y="176"/>
                    <a:pt x="174" y="165"/>
                    <a:pt x="176" y="159"/>
                  </a:cubicBezTo>
                  <a:cubicBezTo>
                    <a:pt x="178" y="154"/>
                    <a:pt x="170" y="137"/>
                    <a:pt x="176" y="131"/>
                  </a:cubicBezTo>
                  <a:cubicBezTo>
                    <a:pt x="181" y="126"/>
                    <a:pt x="192" y="118"/>
                    <a:pt x="192" y="118"/>
                  </a:cubicBezTo>
                  <a:cubicBezTo>
                    <a:pt x="192" y="98"/>
                    <a:pt x="192" y="98"/>
                    <a:pt x="192" y="98"/>
                  </a:cubicBezTo>
                  <a:cubicBezTo>
                    <a:pt x="205" y="91"/>
                    <a:pt x="205" y="91"/>
                    <a:pt x="205" y="91"/>
                  </a:cubicBezTo>
                  <a:cubicBezTo>
                    <a:pt x="205" y="91"/>
                    <a:pt x="209" y="64"/>
                    <a:pt x="205" y="59"/>
                  </a:cubicBezTo>
                  <a:cubicBezTo>
                    <a:pt x="202" y="53"/>
                    <a:pt x="185" y="38"/>
                    <a:pt x="178"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0" name="Freeform 19"/>
            <p:cNvSpPr/>
            <p:nvPr/>
          </p:nvSpPr>
          <p:spPr bwMode="auto">
            <a:xfrm>
              <a:off x="6483351" y="5265738"/>
              <a:ext cx="1743075" cy="927100"/>
            </a:xfrm>
            <a:custGeom>
              <a:avLst/>
              <a:gdLst>
                <a:gd name="T0" fmla="*/ 669 w 702"/>
                <a:gd name="T1" fmla="*/ 79 h 373"/>
                <a:gd name="T2" fmla="*/ 663 w 702"/>
                <a:gd name="T3" fmla="*/ 78 h 373"/>
                <a:gd name="T4" fmla="*/ 627 w 702"/>
                <a:gd name="T5" fmla="*/ 90 h 373"/>
                <a:gd name="T6" fmla="*/ 594 w 702"/>
                <a:gd name="T7" fmla="*/ 91 h 373"/>
                <a:gd name="T8" fmla="*/ 542 w 702"/>
                <a:gd name="T9" fmla="*/ 100 h 373"/>
                <a:gd name="T10" fmla="*/ 551 w 702"/>
                <a:gd name="T11" fmla="*/ 75 h 373"/>
                <a:gd name="T12" fmla="*/ 523 w 702"/>
                <a:gd name="T13" fmla="*/ 57 h 373"/>
                <a:gd name="T14" fmla="*/ 506 w 702"/>
                <a:gd name="T15" fmla="*/ 55 h 373"/>
                <a:gd name="T16" fmla="*/ 471 w 702"/>
                <a:gd name="T17" fmla="*/ 82 h 373"/>
                <a:gd name="T18" fmla="*/ 465 w 702"/>
                <a:gd name="T19" fmla="*/ 87 h 373"/>
                <a:gd name="T20" fmla="*/ 435 w 702"/>
                <a:gd name="T21" fmla="*/ 67 h 373"/>
                <a:gd name="T22" fmla="*/ 408 w 702"/>
                <a:gd name="T23" fmla="*/ 107 h 373"/>
                <a:gd name="T24" fmla="*/ 373 w 702"/>
                <a:gd name="T25" fmla="*/ 157 h 373"/>
                <a:gd name="T26" fmla="*/ 347 w 702"/>
                <a:gd name="T27" fmla="*/ 219 h 373"/>
                <a:gd name="T28" fmla="*/ 334 w 702"/>
                <a:gd name="T29" fmla="*/ 244 h 373"/>
                <a:gd name="T30" fmla="*/ 295 w 702"/>
                <a:gd name="T31" fmla="*/ 272 h 373"/>
                <a:gd name="T32" fmla="*/ 275 w 702"/>
                <a:gd name="T33" fmla="*/ 278 h 373"/>
                <a:gd name="T34" fmla="*/ 293 w 702"/>
                <a:gd name="T35" fmla="*/ 264 h 373"/>
                <a:gd name="T36" fmla="*/ 333 w 702"/>
                <a:gd name="T37" fmla="*/ 236 h 373"/>
                <a:gd name="T38" fmla="*/ 362 w 702"/>
                <a:gd name="T39" fmla="*/ 196 h 373"/>
                <a:gd name="T40" fmla="*/ 367 w 702"/>
                <a:gd name="T41" fmla="*/ 152 h 373"/>
                <a:gd name="T42" fmla="*/ 399 w 702"/>
                <a:gd name="T43" fmla="*/ 99 h 373"/>
                <a:gd name="T44" fmla="*/ 382 w 702"/>
                <a:gd name="T45" fmla="*/ 99 h 373"/>
                <a:gd name="T46" fmla="*/ 367 w 702"/>
                <a:gd name="T47" fmla="*/ 75 h 373"/>
                <a:gd name="T48" fmla="*/ 356 w 702"/>
                <a:gd name="T49" fmla="*/ 51 h 373"/>
                <a:gd name="T50" fmla="*/ 356 w 702"/>
                <a:gd name="T51" fmla="*/ 1 h 373"/>
                <a:gd name="T52" fmla="*/ 319 w 702"/>
                <a:gd name="T53" fmla="*/ 12 h 373"/>
                <a:gd name="T54" fmla="*/ 315 w 702"/>
                <a:gd name="T55" fmla="*/ 14 h 373"/>
                <a:gd name="T56" fmla="*/ 291 w 702"/>
                <a:gd name="T57" fmla="*/ 27 h 373"/>
                <a:gd name="T58" fmla="*/ 266 w 702"/>
                <a:gd name="T59" fmla="*/ 31 h 373"/>
                <a:gd name="T60" fmla="*/ 202 w 702"/>
                <a:gd name="T61" fmla="*/ 44 h 373"/>
                <a:gd name="T62" fmla="*/ 178 w 702"/>
                <a:gd name="T63" fmla="*/ 68 h 373"/>
                <a:gd name="T64" fmla="*/ 160 w 702"/>
                <a:gd name="T65" fmla="*/ 68 h 373"/>
                <a:gd name="T66" fmla="*/ 124 w 702"/>
                <a:gd name="T67" fmla="*/ 45 h 373"/>
                <a:gd name="T68" fmla="*/ 125 w 702"/>
                <a:gd name="T69" fmla="*/ 64 h 373"/>
                <a:gd name="T70" fmla="*/ 96 w 702"/>
                <a:gd name="T71" fmla="*/ 84 h 373"/>
                <a:gd name="T72" fmla="*/ 72 w 702"/>
                <a:gd name="T73" fmla="*/ 93 h 373"/>
                <a:gd name="T74" fmla="*/ 0 w 702"/>
                <a:gd name="T75" fmla="*/ 91 h 373"/>
                <a:gd name="T76" fmla="*/ 14 w 702"/>
                <a:gd name="T77" fmla="*/ 96 h 373"/>
                <a:gd name="T78" fmla="*/ 60 w 702"/>
                <a:gd name="T79" fmla="*/ 123 h 373"/>
                <a:gd name="T80" fmla="*/ 85 w 702"/>
                <a:gd name="T81" fmla="*/ 126 h 373"/>
                <a:gd name="T82" fmla="*/ 60 w 702"/>
                <a:gd name="T83" fmla="*/ 165 h 373"/>
                <a:gd name="T84" fmla="*/ 48 w 702"/>
                <a:gd name="T85" fmla="*/ 183 h 373"/>
                <a:gd name="T86" fmla="*/ 104 w 702"/>
                <a:gd name="T87" fmla="*/ 197 h 373"/>
                <a:gd name="T88" fmla="*/ 114 w 702"/>
                <a:gd name="T89" fmla="*/ 253 h 373"/>
                <a:gd name="T90" fmla="*/ 185 w 702"/>
                <a:gd name="T91" fmla="*/ 285 h 373"/>
                <a:gd name="T92" fmla="*/ 224 w 702"/>
                <a:gd name="T93" fmla="*/ 276 h 373"/>
                <a:gd name="T94" fmla="*/ 267 w 702"/>
                <a:gd name="T95" fmla="*/ 290 h 373"/>
                <a:gd name="T96" fmla="*/ 316 w 702"/>
                <a:gd name="T97" fmla="*/ 366 h 373"/>
                <a:gd name="T98" fmla="*/ 323 w 702"/>
                <a:gd name="T99" fmla="*/ 334 h 373"/>
                <a:gd name="T100" fmla="*/ 445 w 702"/>
                <a:gd name="T101" fmla="*/ 274 h 373"/>
                <a:gd name="T102" fmla="*/ 509 w 702"/>
                <a:gd name="T103" fmla="*/ 211 h 373"/>
                <a:gd name="T104" fmla="*/ 568 w 702"/>
                <a:gd name="T105" fmla="*/ 210 h 373"/>
                <a:gd name="T106" fmla="*/ 648 w 702"/>
                <a:gd name="T107" fmla="*/ 198 h 373"/>
                <a:gd name="T108" fmla="*/ 702 w 702"/>
                <a:gd name="T109" fmla="*/ 15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373">
                  <a:moveTo>
                    <a:pt x="698" y="153"/>
                  </a:moveTo>
                  <a:cubicBezTo>
                    <a:pt x="698" y="152"/>
                    <a:pt x="680" y="102"/>
                    <a:pt x="669" y="79"/>
                  </a:cubicBezTo>
                  <a:cubicBezTo>
                    <a:pt x="667" y="75"/>
                    <a:pt x="665" y="73"/>
                    <a:pt x="664" y="72"/>
                  </a:cubicBezTo>
                  <a:cubicBezTo>
                    <a:pt x="664" y="73"/>
                    <a:pt x="663" y="75"/>
                    <a:pt x="663" y="78"/>
                  </a:cubicBezTo>
                  <a:cubicBezTo>
                    <a:pt x="663" y="80"/>
                    <a:pt x="663" y="80"/>
                    <a:pt x="663" y="80"/>
                  </a:cubicBezTo>
                  <a:cubicBezTo>
                    <a:pt x="627" y="90"/>
                    <a:pt x="627" y="90"/>
                    <a:pt x="627" y="90"/>
                  </a:cubicBezTo>
                  <a:cubicBezTo>
                    <a:pt x="625" y="91"/>
                    <a:pt x="613" y="96"/>
                    <a:pt x="605" y="89"/>
                  </a:cubicBezTo>
                  <a:cubicBezTo>
                    <a:pt x="601" y="87"/>
                    <a:pt x="600" y="87"/>
                    <a:pt x="594" y="91"/>
                  </a:cubicBezTo>
                  <a:cubicBezTo>
                    <a:pt x="592" y="93"/>
                    <a:pt x="590" y="94"/>
                    <a:pt x="587" y="95"/>
                  </a:cubicBezTo>
                  <a:cubicBezTo>
                    <a:pt x="573" y="102"/>
                    <a:pt x="556" y="101"/>
                    <a:pt x="542" y="100"/>
                  </a:cubicBezTo>
                  <a:cubicBezTo>
                    <a:pt x="537" y="99"/>
                    <a:pt x="534" y="97"/>
                    <a:pt x="533" y="94"/>
                  </a:cubicBezTo>
                  <a:cubicBezTo>
                    <a:pt x="532" y="89"/>
                    <a:pt x="538" y="82"/>
                    <a:pt x="551" y="75"/>
                  </a:cubicBezTo>
                  <a:cubicBezTo>
                    <a:pt x="551" y="54"/>
                    <a:pt x="551" y="54"/>
                    <a:pt x="551" y="54"/>
                  </a:cubicBezTo>
                  <a:cubicBezTo>
                    <a:pt x="545" y="55"/>
                    <a:pt x="536" y="57"/>
                    <a:pt x="523" y="57"/>
                  </a:cubicBezTo>
                  <a:cubicBezTo>
                    <a:pt x="514" y="57"/>
                    <a:pt x="512" y="57"/>
                    <a:pt x="511" y="56"/>
                  </a:cubicBezTo>
                  <a:cubicBezTo>
                    <a:pt x="510" y="55"/>
                    <a:pt x="509" y="55"/>
                    <a:pt x="506" y="55"/>
                  </a:cubicBezTo>
                  <a:cubicBezTo>
                    <a:pt x="490" y="53"/>
                    <a:pt x="477" y="53"/>
                    <a:pt x="468" y="55"/>
                  </a:cubicBezTo>
                  <a:cubicBezTo>
                    <a:pt x="467" y="56"/>
                    <a:pt x="467" y="69"/>
                    <a:pt x="471" y="82"/>
                  </a:cubicBezTo>
                  <a:cubicBezTo>
                    <a:pt x="475" y="95"/>
                    <a:pt x="475" y="95"/>
                    <a:pt x="475" y="95"/>
                  </a:cubicBezTo>
                  <a:cubicBezTo>
                    <a:pt x="465" y="87"/>
                    <a:pt x="465" y="87"/>
                    <a:pt x="465" y="87"/>
                  </a:cubicBezTo>
                  <a:cubicBezTo>
                    <a:pt x="465" y="87"/>
                    <a:pt x="450" y="75"/>
                    <a:pt x="439" y="67"/>
                  </a:cubicBezTo>
                  <a:cubicBezTo>
                    <a:pt x="437" y="66"/>
                    <a:pt x="436" y="66"/>
                    <a:pt x="435" y="67"/>
                  </a:cubicBezTo>
                  <a:cubicBezTo>
                    <a:pt x="432" y="69"/>
                    <a:pt x="429" y="78"/>
                    <a:pt x="429" y="83"/>
                  </a:cubicBezTo>
                  <a:cubicBezTo>
                    <a:pt x="429" y="91"/>
                    <a:pt x="414" y="103"/>
                    <a:pt x="408" y="107"/>
                  </a:cubicBezTo>
                  <a:cubicBezTo>
                    <a:pt x="409" y="116"/>
                    <a:pt x="410" y="127"/>
                    <a:pt x="405" y="132"/>
                  </a:cubicBezTo>
                  <a:cubicBezTo>
                    <a:pt x="400" y="137"/>
                    <a:pt x="379" y="153"/>
                    <a:pt x="373" y="157"/>
                  </a:cubicBezTo>
                  <a:cubicBezTo>
                    <a:pt x="369" y="200"/>
                    <a:pt x="369" y="200"/>
                    <a:pt x="369" y="200"/>
                  </a:cubicBezTo>
                  <a:cubicBezTo>
                    <a:pt x="347" y="219"/>
                    <a:pt x="347" y="219"/>
                    <a:pt x="347" y="219"/>
                  </a:cubicBezTo>
                  <a:cubicBezTo>
                    <a:pt x="338" y="246"/>
                    <a:pt x="338" y="246"/>
                    <a:pt x="338" y="246"/>
                  </a:cubicBezTo>
                  <a:cubicBezTo>
                    <a:pt x="334" y="244"/>
                    <a:pt x="334" y="244"/>
                    <a:pt x="334" y="244"/>
                  </a:cubicBezTo>
                  <a:cubicBezTo>
                    <a:pt x="333" y="244"/>
                    <a:pt x="324" y="241"/>
                    <a:pt x="319" y="253"/>
                  </a:cubicBezTo>
                  <a:cubicBezTo>
                    <a:pt x="312" y="269"/>
                    <a:pt x="299" y="272"/>
                    <a:pt x="295" y="272"/>
                  </a:cubicBezTo>
                  <a:cubicBezTo>
                    <a:pt x="281" y="284"/>
                    <a:pt x="281" y="284"/>
                    <a:pt x="281" y="284"/>
                  </a:cubicBezTo>
                  <a:cubicBezTo>
                    <a:pt x="275" y="278"/>
                    <a:pt x="275" y="278"/>
                    <a:pt x="275" y="278"/>
                  </a:cubicBezTo>
                  <a:cubicBezTo>
                    <a:pt x="291" y="264"/>
                    <a:pt x="291" y="264"/>
                    <a:pt x="291" y="264"/>
                  </a:cubicBezTo>
                  <a:cubicBezTo>
                    <a:pt x="293" y="264"/>
                    <a:pt x="293" y="264"/>
                    <a:pt x="293" y="264"/>
                  </a:cubicBezTo>
                  <a:cubicBezTo>
                    <a:pt x="293" y="264"/>
                    <a:pt x="305" y="264"/>
                    <a:pt x="312" y="250"/>
                  </a:cubicBezTo>
                  <a:cubicBezTo>
                    <a:pt x="317" y="237"/>
                    <a:pt x="327" y="235"/>
                    <a:pt x="333" y="236"/>
                  </a:cubicBezTo>
                  <a:cubicBezTo>
                    <a:pt x="340" y="214"/>
                    <a:pt x="340" y="214"/>
                    <a:pt x="340" y="214"/>
                  </a:cubicBezTo>
                  <a:cubicBezTo>
                    <a:pt x="362" y="196"/>
                    <a:pt x="362" y="196"/>
                    <a:pt x="362" y="196"/>
                  </a:cubicBezTo>
                  <a:cubicBezTo>
                    <a:pt x="365" y="153"/>
                    <a:pt x="365" y="153"/>
                    <a:pt x="365" y="153"/>
                  </a:cubicBezTo>
                  <a:cubicBezTo>
                    <a:pt x="367" y="152"/>
                    <a:pt x="367" y="152"/>
                    <a:pt x="367" y="152"/>
                  </a:cubicBezTo>
                  <a:cubicBezTo>
                    <a:pt x="374" y="146"/>
                    <a:pt x="395" y="131"/>
                    <a:pt x="400" y="126"/>
                  </a:cubicBezTo>
                  <a:cubicBezTo>
                    <a:pt x="402" y="124"/>
                    <a:pt x="401" y="111"/>
                    <a:pt x="399" y="99"/>
                  </a:cubicBezTo>
                  <a:cubicBezTo>
                    <a:pt x="396" y="96"/>
                    <a:pt x="392" y="92"/>
                    <a:pt x="390" y="92"/>
                  </a:cubicBezTo>
                  <a:cubicBezTo>
                    <a:pt x="388" y="92"/>
                    <a:pt x="384" y="96"/>
                    <a:pt x="382" y="99"/>
                  </a:cubicBezTo>
                  <a:cubicBezTo>
                    <a:pt x="377" y="107"/>
                    <a:pt x="377" y="107"/>
                    <a:pt x="377" y="107"/>
                  </a:cubicBezTo>
                  <a:cubicBezTo>
                    <a:pt x="367" y="75"/>
                    <a:pt x="367" y="75"/>
                    <a:pt x="367" y="75"/>
                  </a:cubicBezTo>
                  <a:cubicBezTo>
                    <a:pt x="341" y="87"/>
                    <a:pt x="341" y="87"/>
                    <a:pt x="341" y="87"/>
                  </a:cubicBezTo>
                  <a:cubicBezTo>
                    <a:pt x="356" y="51"/>
                    <a:pt x="356" y="51"/>
                    <a:pt x="356" y="51"/>
                  </a:cubicBezTo>
                  <a:cubicBezTo>
                    <a:pt x="360" y="42"/>
                    <a:pt x="365" y="26"/>
                    <a:pt x="365" y="21"/>
                  </a:cubicBezTo>
                  <a:cubicBezTo>
                    <a:pt x="365" y="17"/>
                    <a:pt x="360" y="8"/>
                    <a:pt x="356" y="1"/>
                  </a:cubicBezTo>
                  <a:cubicBezTo>
                    <a:pt x="349" y="3"/>
                    <a:pt x="333" y="6"/>
                    <a:pt x="327" y="0"/>
                  </a:cubicBezTo>
                  <a:cubicBezTo>
                    <a:pt x="325" y="1"/>
                    <a:pt x="321" y="6"/>
                    <a:pt x="319" y="12"/>
                  </a:cubicBezTo>
                  <a:cubicBezTo>
                    <a:pt x="318" y="14"/>
                    <a:pt x="318" y="14"/>
                    <a:pt x="318" y="14"/>
                  </a:cubicBezTo>
                  <a:cubicBezTo>
                    <a:pt x="315" y="14"/>
                    <a:pt x="315" y="14"/>
                    <a:pt x="315" y="14"/>
                  </a:cubicBezTo>
                  <a:cubicBezTo>
                    <a:pt x="315" y="14"/>
                    <a:pt x="301" y="14"/>
                    <a:pt x="294" y="3"/>
                  </a:cubicBezTo>
                  <a:cubicBezTo>
                    <a:pt x="293" y="9"/>
                    <a:pt x="292" y="18"/>
                    <a:pt x="291" y="27"/>
                  </a:cubicBezTo>
                  <a:cubicBezTo>
                    <a:pt x="291" y="31"/>
                    <a:pt x="291" y="31"/>
                    <a:pt x="291" y="31"/>
                  </a:cubicBezTo>
                  <a:cubicBezTo>
                    <a:pt x="266" y="31"/>
                    <a:pt x="266" y="31"/>
                    <a:pt x="266" y="31"/>
                  </a:cubicBezTo>
                  <a:cubicBezTo>
                    <a:pt x="255" y="34"/>
                    <a:pt x="239" y="41"/>
                    <a:pt x="236" y="43"/>
                  </a:cubicBezTo>
                  <a:cubicBezTo>
                    <a:pt x="228" y="48"/>
                    <a:pt x="214" y="49"/>
                    <a:pt x="202" y="44"/>
                  </a:cubicBezTo>
                  <a:cubicBezTo>
                    <a:pt x="197" y="42"/>
                    <a:pt x="190" y="53"/>
                    <a:pt x="185" y="59"/>
                  </a:cubicBezTo>
                  <a:cubicBezTo>
                    <a:pt x="182" y="63"/>
                    <a:pt x="180" y="66"/>
                    <a:pt x="178" y="68"/>
                  </a:cubicBezTo>
                  <a:cubicBezTo>
                    <a:pt x="172" y="73"/>
                    <a:pt x="164" y="71"/>
                    <a:pt x="161" y="68"/>
                  </a:cubicBezTo>
                  <a:cubicBezTo>
                    <a:pt x="160" y="68"/>
                    <a:pt x="160" y="68"/>
                    <a:pt x="160" y="68"/>
                  </a:cubicBezTo>
                  <a:cubicBezTo>
                    <a:pt x="160" y="68"/>
                    <a:pt x="144" y="52"/>
                    <a:pt x="128" y="45"/>
                  </a:cubicBezTo>
                  <a:cubicBezTo>
                    <a:pt x="125" y="44"/>
                    <a:pt x="124" y="44"/>
                    <a:pt x="124" y="45"/>
                  </a:cubicBezTo>
                  <a:cubicBezTo>
                    <a:pt x="122" y="46"/>
                    <a:pt x="122" y="55"/>
                    <a:pt x="124" y="61"/>
                  </a:cubicBezTo>
                  <a:cubicBezTo>
                    <a:pt x="125" y="64"/>
                    <a:pt x="125" y="64"/>
                    <a:pt x="125" y="64"/>
                  </a:cubicBezTo>
                  <a:cubicBezTo>
                    <a:pt x="122" y="65"/>
                    <a:pt x="122" y="65"/>
                    <a:pt x="122" y="65"/>
                  </a:cubicBezTo>
                  <a:cubicBezTo>
                    <a:pt x="122" y="66"/>
                    <a:pt x="102" y="80"/>
                    <a:pt x="96" y="84"/>
                  </a:cubicBezTo>
                  <a:cubicBezTo>
                    <a:pt x="95" y="84"/>
                    <a:pt x="93" y="85"/>
                    <a:pt x="92" y="86"/>
                  </a:cubicBezTo>
                  <a:cubicBezTo>
                    <a:pt x="86" y="91"/>
                    <a:pt x="78" y="96"/>
                    <a:pt x="72" y="93"/>
                  </a:cubicBezTo>
                  <a:cubicBezTo>
                    <a:pt x="67" y="90"/>
                    <a:pt x="47" y="79"/>
                    <a:pt x="42" y="76"/>
                  </a:cubicBezTo>
                  <a:cubicBezTo>
                    <a:pt x="0" y="91"/>
                    <a:pt x="0" y="91"/>
                    <a:pt x="0" y="91"/>
                  </a:cubicBezTo>
                  <a:cubicBezTo>
                    <a:pt x="1" y="92"/>
                    <a:pt x="3" y="92"/>
                    <a:pt x="5" y="93"/>
                  </a:cubicBezTo>
                  <a:cubicBezTo>
                    <a:pt x="7" y="93"/>
                    <a:pt x="10" y="94"/>
                    <a:pt x="14" y="96"/>
                  </a:cubicBezTo>
                  <a:cubicBezTo>
                    <a:pt x="25" y="101"/>
                    <a:pt x="38" y="111"/>
                    <a:pt x="40" y="113"/>
                  </a:cubicBezTo>
                  <a:cubicBezTo>
                    <a:pt x="60" y="123"/>
                    <a:pt x="60" y="123"/>
                    <a:pt x="60" y="123"/>
                  </a:cubicBezTo>
                  <a:cubicBezTo>
                    <a:pt x="84" y="123"/>
                    <a:pt x="84" y="123"/>
                    <a:pt x="84" y="123"/>
                  </a:cubicBezTo>
                  <a:cubicBezTo>
                    <a:pt x="85" y="126"/>
                    <a:pt x="85" y="126"/>
                    <a:pt x="85" y="126"/>
                  </a:cubicBezTo>
                  <a:cubicBezTo>
                    <a:pt x="86" y="129"/>
                    <a:pt x="89" y="143"/>
                    <a:pt x="84" y="150"/>
                  </a:cubicBezTo>
                  <a:cubicBezTo>
                    <a:pt x="81" y="155"/>
                    <a:pt x="65" y="163"/>
                    <a:pt x="60" y="165"/>
                  </a:cubicBezTo>
                  <a:cubicBezTo>
                    <a:pt x="51" y="185"/>
                    <a:pt x="51" y="185"/>
                    <a:pt x="51" y="185"/>
                  </a:cubicBezTo>
                  <a:cubicBezTo>
                    <a:pt x="48" y="183"/>
                    <a:pt x="48" y="183"/>
                    <a:pt x="48" y="183"/>
                  </a:cubicBezTo>
                  <a:cubicBezTo>
                    <a:pt x="50" y="185"/>
                    <a:pt x="52" y="187"/>
                    <a:pt x="56" y="189"/>
                  </a:cubicBezTo>
                  <a:cubicBezTo>
                    <a:pt x="74" y="197"/>
                    <a:pt x="101" y="193"/>
                    <a:pt x="104" y="197"/>
                  </a:cubicBezTo>
                  <a:cubicBezTo>
                    <a:pt x="107" y="201"/>
                    <a:pt x="100" y="222"/>
                    <a:pt x="100" y="229"/>
                  </a:cubicBezTo>
                  <a:cubicBezTo>
                    <a:pt x="100" y="236"/>
                    <a:pt x="114" y="253"/>
                    <a:pt x="114" y="253"/>
                  </a:cubicBezTo>
                  <a:cubicBezTo>
                    <a:pt x="114" y="253"/>
                    <a:pt x="118" y="282"/>
                    <a:pt x="147" y="276"/>
                  </a:cubicBezTo>
                  <a:cubicBezTo>
                    <a:pt x="176" y="271"/>
                    <a:pt x="172" y="285"/>
                    <a:pt x="185" y="285"/>
                  </a:cubicBezTo>
                  <a:cubicBezTo>
                    <a:pt x="197" y="285"/>
                    <a:pt x="217" y="283"/>
                    <a:pt x="217" y="283"/>
                  </a:cubicBezTo>
                  <a:cubicBezTo>
                    <a:pt x="224" y="276"/>
                    <a:pt x="224" y="276"/>
                    <a:pt x="224" y="276"/>
                  </a:cubicBezTo>
                  <a:cubicBezTo>
                    <a:pt x="224" y="276"/>
                    <a:pt x="236" y="276"/>
                    <a:pt x="240" y="286"/>
                  </a:cubicBezTo>
                  <a:cubicBezTo>
                    <a:pt x="245" y="296"/>
                    <a:pt x="254" y="290"/>
                    <a:pt x="267" y="290"/>
                  </a:cubicBezTo>
                  <a:cubicBezTo>
                    <a:pt x="279" y="290"/>
                    <a:pt x="292" y="283"/>
                    <a:pt x="284" y="304"/>
                  </a:cubicBezTo>
                  <a:cubicBezTo>
                    <a:pt x="275" y="325"/>
                    <a:pt x="282" y="373"/>
                    <a:pt x="316" y="366"/>
                  </a:cubicBezTo>
                  <a:cubicBezTo>
                    <a:pt x="349" y="359"/>
                    <a:pt x="323" y="354"/>
                    <a:pt x="323" y="354"/>
                  </a:cubicBezTo>
                  <a:cubicBezTo>
                    <a:pt x="323" y="334"/>
                    <a:pt x="323" y="334"/>
                    <a:pt x="323" y="334"/>
                  </a:cubicBezTo>
                  <a:cubicBezTo>
                    <a:pt x="323" y="334"/>
                    <a:pt x="308" y="291"/>
                    <a:pt x="360" y="289"/>
                  </a:cubicBezTo>
                  <a:cubicBezTo>
                    <a:pt x="412" y="287"/>
                    <a:pt x="438" y="283"/>
                    <a:pt x="445" y="274"/>
                  </a:cubicBezTo>
                  <a:cubicBezTo>
                    <a:pt x="453" y="265"/>
                    <a:pt x="451" y="261"/>
                    <a:pt x="473" y="255"/>
                  </a:cubicBezTo>
                  <a:cubicBezTo>
                    <a:pt x="496" y="250"/>
                    <a:pt x="494" y="203"/>
                    <a:pt x="509" y="211"/>
                  </a:cubicBezTo>
                  <a:cubicBezTo>
                    <a:pt x="523" y="218"/>
                    <a:pt x="522" y="248"/>
                    <a:pt x="536" y="239"/>
                  </a:cubicBezTo>
                  <a:cubicBezTo>
                    <a:pt x="551" y="229"/>
                    <a:pt x="557" y="206"/>
                    <a:pt x="568" y="210"/>
                  </a:cubicBezTo>
                  <a:cubicBezTo>
                    <a:pt x="579" y="215"/>
                    <a:pt x="602" y="212"/>
                    <a:pt x="613" y="210"/>
                  </a:cubicBezTo>
                  <a:cubicBezTo>
                    <a:pt x="624" y="207"/>
                    <a:pt x="635" y="205"/>
                    <a:pt x="648" y="198"/>
                  </a:cubicBezTo>
                  <a:cubicBezTo>
                    <a:pt x="661" y="190"/>
                    <a:pt x="678" y="161"/>
                    <a:pt x="685" y="157"/>
                  </a:cubicBezTo>
                  <a:cubicBezTo>
                    <a:pt x="690" y="155"/>
                    <a:pt x="695" y="155"/>
                    <a:pt x="702" y="151"/>
                  </a:cubicBezTo>
                  <a:lnTo>
                    <a:pt x="698"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1" name="Freeform 20"/>
            <p:cNvSpPr/>
            <p:nvPr/>
          </p:nvSpPr>
          <p:spPr bwMode="auto">
            <a:xfrm>
              <a:off x="8031163" y="4918075"/>
              <a:ext cx="581025" cy="717550"/>
            </a:xfrm>
            <a:custGeom>
              <a:avLst/>
              <a:gdLst>
                <a:gd name="T0" fmla="*/ 211 w 234"/>
                <a:gd name="T1" fmla="*/ 52 h 289"/>
                <a:gd name="T2" fmla="*/ 210 w 234"/>
                <a:gd name="T3" fmla="*/ 52 h 289"/>
                <a:gd name="T4" fmla="*/ 194 w 234"/>
                <a:gd name="T5" fmla="*/ 32 h 289"/>
                <a:gd name="T6" fmla="*/ 193 w 234"/>
                <a:gd name="T7" fmla="*/ 30 h 289"/>
                <a:gd name="T8" fmla="*/ 184 w 234"/>
                <a:gd name="T9" fmla="*/ 34 h 289"/>
                <a:gd name="T10" fmla="*/ 171 w 234"/>
                <a:gd name="T11" fmla="*/ 54 h 289"/>
                <a:gd name="T12" fmla="*/ 168 w 234"/>
                <a:gd name="T13" fmla="*/ 52 h 289"/>
                <a:gd name="T14" fmla="*/ 146 w 234"/>
                <a:gd name="T15" fmla="*/ 15 h 289"/>
                <a:gd name="T16" fmla="*/ 132 w 234"/>
                <a:gd name="T17" fmla="*/ 1 h 289"/>
                <a:gd name="T18" fmla="*/ 127 w 234"/>
                <a:gd name="T19" fmla="*/ 2 h 289"/>
                <a:gd name="T20" fmla="*/ 112 w 234"/>
                <a:gd name="T21" fmla="*/ 17 h 289"/>
                <a:gd name="T22" fmla="*/ 106 w 234"/>
                <a:gd name="T23" fmla="*/ 25 h 289"/>
                <a:gd name="T24" fmla="*/ 82 w 234"/>
                <a:gd name="T25" fmla="*/ 31 h 289"/>
                <a:gd name="T26" fmla="*/ 61 w 234"/>
                <a:gd name="T27" fmla="*/ 33 h 289"/>
                <a:gd name="T28" fmla="*/ 56 w 234"/>
                <a:gd name="T29" fmla="*/ 36 h 289"/>
                <a:gd name="T30" fmla="*/ 62 w 234"/>
                <a:gd name="T31" fmla="*/ 58 h 289"/>
                <a:gd name="T32" fmla="*/ 64 w 234"/>
                <a:gd name="T33" fmla="*/ 63 h 289"/>
                <a:gd name="T34" fmla="*/ 45 w 234"/>
                <a:gd name="T35" fmla="*/ 94 h 289"/>
                <a:gd name="T36" fmla="*/ 38 w 234"/>
                <a:gd name="T37" fmla="*/ 108 h 289"/>
                <a:gd name="T38" fmla="*/ 38 w 234"/>
                <a:gd name="T39" fmla="*/ 122 h 289"/>
                <a:gd name="T40" fmla="*/ 29 w 234"/>
                <a:gd name="T41" fmla="*/ 136 h 289"/>
                <a:gd name="T42" fmla="*/ 17 w 234"/>
                <a:gd name="T43" fmla="*/ 171 h 289"/>
                <a:gd name="T44" fmla="*/ 0 w 234"/>
                <a:gd name="T45" fmla="*/ 194 h 289"/>
                <a:gd name="T46" fmla="*/ 0 w 234"/>
                <a:gd name="T47" fmla="*/ 223 h 289"/>
                <a:gd name="T48" fmla="*/ 1 w 234"/>
                <a:gd name="T49" fmla="*/ 223 h 289"/>
                <a:gd name="T50" fmla="*/ 2 w 234"/>
                <a:gd name="T51" fmla="*/ 222 h 289"/>
                <a:gd name="T52" fmla="*/ 32 w 234"/>
                <a:gd name="T53" fmla="*/ 214 h 289"/>
                <a:gd name="T54" fmla="*/ 40 w 234"/>
                <a:gd name="T55" fmla="*/ 203 h 289"/>
                <a:gd name="T56" fmla="*/ 53 w 234"/>
                <a:gd name="T57" fmla="*/ 216 h 289"/>
                <a:gd name="T58" fmla="*/ 82 w 234"/>
                <a:gd name="T59" fmla="*/ 289 h 289"/>
                <a:gd name="T60" fmla="*/ 92 w 234"/>
                <a:gd name="T61" fmla="*/ 275 h 289"/>
                <a:gd name="T62" fmla="*/ 111 w 234"/>
                <a:gd name="T63" fmla="*/ 243 h 289"/>
                <a:gd name="T64" fmla="*/ 111 w 234"/>
                <a:gd name="T65" fmla="*/ 217 h 289"/>
                <a:gd name="T66" fmla="*/ 142 w 234"/>
                <a:gd name="T67" fmla="*/ 217 h 289"/>
                <a:gd name="T68" fmla="*/ 157 w 234"/>
                <a:gd name="T69" fmla="*/ 185 h 289"/>
                <a:gd name="T70" fmla="*/ 177 w 234"/>
                <a:gd name="T71" fmla="*/ 165 h 289"/>
                <a:gd name="T72" fmla="*/ 205 w 234"/>
                <a:gd name="T73" fmla="*/ 146 h 289"/>
                <a:gd name="T74" fmla="*/ 208 w 234"/>
                <a:gd name="T75" fmla="*/ 100 h 289"/>
                <a:gd name="T76" fmla="*/ 224 w 234"/>
                <a:gd name="T77" fmla="*/ 66 h 289"/>
                <a:gd name="T78" fmla="*/ 234 w 234"/>
                <a:gd name="T79" fmla="*/ 51 h 289"/>
                <a:gd name="T80" fmla="*/ 211 w 234"/>
                <a:gd name="T81" fmla="*/ 5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4" h="289">
                  <a:moveTo>
                    <a:pt x="211" y="52"/>
                  </a:moveTo>
                  <a:cubicBezTo>
                    <a:pt x="210" y="52"/>
                    <a:pt x="210" y="52"/>
                    <a:pt x="210" y="52"/>
                  </a:cubicBezTo>
                  <a:cubicBezTo>
                    <a:pt x="210" y="52"/>
                    <a:pt x="196" y="45"/>
                    <a:pt x="194" y="32"/>
                  </a:cubicBezTo>
                  <a:cubicBezTo>
                    <a:pt x="194" y="31"/>
                    <a:pt x="194" y="30"/>
                    <a:pt x="193" y="30"/>
                  </a:cubicBezTo>
                  <a:cubicBezTo>
                    <a:pt x="192" y="30"/>
                    <a:pt x="188" y="31"/>
                    <a:pt x="184" y="34"/>
                  </a:cubicBezTo>
                  <a:cubicBezTo>
                    <a:pt x="171" y="54"/>
                    <a:pt x="171" y="54"/>
                    <a:pt x="171" y="54"/>
                  </a:cubicBezTo>
                  <a:cubicBezTo>
                    <a:pt x="168" y="52"/>
                    <a:pt x="168" y="52"/>
                    <a:pt x="168" y="52"/>
                  </a:cubicBezTo>
                  <a:cubicBezTo>
                    <a:pt x="167" y="51"/>
                    <a:pt x="152" y="39"/>
                    <a:pt x="146" y="15"/>
                  </a:cubicBezTo>
                  <a:cubicBezTo>
                    <a:pt x="142" y="0"/>
                    <a:pt x="139" y="1"/>
                    <a:pt x="132" y="1"/>
                  </a:cubicBezTo>
                  <a:cubicBezTo>
                    <a:pt x="131" y="1"/>
                    <a:pt x="129" y="2"/>
                    <a:pt x="127" y="2"/>
                  </a:cubicBezTo>
                  <a:cubicBezTo>
                    <a:pt x="123" y="2"/>
                    <a:pt x="116" y="11"/>
                    <a:pt x="112" y="17"/>
                  </a:cubicBezTo>
                  <a:cubicBezTo>
                    <a:pt x="110" y="20"/>
                    <a:pt x="108" y="23"/>
                    <a:pt x="106" y="25"/>
                  </a:cubicBezTo>
                  <a:cubicBezTo>
                    <a:pt x="101" y="29"/>
                    <a:pt x="93" y="30"/>
                    <a:pt x="82" y="31"/>
                  </a:cubicBezTo>
                  <a:cubicBezTo>
                    <a:pt x="76" y="31"/>
                    <a:pt x="69" y="32"/>
                    <a:pt x="61" y="33"/>
                  </a:cubicBezTo>
                  <a:cubicBezTo>
                    <a:pt x="57" y="34"/>
                    <a:pt x="56" y="36"/>
                    <a:pt x="56" y="36"/>
                  </a:cubicBezTo>
                  <a:cubicBezTo>
                    <a:pt x="53" y="42"/>
                    <a:pt x="60" y="53"/>
                    <a:pt x="62" y="58"/>
                  </a:cubicBezTo>
                  <a:cubicBezTo>
                    <a:pt x="64" y="60"/>
                    <a:pt x="64" y="61"/>
                    <a:pt x="64" y="63"/>
                  </a:cubicBezTo>
                  <a:cubicBezTo>
                    <a:pt x="64" y="66"/>
                    <a:pt x="54" y="90"/>
                    <a:pt x="45" y="94"/>
                  </a:cubicBezTo>
                  <a:cubicBezTo>
                    <a:pt x="41" y="96"/>
                    <a:pt x="39" y="105"/>
                    <a:pt x="38" y="108"/>
                  </a:cubicBezTo>
                  <a:cubicBezTo>
                    <a:pt x="38" y="122"/>
                    <a:pt x="38" y="122"/>
                    <a:pt x="38" y="122"/>
                  </a:cubicBezTo>
                  <a:cubicBezTo>
                    <a:pt x="29" y="136"/>
                    <a:pt x="29" y="136"/>
                    <a:pt x="29" y="136"/>
                  </a:cubicBezTo>
                  <a:cubicBezTo>
                    <a:pt x="17" y="171"/>
                    <a:pt x="17" y="171"/>
                    <a:pt x="17" y="171"/>
                  </a:cubicBezTo>
                  <a:cubicBezTo>
                    <a:pt x="0" y="194"/>
                    <a:pt x="0" y="194"/>
                    <a:pt x="0" y="194"/>
                  </a:cubicBezTo>
                  <a:cubicBezTo>
                    <a:pt x="0" y="223"/>
                    <a:pt x="0" y="223"/>
                    <a:pt x="0" y="223"/>
                  </a:cubicBezTo>
                  <a:cubicBezTo>
                    <a:pt x="1" y="223"/>
                    <a:pt x="1" y="223"/>
                    <a:pt x="1" y="223"/>
                  </a:cubicBezTo>
                  <a:cubicBezTo>
                    <a:pt x="2" y="222"/>
                    <a:pt x="2" y="222"/>
                    <a:pt x="2" y="222"/>
                  </a:cubicBezTo>
                  <a:cubicBezTo>
                    <a:pt x="32" y="214"/>
                    <a:pt x="32" y="214"/>
                    <a:pt x="32" y="214"/>
                  </a:cubicBezTo>
                  <a:cubicBezTo>
                    <a:pt x="33" y="209"/>
                    <a:pt x="35" y="204"/>
                    <a:pt x="40" y="203"/>
                  </a:cubicBezTo>
                  <a:cubicBezTo>
                    <a:pt x="45" y="202"/>
                    <a:pt x="50" y="209"/>
                    <a:pt x="53" y="216"/>
                  </a:cubicBezTo>
                  <a:cubicBezTo>
                    <a:pt x="63" y="237"/>
                    <a:pt x="79" y="281"/>
                    <a:pt x="82" y="289"/>
                  </a:cubicBezTo>
                  <a:cubicBezTo>
                    <a:pt x="85" y="286"/>
                    <a:pt x="89" y="281"/>
                    <a:pt x="92" y="275"/>
                  </a:cubicBezTo>
                  <a:cubicBezTo>
                    <a:pt x="103" y="252"/>
                    <a:pt x="111" y="243"/>
                    <a:pt x="111" y="243"/>
                  </a:cubicBezTo>
                  <a:cubicBezTo>
                    <a:pt x="111" y="243"/>
                    <a:pt x="96" y="217"/>
                    <a:pt x="111" y="217"/>
                  </a:cubicBezTo>
                  <a:cubicBezTo>
                    <a:pt x="125" y="217"/>
                    <a:pt x="137" y="230"/>
                    <a:pt x="142" y="217"/>
                  </a:cubicBezTo>
                  <a:cubicBezTo>
                    <a:pt x="148" y="204"/>
                    <a:pt x="148" y="198"/>
                    <a:pt x="157" y="185"/>
                  </a:cubicBezTo>
                  <a:cubicBezTo>
                    <a:pt x="166" y="172"/>
                    <a:pt x="170" y="165"/>
                    <a:pt x="177" y="165"/>
                  </a:cubicBezTo>
                  <a:cubicBezTo>
                    <a:pt x="185" y="165"/>
                    <a:pt x="218" y="158"/>
                    <a:pt x="205" y="146"/>
                  </a:cubicBezTo>
                  <a:cubicBezTo>
                    <a:pt x="192" y="135"/>
                    <a:pt x="193" y="111"/>
                    <a:pt x="208" y="100"/>
                  </a:cubicBezTo>
                  <a:cubicBezTo>
                    <a:pt x="224" y="89"/>
                    <a:pt x="220" y="81"/>
                    <a:pt x="224" y="66"/>
                  </a:cubicBezTo>
                  <a:cubicBezTo>
                    <a:pt x="226" y="59"/>
                    <a:pt x="230" y="54"/>
                    <a:pt x="234" y="51"/>
                  </a:cubicBezTo>
                  <a:lnTo>
                    <a:pt x="211" y="5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2" name="Freeform 21"/>
            <p:cNvSpPr/>
            <p:nvPr/>
          </p:nvSpPr>
          <p:spPr bwMode="auto">
            <a:xfrm>
              <a:off x="6808789" y="3649663"/>
              <a:ext cx="250825" cy="328612"/>
            </a:xfrm>
            <a:custGeom>
              <a:avLst/>
              <a:gdLst>
                <a:gd name="T0" fmla="*/ 85 w 101"/>
                <a:gd name="T1" fmla="*/ 108 h 132"/>
                <a:gd name="T2" fmla="*/ 101 w 101"/>
                <a:gd name="T3" fmla="*/ 99 h 132"/>
                <a:gd name="T4" fmla="*/ 101 w 101"/>
                <a:gd name="T5" fmla="*/ 82 h 132"/>
                <a:gd name="T6" fmla="*/ 100 w 101"/>
                <a:gd name="T7" fmla="*/ 71 h 132"/>
                <a:gd name="T8" fmla="*/ 92 w 101"/>
                <a:gd name="T9" fmla="*/ 51 h 132"/>
                <a:gd name="T10" fmla="*/ 82 w 101"/>
                <a:gd name="T11" fmla="*/ 30 h 132"/>
                <a:gd name="T12" fmla="*/ 49 w 101"/>
                <a:gd name="T13" fmla="*/ 9 h 132"/>
                <a:gd name="T14" fmla="*/ 41 w 101"/>
                <a:gd name="T15" fmla="*/ 0 h 132"/>
                <a:gd name="T16" fmla="*/ 25 w 101"/>
                <a:gd name="T17" fmla="*/ 0 h 132"/>
                <a:gd name="T18" fmla="*/ 14 w 101"/>
                <a:gd name="T19" fmla="*/ 14 h 132"/>
                <a:gd name="T20" fmla="*/ 14 w 101"/>
                <a:gd name="T21" fmla="*/ 38 h 132"/>
                <a:gd name="T22" fmla="*/ 36 w 101"/>
                <a:gd name="T23" fmla="*/ 64 h 132"/>
                <a:gd name="T24" fmla="*/ 36 w 101"/>
                <a:gd name="T25" fmla="*/ 65 h 132"/>
                <a:gd name="T26" fmla="*/ 11 w 101"/>
                <a:gd name="T27" fmla="*/ 91 h 132"/>
                <a:gd name="T28" fmla="*/ 3 w 101"/>
                <a:gd name="T29" fmla="*/ 95 h 132"/>
                <a:gd name="T30" fmla="*/ 3 w 101"/>
                <a:gd name="T31" fmla="*/ 109 h 132"/>
                <a:gd name="T32" fmla="*/ 8 w 101"/>
                <a:gd name="T33" fmla="*/ 114 h 132"/>
                <a:gd name="T34" fmla="*/ 26 w 101"/>
                <a:gd name="T35" fmla="*/ 123 h 132"/>
                <a:gd name="T36" fmla="*/ 50 w 101"/>
                <a:gd name="T37" fmla="*/ 132 h 132"/>
                <a:gd name="T38" fmla="*/ 50 w 101"/>
                <a:gd name="T39" fmla="*/ 132 h 132"/>
                <a:gd name="T40" fmla="*/ 55 w 101"/>
                <a:gd name="T41" fmla="*/ 131 h 132"/>
                <a:gd name="T42" fmla="*/ 56 w 101"/>
                <a:gd name="T43" fmla="*/ 123 h 132"/>
                <a:gd name="T44" fmla="*/ 56 w 101"/>
                <a:gd name="T45" fmla="*/ 119 h 132"/>
                <a:gd name="T46" fmla="*/ 59 w 101"/>
                <a:gd name="T47" fmla="*/ 113 h 132"/>
                <a:gd name="T48" fmla="*/ 85 w 101"/>
                <a:gd name="T49" fmla="*/ 10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132">
                  <a:moveTo>
                    <a:pt x="85" y="108"/>
                  </a:moveTo>
                  <a:cubicBezTo>
                    <a:pt x="93" y="104"/>
                    <a:pt x="100" y="100"/>
                    <a:pt x="101" y="99"/>
                  </a:cubicBezTo>
                  <a:cubicBezTo>
                    <a:pt x="101" y="97"/>
                    <a:pt x="101" y="87"/>
                    <a:pt x="101" y="82"/>
                  </a:cubicBezTo>
                  <a:cubicBezTo>
                    <a:pt x="100" y="78"/>
                    <a:pt x="100" y="74"/>
                    <a:pt x="100" y="71"/>
                  </a:cubicBezTo>
                  <a:cubicBezTo>
                    <a:pt x="100" y="63"/>
                    <a:pt x="99" y="58"/>
                    <a:pt x="92" y="51"/>
                  </a:cubicBezTo>
                  <a:cubicBezTo>
                    <a:pt x="86" y="45"/>
                    <a:pt x="83" y="34"/>
                    <a:pt x="82" y="30"/>
                  </a:cubicBezTo>
                  <a:cubicBezTo>
                    <a:pt x="49" y="9"/>
                    <a:pt x="49" y="9"/>
                    <a:pt x="49" y="9"/>
                  </a:cubicBezTo>
                  <a:cubicBezTo>
                    <a:pt x="41" y="0"/>
                    <a:pt x="41" y="0"/>
                    <a:pt x="41" y="0"/>
                  </a:cubicBezTo>
                  <a:cubicBezTo>
                    <a:pt x="25" y="0"/>
                    <a:pt x="25" y="0"/>
                    <a:pt x="25" y="0"/>
                  </a:cubicBezTo>
                  <a:cubicBezTo>
                    <a:pt x="22" y="2"/>
                    <a:pt x="14" y="12"/>
                    <a:pt x="14" y="14"/>
                  </a:cubicBezTo>
                  <a:cubicBezTo>
                    <a:pt x="15" y="19"/>
                    <a:pt x="14" y="33"/>
                    <a:pt x="14" y="38"/>
                  </a:cubicBezTo>
                  <a:cubicBezTo>
                    <a:pt x="36" y="64"/>
                    <a:pt x="36" y="64"/>
                    <a:pt x="36" y="64"/>
                  </a:cubicBezTo>
                  <a:cubicBezTo>
                    <a:pt x="36" y="65"/>
                    <a:pt x="36" y="65"/>
                    <a:pt x="36" y="65"/>
                  </a:cubicBezTo>
                  <a:cubicBezTo>
                    <a:pt x="35" y="74"/>
                    <a:pt x="29" y="90"/>
                    <a:pt x="11" y="91"/>
                  </a:cubicBezTo>
                  <a:cubicBezTo>
                    <a:pt x="7" y="92"/>
                    <a:pt x="4" y="93"/>
                    <a:pt x="3" y="95"/>
                  </a:cubicBezTo>
                  <a:cubicBezTo>
                    <a:pt x="0" y="99"/>
                    <a:pt x="2" y="106"/>
                    <a:pt x="3" y="109"/>
                  </a:cubicBezTo>
                  <a:cubicBezTo>
                    <a:pt x="5" y="111"/>
                    <a:pt x="7" y="113"/>
                    <a:pt x="8" y="114"/>
                  </a:cubicBezTo>
                  <a:cubicBezTo>
                    <a:pt x="26" y="123"/>
                    <a:pt x="26" y="123"/>
                    <a:pt x="26" y="123"/>
                  </a:cubicBezTo>
                  <a:cubicBezTo>
                    <a:pt x="26" y="123"/>
                    <a:pt x="40" y="132"/>
                    <a:pt x="50" y="132"/>
                  </a:cubicBezTo>
                  <a:cubicBezTo>
                    <a:pt x="50" y="132"/>
                    <a:pt x="50" y="132"/>
                    <a:pt x="50" y="132"/>
                  </a:cubicBezTo>
                  <a:cubicBezTo>
                    <a:pt x="53" y="132"/>
                    <a:pt x="54" y="131"/>
                    <a:pt x="55" y="131"/>
                  </a:cubicBezTo>
                  <a:cubicBezTo>
                    <a:pt x="56" y="130"/>
                    <a:pt x="56" y="126"/>
                    <a:pt x="56" y="123"/>
                  </a:cubicBezTo>
                  <a:cubicBezTo>
                    <a:pt x="56" y="121"/>
                    <a:pt x="56" y="120"/>
                    <a:pt x="56" y="119"/>
                  </a:cubicBezTo>
                  <a:cubicBezTo>
                    <a:pt x="56" y="117"/>
                    <a:pt x="57" y="114"/>
                    <a:pt x="59" y="113"/>
                  </a:cubicBezTo>
                  <a:cubicBezTo>
                    <a:pt x="65" y="107"/>
                    <a:pt x="80" y="107"/>
                    <a:pt x="85"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3" name="Freeform 22"/>
            <p:cNvSpPr/>
            <p:nvPr/>
          </p:nvSpPr>
          <p:spPr bwMode="auto">
            <a:xfrm>
              <a:off x="3127375" y="1589087"/>
              <a:ext cx="2622550" cy="1971675"/>
            </a:xfrm>
            <a:custGeom>
              <a:avLst/>
              <a:gdLst>
                <a:gd name="T0" fmla="*/ 240 w 1056"/>
                <a:gd name="T1" fmla="*/ 713 h 793"/>
                <a:gd name="T2" fmla="*/ 361 w 1056"/>
                <a:gd name="T3" fmla="*/ 730 h 793"/>
                <a:gd name="T4" fmla="*/ 479 w 1056"/>
                <a:gd name="T5" fmla="*/ 766 h 793"/>
                <a:gd name="T6" fmla="*/ 590 w 1056"/>
                <a:gd name="T7" fmla="*/ 756 h 793"/>
                <a:gd name="T8" fmla="*/ 647 w 1056"/>
                <a:gd name="T9" fmla="*/ 766 h 793"/>
                <a:gd name="T10" fmla="*/ 740 w 1056"/>
                <a:gd name="T11" fmla="*/ 793 h 793"/>
                <a:gd name="T12" fmla="*/ 759 w 1056"/>
                <a:gd name="T13" fmla="*/ 756 h 793"/>
                <a:gd name="T14" fmla="*/ 738 w 1056"/>
                <a:gd name="T15" fmla="*/ 691 h 793"/>
                <a:gd name="T16" fmla="*/ 736 w 1056"/>
                <a:gd name="T17" fmla="*/ 667 h 793"/>
                <a:gd name="T18" fmla="*/ 853 w 1056"/>
                <a:gd name="T19" fmla="*/ 648 h 793"/>
                <a:gd name="T20" fmla="*/ 901 w 1056"/>
                <a:gd name="T21" fmla="*/ 563 h 793"/>
                <a:gd name="T22" fmla="*/ 964 w 1056"/>
                <a:gd name="T23" fmla="*/ 509 h 793"/>
                <a:gd name="T24" fmla="*/ 1018 w 1056"/>
                <a:gd name="T25" fmla="*/ 509 h 793"/>
                <a:gd name="T26" fmla="*/ 1037 w 1056"/>
                <a:gd name="T27" fmla="*/ 496 h 793"/>
                <a:gd name="T28" fmla="*/ 1038 w 1056"/>
                <a:gd name="T29" fmla="*/ 471 h 793"/>
                <a:gd name="T30" fmla="*/ 1045 w 1056"/>
                <a:gd name="T31" fmla="*/ 460 h 793"/>
                <a:gd name="T32" fmla="*/ 1020 w 1056"/>
                <a:gd name="T33" fmla="*/ 374 h 793"/>
                <a:gd name="T34" fmla="*/ 905 w 1056"/>
                <a:gd name="T35" fmla="*/ 298 h 793"/>
                <a:gd name="T36" fmla="*/ 844 w 1056"/>
                <a:gd name="T37" fmla="*/ 244 h 793"/>
                <a:gd name="T38" fmla="*/ 861 w 1056"/>
                <a:gd name="T39" fmla="*/ 166 h 793"/>
                <a:gd name="T40" fmla="*/ 826 w 1056"/>
                <a:gd name="T41" fmla="*/ 103 h 793"/>
                <a:gd name="T42" fmla="*/ 770 w 1056"/>
                <a:gd name="T43" fmla="*/ 42 h 793"/>
                <a:gd name="T44" fmla="*/ 725 w 1056"/>
                <a:gd name="T45" fmla="*/ 7 h 793"/>
                <a:gd name="T46" fmla="*/ 685 w 1056"/>
                <a:gd name="T47" fmla="*/ 47 h 793"/>
                <a:gd name="T48" fmla="*/ 657 w 1056"/>
                <a:gd name="T49" fmla="*/ 104 h 793"/>
                <a:gd name="T50" fmla="*/ 606 w 1056"/>
                <a:gd name="T51" fmla="*/ 120 h 793"/>
                <a:gd name="T52" fmla="*/ 560 w 1056"/>
                <a:gd name="T53" fmla="*/ 84 h 793"/>
                <a:gd name="T54" fmla="*/ 494 w 1056"/>
                <a:gd name="T55" fmla="*/ 160 h 793"/>
                <a:gd name="T56" fmla="*/ 498 w 1056"/>
                <a:gd name="T57" fmla="*/ 188 h 793"/>
                <a:gd name="T58" fmla="*/ 472 w 1056"/>
                <a:gd name="T59" fmla="*/ 174 h 793"/>
                <a:gd name="T60" fmla="*/ 396 w 1056"/>
                <a:gd name="T61" fmla="*/ 170 h 793"/>
                <a:gd name="T62" fmla="*/ 396 w 1056"/>
                <a:gd name="T63" fmla="*/ 205 h 793"/>
                <a:gd name="T64" fmla="*/ 396 w 1056"/>
                <a:gd name="T65" fmla="*/ 284 h 793"/>
                <a:gd name="T66" fmla="*/ 366 w 1056"/>
                <a:gd name="T67" fmla="*/ 304 h 793"/>
                <a:gd name="T68" fmla="*/ 332 w 1056"/>
                <a:gd name="T69" fmla="*/ 342 h 793"/>
                <a:gd name="T70" fmla="*/ 261 w 1056"/>
                <a:gd name="T71" fmla="*/ 350 h 793"/>
                <a:gd name="T72" fmla="*/ 214 w 1056"/>
                <a:gd name="T73" fmla="*/ 367 h 793"/>
                <a:gd name="T74" fmla="*/ 165 w 1056"/>
                <a:gd name="T75" fmla="*/ 371 h 793"/>
                <a:gd name="T76" fmla="*/ 111 w 1056"/>
                <a:gd name="T77" fmla="*/ 347 h 793"/>
                <a:gd name="T78" fmla="*/ 80 w 1056"/>
                <a:gd name="T79" fmla="*/ 360 h 793"/>
                <a:gd name="T80" fmla="*/ 28 w 1056"/>
                <a:gd name="T81" fmla="*/ 383 h 793"/>
                <a:gd name="T82" fmla="*/ 12 w 1056"/>
                <a:gd name="T83" fmla="*/ 411 h 793"/>
                <a:gd name="T84" fmla="*/ 12 w 1056"/>
                <a:gd name="T85" fmla="*/ 439 h 793"/>
                <a:gd name="T86" fmla="*/ 41 w 1056"/>
                <a:gd name="T87" fmla="*/ 484 h 793"/>
                <a:gd name="T88" fmla="*/ 12 w 1056"/>
                <a:gd name="T89" fmla="*/ 526 h 793"/>
                <a:gd name="T90" fmla="*/ 12 w 1056"/>
                <a:gd name="T91" fmla="*/ 537 h 793"/>
                <a:gd name="T92" fmla="*/ 51 w 1056"/>
                <a:gd name="T93" fmla="*/ 572 h 793"/>
                <a:gd name="T94" fmla="*/ 49 w 1056"/>
                <a:gd name="T95" fmla="*/ 626 h 793"/>
                <a:gd name="T96" fmla="*/ 81 w 1056"/>
                <a:gd name="T97" fmla="*/ 648 h 793"/>
                <a:gd name="T98" fmla="*/ 119 w 1056"/>
                <a:gd name="T99" fmla="*/ 680 h 793"/>
                <a:gd name="T100" fmla="*/ 125 w 1056"/>
                <a:gd name="T101" fmla="*/ 735 h 793"/>
                <a:gd name="T102" fmla="*/ 138 w 1056"/>
                <a:gd name="T103" fmla="*/ 74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793">
                  <a:moveTo>
                    <a:pt x="200" y="742"/>
                  </a:moveTo>
                  <a:cubicBezTo>
                    <a:pt x="240" y="713"/>
                    <a:pt x="240" y="713"/>
                    <a:pt x="240" y="713"/>
                  </a:cubicBezTo>
                  <a:cubicBezTo>
                    <a:pt x="283" y="727"/>
                    <a:pt x="283" y="727"/>
                    <a:pt x="283" y="727"/>
                  </a:cubicBezTo>
                  <a:cubicBezTo>
                    <a:pt x="294" y="723"/>
                    <a:pt x="349" y="704"/>
                    <a:pt x="361" y="730"/>
                  </a:cubicBezTo>
                  <a:cubicBezTo>
                    <a:pt x="371" y="751"/>
                    <a:pt x="403" y="764"/>
                    <a:pt x="408" y="766"/>
                  </a:cubicBezTo>
                  <a:cubicBezTo>
                    <a:pt x="479" y="766"/>
                    <a:pt x="479" y="766"/>
                    <a:pt x="479" y="766"/>
                  </a:cubicBezTo>
                  <a:cubicBezTo>
                    <a:pt x="488" y="763"/>
                    <a:pt x="512" y="754"/>
                    <a:pt x="517" y="754"/>
                  </a:cubicBezTo>
                  <a:cubicBezTo>
                    <a:pt x="523" y="754"/>
                    <a:pt x="587" y="756"/>
                    <a:pt x="590" y="756"/>
                  </a:cubicBezTo>
                  <a:cubicBezTo>
                    <a:pt x="590" y="756"/>
                    <a:pt x="590" y="756"/>
                    <a:pt x="590" y="756"/>
                  </a:cubicBezTo>
                  <a:cubicBezTo>
                    <a:pt x="647" y="766"/>
                    <a:pt x="647" y="766"/>
                    <a:pt x="647" y="766"/>
                  </a:cubicBezTo>
                  <a:cubicBezTo>
                    <a:pt x="680" y="793"/>
                    <a:pt x="680" y="793"/>
                    <a:pt x="680" y="793"/>
                  </a:cubicBezTo>
                  <a:cubicBezTo>
                    <a:pt x="740" y="793"/>
                    <a:pt x="740" y="793"/>
                    <a:pt x="740" y="793"/>
                  </a:cubicBezTo>
                  <a:cubicBezTo>
                    <a:pt x="740" y="775"/>
                    <a:pt x="740" y="775"/>
                    <a:pt x="740" y="775"/>
                  </a:cubicBezTo>
                  <a:cubicBezTo>
                    <a:pt x="759" y="756"/>
                    <a:pt x="759" y="756"/>
                    <a:pt x="759" y="756"/>
                  </a:cubicBezTo>
                  <a:cubicBezTo>
                    <a:pt x="759" y="750"/>
                    <a:pt x="760" y="727"/>
                    <a:pt x="759" y="718"/>
                  </a:cubicBezTo>
                  <a:cubicBezTo>
                    <a:pt x="758" y="711"/>
                    <a:pt x="745" y="698"/>
                    <a:pt x="738" y="691"/>
                  </a:cubicBezTo>
                  <a:cubicBezTo>
                    <a:pt x="736" y="690"/>
                    <a:pt x="736" y="690"/>
                    <a:pt x="736" y="690"/>
                  </a:cubicBezTo>
                  <a:cubicBezTo>
                    <a:pt x="736" y="667"/>
                    <a:pt x="736" y="667"/>
                    <a:pt x="736" y="667"/>
                  </a:cubicBezTo>
                  <a:cubicBezTo>
                    <a:pt x="736" y="659"/>
                    <a:pt x="752" y="648"/>
                    <a:pt x="764" y="648"/>
                  </a:cubicBezTo>
                  <a:cubicBezTo>
                    <a:pt x="853" y="648"/>
                    <a:pt x="853" y="648"/>
                    <a:pt x="853" y="648"/>
                  </a:cubicBezTo>
                  <a:cubicBezTo>
                    <a:pt x="880" y="583"/>
                    <a:pt x="880" y="583"/>
                    <a:pt x="880" y="583"/>
                  </a:cubicBezTo>
                  <a:cubicBezTo>
                    <a:pt x="884" y="579"/>
                    <a:pt x="895" y="565"/>
                    <a:pt x="901" y="563"/>
                  </a:cubicBezTo>
                  <a:cubicBezTo>
                    <a:pt x="904" y="562"/>
                    <a:pt x="916" y="554"/>
                    <a:pt x="922" y="549"/>
                  </a:cubicBezTo>
                  <a:cubicBezTo>
                    <a:pt x="964" y="509"/>
                    <a:pt x="964" y="509"/>
                    <a:pt x="964" y="509"/>
                  </a:cubicBezTo>
                  <a:cubicBezTo>
                    <a:pt x="966" y="509"/>
                    <a:pt x="966" y="509"/>
                    <a:pt x="966" y="509"/>
                  </a:cubicBezTo>
                  <a:cubicBezTo>
                    <a:pt x="967" y="509"/>
                    <a:pt x="995" y="516"/>
                    <a:pt x="1018" y="509"/>
                  </a:cubicBezTo>
                  <a:cubicBezTo>
                    <a:pt x="1034" y="504"/>
                    <a:pt x="1038" y="498"/>
                    <a:pt x="1038" y="497"/>
                  </a:cubicBezTo>
                  <a:cubicBezTo>
                    <a:pt x="1037" y="496"/>
                    <a:pt x="1037" y="496"/>
                    <a:pt x="1037" y="496"/>
                  </a:cubicBezTo>
                  <a:cubicBezTo>
                    <a:pt x="1038" y="496"/>
                    <a:pt x="1038" y="496"/>
                    <a:pt x="1038" y="496"/>
                  </a:cubicBezTo>
                  <a:cubicBezTo>
                    <a:pt x="1038" y="471"/>
                    <a:pt x="1038" y="471"/>
                    <a:pt x="1038" y="471"/>
                  </a:cubicBezTo>
                  <a:cubicBezTo>
                    <a:pt x="1041" y="459"/>
                    <a:pt x="1041" y="459"/>
                    <a:pt x="1041" y="459"/>
                  </a:cubicBezTo>
                  <a:cubicBezTo>
                    <a:pt x="1045" y="460"/>
                    <a:pt x="1045" y="460"/>
                    <a:pt x="1045" y="460"/>
                  </a:cubicBezTo>
                  <a:cubicBezTo>
                    <a:pt x="1045" y="460"/>
                    <a:pt x="1039" y="441"/>
                    <a:pt x="1032" y="428"/>
                  </a:cubicBezTo>
                  <a:cubicBezTo>
                    <a:pt x="1025" y="415"/>
                    <a:pt x="1056" y="392"/>
                    <a:pt x="1020" y="374"/>
                  </a:cubicBezTo>
                  <a:cubicBezTo>
                    <a:pt x="983" y="355"/>
                    <a:pt x="970" y="326"/>
                    <a:pt x="970" y="326"/>
                  </a:cubicBezTo>
                  <a:cubicBezTo>
                    <a:pt x="970" y="326"/>
                    <a:pt x="911" y="301"/>
                    <a:pt x="905" y="298"/>
                  </a:cubicBezTo>
                  <a:cubicBezTo>
                    <a:pt x="900" y="296"/>
                    <a:pt x="844" y="280"/>
                    <a:pt x="844" y="272"/>
                  </a:cubicBezTo>
                  <a:cubicBezTo>
                    <a:pt x="844" y="263"/>
                    <a:pt x="833" y="255"/>
                    <a:pt x="844" y="244"/>
                  </a:cubicBezTo>
                  <a:cubicBezTo>
                    <a:pt x="855" y="233"/>
                    <a:pt x="864" y="219"/>
                    <a:pt x="864" y="210"/>
                  </a:cubicBezTo>
                  <a:cubicBezTo>
                    <a:pt x="864" y="202"/>
                    <a:pt x="866" y="181"/>
                    <a:pt x="861" y="166"/>
                  </a:cubicBezTo>
                  <a:cubicBezTo>
                    <a:pt x="855" y="150"/>
                    <a:pt x="848" y="130"/>
                    <a:pt x="848" y="130"/>
                  </a:cubicBezTo>
                  <a:cubicBezTo>
                    <a:pt x="826" y="103"/>
                    <a:pt x="826" y="103"/>
                    <a:pt x="826" y="103"/>
                  </a:cubicBezTo>
                  <a:cubicBezTo>
                    <a:pt x="802" y="92"/>
                    <a:pt x="802" y="92"/>
                    <a:pt x="802" y="92"/>
                  </a:cubicBezTo>
                  <a:cubicBezTo>
                    <a:pt x="802" y="92"/>
                    <a:pt x="770" y="64"/>
                    <a:pt x="770" y="42"/>
                  </a:cubicBezTo>
                  <a:cubicBezTo>
                    <a:pt x="770" y="19"/>
                    <a:pt x="780" y="17"/>
                    <a:pt x="760" y="17"/>
                  </a:cubicBezTo>
                  <a:cubicBezTo>
                    <a:pt x="741" y="17"/>
                    <a:pt x="732" y="0"/>
                    <a:pt x="725" y="7"/>
                  </a:cubicBezTo>
                  <a:cubicBezTo>
                    <a:pt x="719" y="14"/>
                    <a:pt x="724" y="25"/>
                    <a:pt x="714" y="32"/>
                  </a:cubicBezTo>
                  <a:cubicBezTo>
                    <a:pt x="705" y="39"/>
                    <a:pt x="712" y="46"/>
                    <a:pt x="685" y="47"/>
                  </a:cubicBezTo>
                  <a:cubicBezTo>
                    <a:pt x="659" y="49"/>
                    <a:pt x="657" y="58"/>
                    <a:pt x="657" y="63"/>
                  </a:cubicBezTo>
                  <a:cubicBezTo>
                    <a:pt x="657" y="67"/>
                    <a:pt x="657" y="104"/>
                    <a:pt x="657" y="104"/>
                  </a:cubicBezTo>
                  <a:cubicBezTo>
                    <a:pt x="657" y="104"/>
                    <a:pt x="663" y="121"/>
                    <a:pt x="649" y="121"/>
                  </a:cubicBezTo>
                  <a:cubicBezTo>
                    <a:pt x="635" y="121"/>
                    <a:pt x="606" y="120"/>
                    <a:pt x="606" y="120"/>
                  </a:cubicBezTo>
                  <a:cubicBezTo>
                    <a:pt x="583" y="109"/>
                    <a:pt x="583" y="109"/>
                    <a:pt x="583" y="109"/>
                  </a:cubicBezTo>
                  <a:cubicBezTo>
                    <a:pt x="560" y="84"/>
                    <a:pt x="560" y="84"/>
                    <a:pt x="560" y="84"/>
                  </a:cubicBezTo>
                  <a:cubicBezTo>
                    <a:pt x="525" y="113"/>
                    <a:pt x="525" y="113"/>
                    <a:pt x="525" y="113"/>
                  </a:cubicBezTo>
                  <a:cubicBezTo>
                    <a:pt x="494" y="160"/>
                    <a:pt x="494" y="160"/>
                    <a:pt x="494" y="160"/>
                  </a:cubicBezTo>
                  <a:cubicBezTo>
                    <a:pt x="494" y="160"/>
                    <a:pt x="490" y="170"/>
                    <a:pt x="494" y="174"/>
                  </a:cubicBezTo>
                  <a:cubicBezTo>
                    <a:pt x="498" y="178"/>
                    <a:pt x="498" y="188"/>
                    <a:pt x="498" y="188"/>
                  </a:cubicBezTo>
                  <a:cubicBezTo>
                    <a:pt x="484" y="184"/>
                    <a:pt x="484" y="184"/>
                    <a:pt x="484" y="184"/>
                  </a:cubicBezTo>
                  <a:cubicBezTo>
                    <a:pt x="472" y="174"/>
                    <a:pt x="472" y="174"/>
                    <a:pt x="472" y="174"/>
                  </a:cubicBezTo>
                  <a:cubicBezTo>
                    <a:pt x="472" y="174"/>
                    <a:pt x="424" y="170"/>
                    <a:pt x="410" y="170"/>
                  </a:cubicBezTo>
                  <a:cubicBezTo>
                    <a:pt x="396" y="170"/>
                    <a:pt x="396" y="170"/>
                    <a:pt x="396" y="170"/>
                  </a:cubicBezTo>
                  <a:cubicBezTo>
                    <a:pt x="381" y="174"/>
                    <a:pt x="381" y="174"/>
                    <a:pt x="381" y="174"/>
                  </a:cubicBezTo>
                  <a:cubicBezTo>
                    <a:pt x="381" y="174"/>
                    <a:pt x="402" y="190"/>
                    <a:pt x="396" y="205"/>
                  </a:cubicBezTo>
                  <a:cubicBezTo>
                    <a:pt x="391" y="220"/>
                    <a:pt x="394" y="236"/>
                    <a:pt x="394" y="243"/>
                  </a:cubicBezTo>
                  <a:cubicBezTo>
                    <a:pt x="394" y="249"/>
                    <a:pt x="396" y="284"/>
                    <a:pt x="396" y="284"/>
                  </a:cubicBezTo>
                  <a:cubicBezTo>
                    <a:pt x="381" y="290"/>
                    <a:pt x="381" y="290"/>
                    <a:pt x="381" y="290"/>
                  </a:cubicBezTo>
                  <a:cubicBezTo>
                    <a:pt x="366" y="304"/>
                    <a:pt x="366" y="304"/>
                    <a:pt x="366" y="304"/>
                  </a:cubicBezTo>
                  <a:cubicBezTo>
                    <a:pt x="356" y="332"/>
                    <a:pt x="356" y="332"/>
                    <a:pt x="356" y="332"/>
                  </a:cubicBezTo>
                  <a:cubicBezTo>
                    <a:pt x="356" y="332"/>
                    <a:pt x="357" y="337"/>
                    <a:pt x="332" y="342"/>
                  </a:cubicBezTo>
                  <a:cubicBezTo>
                    <a:pt x="307" y="346"/>
                    <a:pt x="283" y="347"/>
                    <a:pt x="283" y="347"/>
                  </a:cubicBezTo>
                  <a:cubicBezTo>
                    <a:pt x="261" y="350"/>
                    <a:pt x="261" y="350"/>
                    <a:pt x="261" y="350"/>
                  </a:cubicBezTo>
                  <a:cubicBezTo>
                    <a:pt x="239" y="354"/>
                    <a:pt x="239" y="354"/>
                    <a:pt x="239" y="354"/>
                  </a:cubicBezTo>
                  <a:cubicBezTo>
                    <a:pt x="214" y="367"/>
                    <a:pt x="214" y="367"/>
                    <a:pt x="214" y="367"/>
                  </a:cubicBezTo>
                  <a:cubicBezTo>
                    <a:pt x="214" y="367"/>
                    <a:pt x="198" y="348"/>
                    <a:pt x="193" y="350"/>
                  </a:cubicBezTo>
                  <a:cubicBezTo>
                    <a:pt x="187" y="351"/>
                    <a:pt x="165" y="371"/>
                    <a:pt x="165" y="371"/>
                  </a:cubicBezTo>
                  <a:cubicBezTo>
                    <a:pt x="165" y="371"/>
                    <a:pt x="143" y="376"/>
                    <a:pt x="134" y="368"/>
                  </a:cubicBezTo>
                  <a:cubicBezTo>
                    <a:pt x="126" y="360"/>
                    <a:pt x="111" y="347"/>
                    <a:pt x="111" y="347"/>
                  </a:cubicBezTo>
                  <a:cubicBezTo>
                    <a:pt x="97" y="347"/>
                    <a:pt x="97" y="347"/>
                    <a:pt x="97" y="347"/>
                  </a:cubicBezTo>
                  <a:cubicBezTo>
                    <a:pt x="80" y="360"/>
                    <a:pt x="80" y="360"/>
                    <a:pt x="80" y="360"/>
                  </a:cubicBezTo>
                  <a:cubicBezTo>
                    <a:pt x="48" y="360"/>
                    <a:pt x="48" y="360"/>
                    <a:pt x="48" y="360"/>
                  </a:cubicBezTo>
                  <a:cubicBezTo>
                    <a:pt x="48" y="360"/>
                    <a:pt x="32" y="383"/>
                    <a:pt x="28" y="383"/>
                  </a:cubicBezTo>
                  <a:cubicBezTo>
                    <a:pt x="24" y="383"/>
                    <a:pt x="12" y="397"/>
                    <a:pt x="12" y="397"/>
                  </a:cubicBezTo>
                  <a:cubicBezTo>
                    <a:pt x="12" y="411"/>
                    <a:pt x="12" y="411"/>
                    <a:pt x="12" y="411"/>
                  </a:cubicBezTo>
                  <a:cubicBezTo>
                    <a:pt x="12" y="427"/>
                    <a:pt x="12" y="427"/>
                    <a:pt x="12" y="427"/>
                  </a:cubicBezTo>
                  <a:cubicBezTo>
                    <a:pt x="12" y="439"/>
                    <a:pt x="12" y="439"/>
                    <a:pt x="12" y="439"/>
                  </a:cubicBezTo>
                  <a:cubicBezTo>
                    <a:pt x="34" y="446"/>
                    <a:pt x="34" y="446"/>
                    <a:pt x="34" y="446"/>
                  </a:cubicBezTo>
                  <a:cubicBezTo>
                    <a:pt x="34" y="446"/>
                    <a:pt x="46" y="464"/>
                    <a:pt x="41" y="484"/>
                  </a:cubicBezTo>
                  <a:cubicBezTo>
                    <a:pt x="35" y="503"/>
                    <a:pt x="31" y="527"/>
                    <a:pt x="31" y="527"/>
                  </a:cubicBezTo>
                  <a:cubicBezTo>
                    <a:pt x="12" y="526"/>
                    <a:pt x="12" y="526"/>
                    <a:pt x="12" y="526"/>
                  </a:cubicBezTo>
                  <a:cubicBezTo>
                    <a:pt x="0" y="526"/>
                    <a:pt x="0" y="526"/>
                    <a:pt x="0" y="526"/>
                  </a:cubicBezTo>
                  <a:cubicBezTo>
                    <a:pt x="12" y="537"/>
                    <a:pt x="12" y="537"/>
                    <a:pt x="12" y="537"/>
                  </a:cubicBezTo>
                  <a:cubicBezTo>
                    <a:pt x="37" y="553"/>
                    <a:pt x="37" y="553"/>
                    <a:pt x="37" y="553"/>
                  </a:cubicBezTo>
                  <a:cubicBezTo>
                    <a:pt x="51" y="572"/>
                    <a:pt x="51" y="572"/>
                    <a:pt x="51" y="572"/>
                  </a:cubicBezTo>
                  <a:cubicBezTo>
                    <a:pt x="51" y="572"/>
                    <a:pt x="55" y="577"/>
                    <a:pt x="52" y="594"/>
                  </a:cubicBezTo>
                  <a:cubicBezTo>
                    <a:pt x="49" y="611"/>
                    <a:pt x="49" y="626"/>
                    <a:pt x="49" y="626"/>
                  </a:cubicBezTo>
                  <a:cubicBezTo>
                    <a:pt x="66" y="633"/>
                    <a:pt x="66" y="633"/>
                    <a:pt x="66" y="633"/>
                  </a:cubicBezTo>
                  <a:cubicBezTo>
                    <a:pt x="81" y="648"/>
                    <a:pt x="81" y="648"/>
                    <a:pt x="81" y="648"/>
                  </a:cubicBezTo>
                  <a:cubicBezTo>
                    <a:pt x="112" y="671"/>
                    <a:pt x="112" y="671"/>
                    <a:pt x="112" y="671"/>
                  </a:cubicBezTo>
                  <a:cubicBezTo>
                    <a:pt x="119" y="680"/>
                    <a:pt x="119" y="680"/>
                    <a:pt x="119" y="680"/>
                  </a:cubicBezTo>
                  <a:cubicBezTo>
                    <a:pt x="126" y="701"/>
                    <a:pt x="126" y="701"/>
                    <a:pt x="126" y="701"/>
                  </a:cubicBezTo>
                  <a:cubicBezTo>
                    <a:pt x="125" y="735"/>
                    <a:pt x="125" y="735"/>
                    <a:pt x="125" y="735"/>
                  </a:cubicBezTo>
                  <a:cubicBezTo>
                    <a:pt x="138" y="746"/>
                    <a:pt x="138" y="746"/>
                    <a:pt x="138" y="746"/>
                  </a:cubicBezTo>
                  <a:cubicBezTo>
                    <a:pt x="138" y="742"/>
                    <a:pt x="138" y="742"/>
                    <a:pt x="138" y="742"/>
                  </a:cubicBezTo>
                  <a:lnTo>
                    <a:pt x="200" y="742"/>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4" name="Freeform 23"/>
            <p:cNvSpPr/>
            <p:nvPr/>
          </p:nvSpPr>
          <p:spPr bwMode="auto">
            <a:xfrm>
              <a:off x="6656388" y="3357563"/>
              <a:ext cx="284163" cy="542925"/>
            </a:xfrm>
            <a:custGeom>
              <a:avLst/>
              <a:gdLst>
                <a:gd name="T0" fmla="*/ 77 w 114"/>
                <a:gd name="T1" fmla="*/ 8 h 219"/>
                <a:gd name="T2" fmla="*/ 76 w 114"/>
                <a:gd name="T3" fmla="*/ 6 h 219"/>
                <a:gd name="T4" fmla="*/ 73 w 114"/>
                <a:gd name="T5" fmla="*/ 1 h 219"/>
                <a:gd name="T6" fmla="*/ 54 w 114"/>
                <a:gd name="T7" fmla="*/ 18 h 219"/>
                <a:gd name="T8" fmla="*/ 35 w 114"/>
                <a:gd name="T9" fmla="*/ 75 h 219"/>
                <a:gd name="T10" fmla="*/ 0 w 114"/>
                <a:gd name="T11" fmla="*/ 99 h 219"/>
                <a:gd name="T12" fmla="*/ 16 w 114"/>
                <a:gd name="T13" fmla="*/ 123 h 219"/>
                <a:gd name="T14" fmla="*/ 17 w 114"/>
                <a:gd name="T15" fmla="*/ 147 h 219"/>
                <a:gd name="T16" fmla="*/ 16 w 114"/>
                <a:gd name="T17" fmla="*/ 156 h 219"/>
                <a:gd name="T18" fmla="*/ 18 w 114"/>
                <a:gd name="T19" fmla="*/ 172 h 219"/>
                <a:gd name="T20" fmla="*/ 18 w 114"/>
                <a:gd name="T21" fmla="*/ 185 h 219"/>
                <a:gd name="T22" fmla="*/ 44 w 114"/>
                <a:gd name="T23" fmla="*/ 213 h 219"/>
                <a:gd name="T24" fmla="*/ 55 w 114"/>
                <a:gd name="T25" fmla="*/ 219 h 219"/>
                <a:gd name="T26" fmla="*/ 57 w 114"/>
                <a:gd name="T27" fmla="*/ 209 h 219"/>
                <a:gd name="T28" fmla="*/ 71 w 114"/>
                <a:gd name="T29" fmla="*/ 201 h 219"/>
                <a:gd name="T30" fmla="*/ 89 w 114"/>
                <a:gd name="T31" fmla="*/ 184 h 219"/>
                <a:gd name="T32" fmla="*/ 67 w 114"/>
                <a:gd name="T33" fmla="*/ 158 h 219"/>
                <a:gd name="T34" fmla="*/ 67 w 114"/>
                <a:gd name="T35" fmla="*/ 157 h 219"/>
                <a:gd name="T36" fmla="*/ 67 w 114"/>
                <a:gd name="T37" fmla="*/ 133 h 219"/>
                <a:gd name="T38" fmla="*/ 75 w 114"/>
                <a:gd name="T39" fmla="*/ 118 h 219"/>
                <a:gd name="T40" fmla="*/ 85 w 114"/>
                <a:gd name="T41" fmla="*/ 110 h 219"/>
                <a:gd name="T42" fmla="*/ 102 w 114"/>
                <a:gd name="T43" fmla="*/ 110 h 219"/>
                <a:gd name="T44" fmla="*/ 114 w 114"/>
                <a:gd name="T45" fmla="*/ 90 h 219"/>
                <a:gd name="T46" fmla="*/ 82 w 114"/>
                <a:gd name="T47" fmla="*/ 64 h 219"/>
                <a:gd name="T48" fmla="*/ 76 w 114"/>
                <a:gd name="T49" fmla="*/ 41 h 219"/>
                <a:gd name="T50" fmla="*/ 77 w 114"/>
                <a:gd name="T51" fmla="*/ 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219">
                  <a:moveTo>
                    <a:pt x="77" y="8"/>
                  </a:moveTo>
                  <a:cubicBezTo>
                    <a:pt x="76" y="6"/>
                    <a:pt x="76" y="6"/>
                    <a:pt x="76" y="6"/>
                  </a:cubicBezTo>
                  <a:cubicBezTo>
                    <a:pt x="76" y="4"/>
                    <a:pt x="75" y="1"/>
                    <a:pt x="73" y="1"/>
                  </a:cubicBezTo>
                  <a:cubicBezTo>
                    <a:pt x="69" y="0"/>
                    <a:pt x="60" y="9"/>
                    <a:pt x="54" y="18"/>
                  </a:cubicBezTo>
                  <a:cubicBezTo>
                    <a:pt x="52" y="24"/>
                    <a:pt x="39" y="66"/>
                    <a:pt x="35" y="75"/>
                  </a:cubicBezTo>
                  <a:cubicBezTo>
                    <a:pt x="32" y="84"/>
                    <a:pt x="18" y="96"/>
                    <a:pt x="0" y="99"/>
                  </a:cubicBezTo>
                  <a:cubicBezTo>
                    <a:pt x="6" y="104"/>
                    <a:pt x="14" y="113"/>
                    <a:pt x="16" y="123"/>
                  </a:cubicBezTo>
                  <a:cubicBezTo>
                    <a:pt x="19" y="132"/>
                    <a:pt x="18" y="141"/>
                    <a:pt x="17" y="147"/>
                  </a:cubicBezTo>
                  <a:cubicBezTo>
                    <a:pt x="16" y="151"/>
                    <a:pt x="16" y="154"/>
                    <a:pt x="16" y="156"/>
                  </a:cubicBezTo>
                  <a:cubicBezTo>
                    <a:pt x="18" y="160"/>
                    <a:pt x="18" y="165"/>
                    <a:pt x="18" y="172"/>
                  </a:cubicBezTo>
                  <a:cubicBezTo>
                    <a:pt x="18" y="176"/>
                    <a:pt x="18" y="180"/>
                    <a:pt x="18" y="185"/>
                  </a:cubicBezTo>
                  <a:cubicBezTo>
                    <a:pt x="19" y="195"/>
                    <a:pt x="37" y="211"/>
                    <a:pt x="44" y="213"/>
                  </a:cubicBezTo>
                  <a:cubicBezTo>
                    <a:pt x="47" y="213"/>
                    <a:pt x="51" y="216"/>
                    <a:pt x="55" y="219"/>
                  </a:cubicBezTo>
                  <a:cubicBezTo>
                    <a:pt x="55" y="216"/>
                    <a:pt x="55" y="212"/>
                    <a:pt x="57" y="209"/>
                  </a:cubicBezTo>
                  <a:cubicBezTo>
                    <a:pt x="59" y="206"/>
                    <a:pt x="63" y="202"/>
                    <a:pt x="71" y="201"/>
                  </a:cubicBezTo>
                  <a:cubicBezTo>
                    <a:pt x="84" y="200"/>
                    <a:pt x="88" y="189"/>
                    <a:pt x="89" y="184"/>
                  </a:cubicBezTo>
                  <a:cubicBezTo>
                    <a:pt x="67" y="158"/>
                    <a:pt x="67" y="158"/>
                    <a:pt x="67" y="158"/>
                  </a:cubicBezTo>
                  <a:cubicBezTo>
                    <a:pt x="67" y="157"/>
                    <a:pt x="67" y="157"/>
                    <a:pt x="67" y="157"/>
                  </a:cubicBezTo>
                  <a:cubicBezTo>
                    <a:pt x="67" y="152"/>
                    <a:pt x="68" y="138"/>
                    <a:pt x="67" y="133"/>
                  </a:cubicBezTo>
                  <a:cubicBezTo>
                    <a:pt x="67" y="129"/>
                    <a:pt x="71" y="122"/>
                    <a:pt x="75" y="118"/>
                  </a:cubicBezTo>
                  <a:cubicBezTo>
                    <a:pt x="82" y="110"/>
                    <a:pt x="84" y="110"/>
                    <a:pt x="85" y="110"/>
                  </a:cubicBezTo>
                  <a:cubicBezTo>
                    <a:pt x="102" y="110"/>
                    <a:pt x="102" y="110"/>
                    <a:pt x="102" y="110"/>
                  </a:cubicBezTo>
                  <a:cubicBezTo>
                    <a:pt x="114" y="90"/>
                    <a:pt x="114" y="90"/>
                    <a:pt x="114" y="90"/>
                  </a:cubicBezTo>
                  <a:cubicBezTo>
                    <a:pt x="103" y="87"/>
                    <a:pt x="89" y="75"/>
                    <a:pt x="82" y="64"/>
                  </a:cubicBezTo>
                  <a:cubicBezTo>
                    <a:pt x="75" y="55"/>
                    <a:pt x="73" y="47"/>
                    <a:pt x="76" y="41"/>
                  </a:cubicBezTo>
                  <a:cubicBezTo>
                    <a:pt x="83" y="32"/>
                    <a:pt x="82" y="2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5" name="Freeform 24"/>
            <p:cNvSpPr/>
            <p:nvPr/>
          </p:nvSpPr>
          <p:spPr bwMode="auto">
            <a:xfrm>
              <a:off x="3325813" y="3368674"/>
              <a:ext cx="2493963" cy="1628775"/>
            </a:xfrm>
            <a:custGeom>
              <a:avLst/>
              <a:gdLst>
                <a:gd name="T0" fmla="*/ 972 w 1004"/>
                <a:gd name="T1" fmla="*/ 559 h 655"/>
                <a:gd name="T2" fmla="*/ 987 w 1004"/>
                <a:gd name="T3" fmla="*/ 569 h 655"/>
                <a:gd name="T4" fmla="*/ 1004 w 1004"/>
                <a:gd name="T5" fmla="*/ 496 h 655"/>
                <a:gd name="T6" fmla="*/ 1002 w 1004"/>
                <a:gd name="T7" fmla="*/ 426 h 655"/>
                <a:gd name="T8" fmla="*/ 972 w 1004"/>
                <a:gd name="T9" fmla="*/ 366 h 655"/>
                <a:gd name="T10" fmla="*/ 938 w 1004"/>
                <a:gd name="T11" fmla="*/ 359 h 655"/>
                <a:gd name="T12" fmla="*/ 901 w 1004"/>
                <a:gd name="T13" fmla="*/ 388 h 655"/>
                <a:gd name="T14" fmla="*/ 877 w 1004"/>
                <a:gd name="T15" fmla="*/ 378 h 655"/>
                <a:gd name="T16" fmla="*/ 854 w 1004"/>
                <a:gd name="T17" fmla="*/ 388 h 655"/>
                <a:gd name="T18" fmla="*/ 807 w 1004"/>
                <a:gd name="T19" fmla="*/ 340 h 655"/>
                <a:gd name="T20" fmla="*/ 783 w 1004"/>
                <a:gd name="T21" fmla="*/ 336 h 655"/>
                <a:gd name="T22" fmla="*/ 734 w 1004"/>
                <a:gd name="T23" fmla="*/ 321 h 655"/>
                <a:gd name="T24" fmla="*/ 673 w 1004"/>
                <a:gd name="T25" fmla="*/ 292 h 655"/>
                <a:gd name="T26" fmla="*/ 668 w 1004"/>
                <a:gd name="T27" fmla="*/ 290 h 655"/>
                <a:gd name="T28" fmla="*/ 630 w 1004"/>
                <a:gd name="T29" fmla="*/ 252 h 655"/>
                <a:gd name="T30" fmla="*/ 590 w 1004"/>
                <a:gd name="T31" fmla="*/ 220 h 655"/>
                <a:gd name="T32" fmla="*/ 588 w 1004"/>
                <a:gd name="T33" fmla="*/ 168 h 655"/>
                <a:gd name="T34" fmla="*/ 576 w 1004"/>
                <a:gd name="T35" fmla="*/ 132 h 655"/>
                <a:gd name="T36" fmla="*/ 592 w 1004"/>
                <a:gd name="T37" fmla="*/ 107 h 655"/>
                <a:gd name="T38" fmla="*/ 598 w 1004"/>
                <a:gd name="T39" fmla="*/ 85 h 655"/>
                <a:gd name="T40" fmla="*/ 509 w 1004"/>
                <a:gd name="T41" fmla="*/ 48 h 655"/>
                <a:gd name="T42" fmla="*/ 401 w 1004"/>
                <a:gd name="T43" fmla="*/ 57 h 655"/>
                <a:gd name="T44" fmla="*/ 327 w 1004"/>
                <a:gd name="T45" fmla="*/ 58 h 655"/>
                <a:gd name="T46" fmla="*/ 274 w 1004"/>
                <a:gd name="T47" fmla="*/ 17 h 655"/>
                <a:gd name="T48" fmla="*/ 203 w 1004"/>
                <a:gd name="T49" fmla="*/ 20 h 655"/>
                <a:gd name="T50" fmla="*/ 123 w 1004"/>
                <a:gd name="T51" fmla="*/ 34 h 655"/>
                <a:gd name="T52" fmla="*/ 58 w 1004"/>
                <a:gd name="T53" fmla="*/ 30 h 655"/>
                <a:gd name="T54" fmla="*/ 43 w 1004"/>
                <a:gd name="T55" fmla="*/ 72 h 655"/>
                <a:gd name="T56" fmla="*/ 51 w 1004"/>
                <a:gd name="T57" fmla="*/ 103 h 655"/>
                <a:gd name="T58" fmla="*/ 31 w 1004"/>
                <a:gd name="T59" fmla="*/ 147 h 655"/>
                <a:gd name="T60" fmla="*/ 11 w 1004"/>
                <a:gd name="T61" fmla="*/ 130 h 655"/>
                <a:gd name="T62" fmla="*/ 5 w 1004"/>
                <a:gd name="T63" fmla="*/ 168 h 655"/>
                <a:gd name="T64" fmla="*/ 24 w 1004"/>
                <a:gd name="T65" fmla="*/ 238 h 655"/>
                <a:gd name="T66" fmla="*/ 60 w 1004"/>
                <a:gd name="T67" fmla="*/ 279 h 655"/>
                <a:gd name="T68" fmla="*/ 100 w 1004"/>
                <a:gd name="T69" fmla="*/ 316 h 655"/>
                <a:gd name="T70" fmla="*/ 150 w 1004"/>
                <a:gd name="T71" fmla="*/ 341 h 655"/>
                <a:gd name="T72" fmla="*/ 209 w 1004"/>
                <a:gd name="T73" fmla="*/ 402 h 655"/>
                <a:gd name="T74" fmla="*/ 240 w 1004"/>
                <a:gd name="T75" fmla="*/ 440 h 655"/>
                <a:gd name="T76" fmla="*/ 298 w 1004"/>
                <a:gd name="T77" fmla="*/ 496 h 655"/>
                <a:gd name="T78" fmla="*/ 346 w 1004"/>
                <a:gd name="T79" fmla="*/ 510 h 655"/>
                <a:gd name="T80" fmla="*/ 428 w 1004"/>
                <a:gd name="T81" fmla="*/ 533 h 655"/>
                <a:gd name="T82" fmla="*/ 446 w 1004"/>
                <a:gd name="T83" fmla="*/ 560 h 655"/>
                <a:gd name="T84" fmla="*/ 473 w 1004"/>
                <a:gd name="T85" fmla="*/ 583 h 655"/>
                <a:gd name="T86" fmla="*/ 510 w 1004"/>
                <a:gd name="T87" fmla="*/ 540 h 655"/>
                <a:gd name="T88" fmla="*/ 569 w 1004"/>
                <a:gd name="T89" fmla="*/ 572 h 655"/>
                <a:gd name="T90" fmla="*/ 599 w 1004"/>
                <a:gd name="T91" fmla="*/ 599 h 655"/>
                <a:gd name="T92" fmla="*/ 615 w 1004"/>
                <a:gd name="T93" fmla="*/ 641 h 655"/>
                <a:gd name="T94" fmla="*/ 703 w 1004"/>
                <a:gd name="T95" fmla="*/ 653 h 655"/>
                <a:gd name="T96" fmla="*/ 803 w 1004"/>
                <a:gd name="T97" fmla="*/ 602 h 655"/>
                <a:gd name="T98" fmla="*/ 896 w 1004"/>
                <a:gd name="T99" fmla="*/ 627 h 655"/>
                <a:gd name="T100" fmla="*/ 926 w 1004"/>
                <a:gd name="T101" fmla="*/ 588 h 655"/>
                <a:gd name="T102" fmla="*/ 944 w 1004"/>
                <a:gd name="T103" fmla="*/ 609 h 655"/>
                <a:gd name="T104" fmla="*/ 972 w 1004"/>
                <a:gd name="T105" fmla="*/ 60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4" h="655">
                  <a:moveTo>
                    <a:pt x="972" y="605"/>
                  </a:moveTo>
                  <a:cubicBezTo>
                    <a:pt x="972" y="559"/>
                    <a:pt x="972" y="559"/>
                    <a:pt x="972" y="559"/>
                  </a:cubicBezTo>
                  <a:cubicBezTo>
                    <a:pt x="979" y="566"/>
                    <a:pt x="979" y="566"/>
                    <a:pt x="979" y="566"/>
                  </a:cubicBezTo>
                  <a:cubicBezTo>
                    <a:pt x="981" y="567"/>
                    <a:pt x="984" y="570"/>
                    <a:pt x="987" y="569"/>
                  </a:cubicBezTo>
                  <a:cubicBezTo>
                    <a:pt x="987" y="569"/>
                    <a:pt x="988" y="569"/>
                    <a:pt x="990" y="567"/>
                  </a:cubicBezTo>
                  <a:cubicBezTo>
                    <a:pt x="994" y="558"/>
                    <a:pt x="1001" y="514"/>
                    <a:pt x="1004" y="496"/>
                  </a:cubicBezTo>
                  <a:cubicBezTo>
                    <a:pt x="1001" y="486"/>
                    <a:pt x="989" y="448"/>
                    <a:pt x="989" y="440"/>
                  </a:cubicBezTo>
                  <a:cubicBezTo>
                    <a:pt x="989" y="433"/>
                    <a:pt x="996" y="428"/>
                    <a:pt x="1002" y="426"/>
                  </a:cubicBezTo>
                  <a:cubicBezTo>
                    <a:pt x="984" y="403"/>
                    <a:pt x="984" y="403"/>
                    <a:pt x="984" y="403"/>
                  </a:cubicBezTo>
                  <a:cubicBezTo>
                    <a:pt x="972" y="366"/>
                    <a:pt x="972" y="366"/>
                    <a:pt x="972" y="366"/>
                  </a:cubicBezTo>
                  <a:cubicBezTo>
                    <a:pt x="963" y="359"/>
                    <a:pt x="963" y="359"/>
                    <a:pt x="963" y="359"/>
                  </a:cubicBezTo>
                  <a:cubicBezTo>
                    <a:pt x="938" y="359"/>
                    <a:pt x="938" y="359"/>
                    <a:pt x="938" y="359"/>
                  </a:cubicBezTo>
                  <a:cubicBezTo>
                    <a:pt x="929" y="376"/>
                    <a:pt x="929" y="376"/>
                    <a:pt x="929" y="376"/>
                  </a:cubicBezTo>
                  <a:cubicBezTo>
                    <a:pt x="901" y="388"/>
                    <a:pt x="901" y="388"/>
                    <a:pt x="901" y="388"/>
                  </a:cubicBezTo>
                  <a:cubicBezTo>
                    <a:pt x="896" y="388"/>
                    <a:pt x="896" y="388"/>
                    <a:pt x="896" y="388"/>
                  </a:cubicBezTo>
                  <a:cubicBezTo>
                    <a:pt x="893" y="388"/>
                    <a:pt x="884" y="383"/>
                    <a:pt x="877" y="378"/>
                  </a:cubicBezTo>
                  <a:cubicBezTo>
                    <a:pt x="856" y="389"/>
                    <a:pt x="856" y="389"/>
                    <a:pt x="856" y="389"/>
                  </a:cubicBezTo>
                  <a:cubicBezTo>
                    <a:pt x="854" y="388"/>
                    <a:pt x="854" y="388"/>
                    <a:pt x="854" y="388"/>
                  </a:cubicBezTo>
                  <a:cubicBezTo>
                    <a:pt x="854" y="388"/>
                    <a:pt x="842" y="384"/>
                    <a:pt x="830" y="364"/>
                  </a:cubicBezTo>
                  <a:cubicBezTo>
                    <a:pt x="822" y="350"/>
                    <a:pt x="815" y="345"/>
                    <a:pt x="807" y="340"/>
                  </a:cubicBezTo>
                  <a:cubicBezTo>
                    <a:pt x="805" y="339"/>
                    <a:pt x="803" y="337"/>
                    <a:pt x="801" y="336"/>
                  </a:cubicBezTo>
                  <a:cubicBezTo>
                    <a:pt x="794" y="330"/>
                    <a:pt x="783" y="336"/>
                    <a:pt x="783" y="336"/>
                  </a:cubicBezTo>
                  <a:cubicBezTo>
                    <a:pt x="782" y="337"/>
                    <a:pt x="782" y="337"/>
                    <a:pt x="782" y="337"/>
                  </a:cubicBezTo>
                  <a:cubicBezTo>
                    <a:pt x="734" y="321"/>
                    <a:pt x="734" y="321"/>
                    <a:pt x="734" y="321"/>
                  </a:cubicBezTo>
                  <a:cubicBezTo>
                    <a:pt x="729" y="318"/>
                    <a:pt x="703" y="301"/>
                    <a:pt x="703" y="288"/>
                  </a:cubicBezTo>
                  <a:cubicBezTo>
                    <a:pt x="701" y="286"/>
                    <a:pt x="686" y="287"/>
                    <a:pt x="673" y="292"/>
                  </a:cubicBezTo>
                  <a:cubicBezTo>
                    <a:pt x="670" y="293"/>
                    <a:pt x="670" y="293"/>
                    <a:pt x="670" y="293"/>
                  </a:cubicBezTo>
                  <a:cubicBezTo>
                    <a:pt x="668" y="290"/>
                    <a:pt x="668" y="290"/>
                    <a:pt x="668" y="290"/>
                  </a:cubicBezTo>
                  <a:cubicBezTo>
                    <a:pt x="667" y="289"/>
                    <a:pt x="651" y="262"/>
                    <a:pt x="646" y="251"/>
                  </a:cubicBezTo>
                  <a:cubicBezTo>
                    <a:pt x="644" y="248"/>
                    <a:pt x="636" y="250"/>
                    <a:pt x="630" y="252"/>
                  </a:cubicBezTo>
                  <a:cubicBezTo>
                    <a:pt x="621" y="254"/>
                    <a:pt x="611" y="257"/>
                    <a:pt x="604" y="252"/>
                  </a:cubicBezTo>
                  <a:cubicBezTo>
                    <a:pt x="593" y="244"/>
                    <a:pt x="590" y="224"/>
                    <a:pt x="590" y="220"/>
                  </a:cubicBezTo>
                  <a:cubicBezTo>
                    <a:pt x="576" y="191"/>
                    <a:pt x="576" y="191"/>
                    <a:pt x="576" y="191"/>
                  </a:cubicBezTo>
                  <a:cubicBezTo>
                    <a:pt x="588" y="168"/>
                    <a:pt x="588" y="168"/>
                    <a:pt x="588" y="168"/>
                  </a:cubicBezTo>
                  <a:cubicBezTo>
                    <a:pt x="576" y="160"/>
                    <a:pt x="576" y="160"/>
                    <a:pt x="576" y="160"/>
                  </a:cubicBezTo>
                  <a:cubicBezTo>
                    <a:pt x="576" y="132"/>
                    <a:pt x="576" y="132"/>
                    <a:pt x="576" y="132"/>
                  </a:cubicBezTo>
                  <a:cubicBezTo>
                    <a:pt x="577" y="131"/>
                    <a:pt x="577" y="131"/>
                    <a:pt x="577" y="131"/>
                  </a:cubicBezTo>
                  <a:cubicBezTo>
                    <a:pt x="577" y="131"/>
                    <a:pt x="588" y="113"/>
                    <a:pt x="592" y="107"/>
                  </a:cubicBezTo>
                  <a:cubicBezTo>
                    <a:pt x="594" y="104"/>
                    <a:pt x="598" y="94"/>
                    <a:pt x="601" y="85"/>
                  </a:cubicBezTo>
                  <a:cubicBezTo>
                    <a:pt x="598" y="85"/>
                    <a:pt x="598" y="85"/>
                    <a:pt x="598" y="85"/>
                  </a:cubicBezTo>
                  <a:cubicBezTo>
                    <a:pt x="564" y="57"/>
                    <a:pt x="564" y="57"/>
                    <a:pt x="564" y="57"/>
                  </a:cubicBezTo>
                  <a:cubicBezTo>
                    <a:pt x="509" y="48"/>
                    <a:pt x="509" y="48"/>
                    <a:pt x="509" y="48"/>
                  </a:cubicBezTo>
                  <a:cubicBezTo>
                    <a:pt x="505" y="48"/>
                    <a:pt x="443" y="46"/>
                    <a:pt x="437" y="46"/>
                  </a:cubicBezTo>
                  <a:cubicBezTo>
                    <a:pt x="434" y="46"/>
                    <a:pt x="417" y="52"/>
                    <a:pt x="401" y="57"/>
                  </a:cubicBezTo>
                  <a:cubicBezTo>
                    <a:pt x="401" y="58"/>
                    <a:pt x="401" y="58"/>
                    <a:pt x="401" y="58"/>
                  </a:cubicBezTo>
                  <a:cubicBezTo>
                    <a:pt x="327" y="58"/>
                    <a:pt x="327" y="58"/>
                    <a:pt x="327" y="58"/>
                  </a:cubicBezTo>
                  <a:cubicBezTo>
                    <a:pt x="326" y="57"/>
                    <a:pt x="326" y="57"/>
                    <a:pt x="326" y="57"/>
                  </a:cubicBezTo>
                  <a:cubicBezTo>
                    <a:pt x="325" y="57"/>
                    <a:pt x="285" y="43"/>
                    <a:pt x="274" y="17"/>
                  </a:cubicBezTo>
                  <a:cubicBezTo>
                    <a:pt x="266" y="0"/>
                    <a:pt x="220" y="13"/>
                    <a:pt x="204" y="19"/>
                  </a:cubicBezTo>
                  <a:cubicBezTo>
                    <a:pt x="203" y="20"/>
                    <a:pt x="203" y="20"/>
                    <a:pt x="203" y="20"/>
                  </a:cubicBezTo>
                  <a:cubicBezTo>
                    <a:pt x="161" y="6"/>
                    <a:pt x="161" y="6"/>
                    <a:pt x="161" y="6"/>
                  </a:cubicBezTo>
                  <a:cubicBezTo>
                    <a:pt x="123" y="34"/>
                    <a:pt x="123" y="34"/>
                    <a:pt x="123" y="34"/>
                  </a:cubicBezTo>
                  <a:cubicBezTo>
                    <a:pt x="58" y="34"/>
                    <a:pt x="58" y="34"/>
                    <a:pt x="58" y="34"/>
                  </a:cubicBezTo>
                  <a:cubicBezTo>
                    <a:pt x="58" y="30"/>
                    <a:pt x="58" y="30"/>
                    <a:pt x="58" y="30"/>
                  </a:cubicBezTo>
                  <a:cubicBezTo>
                    <a:pt x="51" y="54"/>
                    <a:pt x="51" y="54"/>
                    <a:pt x="51" y="54"/>
                  </a:cubicBezTo>
                  <a:cubicBezTo>
                    <a:pt x="51" y="54"/>
                    <a:pt x="43" y="66"/>
                    <a:pt x="43" y="72"/>
                  </a:cubicBezTo>
                  <a:cubicBezTo>
                    <a:pt x="43" y="77"/>
                    <a:pt x="47" y="95"/>
                    <a:pt x="47" y="95"/>
                  </a:cubicBezTo>
                  <a:cubicBezTo>
                    <a:pt x="51" y="103"/>
                    <a:pt x="51" y="103"/>
                    <a:pt x="51" y="103"/>
                  </a:cubicBezTo>
                  <a:cubicBezTo>
                    <a:pt x="51" y="103"/>
                    <a:pt x="47" y="129"/>
                    <a:pt x="47" y="133"/>
                  </a:cubicBezTo>
                  <a:cubicBezTo>
                    <a:pt x="47" y="137"/>
                    <a:pt x="31" y="147"/>
                    <a:pt x="31" y="147"/>
                  </a:cubicBezTo>
                  <a:cubicBezTo>
                    <a:pt x="24" y="133"/>
                    <a:pt x="24" y="133"/>
                    <a:pt x="24" y="133"/>
                  </a:cubicBezTo>
                  <a:cubicBezTo>
                    <a:pt x="11" y="130"/>
                    <a:pt x="11" y="130"/>
                    <a:pt x="11" y="130"/>
                  </a:cubicBezTo>
                  <a:cubicBezTo>
                    <a:pt x="1" y="155"/>
                    <a:pt x="1" y="155"/>
                    <a:pt x="1" y="155"/>
                  </a:cubicBezTo>
                  <a:cubicBezTo>
                    <a:pt x="5" y="168"/>
                    <a:pt x="5" y="168"/>
                    <a:pt x="5" y="168"/>
                  </a:cubicBezTo>
                  <a:cubicBezTo>
                    <a:pt x="5" y="168"/>
                    <a:pt x="0" y="175"/>
                    <a:pt x="4" y="199"/>
                  </a:cubicBezTo>
                  <a:cubicBezTo>
                    <a:pt x="8" y="222"/>
                    <a:pt x="19" y="238"/>
                    <a:pt x="24" y="238"/>
                  </a:cubicBezTo>
                  <a:cubicBezTo>
                    <a:pt x="28" y="238"/>
                    <a:pt x="49" y="249"/>
                    <a:pt x="49" y="249"/>
                  </a:cubicBezTo>
                  <a:cubicBezTo>
                    <a:pt x="49" y="249"/>
                    <a:pt x="56" y="277"/>
                    <a:pt x="60" y="279"/>
                  </a:cubicBezTo>
                  <a:cubicBezTo>
                    <a:pt x="64" y="282"/>
                    <a:pt x="78" y="298"/>
                    <a:pt x="78" y="298"/>
                  </a:cubicBezTo>
                  <a:cubicBezTo>
                    <a:pt x="100" y="316"/>
                    <a:pt x="100" y="316"/>
                    <a:pt x="100" y="316"/>
                  </a:cubicBezTo>
                  <a:cubicBezTo>
                    <a:pt x="128" y="310"/>
                    <a:pt x="128" y="310"/>
                    <a:pt x="128" y="310"/>
                  </a:cubicBezTo>
                  <a:cubicBezTo>
                    <a:pt x="128" y="310"/>
                    <a:pt x="146" y="335"/>
                    <a:pt x="150" y="341"/>
                  </a:cubicBezTo>
                  <a:cubicBezTo>
                    <a:pt x="155" y="346"/>
                    <a:pt x="170" y="366"/>
                    <a:pt x="178" y="372"/>
                  </a:cubicBezTo>
                  <a:cubicBezTo>
                    <a:pt x="187" y="377"/>
                    <a:pt x="209" y="402"/>
                    <a:pt x="209" y="402"/>
                  </a:cubicBezTo>
                  <a:cubicBezTo>
                    <a:pt x="224" y="408"/>
                    <a:pt x="224" y="408"/>
                    <a:pt x="224" y="408"/>
                  </a:cubicBezTo>
                  <a:cubicBezTo>
                    <a:pt x="224" y="408"/>
                    <a:pt x="233" y="431"/>
                    <a:pt x="240" y="440"/>
                  </a:cubicBezTo>
                  <a:cubicBezTo>
                    <a:pt x="247" y="448"/>
                    <a:pt x="268" y="457"/>
                    <a:pt x="272" y="458"/>
                  </a:cubicBezTo>
                  <a:cubicBezTo>
                    <a:pt x="276" y="459"/>
                    <a:pt x="291" y="490"/>
                    <a:pt x="298" y="496"/>
                  </a:cubicBezTo>
                  <a:cubicBezTo>
                    <a:pt x="305" y="501"/>
                    <a:pt x="316" y="510"/>
                    <a:pt x="322" y="510"/>
                  </a:cubicBezTo>
                  <a:cubicBezTo>
                    <a:pt x="328" y="510"/>
                    <a:pt x="333" y="504"/>
                    <a:pt x="346" y="510"/>
                  </a:cubicBezTo>
                  <a:cubicBezTo>
                    <a:pt x="358" y="515"/>
                    <a:pt x="397" y="532"/>
                    <a:pt x="397" y="532"/>
                  </a:cubicBezTo>
                  <a:cubicBezTo>
                    <a:pt x="397" y="532"/>
                    <a:pt x="424" y="533"/>
                    <a:pt x="428" y="533"/>
                  </a:cubicBezTo>
                  <a:cubicBezTo>
                    <a:pt x="432" y="533"/>
                    <a:pt x="447" y="533"/>
                    <a:pt x="447" y="533"/>
                  </a:cubicBezTo>
                  <a:cubicBezTo>
                    <a:pt x="446" y="560"/>
                    <a:pt x="446" y="560"/>
                    <a:pt x="446" y="560"/>
                  </a:cubicBezTo>
                  <a:cubicBezTo>
                    <a:pt x="454" y="588"/>
                    <a:pt x="454" y="588"/>
                    <a:pt x="454" y="588"/>
                  </a:cubicBezTo>
                  <a:cubicBezTo>
                    <a:pt x="473" y="583"/>
                    <a:pt x="473" y="583"/>
                    <a:pt x="473" y="583"/>
                  </a:cubicBezTo>
                  <a:cubicBezTo>
                    <a:pt x="475" y="558"/>
                    <a:pt x="475" y="558"/>
                    <a:pt x="475" y="558"/>
                  </a:cubicBezTo>
                  <a:cubicBezTo>
                    <a:pt x="510" y="540"/>
                    <a:pt x="510" y="540"/>
                    <a:pt x="510" y="540"/>
                  </a:cubicBezTo>
                  <a:cubicBezTo>
                    <a:pt x="540" y="551"/>
                    <a:pt x="540" y="551"/>
                    <a:pt x="540" y="551"/>
                  </a:cubicBezTo>
                  <a:cubicBezTo>
                    <a:pt x="569" y="572"/>
                    <a:pt x="569" y="572"/>
                    <a:pt x="569" y="572"/>
                  </a:cubicBezTo>
                  <a:cubicBezTo>
                    <a:pt x="586" y="572"/>
                    <a:pt x="586" y="572"/>
                    <a:pt x="586" y="572"/>
                  </a:cubicBezTo>
                  <a:cubicBezTo>
                    <a:pt x="599" y="599"/>
                    <a:pt x="599" y="599"/>
                    <a:pt x="599" y="599"/>
                  </a:cubicBezTo>
                  <a:cubicBezTo>
                    <a:pt x="604" y="616"/>
                    <a:pt x="604" y="616"/>
                    <a:pt x="604" y="616"/>
                  </a:cubicBezTo>
                  <a:cubicBezTo>
                    <a:pt x="615" y="641"/>
                    <a:pt x="615" y="641"/>
                    <a:pt x="615" y="641"/>
                  </a:cubicBezTo>
                  <a:cubicBezTo>
                    <a:pt x="654" y="650"/>
                    <a:pt x="654" y="650"/>
                    <a:pt x="654" y="650"/>
                  </a:cubicBezTo>
                  <a:cubicBezTo>
                    <a:pt x="654" y="650"/>
                    <a:pt x="698" y="655"/>
                    <a:pt x="703" y="653"/>
                  </a:cubicBezTo>
                  <a:cubicBezTo>
                    <a:pt x="707" y="652"/>
                    <a:pt x="722" y="618"/>
                    <a:pt x="753" y="618"/>
                  </a:cubicBezTo>
                  <a:cubicBezTo>
                    <a:pt x="784" y="618"/>
                    <a:pt x="797" y="604"/>
                    <a:pt x="803" y="602"/>
                  </a:cubicBezTo>
                  <a:cubicBezTo>
                    <a:pt x="809" y="599"/>
                    <a:pt x="832" y="588"/>
                    <a:pt x="860" y="607"/>
                  </a:cubicBezTo>
                  <a:cubicBezTo>
                    <a:pt x="888" y="627"/>
                    <a:pt x="887" y="632"/>
                    <a:pt x="896" y="627"/>
                  </a:cubicBezTo>
                  <a:cubicBezTo>
                    <a:pt x="906" y="621"/>
                    <a:pt x="909" y="606"/>
                    <a:pt x="913" y="599"/>
                  </a:cubicBezTo>
                  <a:cubicBezTo>
                    <a:pt x="917" y="592"/>
                    <a:pt x="926" y="588"/>
                    <a:pt x="926" y="588"/>
                  </a:cubicBezTo>
                  <a:cubicBezTo>
                    <a:pt x="931" y="604"/>
                    <a:pt x="931" y="604"/>
                    <a:pt x="931" y="604"/>
                  </a:cubicBezTo>
                  <a:cubicBezTo>
                    <a:pt x="944" y="609"/>
                    <a:pt x="944" y="609"/>
                    <a:pt x="944" y="609"/>
                  </a:cubicBezTo>
                  <a:cubicBezTo>
                    <a:pt x="944" y="605"/>
                    <a:pt x="944" y="605"/>
                    <a:pt x="944" y="605"/>
                  </a:cubicBezTo>
                  <a:lnTo>
                    <a:pt x="972" y="60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sp>
        <p:nvSpPr>
          <p:cNvPr id="26" name="Rectangle 46"/>
          <p:cNvSpPr/>
          <p:nvPr/>
        </p:nvSpPr>
        <p:spPr>
          <a:xfrm>
            <a:off x="1162050" y="5096745"/>
            <a:ext cx="206337" cy="2063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27" name="Rectangle 48"/>
          <p:cNvSpPr/>
          <p:nvPr/>
        </p:nvSpPr>
        <p:spPr>
          <a:xfrm>
            <a:off x="2859437" y="5107971"/>
            <a:ext cx="206337" cy="206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28" name="Rectangle 50"/>
          <p:cNvSpPr/>
          <p:nvPr/>
        </p:nvSpPr>
        <p:spPr>
          <a:xfrm>
            <a:off x="1162050" y="5538610"/>
            <a:ext cx="206337" cy="206337"/>
          </a:xfrm>
          <a:prstGeom prst="rect">
            <a:avLst/>
          </a:prstGeom>
          <a:solidFill>
            <a:srgbClr val="DE5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29" name="Rectangle 52"/>
          <p:cNvSpPr/>
          <p:nvPr/>
        </p:nvSpPr>
        <p:spPr>
          <a:xfrm>
            <a:off x="2859437" y="5538610"/>
            <a:ext cx="206337" cy="206337"/>
          </a:xfrm>
          <a:prstGeom prst="rect">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30" name="Freeform 43"/>
          <p:cNvSpPr/>
          <p:nvPr/>
        </p:nvSpPr>
        <p:spPr>
          <a:xfrm rot="20280238">
            <a:off x="6456257" y="2262187"/>
            <a:ext cx="380054" cy="387986"/>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rgbClr val="E2534F"/>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85000"/>
                  <a:lumOff val="15000"/>
                </a:schemeClr>
              </a:solidFill>
              <a:cs typeface="+mn-ea"/>
              <a:sym typeface="+mn-lt"/>
            </a:endParaRPr>
          </a:p>
        </p:txBody>
      </p:sp>
      <p:sp>
        <p:nvSpPr>
          <p:cNvPr id="31" name="TextBox 5"/>
          <p:cNvSpPr txBox="1"/>
          <p:nvPr/>
        </p:nvSpPr>
        <p:spPr>
          <a:xfrm>
            <a:off x="7079164" y="2217494"/>
            <a:ext cx="3176724" cy="338554"/>
          </a:xfrm>
          <a:prstGeom prst="rect">
            <a:avLst/>
          </a:prstGeom>
          <a:noFill/>
        </p:spPr>
        <p:txBody>
          <a:bodyPr wrap="none" rtlCol="0">
            <a:noAutofit/>
          </a:bodyPr>
          <a:lstStyle/>
          <a:p>
            <a:pPr defTabSz="1828165"/>
            <a:r>
              <a:rPr lang="zh-CN" altLang="en-US" sz="1600" b="1" dirty="0">
                <a:solidFill>
                  <a:schemeClr val="tx1">
                    <a:lumMod val="85000"/>
                    <a:lumOff val="15000"/>
                  </a:schemeClr>
                </a:solidFill>
                <a:cs typeface="+mn-ea"/>
                <a:sym typeface="+mn-lt"/>
              </a:rPr>
              <a:t>点击输入标题内容</a:t>
            </a:r>
          </a:p>
        </p:txBody>
      </p:sp>
      <p:sp>
        <p:nvSpPr>
          <p:cNvPr id="32" name="TextBox 103"/>
          <p:cNvSpPr txBox="1"/>
          <p:nvPr/>
        </p:nvSpPr>
        <p:spPr>
          <a:xfrm>
            <a:off x="7079164" y="2834204"/>
            <a:ext cx="3950786" cy="2462213"/>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单击编辑您要的内容，建议您在展示时采用微软雅黑字体单击使用微软雅黑单击编辑您要的内容建议您在展示时采用微软雅黑字体单击使用微软雅黑</a:t>
            </a:r>
            <a:endParaRPr lang="en-US" altLang="zh-CN" sz="1400" dirty="0">
              <a:solidFill>
                <a:schemeClr val="tx1">
                  <a:lumMod val="85000"/>
                  <a:lumOff val="15000"/>
                </a:schemeClr>
              </a:solidFill>
              <a:cs typeface="+mn-ea"/>
              <a:sym typeface="+mn-lt"/>
            </a:endParaRPr>
          </a:p>
          <a:p>
            <a:pPr defTabSz="1828165"/>
            <a:endParaRPr lang="en-US" altLang="zh-CN" sz="1400" dirty="0">
              <a:solidFill>
                <a:schemeClr val="tx1">
                  <a:lumMod val="85000"/>
                  <a:lumOff val="15000"/>
                </a:schemeClr>
              </a:solidFill>
              <a:cs typeface="+mn-ea"/>
              <a:sym typeface="+mn-lt"/>
            </a:endParaRPr>
          </a:p>
          <a:p>
            <a:pPr defTabSz="1828165"/>
            <a:r>
              <a:rPr lang="zh-CN" altLang="en-US" sz="1400" dirty="0">
                <a:solidFill>
                  <a:schemeClr val="tx1">
                    <a:lumMod val="85000"/>
                    <a:lumOff val="15000"/>
                  </a:schemeClr>
                </a:solidFill>
                <a:cs typeface="+mn-ea"/>
                <a:sym typeface="+mn-lt"/>
              </a:rPr>
              <a:t>单击编辑您要的内容，建议您在展示时采用微软雅黑字体单击使用微软雅黑单击编辑您要的内容建议您在展示时采用微软雅黑字体单击使用微软雅黑</a:t>
            </a:r>
            <a:endParaRPr lang="en-US" altLang="zh-CN" sz="1400" dirty="0">
              <a:solidFill>
                <a:schemeClr val="tx1">
                  <a:lumMod val="85000"/>
                  <a:lumOff val="15000"/>
                </a:schemeClr>
              </a:solidFill>
              <a:cs typeface="+mn-ea"/>
              <a:sym typeface="+mn-lt"/>
            </a:endParaRPr>
          </a:p>
          <a:p>
            <a:pPr defTabSz="1828165"/>
            <a:r>
              <a:rPr lang="zh-CN" altLang="en-US" sz="1400" dirty="0">
                <a:solidFill>
                  <a:schemeClr val="tx1">
                    <a:lumMod val="85000"/>
                    <a:lumOff val="15000"/>
                  </a:schemeClr>
                </a:solidFill>
                <a:cs typeface="+mn-ea"/>
                <a:sym typeface="+mn-lt"/>
              </a:rPr>
              <a:t>单击编辑您要的内容，建议您在展示时采用微软雅黑字体单击使用微软雅黑单击编辑您要的内容</a:t>
            </a:r>
            <a:endParaRPr lang="en-US" altLang="zh-CN" sz="1400" dirty="0">
              <a:solidFill>
                <a:schemeClr val="tx1">
                  <a:lumMod val="85000"/>
                  <a:lumOff val="15000"/>
                </a:schemeClr>
              </a:solidFill>
              <a:cs typeface="+mn-ea"/>
              <a:sym typeface="+mn-lt"/>
            </a:endParaRPr>
          </a:p>
        </p:txBody>
      </p:sp>
      <p:sp>
        <p:nvSpPr>
          <p:cNvPr id="33" name="文本框 32"/>
          <p:cNvSpPr txBox="1"/>
          <p:nvPr/>
        </p:nvSpPr>
        <p:spPr>
          <a:xfrm>
            <a:off x="1472370" y="5081576"/>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p>
        </p:txBody>
      </p:sp>
      <p:sp>
        <p:nvSpPr>
          <p:cNvPr id="34" name="文本框 33"/>
          <p:cNvSpPr txBox="1"/>
          <p:nvPr/>
        </p:nvSpPr>
        <p:spPr>
          <a:xfrm>
            <a:off x="1472370" y="5487889"/>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p>
        </p:txBody>
      </p:sp>
      <p:sp>
        <p:nvSpPr>
          <p:cNvPr id="35" name="文本框 34"/>
          <p:cNvSpPr txBox="1"/>
          <p:nvPr/>
        </p:nvSpPr>
        <p:spPr>
          <a:xfrm>
            <a:off x="3199499" y="5081576"/>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p>
        </p:txBody>
      </p:sp>
      <p:sp>
        <p:nvSpPr>
          <p:cNvPr id="36" name="文本框 35"/>
          <p:cNvSpPr txBox="1"/>
          <p:nvPr/>
        </p:nvSpPr>
        <p:spPr>
          <a:xfrm>
            <a:off x="3199499" y="5487889"/>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p>
        </p:txBody>
      </p:sp>
      <p:sp>
        <p:nvSpPr>
          <p:cNvPr id="37" name="文本框 36"/>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三、研究过程及方法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1301"/>
          <p:cNvSpPr>
            <a:spLocks noChangeArrowheads="1"/>
          </p:cNvSpPr>
          <p:nvPr/>
        </p:nvSpPr>
        <p:spPr bwMode="auto">
          <a:xfrm>
            <a:off x="5056188" y="2760028"/>
            <a:ext cx="209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eaLnBrk="1" hangingPunct="1"/>
            <a:r>
              <a:rPr lang="en-US" altLang="zh-CN" sz="2400" dirty="0">
                <a:cs typeface="+mn-ea"/>
                <a:sym typeface="+mn-lt"/>
              </a:rPr>
              <a:t>Six Steps</a:t>
            </a:r>
          </a:p>
          <a:p>
            <a:pPr algn="ctr" eaLnBrk="1" hangingPunct="1"/>
            <a:r>
              <a:rPr lang="en-US" altLang="zh-CN" sz="2400" dirty="0">
                <a:cs typeface="+mn-ea"/>
                <a:sym typeface="+mn-lt"/>
              </a:rPr>
              <a:t>Process</a:t>
            </a:r>
            <a:endParaRPr lang="zh-CN" altLang="zh-CN" sz="2400" dirty="0">
              <a:cs typeface="+mn-ea"/>
              <a:sym typeface="+mn-lt"/>
            </a:endParaRPr>
          </a:p>
        </p:txBody>
      </p:sp>
      <p:sp>
        <p:nvSpPr>
          <p:cNvPr id="3" name="Shape 1302"/>
          <p:cNvSpPr/>
          <p:nvPr/>
        </p:nvSpPr>
        <p:spPr bwMode="auto">
          <a:xfrm>
            <a:off x="6580188" y="1660525"/>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lvl1pPr defTabSz="584200">
              <a:defRPr>
                <a:solidFill>
                  <a:schemeClr val="tx1"/>
                </a:solidFill>
                <a:latin typeface="Lato Light"/>
                <a:ea typeface="MS PGothic" pitchFamily="34" charset="-128"/>
              </a:defRPr>
            </a:lvl1pPr>
            <a:lvl2pPr defTabSz="584200">
              <a:defRPr>
                <a:solidFill>
                  <a:schemeClr val="tx1"/>
                </a:solidFill>
                <a:latin typeface="Lato Light"/>
                <a:ea typeface="MS PGothic" pitchFamily="34" charset="-128"/>
              </a:defRPr>
            </a:lvl2pPr>
            <a:lvl3pPr defTabSz="584200">
              <a:defRPr>
                <a:solidFill>
                  <a:schemeClr val="tx1"/>
                </a:solidFill>
                <a:latin typeface="Lato Light"/>
                <a:ea typeface="MS PGothic" pitchFamily="34" charset="-128"/>
              </a:defRPr>
            </a:lvl3pPr>
            <a:lvl4pPr defTabSz="584200">
              <a:defRPr>
                <a:solidFill>
                  <a:schemeClr val="tx1"/>
                </a:solidFill>
                <a:latin typeface="Lato Light"/>
                <a:ea typeface="MS PGothic" pitchFamily="34" charset="-128"/>
              </a:defRPr>
            </a:lvl4pPr>
            <a:lvl5pPr defTabSz="584200">
              <a:defRPr>
                <a:solidFill>
                  <a:schemeClr val="tx1"/>
                </a:solidFill>
                <a:latin typeface="Lato Light"/>
                <a:ea typeface="MS PGothic"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itchFamily="34" charset="-128"/>
              </a:defRPr>
            </a:lvl9pPr>
          </a:lstStyle>
          <a:p>
            <a:pPr algn="ctr" eaLnBrk="1" hangingPunct="1"/>
            <a:r>
              <a:rPr lang="en-US" altLang="zh-CN" sz="2400" b="1">
                <a:solidFill>
                  <a:schemeClr val="bg1"/>
                </a:solidFill>
                <a:latin typeface="+mn-lt"/>
                <a:ea typeface="+mn-ea"/>
                <a:cs typeface="+mn-ea"/>
                <a:sym typeface="+mn-lt"/>
              </a:rPr>
              <a:t>0</a:t>
            </a:r>
            <a:r>
              <a:rPr lang="zh-CN" altLang="zh-CN" sz="2400" b="1">
                <a:solidFill>
                  <a:schemeClr val="bg1"/>
                </a:solidFill>
                <a:latin typeface="+mn-lt"/>
                <a:ea typeface="+mn-ea"/>
                <a:cs typeface="+mn-ea"/>
                <a:sym typeface="+mn-lt"/>
              </a:rPr>
              <a:t>2</a:t>
            </a:r>
          </a:p>
        </p:txBody>
      </p:sp>
      <p:grpSp>
        <p:nvGrpSpPr>
          <p:cNvPr id="4" name="Group 1311"/>
          <p:cNvGrpSpPr/>
          <p:nvPr/>
        </p:nvGrpSpPr>
        <p:grpSpPr bwMode="auto">
          <a:xfrm>
            <a:off x="4260852" y="1862138"/>
            <a:ext cx="3686175" cy="3860800"/>
            <a:chOff x="0" y="0"/>
            <a:chExt cx="6699936" cy="7019889"/>
          </a:xfrm>
        </p:grpSpPr>
        <p:sp>
          <p:nvSpPr>
            <p:cNvPr id="5" name="Shape 1305"/>
            <p:cNvSpPr/>
            <p:nvPr/>
          </p:nvSpPr>
          <p:spPr>
            <a:xfrm>
              <a:off x="2746916" y="0"/>
              <a:ext cx="1220530" cy="5484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6" name="Shape 1306"/>
            <p:cNvSpPr/>
            <p:nvPr/>
          </p:nvSpPr>
          <p:spPr>
            <a:xfrm rot="7172730">
              <a:off x="5764839" y="5207197"/>
              <a:ext cx="1220975" cy="5482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7" name="Shape 1307"/>
            <p:cNvSpPr/>
            <p:nvPr/>
          </p:nvSpPr>
          <p:spPr>
            <a:xfrm rot="3600000">
              <a:off x="5759068" y="1749209"/>
              <a:ext cx="1220975" cy="5482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8" name="Shape 1308"/>
            <p:cNvSpPr/>
            <p:nvPr/>
          </p:nvSpPr>
          <p:spPr>
            <a:xfrm rot="10800000">
              <a:off x="2729604" y="6965045"/>
              <a:ext cx="1223416" cy="54844"/>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9" name="Shape 1309"/>
            <p:cNvSpPr/>
            <p:nvPr/>
          </p:nvSpPr>
          <p:spPr>
            <a:xfrm rot="18000000">
              <a:off x="-274337" y="1734776"/>
              <a:ext cx="1223862" cy="51937"/>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10" name="Shape 1310"/>
            <p:cNvSpPr/>
            <p:nvPr/>
          </p:nvSpPr>
          <p:spPr>
            <a:xfrm rot="14400000">
              <a:off x="-280109" y="5215856"/>
              <a:ext cx="1220977" cy="54824"/>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grpSp>
      <p:sp>
        <p:nvSpPr>
          <p:cNvPr id="11" name="Shape 1312"/>
          <p:cNvSpPr/>
          <p:nvPr/>
        </p:nvSpPr>
        <p:spPr bwMode="auto">
          <a:xfrm>
            <a:off x="7535863" y="3305176"/>
            <a:ext cx="952500"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p>
            <a:pPr algn="ctr" defTabSz="584200"/>
            <a:r>
              <a:rPr lang="en-US" altLang="zh-CN" sz="2400" b="1">
                <a:solidFill>
                  <a:schemeClr val="bg1"/>
                </a:solidFill>
                <a:cs typeface="+mn-ea"/>
                <a:sym typeface="+mn-lt"/>
              </a:rPr>
              <a:t>0</a:t>
            </a:r>
            <a:r>
              <a:rPr lang="zh-CN" altLang="zh-CN" sz="2400" b="1">
                <a:solidFill>
                  <a:schemeClr val="bg1"/>
                </a:solidFill>
                <a:cs typeface="+mn-ea"/>
                <a:sym typeface="+mn-lt"/>
              </a:rPr>
              <a:t>3</a:t>
            </a:r>
          </a:p>
        </p:txBody>
      </p:sp>
      <p:sp>
        <p:nvSpPr>
          <p:cNvPr id="12" name="Shape 1315"/>
          <p:cNvSpPr/>
          <p:nvPr/>
        </p:nvSpPr>
        <p:spPr bwMode="auto">
          <a:xfrm>
            <a:off x="3721101" y="3305176"/>
            <a:ext cx="950912"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p>
            <a:pPr algn="ctr" defTabSz="584200"/>
            <a:r>
              <a:rPr lang="en-US" altLang="zh-CN" sz="2400" b="1" dirty="0">
                <a:solidFill>
                  <a:schemeClr val="bg1"/>
                </a:solidFill>
                <a:cs typeface="+mn-ea"/>
                <a:sym typeface="+mn-lt"/>
              </a:rPr>
              <a:t>0</a:t>
            </a:r>
            <a:r>
              <a:rPr lang="zh-CN" altLang="zh-CN" sz="2400" b="1" dirty="0">
                <a:solidFill>
                  <a:schemeClr val="bg1"/>
                </a:solidFill>
                <a:cs typeface="+mn-ea"/>
                <a:sym typeface="+mn-lt"/>
              </a:rPr>
              <a:t>6</a:t>
            </a:r>
          </a:p>
        </p:txBody>
      </p:sp>
      <p:sp>
        <p:nvSpPr>
          <p:cNvPr id="13" name="Shape 1318"/>
          <p:cNvSpPr/>
          <p:nvPr/>
        </p:nvSpPr>
        <p:spPr bwMode="auto">
          <a:xfrm>
            <a:off x="4673601" y="1660525"/>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lvl1pPr defTabSz="584200">
              <a:defRPr>
                <a:solidFill>
                  <a:schemeClr val="tx1"/>
                </a:solidFill>
                <a:latin typeface="Lato Light"/>
                <a:ea typeface="MS PGothic" pitchFamily="34" charset="-128"/>
              </a:defRPr>
            </a:lvl1pPr>
            <a:lvl2pPr defTabSz="584200">
              <a:defRPr>
                <a:solidFill>
                  <a:schemeClr val="tx1"/>
                </a:solidFill>
                <a:latin typeface="Lato Light"/>
                <a:ea typeface="MS PGothic" pitchFamily="34" charset="-128"/>
              </a:defRPr>
            </a:lvl2pPr>
            <a:lvl3pPr defTabSz="584200">
              <a:defRPr>
                <a:solidFill>
                  <a:schemeClr val="tx1"/>
                </a:solidFill>
                <a:latin typeface="Lato Light"/>
                <a:ea typeface="MS PGothic" pitchFamily="34" charset="-128"/>
              </a:defRPr>
            </a:lvl3pPr>
            <a:lvl4pPr defTabSz="584200">
              <a:defRPr>
                <a:solidFill>
                  <a:schemeClr val="tx1"/>
                </a:solidFill>
                <a:latin typeface="Lato Light"/>
                <a:ea typeface="MS PGothic" pitchFamily="34" charset="-128"/>
              </a:defRPr>
            </a:lvl4pPr>
            <a:lvl5pPr defTabSz="584200">
              <a:defRPr>
                <a:solidFill>
                  <a:schemeClr val="tx1"/>
                </a:solidFill>
                <a:latin typeface="Lato Light"/>
                <a:ea typeface="MS PGothic"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itchFamily="34" charset="-128"/>
              </a:defRPr>
            </a:lvl9pPr>
          </a:lstStyle>
          <a:p>
            <a:pPr algn="ctr" eaLnBrk="1" hangingPunct="1"/>
            <a:r>
              <a:rPr lang="en-US" altLang="zh-CN" sz="2400" b="1" dirty="0">
                <a:solidFill>
                  <a:schemeClr val="bg1"/>
                </a:solidFill>
                <a:latin typeface="+mn-lt"/>
                <a:ea typeface="+mn-ea"/>
                <a:cs typeface="+mn-ea"/>
                <a:sym typeface="+mn-lt"/>
              </a:rPr>
              <a:t>01</a:t>
            </a:r>
            <a:endParaRPr lang="zh-CN" altLang="zh-CN" sz="2400" b="1" dirty="0">
              <a:solidFill>
                <a:schemeClr val="bg1"/>
              </a:solidFill>
              <a:latin typeface="+mn-lt"/>
              <a:ea typeface="+mn-ea"/>
              <a:cs typeface="+mn-ea"/>
              <a:sym typeface="+mn-lt"/>
            </a:endParaRPr>
          </a:p>
        </p:txBody>
      </p:sp>
      <p:sp>
        <p:nvSpPr>
          <p:cNvPr id="14" name="Shape 1321"/>
          <p:cNvSpPr/>
          <p:nvPr/>
        </p:nvSpPr>
        <p:spPr bwMode="auto">
          <a:xfrm>
            <a:off x="4673601" y="4957763"/>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p>
            <a:pPr algn="ctr" defTabSz="584200"/>
            <a:r>
              <a:rPr lang="en-US" altLang="zh-CN" sz="2400" b="1" dirty="0">
                <a:solidFill>
                  <a:schemeClr val="bg1"/>
                </a:solidFill>
                <a:cs typeface="+mn-ea"/>
                <a:sym typeface="+mn-lt"/>
              </a:rPr>
              <a:t>0</a:t>
            </a:r>
            <a:r>
              <a:rPr lang="zh-CN" altLang="zh-CN" sz="2400" b="1" dirty="0">
                <a:solidFill>
                  <a:schemeClr val="bg1"/>
                </a:solidFill>
                <a:cs typeface="+mn-ea"/>
                <a:sym typeface="+mn-lt"/>
              </a:rPr>
              <a:t>5</a:t>
            </a:r>
          </a:p>
        </p:txBody>
      </p:sp>
      <p:sp>
        <p:nvSpPr>
          <p:cNvPr id="15" name="Shape 1324"/>
          <p:cNvSpPr/>
          <p:nvPr/>
        </p:nvSpPr>
        <p:spPr bwMode="auto">
          <a:xfrm>
            <a:off x="6581776" y="4957763"/>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p>
            <a:pPr algn="ctr" defTabSz="584200"/>
            <a:r>
              <a:rPr lang="en-US" altLang="zh-CN" sz="2400" b="1">
                <a:solidFill>
                  <a:schemeClr val="bg1"/>
                </a:solidFill>
                <a:cs typeface="+mn-ea"/>
                <a:sym typeface="+mn-lt"/>
              </a:rPr>
              <a:t>0</a:t>
            </a:r>
            <a:r>
              <a:rPr lang="zh-CN" altLang="zh-CN" sz="2400" b="1">
                <a:solidFill>
                  <a:schemeClr val="bg1"/>
                </a:solidFill>
                <a:cs typeface="+mn-ea"/>
                <a:sym typeface="+mn-lt"/>
              </a:rPr>
              <a:t>4</a:t>
            </a:r>
          </a:p>
        </p:txBody>
      </p:sp>
      <p:sp>
        <p:nvSpPr>
          <p:cNvPr id="16" name="Subtitle 2"/>
          <p:cNvSpPr txBox="1"/>
          <p:nvPr/>
        </p:nvSpPr>
        <p:spPr bwMode="auto">
          <a:xfrm>
            <a:off x="7708902" y="2001839"/>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just">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17" name="TextBox 46"/>
          <p:cNvSpPr txBox="1">
            <a:spLocks noChangeArrowheads="1"/>
          </p:cNvSpPr>
          <p:nvPr/>
        </p:nvSpPr>
        <p:spPr bwMode="auto">
          <a:xfrm>
            <a:off x="7713663" y="1665288"/>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lnSpc>
                <a:spcPct val="110000"/>
              </a:lnSpc>
            </a:pPr>
            <a:r>
              <a:rPr lang="zh-CN" altLang="en-US" sz="1600" b="1" dirty="0">
                <a:solidFill>
                  <a:schemeClr val="tx1">
                    <a:lumMod val="85000"/>
                    <a:lumOff val="15000"/>
                  </a:schemeClr>
                </a:solidFill>
                <a:latin typeface="+mn-lt"/>
                <a:ea typeface="+mn-ea"/>
                <a:cs typeface="+mn-ea"/>
                <a:sym typeface="+mn-lt"/>
              </a:rPr>
              <a:t>单击此处编辑</a:t>
            </a:r>
          </a:p>
        </p:txBody>
      </p:sp>
      <p:sp>
        <p:nvSpPr>
          <p:cNvPr id="18" name="Subtitle 2"/>
          <p:cNvSpPr txBox="1"/>
          <p:nvPr/>
        </p:nvSpPr>
        <p:spPr bwMode="auto">
          <a:xfrm>
            <a:off x="8599489" y="3671889"/>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just">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19" name="TextBox 46"/>
          <p:cNvSpPr txBox="1">
            <a:spLocks noChangeArrowheads="1"/>
          </p:cNvSpPr>
          <p:nvPr/>
        </p:nvSpPr>
        <p:spPr bwMode="auto">
          <a:xfrm>
            <a:off x="8604251" y="3335338"/>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p>
        </p:txBody>
      </p:sp>
      <p:sp>
        <p:nvSpPr>
          <p:cNvPr id="20" name="Subtitle 2"/>
          <p:cNvSpPr txBox="1"/>
          <p:nvPr/>
        </p:nvSpPr>
        <p:spPr bwMode="auto">
          <a:xfrm>
            <a:off x="7680327" y="5427664"/>
            <a:ext cx="312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just">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21" name="TextBox 46"/>
          <p:cNvSpPr txBox="1">
            <a:spLocks noChangeArrowheads="1"/>
          </p:cNvSpPr>
          <p:nvPr/>
        </p:nvSpPr>
        <p:spPr bwMode="auto">
          <a:xfrm>
            <a:off x="7685088" y="509111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p>
        </p:txBody>
      </p:sp>
      <p:sp>
        <p:nvSpPr>
          <p:cNvPr id="22" name="Subtitle 2"/>
          <p:cNvSpPr txBox="1"/>
          <p:nvPr/>
        </p:nvSpPr>
        <p:spPr bwMode="auto">
          <a:xfrm>
            <a:off x="1365252" y="1892300"/>
            <a:ext cx="312737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a:lnSpc>
                <a:spcPts val="1700"/>
              </a:lnSpc>
            </a:pPr>
            <a:r>
              <a:rPr lang="zh-CN" altLang="en-US" sz="1400" dirty="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23" name="TextBox 46"/>
          <p:cNvSpPr txBox="1">
            <a:spLocks noChangeArrowheads="1"/>
          </p:cNvSpPr>
          <p:nvPr/>
        </p:nvSpPr>
        <p:spPr bwMode="auto">
          <a:xfrm>
            <a:off x="2151063" y="1555750"/>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eaLnBrk="1" hangingPunct="1">
              <a:lnSpc>
                <a:spcPct val="110000"/>
              </a:lnSpc>
            </a:pPr>
            <a:r>
              <a:rPr lang="zh-CN" altLang="en-US" sz="1600" b="1" dirty="0">
                <a:solidFill>
                  <a:schemeClr val="tx1">
                    <a:lumMod val="85000"/>
                    <a:lumOff val="15000"/>
                  </a:schemeClr>
                </a:solidFill>
                <a:latin typeface="+mn-lt"/>
                <a:ea typeface="+mn-ea"/>
                <a:cs typeface="+mn-ea"/>
                <a:sym typeface="+mn-lt"/>
              </a:rPr>
              <a:t>单击此处编辑</a:t>
            </a:r>
          </a:p>
        </p:txBody>
      </p:sp>
      <p:sp>
        <p:nvSpPr>
          <p:cNvPr id="24" name="Subtitle 2"/>
          <p:cNvSpPr txBox="1"/>
          <p:nvPr/>
        </p:nvSpPr>
        <p:spPr bwMode="auto">
          <a:xfrm>
            <a:off x="463552" y="3732214"/>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25" name="TextBox 46"/>
          <p:cNvSpPr txBox="1">
            <a:spLocks noChangeArrowheads="1"/>
          </p:cNvSpPr>
          <p:nvPr/>
        </p:nvSpPr>
        <p:spPr bwMode="auto">
          <a:xfrm>
            <a:off x="1249363" y="339566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p>
        </p:txBody>
      </p:sp>
      <p:sp>
        <p:nvSpPr>
          <p:cNvPr id="26" name="Subtitle 2"/>
          <p:cNvSpPr txBox="1"/>
          <p:nvPr/>
        </p:nvSpPr>
        <p:spPr bwMode="auto">
          <a:xfrm>
            <a:off x="1365252" y="5427664"/>
            <a:ext cx="312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p>
        </p:txBody>
      </p:sp>
      <p:sp>
        <p:nvSpPr>
          <p:cNvPr id="27" name="TextBox 46"/>
          <p:cNvSpPr txBox="1">
            <a:spLocks noChangeArrowheads="1"/>
          </p:cNvSpPr>
          <p:nvPr/>
        </p:nvSpPr>
        <p:spPr bwMode="auto">
          <a:xfrm>
            <a:off x="2151063" y="509111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itchFamily="34" charset="-128"/>
              </a:defRPr>
            </a:lvl1pPr>
            <a:lvl2pPr marL="742950" indent="-285750">
              <a:defRPr>
                <a:solidFill>
                  <a:schemeClr val="tx1"/>
                </a:solidFill>
                <a:latin typeface="Lato Light"/>
                <a:ea typeface="MS PGothic" pitchFamily="34" charset="-128"/>
              </a:defRPr>
            </a:lvl2pPr>
            <a:lvl3pPr marL="1143000" indent="-228600">
              <a:defRPr>
                <a:solidFill>
                  <a:schemeClr val="tx1"/>
                </a:solidFill>
                <a:latin typeface="Lato Light"/>
                <a:ea typeface="MS PGothic" pitchFamily="34" charset="-128"/>
              </a:defRPr>
            </a:lvl3pPr>
            <a:lvl4pPr marL="1600200" indent="-228600">
              <a:defRPr>
                <a:solidFill>
                  <a:schemeClr val="tx1"/>
                </a:solidFill>
                <a:latin typeface="Lato Light"/>
                <a:ea typeface="MS PGothic" pitchFamily="34" charset="-128"/>
              </a:defRPr>
            </a:lvl4pPr>
            <a:lvl5pPr marL="2057400" indent="-228600">
              <a:defRPr>
                <a:solidFill>
                  <a:schemeClr val="tx1"/>
                </a:solidFill>
                <a:latin typeface="Lato Light"/>
                <a:ea typeface="MS PGothic"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itchFamily="34" charset="-128"/>
              </a:defRPr>
            </a:lvl9pPr>
          </a:lstStyle>
          <a:p>
            <a:pPr algn="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p>
        </p:txBody>
      </p:sp>
      <p:sp>
        <p:nvSpPr>
          <p:cNvPr id="28" name="文本框 27"/>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三、研究过程及方法</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05114" y="-1"/>
            <a:ext cx="12871048" cy="324092"/>
            <a:chOff x="-405114" y="-1"/>
            <a:chExt cx="12871048" cy="324092"/>
          </a:xfrm>
        </p:grpSpPr>
        <p:sp>
          <p:nvSpPr>
            <p:cNvPr id="6" name="平行四边形 5"/>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05114" y="6545483"/>
            <a:ext cx="12871048" cy="324092"/>
            <a:chOff x="-405114" y="-1"/>
            <a:chExt cx="12871048" cy="324092"/>
          </a:xfrm>
        </p:grpSpPr>
        <p:sp>
          <p:nvSpPr>
            <p:cNvPr id="18" name="平行四边形 17"/>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平行四边形 21"/>
          <p:cNvSpPr/>
          <p:nvPr/>
        </p:nvSpPr>
        <p:spPr>
          <a:xfrm>
            <a:off x="-324091" y="2767797"/>
            <a:ext cx="5317467" cy="1322407"/>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5400000">
            <a:off x="711375" y="3087322"/>
            <a:ext cx="792694" cy="68335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882016" y="3167390"/>
            <a:ext cx="451413" cy="523220"/>
          </a:xfrm>
          <a:prstGeom prst="rect">
            <a:avLst/>
          </a:prstGeom>
          <a:noFill/>
        </p:spPr>
        <p:txBody>
          <a:bodyPr wrap="square" rtlCol="0">
            <a:spAutoFit/>
          </a:bodyPr>
          <a:lstStyle/>
          <a:p>
            <a:pPr algn="ctr"/>
            <a:r>
              <a:rPr lang="en-US" altLang="zh-CN" sz="2800" b="1" dirty="0">
                <a:solidFill>
                  <a:srgbClr val="E2534F"/>
                </a:solidFill>
              </a:rPr>
              <a:t>4</a:t>
            </a:r>
            <a:endParaRPr lang="zh-CN" altLang="en-US" sz="2800" b="1" dirty="0">
              <a:solidFill>
                <a:srgbClr val="E2534F"/>
              </a:solidFill>
            </a:endParaRPr>
          </a:p>
        </p:txBody>
      </p:sp>
      <p:sp>
        <p:nvSpPr>
          <p:cNvPr id="25" name="文本框 24"/>
          <p:cNvSpPr txBox="1"/>
          <p:nvPr/>
        </p:nvSpPr>
        <p:spPr>
          <a:xfrm>
            <a:off x="1710900" y="3203954"/>
            <a:ext cx="2710629" cy="461665"/>
          </a:xfrm>
          <a:prstGeom prst="rect">
            <a:avLst/>
          </a:prstGeom>
          <a:noFill/>
        </p:spPr>
        <p:txBody>
          <a:bodyPr wrap="square" rtlCol="0">
            <a:spAutoFit/>
          </a:bodyPr>
          <a:lstStyle/>
          <a:p>
            <a:r>
              <a:rPr lang="zh-CN" altLang="en-US" sz="2400" b="1" spc="300" dirty="0">
                <a:solidFill>
                  <a:srgbClr val="FFFFFF"/>
                </a:solidFill>
                <a:latin typeface="微软雅黑" pitchFamily="34" charset="-122"/>
                <a:ea typeface="微软雅黑" pitchFamily="34" charset="-122"/>
              </a:rPr>
              <a:t>研究结论</a:t>
            </a:r>
          </a:p>
        </p:txBody>
      </p:sp>
      <p:cxnSp>
        <p:nvCxnSpPr>
          <p:cNvPr id="28" name="直接连接符 27"/>
          <p:cNvCxnSpPr/>
          <p:nvPr/>
        </p:nvCxnSpPr>
        <p:spPr>
          <a:xfrm flipH="1">
            <a:off x="6106446" y="2767797"/>
            <a:ext cx="317206" cy="1310832"/>
          </a:xfrm>
          <a:prstGeom prst="line">
            <a:avLst/>
          </a:prstGeom>
          <a:ln w="57150">
            <a:solidFill>
              <a:srgbClr val="784A4F"/>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407798" y="3041202"/>
            <a:ext cx="3680748" cy="236603"/>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zh-CN" altLang="en-US" sz="1400" dirty="0">
                <a:solidFill>
                  <a:srgbClr val="784A4F"/>
                </a:solidFill>
                <a:latin typeface="微软雅黑" pitchFamily="34" charset="-122"/>
                <a:ea typeface="微软雅黑" pitchFamily="34" charset="-122"/>
                <a:sym typeface="Arial" pitchFamily="34" charset="0"/>
              </a:rPr>
              <a:t>本部分将介绍论文的结论。</a:t>
            </a:r>
            <a:endParaRPr lang="en-US" altLang="zh-CN" sz="1400" dirty="0">
              <a:solidFill>
                <a:srgbClr val="784A4F"/>
              </a:solidFill>
              <a:latin typeface="微软雅黑" pitchFamily="34" charset="-122"/>
              <a:ea typeface="微软雅黑" pitchFamily="34" charset="-122"/>
              <a:sym typeface="Arial" pitchFamily="34" charset="0"/>
            </a:endParaRP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37"/>
          <p:cNvSpPr txBox="1"/>
          <p:nvPr/>
        </p:nvSpPr>
        <p:spPr>
          <a:xfrm>
            <a:off x="538451" y="1018527"/>
            <a:ext cx="10754914" cy="1544205"/>
          </a:xfrm>
          <a:prstGeom prst="rect">
            <a:avLst/>
          </a:prstGeom>
          <a:noFill/>
        </p:spPr>
        <p:txBody>
          <a:bodyPr wrap="square" rtlCol="0">
            <a:spAutoFit/>
          </a:bodyPr>
          <a:lstStyle/>
          <a:p>
            <a:pPr defTabSz="1216660">
              <a:lnSpc>
                <a:spcPct val="120000"/>
              </a:lnSpc>
              <a:spcBef>
                <a:spcPct val="20000"/>
              </a:spcBef>
            </a:pPr>
            <a:r>
              <a:rPr lang="zh-CN" altLang="en-US" sz="1600" dirty="0">
                <a:cs typeface="+mn-ea"/>
                <a:sym typeface="+mn-lt"/>
              </a:rPr>
              <a:t>论文提出了一种新的基于骨骼的动作识别模型，即时空图卷积网络。该模型在骨架序列上构造一组空间时态图卷积。在两个具有挑战性的大规模数据集上，所提出的时空图卷积网络优于之前最先进的基于骨架的模型。此外，时空图卷积网络可以捕获动态骨架序列中的运动信息，这是</a:t>
            </a:r>
            <a:r>
              <a:rPr lang="en-US" altLang="zh-CN" sz="1600" dirty="0">
                <a:cs typeface="+mn-ea"/>
                <a:sym typeface="+mn-lt"/>
              </a:rPr>
              <a:t>RGB</a:t>
            </a:r>
            <a:r>
              <a:rPr lang="zh-CN" altLang="en-US" sz="1600" dirty="0">
                <a:cs typeface="+mn-ea"/>
                <a:sym typeface="+mn-lt"/>
              </a:rPr>
              <a:t>模型的补充。基于骨架的模型和基于框架的模型的结合进一步提高了动作识别的性能。时空图卷积网络模型的灵活性也为未来的工作开辟了许多可能的方向。例如，如何将场景、对象和交互等上下文信息合并到时空图卷积网络中成为一个自然问题。</a:t>
            </a:r>
            <a:endParaRPr lang="en-US" altLang="zh-CN" sz="1600" dirty="0">
              <a:cs typeface="+mn-ea"/>
              <a:sym typeface="+mn-lt"/>
            </a:endParaRPr>
          </a:p>
        </p:txBody>
      </p:sp>
      <p:sp>
        <p:nvSpPr>
          <p:cNvPr id="21" name="文本框 20"/>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椭圆 1"/>
          <p:cNvSpPr/>
          <p:nvPr/>
        </p:nvSpPr>
        <p:spPr>
          <a:xfrm>
            <a:off x="1294649" y="2117866"/>
            <a:ext cx="3531936" cy="3531936"/>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641754" y="2464971"/>
            <a:ext cx="2837727" cy="2837727"/>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tIns="0" rtlCol="0" anchor="ctr"/>
          <a:lstStyle/>
          <a:p>
            <a:pPr algn="ctr"/>
            <a:endParaRPr lang="zh-CN" altLang="en-US">
              <a:cs typeface="+mn-ea"/>
              <a:sym typeface="+mn-lt"/>
            </a:endParaRPr>
          </a:p>
        </p:txBody>
      </p:sp>
      <p:sp>
        <p:nvSpPr>
          <p:cNvPr id="4" name="椭圆 3"/>
          <p:cNvSpPr/>
          <p:nvPr/>
        </p:nvSpPr>
        <p:spPr>
          <a:xfrm>
            <a:off x="1988858" y="2812076"/>
            <a:ext cx="2143518" cy="2143518"/>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2335963" y="3159180"/>
            <a:ext cx="1449309" cy="1449309"/>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tIns="0" rtlCol="0" anchor="ctr"/>
          <a:lstStyle/>
          <a:p>
            <a:pPr algn="ctr"/>
            <a:endParaRPr lang="zh-CN" altLang="en-US">
              <a:cs typeface="+mn-ea"/>
              <a:sym typeface="+mn-lt"/>
            </a:endParaRPr>
          </a:p>
        </p:txBody>
      </p:sp>
      <p:sp>
        <p:nvSpPr>
          <p:cNvPr id="6" name="椭圆 5"/>
          <p:cNvSpPr/>
          <p:nvPr/>
        </p:nvSpPr>
        <p:spPr>
          <a:xfrm>
            <a:off x="2683067" y="3506284"/>
            <a:ext cx="755100" cy="755100"/>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7" name="任意多边形 6"/>
          <p:cNvSpPr/>
          <p:nvPr/>
        </p:nvSpPr>
        <p:spPr>
          <a:xfrm rot="17734416">
            <a:off x="3645841" y="3411113"/>
            <a:ext cx="265717" cy="1844720"/>
          </a:xfrm>
          <a:custGeom>
            <a:avLst/>
            <a:gdLst>
              <a:gd name="connsiteX0" fmla="*/ 188625 w 265717"/>
              <a:gd name="connsiteY0" fmla="*/ 28167 h 1844720"/>
              <a:gd name="connsiteX1" fmla="*/ 193381 w 265717"/>
              <a:gd name="connsiteY1" fmla="*/ 46118 h 1844720"/>
              <a:gd name="connsiteX2" fmla="*/ 193380 w 265717"/>
              <a:gd name="connsiteY2" fmla="*/ 175454 h 1844720"/>
              <a:gd name="connsiteX3" fmla="*/ 263027 w 265717"/>
              <a:gd name="connsiteY3" fmla="*/ 278820 h 1844720"/>
              <a:gd name="connsiteX4" fmla="*/ 265717 w 265717"/>
              <a:gd name="connsiteY4" fmla="*/ 278820 h 1844720"/>
              <a:gd name="connsiteX5" fmla="*/ 230294 w 265717"/>
              <a:gd name="connsiteY5" fmla="*/ 706629 h 1844720"/>
              <a:gd name="connsiteX6" fmla="*/ 229888 w 265717"/>
              <a:gd name="connsiteY6" fmla="*/ 706630 h 1844720"/>
              <a:gd name="connsiteX7" fmla="*/ 188516 w 265717"/>
              <a:gd name="connsiteY7" fmla="*/ 1844720 h 1844720"/>
              <a:gd name="connsiteX8" fmla="*/ 139483 w 265717"/>
              <a:gd name="connsiteY8" fmla="*/ 1844593 h 1844720"/>
              <a:gd name="connsiteX9" fmla="*/ 76970 w 265717"/>
              <a:gd name="connsiteY9" fmla="*/ 1838347 h 1844720"/>
              <a:gd name="connsiteX10" fmla="*/ 35829 w 265717"/>
              <a:gd name="connsiteY10" fmla="*/ 706629 h 1844720"/>
              <a:gd name="connsiteX11" fmla="*/ 35423 w 265717"/>
              <a:gd name="connsiteY11" fmla="*/ 706629 h 1844720"/>
              <a:gd name="connsiteX12" fmla="*/ 0 w 265717"/>
              <a:gd name="connsiteY12" fmla="*/ 278820 h 1844720"/>
              <a:gd name="connsiteX13" fmla="*/ 2690 w 265717"/>
              <a:gd name="connsiteY13" fmla="*/ 278820 h 1844720"/>
              <a:gd name="connsiteX14" fmla="*/ 72337 w 265717"/>
              <a:gd name="connsiteY14" fmla="*/ 175453 h 1844720"/>
              <a:gd name="connsiteX15" fmla="*/ 72337 w 265717"/>
              <a:gd name="connsiteY15" fmla="*/ 46118 h 1844720"/>
              <a:gd name="connsiteX16" fmla="*/ 132859 w 265717"/>
              <a:gd name="connsiteY16" fmla="*/ 0 h 1844720"/>
              <a:gd name="connsiteX17" fmla="*/ 188625 w 265717"/>
              <a:gd name="connsiteY17" fmla="*/ 28167 h 184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5717" h="1844720">
                <a:moveTo>
                  <a:pt x="188625" y="28167"/>
                </a:moveTo>
                <a:cubicBezTo>
                  <a:pt x="191687" y="33685"/>
                  <a:pt x="193381" y="39751"/>
                  <a:pt x="193381" y="46118"/>
                </a:cubicBezTo>
                <a:lnTo>
                  <a:pt x="193380" y="175454"/>
                </a:lnTo>
                <a:lnTo>
                  <a:pt x="263027" y="278820"/>
                </a:lnTo>
                <a:lnTo>
                  <a:pt x="265717" y="278820"/>
                </a:lnTo>
                <a:lnTo>
                  <a:pt x="230294" y="706629"/>
                </a:lnTo>
                <a:lnTo>
                  <a:pt x="229888" y="706630"/>
                </a:lnTo>
                <a:lnTo>
                  <a:pt x="188516" y="1844720"/>
                </a:lnTo>
                <a:lnTo>
                  <a:pt x="139483" y="1844593"/>
                </a:lnTo>
                <a:lnTo>
                  <a:pt x="76970" y="1838347"/>
                </a:lnTo>
                <a:lnTo>
                  <a:pt x="35829" y="706629"/>
                </a:lnTo>
                <a:lnTo>
                  <a:pt x="35423" y="706629"/>
                </a:lnTo>
                <a:lnTo>
                  <a:pt x="0" y="278820"/>
                </a:lnTo>
                <a:lnTo>
                  <a:pt x="2690" y="278820"/>
                </a:lnTo>
                <a:lnTo>
                  <a:pt x="72337" y="175453"/>
                </a:lnTo>
                <a:lnTo>
                  <a:pt x="72337" y="46118"/>
                </a:lnTo>
                <a:cubicBezTo>
                  <a:pt x="72337" y="20648"/>
                  <a:pt x="99434" y="0"/>
                  <a:pt x="132859" y="0"/>
                </a:cubicBezTo>
                <a:cubicBezTo>
                  <a:pt x="157928" y="0"/>
                  <a:pt x="179437" y="11615"/>
                  <a:pt x="188625" y="28167"/>
                </a:cubicBezTo>
                <a:close/>
              </a:path>
            </a:pathLst>
          </a:custGeom>
          <a:solidFill>
            <a:schemeClr val="tx1">
              <a:alpha val="1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2888105" y="2031789"/>
            <a:ext cx="298480" cy="1887696"/>
          </a:xfrm>
          <a:prstGeom prst="rect">
            <a:avLst/>
          </a:prstGeom>
        </p:spPr>
        <p:txBody>
          <a:bodyPr wrap="none">
            <a:spAutoFit/>
          </a:bodyPr>
          <a:lstStyle/>
          <a:p>
            <a:pPr>
              <a:lnSpc>
                <a:spcPts val="2800"/>
              </a:lnSpc>
            </a:pPr>
            <a:r>
              <a:rPr lang="en-US" altLang="zh-CN" sz="1600">
                <a:solidFill>
                  <a:schemeClr val="bg1"/>
                </a:solidFill>
                <a:cs typeface="+mn-ea"/>
                <a:sym typeface="+mn-lt"/>
              </a:rPr>
              <a:t>1</a:t>
            </a:r>
          </a:p>
          <a:p>
            <a:pPr>
              <a:lnSpc>
                <a:spcPts val="2800"/>
              </a:lnSpc>
            </a:pPr>
            <a:r>
              <a:rPr lang="en-US" altLang="zh-CN" sz="1600">
                <a:solidFill>
                  <a:schemeClr val="bg1"/>
                </a:solidFill>
                <a:cs typeface="+mn-ea"/>
                <a:sym typeface="+mn-lt"/>
              </a:rPr>
              <a:t>2</a:t>
            </a:r>
          </a:p>
          <a:p>
            <a:pPr>
              <a:lnSpc>
                <a:spcPts val="2800"/>
              </a:lnSpc>
            </a:pPr>
            <a:r>
              <a:rPr lang="en-US" altLang="zh-CN" sz="1600">
                <a:solidFill>
                  <a:schemeClr val="bg1"/>
                </a:solidFill>
                <a:cs typeface="+mn-ea"/>
                <a:sym typeface="+mn-lt"/>
              </a:rPr>
              <a:t>3</a:t>
            </a:r>
          </a:p>
          <a:p>
            <a:pPr>
              <a:lnSpc>
                <a:spcPts val="2800"/>
              </a:lnSpc>
            </a:pPr>
            <a:r>
              <a:rPr lang="en-US" altLang="zh-CN" sz="1600">
                <a:solidFill>
                  <a:schemeClr val="bg1"/>
                </a:solidFill>
                <a:cs typeface="+mn-ea"/>
                <a:sym typeface="+mn-lt"/>
              </a:rPr>
              <a:t>4</a:t>
            </a:r>
          </a:p>
          <a:p>
            <a:pPr>
              <a:lnSpc>
                <a:spcPts val="2800"/>
              </a:lnSpc>
            </a:pPr>
            <a:r>
              <a:rPr lang="en-US" altLang="zh-CN" sz="1600">
                <a:solidFill>
                  <a:schemeClr val="bg1"/>
                </a:solidFill>
                <a:cs typeface="+mn-ea"/>
                <a:sym typeface="+mn-lt"/>
              </a:rPr>
              <a:t>5</a:t>
            </a:r>
            <a:endParaRPr lang="zh-CN" altLang="en-US" sz="1600">
              <a:solidFill>
                <a:schemeClr val="bg1"/>
              </a:solidFill>
              <a:cs typeface="+mn-ea"/>
              <a:sym typeface="+mn-lt"/>
            </a:endParaRPr>
          </a:p>
        </p:txBody>
      </p:sp>
      <p:grpSp>
        <p:nvGrpSpPr>
          <p:cNvPr id="9" name="组合 8"/>
          <p:cNvGrpSpPr/>
          <p:nvPr/>
        </p:nvGrpSpPr>
        <p:grpSpPr>
          <a:xfrm>
            <a:off x="1988858" y="2711402"/>
            <a:ext cx="4179711" cy="621329"/>
            <a:chOff x="1400629" y="2580004"/>
            <a:chExt cx="15060886" cy="2238856"/>
          </a:xfrm>
          <a:scene3d>
            <a:camera prst="perspectiveFront">
              <a:rot lat="0" lon="2400000" rev="2400000"/>
            </a:camera>
            <a:lightRig rig="threePt" dir="t"/>
          </a:scene3d>
        </p:grpSpPr>
        <p:grpSp>
          <p:nvGrpSpPr>
            <p:cNvPr id="10" name="组合 9"/>
            <p:cNvGrpSpPr/>
            <p:nvPr/>
          </p:nvGrpSpPr>
          <p:grpSpPr>
            <a:xfrm>
              <a:off x="12410393" y="2580004"/>
              <a:ext cx="4051122" cy="2238856"/>
              <a:chOff x="8523265" y="-354358"/>
              <a:chExt cx="4051122" cy="2238856"/>
            </a:xfrm>
          </p:grpSpPr>
          <p:sp>
            <p:nvSpPr>
              <p:cNvPr id="16" name="任意多边形 15"/>
              <p:cNvSpPr/>
              <p:nvPr/>
            </p:nvSpPr>
            <p:spPr>
              <a:xfrm>
                <a:off x="8523265" y="-354358"/>
                <a:ext cx="4051122" cy="1119428"/>
              </a:xfrm>
              <a:custGeom>
                <a:avLst/>
                <a:gdLst>
                  <a:gd name="connsiteX0" fmla="*/ 2618522 w 4051122"/>
                  <a:gd name="connsiteY0" fmla="*/ 2465 h 1119428"/>
                  <a:gd name="connsiteX1" fmla="*/ 3998305 w 4051122"/>
                  <a:gd name="connsiteY1" fmla="*/ 973284 h 1119428"/>
                  <a:gd name="connsiteX2" fmla="*/ 4051122 w 4051122"/>
                  <a:gd name="connsiteY2" fmla="*/ 1119428 h 1119428"/>
                  <a:gd name="connsiteX3" fmla="*/ 0 w 4051122"/>
                  <a:gd name="connsiteY3" fmla="*/ 1119428 h 1119428"/>
                  <a:gd name="connsiteX4" fmla="*/ 72577 w 4051122"/>
                  <a:gd name="connsiteY4" fmla="*/ 1046817 h 1119428"/>
                  <a:gd name="connsiteX5" fmla="*/ 1366074 w 4051122"/>
                  <a:gd name="connsiteY5" fmla="*/ 271643 h 1119428"/>
                  <a:gd name="connsiteX6" fmla="*/ 2618522 w 4051122"/>
                  <a:gd name="connsiteY6" fmla="*/ 2465 h 11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1122" h="1119428">
                    <a:moveTo>
                      <a:pt x="2618522" y="2465"/>
                    </a:moveTo>
                    <a:cubicBezTo>
                      <a:pt x="3327045" y="38132"/>
                      <a:pt x="3784112" y="456606"/>
                      <a:pt x="3998305" y="973284"/>
                    </a:cubicBezTo>
                    <a:lnTo>
                      <a:pt x="4051122" y="1119428"/>
                    </a:lnTo>
                    <a:lnTo>
                      <a:pt x="0" y="1119428"/>
                    </a:lnTo>
                    <a:lnTo>
                      <a:pt x="72577" y="1046817"/>
                    </a:lnTo>
                    <a:cubicBezTo>
                      <a:pt x="364044" y="779161"/>
                      <a:pt x="788800" y="522616"/>
                      <a:pt x="1366074" y="271643"/>
                    </a:cubicBezTo>
                    <a:cubicBezTo>
                      <a:pt x="1847136" y="62499"/>
                      <a:pt x="2264261" y="-15369"/>
                      <a:pt x="2618522" y="2465"/>
                    </a:cubicBezTo>
                    <a:close/>
                  </a:path>
                </a:pathLst>
              </a:custGeom>
              <a:solidFill>
                <a:srgbClr val="784A4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7" name="任意多边形 16"/>
              <p:cNvSpPr/>
              <p:nvPr/>
            </p:nvSpPr>
            <p:spPr>
              <a:xfrm flipV="1">
                <a:off x="8523265" y="765070"/>
                <a:ext cx="4051122" cy="1119428"/>
              </a:xfrm>
              <a:custGeom>
                <a:avLst/>
                <a:gdLst>
                  <a:gd name="connsiteX0" fmla="*/ 2618522 w 4051122"/>
                  <a:gd name="connsiteY0" fmla="*/ 2465 h 1119428"/>
                  <a:gd name="connsiteX1" fmla="*/ 3998305 w 4051122"/>
                  <a:gd name="connsiteY1" fmla="*/ 973284 h 1119428"/>
                  <a:gd name="connsiteX2" fmla="*/ 4051122 w 4051122"/>
                  <a:gd name="connsiteY2" fmla="*/ 1119428 h 1119428"/>
                  <a:gd name="connsiteX3" fmla="*/ 0 w 4051122"/>
                  <a:gd name="connsiteY3" fmla="*/ 1119428 h 1119428"/>
                  <a:gd name="connsiteX4" fmla="*/ 72577 w 4051122"/>
                  <a:gd name="connsiteY4" fmla="*/ 1046817 h 1119428"/>
                  <a:gd name="connsiteX5" fmla="*/ 1366074 w 4051122"/>
                  <a:gd name="connsiteY5" fmla="*/ 271643 h 1119428"/>
                  <a:gd name="connsiteX6" fmla="*/ 2618522 w 4051122"/>
                  <a:gd name="connsiteY6" fmla="*/ 2465 h 11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1122" h="1119428">
                    <a:moveTo>
                      <a:pt x="2618522" y="2465"/>
                    </a:moveTo>
                    <a:cubicBezTo>
                      <a:pt x="3327045" y="38132"/>
                      <a:pt x="3784112" y="456606"/>
                      <a:pt x="3998305" y="973284"/>
                    </a:cubicBezTo>
                    <a:lnTo>
                      <a:pt x="4051122" y="1119428"/>
                    </a:lnTo>
                    <a:lnTo>
                      <a:pt x="0" y="1119428"/>
                    </a:lnTo>
                    <a:lnTo>
                      <a:pt x="72577" y="1046817"/>
                    </a:lnTo>
                    <a:cubicBezTo>
                      <a:pt x="364044" y="779161"/>
                      <a:pt x="788800" y="522616"/>
                      <a:pt x="1366074" y="271643"/>
                    </a:cubicBezTo>
                    <a:cubicBezTo>
                      <a:pt x="1847136" y="62499"/>
                      <a:pt x="2264261" y="-15369"/>
                      <a:pt x="2618522" y="2465"/>
                    </a:cubicBezTo>
                    <a:close/>
                  </a:path>
                </a:pathLst>
              </a:custGeom>
              <a:solidFill>
                <a:srgbClr val="784A4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8" name="任意多边形 17"/>
              <p:cNvSpPr/>
              <p:nvPr/>
            </p:nvSpPr>
            <p:spPr>
              <a:xfrm>
                <a:off x="8523265" y="765070"/>
                <a:ext cx="4051122" cy="507002"/>
              </a:xfrm>
              <a:custGeom>
                <a:avLst/>
                <a:gdLst>
                  <a:gd name="connsiteX0" fmla="*/ 0 w 4299922"/>
                  <a:gd name="connsiteY0" fmla="*/ 0 h 507002"/>
                  <a:gd name="connsiteX1" fmla="*/ 4299922 w 4299922"/>
                  <a:gd name="connsiteY1" fmla="*/ 0 h 507002"/>
                  <a:gd name="connsiteX2" fmla="*/ 4281394 w 4299922"/>
                  <a:gd name="connsiteY2" fmla="*/ 20044 h 507002"/>
                  <a:gd name="connsiteX3" fmla="*/ 2053988 w 4299922"/>
                  <a:gd name="connsiteY3" fmla="*/ 464564 h 507002"/>
                  <a:gd name="connsiteX4" fmla="*/ 33287 w 4299922"/>
                  <a:gd name="connsiteY4" fmla="*/ 16725 h 507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922" h="507002">
                    <a:moveTo>
                      <a:pt x="0" y="0"/>
                    </a:moveTo>
                    <a:lnTo>
                      <a:pt x="4299922" y="0"/>
                    </a:lnTo>
                    <a:lnTo>
                      <a:pt x="4281394" y="20044"/>
                    </a:lnTo>
                    <a:cubicBezTo>
                      <a:pt x="3870494" y="407003"/>
                      <a:pt x="3008608" y="598217"/>
                      <a:pt x="2053988" y="464564"/>
                    </a:cubicBezTo>
                    <a:cubicBezTo>
                      <a:pt x="1417575" y="375462"/>
                      <a:pt x="566531" y="249560"/>
                      <a:pt x="33287" y="16725"/>
                    </a:cubicBezTo>
                    <a:close/>
                  </a:path>
                </a:pathLst>
              </a:custGeom>
              <a:solidFill>
                <a:srgbClr val="E2534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a:off x="1400629" y="3135756"/>
              <a:ext cx="11233139" cy="1156382"/>
              <a:chOff x="3127827" y="4547847"/>
              <a:chExt cx="11233139" cy="1156382"/>
            </a:xfrm>
          </p:grpSpPr>
          <p:sp>
            <p:nvSpPr>
              <p:cNvPr id="12" name="梯形 11"/>
              <p:cNvSpPr/>
              <p:nvPr/>
            </p:nvSpPr>
            <p:spPr>
              <a:xfrm rot="16200000">
                <a:off x="3857737" y="4822994"/>
                <a:ext cx="1147876" cy="606087"/>
              </a:xfrm>
              <a:prstGeom prst="trapezoid">
                <a:avLst>
                  <a:gd name="adj" fmla="val 51343"/>
                </a:avLst>
              </a:prstGeom>
              <a:gradFill>
                <a:gsLst>
                  <a:gs pos="21000">
                    <a:schemeClr val="tx1">
                      <a:lumMod val="75000"/>
                      <a:lumOff val="25000"/>
                    </a:schemeClr>
                  </a:gs>
                  <a:gs pos="44000">
                    <a:schemeClr val="tx1">
                      <a:lumMod val="49000"/>
                      <a:lumOff val="51000"/>
                    </a:schemeClr>
                  </a:gs>
                  <a:gs pos="58000">
                    <a:schemeClr val="tx1">
                      <a:lumMod val="65000"/>
                      <a:lumOff val="35000"/>
                    </a:schemeClr>
                  </a:gs>
                  <a:gs pos="86000">
                    <a:schemeClr val="tx1"/>
                  </a:gs>
                </a:gsLst>
                <a:lin ang="0" scaled="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3" name="梯形 12"/>
              <p:cNvSpPr/>
              <p:nvPr/>
            </p:nvSpPr>
            <p:spPr>
              <a:xfrm rot="5400000" flipH="1">
                <a:off x="5363651" y="3904400"/>
                <a:ext cx="1156382" cy="2443275"/>
              </a:xfrm>
              <a:prstGeom prst="trapezoid">
                <a:avLst>
                  <a:gd name="adj" fmla="val 13331"/>
                </a:avLst>
              </a:prstGeom>
              <a:gradFill>
                <a:gsLst>
                  <a:gs pos="0">
                    <a:schemeClr val="tx1">
                      <a:lumMod val="75000"/>
                      <a:lumOff val="25000"/>
                    </a:schemeClr>
                  </a:gs>
                  <a:gs pos="44000">
                    <a:schemeClr val="tx1">
                      <a:lumMod val="50000"/>
                      <a:lumOff val="50000"/>
                    </a:schemeClr>
                  </a:gs>
                  <a:gs pos="58000">
                    <a:schemeClr val="tx1">
                      <a:lumMod val="65000"/>
                      <a:lumOff val="35000"/>
                    </a:schemeClr>
                  </a:gs>
                  <a:gs pos="100000">
                    <a:schemeClr val="tx1"/>
                  </a:gs>
                </a:gsLst>
                <a:lin ang="0" scaled="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4" name="梯形 13"/>
              <p:cNvSpPr/>
              <p:nvPr/>
            </p:nvSpPr>
            <p:spPr>
              <a:xfrm rot="5400000" flipH="1">
                <a:off x="10332296" y="1520037"/>
                <a:ext cx="845340" cy="7212001"/>
              </a:xfrm>
              <a:prstGeom prst="trapezoid">
                <a:avLst>
                  <a:gd name="adj" fmla="val 23633"/>
                </a:avLst>
              </a:prstGeom>
              <a:gradFill>
                <a:gsLst>
                  <a:gs pos="0">
                    <a:schemeClr val="bg2">
                      <a:lumMod val="58000"/>
                    </a:schemeClr>
                  </a:gs>
                  <a:gs pos="42000">
                    <a:schemeClr val="bg1"/>
                  </a:gs>
                  <a:gs pos="69000">
                    <a:schemeClr val="bg2">
                      <a:lumMod val="75000"/>
                    </a:schemeClr>
                  </a:gs>
                  <a:gs pos="100000">
                    <a:schemeClr val="bg2">
                      <a:lumMod val="50000"/>
                    </a:schemeClr>
                  </a:gs>
                </a:gsLst>
                <a:lin ang="0" scaled="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5" name="同侧圆角矩形 14"/>
              <p:cNvSpPr/>
              <p:nvPr/>
            </p:nvSpPr>
            <p:spPr>
              <a:xfrm rot="16200000">
                <a:off x="3367055" y="4623423"/>
                <a:ext cx="526774" cy="1005230"/>
              </a:xfrm>
              <a:prstGeom prst="round2SameRect">
                <a:avLst>
                  <a:gd name="adj1" fmla="val 50000"/>
                  <a:gd name="adj2" fmla="val 0"/>
                </a:avLst>
              </a:prstGeom>
              <a:gradFill>
                <a:gsLst>
                  <a:gs pos="0">
                    <a:schemeClr val="bg2">
                      <a:lumMod val="90000"/>
                    </a:schemeClr>
                  </a:gs>
                  <a:gs pos="39000">
                    <a:schemeClr val="bg1"/>
                  </a:gs>
                  <a:gs pos="69000">
                    <a:schemeClr val="bg2">
                      <a:lumMod val="75000"/>
                    </a:schemeClr>
                  </a:gs>
                  <a:gs pos="100000">
                    <a:schemeClr val="bg2">
                      <a:lumMod val="50000"/>
                    </a:schemeClr>
                  </a:gs>
                </a:gsLst>
                <a:lin ang="0" scaled="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grpSp>
      </p:grpSp>
      <p:sp>
        <p:nvSpPr>
          <p:cNvPr id="19" name="文本框 18"/>
          <p:cNvSpPr txBox="1"/>
          <p:nvPr/>
        </p:nvSpPr>
        <p:spPr>
          <a:xfrm>
            <a:off x="6273087" y="1972729"/>
            <a:ext cx="4547313" cy="1126462"/>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zh-CN" altLang="en-US" sz="1400" dirty="0">
                <a:solidFill>
                  <a:schemeClr val="tx1">
                    <a:lumMod val="85000"/>
                    <a:lumOff val="15000"/>
                  </a:schemeClr>
                </a:solidFill>
                <a:latin typeface="+mn-lt"/>
                <a:cs typeface="+mn-ea"/>
                <a:sym typeface="+mn-lt"/>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chemeClr val="tx1">
                  <a:lumMod val="85000"/>
                  <a:lumOff val="15000"/>
                </a:schemeClr>
              </a:solidFill>
              <a:latin typeface="+mn-lt"/>
              <a:cs typeface="+mn-ea"/>
              <a:sym typeface="+mn-lt"/>
            </a:endParaRPr>
          </a:p>
        </p:txBody>
      </p:sp>
      <p:sp>
        <p:nvSpPr>
          <p:cNvPr id="20" name="矩形 19"/>
          <p:cNvSpPr/>
          <p:nvPr/>
        </p:nvSpPr>
        <p:spPr>
          <a:xfrm>
            <a:off x="6273087" y="1510436"/>
            <a:ext cx="2646878" cy="461665"/>
          </a:xfrm>
          <a:prstGeom prst="rect">
            <a:avLst/>
          </a:prstGeom>
        </p:spPr>
        <p:txBody>
          <a:bodyPr wrap="none">
            <a:spAutoFit/>
          </a:bodyPr>
          <a:lstStyle/>
          <a:p>
            <a:r>
              <a:rPr lang="zh-CN" altLang="en-US" sz="2400" b="1" dirty="0">
                <a:solidFill>
                  <a:schemeClr val="tx1">
                    <a:lumMod val="85000"/>
                    <a:lumOff val="15000"/>
                  </a:schemeClr>
                </a:solidFill>
                <a:cs typeface="+mn-ea"/>
                <a:sym typeface="+mn-lt"/>
              </a:rPr>
              <a:t>点击输入标题内容</a:t>
            </a:r>
          </a:p>
        </p:txBody>
      </p:sp>
      <p:sp>
        <p:nvSpPr>
          <p:cNvPr id="21" name="文本框 20"/>
          <p:cNvSpPr txBox="1"/>
          <p:nvPr/>
        </p:nvSpPr>
        <p:spPr>
          <a:xfrm>
            <a:off x="6273087" y="3333852"/>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1.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2" name="文本框 21"/>
          <p:cNvSpPr txBox="1"/>
          <p:nvPr/>
        </p:nvSpPr>
        <p:spPr>
          <a:xfrm>
            <a:off x="6273087" y="3815721"/>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2.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3" name="文本框 22"/>
          <p:cNvSpPr txBox="1"/>
          <p:nvPr/>
        </p:nvSpPr>
        <p:spPr>
          <a:xfrm>
            <a:off x="6273087" y="4297590"/>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3.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4" name="文本框 23"/>
          <p:cNvSpPr txBox="1"/>
          <p:nvPr/>
        </p:nvSpPr>
        <p:spPr>
          <a:xfrm>
            <a:off x="6273087" y="4779459"/>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4.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5" name="文本框 24"/>
          <p:cNvSpPr txBox="1"/>
          <p:nvPr/>
        </p:nvSpPr>
        <p:spPr>
          <a:xfrm>
            <a:off x="6273087" y="5261326"/>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5.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6" name="文本框 25"/>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158123" y="1727902"/>
            <a:ext cx="585505" cy="307777"/>
          </a:xfrm>
          <a:prstGeom prst="rect">
            <a:avLst/>
          </a:prstGeom>
          <a:noFill/>
        </p:spPr>
        <p:txBody>
          <a:bodyPr wrap="square" rtlCol="0">
            <a:spAutoFit/>
          </a:bodyPr>
          <a:lstStyle/>
          <a:p>
            <a:r>
              <a:rPr lang="en-US" altLang="zh-CN" sz="1400" b="1" dirty="0">
                <a:solidFill>
                  <a:schemeClr val="tx1">
                    <a:lumMod val="85000"/>
                    <a:lumOff val="15000"/>
                  </a:schemeClr>
                </a:solidFill>
                <a:cs typeface="+mn-ea"/>
                <a:sym typeface="+mn-lt"/>
              </a:rPr>
              <a:t>10%</a:t>
            </a:r>
            <a:endParaRPr lang="zh-CN" altLang="en-US" sz="1400" b="1" dirty="0">
              <a:solidFill>
                <a:schemeClr val="tx1">
                  <a:lumMod val="85000"/>
                  <a:lumOff val="15000"/>
                </a:schemeClr>
              </a:solidFill>
              <a:cs typeface="+mn-ea"/>
              <a:sym typeface="+mn-lt"/>
            </a:endParaRPr>
          </a:p>
        </p:txBody>
      </p:sp>
      <p:sp>
        <p:nvSpPr>
          <p:cNvPr id="3" name="文本框 2"/>
          <p:cNvSpPr txBox="1"/>
          <p:nvPr/>
        </p:nvSpPr>
        <p:spPr>
          <a:xfrm>
            <a:off x="5158123" y="1995775"/>
            <a:ext cx="1318721" cy="307777"/>
          </a:xfrm>
          <a:prstGeom prst="rect">
            <a:avLst/>
          </a:prstGeom>
          <a:noFill/>
        </p:spPr>
        <p:txBody>
          <a:bodyPr wrap="square" rtlCol="0">
            <a:spAutoFit/>
          </a:bodyPr>
          <a:lstStyle/>
          <a:p>
            <a:r>
              <a:rPr lang="zh-CN" altLang="en-US" sz="1400" b="1" dirty="0">
                <a:solidFill>
                  <a:schemeClr val="tx1">
                    <a:lumMod val="85000"/>
                    <a:lumOff val="15000"/>
                  </a:schemeClr>
                </a:solidFill>
                <a:cs typeface="+mn-ea"/>
                <a:sym typeface="+mn-lt"/>
              </a:rPr>
              <a:t>单击输入标题</a:t>
            </a:r>
          </a:p>
        </p:txBody>
      </p:sp>
      <p:sp>
        <p:nvSpPr>
          <p:cNvPr id="4" name="文本框 3"/>
          <p:cNvSpPr txBox="1"/>
          <p:nvPr/>
        </p:nvSpPr>
        <p:spPr>
          <a:xfrm>
            <a:off x="5684271" y="2874396"/>
            <a:ext cx="711659" cy="307777"/>
          </a:xfrm>
          <a:prstGeom prst="rect">
            <a:avLst/>
          </a:prstGeom>
          <a:noFill/>
        </p:spPr>
        <p:txBody>
          <a:bodyPr wrap="square" rtlCol="0">
            <a:spAutoFit/>
          </a:bodyPr>
          <a:lstStyle/>
          <a:p>
            <a:r>
              <a:rPr lang="en-US" altLang="zh-CN" sz="1400" b="1" dirty="0">
                <a:solidFill>
                  <a:schemeClr val="tx1">
                    <a:lumMod val="85000"/>
                    <a:lumOff val="15000"/>
                  </a:schemeClr>
                </a:solidFill>
                <a:cs typeface="+mn-ea"/>
                <a:sym typeface="+mn-lt"/>
              </a:rPr>
              <a:t>25%</a:t>
            </a:r>
            <a:endParaRPr lang="zh-CN" altLang="en-US" sz="1400" b="1" dirty="0">
              <a:solidFill>
                <a:schemeClr val="tx1">
                  <a:lumMod val="85000"/>
                  <a:lumOff val="15000"/>
                </a:schemeClr>
              </a:solidFill>
              <a:cs typeface="+mn-ea"/>
              <a:sym typeface="+mn-lt"/>
            </a:endParaRPr>
          </a:p>
        </p:txBody>
      </p:sp>
      <p:sp>
        <p:nvSpPr>
          <p:cNvPr id="5" name="文本框 4"/>
          <p:cNvSpPr txBox="1"/>
          <p:nvPr/>
        </p:nvSpPr>
        <p:spPr>
          <a:xfrm>
            <a:off x="5431511" y="4476370"/>
            <a:ext cx="620877" cy="307777"/>
          </a:xfrm>
          <a:prstGeom prst="rect">
            <a:avLst/>
          </a:prstGeom>
          <a:noFill/>
        </p:spPr>
        <p:txBody>
          <a:bodyPr wrap="square" rtlCol="0">
            <a:spAutoFit/>
          </a:bodyPr>
          <a:lstStyle/>
          <a:p>
            <a:r>
              <a:rPr lang="en-US" altLang="zh-CN" sz="1400" b="1" dirty="0">
                <a:solidFill>
                  <a:schemeClr val="tx1">
                    <a:lumMod val="85000"/>
                    <a:lumOff val="15000"/>
                  </a:schemeClr>
                </a:solidFill>
                <a:cs typeface="+mn-ea"/>
                <a:sym typeface="+mn-lt"/>
              </a:rPr>
              <a:t>20%</a:t>
            </a:r>
            <a:endParaRPr lang="zh-CN" altLang="en-US" sz="1400" b="1" dirty="0">
              <a:solidFill>
                <a:schemeClr val="tx1">
                  <a:lumMod val="85000"/>
                  <a:lumOff val="15000"/>
                </a:schemeClr>
              </a:solidFill>
              <a:cs typeface="+mn-ea"/>
              <a:sym typeface="+mn-lt"/>
            </a:endParaRPr>
          </a:p>
        </p:txBody>
      </p:sp>
      <p:sp>
        <p:nvSpPr>
          <p:cNvPr id="6" name="文本框 5"/>
          <p:cNvSpPr txBox="1"/>
          <p:nvPr/>
        </p:nvSpPr>
        <p:spPr>
          <a:xfrm>
            <a:off x="4557146" y="5173312"/>
            <a:ext cx="631245" cy="307777"/>
          </a:xfrm>
          <a:prstGeom prst="rect">
            <a:avLst/>
          </a:prstGeom>
          <a:noFill/>
        </p:spPr>
        <p:txBody>
          <a:bodyPr wrap="square" rtlCol="0">
            <a:spAutoFit/>
          </a:bodyPr>
          <a:lstStyle/>
          <a:p>
            <a:r>
              <a:rPr lang="en-US" altLang="zh-CN" sz="1400" b="1" dirty="0">
                <a:solidFill>
                  <a:schemeClr val="tx1">
                    <a:lumMod val="85000"/>
                    <a:lumOff val="15000"/>
                  </a:schemeClr>
                </a:solidFill>
                <a:cs typeface="+mn-ea"/>
                <a:sym typeface="+mn-lt"/>
              </a:rPr>
              <a:t>8%</a:t>
            </a:r>
            <a:endParaRPr lang="zh-CN" altLang="en-US" sz="1400" b="1" dirty="0">
              <a:solidFill>
                <a:schemeClr val="tx1">
                  <a:lumMod val="85000"/>
                  <a:lumOff val="15000"/>
                </a:schemeClr>
              </a:solidFill>
              <a:cs typeface="+mn-ea"/>
              <a:sym typeface="+mn-lt"/>
            </a:endParaRPr>
          </a:p>
        </p:txBody>
      </p:sp>
      <p:sp>
        <p:nvSpPr>
          <p:cNvPr id="7" name="Freeform 414"/>
          <p:cNvSpPr>
            <a:spLocks noEditPoints="1"/>
          </p:cNvSpPr>
          <p:nvPr/>
        </p:nvSpPr>
        <p:spPr bwMode="auto">
          <a:xfrm flipH="1">
            <a:off x="1500292" y="2171666"/>
            <a:ext cx="2986253" cy="2832956"/>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39 h 274"/>
              <a:gd name="T12" fmla="*/ 34 w 274"/>
              <a:gd name="T13" fmla="*/ 137 h 274"/>
              <a:gd name="T14" fmla="*/ 137 w 274"/>
              <a:gd name="T15" fmla="*/ 34 h 274"/>
              <a:gd name="T16" fmla="*/ 240 w 274"/>
              <a:gd name="T17" fmla="*/ 137 h 274"/>
              <a:gd name="T18" fmla="*/ 137 w 274"/>
              <a:gd name="T19" fmla="*/ 23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39"/>
                </a:moveTo>
                <a:cubicBezTo>
                  <a:pt x="80" y="239"/>
                  <a:pt x="34" y="193"/>
                  <a:pt x="34" y="137"/>
                </a:cubicBezTo>
                <a:cubicBezTo>
                  <a:pt x="34" y="80"/>
                  <a:pt x="80" y="34"/>
                  <a:pt x="137" y="34"/>
                </a:cubicBezTo>
                <a:cubicBezTo>
                  <a:pt x="194" y="34"/>
                  <a:pt x="240" y="80"/>
                  <a:pt x="240" y="137"/>
                </a:cubicBezTo>
                <a:cubicBezTo>
                  <a:pt x="240" y="193"/>
                  <a:pt x="194" y="239"/>
                  <a:pt x="137" y="239"/>
                </a:cubicBezTo>
                <a:close/>
              </a:path>
            </a:pathLst>
          </a:custGeom>
          <a:solidFill>
            <a:schemeClr val="accent2"/>
          </a:solidFill>
          <a:ln>
            <a:noFill/>
          </a:ln>
        </p:spPr>
        <p:txBody>
          <a:bodyPr/>
          <a:lstStyle/>
          <a:p>
            <a:pPr eaLnBrk="1" fontAlgn="auto" hangingPunct="1">
              <a:spcBef>
                <a:spcPts val="0"/>
              </a:spcBef>
              <a:spcAft>
                <a:spcPts val="0"/>
              </a:spcAft>
              <a:defRPr/>
            </a:pPr>
            <a:endParaRPr lang="zh-CN" altLang="en-US">
              <a:cs typeface="+mn-ea"/>
              <a:sym typeface="+mn-lt"/>
            </a:endParaRPr>
          </a:p>
        </p:txBody>
      </p:sp>
      <p:sp>
        <p:nvSpPr>
          <p:cNvPr id="8" name="Freeform 415"/>
          <p:cNvSpPr/>
          <p:nvPr/>
        </p:nvSpPr>
        <p:spPr bwMode="auto">
          <a:xfrm flipH="1">
            <a:off x="3658275" y="3981963"/>
            <a:ext cx="837224" cy="836335"/>
          </a:xfrm>
          <a:custGeom>
            <a:avLst/>
            <a:gdLst>
              <a:gd name="T0" fmla="*/ 2147483646 w 77"/>
              <a:gd name="T1" fmla="*/ 2147483646 h 81"/>
              <a:gd name="T2" fmla="*/ 2147483646 w 77"/>
              <a:gd name="T3" fmla="*/ 2147483646 h 81"/>
              <a:gd name="T4" fmla="*/ 2147483646 w 77"/>
              <a:gd name="T5" fmla="*/ 0 h 81"/>
              <a:gd name="T6" fmla="*/ 0 w 77"/>
              <a:gd name="T7" fmla="*/ 1018023545 h 81"/>
              <a:gd name="T8" fmla="*/ 2147483646 w 77"/>
              <a:gd name="T9" fmla="*/ 2147483646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81">
                <a:moveTo>
                  <a:pt x="49" y="81"/>
                </a:moveTo>
                <a:cubicBezTo>
                  <a:pt x="77" y="44"/>
                  <a:pt x="77" y="44"/>
                  <a:pt x="77" y="44"/>
                </a:cubicBezTo>
                <a:cubicBezTo>
                  <a:pt x="62" y="32"/>
                  <a:pt x="50" y="17"/>
                  <a:pt x="43" y="0"/>
                </a:cubicBezTo>
                <a:cubicBezTo>
                  <a:pt x="0" y="17"/>
                  <a:pt x="0" y="17"/>
                  <a:pt x="0" y="17"/>
                </a:cubicBezTo>
                <a:cubicBezTo>
                  <a:pt x="10" y="43"/>
                  <a:pt x="27" y="65"/>
                  <a:pt x="49" y="81"/>
                </a:cubicBezTo>
                <a:close/>
              </a:path>
            </a:pathLst>
          </a:custGeom>
          <a:solidFill>
            <a:schemeClr val="accent2"/>
          </a:solidFill>
          <a:ln>
            <a:noFill/>
          </a:ln>
        </p:spPr>
        <p:txBody>
          <a:bodyPr/>
          <a:lstStyle/>
          <a:p>
            <a:endParaRPr lang="zh-CN" altLang="en-US">
              <a:cs typeface="+mn-ea"/>
              <a:sym typeface="+mn-lt"/>
            </a:endParaRPr>
          </a:p>
        </p:txBody>
      </p:sp>
      <p:sp>
        <p:nvSpPr>
          <p:cNvPr id="9" name="Freeform 416"/>
          <p:cNvSpPr/>
          <p:nvPr/>
        </p:nvSpPr>
        <p:spPr bwMode="auto">
          <a:xfrm flipH="1">
            <a:off x="2991180" y="4591747"/>
            <a:ext cx="514872" cy="535678"/>
          </a:xfrm>
          <a:custGeom>
            <a:avLst/>
            <a:gdLst>
              <a:gd name="T0" fmla="*/ 906193638 w 47"/>
              <a:gd name="T1" fmla="*/ 0 h 52"/>
              <a:gd name="T2" fmla="*/ 0 w 47"/>
              <a:gd name="T3" fmla="*/ 2147483646 h 52"/>
              <a:gd name="T4" fmla="*/ 2147483646 w 47"/>
              <a:gd name="T5" fmla="*/ 2147483646 h 52"/>
              <a:gd name="T6" fmla="*/ 2147483646 w 47"/>
              <a:gd name="T7" fmla="*/ 298107339 h 52"/>
              <a:gd name="T8" fmla="*/ 906193638 w 47"/>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2">
                <a:moveTo>
                  <a:pt x="15" y="0"/>
                </a:moveTo>
                <a:cubicBezTo>
                  <a:pt x="0" y="44"/>
                  <a:pt x="0" y="44"/>
                  <a:pt x="0" y="44"/>
                </a:cubicBezTo>
                <a:cubicBezTo>
                  <a:pt x="15" y="49"/>
                  <a:pt x="31" y="52"/>
                  <a:pt x="47" y="52"/>
                </a:cubicBezTo>
                <a:cubicBezTo>
                  <a:pt x="47" y="5"/>
                  <a:pt x="47" y="5"/>
                  <a:pt x="47" y="5"/>
                </a:cubicBezTo>
                <a:cubicBezTo>
                  <a:pt x="36" y="5"/>
                  <a:pt x="25" y="3"/>
                  <a:pt x="15" y="0"/>
                </a:cubicBezTo>
                <a:close/>
              </a:path>
            </a:pathLst>
          </a:custGeom>
          <a:solidFill>
            <a:schemeClr val="accent2"/>
          </a:solidFill>
          <a:ln>
            <a:noFill/>
          </a:ln>
        </p:spPr>
        <p:txBody>
          <a:bodyPr/>
          <a:lstStyle/>
          <a:p>
            <a:endParaRPr lang="zh-CN" altLang="en-US">
              <a:cs typeface="+mn-ea"/>
              <a:sym typeface="+mn-lt"/>
            </a:endParaRPr>
          </a:p>
        </p:txBody>
      </p:sp>
      <p:sp>
        <p:nvSpPr>
          <p:cNvPr id="10" name="Freeform 417"/>
          <p:cNvSpPr/>
          <p:nvPr/>
        </p:nvSpPr>
        <p:spPr bwMode="auto">
          <a:xfrm flipH="1">
            <a:off x="3210560" y="2067919"/>
            <a:ext cx="749922" cy="673303"/>
          </a:xfrm>
          <a:custGeom>
            <a:avLst/>
            <a:gdLst>
              <a:gd name="T0" fmla="*/ 1663688335 w 69"/>
              <a:gd name="T1" fmla="*/ 2147483646 h 65"/>
              <a:gd name="T2" fmla="*/ 2147483646 w 69"/>
              <a:gd name="T3" fmla="*/ 2147483646 h 65"/>
              <a:gd name="T4" fmla="*/ 2147483646 w 69"/>
              <a:gd name="T5" fmla="*/ 0 h 65"/>
              <a:gd name="T6" fmla="*/ 0 w 69"/>
              <a:gd name="T7" fmla="*/ 1631835163 h 65"/>
              <a:gd name="T8" fmla="*/ 1663688335 w 69"/>
              <a:gd name="T9" fmla="*/ 214748364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5">
                <a:moveTo>
                  <a:pt x="28" y="65"/>
                </a:moveTo>
                <a:cubicBezTo>
                  <a:pt x="40" y="55"/>
                  <a:pt x="54" y="49"/>
                  <a:pt x="69" y="46"/>
                </a:cubicBezTo>
                <a:cubicBezTo>
                  <a:pt x="60" y="0"/>
                  <a:pt x="60" y="0"/>
                  <a:pt x="60" y="0"/>
                </a:cubicBezTo>
                <a:cubicBezTo>
                  <a:pt x="38" y="5"/>
                  <a:pt x="17" y="14"/>
                  <a:pt x="0" y="27"/>
                </a:cubicBezTo>
                <a:lnTo>
                  <a:pt x="28" y="65"/>
                </a:lnTo>
                <a:close/>
              </a:path>
            </a:pathLst>
          </a:custGeom>
          <a:solidFill>
            <a:schemeClr val="accent2"/>
          </a:solidFill>
          <a:ln>
            <a:noFill/>
          </a:ln>
        </p:spPr>
        <p:txBody>
          <a:bodyPr/>
          <a:lstStyle/>
          <a:p>
            <a:endParaRPr lang="zh-CN" altLang="en-US">
              <a:cs typeface="+mn-ea"/>
              <a:sym typeface="+mn-lt"/>
            </a:endParaRPr>
          </a:p>
        </p:txBody>
      </p:sp>
      <p:sp>
        <p:nvSpPr>
          <p:cNvPr id="11" name="Freeform 418"/>
          <p:cNvSpPr/>
          <p:nvPr/>
        </p:nvSpPr>
        <p:spPr bwMode="auto">
          <a:xfrm flipH="1">
            <a:off x="1126450" y="3285369"/>
            <a:ext cx="1450593" cy="1945805"/>
          </a:xfrm>
          <a:custGeom>
            <a:avLst/>
            <a:gdLst>
              <a:gd name="T0" fmla="*/ 2147483646 w 133"/>
              <a:gd name="T1" fmla="*/ 1746163657 h 188"/>
              <a:gd name="T2" fmla="*/ 0 w 133"/>
              <a:gd name="T3" fmla="*/ 2147483646 h 188"/>
              <a:gd name="T4" fmla="*/ 1554303823 w 133"/>
              <a:gd name="T5" fmla="*/ 2147483646 h 188"/>
              <a:gd name="T6" fmla="*/ 2147483646 w 133"/>
              <a:gd name="T7" fmla="*/ 1746163657 h 188"/>
              <a:gd name="T8" fmla="*/ 2147483646 w 133"/>
              <a:gd name="T9" fmla="*/ 0 h 188"/>
              <a:gd name="T10" fmla="*/ 2147483646 w 133"/>
              <a:gd name="T11" fmla="*/ 722549944 h 188"/>
              <a:gd name="T12" fmla="*/ 2147483646 w 133"/>
              <a:gd name="T13" fmla="*/ 1746163657 h 1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chemeClr val="accent1"/>
          </a:solidFill>
          <a:ln>
            <a:noFill/>
          </a:ln>
        </p:spPr>
        <p:txBody>
          <a:bodyPr/>
          <a:lstStyle/>
          <a:p>
            <a:endParaRPr lang="zh-CN" altLang="en-US">
              <a:cs typeface="+mn-ea"/>
              <a:sym typeface="+mn-lt"/>
            </a:endParaRPr>
          </a:p>
        </p:txBody>
      </p:sp>
      <p:sp>
        <p:nvSpPr>
          <p:cNvPr id="12" name="Freeform 419"/>
          <p:cNvSpPr/>
          <p:nvPr/>
        </p:nvSpPr>
        <p:spPr bwMode="auto">
          <a:xfrm flipH="1">
            <a:off x="3855266" y="2451149"/>
            <a:ext cx="1002880" cy="1134876"/>
          </a:xfrm>
          <a:custGeom>
            <a:avLst/>
            <a:gdLst>
              <a:gd name="T0" fmla="*/ 2147483646 w 92"/>
              <a:gd name="T1" fmla="*/ 2147483646 h 110"/>
              <a:gd name="T2" fmla="*/ 2147483646 w 92"/>
              <a:gd name="T3" fmla="*/ 0 h 110"/>
              <a:gd name="T4" fmla="*/ 0 w 92"/>
              <a:gd name="T5" fmla="*/ 2147483646 h 110"/>
              <a:gd name="T6" fmla="*/ 2147483646 w 92"/>
              <a:gd name="T7" fmla="*/ 2147483646 h 110"/>
              <a:gd name="T8" fmla="*/ 2147483646 w 92"/>
              <a:gd name="T9" fmla="*/ 2147483646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2" y="44"/>
                </a:moveTo>
                <a:cubicBezTo>
                  <a:pt x="40" y="0"/>
                  <a:pt x="40" y="0"/>
                  <a:pt x="40" y="0"/>
                </a:cubicBezTo>
                <a:cubicBezTo>
                  <a:pt x="15" y="30"/>
                  <a:pt x="0" y="68"/>
                  <a:pt x="0" y="110"/>
                </a:cubicBezTo>
                <a:cubicBezTo>
                  <a:pt x="68" y="110"/>
                  <a:pt x="68" y="110"/>
                  <a:pt x="68" y="110"/>
                </a:cubicBezTo>
                <a:cubicBezTo>
                  <a:pt x="68" y="85"/>
                  <a:pt x="77" y="62"/>
                  <a:pt x="92" y="44"/>
                </a:cubicBezTo>
                <a:close/>
              </a:path>
            </a:pathLst>
          </a:custGeom>
          <a:solidFill>
            <a:schemeClr val="accent2"/>
          </a:solidFill>
          <a:ln>
            <a:noFill/>
          </a:ln>
        </p:spPr>
        <p:txBody>
          <a:bodyPr/>
          <a:lstStyle/>
          <a:p>
            <a:endParaRPr lang="zh-CN" altLang="en-US">
              <a:cs typeface="+mn-ea"/>
              <a:sym typeface="+mn-lt"/>
            </a:endParaRPr>
          </a:p>
        </p:txBody>
      </p:sp>
      <p:sp>
        <p:nvSpPr>
          <p:cNvPr id="13" name="Freeform 420"/>
          <p:cNvSpPr/>
          <p:nvPr/>
        </p:nvSpPr>
        <p:spPr bwMode="auto">
          <a:xfrm rot="20845578" flipH="1">
            <a:off x="1038807" y="2061310"/>
            <a:ext cx="1546851" cy="1344490"/>
          </a:xfrm>
          <a:custGeom>
            <a:avLst/>
            <a:gdLst>
              <a:gd name="T0" fmla="*/ 656160953 w 142"/>
              <a:gd name="T1" fmla="*/ 0 h 130"/>
              <a:gd name="T2" fmla="*/ 0 w 142"/>
              <a:gd name="T3" fmla="*/ 2147483646 h 130"/>
              <a:gd name="T4" fmla="*/ 2147483646 w 142"/>
              <a:gd name="T5" fmla="*/ 2147483646 h 130"/>
              <a:gd name="T6" fmla="*/ 2147483646 w 142"/>
              <a:gd name="T7" fmla="*/ 2147483646 h 130"/>
              <a:gd name="T8" fmla="*/ 656160953 w 142"/>
              <a:gd name="T9" fmla="*/ 0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30">
                <a:moveTo>
                  <a:pt x="11" y="0"/>
                </a:moveTo>
                <a:cubicBezTo>
                  <a:pt x="0" y="67"/>
                  <a:pt x="0" y="67"/>
                  <a:pt x="0" y="67"/>
                </a:cubicBezTo>
                <a:cubicBezTo>
                  <a:pt x="36" y="73"/>
                  <a:pt x="65" y="98"/>
                  <a:pt x="78" y="130"/>
                </a:cubicBezTo>
                <a:cubicBezTo>
                  <a:pt x="142" y="105"/>
                  <a:pt x="142" y="105"/>
                  <a:pt x="142" y="105"/>
                </a:cubicBezTo>
                <a:cubicBezTo>
                  <a:pt x="120" y="50"/>
                  <a:pt x="71" y="10"/>
                  <a:pt x="11" y="0"/>
                </a:cubicBezTo>
                <a:close/>
              </a:path>
            </a:pathLst>
          </a:custGeom>
          <a:solidFill>
            <a:schemeClr val="accent1"/>
          </a:solidFill>
          <a:ln>
            <a:noFill/>
          </a:ln>
        </p:spPr>
        <p:txBody>
          <a:bodyPr/>
          <a:lstStyle/>
          <a:p>
            <a:endParaRPr lang="zh-CN" altLang="en-US">
              <a:cs typeface="+mn-ea"/>
              <a:sym typeface="+mn-lt"/>
            </a:endParaRPr>
          </a:p>
        </p:txBody>
      </p:sp>
      <p:sp>
        <p:nvSpPr>
          <p:cNvPr id="14" name="椭圆 13"/>
          <p:cNvSpPr/>
          <p:nvPr/>
        </p:nvSpPr>
        <p:spPr>
          <a:xfrm>
            <a:off x="2016074" y="2741221"/>
            <a:ext cx="1813490" cy="171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5" name="组合 14"/>
          <p:cNvGrpSpPr/>
          <p:nvPr/>
        </p:nvGrpSpPr>
        <p:grpSpPr>
          <a:xfrm>
            <a:off x="3930267" y="1864664"/>
            <a:ext cx="1258124" cy="284236"/>
            <a:chOff x="3719736" y="1332611"/>
            <a:chExt cx="5400600" cy="366464"/>
          </a:xfrm>
        </p:grpSpPr>
        <p:cxnSp>
          <p:nvCxnSpPr>
            <p:cNvPr id="16" name="直接连接符 15"/>
            <p:cNvCxnSpPr/>
            <p:nvPr/>
          </p:nvCxnSpPr>
          <p:spPr>
            <a:xfrm flipV="1">
              <a:off x="3719736" y="1332611"/>
              <a:ext cx="475087" cy="366464"/>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94823" y="1332611"/>
              <a:ext cx="4925513"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3855266" y="2148631"/>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5148375" y="182681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0" name="直接连接符 19"/>
          <p:cNvCxnSpPr/>
          <p:nvPr/>
        </p:nvCxnSpPr>
        <p:spPr>
          <a:xfrm>
            <a:off x="4909412" y="3010773"/>
            <a:ext cx="820403"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684271" y="2954922"/>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4869395" y="2972364"/>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a:off x="4467319" y="4322096"/>
            <a:ext cx="389590" cy="28423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856910" y="4606333"/>
            <a:ext cx="574601"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414633" y="4554747"/>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4444792" y="4272730"/>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p:nvPr/>
        </p:nvCxnSpPr>
        <p:spPr>
          <a:xfrm>
            <a:off x="3506051" y="5101805"/>
            <a:ext cx="469060" cy="19317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5110" y="5294976"/>
            <a:ext cx="549712"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4524823" y="525087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3496032" y="506395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2176763" y="3673261"/>
            <a:ext cx="1492111" cy="307777"/>
          </a:xfrm>
          <a:prstGeom prst="rect">
            <a:avLst/>
          </a:prstGeom>
          <a:noFill/>
          <a:ln>
            <a:noFill/>
          </a:ln>
        </p:spPr>
        <p:txBody>
          <a:bodyPr wrap="square" rtlCol="0">
            <a:spAutoFit/>
          </a:bodyPr>
          <a:lstStyle/>
          <a:p>
            <a:pPr algn="ctr"/>
            <a:r>
              <a:rPr lang="zh-CN" altLang="en-US" sz="1400" dirty="0">
                <a:solidFill>
                  <a:schemeClr val="bg1"/>
                </a:solidFill>
                <a:cs typeface="+mn-ea"/>
                <a:sym typeface="+mn-lt"/>
              </a:rPr>
              <a:t>单击添加说明</a:t>
            </a:r>
          </a:p>
        </p:txBody>
      </p:sp>
      <p:sp>
        <p:nvSpPr>
          <p:cNvPr id="32" name="文本框 31"/>
          <p:cNvSpPr txBox="1"/>
          <p:nvPr/>
        </p:nvSpPr>
        <p:spPr>
          <a:xfrm>
            <a:off x="2176763" y="3323436"/>
            <a:ext cx="1492111" cy="338554"/>
          </a:xfrm>
          <a:prstGeom prst="rect">
            <a:avLst/>
          </a:prstGeom>
          <a:noFill/>
          <a:ln>
            <a:noFill/>
          </a:ln>
        </p:spPr>
        <p:txBody>
          <a:bodyPr wrap="square" rtlCol="0">
            <a:spAutoFit/>
          </a:bodyPr>
          <a:lstStyle/>
          <a:p>
            <a:pPr algn="ctr"/>
            <a:r>
              <a:rPr lang="zh-CN" altLang="en-US" sz="1600" b="1" dirty="0">
                <a:solidFill>
                  <a:schemeClr val="bg1"/>
                </a:solidFill>
                <a:cs typeface="+mn-ea"/>
                <a:sym typeface="+mn-lt"/>
              </a:rPr>
              <a:t>请输入标题</a:t>
            </a:r>
          </a:p>
        </p:txBody>
      </p:sp>
      <p:sp>
        <p:nvSpPr>
          <p:cNvPr id="33" name="文本框 32"/>
          <p:cNvSpPr txBox="1"/>
          <p:nvPr/>
        </p:nvSpPr>
        <p:spPr>
          <a:xfrm>
            <a:off x="5684271" y="3285369"/>
            <a:ext cx="1318721" cy="307777"/>
          </a:xfrm>
          <a:prstGeom prst="rect">
            <a:avLst/>
          </a:prstGeom>
          <a:noFill/>
        </p:spPr>
        <p:txBody>
          <a:bodyPr wrap="square" rtlCol="0">
            <a:spAutoFit/>
          </a:bodyPr>
          <a:lstStyle/>
          <a:p>
            <a:r>
              <a:rPr lang="zh-CN" altLang="en-US" sz="1400" b="1" dirty="0">
                <a:solidFill>
                  <a:schemeClr val="tx1">
                    <a:lumMod val="85000"/>
                    <a:lumOff val="15000"/>
                  </a:schemeClr>
                </a:solidFill>
                <a:cs typeface="+mn-ea"/>
                <a:sym typeface="+mn-lt"/>
              </a:rPr>
              <a:t>单击输入标题</a:t>
            </a:r>
          </a:p>
        </p:txBody>
      </p:sp>
      <p:sp>
        <p:nvSpPr>
          <p:cNvPr id="34" name="文本框 33"/>
          <p:cNvSpPr txBox="1"/>
          <p:nvPr/>
        </p:nvSpPr>
        <p:spPr>
          <a:xfrm>
            <a:off x="5431511" y="4887342"/>
            <a:ext cx="1318721" cy="307777"/>
          </a:xfrm>
          <a:prstGeom prst="rect">
            <a:avLst/>
          </a:prstGeom>
          <a:noFill/>
        </p:spPr>
        <p:txBody>
          <a:bodyPr wrap="square" rtlCol="0">
            <a:spAutoFit/>
          </a:bodyPr>
          <a:lstStyle/>
          <a:p>
            <a:r>
              <a:rPr lang="zh-CN" altLang="en-US" sz="1400" b="1" dirty="0">
                <a:solidFill>
                  <a:schemeClr val="tx1">
                    <a:lumMod val="85000"/>
                    <a:lumOff val="15000"/>
                  </a:schemeClr>
                </a:solidFill>
                <a:cs typeface="+mn-ea"/>
                <a:sym typeface="+mn-lt"/>
              </a:rPr>
              <a:t>单击输入标题</a:t>
            </a:r>
          </a:p>
        </p:txBody>
      </p:sp>
      <p:sp>
        <p:nvSpPr>
          <p:cNvPr id="35" name="文本框 34"/>
          <p:cNvSpPr txBox="1"/>
          <p:nvPr/>
        </p:nvSpPr>
        <p:spPr>
          <a:xfrm>
            <a:off x="4557146" y="5405984"/>
            <a:ext cx="1318721" cy="307777"/>
          </a:xfrm>
          <a:prstGeom prst="rect">
            <a:avLst/>
          </a:prstGeom>
          <a:noFill/>
        </p:spPr>
        <p:txBody>
          <a:bodyPr wrap="square" rtlCol="0">
            <a:spAutoFit/>
          </a:bodyPr>
          <a:lstStyle/>
          <a:p>
            <a:r>
              <a:rPr lang="zh-CN" altLang="en-US" sz="1400" b="1" dirty="0">
                <a:solidFill>
                  <a:schemeClr val="tx1">
                    <a:lumMod val="85000"/>
                    <a:lumOff val="15000"/>
                  </a:schemeClr>
                </a:solidFill>
                <a:cs typeface="+mn-ea"/>
                <a:sym typeface="+mn-lt"/>
              </a:rPr>
              <a:t>单击输入标题</a:t>
            </a:r>
          </a:p>
        </p:txBody>
      </p:sp>
      <p:cxnSp>
        <p:nvCxnSpPr>
          <p:cNvPr id="36" name="直接连接符 35"/>
          <p:cNvCxnSpPr/>
          <p:nvPr/>
        </p:nvCxnSpPr>
        <p:spPr>
          <a:xfrm>
            <a:off x="7002992" y="2058774"/>
            <a:ext cx="0" cy="32890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272876" y="2030677"/>
            <a:ext cx="3880318"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单击编辑您要的内容，建议您在展示时采用微软雅黑字体，文字不能太多，要突出重点，并理解文字</a:t>
            </a:r>
            <a:endParaRPr lang="en-US" altLang="zh-CN" sz="1400" dirty="0">
              <a:solidFill>
                <a:schemeClr val="tx1">
                  <a:lumMod val="85000"/>
                  <a:lumOff val="15000"/>
                </a:schemeClr>
              </a:solidFill>
              <a:cs typeface="+mn-ea"/>
              <a:sym typeface="+mn-lt"/>
            </a:endParaRPr>
          </a:p>
        </p:txBody>
      </p:sp>
      <p:sp>
        <p:nvSpPr>
          <p:cNvPr id="38" name="矩形 37"/>
          <p:cNvSpPr/>
          <p:nvPr/>
        </p:nvSpPr>
        <p:spPr>
          <a:xfrm>
            <a:off x="7272876" y="2957838"/>
            <a:ext cx="3880318"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单击编辑您要的内容，建议您在展示时采用微软雅黑字体，文字不能太多，要突出重点，并理解文字</a:t>
            </a:r>
            <a:endParaRPr lang="en-US" altLang="zh-CN" sz="1400" dirty="0">
              <a:solidFill>
                <a:schemeClr val="tx1">
                  <a:lumMod val="85000"/>
                  <a:lumOff val="15000"/>
                </a:schemeClr>
              </a:solidFill>
              <a:cs typeface="+mn-ea"/>
              <a:sym typeface="+mn-lt"/>
            </a:endParaRPr>
          </a:p>
        </p:txBody>
      </p:sp>
      <p:sp>
        <p:nvSpPr>
          <p:cNvPr id="39" name="矩形 38"/>
          <p:cNvSpPr/>
          <p:nvPr/>
        </p:nvSpPr>
        <p:spPr>
          <a:xfrm>
            <a:off x="7272876" y="3884998"/>
            <a:ext cx="3880318"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单击编辑您要的内容，建议您在展示时采用微软雅黑字体，文字不能太多，要突出重点，并理解文字</a:t>
            </a:r>
            <a:endParaRPr lang="en-US" altLang="zh-CN" sz="1400" dirty="0">
              <a:solidFill>
                <a:schemeClr val="tx1">
                  <a:lumMod val="85000"/>
                  <a:lumOff val="15000"/>
                </a:schemeClr>
              </a:solidFill>
              <a:cs typeface="+mn-ea"/>
              <a:sym typeface="+mn-lt"/>
            </a:endParaRPr>
          </a:p>
        </p:txBody>
      </p:sp>
      <p:sp>
        <p:nvSpPr>
          <p:cNvPr id="40" name="矩形 39"/>
          <p:cNvSpPr/>
          <p:nvPr/>
        </p:nvSpPr>
        <p:spPr>
          <a:xfrm>
            <a:off x="7272876" y="4812160"/>
            <a:ext cx="3880318"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单击编辑您要的内容，建议您在展示时采用微软雅黑字体，文字不能太多，要突出重点，并理解文字</a:t>
            </a:r>
            <a:endParaRPr lang="en-US" altLang="zh-CN" sz="1400" dirty="0">
              <a:solidFill>
                <a:schemeClr val="tx1">
                  <a:lumMod val="85000"/>
                  <a:lumOff val="15000"/>
                </a:schemeClr>
              </a:solidFill>
              <a:cs typeface="+mn-ea"/>
              <a:sym typeface="+mn-lt"/>
            </a:endParaRPr>
          </a:p>
        </p:txBody>
      </p:sp>
      <p:sp>
        <p:nvSpPr>
          <p:cNvPr id="41" name="文本框 40"/>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6821271" y="2089215"/>
            <a:ext cx="4244035" cy="2220309"/>
            <a:chOff x="6821271" y="2089215"/>
            <a:chExt cx="4244035" cy="2220309"/>
          </a:xfrm>
        </p:grpSpPr>
        <p:sp>
          <p:nvSpPr>
            <p:cNvPr id="3" name="Freeform 6"/>
            <p:cNvSpPr/>
            <p:nvPr/>
          </p:nvSpPr>
          <p:spPr bwMode="auto">
            <a:xfrm>
              <a:off x="7025473" y="2265986"/>
              <a:ext cx="3795249" cy="1897244"/>
            </a:xfrm>
            <a:custGeom>
              <a:avLst/>
              <a:gdLst>
                <a:gd name="T0" fmla="*/ 2106 w 2106"/>
                <a:gd name="T1" fmla="*/ 1053 h 1053"/>
                <a:gd name="T2" fmla="*/ 1053 w 2106"/>
                <a:gd name="T3" fmla="*/ 0 h 1053"/>
                <a:gd name="T4" fmla="*/ 0 w 2106"/>
                <a:gd name="T5" fmla="*/ 1053 h 1053"/>
                <a:gd name="T6" fmla="*/ 24 w 2106"/>
                <a:gd name="T7" fmla="*/ 1053 h 1053"/>
                <a:gd name="T8" fmla="*/ 326 w 2106"/>
                <a:gd name="T9" fmla="*/ 325 h 1053"/>
                <a:gd name="T10" fmla="*/ 1053 w 2106"/>
                <a:gd name="T11" fmla="*/ 24 h 1053"/>
                <a:gd name="T12" fmla="*/ 1781 w 2106"/>
                <a:gd name="T13" fmla="*/ 325 h 1053"/>
                <a:gd name="T14" fmla="*/ 2082 w 2106"/>
                <a:gd name="T15" fmla="*/ 1053 h 1053"/>
                <a:gd name="T16" fmla="*/ 2106 w 2106"/>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6" h="1053">
                  <a:moveTo>
                    <a:pt x="2106" y="1053"/>
                  </a:moveTo>
                  <a:cubicBezTo>
                    <a:pt x="2106" y="471"/>
                    <a:pt x="1635" y="0"/>
                    <a:pt x="1053" y="0"/>
                  </a:cubicBezTo>
                  <a:cubicBezTo>
                    <a:pt x="472" y="0"/>
                    <a:pt x="0" y="471"/>
                    <a:pt x="0" y="1053"/>
                  </a:cubicBezTo>
                  <a:cubicBezTo>
                    <a:pt x="24" y="1053"/>
                    <a:pt x="24" y="1053"/>
                    <a:pt x="24" y="1053"/>
                  </a:cubicBezTo>
                  <a:cubicBezTo>
                    <a:pt x="24" y="769"/>
                    <a:pt x="140" y="512"/>
                    <a:pt x="326" y="325"/>
                  </a:cubicBezTo>
                  <a:cubicBezTo>
                    <a:pt x="512" y="139"/>
                    <a:pt x="769" y="24"/>
                    <a:pt x="1053" y="24"/>
                  </a:cubicBezTo>
                  <a:cubicBezTo>
                    <a:pt x="1337" y="24"/>
                    <a:pt x="1595" y="139"/>
                    <a:pt x="1781" y="325"/>
                  </a:cubicBezTo>
                  <a:cubicBezTo>
                    <a:pt x="1967" y="512"/>
                    <a:pt x="2082" y="769"/>
                    <a:pt x="2082" y="1053"/>
                  </a:cubicBezTo>
                  <a:lnTo>
                    <a:pt x="2106" y="1053"/>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4" name="Freeform 7"/>
            <p:cNvSpPr/>
            <p:nvPr/>
          </p:nvSpPr>
          <p:spPr bwMode="auto">
            <a:xfrm>
              <a:off x="7218245" y="2411518"/>
              <a:ext cx="3411229" cy="1623705"/>
            </a:xfrm>
            <a:custGeom>
              <a:avLst/>
              <a:gdLst>
                <a:gd name="T0" fmla="*/ 1893 w 1893"/>
                <a:gd name="T1" fmla="*/ 901 h 901"/>
                <a:gd name="T2" fmla="*/ 946 w 1893"/>
                <a:gd name="T3" fmla="*/ 0 h 901"/>
                <a:gd name="T4" fmla="*/ 0 w 1893"/>
                <a:gd name="T5" fmla="*/ 901 h 901"/>
                <a:gd name="T6" fmla="*/ 4 w 1893"/>
                <a:gd name="T7" fmla="*/ 901 h 901"/>
                <a:gd name="T8" fmla="*/ 289 w 1893"/>
                <a:gd name="T9" fmla="*/ 267 h 901"/>
                <a:gd name="T10" fmla="*/ 946 w 1893"/>
                <a:gd name="T11" fmla="*/ 4 h 901"/>
                <a:gd name="T12" fmla="*/ 1603 w 1893"/>
                <a:gd name="T13" fmla="*/ 267 h 901"/>
                <a:gd name="T14" fmla="*/ 1889 w 1893"/>
                <a:gd name="T15" fmla="*/ 901 h 901"/>
                <a:gd name="T16" fmla="*/ 1893 w 1893"/>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3" h="901">
                  <a:moveTo>
                    <a:pt x="1893" y="901"/>
                  </a:moveTo>
                  <a:cubicBezTo>
                    <a:pt x="1892" y="403"/>
                    <a:pt x="1444" y="0"/>
                    <a:pt x="946" y="0"/>
                  </a:cubicBezTo>
                  <a:cubicBezTo>
                    <a:pt x="449" y="0"/>
                    <a:pt x="0" y="403"/>
                    <a:pt x="0" y="901"/>
                  </a:cubicBezTo>
                  <a:cubicBezTo>
                    <a:pt x="4" y="901"/>
                    <a:pt x="4" y="901"/>
                    <a:pt x="4" y="901"/>
                  </a:cubicBezTo>
                  <a:cubicBezTo>
                    <a:pt x="4" y="653"/>
                    <a:pt x="116" y="429"/>
                    <a:pt x="289" y="267"/>
                  </a:cubicBezTo>
                  <a:cubicBezTo>
                    <a:pt x="463" y="104"/>
                    <a:pt x="699" y="4"/>
                    <a:pt x="946" y="4"/>
                  </a:cubicBezTo>
                  <a:cubicBezTo>
                    <a:pt x="1194" y="4"/>
                    <a:pt x="1430" y="104"/>
                    <a:pt x="1603" y="267"/>
                  </a:cubicBezTo>
                  <a:cubicBezTo>
                    <a:pt x="1777" y="429"/>
                    <a:pt x="1889" y="653"/>
                    <a:pt x="1889" y="901"/>
                  </a:cubicBezTo>
                  <a:lnTo>
                    <a:pt x="1893" y="901"/>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5" name="Freeform 8"/>
            <p:cNvSpPr>
              <a:spLocks noEditPoints="1"/>
            </p:cNvSpPr>
            <p:nvPr/>
          </p:nvSpPr>
          <p:spPr bwMode="auto">
            <a:xfrm>
              <a:off x="6859368" y="2136455"/>
              <a:ext cx="4128982" cy="2173069"/>
            </a:xfrm>
            <a:custGeom>
              <a:avLst/>
              <a:gdLst>
                <a:gd name="T0" fmla="*/ 6 w 2291"/>
                <a:gd name="T1" fmla="*/ 1165 h 1206"/>
                <a:gd name="T2" fmla="*/ 6 w 2291"/>
                <a:gd name="T3" fmla="*/ 1080 h 1206"/>
                <a:gd name="T4" fmla="*/ 16 w 2291"/>
                <a:gd name="T5" fmla="*/ 1033 h 1206"/>
                <a:gd name="T6" fmla="*/ 20 w 2291"/>
                <a:gd name="T7" fmla="*/ 973 h 1206"/>
                <a:gd name="T8" fmla="*/ 32 w 2291"/>
                <a:gd name="T9" fmla="*/ 914 h 1206"/>
                <a:gd name="T10" fmla="*/ 51 w 2291"/>
                <a:gd name="T11" fmla="*/ 857 h 1206"/>
                <a:gd name="T12" fmla="*/ 71 w 2291"/>
                <a:gd name="T13" fmla="*/ 776 h 1206"/>
                <a:gd name="T14" fmla="*/ 93 w 2291"/>
                <a:gd name="T15" fmla="*/ 732 h 1206"/>
                <a:gd name="T16" fmla="*/ 111 w 2291"/>
                <a:gd name="T17" fmla="*/ 675 h 1206"/>
                <a:gd name="T18" fmla="*/ 137 w 2291"/>
                <a:gd name="T19" fmla="*/ 621 h 1206"/>
                <a:gd name="T20" fmla="*/ 170 w 2291"/>
                <a:gd name="T21" fmla="*/ 570 h 1206"/>
                <a:gd name="T22" fmla="*/ 210 w 2291"/>
                <a:gd name="T23" fmla="*/ 496 h 1206"/>
                <a:gd name="T24" fmla="*/ 241 w 2291"/>
                <a:gd name="T25" fmla="*/ 460 h 1206"/>
                <a:gd name="T26" fmla="*/ 274 w 2291"/>
                <a:gd name="T27" fmla="*/ 410 h 1206"/>
                <a:gd name="T28" fmla="*/ 313 w 2291"/>
                <a:gd name="T29" fmla="*/ 364 h 1206"/>
                <a:gd name="T30" fmla="*/ 358 w 2291"/>
                <a:gd name="T31" fmla="*/ 325 h 1206"/>
                <a:gd name="T32" fmla="*/ 416 w 2291"/>
                <a:gd name="T33" fmla="*/ 264 h 1206"/>
                <a:gd name="T34" fmla="*/ 457 w 2291"/>
                <a:gd name="T35" fmla="*/ 238 h 1206"/>
                <a:gd name="T36" fmla="*/ 502 w 2291"/>
                <a:gd name="T37" fmla="*/ 198 h 1206"/>
                <a:gd name="T38" fmla="*/ 552 w 2291"/>
                <a:gd name="T39" fmla="*/ 165 h 1206"/>
                <a:gd name="T40" fmla="*/ 607 w 2291"/>
                <a:gd name="T41" fmla="*/ 139 h 1206"/>
                <a:gd name="T42" fmla="*/ 680 w 2291"/>
                <a:gd name="T43" fmla="*/ 97 h 1206"/>
                <a:gd name="T44" fmla="*/ 727 w 2291"/>
                <a:gd name="T45" fmla="*/ 84 h 1206"/>
                <a:gd name="T46" fmla="*/ 781 w 2291"/>
                <a:gd name="T47" fmla="*/ 58 h 1206"/>
                <a:gd name="T48" fmla="*/ 839 w 2291"/>
                <a:gd name="T49" fmla="*/ 41 h 1206"/>
                <a:gd name="T50" fmla="*/ 898 w 2291"/>
                <a:gd name="T51" fmla="*/ 32 h 1206"/>
                <a:gd name="T52" fmla="*/ 980 w 2291"/>
                <a:gd name="T53" fmla="*/ 12 h 1206"/>
                <a:gd name="T54" fmla="*/ 1028 w 2291"/>
                <a:gd name="T55" fmla="*/ 11 h 1206"/>
                <a:gd name="T56" fmla="*/ 1088 w 2291"/>
                <a:gd name="T57" fmla="*/ 2 h 1206"/>
                <a:gd name="T58" fmla="*/ 1145 w 2291"/>
                <a:gd name="T59" fmla="*/ 6 h 1206"/>
                <a:gd name="T60" fmla="*/ 1220 w 2291"/>
                <a:gd name="T61" fmla="*/ 3 h 1206"/>
                <a:gd name="T62" fmla="*/ 1267 w 2291"/>
                <a:gd name="T63" fmla="*/ 12 h 1206"/>
                <a:gd name="T64" fmla="*/ 1327 w 2291"/>
                <a:gd name="T65" fmla="*/ 14 h 1206"/>
                <a:gd name="T66" fmla="*/ 1387 w 2291"/>
                <a:gd name="T67" fmla="*/ 25 h 1206"/>
                <a:gd name="T68" fmla="*/ 1444 w 2291"/>
                <a:gd name="T69" fmla="*/ 44 h 1206"/>
                <a:gd name="T70" fmla="*/ 1525 w 2291"/>
                <a:gd name="T71" fmla="*/ 64 h 1206"/>
                <a:gd name="T72" fmla="*/ 1569 w 2291"/>
                <a:gd name="T73" fmla="*/ 85 h 1206"/>
                <a:gd name="T74" fmla="*/ 1626 w 2291"/>
                <a:gd name="T75" fmla="*/ 104 h 1206"/>
                <a:gd name="T76" fmla="*/ 1680 w 2291"/>
                <a:gd name="T77" fmla="*/ 131 h 1206"/>
                <a:gd name="T78" fmla="*/ 1729 w 2291"/>
                <a:gd name="T79" fmla="*/ 165 h 1206"/>
                <a:gd name="T80" fmla="*/ 1802 w 2291"/>
                <a:gd name="T81" fmla="*/ 207 h 1206"/>
                <a:gd name="T82" fmla="*/ 1837 w 2291"/>
                <a:gd name="T83" fmla="*/ 240 h 1206"/>
                <a:gd name="T84" fmla="*/ 1886 w 2291"/>
                <a:gd name="T85" fmla="*/ 274 h 1206"/>
                <a:gd name="T86" fmla="*/ 1930 w 2291"/>
                <a:gd name="T87" fmla="*/ 315 h 1206"/>
                <a:gd name="T88" fmla="*/ 1968 w 2291"/>
                <a:gd name="T89" fmla="*/ 362 h 1206"/>
                <a:gd name="T90" fmla="*/ 2027 w 2291"/>
                <a:gd name="T91" fmla="*/ 422 h 1206"/>
                <a:gd name="T92" fmla="*/ 2052 w 2291"/>
                <a:gd name="T93" fmla="*/ 464 h 1206"/>
                <a:gd name="T94" fmla="*/ 2090 w 2291"/>
                <a:gd name="T95" fmla="*/ 511 h 1206"/>
                <a:gd name="T96" fmla="*/ 2122 w 2291"/>
                <a:gd name="T97" fmla="*/ 562 h 1206"/>
                <a:gd name="T98" fmla="*/ 2146 w 2291"/>
                <a:gd name="T99" fmla="*/ 617 h 1206"/>
                <a:gd name="T100" fmla="*/ 2187 w 2291"/>
                <a:gd name="T101" fmla="*/ 691 h 1206"/>
                <a:gd name="T102" fmla="*/ 2200 w 2291"/>
                <a:gd name="T103" fmla="*/ 737 h 1206"/>
                <a:gd name="T104" fmla="*/ 2225 w 2291"/>
                <a:gd name="T105" fmla="*/ 792 h 1206"/>
                <a:gd name="T106" fmla="*/ 2243 w 2291"/>
                <a:gd name="T107" fmla="*/ 850 h 1206"/>
                <a:gd name="T108" fmla="*/ 2252 w 2291"/>
                <a:gd name="T109" fmla="*/ 909 h 1206"/>
                <a:gd name="T110" fmla="*/ 2274 w 2291"/>
                <a:gd name="T111" fmla="*/ 991 h 1206"/>
                <a:gd name="T112" fmla="*/ 2275 w 2291"/>
                <a:gd name="T113" fmla="*/ 1039 h 1206"/>
                <a:gd name="T114" fmla="*/ 2287 w 2291"/>
                <a:gd name="T115" fmla="*/ 1098 h 1206"/>
                <a:gd name="T116" fmla="*/ 2290 w 2291"/>
                <a:gd name="T117" fmla="*/ 1158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91" h="1206">
                  <a:moveTo>
                    <a:pt x="0" y="1200"/>
                  </a:moveTo>
                  <a:cubicBezTo>
                    <a:pt x="0" y="1202"/>
                    <a:pt x="0" y="1204"/>
                    <a:pt x="0" y="1206"/>
                  </a:cubicBezTo>
                  <a:cubicBezTo>
                    <a:pt x="5" y="1206"/>
                    <a:pt x="5" y="1206"/>
                    <a:pt x="5" y="1206"/>
                  </a:cubicBezTo>
                  <a:cubicBezTo>
                    <a:pt x="5" y="1204"/>
                    <a:pt x="5" y="1202"/>
                    <a:pt x="5" y="1201"/>
                  </a:cubicBezTo>
                  <a:lnTo>
                    <a:pt x="0" y="1200"/>
                  </a:lnTo>
                  <a:close/>
                  <a:moveTo>
                    <a:pt x="0" y="1176"/>
                  </a:moveTo>
                  <a:cubicBezTo>
                    <a:pt x="0" y="1180"/>
                    <a:pt x="0" y="1184"/>
                    <a:pt x="0" y="1188"/>
                  </a:cubicBezTo>
                  <a:cubicBezTo>
                    <a:pt x="5" y="1189"/>
                    <a:pt x="5" y="1189"/>
                    <a:pt x="5" y="1189"/>
                  </a:cubicBezTo>
                  <a:cubicBezTo>
                    <a:pt x="5" y="1185"/>
                    <a:pt x="5" y="1181"/>
                    <a:pt x="5" y="1177"/>
                  </a:cubicBezTo>
                  <a:lnTo>
                    <a:pt x="0" y="1176"/>
                  </a:lnTo>
                  <a:close/>
                  <a:moveTo>
                    <a:pt x="1" y="1152"/>
                  </a:moveTo>
                  <a:cubicBezTo>
                    <a:pt x="1" y="1156"/>
                    <a:pt x="1" y="1160"/>
                    <a:pt x="0" y="1164"/>
                  </a:cubicBezTo>
                  <a:cubicBezTo>
                    <a:pt x="6" y="1165"/>
                    <a:pt x="6" y="1165"/>
                    <a:pt x="6" y="1165"/>
                  </a:cubicBezTo>
                  <a:cubicBezTo>
                    <a:pt x="6" y="1161"/>
                    <a:pt x="6" y="1157"/>
                    <a:pt x="6" y="1153"/>
                  </a:cubicBezTo>
                  <a:cubicBezTo>
                    <a:pt x="1" y="1152"/>
                    <a:pt x="1" y="1152"/>
                    <a:pt x="1" y="1152"/>
                  </a:cubicBezTo>
                  <a:close/>
                  <a:moveTo>
                    <a:pt x="2" y="1128"/>
                  </a:moveTo>
                  <a:cubicBezTo>
                    <a:pt x="2" y="1132"/>
                    <a:pt x="2" y="1136"/>
                    <a:pt x="1" y="1140"/>
                  </a:cubicBezTo>
                  <a:cubicBezTo>
                    <a:pt x="7" y="1141"/>
                    <a:pt x="7" y="1141"/>
                    <a:pt x="7" y="1141"/>
                  </a:cubicBezTo>
                  <a:cubicBezTo>
                    <a:pt x="7" y="1137"/>
                    <a:pt x="7" y="1133"/>
                    <a:pt x="7" y="1129"/>
                  </a:cubicBezTo>
                  <a:lnTo>
                    <a:pt x="2" y="1128"/>
                  </a:lnTo>
                  <a:close/>
                  <a:moveTo>
                    <a:pt x="4" y="1104"/>
                  </a:moveTo>
                  <a:cubicBezTo>
                    <a:pt x="3" y="1108"/>
                    <a:pt x="3" y="1112"/>
                    <a:pt x="3" y="1116"/>
                  </a:cubicBezTo>
                  <a:cubicBezTo>
                    <a:pt x="8" y="1117"/>
                    <a:pt x="8" y="1117"/>
                    <a:pt x="8" y="1117"/>
                  </a:cubicBezTo>
                  <a:cubicBezTo>
                    <a:pt x="8" y="1113"/>
                    <a:pt x="9" y="1109"/>
                    <a:pt x="9" y="1105"/>
                  </a:cubicBezTo>
                  <a:lnTo>
                    <a:pt x="4" y="1104"/>
                  </a:lnTo>
                  <a:close/>
                  <a:moveTo>
                    <a:pt x="6" y="1080"/>
                  </a:moveTo>
                  <a:cubicBezTo>
                    <a:pt x="5" y="1084"/>
                    <a:pt x="5" y="1088"/>
                    <a:pt x="5" y="1092"/>
                  </a:cubicBezTo>
                  <a:cubicBezTo>
                    <a:pt x="10" y="1093"/>
                    <a:pt x="10" y="1093"/>
                    <a:pt x="10" y="1093"/>
                  </a:cubicBezTo>
                  <a:cubicBezTo>
                    <a:pt x="10" y="1089"/>
                    <a:pt x="11" y="1085"/>
                    <a:pt x="11" y="1081"/>
                  </a:cubicBezTo>
                  <a:lnTo>
                    <a:pt x="6" y="1080"/>
                  </a:lnTo>
                  <a:close/>
                  <a:moveTo>
                    <a:pt x="8" y="1057"/>
                  </a:moveTo>
                  <a:cubicBezTo>
                    <a:pt x="8" y="1061"/>
                    <a:pt x="7" y="1065"/>
                    <a:pt x="7" y="1069"/>
                  </a:cubicBezTo>
                  <a:cubicBezTo>
                    <a:pt x="12" y="1069"/>
                    <a:pt x="12" y="1069"/>
                    <a:pt x="12" y="1069"/>
                  </a:cubicBezTo>
                  <a:cubicBezTo>
                    <a:pt x="12" y="1065"/>
                    <a:pt x="13" y="1061"/>
                    <a:pt x="13" y="1057"/>
                  </a:cubicBezTo>
                  <a:lnTo>
                    <a:pt x="8" y="1057"/>
                  </a:lnTo>
                  <a:close/>
                  <a:moveTo>
                    <a:pt x="11" y="1033"/>
                  </a:moveTo>
                  <a:cubicBezTo>
                    <a:pt x="10" y="1037"/>
                    <a:pt x="10" y="1041"/>
                    <a:pt x="9" y="1045"/>
                  </a:cubicBezTo>
                  <a:cubicBezTo>
                    <a:pt x="15" y="1045"/>
                    <a:pt x="15" y="1045"/>
                    <a:pt x="15" y="1045"/>
                  </a:cubicBezTo>
                  <a:cubicBezTo>
                    <a:pt x="15" y="1041"/>
                    <a:pt x="16" y="1037"/>
                    <a:pt x="16" y="1033"/>
                  </a:cubicBezTo>
                  <a:lnTo>
                    <a:pt x="11" y="1033"/>
                  </a:lnTo>
                  <a:close/>
                  <a:moveTo>
                    <a:pt x="14" y="1009"/>
                  </a:moveTo>
                  <a:cubicBezTo>
                    <a:pt x="14" y="1013"/>
                    <a:pt x="13" y="1017"/>
                    <a:pt x="12" y="1021"/>
                  </a:cubicBezTo>
                  <a:cubicBezTo>
                    <a:pt x="18" y="1022"/>
                    <a:pt x="18" y="1022"/>
                    <a:pt x="18" y="1022"/>
                  </a:cubicBezTo>
                  <a:cubicBezTo>
                    <a:pt x="18" y="1018"/>
                    <a:pt x="19" y="1014"/>
                    <a:pt x="19" y="1010"/>
                  </a:cubicBezTo>
                  <a:lnTo>
                    <a:pt x="14" y="1009"/>
                  </a:lnTo>
                  <a:close/>
                  <a:moveTo>
                    <a:pt x="18" y="985"/>
                  </a:moveTo>
                  <a:cubicBezTo>
                    <a:pt x="17" y="989"/>
                    <a:pt x="17" y="993"/>
                    <a:pt x="16" y="997"/>
                  </a:cubicBezTo>
                  <a:cubicBezTo>
                    <a:pt x="21" y="998"/>
                    <a:pt x="21" y="998"/>
                    <a:pt x="21" y="998"/>
                  </a:cubicBezTo>
                  <a:cubicBezTo>
                    <a:pt x="22" y="994"/>
                    <a:pt x="22" y="990"/>
                    <a:pt x="23" y="986"/>
                  </a:cubicBezTo>
                  <a:lnTo>
                    <a:pt x="18" y="985"/>
                  </a:lnTo>
                  <a:close/>
                  <a:moveTo>
                    <a:pt x="22" y="961"/>
                  </a:moveTo>
                  <a:cubicBezTo>
                    <a:pt x="21" y="965"/>
                    <a:pt x="21" y="969"/>
                    <a:pt x="20" y="973"/>
                  </a:cubicBezTo>
                  <a:cubicBezTo>
                    <a:pt x="25" y="974"/>
                    <a:pt x="25" y="974"/>
                    <a:pt x="25" y="974"/>
                  </a:cubicBezTo>
                  <a:cubicBezTo>
                    <a:pt x="26" y="970"/>
                    <a:pt x="27" y="966"/>
                    <a:pt x="27" y="962"/>
                  </a:cubicBezTo>
                  <a:lnTo>
                    <a:pt x="22" y="961"/>
                  </a:lnTo>
                  <a:close/>
                  <a:moveTo>
                    <a:pt x="27" y="938"/>
                  </a:moveTo>
                  <a:cubicBezTo>
                    <a:pt x="26" y="942"/>
                    <a:pt x="25" y="946"/>
                    <a:pt x="24" y="950"/>
                  </a:cubicBezTo>
                  <a:cubicBezTo>
                    <a:pt x="30" y="951"/>
                    <a:pt x="30" y="951"/>
                    <a:pt x="30" y="951"/>
                  </a:cubicBezTo>
                  <a:cubicBezTo>
                    <a:pt x="30" y="947"/>
                    <a:pt x="31" y="943"/>
                    <a:pt x="32" y="939"/>
                  </a:cubicBezTo>
                  <a:lnTo>
                    <a:pt x="27" y="938"/>
                  </a:lnTo>
                  <a:close/>
                  <a:moveTo>
                    <a:pt x="32" y="914"/>
                  </a:moveTo>
                  <a:cubicBezTo>
                    <a:pt x="31" y="918"/>
                    <a:pt x="30" y="922"/>
                    <a:pt x="29" y="926"/>
                  </a:cubicBezTo>
                  <a:cubicBezTo>
                    <a:pt x="34" y="927"/>
                    <a:pt x="34" y="927"/>
                    <a:pt x="34" y="927"/>
                  </a:cubicBezTo>
                  <a:cubicBezTo>
                    <a:pt x="35" y="923"/>
                    <a:pt x="36" y="919"/>
                    <a:pt x="37" y="915"/>
                  </a:cubicBezTo>
                  <a:lnTo>
                    <a:pt x="32" y="914"/>
                  </a:lnTo>
                  <a:close/>
                  <a:moveTo>
                    <a:pt x="37" y="891"/>
                  </a:moveTo>
                  <a:cubicBezTo>
                    <a:pt x="36" y="895"/>
                    <a:pt x="35" y="899"/>
                    <a:pt x="34" y="903"/>
                  </a:cubicBezTo>
                  <a:cubicBezTo>
                    <a:pt x="40" y="904"/>
                    <a:pt x="40" y="904"/>
                    <a:pt x="40" y="904"/>
                  </a:cubicBezTo>
                  <a:cubicBezTo>
                    <a:pt x="40" y="900"/>
                    <a:pt x="41" y="896"/>
                    <a:pt x="42" y="892"/>
                  </a:cubicBezTo>
                  <a:lnTo>
                    <a:pt x="37" y="891"/>
                  </a:lnTo>
                  <a:close/>
                  <a:moveTo>
                    <a:pt x="43" y="868"/>
                  </a:moveTo>
                  <a:cubicBezTo>
                    <a:pt x="42" y="871"/>
                    <a:pt x="41" y="875"/>
                    <a:pt x="40" y="879"/>
                  </a:cubicBezTo>
                  <a:cubicBezTo>
                    <a:pt x="45" y="881"/>
                    <a:pt x="45" y="881"/>
                    <a:pt x="45" y="881"/>
                  </a:cubicBezTo>
                  <a:cubicBezTo>
                    <a:pt x="46" y="877"/>
                    <a:pt x="47" y="873"/>
                    <a:pt x="48" y="869"/>
                  </a:cubicBezTo>
                  <a:lnTo>
                    <a:pt x="43" y="868"/>
                  </a:lnTo>
                  <a:close/>
                  <a:moveTo>
                    <a:pt x="49" y="844"/>
                  </a:moveTo>
                  <a:cubicBezTo>
                    <a:pt x="48" y="848"/>
                    <a:pt x="47" y="852"/>
                    <a:pt x="46" y="856"/>
                  </a:cubicBezTo>
                  <a:cubicBezTo>
                    <a:pt x="51" y="857"/>
                    <a:pt x="51" y="857"/>
                    <a:pt x="51" y="857"/>
                  </a:cubicBezTo>
                  <a:cubicBezTo>
                    <a:pt x="52" y="854"/>
                    <a:pt x="53" y="850"/>
                    <a:pt x="54" y="846"/>
                  </a:cubicBezTo>
                  <a:lnTo>
                    <a:pt x="49" y="844"/>
                  </a:lnTo>
                  <a:close/>
                  <a:moveTo>
                    <a:pt x="56" y="821"/>
                  </a:moveTo>
                  <a:cubicBezTo>
                    <a:pt x="55" y="825"/>
                    <a:pt x="54" y="829"/>
                    <a:pt x="53" y="833"/>
                  </a:cubicBezTo>
                  <a:cubicBezTo>
                    <a:pt x="58" y="834"/>
                    <a:pt x="58" y="834"/>
                    <a:pt x="58" y="834"/>
                  </a:cubicBezTo>
                  <a:cubicBezTo>
                    <a:pt x="59" y="831"/>
                    <a:pt x="60" y="827"/>
                    <a:pt x="61" y="823"/>
                  </a:cubicBezTo>
                  <a:lnTo>
                    <a:pt x="56" y="821"/>
                  </a:lnTo>
                  <a:close/>
                  <a:moveTo>
                    <a:pt x="63" y="798"/>
                  </a:moveTo>
                  <a:cubicBezTo>
                    <a:pt x="62" y="802"/>
                    <a:pt x="61" y="806"/>
                    <a:pt x="60" y="810"/>
                  </a:cubicBezTo>
                  <a:cubicBezTo>
                    <a:pt x="65" y="811"/>
                    <a:pt x="65" y="811"/>
                    <a:pt x="65" y="811"/>
                  </a:cubicBezTo>
                  <a:cubicBezTo>
                    <a:pt x="66" y="808"/>
                    <a:pt x="67" y="804"/>
                    <a:pt x="68" y="800"/>
                  </a:cubicBezTo>
                  <a:cubicBezTo>
                    <a:pt x="63" y="798"/>
                    <a:pt x="63" y="798"/>
                    <a:pt x="63" y="798"/>
                  </a:cubicBezTo>
                  <a:close/>
                  <a:moveTo>
                    <a:pt x="71" y="776"/>
                  </a:moveTo>
                  <a:cubicBezTo>
                    <a:pt x="70" y="779"/>
                    <a:pt x="68" y="783"/>
                    <a:pt x="67" y="787"/>
                  </a:cubicBezTo>
                  <a:cubicBezTo>
                    <a:pt x="72" y="789"/>
                    <a:pt x="72" y="789"/>
                    <a:pt x="72" y="789"/>
                  </a:cubicBezTo>
                  <a:cubicBezTo>
                    <a:pt x="73" y="785"/>
                    <a:pt x="75" y="781"/>
                    <a:pt x="76" y="777"/>
                  </a:cubicBezTo>
                  <a:lnTo>
                    <a:pt x="71" y="776"/>
                  </a:lnTo>
                  <a:close/>
                  <a:moveTo>
                    <a:pt x="79" y="753"/>
                  </a:moveTo>
                  <a:cubicBezTo>
                    <a:pt x="78" y="757"/>
                    <a:pt x="76" y="760"/>
                    <a:pt x="75" y="764"/>
                  </a:cubicBezTo>
                  <a:cubicBezTo>
                    <a:pt x="80" y="766"/>
                    <a:pt x="80" y="766"/>
                    <a:pt x="80" y="766"/>
                  </a:cubicBezTo>
                  <a:cubicBezTo>
                    <a:pt x="81" y="762"/>
                    <a:pt x="83" y="759"/>
                    <a:pt x="84" y="755"/>
                  </a:cubicBezTo>
                  <a:lnTo>
                    <a:pt x="79" y="753"/>
                  </a:lnTo>
                  <a:close/>
                  <a:moveTo>
                    <a:pt x="88" y="730"/>
                  </a:moveTo>
                  <a:cubicBezTo>
                    <a:pt x="86" y="734"/>
                    <a:pt x="85" y="738"/>
                    <a:pt x="83" y="742"/>
                  </a:cubicBezTo>
                  <a:cubicBezTo>
                    <a:pt x="88" y="744"/>
                    <a:pt x="88" y="744"/>
                    <a:pt x="88" y="744"/>
                  </a:cubicBezTo>
                  <a:cubicBezTo>
                    <a:pt x="90" y="740"/>
                    <a:pt x="91" y="736"/>
                    <a:pt x="93" y="732"/>
                  </a:cubicBezTo>
                  <a:lnTo>
                    <a:pt x="88" y="730"/>
                  </a:lnTo>
                  <a:close/>
                  <a:moveTo>
                    <a:pt x="97" y="708"/>
                  </a:moveTo>
                  <a:cubicBezTo>
                    <a:pt x="95" y="712"/>
                    <a:pt x="94" y="716"/>
                    <a:pt x="92" y="719"/>
                  </a:cubicBezTo>
                  <a:cubicBezTo>
                    <a:pt x="97" y="721"/>
                    <a:pt x="97" y="721"/>
                    <a:pt x="97" y="721"/>
                  </a:cubicBezTo>
                  <a:cubicBezTo>
                    <a:pt x="98" y="718"/>
                    <a:pt x="100" y="714"/>
                    <a:pt x="101" y="710"/>
                  </a:cubicBezTo>
                  <a:lnTo>
                    <a:pt x="97" y="708"/>
                  </a:lnTo>
                  <a:close/>
                  <a:moveTo>
                    <a:pt x="106" y="686"/>
                  </a:moveTo>
                  <a:cubicBezTo>
                    <a:pt x="104" y="690"/>
                    <a:pt x="103" y="693"/>
                    <a:pt x="101" y="697"/>
                  </a:cubicBezTo>
                  <a:cubicBezTo>
                    <a:pt x="106" y="699"/>
                    <a:pt x="106" y="699"/>
                    <a:pt x="106" y="699"/>
                  </a:cubicBezTo>
                  <a:cubicBezTo>
                    <a:pt x="108" y="695"/>
                    <a:pt x="109" y="692"/>
                    <a:pt x="111" y="688"/>
                  </a:cubicBezTo>
                  <a:lnTo>
                    <a:pt x="106" y="686"/>
                  </a:lnTo>
                  <a:close/>
                  <a:moveTo>
                    <a:pt x="116" y="664"/>
                  </a:moveTo>
                  <a:cubicBezTo>
                    <a:pt x="114" y="668"/>
                    <a:pt x="112" y="671"/>
                    <a:pt x="111" y="675"/>
                  </a:cubicBezTo>
                  <a:cubicBezTo>
                    <a:pt x="116" y="677"/>
                    <a:pt x="116" y="677"/>
                    <a:pt x="116" y="677"/>
                  </a:cubicBezTo>
                  <a:cubicBezTo>
                    <a:pt x="117" y="674"/>
                    <a:pt x="119" y="670"/>
                    <a:pt x="121" y="666"/>
                  </a:cubicBezTo>
                  <a:cubicBezTo>
                    <a:pt x="116" y="664"/>
                    <a:pt x="116" y="664"/>
                    <a:pt x="116" y="664"/>
                  </a:cubicBezTo>
                  <a:close/>
                  <a:moveTo>
                    <a:pt x="126" y="642"/>
                  </a:moveTo>
                  <a:cubicBezTo>
                    <a:pt x="124" y="646"/>
                    <a:pt x="123" y="649"/>
                    <a:pt x="121" y="653"/>
                  </a:cubicBezTo>
                  <a:cubicBezTo>
                    <a:pt x="126" y="655"/>
                    <a:pt x="126" y="655"/>
                    <a:pt x="126" y="655"/>
                  </a:cubicBezTo>
                  <a:cubicBezTo>
                    <a:pt x="127" y="652"/>
                    <a:pt x="129" y="648"/>
                    <a:pt x="131" y="645"/>
                  </a:cubicBezTo>
                  <a:lnTo>
                    <a:pt x="126" y="642"/>
                  </a:lnTo>
                  <a:close/>
                  <a:moveTo>
                    <a:pt x="137" y="621"/>
                  </a:moveTo>
                  <a:cubicBezTo>
                    <a:pt x="135" y="624"/>
                    <a:pt x="133" y="628"/>
                    <a:pt x="131" y="631"/>
                  </a:cubicBezTo>
                  <a:cubicBezTo>
                    <a:pt x="136" y="634"/>
                    <a:pt x="136" y="634"/>
                    <a:pt x="136" y="634"/>
                  </a:cubicBezTo>
                  <a:cubicBezTo>
                    <a:pt x="138" y="630"/>
                    <a:pt x="140" y="627"/>
                    <a:pt x="141" y="623"/>
                  </a:cubicBezTo>
                  <a:lnTo>
                    <a:pt x="137" y="621"/>
                  </a:lnTo>
                  <a:close/>
                  <a:moveTo>
                    <a:pt x="148" y="599"/>
                  </a:moveTo>
                  <a:cubicBezTo>
                    <a:pt x="146" y="603"/>
                    <a:pt x="144" y="606"/>
                    <a:pt x="142" y="610"/>
                  </a:cubicBezTo>
                  <a:cubicBezTo>
                    <a:pt x="147" y="612"/>
                    <a:pt x="147" y="612"/>
                    <a:pt x="147" y="612"/>
                  </a:cubicBezTo>
                  <a:cubicBezTo>
                    <a:pt x="149" y="609"/>
                    <a:pt x="151" y="605"/>
                    <a:pt x="153" y="602"/>
                  </a:cubicBezTo>
                  <a:lnTo>
                    <a:pt x="148" y="599"/>
                  </a:lnTo>
                  <a:close/>
                  <a:moveTo>
                    <a:pt x="159" y="578"/>
                  </a:moveTo>
                  <a:cubicBezTo>
                    <a:pt x="157" y="582"/>
                    <a:pt x="155" y="585"/>
                    <a:pt x="153" y="589"/>
                  </a:cubicBezTo>
                  <a:cubicBezTo>
                    <a:pt x="158" y="591"/>
                    <a:pt x="158" y="591"/>
                    <a:pt x="158" y="591"/>
                  </a:cubicBezTo>
                  <a:cubicBezTo>
                    <a:pt x="160" y="588"/>
                    <a:pt x="162" y="584"/>
                    <a:pt x="164" y="581"/>
                  </a:cubicBezTo>
                  <a:lnTo>
                    <a:pt x="159" y="578"/>
                  </a:lnTo>
                  <a:close/>
                  <a:moveTo>
                    <a:pt x="171" y="557"/>
                  </a:moveTo>
                  <a:cubicBezTo>
                    <a:pt x="169" y="561"/>
                    <a:pt x="167" y="564"/>
                    <a:pt x="165" y="568"/>
                  </a:cubicBezTo>
                  <a:cubicBezTo>
                    <a:pt x="170" y="570"/>
                    <a:pt x="170" y="570"/>
                    <a:pt x="170" y="570"/>
                  </a:cubicBezTo>
                  <a:cubicBezTo>
                    <a:pt x="172" y="567"/>
                    <a:pt x="174" y="564"/>
                    <a:pt x="176" y="560"/>
                  </a:cubicBezTo>
                  <a:lnTo>
                    <a:pt x="171" y="557"/>
                  </a:lnTo>
                  <a:close/>
                  <a:moveTo>
                    <a:pt x="184" y="537"/>
                  </a:moveTo>
                  <a:cubicBezTo>
                    <a:pt x="182" y="540"/>
                    <a:pt x="179" y="544"/>
                    <a:pt x="177" y="547"/>
                  </a:cubicBezTo>
                  <a:cubicBezTo>
                    <a:pt x="182" y="550"/>
                    <a:pt x="182" y="550"/>
                    <a:pt x="182" y="550"/>
                  </a:cubicBezTo>
                  <a:cubicBezTo>
                    <a:pt x="184" y="546"/>
                    <a:pt x="186" y="543"/>
                    <a:pt x="188" y="540"/>
                  </a:cubicBezTo>
                  <a:lnTo>
                    <a:pt x="184" y="537"/>
                  </a:lnTo>
                  <a:close/>
                  <a:moveTo>
                    <a:pt x="196" y="516"/>
                  </a:moveTo>
                  <a:cubicBezTo>
                    <a:pt x="194" y="520"/>
                    <a:pt x="192" y="523"/>
                    <a:pt x="190" y="527"/>
                  </a:cubicBezTo>
                  <a:cubicBezTo>
                    <a:pt x="195" y="529"/>
                    <a:pt x="195" y="529"/>
                    <a:pt x="195" y="529"/>
                  </a:cubicBezTo>
                  <a:cubicBezTo>
                    <a:pt x="197" y="526"/>
                    <a:pt x="199" y="523"/>
                    <a:pt x="201" y="519"/>
                  </a:cubicBezTo>
                  <a:lnTo>
                    <a:pt x="196" y="516"/>
                  </a:lnTo>
                  <a:close/>
                  <a:moveTo>
                    <a:pt x="210" y="496"/>
                  </a:moveTo>
                  <a:cubicBezTo>
                    <a:pt x="207" y="500"/>
                    <a:pt x="205" y="503"/>
                    <a:pt x="203" y="506"/>
                  </a:cubicBezTo>
                  <a:cubicBezTo>
                    <a:pt x="207" y="509"/>
                    <a:pt x="207" y="509"/>
                    <a:pt x="207" y="509"/>
                  </a:cubicBezTo>
                  <a:cubicBezTo>
                    <a:pt x="210" y="506"/>
                    <a:pt x="212" y="503"/>
                    <a:pt x="214" y="499"/>
                  </a:cubicBezTo>
                  <a:lnTo>
                    <a:pt x="210" y="496"/>
                  </a:lnTo>
                  <a:close/>
                  <a:moveTo>
                    <a:pt x="223" y="477"/>
                  </a:moveTo>
                  <a:cubicBezTo>
                    <a:pt x="221" y="480"/>
                    <a:pt x="219" y="483"/>
                    <a:pt x="216" y="486"/>
                  </a:cubicBezTo>
                  <a:cubicBezTo>
                    <a:pt x="221" y="490"/>
                    <a:pt x="221" y="490"/>
                    <a:pt x="221" y="490"/>
                  </a:cubicBezTo>
                  <a:cubicBezTo>
                    <a:pt x="223" y="486"/>
                    <a:pt x="225" y="483"/>
                    <a:pt x="228" y="480"/>
                  </a:cubicBezTo>
                  <a:lnTo>
                    <a:pt x="223" y="477"/>
                  </a:lnTo>
                  <a:close/>
                  <a:moveTo>
                    <a:pt x="237" y="457"/>
                  </a:moveTo>
                  <a:cubicBezTo>
                    <a:pt x="235" y="460"/>
                    <a:pt x="232" y="464"/>
                    <a:pt x="230" y="467"/>
                  </a:cubicBezTo>
                  <a:cubicBezTo>
                    <a:pt x="234" y="470"/>
                    <a:pt x="234" y="470"/>
                    <a:pt x="234" y="470"/>
                  </a:cubicBezTo>
                  <a:cubicBezTo>
                    <a:pt x="237" y="467"/>
                    <a:pt x="239" y="464"/>
                    <a:pt x="241" y="460"/>
                  </a:cubicBezTo>
                  <a:lnTo>
                    <a:pt x="237" y="457"/>
                  </a:lnTo>
                  <a:close/>
                  <a:moveTo>
                    <a:pt x="251" y="438"/>
                  </a:moveTo>
                  <a:cubicBezTo>
                    <a:pt x="249" y="441"/>
                    <a:pt x="247" y="444"/>
                    <a:pt x="244" y="448"/>
                  </a:cubicBezTo>
                  <a:cubicBezTo>
                    <a:pt x="249" y="451"/>
                    <a:pt x="249" y="451"/>
                    <a:pt x="249" y="451"/>
                  </a:cubicBezTo>
                  <a:cubicBezTo>
                    <a:pt x="251" y="448"/>
                    <a:pt x="253" y="444"/>
                    <a:pt x="256" y="441"/>
                  </a:cubicBezTo>
                  <a:lnTo>
                    <a:pt x="251" y="438"/>
                  </a:lnTo>
                  <a:close/>
                  <a:moveTo>
                    <a:pt x="266" y="419"/>
                  </a:moveTo>
                  <a:cubicBezTo>
                    <a:pt x="264" y="422"/>
                    <a:pt x="261" y="425"/>
                    <a:pt x="259" y="429"/>
                  </a:cubicBezTo>
                  <a:cubicBezTo>
                    <a:pt x="263" y="432"/>
                    <a:pt x="263" y="432"/>
                    <a:pt x="263" y="432"/>
                  </a:cubicBezTo>
                  <a:cubicBezTo>
                    <a:pt x="265" y="429"/>
                    <a:pt x="268" y="426"/>
                    <a:pt x="270" y="422"/>
                  </a:cubicBezTo>
                  <a:lnTo>
                    <a:pt x="266" y="419"/>
                  </a:lnTo>
                  <a:close/>
                  <a:moveTo>
                    <a:pt x="281" y="401"/>
                  </a:moveTo>
                  <a:cubicBezTo>
                    <a:pt x="279" y="404"/>
                    <a:pt x="276" y="407"/>
                    <a:pt x="274" y="410"/>
                  </a:cubicBezTo>
                  <a:cubicBezTo>
                    <a:pt x="278" y="413"/>
                    <a:pt x="278" y="413"/>
                    <a:pt x="278" y="413"/>
                  </a:cubicBezTo>
                  <a:cubicBezTo>
                    <a:pt x="280" y="410"/>
                    <a:pt x="283" y="407"/>
                    <a:pt x="285" y="404"/>
                  </a:cubicBezTo>
                  <a:lnTo>
                    <a:pt x="281" y="401"/>
                  </a:lnTo>
                  <a:close/>
                  <a:moveTo>
                    <a:pt x="297" y="382"/>
                  </a:moveTo>
                  <a:cubicBezTo>
                    <a:pt x="294" y="385"/>
                    <a:pt x="292" y="388"/>
                    <a:pt x="289" y="391"/>
                  </a:cubicBezTo>
                  <a:cubicBezTo>
                    <a:pt x="293" y="395"/>
                    <a:pt x="293" y="395"/>
                    <a:pt x="293" y="395"/>
                  </a:cubicBezTo>
                  <a:cubicBezTo>
                    <a:pt x="296" y="392"/>
                    <a:pt x="298" y="389"/>
                    <a:pt x="301" y="386"/>
                  </a:cubicBezTo>
                  <a:lnTo>
                    <a:pt x="297" y="382"/>
                  </a:lnTo>
                  <a:close/>
                  <a:moveTo>
                    <a:pt x="313" y="364"/>
                  </a:moveTo>
                  <a:cubicBezTo>
                    <a:pt x="310" y="367"/>
                    <a:pt x="307" y="370"/>
                    <a:pt x="305" y="373"/>
                  </a:cubicBezTo>
                  <a:cubicBezTo>
                    <a:pt x="309" y="377"/>
                    <a:pt x="309" y="377"/>
                    <a:pt x="309" y="377"/>
                  </a:cubicBezTo>
                  <a:cubicBezTo>
                    <a:pt x="311" y="374"/>
                    <a:pt x="314" y="371"/>
                    <a:pt x="317" y="368"/>
                  </a:cubicBezTo>
                  <a:lnTo>
                    <a:pt x="313" y="364"/>
                  </a:lnTo>
                  <a:close/>
                  <a:moveTo>
                    <a:pt x="329" y="347"/>
                  </a:moveTo>
                  <a:cubicBezTo>
                    <a:pt x="326" y="350"/>
                    <a:pt x="324" y="353"/>
                    <a:pt x="321" y="355"/>
                  </a:cubicBezTo>
                  <a:cubicBezTo>
                    <a:pt x="325" y="359"/>
                    <a:pt x="325" y="359"/>
                    <a:pt x="325" y="359"/>
                  </a:cubicBezTo>
                  <a:cubicBezTo>
                    <a:pt x="328" y="356"/>
                    <a:pt x="330" y="353"/>
                    <a:pt x="333" y="350"/>
                  </a:cubicBezTo>
                  <a:lnTo>
                    <a:pt x="329" y="347"/>
                  </a:lnTo>
                  <a:close/>
                  <a:moveTo>
                    <a:pt x="346" y="329"/>
                  </a:moveTo>
                  <a:cubicBezTo>
                    <a:pt x="343" y="332"/>
                    <a:pt x="340" y="335"/>
                    <a:pt x="337" y="338"/>
                  </a:cubicBezTo>
                  <a:cubicBezTo>
                    <a:pt x="341" y="342"/>
                    <a:pt x="341" y="342"/>
                    <a:pt x="341" y="342"/>
                  </a:cubicBezTo>
                  <a:cubicBezTo>
                    <a:pt x="344" y="339"/>
                    <a:pt x="347" y="336"/>
                    <a:pt x="350" y="333"/>
                  </a:cubicBezTo>
                  <a:lnTo>
                    <a:pt x="346" y="329"/>
                  </a:lnTo>
                  <a:close/>
                  <a:moveTo>
                    <a:pt x="363" y="313"/>
                  </a:moveTo>
                  <a:cubicBezTo>
                    <a:pt x="360" y="315"/>
                    <a:pt x="357" y="318"/>
                    <a:pt x="354" y="321"/>
                  </a:cubicBezTo>
                  <a:cubicBezTo>
                    <a:pt x="358" y="325"/>
                    <a:pt x="358" y="325"/>
                    <a:pt x="358" y="325"/>
                  </a:cubicBezTo>
                  <a:cubicBezTo>
                    <a:pt x="361" y="322"/>
                    <a:pt x="364" y="319"/>
                    <a:pt x="367" y="316"/>
                  </a:cubicBezTo>
                  <a:lnTo>
                    <a:pt x="363" y="313"/>
                  </a:lnTo>
                  <a:close/>
                  <a:moveTo>
                    <a:pt x="380" y="296"/>
                  </a:moveTo>
                  <a:cubicBezTo>
                    <a:pt x="377" y="299"/>
                    <a:pt x="374" y="301"/>
                    <a:pt x="372" y="304"/>
                  </a:cubicBezTo>
                  <a:cubicBezTo>
                    <a:pt x="375" y="308"/>
                    <a:pt x="375" y="308"/>
                    <a:pt x="375" y="308"/>
                  </a:cubicBezTo>
                  <a:cubicBezTo>
                    <a:pt x="378" y="305"/>
                    <a:pt x="381" y="303"/>
                    <a:pt x="384" y="300"/>
                  </a:cubicBezTo>
                  <a:lnTo>
                    <a:pt x="380" y="296"/>
                  </a:lnTo>
                  <a:close/>
                  <a:moveTo>
                    <a:pt x="398" y="280"/>
                  </a:moveTo>
                  <a:cubicBezTo>
                    <a:pt x="395" y="282"/>
                    <a:pt x="392" y="285"/>
                    <a:pt x="389" y="288"/>
                  </a:cubicBezTo>
                  <a:cubicBezTo>
                    <a:pt x="393" y="292"/>
                    <a:pt x="393" y="292"/>
                    <a:pt x="393" y="292"/>
                  </a:cubicBezTo>
                  <a:cubicBezTo>
                    <a:pt x="396" y="289"/>
                    <a:pt x="399" y="286"/>
                    <a:pt x="402" y="284"/>
                  </a:cubicBezTo>
                  <a:lnTo>
                    <a:pt x="398" y="280"/>
                  </a:lnTo>
                  <a:close/>
                  <a:moveTo>
                    <a:pt x="416" y="264"/>
                  </a:moveTo>
                  <a:cubicBezTo>
                    <a:pt x="413" y="267"/>
                    <a:pt x="410" y="269"/>
                    <a:pt x="407" y="272"/>
                  </a:cubicBezTo>
                  <a:cubicBezTo>
                    <a:pt x="411" y="276"/>
                    <a:pt x="411" y="276"/>
                    <a:pt x="411" y="276"/>
                  </a:cubicBezTo>
                  <a:cubicBezTo>
                    <a:pt x="414" y="273"/>
                    <a:pt x="417" y="271"/>
                    <a:pt x="420" y="268"/>
                  </a:cubicBezTo>
                  <a:lnTo>
                    <a:pt x="416" y="264"/>
                  </a:lnTo>
                  <a:close/>
                  <a:moveTo>
                    <a:pt x="435" y="249"/>
                  </a:moveTo>
                  <a:cubicBezTo>
                    <a:pt x="432" y="251"/>
                    <a:pt x="428" y="254"/>
                    <a:pt x="425" y="256"/>
                  </a:cubicBezTo>
                  <a:cubicBezTo>
                    <a:pt x="429" y="260"/>
                    <a:pt x="429" y="260"/>
                    <a:pt x="429" y="260"/>
                  </a:cubicBezTo>
                  <a:cubicBezTo>
                    <a:pt x="432" y="258"/>
                    <a:pt x="435" y="255"/>
                    <a:pt x="438" y="253"/>
                  </a:cubicBezTo>
                  <a:lnTo>
                    <a:pt x="435" y="249"/>
                  </a:lnTo>
                  <a:close/>
                  <a:moveTo>
                    <a:pt x="453" y="234"/>
                  </a:moveTo>
                  <a:cubicBezTo>
                    <a:pt x="450" y="236"/>
                    <a:pt x="447" y="239"/>
                    <a:pt x="444" y="241"/>
                  </a:cubicBezTo>
                  <a:cubicBezTo>
                    <a:pt x="447" y="245"/>
                    <a:pt x="447" y="245"/>
                    <a:pt x="447" y="245"/>
                  </a:cubicBezTo>
                  <a:cubicBezTo>
                    <a:pt x="451" y="243"/>
                    <a:pt x="454" y="240"/>
                    <a:pt x="457" y="238"/>
                  </a:cubicBezTo>
                  <a:lnTo>
                    <a:pt x="453" y="234"/>
                  </a:lnTo>
                  <a:close/>
                  <a:moveTo>
                    <a:pt x="473" y="219"/>
                  </a:moveTo>
                  <a:cubicBezTo>
                    <a:pt x="469" y="221"/>
                    <a:pt x="466" y="224"/>
                    <a:pt x="463" y="226"/>
                  </a:cubicBezTo>
                  <a:cubicBezTo>
                    <a:pt x="466" y="231"/>
                    <a:pt x="466" y="231"/>
                    <a:pt x="466" y="231"/>
                  </a:cubicBezTo>
                  <a:cubicBezTo>
                    <a:pt x="469" y="228"/>
                    <a:pt x="473" y="226"/>
                    <a:pt x="476" y="223"/>
                  </a:cubicBezTo>
                  <a:lnTo>
                    <a:pt x="473" y="219"/>
                  </a:lnTo>
                  <a:close/>
                  <a:moveTo>
                    <a:pt x="492" y="205"/>
                  </a:moveTo>
                  <a:cubicBezTo>
                    <a:pt x="489" y="207"/>
                    <a:pt x="486" y="210"/>
                    <a:pt x="482" y="212"/>
                  </a:cubicBezTo>
                  <a:cubicBezTo>
                    <a:pt x="485" y="216"/>
                    <a:pt x="485" y="216"/>
                    <a:pt x="485" y="216"/>
                  </a:cubicBezTo>
                  <a:cubicBezTo>
                    <a:pt x="489" y="214"/>
                    <a:pt x="492" y="212"/>
                    <a:pt x="495" y="209"/>
                  </a:cubicBezTo>
                  <a:lnTo>
                    <a:pt x="492" y="205"/>
                  </a:lnTo>
                  <a:close/>
                  <a:moveTo>
                    <a:pt x="512" y="191"/>
                  </a:moveTo>
                  <a:cubicBezTo>
                    <a:pt x="509" y="193"/>
                    <a:pt x="505" y="196"/>
                    <a:pt x="502" y="198"/>
                  </a:cubicBezTo>
                  <a:cubicBezTo>
                    <a:pt x="505" y="202"/>
                    <a:pt x="505" y="202"/>
                    <a:pt x="505" y="202"/>
                  </a:cubicBezTo>
                  <a:cubicBezTo>
                    <a:pt x="508" y="200"/>
                    <a:pt x="512" y="198"/>
                    <a:pt x="515" y="196"/>
                  </a:cubicBezTo>
                  <a:lnTo>
                    <a:pt x="512" y="191"/>
                  </a:lnTo>
                  <a:close/>
                  <a:moveTo>
                    <a:pt x="532" y="178"/>
                  </a:moveTo>
                  <a:cubicBezTo>
                    <a:pt x="529" y="180"/>
                    <a:pt x="525" y="182"/>
                    <a:pt x="522" y="184"/>
                  </a:cubicBezTo>
                  <a:cubicBezTo>
                    <a:pt x="525" y="189"/>
                    <a:pt x="525" y="189"/>
                    <a:pt x="525" y="189"/>
                  </a:cubicBezTo>
                  <a:cubicBezTo>
                    <a:pt x="528" y="187"/>
                    <a:pt x="531" y="184"/>
                    <a:pt x="535" y="182"/>
                  </a:cubicBezTo>
                  <a:lnTo>
                    <a:pt x="532" y="178"/>
                  </a:lnTo>
                  <a:close/>
                  <a:moveTo>
                    <a:pt x="552" y="165"/>
                  </a:moveTo>
                  <a:cubicBezTo>
                    <a:pt x="549" y="167"/>
                    <a:pt x="545" y="169"/>
                    <a:pt x="542" y="171"/>
                  </a:cubicBezTo>
                  <a:cubicBezTo>
                    <a:pt x="545" y="176"/>
                    <a:pt x="545" y="176"/>
                    <a:pt x="545" y="176"/>
                  </a:cubicBezTo>
                  <a:cubicBezTo>
                    <a:pt x="548" y="174"/>
                    <a:pt x="552" y="172"/>
                    <a:pt x="555" y="169"/>
                  </a:cubicBezTo>
                  <a:cubicBezTo>
                    <a:pt x="552" y="165"/>
                    <a:pt x="552" y="165"/>
                    <a:pt x="552" y="165"/>
                  </a:cubicBezTo>
                  <a:close/>
                  <a:moveTo>
                    <a:pt x="573" y="152"/>
                  </a:moveTo>
                  <a:cubicBezTo>
                    <a:pt x="569" y="155"/>
                    <a:pt x="566" y="157"/>
                    <a:pt x="563" y="159"/>
                  </a:cubicBezTo>
                  <a:cubicBezTo>
                    <a:pt x="565" y="163"/>
                    <a:pt x="565" y="163"/>
                    <a:pt x="565" y="163"/>
                  </a:cubicBezTo>
                  <a:cubicBezTo>
                    <a:pt x="569" y="161"/>
                    <a:pt x="572" y="159"/>
                    <a:pt x="576" y="157"/>
                  </a:cubicBezTo>
                  <a:lnTo>
                    <a:pt x="573" y="152"/>
                  </a:lnTo>
                  <a:close/>
                  <a:moveTo>
                    <a:pt x="594" y="141"/>
                  </a:moveTo>
                  <a:cubicBezTo>
                    <a:pt x="590" y="142"/>
                    <a:pt x="587" y="144"/>
                    <a:pt x="583" y="146"/>
                  </a:cubicBezTo>
                  <a:cubicBezTo>
                    <a:pt x="586" y="151"/>
                    <a:pt x="586" y="151"/>
                    <a:pt x="586" y="151"/>
                  </a:cubicBezTo>
                  <a:cubicBezTo>
                    <a:pt x="590" y="149"/>
                    <a:pt x="593" y="147"/>
                    <a:pt x="597" y="145"/>
                  </a:cubicBezTo>
                  <a:lnTo>
                    <a:pt x="594" y="141"/>
                  </a:lnTo>
                  <a:close/>
                  <a:moveTo>
                    <a:pt x="615" y="129"/>
                  </a:moveTo>
                  <a:cubicBezTo>
                    <a:pt x="612" y="131"/>
                    <a:pt x="608" y="133"/>
                    <a:pt x="604" y="135"/>
                  </a:cubicBezTo>
                  <a:cubicBezTo>
                    <a:pt x="607" y="139"/>
                    <a:pt x="607" y="139"/>
                    <a:pt x="607" y="139"/>
                  </a:cubicBezTo>
                  <a:cubicBezTo>
                    <a:pt x="611" y="137"/>
                    <a:pt x="614" y="136"/>
                    <a:pt x="618" y="134"/>
                  </a:cubicBezTo>
                  <a:lnTo>
                    <a:pt x="615" y="129"/>
                  </a:lnTo>
                  <a:close/>
                  <a:moveTo>
                    <a:pt x="637" y="118"/>
                  </a:moveTo>
                  <a:cubicBezTo>
                    <a:pt x="633" y="120"/>
                    <a:pt x="629" y="122"/>
                    <a:pt x="626" y="123"/>
                  </a:cubicBezTo>
                  <a:cubicBezTo>
                    <a:pt x="628" y="128"/>
                    <a:pt x="628" y="128"/>
                    <a:pt x="628" y="128"/>
                  </a:cubicBezTo>
                  <a:cubicBezTo>
                    <a:pt x="632" y="126"/>
                    <a:pt x="635" y="125"/>
                    <a:pt x="639" y="123"/>
                  </a:cubicBezTo>
                  <a:lnTo>
                    <a:pt x="637" y="118"/>
                  </a:lnTo>
                  <a:close/>
                  <a:moveTo>
                    <a:pt x="658" y="107"/>
                  </a:moveTo>
                  <a:cubicBezTo>
                    <a:pt x="655" y="109"/>
                    <a:pt x="651" y="111"/>
                    <a:pt x="647" y="113"/>
                  </a:cubicBezTo>
                  <a:cubicBezTo>
                    <a:pt x="650" y="117"/>
                    <a:pt x="650" y="117"/>
                    <a:pt x="650" y="117"/>
                  </a:cubicBezTo>
                  <a:cubicBezTo>
                    <a:pt x="653" y="116"/>
                    <a:pt x="657" y="114"/>
                    <a:pt x="661" y="112"/>
                  </a:cubicBezTo>
                  <a:lnTo>
                    <a:pt x="658" y="107"/>
                  </a:lnTo>
                  <a:close/>
                  <a:moveTo>
                    <a:pt x="680" y="97"/>
                  </a:moveTo>
                  <a:cubicBezTo>
                    <a:pt x="677" y="99"/>
                    <a:pt x="673" y="101"/>
                    <a:pt x="669" y="102"/>
                  </a:cubicBezTo>
                  <a:cubicBezTo>
                    <a:pt x="671" y="107"/>
                    <a:pt x="671" y="107"/>
                    <a:pt x="671" y="107"/>
                  </a:cubicBezTo>
                  <a:cubicBezTo>
                    <a:pt x="675" y="105"/>
                    <a:pt x="679" y="104"/>
                    <a:pt x="682" y="102"/>
                  </a:cubicBezTo>
                  <a:lnTo>
                    <a:pt x="680" y="97"/>
                  </a:lnTo>
                  <a:close/>
                  <a:moveTo>
                    <a:pt x="702" y="88"/>
                  </a:moveTo>
                  <a:cubicBezTo>
                    <a:pt x="699" y="89"/>
                    <a:pt x="695" y="91"/>
                    <a:pt x="691" y="92"/>
                  </a:cubicBezTo>
                  <a:cubicBezTo>
                    <a:pt x="693" y="97"/>
                    <a:pt x="693" y="97"/>
                    <a:pt x="693" y="97"/>
                  </a:cubicBezTo>
                  <a:cubicBezTo>
                    <a:pt x="697" y="96"/>
                    <a:pt x="701" y="94"/>
                    <a:pt x="704" y="93"/>
                  </a:cubicBezTo>
                  <a:lnTo>
                    <a:pt x="702" y="88"/>
                  </a:lnTo>
                  <a:close/>
                  <a:moveTo>
                    <a:pt x="725" y="79"/>
                  </a:moveTo>
                  <a:cubicBezTo>
                    <a:pt x="721" y="80"/>
                    <a:pt x="717" y="82"/>
                    <a:pt x="713" y="83"/>
                  </a:cubicBezTo>
                  <a:cubicBezTo>
                    <a:pt x="715" y="88"/>
                    <a:pt x="715" y="88"/>
                    <a:pt x="715" y="88"/>
                  </a:cubicBezTo>
                  <a:cubicBezTo>
                    <a:pt x="719" y="87"/>
                    <a:pt x="723" y="85"/>
                    <a:pt x="727" y="84"/>
                  </a:cubicBezTo>
                  <a:lnTo>
                    <a:pt x="725" y="79"/>
                  </a:lnTo>
                  <a:close/>
                  <a:moveTo>
                    <a:pt x="747" y="70"/>
                  </a:moveTo>
                  <a:cubicBezTo>
                    <a:pt x="743" y="71"/>
                    <a:pt x="740" y="73"/>
                    <a:pt x="736" y="74"/>
                  </a:cubicBezTo>
                  <a:cubicBezTo>
                    <a:pt x="738" y="79"/>
                    <a:pt x="738" y="79"/>
                    <a:pt x="738" y="79"/>
                  </a:cubicBezTo>
                  <a:cubicBezTo>
                    <a:pt x="741" y="78"/>
                    <a:pt x="745" y="76"/>
                    <a:pt x="749" y="75"/>
                  </a:cubicBezTo>
                  <a:lnTo>
                    <a:pt x="747" y="70"/>
                  </a:lnTo>
                  <a:close/>
                  <a:moveTo>
                    <a:pt x="770" y="62"/>
                  </a:moveTo>
                  <a:cubicBezTo>
                    <a:pt x="766" y="63"/>
                    <a:pt x="762" y="65"/>
                    <a:pt x="758" y="66"/>
                  </a:cubicBezTo>
                  <a:cubicBezTo>
                    <a:pt x="760" y="71"/>
                    <a:pt x="760" y="71"/>
                    <a:pt x="760" y="71"/>
                  </a:cubicBezTo>
                  <a:cubicBezTo>
                    <a:pt x="764" y="70"/>
                    <a:pt x="768" y="68"/>
                    <a:pt x="771" y="67"/>
                  </a:cubicBezTo>
                  <a:lnTo>
                    <a:pt x="770" y="62"/>
                  </a:lnTo>
                  <a:close/>
                  <a:moveTo>
                    <a:pt x="793" y="54"/>
                  </a:moveTo>
                  <a:cubicBezTo>
                    <a:pt x="789" y="56"/>
                    <a:pt x="785" y="57"/>
                    <a:pt x="781" y="58"/>
                  </a:cubicBezTo>
                  <a:cubicBezTo>
                    <a:pt x="783" y="63"/>
                    <a:pt x="783" y="63"/>
                    <a:pt x="783" y="63"/>
                  </a:cubicBezTo>
                  <a:cubicBezTo>
                    <a:pt x="787" y="62"/>
                    <a:pt x="790" y="61"/>
                    <a:pt x="794" y="60"/>
                  </a:cubicBezTo>
                  <a:lnTo>
                    <a:pt x="793" y="54"/>
                  </a:lnTo>
                  <a:close/>
                  <a:moveTo>
                    <a:pt x="815" y="47"/>
                  </a:moveTo>
                  <a:cubicBezTo>
                    <a:pt x="812" y="48"/>
                    <a:pt x="808" y="50"/>
                    <a:pt x="804" y="51"/>
                  </a:cubicBezTo>
                  <a:cubicBezTo>
                    <a:pt x="806" y="56"/>
                    <a:pt x="806" y="56"/>
                    <a:pt x="806" y="56"/>
                  </a:cubicBezTo>
                  <a:cubicBezTo>
                    <a:pt x="809" y="55"/>
                    <a:pt x="813" y="54"/>
                    <a:pt x="817" y="52"/>
                  </a:cubicBezTo>
                  <a:lnTo>
                    <a:pt x="815" y="47"/>
                  </a:lnTo>
                  <a:close/>
                  <a:moveTo>
                    <a:pt x="839" y="41"/>
                  </a:moveTo>
                  <a:cubicBezTo>
                    <a:pt x="835" y="42"/>
                    <a:pt x="831" y="43"/>
                    <a:pt x="827" y="44"/>
                  </a:cubicBezTo>
                  <a:cubicBezTo>
                    <a:pt x="829" y="49"/>
                    <a:pt x="829" y="49"/>
                    <a:pt x="829" y="49"/>
                  </a:cubicBezTo>
                  <a:cubicBezTo>
                    <a:pt x="832" y="48"/>
                    <a:pt x="836" y="47"/>
                    <a:pt x="840" y="46"/>
                  </a:cubicBezTo>
                  <a:lnTo>
                    <a:pt x="839" y="41"/>
                  </a:lnTo>
                  <a:close/>
                  <a:moveTo>
                    <a:pt x="862" y="35"/>
                  </a:moveTo>
                  <a:cubicBezTo>
                    <a:pt x="858" y="36"/>
                    <a:pt x="854" y="37"/>
                    <a:pt x="850" y="38"/>
                  </a:cubicBezTo>
                  <a:cubicBezTo>
                    <a:pt x="852" y="43"/>
                    <a:pt x="852" y="43"/>
                    <a:pt x="852" y="43"/>
                  </a:cubicBezTo>
                  <a:cubicBezTo>
                    <a:pt x="855" y="42"/>
                    <a:pt x="859" y="41"/>
                    <a:pt x="863" y="40"/>
                  </a:cubicBezTo>
                  <a:lnTo>
                    <a:pt x="862" y="35"/>
                  </a:lnTo>
                  <a:close/>
                  <a:moveTo>
                    <a:pt x="885" y="29"/>
                  </a:moveTo>
                  <a:cubicBezTo>
                    <a:pt x="881" y="30"/>
                    <a:pt x="877" y="31"/>
                    <a:pt x="874" y="32"/>
                  </a:cubicBezTo>
                  <a:cubicBezTo>
                    <a:pt x="875" y="37"/>
                    <a:pt x="875" y="37"/>
                    <a:pt x="875" y="37"/>
                  </a:cubicBezTo>
                  <a:cubicBezTo>
                    <a:pt x="879" y="36"/>
                    <a:pt x="883" y="35"/>
                    <a:pt x="886" y="34"/>
                  </a:cubicBezTo>
                  <a:lnTo>
                    <a:pt x="885" y="29"/>
                  </a:lnTo>
                  <a:close/>
                  <a:moveTo>
                    <a:pt x="909" y="24"/>
                  </a:moveTo>
                  <a:cubicBezTo>
                    <a:pt x="905" y="25"/>
                    <a:pt x="901" y="26"/>
                    <a:pt x="897" y="26"/>
                  </a:cubicBezTo>
                  <a:cubicBezTo>
                    <a:pt x="898" y="32"/>
                    <a:pt x="898" y="32"/>
                    <a:pt x="898" y="32"/>
                  </a:cubicBezTo>
                  <a:cubicBezTo>
                    <a:pt x="902" y="31"/>
                    <a:pt x="906" y="30"/>
                    <a:pt x="910" y="29"/>
                  </a:cubicBezTo>
                  <a:lnTo>
                    <a:pt x="909" y="24"/>
                  </a:lnTo>
                  <a:close/>
                  <a:moveTo>
                    <a:pt x="932" y="19"/>
                  </a:moveTo>
                  <a:cubicBezTo>
                    <a:pt x="928" y="20"/>
                    <a:pt x="925" y="21"/>
                    <a:pt x="921" y="22"/>
                  </a:cubicBezTo>
                  <a:cubicBezTo>
                    <a:pt x="922" y="27"/>
                    <a:pt x="922" y="27"/>
                    <a:pt x="922" y="27"/>
                  </a:cubicBezTo>
                  <a:cubicBezTo>
                    <a:pt x="926" y="26"/>
                    <a:pt x="929" y="25"/>
                    <a:pt x="933" y="25"/>
                  </a:cubicBezTo>
                  <a:lnTo>
                    <a:pt x="932" y="19"/>
                  </a:lnTo>
                  <a:close/>
                  <a:moveTo>
                    <a:pt x="956" y="15"/>
                  </a:moveTo>
                  <a:cubicBezTo>
                    <a:pt x="952" y="16"/>
                    <a:pt x="948" y="17"/>
                    <a:pt x="944" y="17"/>
                  </a:cubicBezTo>
                  <a:cubicBezTo>
                    <a:pt x="945" y="23"/>
                    <a:pt x="945" y="23"/>
                    <a:pt x="945" y="23"/>
                  </a:cubicBezTo>
                  <a:cubicBezTo>
                    <a:pt x="949" y="22"/>
                    <a:pt x="953" y="21"/>
                    <a:pt x="957" y="21"/>
                  </a:cubicBezTo>
                  <a:lnTo>
                    <a:pt x="956" y="15"/>
                  </a:lnTo>
                  <a:close/>
                  <a:moveTo>
                    <a:pt x="980" y="12"/>
                  </a:moveTo>
                  <a:cubicBezTo>
                    <a:pt x="976" y="12"/>
                    <a:pt x="972" y="13"/>
                    <a:pt x="968" y="13"/>
                  </a:cubicBezTo>
                  <a:cubicBezTo>
                    <a:pt x="969" y="19"/>
                    <a:pt x="969" y="19"/>
                    <a:pt x="969" y="19"/>
                  </a:cubicBezTo>
                  <a:cubicBezTo>
                    <a:pt x="973" y="18"/>
                    <a:pt x="977" y="18"/>
                    <a:pt x="981" y="17"/>
                  </a:cubicBezTo>
                  <a:lnTo>
                    <a:pt x="980" y="12"/>
                  </a:lnTo>
                  <a:close/>
                  <a:moveTo>
                    <a:pt x="1004" y="9"/>
                  </a:moveTo>
                  <a:cubicBezTo>
                    <a:pt x="1000" y="9"/>
                    <a:pt x="996" y="10"/>
                    <a:pt x="992" y="10"/>
                  </a:cubicBezTo>
                  <a:cubicBezTo>
                    <a:pt x="993" y="15"/>
                    <a:pt x="993" y="15"/>
                    <a:pt x="993" y="15"/>
                  </a:cubicBezTo>
                  <a:cubicBezTo>
                    <a:pt x="996" y="15"/>
                    <a:pt x="1000" y="14"/>
                    <a:pt x="1004" y="14"/>
                  </a:cubicBezTo>
                  <a:lnTo>
                    <a:pt x="1004" y="9"/>
                  </a:lnTo>
                  <a:close/>
                  <a:moveTo>
                    <a:pt x="1028" y="6"/>
                  </a:moveTo>
                  <a:cubicBezTo>
                    <a:pt x="1024" y="6"/>
                    <a:pt x="1020" y="7"/>
                    <a:pt x="1016" y="7"/>
                  </a:cubicBezTo>
                  <a:cubicBezTo>
                    <a:pt x="1016" y="13"/>
                    <a:pt x="1016" y="13"/>
                    <a:pt x="1016" y="13"/>
                  </a:cubicBezTo>
                  <a:cubicBezTo>
                    <a:pt x="1020" y="12"/>
                    <a:pt x="1024" y="12"/>
                    <a:pt x="1028" y="11"/>
                  </a:cubicBezTo>
                  <a:lnTo>
                    <a:pt x="1028" y="6"/>
                  </a:lnTo>
                  <a:close/>
                  <a:moveTo>
                    <a:pt x="1052" y="4"/>
                  </a:moveTo>
                  <a:cubicBezTo>
                    <a:pt x="1048" y="4"/>
                    <a:pt x="1044" y="5"/>
                    <a:pt x="1040" y="5"/>
                  </a:cubicBezTo>
                  <a:cubicBezTo>
                    <a:pt x="1040" y="10"/>
                    <a:pt x="1040" y="10"/>
                    <a:pt x="1040" y="10"/>
                  </a:cubicBezTo>
                  <a:cubicBezTo>
                    <a:pt x="1044" y="10"/>
                    <a:pt x="1048" y="10"/>
                    <a:pt x="1052" y="9"/>
                  </a:cubicBezTo>
                  <a:lnTo>
                    <a:pt x="1052" y="4"/>
                  </a:lnTo>
                  <a:close/>
                  <a:moveTo>
                    <a:pt x="1076" y="2"/>
                  </a:moveTo>
                  <a:cubicBezTo>
                    <a:pt x="1072" y="2"/>
                    <a:pt x="1068" y="3"/>
                    <a:pt x="1064" y="3"/>
                  </a:cubicBezTo>
                  <a:cubicBezTo>
                    <a:pt x="1064" y="8"/>
                    <a:pt x="1064" y="8"/>
                    <a:pt x="1064" y="8"/>
                  </a:cubicBezTo>
                  <a:cubicBezTo>
                    <a:pt x="1068" y="8"/>
                    <a:pt x="1072" y="8"/>
                    <a:pt x="1076" y="8"/>
                  </a:cubicBezTo>
                  <a:lnTo>
                    <a:pt x="1076" y="2"/>
                  </a:lnTo>
                  <a:close/>
                  <a:moveTo>
                    <a:pt x="1100" y="1"/>
                  </a:moveTo>
                  <a:cubicBezTo>
                    <a:pt x="1096" y="1"/>
                    <a:pt x="1092" y="1"/>
                    <a:pt x="1088" y="2"/>
                  </a:cubicBezTo>
                  <a:cubicBezTo>
                    <a:pt x="1088" y="7"/>
                    <a:pt x="1088" y="7"/>
                    <a:pt x="1088" y="7"/>
                  </a:cubicBezTo>
                  <a:cubicBezTo>
                    <a:pt x="1092" y="7"/>
                    <a:pt x="1096" y="7"/>
                    <a:pt x="1100" y="6"/>
                  </a:cubicBezTo>
                  <a:lnTo>
                    <a:pt x="1100" y="1"/>
                  </a:lnTo>
                  <a:close/>
                  <a:moveTo>
                    <a:pt x="1124" y="0"/>
                  </a:moveTo>
                  <a:cubicBezTo>
                    <a:pt x="1120" y="1"/>
                    <a:pt x="1116" y="1"/>
                    <a:pt x="1112" y="1"/>
                  </a:cubicBezTo>
                  <a:cubicBezTo>
                    <a:pt x="1112" y="6"/>
                    <a:pt x="1112" y="6"/>
                    <a:pt x="1112" y="6"/>
                  </a:cubicBezTo>
                  <a:cubicBezTo>
                    <a:pt x="1116" y="6"/>
                    <a:pt x="1120" y="6"/>
                    <a:pt x="1124" y="6"/>
                  </a:cubicBezTo>
                  <a:cubicBezTo>
                    <a:pt x="1124" y="0"/>
                    <a:pt x="1124" y="0"/>
                    <a:pt x="1124" y="0"/>
                  </a:cubicBezTo>
                  <a:close/>
                  <a:moveTo>
                    <a:pt x="1148" y="0"/>
                  </a:moveTo>
                  <a:cubicBezTo>
                    <a:pt x="1147" y="0"/>
                    <a:pt x="1146" y="0"/>
                    <a:pt x="1145" y="0"/>
                  </a:cubicBezTo>
                  <a:cubicBezTo>
                    <a:pt x="1142" y="0"/>
                    <a:pt x="1139" y="0"/>
                    <a:pt x="1136" y="0"/>
                  </a:cubicBezTo>
                  <a:cubicBezTo>
                    <a:pt x="1136" y="6"/>
                    <a:pt x="1136" y="6"/>
                    <a:pt x="1136" y="6"/>
                  </a:cubicBezTo>
                  <a:cubicBezTo>
                    <a:pt x="1139" y="6"/>
                    <a:pt x="1142" y="6"/>
                    <a:pt x="1145" y="6"/>
                  </a:cubicBezTo>
                  <a:cubicBezTo>
                    <a:pt x="1146" y="6"/>
                    <a:pt x="1147" y="6"/>
                    <a:pt x="1148" y="6"/>
                  </a:cubicBezTo>
                  <a:lnTo>
                    <a:pt x="1148" y="0"/>
                  </a:lnTo>
                  <a:close/>
                  <a:moveTo>
                    <a:pt x="1172" y="1"/>
                  </a:moveTo>
                  <a:cubicBezTo>
                    <a:pt x="1168" y="0"/>
                    <a:pt x="1164" y="0"/>
                    <a:pt x="1160" y="0"/>
                  </a:cubicBezTo>
                  <a:cubicBezTo>
                    <a:pt x="1160" y="6"/>
                    <a:pt x="1160" y="6"/>
                    <a:pt x="1160" y="6"/>
                  </a:cubicBezTo>
                  <a:cubicBezTo>
                    <a:pt x="1164" y="6"/>
                    <a:pt x="1168" y="6"/>
                    <a:pt x="1172" y="6"/>
                  </a:cubicBezTo>
                  <a:lnTo>
                    <a:pt x="1172" y="1"/>
                  </a:lnTo>
                  <a:close/>
                  <a:moveTo>
                    <a:pt x="1196" y="1"/>
                  </a:moveTo>
                  <a:cubicBezTo>
                    <a:pt x="1192" y="1"/>
                    <a:pt x="1188" y="1"/>
                    <a:pt x="1184" y="1"/>
                  </a:cubicBezTo>
                  <a:cubicBezTo>
                    <a:pt x="1184" y="6"/>
                    <a:pt x="1184" y="6"/>
                    <a:pt x="1184" y="6"/>
                  </a:cubicBezTo>
                  <a:cubicBezTo>
                    <a:pt x="1188" y="6"/>
                    <a:pt x="1192" y="6"/>
                    <a:pt x="1196" y="7"/>
                  </a:cubicBezTo>
                  <a:lnTo>
                    <a:pt x="1196" y="1"/>
                  </a:lnTo>
                  <a:close/>
                  <a:moveTo>
                    <a:pt x="1220" y="3"/>
                  </a:moveTo>
                  <a:cubicBezTo>
                    <a:pt x="1216" y="2"/>
                    <a:pt x="1212" y="2"/>
                    <a:pt x="1208" y="2"/>
                  </a:cubicBezTo>
                  <a:cubicBezTo>
                    <a:pt x="1208" y="7"/>
                    <a:pt x="1208" y="7"/>
                    <a:pt x="1208" y="7"/>
                  </a:cubicBezTo>
                  <a:cubicBezTo>
                    <a:pt x="1212" y="7"/>
                    <a:pt x="1215" y="8"/>
                    <a:pt x="1219" y="8"/>
                  </a:cubicBezTo>
                  <a:lnTo>
                    <a:pt x="1220" y="3"/>
                  </a:lnTo>
                  <a:close/>
                  <a:moveTo>
                    <a:pt x="1244" y="4"/>
                  </a:moveTo>
                  <a:cubicBezTo>
                    <a:pt x="1240" y="4"/>
                    <a:pt x="1236" y="4"/>
                    <a:pt x="1232" y="3"/>
                  </a:cubicBezTo>
                  <a:cubicBezTo>
                    <a:pt x="1231" y="9"/>
                    <a:pt x="1231" y="9"/>
                    <a:pt x="1231" y="9"/>
                  </a:cubicBezTo>
                  <a:cubicBezTo>
                    <a:pt x="1235" y="9"/>
                    <a:pt x="1239" y="9"/>
                    <a:pt x="1243" y="10"/>
                  </a:cubicBezTo>
                  <a:lnTo>
                    <a:pt x="1244" y="4"/>
                  </a:lnTo>
                  <a:close/>
                  <a:moveTo>
                    <a:pt x="1268" y="6"/>
                  </a:moveTo>
                  <a:cubicBezTo>
                    <a:pt x="1264" y="6"/>
                    <a:pt x="1260" y="6"/>
                    <a:pt x="1256" y="5"/>
                  </a:cubicBezTo>
                  <a:cubicBezTo>
                    <a:pt x="1255" y="11"/>
                    <a:pt x="1255" y="11"/>
                    <a:pt x="1255" y="11"/>
                  </a:cubicBezTo>
                  <a:cubicBezTo>
                    <a:pt x="1259" y="11"/>
                    <a:pt x="1263" y="11"/>
                    <a:pt x="1267" y="12"/>
                  </a:cubicBezTo>
                  <a:lnTo>
                    <a:pt x="1268" y="6"/>
                  </a:lnTo>
                  <a:close/>
                  <a:moveTo>
                    <a:pt x="1292" y="9"/>
                  </a:moveTo>
                  <a:cubicBezTo>
                    <a:pt x="1288" y="9"/>
                    <a:pt x="1284" y="8"/>
                    <a:pt x="1280" y="8"/>
                  </a:cubicBezTo>
                  <a:cubicBezTo>
                    <a:pt x="1279" y="13"/>
                    <a:pt x="1279" y="13"/>
                    <a:pt x="1279" y="13"/>
                  </a:cubicBezTo>
                  <a:cubicBezTo>
                    <a:pt x="1283" y="14"/>
                    <a:pt x="1287" y="14"/>
                    <a:pt x="1291" y="14"/>
                  </a:cubicBezTo>
                  <a:lnTo>
                    <a:pt x="1292" y="9"/>
                  </a:lnTo>
                  <a:close/>
                  <a:moveTo>
                    <a:pt x="1315" y="12"/>
                  </a:moveTo>
                  <a:cubicBezTo>
                    <a:pt x="1312" y="12"/>
                    <a:pt x="1308" y="11"/>
                    <a:pt x="1304" y="11"/>
                  </a:cubicBezTo>
                  <a:cubicBezTo>
                    <a:pt x="1303" y="16"/>
                    <a:pt x="1303" y="16"/>
                    <a:pt x="1303" y="16"/>
                  </a:cubicBezTo>
                  <a:cubicBezTo>
                    <a:pt x="1307" y="17"/>
                    <a:pt x="1311" y="17"/>
                    <a:pt x="1315" y="18"/>
                  </a:cubicBezTo>
                  <a:lnTo>
                    <a:pt x="1315" y="12"/>
                  </a:lnTo>
                  <a:close/>
                  <a:moveTo>
                    <a:pt x="1339" y="16"/>
                  </a:moveTo>
                  <a:cubicBezTo>
                    <a:pt x="1335" y="15"/>
                    <a:pt x="1331" y="15"/>
                    <a:pt x="1327" y="14"/>
                  </a:cubicBezTo>
                  <a:cubicBezTo>
                    <a:pt x="1327" y="19"/>
                    <a:pt x="1327" y="19"/>
                    <a:pt x="1327" y="19"/>
                  </a:cubicBezTo>
                  <a:cubicBezTo>
                    <a:pt x="1330" y="20"/>
                    <a:pt x="1334" y="21"/>
                    <a:pt x="1338" y="21"/>
                  </a:cubicBezTo>
                  <a:lnTo>
                    <a:pt x="1339" y="16"/>
                  </a:lnTo>
                  <a:close/>
                  <a:moveTo>
                    <a:pt x="1363" y="20"/>
                  </a:moveTo>
                  <a:cubicBezTo>
                    <a:pt x="1359" y="19"/>
                    <a:pt x="1355" y="19"/>
                    <a:pt x="1351" y="18"/>
                  </a:cubicBezTo>
                  <a:cubicBezTo>
                    <a:pt x="1350" y="23"/>
                    <a:pt x="1350" y="23"/>
                    <a:pt x="1350" y="23"/>
                  </a:cubicBezTo>
                  <a:cubicBezTo>
                    <a:pt x="1354" y="24"/>
                    <a:pt x="1358" y="25"/>
                    <a:pt x="1362" y="25"/>
                  </a:cubicBezTo>
                  <a:cubicBezTo>
                    <a:pt x="1363" y="20"/>
                    <a:pt x="1363" y="20"/>
                    <a:pt x="1363" y="20"/>
                  </a:cubicBezTo>
                  <a:close/>
                  <a:moveTo>
                    <a:pt x="1387" y="25"/>
                  </a:moveTo>
                  <a:cubicBezTo>
                    <a:pt x="1383" y="24"/>
                    <a:pt x="1379" y="23"/>
                    <a:pt x="1375" y="23"/>
                  </a:cubicBezTo>
                  <a:cubicBezTo>
                    <a:pt x="1374" y="28"/>
                    <a:pt x="1374" y="28"/>
                    <a:pt x="1374" y="28"/>
                  </a:cubicBezTo>
                  <a:cubicBezTo>
                    <a:pt x="1378" y="29"/>
                    <a:pt x="1382" y="29"/>
                    <a:pt x="1385" y="30"/>
                  </a:cubicBezTo>
                  <a:lnTo>
                    <a:pt x="1387" y="25"/>
                  </a:lnTo>
                  <a:close/>
                  <a:moveTo>
                    <a:pt x="1410" y="30"/>
                  </a:moveTo>
                  <a:cubicBezTo>
                    <a:pt x="1406" y="29"/>
                    <a:pt x="1402" y="28"/>
                    <a:pt x="1398" y="27"/>
                  </a:cubicBezTo>
                  <a:cubicBezTo>
                    <a:pt x="1397" y="33"/>
                    <a:pt x="1397" y="33"/>
                    <a:pt x="1397" y="33"/>
                  </a:cubicBezTo>
                  <a:cubicBezTo>
                    <a:pt x="1401" y="34"/>
                    <a:pt x="1405" y="34"/>
                    <a:pt x="1409" y="35"/>
                  </a:cubicBezTo>
                  <a:lnTo>
                    <a:pt x="1410" y="30"/>
                  </a:lnTo>
                  <a:close/>
                  <a:moveTo>
                    <a:pt x="1433" y="36"/>
                  </a:moveTo>
                  <a:cubicBezTo>
                    <a:pt x="1429" y="35"/>
                    <a:pt x="1426" y="34"/>
                    <a:pt x="1422" y="33"/>
                  </a:cubicBezTo>
                  <a:cubicBezTo>
                    <a:pt x="1420" y="38"/>
                    <a:pt x="1420" y="38"/>
                    <a:pt x="1420" y="38"/>
                  </a:cubicBezTo>
                  <a:cubicBezTo>
                    <a:pt x="1424" y="39"/>
                    <a:pt x="1428" y="40"/>
                    <a:pt x="1432" y="41"/>
                  </a:cubicBezTo>
                  <a:lnTo>
                    <a:pt x="1433" y="36"/>
                  </a:lnTo>
                  <a:close/>
                  <a:moveTo>
                    <a:pt x="1457" y="42"/>
                  </a:moveTo>
                  <a:cubicBezTo>
                    <a:pt x="1453" y="41"/>
                    <a:pt x="1449" y="40"/>
                    <a:pt x="1445" y="39"/>
                  </a:cubicBezTo>
                  <a:cubicBezTo>
                    <a:pt x="1444" y="44"/>
                    <a:pt x="1444" y="44"/>
                    <a:pt x="1444" y="44"/>
                  </a:cubicBezTo>
                  <a:cubicBezTo>
                    <a:pt x="1447" y="45"/>
                    <a:pt x="1451" y="46"/>
                    <a:pt x="1455" y="47"/>
                  </a:cubicBezTo>
                  <a:lnTo>
                    <a:pt x="1457" y="42"/>
                  </a:lnTo>
                  <a:close/>
                  <a:moveTo>
                    <a:pt x="1480" y="49"/>
                  </a:moveTo>
                  <a:cubicBezTo>
                    <a:pt x="1476" y="48"/>
                    <a:pt x="1472" y="46"/>
                    <a:pt x="1468" y="45"/>
                  </a:cubicBezTo>
                  <a:cubicBezTo>
                    <a:pt x="1467" y="50"/>
                    <a:pt x="1467" y="50"/>
                    <a:pt x="1467" y="50"/>
                  </a:cubicBezTo>
                  <a:cubicBezTo>
                    <a:pt x="1471" y="52"/>
                    <a:pt x="1474" y="53"/>
                    <a:pt x="1478" y="54"/>
                  </a:cubicBezTo>
                  <a:lnTo>
                    <a:pt x="1480" y="49"/>
                  </a:lnTo>
                  <a:close/>
                  <a:moveTo>
                    <a:pt x="1503" y="56"/>
                  </a:moveTo>
                  <a:cubicBezTo>
                    <a:pt x="1499" y="55"/>
                    <a:pt x="1495" y="53"/>
                    <a:pt x="1491" y="52"/>
                  </a:cubicBezTo>
                  <a:cubicBezTo>
                    <a:pt x="1490" y="57"/>
                    <a:pt x="1490" y="57"/>
                    <a:pt x="1490" y="57"/>
                  </a:cubicBezTo>
                  <a:cubicBezTo>
                    <a:pt x="1493" y="59"/>
                    <a:pt x="1497" y="60"/>
                    <a:pt x="1501" y="61"/>
                  </a:cubicBezTo>
                  <a:lnTo>
                    <a:pt x="1503" y="56"/>
                  </a:lnTo>
                  <a:close/>
                  <a:moveTo>
                    <a:pt x="1525" y="64"/>
                  </a:moveTo>
                  <a:cubicBezTo>
                    <a:pt x="1522" y="62"/>
                    <a:pt x="1518" y="61"/>
                    <a:pt x="1514" y="60"/>
                  </a:cubicBezTo>
                  <a:cubicBezTo>
                    <a:pt x="1512" y="65"/>
                    <a:pt x="1512" y="65"/>
                    <a:pt x="1512" y="65"/>
                  </a:cubicBezTo>
                  <a:cubicBezTo>
                    <a:pt x="1516" y="66"/>
                    <a:pt x="1520" y="67"/>
                    <a:pt x="1524" y="69"/>
                  </a:cubicBezTo>
                  <a:lnTo>
                    <a:pt x="1525" y="64"/>
                  </a:lnTo>
                  <a:close/>
                  <a:moveTo>
                    <a:pt x="1548" y="72"/>
                  </a:moveTo>
                  <a:cubicBezTo>
                    <a:pt x="1544" y="70"/>
                    <a:pt x="1541" y="69"/>
                    <a:pt x="1537" y="68"/>
                  </a:cubicBezTo>
                  <a:cubicBezTo>
                    <a:pt x="1535" y="73"/>
                    <a:pt x="1535" y="73"/>
                    <a:pt x="1535" y="73"/>
                  </a:cubicBezTo>
                  <a:cubicBezTo>
                    <a:pt x="1539" y="74"/>
                    <a:pt x="1542" y="75"/>
                    <a:pt x="1546" y="77"/>
                  </a:cubicBezTo>
                  <a:lnTo>
                    <a:pt x="1548" y="72"/>
                  </a:lnTo>
                  <a:close/>
                  <a:moveTo>
                    <a:pt x="1571" y="80"/>
                  </a:moveTo>
                  <a:cubicBezTo>
                    <a:pt x="1567" y="79"/>
                    <a:pt x="1563" y="77"/>
                    <a:pt x="1559" y="76"/>
                  </a:cubicBezTo>
                  <a:cubicBezTo>
                    <a:pt x="1557" y="81"/>
                    <a:pt x="1557" y="81"/>
                    <a:pt x="1557" y="81"/>
                  </a:cubicBezTo>
                  <a:cubicBezTo>
                    <a:pt x="1561" y="82"/>
                    <a:pt x="1565" y="84"/>
                    <a:pt x="1569" y="85"/>
                  </a:cubicBezTo>
                  <a:lnTo>
                    <a:pt x="1571" y="80"/>
                  </a:lnTo>
                  <a:close/>
                  <a:moveTo>
                    <a:pt x="1593" y="90"/>
                  </a:moveTo>
                  <a:cubicBezTo>
                    <a:pt x="1589" y="88"/>
                    <a:pt x="1585" y="86"/>
                    <a:pt x="1582" y="85"/>
                  </a:cubicBezTo>
                  <a:cubicBezTo>
                    <a:pt x="1580" y="90"/>
                    <a:pt x="1580" y="90"/>
                    <a:pt x="1580" y="90"/>
                  </a:cubicBezTo>
                  <a:cubicBezTo>
                    <a:pt x="1583" y="91"/>
                    <a:pt x="1587" y="93"/>
                    <a:pt x="1591" y="95"/>
                  </a:cubicBezTo>
                  <a:lnTo>
                    <a:pt x="1593" y="90"/>
                  </a:lnTo>
                  <a:close/>
                  <a:moveTo>
                    <a:pt x="1615" y="99"/>
                  </a:moveTo>
                  <a:cubicBezTo>
                    <a:pt x="1611" y="98"/>
                    <a:pt x="1607" y="96"/>
                    <a:pt x="1604" y="94"/>
                  </a:cubicBezTo>
                  <a:cubicBezTo>
                    <a:pt x="1602" y="99"/>
                    <a:pt x="1602" y="99"/>
                    <a:pt x="1602" y="99"/>
                  </a:cubicBezTo>
                  <a:cubicBezTo>
                    <a:pt x="1605" y="101"/>
                    <a:pt x="1609" y="103"/>
                    <a:pt x="1613" y="104"/>
                  </a:cubicBezTo>
                  <a:lnTo>
                    <a:pt x="1615" y="99"/>
                  </a:lnTo>
                  <a:close/>
                  <a:moveTo>
                    <a:pt x="1637" y="109"/>
                  </a:moveTo>
                  <a:cubicBezTo>
                    <a:pt x="1633" y="108"/>
                    <a:pt x="1629" y="106"/>
                    <a:pt x="1626" y="104"/>
                  </a:cubicBezTo>
                  <a:cubicBezTo>
                    <a:pt x="1623" y="109"/>
                    <a:pt x="1623" y="109"/>
                    <a:pt x="1623" y="109"/>
                  </a:cubicBezTo>
                  <a:cubicBezTo>
                    <a:pt x="1627" y="111"/>
                    <a:pt x="1631" y="113"/>
                    <a:pt x="1634" y="114"/>
                  </a:cubicBezTo>
                  <a:lnTo>
                    <a:pt x="1637" y="109"/>
                  </a:lnTo>
                  <a:close/>
                  <a:moveTo>
                    <a:pt x="1658" y="120"/>
                  </a:moveTo>
                  <a:cubicBezTo>
                    <a:pt x="1655" y="118"/>
                    <a:pt x="1651" y="116"/>
                    <a:pt x="1647" y="115"/>
                  </a:cubicBezTo>
                  <a:cubicBezTo>
                    <a:pt x="1645" y="119"/>
                    <a:pt x="1645" y="119"/>
                    <a:pt x="1645" y="119"/>
                  </a:cubicBezTo>
                  <a:cubicBezTo>
                    <a:pt x="1649" y="121"/>
                    <a:pt x="1652" y="123"/>
                    <a:pt x="1656" y="125"/>
                  </a:cubicBezTo>
                  <a:lnTo>
                    <a:pt x="1658" y="120"/>
                  </a:lnTo>
                  <a:close/>
                  <a:moveTo>
                    <a:pt x="1680" y="131"/>
                  </a:moveTo>
                  <a:cubicBezTo>
                    <a:pt x="1676" y="129"/>
                    <a:pt x="1672" y="127"/>
                    <a:pt x="1669" y="126"/>
                  </a:cubicBezTo>
                  <a:cubicBezTo>
                    <a:pt x="1666" y="130"/>
                    <a:pt x="1666" y="130"/>
                    <a:pt x="1666" y="130"/>
                  </a:cubicBezTo>
                  <a:cubicBezTo>
                    <a:pt x="1670" y="132"/>
                    <a:pt x="1673" y="134"/>
                    <a:pt x="1677" y="136"/>
                  </a:cubicBezTo>
                  <a:lnTo>
                    <a:pt x="1680" y="131"/>
                  </a:lnTo>
                  <a:close/>
                  <a:moveTo>
                    <a:pt x="1701" y="143"/>
                  </a:moveTo>
                  <a:cubicBezTo>
                    <a:pt x="1697" y="141"/>
                    <a:pt x="1694" y="139"/>
                    <a:pt x="1690" y="137"/>
                  </a:cubicBezTo>
                  <a:cubicBezTo>
                    <a:pt x="1688" y="142"/>
                    <a:pt x="1688" y="142"/>
                    <a:pt x="1688" y="142"/>
                  </a:cubicBezTo>
                  <a:cubicBezTo>
                    <a:pt x="1691" y="143"/>
                    <a:pt x="1695" y="145"/>
                    <a:pt x="1698" y="147"/>
                  </a:cubicBezTo>
                  <a:lnTo>
                    <a:pt x="1701" y="143"/>
                  </a:lnTo>
                  <a:close/>
                  <a:moveTo>
                    <a:pt x="1721" y="155"/>
                  </a:moveTo>
                  <a:cubicBezTo>
                    <a:pt x="1718" y="153"/>
                    <a:pt x="1715" y="151"/>
                    <a:pt x="1711" y="149"/>
                  </a:cubicBezTo>
                  <a:cubicBezTo>
                    <a:pt x="1708" y="153"/>
                    <a:pt x="1708" y="153"/>
                    <a:pt x="1708" y="153"/>
                  </a:cubicBezTo>
                  <a:cubicBezTo>
                    <a:pt x="1712" y="155"/>
                    <a:pt x="1715" y="157"/>
                    <a:pt x="1719" y="159"/>
                  </a:cubicBezTo>
                  <a:lnTo>
                    <a:pt x="1721" y="155"/>
                  </a:lnTo>
                  <a:close/>
                  <a:moveTo>
                    <a:pt x="1742" y="167"/>
                  </a:moveTo>
                  <a:cubicBezTo>
                    <a:pt x="1738" y="165"/>
                    <a:pt x="1735" y="163"/>
                    <a:pt x="1732" y="161"/>
                  </a:cubicBezTo>
                  <a:cubicBezTo>
                    <a:pt x="1729" y="165"/>
                    <a:pt x="1729" y="165"/>
                    <a:pt x="1729" y="165"/>
                  </a:cubicBezTo>
                  <a:cubicBezTo>
                    <a:pt x="1732" y="167"/>
                    <a:pt x="1736" y="170"/>
                    <a:pt x="1739" y="172"/>
                  </a:cubicBezTo>
                  <a:lnTo>
                    <a:pt x="1742" y="167"/>
                  </a:lnTo>
                  <a:close/>
                  <a:moveTo>
                    <a:pt x="1762" y="180"/>
                  </a:moveTo>
                  <a:cubicBezTo>
                    <a:pt x="1759" y="178"/>
                    <a:pt x="1755" y="176"/>
                    <a:pt x="1752" y="174"/>
                  </a:cubicBezTo>
                  <a:cubicBezTo>
                    <a:pt x="1749" y="178"/>
                    <a:pt x="1749" y="178"/>
                    <a:pt x="1749" y="178"/>
                  </a:cubicBezTo>
                  <a:cubicBezTo>
                    <a:pt x="1752" y="180"/>
                    <a:pt x="1756" y="182"/>
                    <a:pt x="1759" y="184"/>
                  </a:cubicBezTo>
                  <a:lnTo>
                    <a:pt x="1762" y="180"/>
                  </a:lnTo>
                  <a:close/>
                  <a:moveTo>
                    <a:pt x="1782" y="193"/>
                  </a:moveTo>
                  <a:cubicBezTo>
                    <a:pt x="1779" y="191"/>
                    <a:pt x="1775" y="189"/>
                    <a:pt x="1772" y="187"/>
                  </a:cubicBezTo>
                  <a:cubicBezTo>
                    <a:pt x="1769" y="191"/>
                    <a:pt x="1769" y="191"/>
                    <a:pt x="1769" y="191"/>
                  </a:cubicBezTo>
                  <a:cubicBezTo>
                    <a:pt x="1772" y="193"/>
                    <a:pt x="1776" y="196"/>
                    <a:pt x="1779" y="198"/>
                  </a:cubicBezTo>
                  <a:cubicBezTo>
                    <a:pt x="1782" y="193"/>
                    <a:pt x="1782" y="193"/>
                    <a:pt x="1782" y="193"/>
                  </a:cubicBezTo>
                  <a:close/>
                  <a:moveTo>
                    <a:pt x="1802" y="207"/>
                  </a:moveTo>
                  <a:cubicBezTo>
                    <a:pt x="1798" y="205"/>
                    <a:pt x="1795" y="202"/>
                    <a:pt x="1792" y="200"/>
                  </a:cubicBezTo>
                  <a:cubicBezTo>
                    <a:pt x="1789" y="205"/>
                    <a:pt x="1789" y="205"/>
                    <a:pt x="1789" y="205"/>
                  </a:cubicBezTo>
                  <a:cubicBezTo>
                    <a:pt x="1792" y="207"/>
                    <a:pt x="1795" y="209"/>
                    <a:pt x="1799" y="211"/>
                  </a:cubicBezTo>
                  <a:lnTo>
                    <a:pt x="1802" y="207"/>
                  </a:lnTo>
                  <a:close/>
                  <a:moveTo>
                    <a:pt x="1821" y="221"/>
                  </a:moveTo>
                  <a:cubicBezTo>
                    <a:pt x="1818" y="219"/>
                    <a:pt x="1815" y="217"/>
                    <a:pt x="1811" y="214"/>
                  </a:cubicBezTo>
                  <a:cubicBezTo>
                    <a:pt x="1808" y="218"/>
                    <a:pt x="1808" y="218"/>
                    <a:pt x="1808" y="218"/>
                  </a:cubicBezTo>
                  <a:cubicBezTo>
                    <a:pt x="1811" y="221"/>
                    <a:pt x="1815" y="223"/>
                    <a:pt x="1818" y="226"/>
                  </a:cubicBezTo>
                  <a:lnTo>
                    <a:pt x="1821" y="221"/>
                  </a:lnTo>
                  <a:close/>
                  <a:moveTo>
                    <a:pt x="1840" y="236"/>
                  </a:moveTo>
                  <a:cubicBezTo>
                    <a:pt x="1837" y="233"/>
                    <a:pt x="1834" y="231"/>
                    <a:pt x="1831" y="229"/>
                  </a:cubicBezTo>
                  <a:cubicBezTo>
                    <a:pt x="1827" y="233"/>
                    <a:pt x="1827" y="233"/>
                    <a:pt x="1827" y="233"/>
                  </a:cubicBezTo>
                  <a:cubicBezTo>
                    <a:pt x="1830" y="235"/>
                    <a:pt x="1834" y="238"/>
                    <a:pt x="1837" y="240"/>
                  </a:cubicBezTo>
                  <a:lnTo>
                    <a:pt x="1840" y="236"/>
                  </a:lnTo>
                  <a:close/>
                  <a:moveTo>
                    <a:pt x="1859" y="251"/>
                  </a:moveTo>
                  <a:cubicBezTo>
                    <a:pt x="1856" y="248"/>
                    <a:pt x="1853" y="246"/>
                    <a:pt x="1849" y="243"/>
                  </a:cubicBezTo>
                  <a:cubicBezTo>
                    <a:pt x="1846" y="248"/>
                    <a:pt x="1846" y="248"/>
                    <a:pt x="1846" y="248"/>
                  </a:cubicBezTo>
                  <a:cubicBezTo>
                    <a:pt x="1849" y="250"/>
                    <a:pt x="1852" y="253"/>
                    <a:pt x="1855" y="255"/>
                  </a:cubicBezTo>
                  <a:lnTo>
                    <a:pt x="1859" y="251"/>
                  </a:lnTo>
                  <a:close/>
                  <a:moveTo>
                    <a:pt x="1877" y="266"/>
                  </a:moveTo>
                  <a:cubicBezTo>
                    <a:pt x="1874" y="264"/>
                    <a:pt x="1871" y="261"/>
                    <a:pt x="1868" y="259"/>
                  </a:cubicBezTo>
                  <a:cubicBezTo>
                    <a:pt x="1865" y="263"/>
                    <a:pt x="1865" y="263"/>
                    <a:pt x="1865" y="263"/>
                  </a:cubicBezTo>
                  <a:cubicBezTo>
                    <a:pt x="1868" y="265"/>
                    <a:pt x="1871" y="268"/>
                    <a:pt x="1874" y="270"/>
                  </a:cubicBezTo>
                  <a:lnTo>
                    <a:pt x="1877" y="266"/>
                  </a:lnTo>
                  <a:close/>
                  <a:moveTo>
                    <a:pt x="1895" y="282"/>
                  </a:moveTo>
                  <a:cubicBezTo>
                    <a:pt x="1892" y="280"/>
                    <a:pt x="1889" y="277"/>
                    <a:pt x="1886" y="274"/>
                  </a:cubicBezTo>
                  <a:cubicBezTo>
                    <a:pt x="1883" y="278"/>
                    <a:pt x="1883" y="278"/>
                    <a:pt x="1883" y="278"/>
                  </a:cubicBezTo>
                  <a:cubicBezTo>
                    <a:pt x="1886" y="281"/>
                    <a:pt x="1889" y="284"/>
                    <a:pt x="1892" y="286"/>
                  </a:cubicBezTo>
                  <a:lnTo>
                    <a:pt x="1895" y="282"/>
                  </a:lnTo>
                  <a:close/>
                  <a:moveTo>
                    <a:pt x="1913" y="299"/>
                  </a:moveTo>
                  <a:cubicBezTo>
                    <a:pt x="1910" y="296"/>
                    <a:pt x="1907" y="293"/>
                    <a:pt x="1904" y="290"/>
                  </a:cubicBezTo>
                  <a:cubicBezTo>
                    <a:pt x="1901" y="294"/>
                    <a:pt x="1901" y="294"/>
                    <a:pt x="1901" y="294"/>
                  </a:cubicBezTo>
                  <a:cubicBezTo>
                    <a:pt x="1904" y="297"/>
                    <a:pt x="1906" y="300"/>
                    <a:pt x="1909" y="302"/>
                  </a:cubicBezTo>
                  <a:lnTo>
                    <a:pt x="1913" y="299"/>
                  </a:lnTo>
                  <a:close/>
                  <a:moveTo>
                    <a:pt x="1930" y="315"/>
                  </a:moveTo>
                  <a:cubicBezTo>
                    <a:pt x="1928" y="312"/>
                    <a:pt x="1925" y="310"/>
                    <a:pt x="1922" y="307"/>
                  </a:cubicBezTo>
                  <a:cubicBezTo>
                    <a:pt x="1918" y="311"/>
                    <a:pt x="1918" y="311"/>
                    <a:pt x="1918" y="311"/>
                  </a:cubicBezTo>
                  <a:cubicBezTo>
                    <a:pt x="1921" y="313"/>
                    <a:pt x="1924" y="316"/>
                    <a:pt x="1927" y="319"/>
                  </a:cubicBezTo>
                  <a:lnTo>
                    <a:pt x="1930" y="315"/>
                  </a:lnTo>
                  <a:close/>
                  <a:moveTo>
                    <a:pt x="1947" y="332"/>
                  </a:moveTo>
                  <a:cubicBezTo>
                    <a:pt x="1945" y="329"/>
                    <a:pt x="1942" y="326"/>
                    <a:pt x="1939" y="324"/>
                  </a:cubicBezTo>
                  <a:cubicBezTo>
                    <a:pt x="1935" y="327"/>
                    <a:pt x="1935" y="327"/>
                    <a:pt x="1935" y="327"/>
                  </a:cubicBezTo>
                  <a:cubicBezTo>
                    <a:pt x="1938" y="330"/>
                    <a:pt x="1941" y="333"/>
                    <a:pt x="1944" y="336"/>
                  </a:cubicBezTo>
                  <a:cubicBezTo>
                    <a:pt x="1947" y="332"/>
                    <a:pt x="1947" y="332"/>
                    <a:pt x="1947" y="332"/>
                  </a:cubicBezTo>
                  <a:close/>
                  <a:moveTo>
                    <a:pt x="1964" y="350"/>
                  </a:moveTo>
                  <a:cubicBezTo>
                    <a:pt x="1961" y="347"/>
                    <a:pt x="1959" y="344"/>
                    <a:pt x="1956" y="341"/>
                  </a:cubicBezTo>
                  <a:cubicBezTo>
                    <a:pt x="1952" y="344"/>
                    <a:pt x="1952" y="344"/>
                    <a:pt x="1952" y="344"/>
                  </a:cubicBezTo>
                  <a:cubicBezTo>
                    <a:pt x="1955" y="347"/>
                    <a:pt x="1957" y="350"/>
                    <a:pt x="1960" y="353"/>
                  </a:cubicBezTo>
                  <a:lnTo>
                    <a:pt x="1964" y="350"/>
                  </a:lnTo>
                  <a:close/>
                  <a:moveTo>
                    <a:pt x="1980" y="367"/>
                  </a:moveTo>
                  <a:cubicBezTo>
                    <a:pt x="1978" y="364"/>
                    <a:pt x="1975" y="361"/>
                    <a:pt x="1972" y="358"/>
                  </a:cubicBezTo>
                  <a:cubicBezTo>
                    <a:pt x="1968" y="362"/>
                    <a:pt x="1968" y="362"/>
                    <a:pt x="1968" y="362"/>
                  </a:cubicBezTo>
                  <a:cubicBezTo>
                    <a:pt x="1971" y="365"/>
                    <a:pt x="1974" y="368"/>
                    <a:pt x="1976" y="371"/>
                  </a:cubicBezTo>
                  <a:lnTo>
                    <a:pt x="1980" y="367"/>
                  </a:lnTo>
                  <a:close/>
                  <a:moveTo>
                    <a:pt x="1996" y="385"/>
                  </a:moveTo>
                  <a:cubicBezTo>
                    <a:pt x="1994" y="382"/>
                    <a:pt x="1991" y="379"/>
                    <a:pt x="1988" y="376"/>
                  </a:cubicBezTo>
                  <a:cubicBezTo>
                    <a:pt x="1984" y="380"/>
                    <a:pt x="1984" y="380"/>
                    <a:pt x="1984" y="380"/>
                  </a:cubicBezTo>
                  <a:cubicBezTo>
                    <a:pt x="1987" y="383"/>
                    <a:pt x="1990" y="386"/>
                    <a:pt x="1992" y="389"/>
                  </a:cubicBezTo>
                  <a:lnTo>
                    <a:pt x="1996" y="385"/>
                  </a:lnTo>
                  <a:close/>
                  <a:moveTo>
                    <a:pt x="2012" y="404"/>
                  </a:moveTo>
                  <a:cubicBezTo>
                    <a:pt x="2009" y="401"/>
                    <a:pt x="2007" y="398"/>
                    <a:pt x="2004" y="394"/>
                  </a:cubicBezTo>
                  <a:cubicBezTo>
                    <a:pt x="2000" y="398"/>
                    <a:pt x="2000" y="398"/>
                    <a:pt x="2000" y="398"/>
                  </a:cubicBezTo>
                  <a:cubicBezTo>
                    <a:pt x="2003" y="401"/>
                    <a:pt x="2005" y="404"/>
                    <a:pt x="2008" y="407"/>
                  </a:cubicBezTo>
                  <a:lnTo>
                    <a:pt x="2012" y="404"/>
                  </a:lnTo>
                  <a:close/>
                  <a:moveTo>
                    <a:pt x="2027" y="422"/>
                  </a:moveTo>
                  <a:cubicBezTo>
                    <a:pt x="2025" y="419"/>
                    <a:pt x="2022" y="416"/>
                    <a:pt x="2020" y="413"/>
                  </a:cubicBezTo>
                  <a:cubicBezTo>
                    <a:pt x="2015" y="416"/>
                    <a:pt x="2015" y="416"/>
                    <a:pt x="2015" y="416"/>
                  </a:cubicBezTo>
                  <a:cubicBezTo>
                    <a:pt x="2018" y="420"/>
                    <a:pt x="2020" y="423"/>
                    <a:pt x="2023" y="426"/>
                  </a:cubicBezTo>
                  <a:lnTo>
                    <a:pt x="2027" y="422"/>
                  </a:lnTo>
                  <a:close/>
                  <a:moveTo>
                    <a:pt x="2042" y="441"/>
                  </a:moveTo>
                  <a:cubicBezTo>
                    <a:pt x="2039" y="438"/>
                    <a:pt x="2037" y="435"/>
                    <a:pt x="2034" y="432"/>
                  </a:cubicBezTo>
                  <a:cubicBezTo>
                    <a:pt x="2030" y="435"/>
                    <a:pt x="2030" y="435"/>
                    <a:pt x="2030" y="435"/>
                  </a:cubicBezTo>
                  <a:cubicBezTo>
                    <a:pt x="2033" y="438"/>
                    <a:pt x="2035" y="442"/>
                    <a:pt x="2038" y="445"/>
                  </a:cubicBezTo>
                  <a:lnTo>
                    <a:pt x="2042" y="441"/>
                  </a:lnTo>
                  <a:close/>
                  <a:moveTo>
                    <a:pt x="2056" y="461"/>
                  </a:moveTo>
                  <a:cubicBezTo>
                    <a:pt x="2054" y="458"/>
                    <a:pt x="2051" y="454"/>
                    <a:pt x="2049" y="451"/>
                  </a:cubicBezTo>
                  <a:cubicBezTo>
                    <a:pt x="2045" y="454"/>
                    <a:pt x="2045" y="454"/>
                    <a:pt x="2045" y="454"/>
                  </a:cubicBezTo>
                  <a:cubicBezTo>
                    <a:pt x="2047" y="458"/>
                    <a:pt x="2050" y="461"/>
                    <a:pt x="2052" y="464"/>
                  </a:cubicBezTo>
                  <a:lnTo>
                    <a:pt x="2056" y="461"/>
                  </a:lnTo>
                  <a:close/>
                  <a:moveTo>
                    <a:pt x="2070" y="481"/>
                  </a:moveTo>
                  <a:cubicBezTo>
                    <a:pt x="2068" y="477"/>
                    <a:pt x="2066" y="474"/>
                    <a:pt x="2063" y="471"/>
                  </a:cubicBezTo>
                  <a:cubicBezTo>
                    <a:pt x="2059" y="474"/>
                    <a:pt x="2059" y="474"/>
                    <a:pt x="2059" y="474"/>
                  </a:cubicBezTo>
                  <a:cubicBezTo>
                    <a:pt x="2061" y="477"/>
                    <a:pt x="2063" y="480"/>
                    <a:pt x="2066" y="484"/>
                  </a:cubicBezTo>
                  <a:lnTo>
                    <a:pt x="2070" y="481"/>
                  </a:lnTo>
                  <a:close/>
                  <a:moveTo>
                    <a:pt x="2084" y="500"/>
                  </a:moveTo>
                  <a:cubicBezTo>
                    <a:pt x="2082" y="497"/>
                    <a:pt x="2079" y="494"/>
                    <a:pt x="2077" y="490"/>
                  </a:cubicBezTo>
                  <a:cubicBezTo>
                    <a:pt x="2073" y="493"/>
                    <a:pt x="2073" y="493"/>
                    <a:pt x="2073" y="493"/>
                  </a:cubicBezTo>
                  <a:cubicBezTo>
                    <a:pt x="2075" y="497"/>
                    <a:pt x="2077" y="500"/>
                    <a:pt x="2079" y="503"/>
                  </a:cubicBezTo>
                  <a:lnTo>
                    <a:pt x="2084" y="500"/>
                  </a:lnTo>
                  <a:close/>
                  <a:moveTo>
                    <a:pt x="2097" y="521"/>
                  </a:moveTo>
                  <a:cubicBezTo>
                    <a:pt x="2095" y="517"/>
                    <a:pt x="2093" y="514"/>
                    <a:pt x="2090" y="511"/>
                  </a:cubicBezTo>
                  <a:cubicBezTo>
                    <a:pt x="2086" y="513"/>
                    <a:pt x="2086" y="513"/>
                    <a:pt x="2086" y="513"/>
                  </a:cubicBezTo>
                  <a:cubicBezTo>
                    <a:pt x="2088" y="517"/>
                    <a:pt x="2090" y="520"/>
                    <a:pt x="2092" y="524"/>
                  </a:cubicBezTo>
                  <a:lnTo>
                    <a:pt x="2097" y="521"/>
                  </a:lnTo>
                  <a:close/>
                  <a:moveTo>
                    <a:pt x="2110" y="541"/>
                  </a:moveTo>
                  <a:cubicBezTo>
                    <a:pt x="2108" y="538"/>
                    <a:pt x="2105" y="534"/>
                    <a:pt x="2103" y="531"/>
                  </a:cubicBezTo>
                  <a:cubicBezTo>
                    <a:pt x="2099" y="534"/>
                    <a:pt x="2099" y="534"/>
                    <a:pt x="2099" y="534"/>
                  </a:cubicBezTo>
                  <a:cubicBezTo>
                    <a:pt x="2101" y="537"/>
                    <a:pt x="2103" y="541"/>
                    <a:pt x="2105" y="544"/>
                  </a:cubicBezTo>
                  <a:lnTo>
                    <a:pt x="2110" y="541"/>
                  </a:lnTo>
                  <a:close/>
                  <a:moveTo>
                    <a:pt x="2122" y="562"/>
                  </a:moveTo>
                  <a:cubicBezTo>
                    <a:pt x="2120" y="558"/>
                    <a:pt x="2118" y="555"/>
                    <a:pt x="2116" y="552"/>
                  </a:cubicBezTo>
                  <a:cubicBezTo>
                    <a:pt x="2111" y="554"/>
                    <a:pt x="2111" y="554"/>
                    <a:pt x="2111" y="554"/>
                  </a:cubicBezTo>
                  <a:cubicBezTo>
                    <a:pt x="2113" y="558"/>
                    <a:pt x="2115" y="561"/>
                    <a:pt x="2117" y="565"/>
                  </a:cubicBezTo>
                  <a:lnTo>
                    <a:pt x="2122" y="562"/>
                  </a:lnTo>
                  <a:close/>
                  <a:moveTo>
                    <a:pt x="2134" y="583"/>
                  </a:moveTo>
                  <a:cubicBezTo>
                    <a:pt x="2132" y="579"/>
                    <a:pt x="2130" y="576"/>
                    <a:pt x="2128" y="572"/>
                  </a:cubicBezTo>
                  <a:cubicBezTo>
                    <a:pt x="2123" y="575"/>
                    <a:pt x="2123" y="575"/>
                    <a:pt x="2123" y="575"/>
                  </a:cubicBezTo>
                  <a:cubicBezTo>
                    <a:pt x="2125" y="579"/>
                    <a:pt x="2127" y="582"/>
                    <a:pt x="2129" y="586"/>
                  </a:cubicBezTo>
                  <a:lnTo>
                    <a:pt x="2134" y="583"/>
                  </a:lnTo>
                  <a:close/>
                  <a:moveTo>
                    <a:pt x="2145" y="604"/>
                  </a:moveTo>
                  <a:cubicBezTo>
                    <a:pt x="2143" y="601"/>
                    <a:pt x="2142" y="597"/>
                    <a:pt x="2140" y="594"/>
                  </a:cubicBezTo>
                  <a:cubicBezTo>
                    <a:pt x="2135" y="596"/>
                    <a:pt x="2135" y="596"/>
                    <a:pt x="2135" y="596"/>
                  </a:cubicBezTo>
                  <a:cubicBezTo>
                    <a:pt x="2137" y="600"/>
                    <a:pt x="2139" y="603"/>
                    <a:pt x="2141" y="607"/>
                  </a:cubicBezTo>
                  <a:lnTo>
                    <a:pt x="2145" y="604"/>
                  </a:lnTo>
                  <a:close/>
                  <a:moveTo>
                    <a:pt x="2156" y="626"/>
                  </a:moveTo>
                  <a:cubicBezTo>
                    <a:pt x="2155" y="622"/>
                    <a:pt x="2153" y="618"/>
                    <a:pt x="2151" y="615"/>
                  </a:cubicBezTo>
                  <a:cubicBezTo>
                    <a:pt x="2146" y="617"/>
                    <a:pt x="2146" y="617"/>
                    <a:pt x="2146" y="617"/>
                  </a:cubicBezTo>
                  <a:cubicBezTo>
                    <a:pt x="2148" y="621"/>
                    <a:pt x="2150" y="624"/>
                    <a:pt x="2152" y="628"/>
                  </a:cubicBezTo>
                  <a:lnTo>
                    <a:pt x="2156" y="626"/>
                  </a:lnTo>
                  <a:close/>
                  <a:moveTo>
                    <a:pt x="2167" y="647"/>
                  </a:moveTo>
                  <a:cubicBezTo>
                    <a:pt x="2165" y="644"/>
                    <a:pt x="2164" y="640"/>
                    <a:pt x="2162" y="636"/>
                  </a:cubicBezTo>
                  <a:cubicBezTo>
                    <a:pt x="2157" y="639"/>
                    <a:pt x="2157" y="639"/>
                    <a:pt x="2157" y="639"/>
                  </a:cubicBezTo>
                  <a:cubicBezTo>
                    <a:pt x="2159" y="642"/>
                    <a:pt x="2160" y="646"/>
                    <a:pt x="2162" y="650"/>
                  </a:cubicBezTo>
                  <a:lnTo>
                    <a:pt x="2167" y="647"/>
                  </a:lnTo>
                  <a:close/>
                  <a:moveTo>
                    <a:pt x="2177" y="669"/>
                  </a:moveTo>
                  <a:cubicBezTo>
                    <a:pt x="2175" y="665"/>
                    <a:pt x="2174" y="662"/>
                    <a:pt x="2172" y="658"/>
                  </a:cubicBezTo>
                  <a:cubicBezTo>
                    <a:pt x="2167" y="660"/>
                    <a:pt x="2167" y="660"/>
                    <a:pt x="2167" y="660"/>
                  </a:cubicBezTo>
                  <a:cubicBezTo>
                    <a:pt x="2169" y="664"/>
                    <a:pt x="2171" y="668"/>
                    <a:pt x="2172" y="671"/>
                  </a:cubicBezTo>
                  <a:cubicBezTo>
                    <a:pt x="2177" y="669"/>
                    <a:pt x="2177" y="669"/>
                    <a:pt x="2177" y="669"/>
                  </a:cubicBezTo>
                  <a:close/>
                  <a:moveTo>
                    <a:pt x="2187" y="691"/>
                  </a:moveTo>
                  <a:cubicBezTo>
                    <a:pt x="2185" y="687"/>
                    <a:pt x="2184" y="684"/>
                    <a:pt x="2182" y="680"/>
                  </a:cubicBezTo>
                  <a:cubicBezTo>
                    <a:pt x="2177" y="682"/>
                    <a:pt x="2177" y="682"/>
                    <a:pt x="2177" y="682"/>
                  </a:cubicBezTo>
                  <a:cubicBezTo>
                    <a:pt x="2179" y="686"/>
                    <a:pt x="2180" y="689"/>
                    <a:pt x="2182" y="693"/>
                  </a:cubicBezTo>
                  <a:cubicBezTo>
                    <a:pt x="2187" y="691"/>
                    <a:pt x="2187" y="691"/>
                    <a:pt x="2187" y="691"/>
                  </a:cubicBezTo>
                  <a:close/>
                  <a:moveTo>
                    <a:pt x="2196" y="713"/>
                  </a:moveTo>
                  <a:cubicBezTo>
                    <a:pt x="2195" y="709"/>
                    <a:pt x="2193" y="706"/>
                    <a:pt x="2192" y="702"/>
                  </a:cubicBezTo>
                  <a:cubicBezTo>
                    <a:pt x="2187" y="704"/>
                    <a:pt x="2187" y="704"/>
                    <a:pt x="2187" y="704"/>
                  </a:cubicBezTo>
                  <a:cubicBezTo>
                    <a:pt x="2188" y="708"/>
                    <a:pt x="2190" y="712"/>
                    <a:pt x="2191" y="715"/>
                  </a:cubicBezTo>
                  <a:lnTo>
                    <a:pt x="2196" y="713"/>
                  </a:lnTo>
                  <a:close/>
                  <a:moveTo>
                    <a:pt x="2205" y="736"/>
                  </a:moveTo>
                  <a:cubicBezTo>
                    <a:pt x="2204" y="732"/>
                    <a:pt x="2202" y="728"/>
                    <a:pt x="2201" y="724"/>
                  </a:cubicBezTo>
                  <a:cubicBezTo>
                    <a:pt x="2196" y="726"/>
                    <a:pt x="2196" y="726"/>
                    <a:pt x="2196" y="726"/>
                  </a:cubicBezTo>
                  <a:cubicBezTo>
                    <a:pt x="2197" y="730"/>
                    <a:pt x="2199" y="734"/>
                    <a:pt x="2200" y="737"/>
                  </a:cubicBezTo>
                  <a:lnTo>
                    <a:pt x="2205" y="736"/>
                  </a:lnTo>
                  <a:close/>
                  <a:moveTo>
                    <a:pt x="2213" y="758"/>
                  </a:moveTo>
                  <a:cubicBezTo>
                    <a:pt x="2212" y="754"/>
                    <a:pt x="2211" y="751"/>
                    <a:pt x="2209" y="747"/>
                  </a:cubicBezTo>
                  <a:cubicBezTo>
                    <a:pt x="2204" y="749"/>
                    <a:pt x="2204" y="749"/>
                    <a:pt x="2204" y="749"/>
                  </a:cubicBezTo>
                  <a:cubicBezTo>
                    <a:pt x="2206" y="752"/>
                    <a:pt x="2207" y="756"/>
                    <a:pt x="2208" y="760"/>
                  </a:cubicBezTo>
                  <a:lnTo>
                    <a:pt x="2213" y="758"/>
                  </a:lnTo>
                  <a:close/>
                  <a:moveTo>
                    <a:pt x="2221" y="781"/>
                  </a:moveTo>
                  <a:cubicBezTo>
                    <a:pt x="2220" y="777"/>
                    <a:pt x="2219" y="773"/>
                    <a:pt x="2217" y="769"/>
                  </a:cubicBezTo>
                  <a:cubicBezTo>
                    <a:pt x="2212" y="771"/>
                    <a:pt x="2212" y="771"/>
                    <a:pt x="2212" y="771"/>
                  </a:cubicBezTo>
                  <a:cubicBezTo>
                    <a:pt x="2214" y="775"/>
                    <a:pt x="2215" y="779"/>
                    <a:pt x="2216" y="783"/>
                  </a:cubicBezTo>
                  <a:lnTo>
                    <a:pt x="2221" y="781"/>
                  </a:lnTo>
                  <a:close/>
                  <a:moveTo>
                    <a:pt x="2229" y="804"/>
                  </a:moveTo>
                  <a:cubicBezTo>
                    <a:pt x="2228" y="800"/>
                    <a:pt x="2226" y="796"/>
                    <a:pt x="2225" y="792"/>
                  </a:cubicBezTo>
                  <a:cubicBezTo>
                    <a:pt x="2220" y="794"/>
                    <a:pt x="2220" y="794"/>
                    <a:pt x="2220" y="794"/>
                  </a:cubicBezTo>
                  <a:cubicBezTo>
                    <a:pt x="2221" y="798"/>
                    <a:pt x="2223" y="801"/>
                    <a:pt x="2224" y="805"/>
                  </a:cubicBezTo>
                  <a:lnTo>
                    <a:pt x="2229" y="804"/>
                  </a:lnTo>
                  <a:close/>
                  <a:moveTo>
                    <a:pt x="2236" y="827"/>
                  </a:moveTo>
                  <a:cubicBezTo>
                    <a:pt x="2235" y="823"/>
                    <a:pt x="2234" y="819"/>
                    <a:pt x="2233" y="815"/>
                  </a:cubicBezTo>
                  <a:cubicBezTo>
                    <a:pt x="2227" y="817"/>
                    <a:pt x="2227" y="817"/>
                    <a:pt x="2227" y="817"/>
                  </a:cubicBezTo>
                  <a:cubicBezTo>
                    <a:pt x="2229" y="820"/>
                    <a:pt x="2230" y="824"/>
                    <a:pt x="2231" y="828"/>
                  </a:cubicBezTo>
                  <a:lnTo>
                    <a:pt x="2236" y="827"/>
                  </a:lnTo>
                  <a:close/>
                  <a:moveTo>
                    <a:pt x="2243" y="850"/>
                  </a:moveTo>
                  <a:cubicBezTo>
                    <a:pt x="2242" y="846"/>
                    <a:pt x="2241" y="842"/>
                    <a:pt x="2239" y="838"/>
                  </a:cubicBezTo>
                  <a:cubicBezTo>
                    <a:pt x="2234" y="840"/>
                    <a:pt x="2234" y="840"/>
                    <a:pt x="2234" y="840"/>
                  </a:cubicBezTo>
                  <a:cubicBezTo>
                    <a:pt x="2235" y="843"/>
                    <a:pt x="2237" y="847"/>
                    <a:pt x="2238" y="851"/>
                  </a:cubicBezTo>
                  <a:lnTo>
                    <a:pt x="2243" y="850"/>
                  </a:lnTo>
                  <a:close/>
                  <a:moveTo>
                    <a:pt x="2249" y="873"/>
                  </a:moveTo>
                  <a:cubicBezTo>
                    <a:pt x="2248" y="869"/>
                    <a:pt x="2247" y="865"/>
                    <a:pt x="2246" y="861"/>
                  </a:cubicBezTo>
                  <a:cubicBezTo>
                    <a:pt x="2241" y="863"/>
                    <a:pt x="2241" y="863"/>
                    <a:pt x="2241" y="863"/>
                  </a:cubicBezTo>
                  <a:cubicBezTo>
                    <a:pt x="2242" y="867"/>
                    <a:pt x="2243" y="870"/>
                    <a:pt x="2244" y="874"/>
                  </a:cubicBezTo>
                  <a:lnTo>
                    <a:pt x="2249" y="873"/>
                  </a:lnTo>
                  <a:close/>
                  <a:moveTo>
                    <a:pt x="2255" y="896"/>
                  </a:moveTo>
                  <a:cubicBezTo>
                    <a:pt x="2254" y="892"/>
                    <a:pt x="2253" y="888"/>
                    <a:pt x="2252" y="885"/>
                  </a:cubicBezTo>
                  <a:cubicBezTo>
                    <a:pt x="2247" y="886"/>
                    <a:pt x="2247" y="886"/>
                    <a:pt x="2247" y="886"/>
                  </a:cubicBezTo>
                  <a:cubicBezTo>
                    <a:pt x="2248" y="890"/>
                    <a:pt x="2249" y="894"/>
                    <a:pt x="2250" y="898"/>
                  </a:cubicBezTo>
                  <a:cubicBezTo>
                    <a:pt x="2255" y="896"/>
                    <a:pt x="2255" y="896"/>
                    <a:pt x="2255" y="896"/>
                  </a:cubicBezTo>
                  <a:close/>
                  <a:moveTo>
                    <a:pt x="2260" y="920"/>
                  </a:moveTo>
                  <a:cubicBezTo>
                    <a:pt x="2259" y="916"/>
                    <a:pt x="2258" y="912"/>
                    <a:pt x="2258" y="908"/>
                  </a:cubicBezTo>
                  <a:cubicBezTo>
                    <a:pt x="2252" y="909"/>
                    <a:pt x="2252" y="909"/>
                    <a:pt x="2252" y="909"/>
                  </a:cubicBezTo>
                  <a:cubicBezTo>
                    <a:pt x="2253" y="913"/>
                    <a:pt x="2254" y="917"/>
                    <a:pt x="2255" y="921"/>
                  </a:cubicBezTo>
                  <a:lnTo>
                    <a:pt x="2260" y="920"/>
                  </a:lnTo>
                  <a:close/>
                  <a:moveTo>
                    <a:pt x="2265" y="943"/>
                  </a:moveTo>
                  <a:cubicBezTo>
                    <a:pt x="2264" y="939"/>
                    <a:pt x="2263" y="935"/>
                    <a:pt x="2263" y="931"/>
                  </a:cubicBezTo>
                  <a:cubicBezTo>
                    <a:pt x="2257" y="933"/>
                    <a:pt x="2257" y="933"/>
                    <a:pt x="2257" y="933"/>
                  </a:cubicBezTo>
                  <a:cubicBezTo>
                    <a:pt x="2258" y="936"/>
                    <a:pt x="2259" y="940"/>
                    <a:pt x="2260" y="944"/>
                  </a:cubicBezTo>
                  <a:lnTo>
                    <a:pt x="2265" y="943"/>
                  </a:lnTo>
                  <a:close/>
                  <a:moveTo>
                    <a:pt x="2270" y="967"/>
                  </a:moveTo>
                  <a:cubicBezTo>
                    <a:pt x="2269" y="963"/>
                    <a:pt x="2268" y="959"/>
                    <a:pt x="2267" y="955"/>
                  </a:cubicBezTo>
                  <a:cubicBezTo>
                    <a:pt x="2262" y="956"/>
                    <a:pt x="2262" y="956"/>
                    <a:pt x="2262" y="956"/>
                  </a:cubicBezTo>
                  <a:cubicBezTo>
                    <a:pt x="2263" y="960"/>
                    <a:pt x="2264" y="964"/>
                    <a:pt x="2264" y="968"/>
                  </a:cubicBezTo>
                  <a:lnTo>
                    <a:pt x="2270" y="967"/>
                  </a:lnTo>
                  <a:close/>
                  <a:moveTo>
                    <a:pt x="2274" y="991"/>
                  </a:moveTo>
                  <a:cubicBezTo>
                    <a:pt x="2273" y="987"/>
                    <a:pt x="2272" y="983"/>
                    <a:pt x="2272" y="979"/>
                  </a:cubicBezTo>
                  <a:cubicBezTo>
                    <a:pt x="2266" y="980"/>
                    <a:pt x="2266" y="980"/>
                    <a:pt x="2266" y="980"/>
                  </a:cubicBezTo>
                  <a:cubicBezTo>
                    <a:pt x="2267" y="984"/>
                    <a:pt x="2268" y="987"/>
                    <a:pt x="2268" y="991"/>
                  </a:cubicBezTo>
                  <a:lnTo>
                    <a:pt x="2274" y="991"/>
                  </a:lnTo>
                  <a:close/>
                  <a:moveTo>
                    <a:pt x="2277" y="1014"/>
                  </a:moveTo>
                  <a:cubicBezTo>
                    <a:pt x="2277" y="1010"/>
                    <a:pt x="2276" y="1006"/>
                    <a:pt x="2275" y="1002"/>
                  </a:cubicBezTo>
                  <a:cubicBezTo>
                    <a:pt x="2270" y="1003"/>
                    <a:pt x="2270" y="1003"/>
                    <a:pt x="2270" y="1003"/>
                  </a:cubicBezTo>
                  <a:cubicBezTo>
                    <a:pt x="2271" y="1007"/>
                    <a:pt x="2271" y="1011"/>
                    <a:pt x="2272" y="1015"/>
                  </a:cubicBezTo>
                  <a:lnTo>
                    <a:pt x="2277" y="1014"/>
                  </a:lnTo>
                  <a:close/>
                  <a:moveTo>
                    <a:pt x="2280" y="1038"/>
                  </a:moveTo>
                  <a:cubicBezTo>
                    <a:pt x="2280" y="1034"/>
                    <a:pt x="2279" y="1030"/>
                    <a:pt x="2279" y="1026"/>
                  </a:cubicBezTo>
                  <a:cubicBezTo>
                    <a:pt x="2274" y="1027"/>
                    <a:pt x="2274" y="1027"/>
                    <a:pt x="2274" y="1027"/>
                  </a:cubicBezTo>
                  <a:cubicBezTo>
                    <a:pt x="2274" y="1031"/>
                    <a:pt x="2275" y="1035"/>
                    <a:pt x="2275" y="1039"/>
                  </a:cubicBezTo>
                  <a:lnTo>
                    <a:pt x="2280" y="1038"/>
                  </a:lnTo>
                  <a:close/>
                  <a:moveTo>
                    <a:pt x="2283" y="1062"/>
                  </a:moveTo>
                  <a:cubicBezTo>
                    <a:pt x="2283" y="1058"/>
                    <a:pt x="2282" y="1054"/>
                    <a:pt x="2282" y="1050"/>
                  </a:cubicBezTo>
                  <a:cubicBezTo>
                    <a:pt x="2277" y="1051"/>
                    <a:pt x="2277" y="1051"/>
                    <a:pt x="2277" y="1051"/>
                  </a:cubicBezTo>
                  <a:cubicBezTo>
                    <a:pt x="2277" y="1055"/>
                    <a:pt x="2277" y="1059"/>
                    <a:pt x="2278" y="1063"/>
                  </a:cubicBezTo>
                  <a:lnTo>
                    <a:pt x="2283" y="1062"/>
                  </a:lnTo>
                  <a:close/>
                  <a:moveTo>
                    <a:pt x="2286" y="1086"/>
                  </a:moveTo>
                  <a:cubicBezTo>
                    <a:pt x="2285" y="1082"/>
                    <a:pt x="2285" y="1078"/>
                    <a:pt x="2284" y="1074"/>
                  </a:cubicBezTo>
                  <a:cubicBezTo>
                    <a:pt x="2279" y="1075"/>
                    <a:pt x="2279" y="1075"/>
                    <a:pt x="2279" y="1075"/>
                  </a:cubicBezTo>
                  <a:cubicBezTo>
                    <a:pt x="2279" y="1079"/>
                    <a:pt x="2280" y="1083"/>
                    <a:pt x="2280" y="1086"/>
                  </a:cubicBezTo>
                  <a:lnTo>
                    <a:pt x="2286" y="1086"/>
                  </a:lnTo>
                  <a:close/>
                  <a:moveTo>
                    <a:pt x="2287" y="1110"/>
                  </a:moveTo>
                  <a:cubicBezTo>
                    <a:pt x="2287" y="1106"/>
                    <a:pt x="2287" y="1102"/>
                    <a:pt x="2287" y="1098"/>
                  </a:cubicBezTo>
                  <a:cubicBezTo>
                    <a:pt x="2281" y="1098"/>
                    <a:pt x="2281" y="1098"/>
                    <a:pt x="2281" y="1098"/>
                  </a:cubicBezTo>
                  <a:cubicBezTo>
                    <a:pt x="2281" y="1102"/>
                    <a:pt x="2282" y="1106"/>
                    <a:pt x="2282" y="1110"/>
                  </a:cubicBezTo>
                  <a:lnTo>
                    <a:pt x="2287" y="1110"/>
                  </a:lnTo>
                  <a:close/>
                  <a:moveTo>
                    <a:pt x="2289" y="1134"/>
                  </a:moveTo>
                  <a:cubicBezTo>
                    <a:pt x="2289" y="1130"/>
                    <a:pt x="2288" y="1126"/>
                    <a:pt x="2288" y="1122"/>
                  </a:cubicBezTo>
                  <a:cubicBezTo>
                    <a:pt x="2283" y="1122"/>
                    <a:pt x="2283" y="1122"/>
                    <a:pt x="2283" y="1122"/>
                  </a:cubicBezTo>
                  <a:cubicBezTo>
                    <a:pt x="2283" y="1126"/>
                    <a:pt x="2283" y="1130"/>
                    <a:pt x="2284" y="1134"/>
                  </a:cubicBezTo>
                  <a:lnTo>
                    <a:pt x="2289" y="1134"/>
                  </a:lnTo>
                  <a:close/>
                  <a:moveTo>
                    <a:pt x="2290" y="1158"/>
                  </a:moveTo>
                  <a:cubicBezTo>
                    <a:pt x="2290" y="1154"/>
                    <a:pt x="2290" y="1150"/>
                    <a:pt x="2289" y="1146"/>
                  </a:cubicBezTo>
                  <a:cubicBezTo>
                    <a:pt x="2284" y="1146"/>
                    <a:pt x="2284" y="1146"/>
                    <a:pt x="2284" y="1146"/>
                  </a:cubicBezTo>
                  <a:cubicBezTo>
                    <a:pt x="2284" y="1150"/>
                    <a:pt x="2284" y="1154"/>
                    <a:pt x="2285" y="1158"/>
                  </a:cubicBezTo>
                  <a:lnTo>
                    <a:pt x="2290" y="1158"/>
                  </a:lnTo>
                  <a:close/>
                  <a:moveTo>
                    <a:pt x="2291" y="1182"/>
                  </a:moveTo>
                  <a:cubicBezTo>
                    <a:pt x="2290" y="1178"/>
                    <a:pt x="2290" y="1174"/>
                    <a:pt x="2290" y="1170"/>
                  </a:cubicBezTo>
                  <a:cubicBezTo>
                    <a:pt x="2285" y="1170"/>
                    <a:pt x="2285" y="1170"/>
                    <a:pt x="2285" y="1170"/>
                  </a:cubicBezTo>
                  <a:cubicBezTo>
                    <a:pt x="2285" y="1174"/>
                    <a:pt x="2285" y="1178"/>
                    <a:pt x="2285" y="1182"/>
                  </a:cubicBezTo>
                  <a:lnTo>
                    <a:pt x="2291" y="1182"/>
                  </a:lnTo>
                  <a:close/>
                  <a:moveTo>
                    <a:pt x="2291" y="1206"/>
                  </a:moveTo>
                  <a:cubicBezTo>
                    <a:pt x="2291" y="1202"/>
                    <a:pt x="2291" y="1198"/>
                    <a:pt x="2291" y="1194"/>
                  </a:cubicBezTo>
                  <a:cubicBezTo>
                    <a:pt x="2285" y="1194"/>
                    <a:pt x="2285" y="1194"/>
                    <a:pt x="2285" y="1194"/>
                  </a:cubicBezTo>
                  <a:cubicBezTo>
                    <a:pt x="2285" y="1198"/>
                    <a:pt x="2285" y="1202"/>
                    <a:pt x="2285" y="1206"/>
                  </a:cubicBezTo>
                  <a:lnTo>
                    <a:pt x="2291" y="120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49"/>
            <p:cNvSpPr>
              <a:spLocks noEditPoints="1"/>
            </p:cNvSpPr>
            <p:nvPr/>
          </p:nvSpPr>
          <p:spPr bwMode="auto">
            <a:xfrm>
              <a:off x="10416891" y="3366997"/>
              <a:ext cx="605746" cy="277348"/>
            </a:xfrm>
            <a:custGeom>
              <a:avLst/>
              <a:gdLst>
                <a:gd name="T0" fmla="*/ 795 w 795"/>
                <a:gd name="T1" fmla="*/ 16 h 364"/>
                <a:gd name="T2" fmla="*/ 778 w 795"/>
                <a:gd name="T3" fmla="*/ 5 h 364"/>
                <a:gd name="T4" fmla="*/ 733 w 795"/>
                <a:gd name="T5" fmla="*/ 45 h 364"/>
                <a:gd name="T6" fmla="*/ 752 w 795"/>
                <a:gd name="T7" fmla="*/ 14 h 364"/>
                <a:gd name="T8" fmla="*/ 733 w 795"/>
                <a:gd name="T9" fmla="*/ 45 h 364"/>
                <a:gd name="T10" fmla="*/ 707 w 795"/>
                <a:gd name="T11" fmla="*/ 54 h 364"/>
                <a:gd name="T12" fmla="*/ 674 w 795"/>
                <a:gd name="T13" fmla="*/ 49 h 364"/>
                <a:gd name="T14" fmla="*/ 629 w 795"/>
                <a:gd name="T15" fmla="*/ 90 h 364"/>
                <a:gd name="T16" fmla="*/ 648 w 795"/>
                <a:gd name="T17" fmla="*/ 61 h 364"/>
                <a:gd name="T18" fmla="*/ 629 w 795"/>
                <a:gd name="T19" fmla="*/ 90 h 364"/>
                <a:gd name="T20" fmla="*/ 603 w 795"/>
                <a:gd name="T21" fmla="*/ 102 h 364"/>
                <a:gd name="T22" fmla="*/ 570 w 795"/>
                <a:gd name="T23" fmla="*/ 94 h 364"/>
                <a:gd name="T24" fmla="*/ 527 w 795"/>
                <a:gd name="T25" fmla="*/ 135 h 364"/>
                <a:gd name="T26" fmla="*/ 544 w 795"/>
                <a:gd name="T27" fmla="*/ 106 h 364"/>
                <a:gd name="T28" fmla="*/ 527 w 795"/>
                <a:gd name="T29" fmla="*/ 135 h 364"/>
                <a:gd name="T30" fmla="*/ 501 w 795"/>
                <a:gd name="T31" fmla="*/ 146 h 364"/>
                <a:gd name="T32" fmla="*/ 466 w 795"/>
                <a:gd name="T33" fmla="*/ 142 h 364"/>
                <a:gd name="T34" fmla="*/ 423 w 795"/>
                <a:gd name="T35" fmla="*/ 182 h 364"/>
                <a:gd name="T36" fmla="*/ 440 w 795"/>
                <a:gd name="T37" fmla="*/ 154 h 364"/>
                <a:gd name="T38" fmla="*/ 423 w 795"/>
                <a:gd name="T39" fmla="*/ 182 h 364"/>
                <a:gd name="T40" fmla="*/ 397 w 795"/>
                <a:gd name="T41" fmla="*/ 194 h 364"/>
                <a:gd name="T42" fmla="*/ 362 w 795"/>
                <a:gd name="T43" fmla="*/ 187 h 364"/>
                <a:gd name="T44" fmla="*/ 319 w 795"/>
                <a:gd name="T45" fmla="*/ 227 h 364"/>
                <a:gd name="T46" fmla="*/ 336 w 795"/>
                <a:gd name="T47" fmla="*/ 198 h 364"/>
                <a:gd name="T48" fmla="*/ 319 w 795"/>
                <a:gd name="T49" fmla="*/ 227 h 364"/>
                <a:gd name="T50" fmla="*/ 293 w 795"/>
                <a:gd name="T51" fmla="*/ 239 h 364"/>
                <a:gd name="T52" fmla="*/ 260 w 795"/>
                <a:gd name="T53" fmla="*/ 232 h 364"/>
                <a:gd name="T54" fmla="*/ 215 w 795"/>
                <a:gd name="T55" fmla="*/ 272 h 364"/>
                <a:gd name="T56" fmla="*/ 234 w 795"/>
                <a:gd name="T57" fmla="*/ 243 h 364"/>
                <a:gd name="T58" fmla="*/ 215 w 795"/>
                <a:gd name="T59" fmla="*/ 272 h 364"/>
                <a:gd name="T60" fmla="*/ 189 w 795"/>
                <a:gd name="T61" fmla="*/ 284 h 364"/>
                <a:gd name="T62" fmla="*/ 156 w 795"/>
                <a:gd name="T63" fmla="*/ 279 h 364"/>
                <a:gd name="T64" fmla="*/ 111 w 795"/>
                <a:gd name="T65" fmla="*/ 319 h 364"/>
                <a:gd name="T66" fmla="*/ 130 w 795"/>
                <a:gd name="T67" fmla="*/ 291 h 364"/>
                <a:gd name="T68" fmla="*/ 111 w 795"/>
                <a:gd name="T69" fmla="*/ 319 h 364"/>
                <a:gd name="T70" fmla="*/ 85 w 795"/>
                <a:gd name="T71" fmla="*/ 331 h 364"/>
                <a:gd name="T72" fmla="*/ 52 w 795"/>
                <a:gd name="T73" fmla="*/ 324 h 364"/>
                <a:gd name="T74" fmla="*/ 7 w 795"/>
                <a:gd name="T75" fmla="*/ 364 h 364"/>
                <a:gd name="T76" fmla="*/ 26 w 795"/>
                <a:gd name="T77" fmla="*/ 336 h 364"/>
                <a:gd name="T78" fmla="*/ 7 w 795"/>
                <a:gd name="T79"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785" y="21"/>
                  </a:moveTo>
                  <a:lnTo>
                    <a:pt x="795" y="16"/>
                  </a:lnTo>
                  <a:lnTo>
                    <a:pt x="785" y="0"/>
                  </a:lnTo>
                  <a:lnTo>
                    <a:pt x="778" y="5"/>
                  </a:lnTo>
                  <a:lnTo>
                    <a:pt x="785" y="21"/>
                  </a:lnTo>
                  <a:close/>
                  <a:moveTo>
                    <a:pt x="733" y="45"/>
                  </a:moveTo>
                  <a:lnTo>
                    <a:pt x="759" y="33"/>
                  </a:lnTo>
                  <a:lnTo>
                    <a:pt x="752" y="14"/>
                  </a:lnTo>
                  <a:lnTo>
                    <a:pt x="726" y="26"/>
                  </a:lnTo>
                  <a:lnTo>
                    <a:pt x="733" y="45"/>
                  </a:lnTo>
                  <a:close/>
                  <a:moveTo>
                    <a:pt x="681" y="66"/>
                  </a:moveTo>
                  <a:lnTo>
                    <a:pt x="707" y="54"/>
                  </a:lnTo>
                  <a:lnTo>
                    <a:pt x="700" y="38"/>
                  </a:lnTo>
                  <a:lnTo>
                    <a:pt x="674" y="49"/>
                  </a:lnTo>
                  <a:lnTo>
                    <a:pt x="681" y="66"/>
                  </a:lnTo>
                  <a:close/>
                  <a:moveTo>
                    <a:pt x="629" y="90"/>
                  </a:moveTo>
                  <a:lnTo>
                    <a:pt x="655" y="78"/>
                  </a:lnTo>
                  <a:lnTo>
                    <a:pt x="648" y="61"/>
                  </a:lnTo>
                  <a:lnTo>
                    <a:pt x="622" y="73"/>
                  </a:lnTo>
                  <a:lnTo>
                    <a:pt x="629" y="90"/>
                  </a:lnTo>
                  <a:close/>
                  <a:moveTo>
                    <a:pt x="579" y="113"/>
                  </a:moveTo>
                  <a:lnTo>
                    <a:pt x="603" y="102"/>
                  </a:lnTo>
                  <a:lnTo>
                    <a:pt x="596" y="83"/>
                  </a:lnTo>
                  <a:lnTo>
                    <a:pt x="570" y="94"/>
                  </a:lnTo>
                  <a:lnTo>
                    <a:pt x="579" y="113"/>
                  </a:lnTo>
                  <a:close/>
                  <a:moveTo>
                    <a:pt x="527" y="135"/>
                  </a:moveTo>
                  <a:lnTo>
                    <a:pt x="553" y="123"/>
                  </a:lnTo>
                  <a:lnTo>
                    <a:pt x="544" y="106"/>
                  </a:lnTo>
                  <a:lnTo>
                    <a:pt x="518" y="118"/>
                  </a:lnTo>
                  <a:lnTo>
                    <a:pt x="527" y="135"/>
                  </a:lnTo>
                  <a:close/>
                  <a:moveTo>
                    <a:pt x="475" y="158"/>
                  </a:moveTo>
                  <a:lnTo>
                    <a:pt x="501" y="146"/>
                  </a:lnTo>
                  <a:lnTo>
                    <a:pt x="492" y="130"/>
                  </a:lnTo>
                  <a:lnTo>
                    <a:pt x="466" y="142"/>
                  </a:lnTo>
                  <a:lnTo>
                    <a:pt x="475" y="158"/>
                  </a:lnTo>
                  <a:close/>
                  <a:moveTo>
                    <a:pt x="423" y="182"/>
                  </a:moveTo>
                  <a:lnTo>
                    <a:pt x="449" y="170"/>
                  </a:lnTo>
                  <a:lnTo>
                    <a:pt x="440" y="154"/>
                  </a:lnTo>
                  <a:lnTo>
                    <a:pt x="414" y="163"/>
                  </a:lnTo>
                  <a:lnTo>
                    <a:pt x="423" y="182"/>
                  </a:lnTo>
                  <a:close/>
                  <a:moveTo>
                    <a:pt x="371" y="203"/>
                  </a:moveTo>
                  <a:lnTo>
                    <a:pt x="397" y="194"/>
                  </a:lnTo>
                  <a:lnTo>
                    <a:pt x="388" y="175"/>
                  </a:lnTo>
                  <a:lnTo>
                    <a:pt x="362" y="187"/>
                  </a:lnTo>
                  <a:lnTo>
                    <a:pt x="371" y="203"/>
                  </a:lnTo>
                  <a:close/>
                  <a:moveTo>
                    <a:pt x="319" y="227"/>
                  </a:moveTo>
                  <a:lnTo>
                    <a:pt x="345" y="215"/>
                  </a:lnTo>
                  <a:lnTo>
                    <a:pt x="336" y="198"/>
                  </a:lnTo>
                  <a:lnTo>
                    <a:pt x="312" y="210"/>
                  </a:lnTo>
                  <a:lnTo>
                    <a:pt x="319" y="227"/>
                  </a:lnTo>
                  <a:close/>
                  <a:moveTo>
                    <a:pt x="267" y="251"/>
                  </a:moveTo>
                  <a:lnTo>
                    <a:pt x="293" y="239"/>
                  </a:lnTo>
                  <a:lnTo>
                    <a:pt x="286" y="222"/>
                  </a:lnTo>
                  <a:lnTo>
                    <a:pt x="260" y="232"/>
                  </a:lnTo>
                  <a:lnTo>
                    <a:pt x="267" y="251"/>
                  </a:lnTo>
                  <a:close/>
                  <a:moveTo>
                    <a:pt x="215" y="272"/>
                  </a:moveTo>
                  <a:lnTo>
                    <a:pt x="241" y="262"/>
                  </a:lnTo>
                  <a:lnTo>
                    <a:pt x="234" y="243"/>
                  </a:lnTo>
                  <a:lnTo>
                    <a:pt x="208" y="255"/>
                  </a:lnTo>
                  <a:lnTo>
                    <a:pt x="215" y="272"/>
                  </a:lnTo>
                  <a:close/>
                  <a:moveTo>
                    <a:pt x="163" y="295"/>
                  </a:moveTo>
                  <a:lnTo>
                    <a:pt x="189" y="284"/>
                  </a:lnTo>
                  <a:lnTo>
                    <a:pt x="182" y="267"/>
                  </a:lnTo>
                  <a:lnTo>
                    <a:pt x="156" y="279"/>
                  </a:lnTo>
                  <a:lnTo>
                    <a:pt x="163" y="295"/>
                  </a:lnTo>
                  <a:close/>
                  <a:moveTo>
                    <a:pt x="111" y="319"/>
                  </a:moveTo>
                  <a:lnTo>
                    <a:pt x="137" y="307"/>
                  </a:lnTo>
                  <a:lnTo>
                    <a:pt x="130" y="291"/>
                  </a:lnTo>
                  <a:lnTo>
                    <a:pt x="104" y="303"/>
                  </a:lnTo>
                  <a:lnTo>
                    <a:pt x="111" y="319"/>
                  </a:lnTo>
                  <a:close/>
                  <a:moveTo>
                    <a:pt x="59" y="343"/>
                  </a:moveTo>
                  <a:lnTo>
                    <a:pt x="85" y="331"/>
                  </a:lnTo>
                  <a:lnTo>
                    <a:pt x="78" y="312"/>
                  </a:lnTo>
                  <a:lnTo>
                    <a:pt x="52" y="324"/>
                  </a:lnTo>
                  <a:lnTo>
                    <a:pt x="59" y="343"/>
                  </a:lnTo>
                  <a:close/>
                  <a:moveTo>
                    <a:pt x="7" y="364"/>
                  </a:moveTo>
                  <a:lnTo>
                    <a:pt x="33" y="352"/>
                  </a:lnTo>
                  <a:lnTo>
                    <a:pt x="26" y="336"/>
                  </a:lnTo>
                  <a:lnTo>
                    <a:pt x="0" y="347"/>
                  </a:lnTo>
                  <a:lnTo>
                    <a:pt x="7" y="364"/>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7" name="Freeform 50"/>
            <p:cNvSpPr/>
            <p:nvPr/>
          </p:nvSpPr>
          <p:spPr bwMode="auto">
            <a:xfrm>
              <a:off x="10389461" y="3606248"/>
              <a:ext cx="61718" cy="61718"/>
            </a:xfrm>
            <a:custGeom>
              <a:avLst/>
              <a:gdLst>
                <a:gd name="T0" fmla="*/ 23 w 34"/>
                <a:gd name="T1" fmla="*/ 31 h 34"/>
                <a:gd name="T2" fmla="*/ 3 w 34"/>
                <a:gd name="T3" fmla="*/ 23 h 34"/>
                <a:gd name="T4" fmla="*/ 11 w 34"/>
                <a:gd name="T5" fmla="*/ 4 h 34"/>
                <a:gd name="T6" fmla="*/ 31 w 34"/>
                <a:gd name="T7" fmla="*/ 11 h 34"/>
                <a:gd name="T8" fmla="*/ 23 w 34"/>
                <a:gd name="T9" fmla="*/ 31 h 34"/>
              </a:gdLst>
              <a:ahLst/>
              <a:cxnLst>
                <a:cxn ang="0">
                  <a:pos x="T0" y="T1"/>
                </a:cxn>
                <a:cxn ang="0">
                  <a:pos x="T2" y="T3"/>
                </a:cxn>
                <a:cxn ang="0">
                  <a:pos x="T4" y="T5"/>
                </a:cxn>
                <a:cxn ang="0">
                  <a:pos x="T6" y="T7"/>
                </a:cxn>
                <a:cxn ang="0">
                  <a:pos x="T8" y="T9"/>
                </a:cxn>
              </a:cxnLst>
              <a:rect l="0" t="0" r="r" b="b"/>
              <a:pathLst>
                <a:path w="34" h="34">
                  <a:moveTo>
                    <a:pt x="23" y="31"/>
                  </a:moveTo>
                  <a:cubicBezTo>
                    <a:pt x="16" y="34"/>
                    <a:pt x="7" y="31"/>
                    <a:pt x="3" y="23"/>
                  </a:cubicBezTo>
                  <a:cubicBezTo>
                    <a:pt x="0" y="16"/>
                    <a:pt x="3" y="7"/>
                    <a:pt x="11" y="4"/>
                  </a:cubicBezTo>
                  <a:cubicBezTo>
                    <a:pt x="19" y="0"/>
                    <a:pt x="27" y="4"/>
                    <a:pt x="31" y="11"/>
                  </a:cubicBezTo>
                  <a:cubicBezTo>
                    <a:pt x="34" y="19"/>
                    <a:pt x="31" y="28"/>
                    <a:pt x="23" y="3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8" name="Freeform 51"/>
            <p:cNvSpPr/>
            <p:nvPr/>
          </p:nvSpPr>
          <p:spPr bwMode="auto">
            <a:xfrm>
              <a:off x="10995207" y="3344901"/>
              <a:ext cx="70099" cy="65528"/>
            </a:xfrm>
            <a:custGeom>
              <a:avLst/>
              <a:gdLst>
                <a:gd name="T0" fmla="*/ 38 w 92"/>
                <a:gd name="T1" fmla="*/ 86 h 86"/>
                <a:gd name="T2" fmla="*/ 92 w 92"/>
                <a:gd name="T3" fmla="*/ 10 h 86"/>
                <a:gd name="T4" fmla="*/ 0 w 92"/>
                <a:gd name="T5" fmla="*/ 0 h 86"/>
                <a:gd name="T6" fmla="*/ 38 w 92"/>
                <a:gd name="T7" fmla="*/ 86 h 86"/>
              </a:gdLst>
              <a:ahLst/>
              <a:cxnLst>
                <a:cxn ang="0">
                  <a:pos x="T0" y="T1"/>
                </a:cxn>
                <a:cxn ang="0">
                  <a:pos x="T2" y="T3"/>
                </a:cxn>
                <a:cxn ang="0">
                  <a:pos x="T4" y="T5"/>
                </a:cxn>
                <a:cxn ang="0">
                  <a:pos x="T6" y="T7"/>
                </a:cxn>
              </a:cxnLst>
              <a:rect l="0" t="0" r="r" b="b"/>
              <a:pathLst>
                <a:path w="92" h="86">
                  <a:moveTo>
                    <a:pt x="38" y="86"/>
                  </a:moveTo>
                  <a:lnTo>
                    <a:pt x="92" y="10"/>
                  </a:lnTo>
                  <a:lnTo>
                    <a:pt x="0" y="0"/>
                  </a:lnTo>
                  <a:lnTo>
                    <a:pt x="38" y="8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52"/>
            <p:cNvSpPr>
              <a:spLocks noEditPoints="1"/>
            </p:cNvSpPr>
            <p:nvPr/>
          </p:nvSpPr>
          <p:spPr bwMode="auto">
            <a:xfrm>
              <a:off x="9560465" y="2134170"/>
              <a:ext cx="278110" cy="605746"/>
            </a:xfrm>
            <a:custGeom>
              <a:avLst/>
              <a:gdLst>
                <a:gd name="T0" fmla="*/ 365 w 365"/>
                <a:gd name="T1" fmla="*/ 7 h 795"/>
                <a:gd name="T2" fmla="*/ 343 w 365"/>
                <a:gd name="T3" fmla="*/ 10 h 795"/>
                <a:gd name="T4" fmla="*/ 339 w 365"/>
                <a:gd name="T5" fmla="*/ 69 h 795"/>
                <a:gd name="T6" fmla="*/ 332 w 365"/>
                <a:gd name="T7" fmla="*/ 33 h 795"/>
                <a:gd name="T8" fmla="*/ 339 w 365"/>
                <a:gd name="T9" fmla="*/ 69 h 795"/>
                <a:gd name="T10" fmla="*/ 327 w 365"/>
                <a:gd name="T11" fmla="*/ 95 h 795"/>
                <a:gd name="T12" fmla="*/ 298 w 365"/>
                <a:gd name="T13" fmla="*/ 111 h 795"/>
                <a:gd name="T14" fmla="*/ 291 w 365"/>
                <a:gd name="T15" fmla="*/ 173 h 795"/>
                <a:gd name="T16" fmla="*/ 287 w 365"/>
                <a:gd name="T17" fmla="*/ 137 h 795"/>
                <a:gd name="T18" fmla="*/ 291 w 365"/>
                <a:gd name="T19" fmla="*/ 173 h 795"/>
                <a:gd name="T20" fmla="*/ 282 w 365"/>
                <a:gd name="T21" fmla="*/ 199 h 795"/>
                <a:gd name="T22" fmla="*/ 251 w 365"/>
                <a:gd name="T23" fmla="*/ 215 h 795"/>
                <a:gd name="T24" fmla="*/ 246 w 365"/>
                <a:gd name="T25" fmla="*/ 275 h 795"/>
                <a:gd name="T26" fmla="*/ 242 w 365"/>
                <a:gd name="T27" fmla="*/ 241 h 795"/>
                <a:gd name="T28" fmla="*/ 246 w 365"/>
                <a:gd name="T29" fmla="*/ 275 h 795"/>
                <a:gd name="T30" fmla="*/ 235 w 365"/>
                <a:gd name="T31" fmla="*/ 301 h 795"/>
                <a:gd name="T32" fmla="*/ 206 w 365"/>
                <a:gd name="T33" fmla="*/ 319 h 795"/>
                <a:gd name="T34" fmla="*/ 202 w 365"/>
                <a:gd name="T35" fmla="*/ 379 h 795"/>
                <a:gd name="T36" fmla="*/ 194 w 365"/>
                <a:gd name="T37" fmla="*/ 345 h 795"/>
                <a:gd name="T38" fmla="*/ 202 w 365"/>
                <a:gd name="T39" fmla="*/ 379 h 795"/>
                <a:gd name="T40" fmla="*/ 190 w 365"/>
                <a:gd name="T41" fmla="*/ 405 h 795"/>
                <a:gd name="T42" fmla="*/ 161 w 365"/>
                <a:gd name="T43" fmla="*/ 424 h 795"/>
                <a:gd name="T44" fmla="*/ 154 w 365"/>
                <a:gd name="T45" fmla="*/ 483 h 795"/>
                <a:gd name="T46" fmla="*/ 149 w 365"/>
                <a:gd name="T47" fmla="*/ 450 h 795"/>
                <a:gd name="T48" fmla="*/ 154 w 365"/>
                <a:gd name="T49" fmla="*/ 483 h 795"/>
                <a:gd name="T50" fmla="*/ 142 w 365"/>
                <a:gd name="T51" fmla="*/ 509 h 795"/>
                <a:gd name="T52" fmla="*/ 114 w 365"/>
                <a:gd name="T53" fmla="*/ 528 h 795"/>
                <a:gd name="T54" fmla="*/ 109 w 365"/>
                <a:gd name="T55" fmla="*/ 587 h 795"/>
                <a:gd name="T56" fmla="*/ 102 w 365"/>
                <a:gd name="T57" fmla="*/ 554 h 795"/>
                <a:gd name="T58" fmla="*/ 109 w 365"/>
                <a:gd name="T59" fmla="*/ 587 h 795"/>
                <a:gd name="T60" fmla="*/ 97 w 365"/>
                <a:gd name="T61" fmla="*/ 613 h 795"/>
                <a:gd name="T62" fmla="*/ 69 w 365"/>
                <a:gd name="T63" fmla="*/ 632 h 795"/>
                <a:gd name="T64" fmla="*/ 62 w 365"/>
                <a:gd name="T65" fmla="*/ 691 h 795"/>
                <a:gd name="T66" fmla="*/ 57 w 365"/>
                <a:gd name="T67" fmla="*/ 658 h 795"/>
                <a:gd name="T68" fmla="*/ 62 w 365"/>
                <a:gd name="T69" fmla="*/ 691 h 795"/>
                <a:gd name="T70" fmla="*/ 50 w 365"/>
                <a:gd name="T71" fmla="*/ 717 h 795"/>
                <a:gd name="T72" fmla="*/ 22 w 365"/>
                <a:gd name="T73" fmla="*/ 736 h 795"/>
                <a:gd name="T74" fmla="*/ 17 w 365"/>
                <a:gd name="T75" fmla="*/ 795 h 795"/>
                <a:gd name="T76" fmla="*/ 10 w 365"/>
                <a:gd name="T77" fmla="*/ 762 h 795"/>
                <a:gd name="T78" fmla="*/ 17 w 365"/>
                <a:gd name="T79" fmla="*/ 795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795">
                  <a:moveTo>
                    <a:pt x="362" y="17"/>
                  </a:moveTo>
                  <a:lnTo>
                    <a:pt x="365" y="7"/>
                  </a:lnTo>
                  <a:lnTo>
                    <a:pt x="348" y="0"/>
                  </a:lnTo>
                  <a:lnTo>
                    <a:pt x="343" y="10"/>
                  </a:lnTo>
                  <a:lnTo>
                    <a:pt x="362" y="17"/>
                  </a:lnTo>
                  <a:close/>
                  <a:moveTo>
                    <a:pt x="339" y="69"/>
                  </a:moveTo>
                  <a:lnTo>
                    <a:pt x="351" y="43"/>
                  </a:lnTo>
                  <a:lnTo>
                    <a:pt x="332" y="33"/>
                  </a:lnTo>
                  <a:lnTo>
                    <a:pt x="322" y="59"/>
                  </a:lnTo>
                  <a:lnTo>
                    <a:pt x="339" y="69"/>
                  </a:lnTo>
                  <a:close/>
                  <a:moveTo>
                    <a:pt x="315" y="121"/>
                  </a:moveTo>
                  <a:lnTo>
                    <a:pt x="327" y="95"/>
                  </a:lnTo>
                  <a:lnTo>
                    <a:pt x="310" y="85"/>
                  </a:lnTo>
                  <a:lnTo>
                    <a:pt x="298" y="111"/>
                  </a:lnTo>
                  <a:lnTo>
                    <a:pt x="315" y="121"/>
                  </a:lnTo>
                  <a:close/>
                  <a:moveTo>
                    <a:pt x="291" y="173"/>
                  </a:moveTo>
                  <a:lnTo>
                    <a:pt x="303" y="147"/>
                  </a:lnTo>
                  <a:lnTo>
                    <a:pt x="287" y="137"/>
                  </a:lnTo>
                  <a:lnTo>
                    <a:pt x="275" y="163"/>
                  </a:lnTo>
                  <a:lnTo>
                    <a:pt x="291" y="173"/>
                  </a:lnTo>
                  <a:close/>
                  <a:moveTo>
                    <a:pt x="270" y="225"/>
                  </a:moveTo>
                  <a:lnTo>
                    <a:pt x="282" y="199"/>
                  </a:lnTo>
                  <a:lnTo>
                    <a:pt x="263" y="189"/>
                  </a:lnTo>
                  <a:lnTo>
                    <a:pt x="251" y="215"/>
                  </a:lnTo>
                  <a:lnTo>
                    <a:pt x="270" y="225"/>
                  </a:lnTo>
                  <a:close/>
                  <a:moveTo>
                    <a:pt x="246" y="275"/>
                  </a:moveTo>
                  <a:lnTo>
                    <a:pt x="258" y="249"/>
                  </a:lnTo>
                  <a:lnTo>
                    <a:pt x="242" y="241"/>
                  </a:lnTo>
                  <a:lnTo>
                    <a:pt x="230" y="267"/>
                  </a:lnTo>
                  <a:lnTo>
                    <a:pt x="246" y="275"/>
                  </a:lnTo>
                  <a:close/>
                  <a:moveTo>
                    <a:pt x="223" y="327"/>
                  </a:moveTo>
                  <a:lnTo>
                    <a:pt x="235" y="301"/>
                  </a:lnTo>
                  <a:lnTo>
                    <a:pt x="218" y="293"/>
                  </a:lnTo>
                  <a:lnTo>
                    <a:pt x="206" y="319"/>
                  </a:lnTo>
                  <a:lnTo>
                    <a:pt x="223" y="327"/>
                  </a:lnTo>
                  <a:close/>
                  <a:moveTo>
                    <a:pt x="202" y="379"/>
                  </a:moveTo>
                  <a:lnTo>
                    <a:pt x="211" y="353"/>
                  </a:lnTo>
                  <a:lnTo>
                    <a:pt x="194" y="345"/>
                  </a:lnTo>
                  <a:lnTo>
                    <a:pt x="183" y="371"/>
                  </a:lnTo>
                  <a:lnTo>
                    <a:pt x="202" y="379"/>
                  </a:lnTo>
                  <a:close/>
                  <a:moveTo>
                    <a:pt x="178" y="431"/>
                  </a:moveTo>
                  <a:lnTo>
                    <a:pt x="190" y="405"/>
                  </a:lnTo>
                  <a:lnTo>
                    <a:pt x="171" y="397"/>
                  </a:lnTo>
                  <a:lnTo>
                    <a:pt x="161" y="424"/>
                  </a:lnTo>
                  <a:lnTo>
                    <a:pt x="178" y="431"/>
                  </a:lnTo>
                  <a:close/>
                  <a:moveTo>
                    <a:pt x="154" y="483"/>
                  </a:moveTo>
                  <a:lnTo>
                    <a:pt x="166" y="457"/>
                  </a:lnTo>
                  <a:lnTo>
                    <a:pt x="149" y="450"/>
                  </a:lnTo>
                  <a:lnTo>
                    <a:pt x="138" y="476"/>
                  </a:lnTo>
                  <a:lnTo>
                    <a:pt x="154" y="483"/>
                  </a:lnTo>
                  <a:close/>
                  <a:moveTo>
                    <a:pt x="131" y="535"/>
                  </a:moveTo>
                  <a:lnTo>
                    <a:pt x="142" y="509"/>
                  </a:lnTo>
                  <a:lnTo>
                    <a:pt x="126" y="502"/>
                  </a:lnTo>
                  <a:lnTo>
                    <a:pt x="114" y="528"/>
                  </a:lnTo>
                  <a:lnTo>
                    <a:pt x="131" y="535"/>
                  </a:lnTo>
                  <a:close/>
                  <a:moveTo>
                    <a:pt x="109" y="587"/>
                  </a:moveTo>
                  <a:lnTo>
                    <a:pt x="121" y="561"/>
                  </a:lnTo>
                  <a:lnTo>
                    <a:pt x="102" y="554"/>
                  </a:lnTo>
                  <a:lnTo>
                    <a:pt x="90" y="580"/>
                  </a:lnTo>
                  <a:lnTo>
                    <a:pt x="109" y="587"/>
                  </a:lnTo>
                  <a:close/>
                  <a:moveTo>
                    <a:pt x="86" y="639"/>
                  </a:moveTo>
                  <a:lnTo>
                    <a:pt x="97" y="613"/>
                  </a:lnTo>
                  <a:lnTo>
                    <a:pt x="81" y="606"/>
                  </a:lnTo>
                  <a:lnTo>
                    <a:pt x="69" y="632"/>
                  </a:lnTo>
                  <a:lnTo>
                    <a:pt x="86" y="639"/>
                  </a:lnTo>
                  <a:close/>
                  <a:moveTo>
                    <a:pt x="62" y="691"/>
                  </a:moveTo>
                  <a:lnTo>
                    <a:pt x="74" y="665"/>
                  </a:lnTo>
                  <a:lnTo>
                    <a:pt x="57" y="658"/>
                  </a:lnTo>
                  <a:lnTo>
                    <a:pt x="45" y="684"/>
                  </a:lnTo>
                  <a:lnTo>
                    <a:pt x="62" y="691"/>
                  </a:lnTo>
                  <a:close/>
                  <a:moveTo>
                    <a:pt x="41" y="743"/>
                  </a:moveTo>
                  <a:lnTo>
                    <a:pt x="50" y="717"/>
                  </a:lnTo>
                  <a:lnTo>
                    <a:pt x="34" y="710"/>
                  </a:lnTo>
                  <a:lnTo>
                    <a:pt x="22" y="736"/>
                  </a:lnTo>
                  <a:lnTo>
                    <a:pt x="41" y="743"/>
                  </a:lnTo>
                  <a:close/>
                  <a:moveTo>
                    <a:pt x="17" y="795"/>
                  </a:moveTo>
                  <a:lnTo>
                    <a:pt x="29" y="769"/>
                  </a:lnTo>
                  <a:lnTo>
                    <a:pt x="10" y="762"/>
                  </a:lnTo>
                  <a:lnTo>
                    <a:pt x="0" y="788"/>
                  </a:lnTo>
                  <a:lnTo>
                    <a:pt x="17" y="7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53"/>
            <p:cNvSpPr/>
            <p:nvPr/>
          </p:nvSpPr>
          <p:spPr bwMode="auto">
            <a:xfrm>
              <a:off x="9535320" y="2704104"/>
              <a:ext cx="63241" cy="62480"/>
            </a:xfrm>
            <a:custGeom>
              <a:avLst/>
              <a:gdLst>
                <a:gd name="T0" fmla="*/ 31 w 35"/>
                <a:gd name="T1" fmla="*/ 24 h 35"/>
                <a:gd name="T2" fmla="*/ 11 w 35"/>
                <a:gd name="T3" fmla="*/ 31 h 35"/>
                <a:gd name="T4" fmla="*/ 4 w 35"/>
                <a:gd name="T5" fmla="*/ 11 h 35"/>
                <a:gd name="T6" fmla="*/ 24 w 35"/>
                <a:gd name="T7" fmla="*/ 4 h 35"/>
                <a:gd name="T8" fmla="*/ 31 w 35"/>
                <a:gd name="T9" fmla="*/ 24 h 35"/>
              </a:gdLst>
              <a:ahLst/>
              <a:cxnLst>
                <a:cxn ang="0">
                  <a:pos x="T0" y="T1"/>
                </a:cxn>
                <a:cxn ang="0">
                  <a:pos x="T2" y="T3"/>
                </a:cxn>
                <a:cxn ang="0">
                  <a:pos x="T4" y="T5"/>
                </a:cxn>
                <a:cxn ang="0">
                  <a:pos x="T6" y="T7"/>
                </a:cxn>
                <a:cxn ang="0">
                  <a:pos x="T8" y="T9"/>
                </a:cxn>
              </a:cxnLst>
              <a:rect l="0" t="0" r="r" b="b"/>
              <a:pathLst>
                <a:path w="35" h="35">
                  <a:moveTo>
                    <a:pt x="31" y="24"/>
                  </a:moveTo>
                  <a:cubicBezTo>
                    <a:pt x="28" y="31"/>
                    <a:pt x="19" y="35"/>
                    <a:pt x="11" y="31"/>
                  </a:cubicBezTo>
                  <a:cubicBezTo>
                    <a:pt x="4" y="28"/>
                    <a:pt x="0" y="19"/>
                    <a:pt x="4" y="11"/>
                  </a:cubicBezTo>
                  <a:cubicBezTo>
                    <a:pt x="7" y="4"/>
                    <a:pt x="16" y="0"/>
                    <a:pt x="24" y="4"/>
                  </a:cubicBezTo>
                  <a:cubicBezTo>
                    <a:pt x="31" y="7"/>
                    <a:pt x="35" y="16"/>
                    <a:pt x="31" y="2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1" name="Freeform 54"/>
            <p:cNvSpPr/>
            <p:nvPr/>
          </p:nvSpPr>
          <p:spPr bwMode="auto">
            <a:xfrm>
              <a:off x="9795144" y="2089215"/>
              <a:ext cx="64765" cy="72385"/>
            </a:xfrm>
            <a:custGeom>
              <a:avLst/>
              <a:gdLst>
                <a:gd name="T0" fmla="*/ 85 w 85"/>
                <a:gd name="T1" fmla="*/ 95 h 95"/>
                <a:gd name="T2" fmla="*/ 76 w 85"/>
                <a:gd name="T3" fmla="*/ 0 h 95"/>
                <a:gd name="T4" fmla="*/ 0 w 85"/>
                <a:gd name="T5" fmla="*/ 57 h 95"/>
                <a:gd name="T6" fmla="*/ 85 w 85"/>
                <a:gd name="T7" fmla="*/ 95 h 95"/>
              </a:gdLst>
              <a:ahLst/>
              <a:cxnLst>
                <a:cxn ang="0">
                  <a:pos x="T0" y="T1"/>
                </a:cxn>
                <a:cxn ang="0">
                  <a:pos x="T2" y="T3"/>
                </a:cxn>
                <a:cxn ang="0">
                  <a:pos x="T4" y="T5"/>
                </a:cxn>
                <a:cxn ang="0">
                  <a:pos x="T6" y="T7"/>
                </a:cxn>
              </a:cxnLst>
              <a:rect l="0" t="0" r="r" b="b"/>
              <a:pathLst>
                <a:path w="85" h="95">
                  <a:moveTo>
                    <a:pt x="85" y="95"/>
                  </a:moveTo>
                  <a:lnTo>
                    <a:pt x="76" y="0"/>
                  </a:lnTo>
                  <a:lnTo>
                    <a:pt x="0" y="57"/>
                  </a:lnTo>
                  <a:lnTo>
                    <a:pt x="85" y="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55"/>
            <p:cNvSpPr>
              <a:spLocks noEditPoints="1"/>
            </p:cNvSpPr>
            <p:nvPr/>
          </p:nvSpPr>
          <p:spPr bwMode="auto">
            <a:xfrm>
              <a:off x="6864702" y="3366997"/>
              <a:ext cx="605746" cy="277348"/>
            </a:xfrm>
            <a:custGeom>
              <a:avLst/>
              <a:gdLst>
                <a:gd name="T0" fmla="*/ 10 w 795"/>
                <a:gd name="T1" fmla="*/ 0 h 364"/>
                <a:gd name="T2" fmla="*/ 10 w 795"/>
                <a:gd name="T3" fmla="*/ 21 h 364"/>
                <a:gd name="T4" fmla="*/ 69 w 795"/>
                <a:gd name="T5" fmla="*/ 26 h 364"/>
                <a:gd name="T6" fmla="*/ 36 w 795"/>
                <a:gd name="T7" fmla="*/ 33 h 364"/>
                <a:gd name="T8" fmla="*/ 69 w 795"/>
                <a:gd name="T9" fmla="*/ 26 h 364"/>
                <a:gd name="T10" fmla="*/ 95 w 795"/>
                <a:gd name="T11" fmla="*/ 38 h 364"/>
                <a:gd name="T12" fmla="*/ 114 w 795"/>
                <a:gd name="T13" fmla="*/ 66 h 364"/>
                <a:gd name="T14" fmla="*/ 173 w 795"/>
                <a:gd name="T15" fmla="*/ 73 h 364"/>
                <a:gd name="T16" fmla="*/ 140 w 795"/>
                <a:gd name="T17" fmla="*/ 78 h 364"/>
                <a:gd name="T18" fmla="*/ 173 w 795"/>
                <a:gd name="T19" fmla="*/ 73 h 364"/>
                <a:gd name="T20" fmla="*/ 199 w 795"/>
                <a:gd name="T21" fmla="*/ 83 h 364"/>
                <a:gd name="T22" fmla="*/ 218 w 795"/>
                <a:gd name="T23" fmla="*/ 113 h 364"/>
                <a:gd name="T24" fmla="*/ 277 w 795"/>
                <a:gd name="T25" fmla="*/ 118 h 364"/>
                <a:gd name="T26" fmla="*/ 244 w 795"/>
                <a:gd name="T27" fmla="*/ 123 h 364"/>
                <a:gd name="T28" fmla="*/ 277 w 795"/>
                <a:gd name="T29" fmla="*/ 118 h 364"/>
                <a:gd name="T30" fmla="*/ 303 w 795"/>
                <a:gd name="T31" fmla="*/ 130 h 364"/>
                <a:gd name="T32" fmla="*/ 322 w 795"/>
                <a:gd name="T33" fmla="*/ 158 h 364"/>
                <a:gd name="T34" fmla="*/ 381 w 795"/>
                <a:gd name="T35" fmla="*/ 163 h 364"/>
                <a:gd name="T36" fmla="*/ 348 w 795"/>
                <a:gd name="T37" fmla="*/ 170 h 364"/>
                <a:gd name="T38" fmla="*/ 381 w 795"/>
                <a:gd name="T39" fmla="*/ 163 h 364"/>
                <a:gd name="T40" fmla="*/ 407 w 795"/>
                <a:gd name="T41" fmla="*/ 175 h 364"/>
                <a:gd name="T42" fmla="*/ 424 w 795"/>
                <a:gd name="T43" fmla="*/ 203 h 364"/>
                <a:gd name="T44" fmla="*/ 485 w 795"/>
                <a:gd name="T45" fmla="*/ 210 h 364"/>
                <a:gd name="T46" fmla="*/ 450 w 795"/>
                <a:gd name="T47" fmla="*/ 215 h 364"/>
                <a:gd name="T48" fmla="*/ 485 w 795"/>
                <a:gd name="T49" fmla="*/ 210 h 364"/>
                <a:gd name="T50" fmla="*/ 511 w 795"/>
                <a:gd name="T51" fmla="*/ 222 h 364"/>
                <a:gd name="T52" fmla="*/ 528 w 795"/>
                <a:gd name="T53" fmla="*/ 251 h 364"/>
                <a:gd name="T54" fmla="*/ 589 w 795"/>
                <a:gd name="T55" fmla="*/ 255 h 364"/>
                <a:gd name="T56" fmla="*/ 554 w 795"/>
                <a:gd name="T57" fmla="*/ 262 h 364"/>
                <a:gd name="T58" fmla="*/ 589 w 795"/>
                <a:gd name="T59" fmla="*/ 255 h 364"/>
                <a:gd name="T60" fmla="*/ 615 w 795"/>
                <a:gd name="T61" fmla="*/ 267 h 364"/>
                <a:gd name="T62" fmla="*/ 632 w 795"/>
                <a:gd name="T63" fmla="*/ 295 h 364"/>
                <a:gd name="T64" fmla="*/ 691 w 795"/>
                <a:gd name="T65" fmla="*/ 303 h 364"/>
                <a:gd name="T66" fmla="*/ 658 w 795"/>
                <a:gd name="T67" fmla="*/ 307 h 364"/>
                <a:gd name="T68" fmla="*/ 691 w 795"/>
                <a:gd name="T69" fmla="*/ 303 h 364"/>
                <a:gd name="T70" fmla="*/ 717 w 795"/>
                <a:gd name="T71" fmla="*/ 312 h 364"/>
                <a:gd name="T72" fmla="*/ 736 w 795"/>
                <a:gd name="T73" fmla="*/ 343 h 364"/>
                <a:gd name="T74" fmla="*/ 795 w 795"/>
                <a:gd name="T75" fmla="*/ 347 h 364"/>
                <a:gd name="T76" fmla="*/ 762 w 795"/>
                <a:gd name="T77" fmla="*/ 352 h 364"/>
                <a:gd name="T78" fmla="*/ 795 w 795"/>
                <a:gd name="T79" fmla="*/ 34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17" y="5"/>
                  </a:moveTo>
                  <a:lnTo>
                    <a:pt x="10" y="0"/>
                  </a:lnTo>
                  <a:lnTo>
                    <a:pt x="0" y="16"/>
                  </a:lnTo>
                  <a:lnTo>
                    <a:pt x="10" y="21"/>
                  </a:lnTo>
                  <a:lnTo>
                    <a:pt x="17" y="5"/>
                  </a:lnTo>
                  <a:close/>
                  <a:moveTo>
                    <a:pt x="69" y="26"/>
                  </a:moveTo>
                  <a:lnTo>
                    <a:pt x="43" y="14"/>
                  </a:lnTo>
                  <a:lnTo>
                    <a:pt x="36" y="33"/>
                  </a:lnTo>
                  <a:lnTo>
                    <a:pt x="62" y="45"/>
                  </a:lnTo>
                  <a:lnTo>
                    <a:pt x="69" y="26"/>
                  </a:lnTo>
                  <a:close/>
                  <a:moveTo>
                    <a:pt x="121" y="49"/>
                  </a:moveTo>
                  <a:lnTo>
                    <a:pt x="95" y="38"/>
                  </a:lnTo>
                  <a:lnTo>
                    <a:pt x="88" y="54"/>
                  </a:lnTo>
                  <a:lnTo>
                    <a:pt x="114" y="66"/>
                  </a:lnTo>
                  <a:lnTo>
                    <a:pt x="121" y="49"/>
                  </a:lnTo>
                  <a:close/>
                  <a:moveTo>
                    <a:pt x="173" y="73"/>
                  </a:moveTo>
                  <a:lnTo>
                    <a:pt x="147" y="61"/>
                  </a:lnTo>
                  <a:lnTo>
                    <a:pt x="140" y="78"/>
                  </a:lnTo>
                  <a:lnTo>
                    <a:pt x="166" y="90"/>
                  </a:lnTo>
                  <a:lnTo>
                    <a:pt x="173" y="73"/>
                  </a:lnTo>
                  <a:close/>
                  <a:moveTo>
                    <a:pt x="225" y="94"/>
                  </a:moveTo>
                  <a:lnTo>
                    <a:pt x="199" y="83"/>
                  </a:lnTo>
                  <a:lnTo>
                    <a:pt x="192" y="102"/>
                  </a:lnTo>
                  <a:lnTo>
                    <a:pt x="218" y="113"/>
                  </a:lnTo>
                  <a:lnTo>
                    <a:pt x="225" y="94"/>
                  </a:lnTo>
                  <a:close/>
                  <a:moveTo>
                    <a:pt x="277" y="118"/>
                  </a:moveTo>
                  <a:lnTo>
                    <a:pt x="251" y="106"/>
                  </a:lnTo>
                  <a:lnTo>
                    <a:pt x="244" y="123"/>
                  </a:lnTo>
                  <a:lnTo>
                    <a:pt x="270" y="135"/>
                  </a:lnTo>
                  <a:lnTo>
                    <a:pt x="277" y="118"/>
                  </a:lnTo>
                  <a:close/>
                  <a:moveTo>
                    <a:pt x="329" y="142"/>
                  </a:moveTo>
                  <a:lnTo>
                    <a:pt x="303" y="130"/>
                  </a:lnTo>
                  <a:lnTo>
                    <a:pt x="296" y="146"/>
                  </a:lnTo>
                  <a:lnTo>
                    <a:pt x="322" y="158"/>
                  </a:lnTo>
                  <a:lnTo>
                    <a:pt x="329" y="142"/>
                  </a:lnTo>
                  <a:close/>
                  <a:moveTo>
                    <a:pt x="381" y="163"/>
                  </a:moveTo>
                  <a:lnTo>
                    <a:pt x="355" y="154"/>
                  </a:lnTo>
                  <a:lnTo>
                    <a:pt x="348" y="170"/>
                  </a:lnTo>
                  <a:lnTo>
                    <a:pt x="374" y="182"/>
                  </a:lnTo>
                  <a:lnTo>
                    <a:pt x="381" y="163"/>
                  </a:lnTo>
                  <a:close/>
                  <a:moveTo>
                    <a:pt x="433" y="187"/>
                  </a:moveTo>
                  <a:lnTo>
                    <a:pt x="407" y="175"/>
                  </a:lnTo>
                  <a:lnTo>
                    <a:pt x="398" y="194"/>
                  </a:lnTo>
                  <a:lnTo>
                    <a:pt x="424" y="203"/>
                  </a:lnTo>
                  <a:lnTo>
                    <a:pt x="433" y="187"/>
                  </a:lnTo>
                  <a:close/>
                  <a:moveTo>
                    <a:pt x="485" y="210"/>
                  </a:moveTo>
                  <a:lnTo>
                    <a:pt x="459" y="198"/>
                  </a:lnTo>
                  <a:lnTo>
                    <a:pt x="450" y="215"/>
                  </a:lnTo>
                  <a:lnTo>
                    <a:pt x="476" y="227"/>
                  </a:lnTo>
                  <a:lnTo>
                    <a:pt x="485" y="210"/>
                  </a:lnTo>
                  <a:close/>
                  <a:moveTo>
                    <a:pt x="537" y="232"/>
                  </a:moveTo>
                  <a:lnTo>
                    <a:pt x="511" y="222"/>
                  </a:lnTo>
                  <a:lnTo>
                    <a:pt x="502" y="239"/>
                  </a:lnTo>
                  <a:lnTo>
                    <a:pt x="528" y="251"/>
                  </a:lnTo>
                  <a:lnTo>
                    <a:pt x="537" y="232"/>
                  </a:lnTo>
                  <a:close/>
                  <a:moveTo>
                    <a:pt x="589" y="255"/>
                  </a:moveTo>
                  <a:lnTo>
                    <a:pt x="563" y="243"/>
                  </a:lnTo>
                  <a:lnTo>
                    <a:pt x="554" y="262"/>
                  </a:lnTo>
                  <a:lnTo>
                    <a:pt x="580" y="272"/>
                  </a:lnTo>
                  <a:lnTo>
                    <a:pt x="589" y="255"/>
                  </a:lnTo>
                  <a:close/>
                  <a:moveTo>
                    <a:pt x="641" y="279"/>
                  </a:moveTo>
                  <a:lnTo>
                    <a:pt x="615" y="267"/>
                  </a:lnTo>
                  <a:lnTo>
                    <a:pt x="606" y="284"/>
                  </a:lnTo>
                  <a:lnTo>
                    <a:pt x="632" y="295"/>
                  </a:lnTo>
                  <a:lnTo>
                    <a:pt x="641" y="279"/>
                  </a:lnTo>
                  <a:close/>
                  <a:moveTo>
                    <a:pt x="691" y="303"/>
                  </a:moveTo>
                  <a:lnTo>
                    <a:pt x="665" y="291"/>
                  </a:lnTo>
                  <a:lnTo>
                    <a:pt x="658" y="307"/>
                  </a:lnTo>
                  <a:lnTo>
                    <a:pt x="684" y="319"/>
                  </a:lnTo>
                  <a:lnTo>
                    <a:pt x="691" y="303"/>
                  </a:lnTo>
                  <a:close/>
                  <a:moveTo>
                    <a:pt x="743" y="324"/>
                  </a:moveTo>
                  <a:lnTo>
                    <a:pt x="717" y="312"/>
                  </a:lnTo>
                  <a:lnTo>
                    <a:pt x="710" y="331"/>
                  </a:lnTo>
                  <a:lnTo>
                    <a:pt x="736" y="343"/>
                  </a:lnTo>
                  <a:lnTo>
                    <a:pt x="743" y="324"/>
                  </a:lnTo>
                  <a:close/>
                  <a:moveTo>
                    <a:pt x="795" y="347"/>
                  </a:moveTo>
                  <a:lnTo>
                    <a:pt x="769" y="336"/>
                  </a:lnTo>
                  <a:lnTo>
                    <a:pt x="762" y="352"/>
                  </a:lnTo>
                  <a:lnTo>
                    <a:pt x="788" y="364"/>
                  </a:lnTo>
                  <a:lnTo>
                    <a:pt x="795" y="347"/>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3" name="Freeform 56"/>
            <p:cNvSpPr/>
            <p:nvPr/>
          </p:nvSpPr>
          <p:spPr bwMode="auto">
            <a:xfrm>
              <a:off x="7436161" y="3606248"/>
              <a:ext cx="60955" cy="61718"/>
            </a:xfrm>
            <a:custGeom>
              <a:avLst/>
              <a:gdLst>
                <a:gd name="T0" fmla="*/ 23 w 34"/>
                <a:gd name="T1" fmla="*/ 4 h 34"/>
                <a:gd name="T2" fmla="*/ 31 w 34"/>
                <a:gd name="T3" fmla="*/ 23 h 34"/>
                <a:gd name="T4" fmla="*/ 11 w 34"/>
                <a:gd name="T5" fmla="*/ 31 h 34"/>
                <a:gd name="T6" fmla="*/ 3 w 34"/>
                <a:gd name="T7" fmla="*/ 11 h 34"/>
                <a:gd name="T8" fmla="*/ 23 w 34"/>
                <a:gd name="T9" fmla="*/ 4 h 34"/>
              </a:gdLst>
              <a:ahLst/>
              <a:cxnLst>
                <a:cxn ang="0">
                  <a:pos x="T0" y="T1"/>
                </a:cxn>
                <a:cxn ang="0">
                  <a:pos x="T2" y="T3"/>
                </a:cxn>
                <a:cxn ang="0">
                  <a:pos x="T4" y="T5"/>
                </a:cxn>
                <a:cxn ang="0">
                  <a:pos x="T6" y="T7"/>
                </a:cxn>
                <a:cxn ang="0">
                  <a:pos x="T8" y="T9"/>
                </a:cxn>
              </a:cxnLst>
              <a:rect l="0" t="0" r="r" b="b"/>
              <a:pathLst>
                <a:path w="34" h="34">
                  <a:moveTo>
                    <a:pt x="23" y="4"/>
                  </a:moveTo>
                  <a:cubicBezTo>
                    <a:pt x="31" y="7"/>
                    <a:pt x="34" y="16"/>
                    <a:pt x="31" y="23"/>
                  </a:cubicBezTo>
                  <a:cubicBezTo>
                    <a:pt x="27" y="31"/>
                    <a:pt x="19" y="34"/>
                    <a:pt x="11" y="31"/>
                  </a:cubicBezTo>
                  <a:cubicBezTo>
                    <a:pt x="3" y="28"/>
                    <a:pt x="0" y="19"/>
                    <a:pt x="3" y="11"/>
                  </a:cubicBezTo>
                  <a:cubicBezTo>
                    <a:pt x="7" y="4"/>
                    <a:pt x="16" y="0"/>
                    <a:pt x="23" y="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57"/>
            <p:cNvSpPr/>
            <p:nvPr/>
          </p:nvSpPr>
          <p:spPr bwMode="auto">
            <a:xfrm>
              <a:off x="6821271" y="3344901"/>
              <a:ext cx="70861" cy="65528"/>
            </a:xfrm>
            <a:custGeom>
              <a:avLst/>
              <a:gdLst>
                <a:gd name="T0" fmla="*/ 93 w 93"/>
                <a:gd name="T1" fmla="*/ 0 h 86"/>
                <a:gd name="T2" fmla="*/ 0 w 93"/>
                <a:gd name="T3" fmla="*/ 10 h 86"/>
                <a:gd name="T4" fmla="*/ 55 w 93"/>
                <a:gd name="T5" fmla="*/ 86 h 86"/>
                <a:gd name="T6" fmla="*/ 93 w 93"/>
                <a:gd name="T7" fmla="*/ 0 h 86"/>
              </a:gdLst>
              <a:ahLst/>
              <a:cxnLst>
                <a:cxn ang="0">
                  <a:pos x="T0" y="T1"/>
                </a:cxn>
                <a:cxn ang="0">
                  <a:pos x="T2" y="T3"/>
                </a:cxn>
                <a:cxn ang="0">
                  <a:pos x="T4" y="T5"/>
                </a:cxn>
                <a:cxn ang="0">
                  <a:pos x="T6" y="T7"/>
                </a:cxn>
              </a:cxnLst>
              <a:rect l="0" t="0" r="r" b="b"/>
              <a:pathLst>
                <a:path w="93" h="86">
                  <a:moveTo>
                    <a:pt x="93" y="0"/>
                  </a:moveTo>
                  <a:lnTo>
                    <a:pt x="0" y="10"/>
                  </a:lnTo>
                  <a:lnTo>
                    <a:pt x="55" y="86"/>
                  </a:lnTo>
                  <a:lnTo>
                    <a:pt x="93" y="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58"/>
            <p:cNvSpPr>
              <a:spLocks noEditPoints="1"/>
            </p:cNvSpPr>
            <p:nvPr/>
          </p:nvSpPr>
          <p:spPr bwMode="auto">
            <a:xfrm>
              <a:off x="8048766" y="2134170"/>
              <a:ext cx="279634" cy="605746"/>
            </a:xfrm>
            <a:custGeom>
              <a:avLst/>
              <a:gdLst>
                <a:gd name="T0" fmla="*/ 17 w 367"/>
                <a:gd name="T1" fmla="*/ 0 h 795"/>
                <a:gd name="T2" fmla="*/ 5 w 367"/>
                <a:gd name="T3" fmla="*/ 17 h 795"/>
                <a:gd name="T4" fmla="*/ 45 w 367"/>
                <a:gd name="T5" fmla="*/ 59 h 795"/>
                <a:gd name="T6" fmla="*/ 14 w 367"/>
                <a:gd name="T7" fmla="*/ 43 h 795"/>
                <a:gd name="T8" fmla="*/ 45 w 367"/>
                <a:gd name="T9" fmla="*/ 59 h 795"/>
                <a:gd name="T10" fmla="*/ 55 w 367"/>
                <a:gd name="T11" fmla="*/ 85 h 795"/>
                <a:gd name="T12" fmla="*/ 50 w 367"/>
                <a:gd name="T13" fmla="*/ 121 h 795"/>
                <a:gd name="T14" fmla="*/ 90 w 367"/>
                <a:gd name="T15" fmla="*/ 163 h 795"/>
                <a:gd name="T16" fmla="*/ 62 w 367"/>
                <a:gd name="T17" fmla="*/ 147 h 795"/>
                <a:gd name="T18" fmla="*/ 90 w 367"/>
                <a:gd name="T19" fmla="*/ 163 h 795"/>
                <a:gd name="T20" fmla="*/ 102 w 367"/>
                <a:gd name="T21" fmla="*/ 189 h 795"/>
                <a:gd name="T22" fmla="*/ 95 w 367"/>
                <a:gd name="T23" fmla="*/ 225 h 795"/>
                <a:gd name="T24" fmla="*/ 135 w 367"/>
                <a:gd name="T25" fmla="*/ 267 h 795"/>
                <a:gd name="T26" fmla="*/ 107 w 367"/>
                <a:gd name="T27" fmla="*/ 249 h 795"/>
                <a:gd name="T28" fmla="*/ 135 w 367"/>
                <a:gd name="T29" fmla="*/ 267 h 795"/>
                <a:gd name="T30" fmla="*/ 147 w 367"/>
                <a:gd name="T31" fmla="*/ 293 h 795"/>
                <a:gd name="T32" fmla="*/ 142 w 367"/>
                <a:gd name="T33" fmla="*/ 327 h 795"/>
                <a:gd name="T34" fmla="*/ 182 w 367"/>
                <a:gd name="T35" fmla="*/ 371 h 795"/>
                <a:gd name="T36" fmla="*/ 154 w 367"/>
                <a:gd name="T37" fmla="*/ 353 h 795"/>
                <a:gd name="T38" fmla="*/ 182 w 367"/>
                <a:gd name="T39" fmla="*/ 371 h 795"/>
                <a:gd name="T40" fmla="*/ 194 w 367"/>
                <a:gd name="T41" fmla="*/ 397 h 795"/>
                <a:gd name="T42" fmla="*/ 187 w 367"/>
                <a:gd name="T43" fmla="*/ 431 h 795"/>
                <a:gd name="T44" fmla="*/ 227 w 367"/>
                <a:gd name="T45" fmla="*/ 476 h 795"/>
                <a:gd name="T46" fmla="*/ 199 w 367"/>
                <a:gd name="T47" fmla="*/ 457 h 795"/>
                <a:gd name="T48" fmla="*/ 227 w 367"/>
                <a:gd name="T49" fmla="*/ 476 h 795"/>
                <a:gd name="T50" fmla="*/ 239 w 367"/>
                <a:gd name="T51" fmla="*/ 502 h 795"/>
                <a:gd name="T52" fmla="*/ 234 w 367"/>
                <a:gd name="T53" fmla="*/ 535 h 795"/>
                <a:gd name="T54" fmla="*/ 274 w 367"/>
                <a:gd name="T55" fmla="*/ 580 h 795"/>
                <a:gd name="T56" fmla="*/ 246 w 367"/>
                <a:gd name="T57" fmla="*/ 561 h 795"/>
                <a:gd name="T58" fmla="*/ 274 w 367"/>
                <a:gd name="T59" fmla="*/ 580 h 795"/>
                <a:gd name="T60" fmla="*/ 286 w 367"/>
                <a:gd name="T61" fmla="*/ 606 h 795"/>
                <a:gd name="T62" fmla="*/ 279 w 367"/>
                <a:gd name="T63" fmla="*/ 639 h 795"/>
                <a:gd name="T64" fmla="*/ 319 w 367"/>
                <a:gd name="T65" fmla="*/ 684 h 795"/>
                <a:gd name="T66" fmla="*/ 291 w 367"/>
                <a:gd name="T67" fmla="*/ 665 h 795"/>
                <a:gd name="T68" fmla="*/ 319 w 367"/>
                <a:gd name="T69" fmla="*/ 684 h 795"/>
                <a:gd name="T70" fmla="*/ 331 w 367"/>
                <a:gd name="T71" fmla="*/ 710 h 795"/>
                <a:gd name="T72" fmla="*/ 327 w 367"/>
                <a:gd name="T73" fmla="*/ 743 h 795"/>
                <a:gd name="T74" fmla="*/ 367 w 367"/>
                <a:gd name="T75" fmla="*/ 788 h 795"/>
                <a:gd name="T76" fmla="*/ 336 w 367"/>
                <a:gd name="T77" fmla="*/ 769 h 795"/>
                <a:gd name="T78" fmla="*/ 367 w 367"/>
                <a:gd name="T79" fmla="*/ 78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795">
                  <a:moveTo>
                    <a:pt x="21" y="10"/>
                  </a:moveTo>
                  <a:lnTo>
                    <a:pt x="17" y="0"/>
                  </a:lnTo>
                  <a:lnTo>
                    <a:pt x="0" y="7"/>
                  </a:lnTo>
                  <a:lnTo>
                    <a:pt x="5" y="17"/>
                  </a:lnTo>
                  <a:lnTo>
                    <a:pt x="21" y="10"/>
                  </a:lnTo>
                  <a:close/>
                  <a:moveTo>
                    <a:pt x="45" y="59"/>
                  </a:moveTo>
                  <a:lnTo>
                    <a:pt x="33" y="33"/>
                  </a:lnTo>
                  <a:lnTo>
                    <a:pt x="14" y="43"/>
                  </a:lnTo>
                  <a:lnTo>
                    <a:pt x="26" y="69"/>
                  </a:lnTo>
                  <a:lnTo>
                    <a:pt x="45" y="59"/>
                  </a:lnTo>
                  <a:close/>
                  <a:moveTo>
                    <a:pt x="66" y="111"/>
                  </a:moveTo>
                  <a:lnTo>
                    <a:pt x="55" y="85"/>
                  </a:lnTo>
                  <a:lnTo>
                    <a:pt x="38" y="95"/>
                  </a:lnTo>
                  <a:lnTo>
                    <a:pt x="50" y="121"/>
                  </a:lnTo>
                  <a:lnTo>
                    <a:pt x="66" y="111"/>
                  </a:lnTo>
                  <a:close/>
                  <a:moveTo>
                    <a:pt x="90" y="163"/>
                  </a:moveTo>
                  <a:lnTo>
                    <a:pt x="78" y="137"/>
                  </a:lnTo>
                  <a:lnTo>
                    <a:pt x="62" y="147"/>
                  </a:lnTo>
                  <a:lnTo>
                    <a:pt x="73" y="173"/>
                  </a:lnTo>
                  <a:lnTo>
                    <a:pt x="90" y="163"/>
                  </a:lnTo>
                  <a:close/>
                  <a:moveTo>
                    <a:pt x="114" y="215"/>
                  </a:moveTo>
                  <a:lnTo>
                    <a:pt x="102" y="189"/>
                  </a:lnTo>
                  <a:lnTo>
                    <a:pt x="85" y="199"/>
                  </a:lnTo>
                  <a:lnTo>
                    <a:pt x="95" y="225"/>
                  </a:lnTo>
                  <a:lnTo>
                    <a:pt x="114" y="215"/>
                  </a:lnTo>
                  <a:close/>
                  <a:moveTo>
                    <a:pt x="135" y="267"/>
                  </a:moveTo>
                  <a:lnTo>
                    <a:pt x="125" y="241"/>
                  </a:lnTo>
                  <a:lnTo>
                    <a:pt x="107" y="249"/>
                  </a:lnTo>
                  <a:lnTo>
                    <a:pt x="118" y="275"/>
                  </a:lnTo>
                  <a:lnTo>
                    <a:pt x="135" y="267"/>
                  </a:lnTo>
                  <a:close/>
                  <a:moveTo>
                    <a:pt x="159" y="319"/>
                  </a:moveTo>
                  <a:lnTo>
                    <a:pt x="147" y="293"/>
                  </a:lnTo>
                  <a:lnTo>
                    <a:pt x="130" y="301"/>
                  </a:lnTo>
                  <a:lnTo>
                    <a:pt x="142" y="327"/>
                  </a:lnTo>
                  <a:lnTo>
                    <a:pt x="159" y="319"/>
                  </a:lnTo>
                  <a:close/>
                  <a:moveTo>
                    <a:pt x="182" y="371"/>
                  </a:moveTo>
                  <a:lnTo>
                    <a:pt x="170" y="345"/>
                  </a:lnTo>
                  <a:lnTo>
                    <a:pt x="154" y="353"/>
                  </a:lnTo>
                  <a:lnTo>
                    <a:pt x="166" y="379"/>
                  </a:lnTo>
                  <a:lnTo>
                    <a:pt x="182" y="371"/>
                  </a:lnTo>
                  <a:close/>
                  <a:moveTo>
                    <a:pt x="206" y="424"/>
                  </a:moveTo>
                  <a:lnTo>
                    <a:pt x="194" y="397"/>
                  </a:lnTo>
                  <a:lnTo>
                    <a:pt x="175" y="405"/>
                  </a:lnTo>
                  <a:lnTo>
                    <a:pt x="187" y="431"/>
                  </a:lnTo>
                  <a:lnTo>
                    <a:pt x="206" y="424"/>
                  </a:lnTo>
                  <a:close/>
                  <a:moveTo>
                    <a:pt x="227" y="476"/>
                  </a:moveTo>
                  <a:lnTo>
                    <a:pt x="215" y="450"/>
                  </a:lnTo>
                  <a:lnTo>
                    <a:pt x="199" y="457"/>
                  </a:lnTo>
                  <a:lnTo>
                    <a:pt x="211" y="483"/>
                  </a:lnTo>
                  <a:lnTo>
                    <a:pt x="227" y="476"/>
                  </a:lnTo>
                  <a:close/>
                  <a:moveTo>
                    <a:pt x="251" y="528"/>
                  </a:moveTo>
                  <a:lnTo>
                    <a:pt x="239" y="502"/>
                  </a:lnTo>
                  <a:lnTo>
                    <a:pt x="222" y="509"/>
                  </a:lnTo>
                  <a:lnTo>
                    <a:pt x="234" y="535"/>
                  </a:lnTo>
                  <a:lnTo>
                    <a:pt x="251" y="528"/>
                  </a:lnTo>
                  <a:close/>
                  <a:moveTo>
                    <a:pt x="274" y="580"/>
                  </a:moveTo>
                  <a:lnTo>
                    <a:pt x="263" y="554"/>
                  </a:lnTo>
                  <a:lnTo>
                    <a:pt x="246" y="561"/>
                  </a:lnTo>
                  <a:lnTo>
                    <a:pt x="256" y="587"/>
                  </a:lnTo>
                  <a:lnTo>
                    <a:pt x="274" y="580"/>
                  </a:lnTo>
                  <a:close/>
                  <a:moveTo>
                    <a:pt x="296" y="632"/>
                  </a:moveTo>
                  <a:lnTo>
                    <a:pt x="286" y="606"/>
                  </a:lnTo>
                  <a:lnTo>
                    <a:pt x="267" y="613"/>
                  </a:lnTo>
                  <a:lnTo>
                    <a:pt x="279" y="639"/>
                  </a:lnTo>
                  <a:lnTo>
                    <a:pt x="296" y="632"/>
                  </a:lnTo>
                  <a:close/>
                  <a:moveTo>
                    <a:pt x="319" y="684"/>
                  </a:moveTo>
                  <a:lnTo>
                    <a:pt x="308" y="658"/>
                  </a:lnTo>
                  <a:lnTo>
                    <a:pt x="291" y="665"/>
                  </a:lnTo>
                  <a:lnTo>
                    <a:pt x="303" y="691"/>
                  </a:lnTo>
                  <a:lnTo>
                    <a:pt x="319" y="684"/>
                  </a:lnTo>
                  <a:close/>
                  <a:moveTo>
                    <a:pt x="343" y="736"/>
                  </a:moveTo>
                  <a:lnTo>
                    <a:pt x="331" y="710"/>
                  </a:lnTo>
                  <a:lnTo>
                    <a:pt x="315" y="717"/>
                  </a:lnTo>
                  <a:lnTo>
                    <a:pt x="327" y="743"/>
                  </a:lnTo>
                  <a:lnTo>
                    <a:pt x="343" y="736"/>
                  </a:lnTo>
                  <a:close/>
                  <a:moveTo>
                    <a:pt x="367" y="788"/>
                  </a:moveTo>
                  <a:lnTo>
                    <a:pt x="355" y="762"/>
                  </a:lnTo>
                  <a:lnTo>
                    <a:pt x="336" y="769"/>
                  </a:lnTo>
                  <a:lnTo>
                    <a:pt x="348" y="795"/>
                  </a:lnTo>
                  <a:lnTo>
                    <a:pt x="367" y="788"/>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59"/>
            <p:cNvSpPr/>
            <p:nvPr/>
          </p:nvSpPr>
          <p:spPr bwMode="auto">
            <a:xfrm>
              <a:off x="8290302" y="2704104"/>
              <a:ext cx="60955" cy="62480"/>
            </a:xfrm>
            <a:custGeom>
              <a:avLst/>
              <a:gdLst>
                <a:gd name="T0" fmla="*/ 30 w 34"/>
                <a:gd name="T1" fmla="*/ 11 h 35"/>
                <a:gd name="T2" fmla="*/ 23 w 34"/>
                <a:gd name="T3" fmla="*/ 31 h 35"/>
                <a:gd name="T4" fmla="*/ 3 w 34"/>
                <a:gd name="T5" fmla="*/ 24 h 35"/>
                <a:gd name="T6" fmla="*/ 11 w 34"/>
                <a:gd name="T7" fmla="*/ 4 h 35"/>
                <a:gd name="T8" fmla="*/ 30 w 34"/>
                <a:gd name="T9" fmla="*/ 11 h 35"/>
              </a:gdLst>
              <a:ahLst/>
              <a:cxnLst>
                <a:cxn ang="0">
                  <a:pos x="T0" y="T1"/>
                </a:cxn>
                <a:cxn ang="0">
                  <a:pos x="T2" y="T3"/>
                </a:cxn>
                <a:cxn ang="0">
                  <a:pos x="T4" y="T5"/>
                </a:cxn>
                <a:cxn ang="0">
                  <a:pos x="T6" y="T7"/>
                </a:cxn>
                <a:cxn ang="0">
                  <a:pos x="T8" y="T9"/>
                </a:cxn>
              </a:cxnLst>
              <a:rect l="0" t="0" r="r" b="b"/>
              <a:pathLst>
                <a:path w="34" h="35">
                  <a:moveTo>
                    <a:pt x="30" y="11"/>
                  </a:moveTo>
                  <a:cubicBezTo>
                    <a:pt x="34" y="19"/>
                    <a:pt x="30" y="28"/>
                    <a:pt x="23" y="31"/>
                  </a:cubicBezTo>
                  <a:cubicBezTo>
                    <a:pt x="15" y="35"/>
                    <a:pt x="6" y="31"/>
                    <a:pt x="3" y="24"/>
                  </a:cubicBezTo>
                  <a:cubicBezTo>
                    <a:pt x="0" y="16"/>
                    <a:pt x="3" y="7"/>
                    <a:pt x="11" y="4"/>
                  </a:cubicBezTo>
                  <a:cubicBezTo>
                    <a:pt x="18" y="0"/>
                    <a:pt x="27" y="4"/>
                    <a:pt x="30" y="1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60"/>
            <p:cNvSpPr/>
            <p:nvPr/>
          </p:nvSpPr>
          <p:spPr bwMode="auto">
            <a:xfrm>
              <a:off x="8027431" y="2090739"/>
              <a:ext cx="64765" cy="70861"/>
            </a:xfrm>
            <a:custGeom>
              <a:avLst/>
              <a:gdLst>
                <a:gd name="T0" fmla="*/ 85 w 85"/>
                <a:gd name="T1" fmla="*/ 55 h 93"/>
                <a:gd name="T2" fmla="*/ 9 w 85"/>
                <a:gd name="T3" fmla="*/ 0 h 93"/>
                <a:gd name="T4" fmla="*/ 0 w 85"/>
                <a:gd name="T5" fmla="*/ 93 h 93"/>
                <a:gd name="T6" fmla="*/ 85 w 85"/>
                <a:gd name="T7" fmla="*/ 55 h 93"/>
              </a:gdLst>
              <a:ahLst/>
              <a:cxnLst>
                <a:cxn ang="0">
                  <a:pos x="T0" y="T1"/>
                </a:cxn>
                <a:cxn ang="0">
                  <a:pos x="T2" y="T3"/>
                </a:cxn>
                <a:cxn ang="0">
                  <a:pos x="T4" y="T5"/>
                </a:cxn>
                <a:cxn ang="0">
                  <a:pos x="T6" y="T7"/>
                </a:cxn>
              </a:cxnLst>
              <a:rect l="0" t="0" r="r" b="b"/>
              <a:pathLst>
                <a:path w="85" h="93">
                  <a:moveTo>
                    <a:pt x="85" y="55"/>
                  </a:moveTo>
                  <a:lnTo>
                    <a:pt x="9" y="0"/>
                  </a:lnTo>
                  <a:lnTo>
                    <a:pt x="0" y="93"/>
                  </a:lnTo>
                  <a:lnTo>
                    <a:pt x="85" y="5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grpSp>
      <p:sp>
        <p:nvSpPr>
          <p:cNvPr id="18" name="Oval 4"/>
          <p:cNvSpPr/>
          <p:nvPr/>
        </p:nvSpPr>
        <p:spPr>
          <a:xfrm>
            <a:off x="11021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9" name="TextBox 6"/>
          <p:cNvSpPr txBox="1"/>
          <p:nvPr/>
        </p:nvSpPr>
        <p:spPr>
          <a:xfrm>
            <a:off x="1531846" y="1617819"/>
            <a:ext cx="1011815"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sz="1600" b="1" dirty="0">
              <a:solidFill>
                <a:schemeClr val="tx1">
                  <a:lumMod val="85000"/>
                  <a:lumOff val="15000"/>
                </a:schemeClr>
              </a:solidFill>
              <a:cs typeface="+mn-ea"/>
              <a:sym typeface="+mn-lt"/>
            </a:endParaRPr>
          </a:p>
        </p:txBody>
      </p:sp>
      <p:sp>
        <p:nvSpPr>
          <p:cNvPr id="20" name="Rectangle 7"/>
          <p:cNvSpPr/>
          <p:nvPr/>
        </p:nvSpPr>
        <p:spPr>
          <a:xfrm>
            <a:off x="1531847" y="1920875"/>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21" name="Oval 8"/>
          <p:cNvSpPr/>
          <p:nvPr/>
        </p:nvSpPr>
        <p:spPr>
          <a:xfrm>
            <a:off x="1102172" y="2893400"/>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2" name="TextBox 10"/>
          <p:cNvSpPr txBox="1"/>
          <p:nvPr/>
        </p:nvSpPr>
        <p:spPr>
          <a:xfrm>
            <a:off x="1531846" y="2671285"/>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23" name="Rectangle 11"/>
          <p:cNvSpPr/>
          <p:nvPr/>
        </p:nvSpPr>
        <p:spPr>
          <a:xfrm>
            <a:off x="1531847" y="2974341"/>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r>
              <a:rPr lang="en-GB" sz="1400" dirty="0">
                <a:solidFill>
                  <a:schemeClr val="tx1">
                    <a:lumMod val="85000"/>
                    <a:lumOff val="15000"/>
                  </a:schemeClr>
                </a:solidFill>
                <a:cs typeface="+mn-ea"/>
                <a:sym typeface="+mn-lt"/>
              </a:rPr>
              <a:t> </a:t>
            </a:r>
          </a:p>
        </p:txBody>
      </p:sp>
      <p:sp>
        <p:nvSpPr>
          <p:cNvPr id="24" name="Oval 12"/>
          <p:cNvSpPr/>
          <p:nvPr/>
        </p:nvSpPr>
        <p:spPr>
          <a:xfrm>
            <a:off x="36704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5" name="TextBox 14"/>
          <p:cNvSpPr txBox="1"/>
          <p:nvPr/>
        </p:nvSpPr>
        <p:spPr>
          <a:xfrm>
            <a:off x="4100146" y="1617819"/>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26" name="Rectangle 15"/>
          <p:cNvSpPr/>
          <p:nvPr/>
        </p:nvSpPr>
        <p:spPr>
          <a:xfrm>
            <a:off x="4100147" y="1920875"/>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27" name="Oval 16"/>
          <p:cNvSpPr/>
          <p:nvPr/>
        </p:nvSpPr>
        <p:spPr>
          <a:xfrm>
            <a:off x="3670472" y="2893400"/>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8" name="TextBox 18"/>
          <p:cNvSpPr txBox="1"/>
          <p:nvPr/>
        </p:nvSpPr>
        <p:spPr>
          <a:xfrm>
            <a:off x="4100146" y="2671285"/>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29" name="Rectangle 19"/>
          <p:cNvSpPr/>
          <p:nvPr/>
        </p:nvSpPr>
        <p:spPr>
          <a:xfrm>
            <a:off x="4100147" y="2974341"/>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30" name="Oval 20"/>
          <p:cNvSpPr/>
          <p:nvPr/>
        </p:nvSpPr>
        <p:spPr>
          <a:xfrm>
            <a:off x="1102172" y="3946866"/>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31" name="TextBox 22"/>
          <p:cNvSpPr txBox="1"/>
          <p:nvPr/>
        </p:nvSpPr>
        <p:spPr>
          <a:xfrm>
            <a:off x="1531846" y="3724751"/>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32" name="Rectangle 23"/>
          <p:cNvSpPr/>
          <p:nvPr/>
        </p:nvSpPr>
        <p:spPr>
          <a:xfrm>
            <a:off x="1531847" y="4027807"/>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33" name="Oval 39"/>
          <p:cNvSpPr>
            <a:spLocks noChangeArrowheads="1"/>
          </p:cNvSpPr>
          <p:nvPr/>
        </p:nvSpPr>
        <p:spPr bwMode="auto">
          <a:xfrm>
            <a:off x="8412975" y="1881966"/>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4" name="Freeform 40"/>
          <p:cNvSpPr>
            <a:spLocks noEditPoints="1"/>
          </p:cNvSpPr>
          <p:nvPr/>
        </p:nvSpPr>
        <p:spPr bwMode="auto">
          <a:xfrm>
            <a:off x="8394689" y="1863679"/>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0 w 600"/>
              <a:gd name="T13" fmla="*/ 300 h 600"/>
              <a:gd name="T14" fmla="*/ 300 w 600"/>
              <a:gd name="T15" fmla="*/ 600 h 600"/>
              <a:gd name="T16" fmla="*/ 600 w 600"/>
              <a:gd name="T17" fmla="*/ 300 h 600"/>
              <a:gd name="T18" fmla="*/ 300 w 600"/>
              <a:gd name="T1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20"/>
                </a:moveTo>
                <a:cubicBezTo>
                  <a:pt x="455" y="20"/>
                  <a:pt x="580" y="145"/>
                  <a:pt x="580" y="300"/>
                </a:cubicBezTo>
                <a:cubicBezTo>
                  <a:pt x="580" y="455"/>
                  <a:pt x="455" y="580"/>
                  <a:pt x="300" y="580"/>
                </a:cubicBezTo>
                <a:cubicBezTo>
                  <a:pt x="145" y="580"/>
                  <a:pt x="20" y="455"/>
                  <a:pt x="20" y="300"/>
                </a:cubicBezTo>
                <a:cubicBezTo>
                  <a:pt x="20" y="145"/>
                  <a:pt x="145" y="20"/>
                  <a:pt x="300" y="20"/>
                </a:cubicBezTo>
                <a:moveTo>
                  <a:pt x="300" y="0"/>
                </a:moveTo>
                <a:cubicBezTo>
                  <a:pt x="135" y="0"/>
                  <a:pt x="0" y="135"/>
                  <a:pt x="0" y="300"/>
                </a:cubicBezTo>
                <a:cubicBezTo>
                  <a:pt x="0" y="465"/>
                  <a:pt x="135" y="600"/>
                  <a:pt x="300" y="600"/>
                </a:cubicBezTo>
                <a:cubicBezTo>
                  <a:pt x="465" y="600"/>
                  <a:pt x="600" y="465"/>
                  <a:pt x="600" y="300"/>
                </a:cubicBezTo>
                <a:cubicBezTo>
                  <a:pt x="600" y="135"/>
                  <a:pt x="465" y="0"/>
                  <a:pt x="30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35" name="Freeform 41"/>
          <p:cNvSpPr/>
          <p:nvPr/>
        </p:nvSpPr>
        <p:spPr bwMode="auto">
          <a:xfrm>
            <a:off x="967094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0" y="580"/>
                  <a:pt x="168" y="550"/>
                  <a:pt x="113" y="496"/>
                </a:cubicBezTo>
                <a:cubicBezTo>
                  <a:pt x="0" y="382"/>
                  <a:pt x="0" y="198"/>
                  <a:pt x="113" y="85"/>
                </a:cubicBezTo>
                <a:cubicBezTo>
                  <a:pt x="168" y="31"/>
                  <a:pt x="240" y="0"/>
                  <a:pt x="318" y="0"/>
                </a:cubicBezTo>
                <a:cubicBezTo>
                  <a:pt x="395" y="0"/>
                  <a:pt x="468" y="31"/>
                  <a:pt x="523" y="85"/>
                </a:cubicBezTo>
                <a:cubicBezTo>
                  <a:pt x="636" y="198"/>
                  <a:pt x="636" y="382"/>
                  <a:pt x="523" y="496"/>
                </a:cubicBezTo>
                <a:cubicBezTo>
                  <a:pt x="468" y="550"/>
                  <a:pt x="395" y="580"/>
                  <a:pt x="318" y="580"/>
                </a:cubicBezTo>
                <a:close/>
              </a:path>
            </a:pathLst>
          </a:custGeom>
          <a:solidFill>
            <a:schemeClr val="accent2"/>
          </a:solidFill>
          <a:ln>
            <a:noFill/>
          </a:ln>
        </p:spPr>
        <p:txBody>
          <a:bodyPr vert="horz" wrap="square" lIns="91440" tIns="45720" rIns="91440" bIns="45720" numCol="1" anchor="t" anchorCtr="0" compatLnSpc="1"/>
          <a:lstStyle/>
          <a:p>
            <a:endParaRPr lang="en-US" dirty="0">
              <a:cs typeface="+mn-ea"/>
              <a:sym typeface="+mn-lt"/>
            </a:endParaRPr>
          </a:p>
        </p:txBody>
      </p:sp>
      <p:sp>
        <p:nvSpPr>
          <p:cNvPr id="36" name="Freeform 42"/>
          <p:cNvSpPr>
            <a:spLocks noEditPoints="1"/>
          </p:cNvSpPr>
          <p:nvPr/>
        </p:nvSpPr>
        <p:spPr bwMode="auto">
          <a:xfrm>
            <a:off x="9651136"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0" y="20"/>
                  <a:pt x="472" y="48"/>
                  <a:pt x="527" y="102"/>
                </a:cubicBezTo>
                <a:cubicBezTo>
                  <a:pt x="636" y="212"/>
                  <a:pt x="636" y="389"/>
                  <a:pt x="527" y="498"/>
                </a:cubicBezTo>
                <a:cubicBezTo>
                  <a:pt x="472" y="553"/>
                  <a:pt x="400" y="580"/>
                  <a:pt x="329" y="580"/>
                </a:cubicBezTo>
                <a:cubicBezTo>
                  <a:pt x="257" y="580"/>
                  <a:pt x="185" y="553"/>
                  <a:pt x="131" y="498"/>
                </a:cubicBezTo>
                <a:cubicBezTo>
                  <a:pt x="21" y="389"/>
                  <a:pt x="21" y="212"/>
                  <a:pt x="131" y="102"/>
                </a:cubicBezTo>
                <a:cubicBezTo>
                  <a:pt x="185" y="48"/>
                  <a:pt x="257" y="20"/>
                  <a:pt x="329" y="20"/>
                </a:cubicBezTo>
                <a:moveTo>
                  <a:pt x="329" y="0"/>
                </a:moveTo>
                <a:cubicBezTo>
                  <a:pt x="249" y="0"/>
                  <a:pt x="173" y="32"/>
                  <a:pt x="117" y="88"/>
                </a:cubicBezTo>
                <a:cubicBezTo>
                  <a:pt x="0" y="205"/>
                  <a:pt x="0" y="396"/>
                  <a:pt x="117" y="513"/>
                </a:cubicBezTo>
                <a:cubicBezTo>
                  <a:pt x="173" y="569"/>
                  <a:pt x="249" y="600"/>
                  <a:pt x="329" y="600"/>
                </a:cubicBezTo>
                <a:cubicBezTo>
                  <a:pt x="409" y="600"/>
                  <a:pt x="484" y="569"/>
                  <a:pt x="541" y="513"/>
                </a:cubicBezTo>
                <a:cubicBezTo>
                  <a:pt x="658" y="396"/>
                  <a:pt x="658" y="205"/>
                  <a:pt x="541" y="88"/>
                </a:cubicBezTo>
                <a:cubicBezTo>
                  <a:pt x="484" y="32"/>
                  <a:pt x="409" y="0"/>
                  <a:pt x="329" y="0"/>
                </a:cubicBezTo>
                <a:close/>
              </a:path>
            </a:pathLst>
          </a:custGeom>
          <a:solidFill>
            <a:srgbClr val="684045"/>
          </a:solidFill>
          <a:ln>
            <a:noFill/>
          </a:ln>
        </p:spPr>
        <p:txBody>
          <a:bodyPr vert="horz" wrap="square" lIns="91440" tIns="45720" rIns="91440" bIns="45720" numCol="1" anchor="t" anchorCtr="0" compatLnSpc="1"/>
          <a:lstStyle/>
          <a:p>
            <a:endParaRPr lang="en-US">
              <a:cs typeface="+mn-ea"/>
              <a:sym typeface="+mn-lt"/>
            </a:endParaRPr>
          </a:p>
        </p:txBody>
      </p:sp>
      <p:sp>
        <p:nvSpPr>
          <p:cNvPr id="37" name="Oval 43"/>
          <p:cNvSpPr>
            <a:spLocks noChangeArrowheads="1"/>
          </p:cNvSpPr>
          <p:nvPr/>
        </p:nvSpPr>
        <p:spPr bwMode="auto">
          <a:xfrm>
            <a:off x="10275931"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8" name="Freeform 44"/>
          <p:cNvSpPr>
            <a:spLocks noEditPoints="1"/>
          </p:cNvSpPr>
          <p:nvPr/>
        </p:nvSpPr>
        <p:spPr bwMode="auto">
          <a:xfrm>
            <a:off x="10258407"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5" y="20"/>
                  <a:pt x="580" y="145"/>
                  <a:pt x="580" y="300"/>
                </a:cubicBezTo>
                <a:cubicBezTo>
                  <a:pt x="580" y="455"/>
                  <a:pt x="455" y="580"/>
                  <a:pt x="300" y="580"/>
                </a:cubicBezTo>
                <a:cubicBezTo>
                  <a:pt x="146" y="580"/>
                  <a:pt x="20" y="455"/>
                  <a:pt x="20" y="300"/>
                </a:cubicBezTo>
                <a:cubicBezTo>
                  <a:pt x="20" y="145"/>
                  <a:pt x="146" y="20"/>
                  <a:pt x="300" y="20"/>
                </a:cubicBezTo>
                <a:moveTo>
                  <a:pt x="300" y="0"/>
                </a:moveTo>
                <a:cubicBezTo>
                  <a:pt x="300" y="0"/>
                  <a:pt x="300" y="0"/>
                  <a:pt x="300" y="0"/>
                </a:cubicBezTo>
                <a:cubicBezTo>
                  <a:pt x="135" y="0"/>
                  <a:pt x="0" y="135"/>
                  <a:pt x="0" y="300"/>
                </a:cubicBezTo>
                <a:cubicBezTo>
                  <a:pt x="0" y="465"/>
                  <a:pt x="135" y="600"/>
                  <a:pt x="300" y="600"/>
                </a:cubicBezTo>
                <a:cubicBezTo>
                  <a:pt x="466" y="600"/>
                  <a:pt x="600" y="465"/>
                  <a:pt x="600" y="300"/>
                </a:cubicBezTo>
                <a:cubicBezTo>
                  <a:pt x="600" y="135"/>
                  <a:pt x="466" y="0"/>
                  <a:pt x="300" y="0"/>
                </a:cubicBezTo>
                <a:close/>
              </a:path>
            </a:pathLst>
          </a:custGeom>
          <a:solidFill>
            <a:srgbClr val="BA3A20"/>
          </a:solidFill>
          <a:ln>
            <a:noFill/>
          </a:ln>
        </p:spPr>
        <p:txBody>
          <a:bodyPr vert="horz" wrap="square" lIns="91440" tIns="45720" rIns="91440" bIns="45720" numCol="1" anchor="t" anchorCtr="0" compatLnSpc="1"/>
          <a:lstStyle/>
          <a:p>
            <a:endParaRPr lang="en-US">
              <a:cs typeface="+mn-ea"/>
              <a:sym typeface="+mn-lt"/>
            </a:endParaRPr>
          </a:p>
        </p:txBody>
      </p:sp>
      <p:sp>
        <p:nvSpPr>
          <p:cNvPr id="39" name="Freeform 45"/>
          <p:cNvSpPr/>
          <p:nvPr/>
        </p:nvSpPr>
        <p:spPr bwMode="auto">
          <a:xfrm>
            <a:off x="705442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1" y="580"/>
                  <a:pt x="168" y="550"/>
                  <a:pt x="113" y="496"/>
                </a:cubicBezTo>
                <a:cubicBezTo>
                  <a:pt x="0" y="382"/>
                  <a:pt x="0" y="198"/>
                  <a:pt x="113" y="85"/>
                </a:cubicBezTo>
                <a:cubicBezTo>
                  <a:pt x="168" y="31"/>
                  <a:pt x="241" y="0"/>
                  <a:pt x="318" y="0"/>
                </a:cubicBezTo>
                <a:cubicBezTo>
                  <a:pt x="396" y="0"/>
                  <a:pt x="468" y="31"/>
                  <a:pt x="523" y="85"/>
                </a:cubicBezTo>
                <a:cubicBezTo>
                  <a:pt x="636" y="198"/>
                  <a:pt x="636" y="382"/>
                  <a:pt x="523" y="496"/>
                </a:cubicBezTo>
                <a:cubicBezTo>
                  <a:pt x="468" y="550"/>
                  <a:pt x="396" y="580"/>
                  <a:pt x="318" y="580"/>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40" name="Freeform 46"/>
          <p:cNvSpPr>
            <a:spLocks noEditPoints="1"/>
          </p:cNvSpPr>
          <p:nvPr/>
        </p:nvSpPr>
        <p:spPr bwMode="auto">
          <a:xfrm>
            <a:off x="7034615"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1" y="20"/>
                  <a:pt x="473" y="48"/>
                  <a:pt x="527" y="102"/>
                </a:cubicBezTo>
                <a:cubicBezTo>
                  <a:pt x="637" y="212"/>
                  <a:pt x="637" y="389"/>
                  <a:pt x="527" y="498"/>
                </a:cubicBezTo>
                <a:cubicBezTo>
                  <a:pt x="473" y="553"/>
                  <a:pt x="401" y="580"/>
                  <a:pt x="329" y="580"/>
                </a:cubicBezTo>
                <a:cubicBezTo>
                  <a:pt x="258" y="580"/>
                  <a:pt x="186" y="553"/>
                  <a:pt x="131" y="498"/>
                </a:cubicBezTo>
                <a:cubicBezTo>
                  <a:pt x="22" y="389"/>
                  <a:pt x="22" y="212"/>
                  <a:pt x="131" y="102"/>
                </a:cubicBezTo>
                <a:cubicBezTo>
                  <a:pt x="186" y="48"/>
                  <a:pt x="258" y="20"/>
                  <a:pt x="329" y="20"/>
                </a:cubicBezTo>
                <a:moveTo>
                  <a:pt x="329" y="0"/>
                </a:moveTo>
                <a:cubicBezTo>
                  <a:pt x="249" y="0"/>
                  <a:pt x="174" y="32"/>
                  <a:pt x="117" y="88"/>
                </a:cubicBezTo>
                <a:cubicBezTo>
                  <a:pt x="0" y="205"/>
                  <a:pt x="0" y="396"/>
                  <a:pt x="117" y="513"/>
                </a:cubicBezTo>
                <a:cubicBezTo>
                  <a:pt x="174" y="569"/>
                  <a:pt x="249" y="600"/>
                  <a:pt x="329" y="600"/>
                </a:cubicBezTo>
                <a:cubicBezTo>
                  <a:pt x="409" y="600"/>
                  <a:pt x="485" y="569"/>
                  <a:pt x="541" y="513"/>
                </a:cubicBezTo>
                <a:cubicBezTo>
                  <a:pt x="658" y="396"/>
                  <a:pt x="658" y="205"/>
                  <a:pt x="541" y="88"/>
                </a:cubicBezTo>
                <a:cubicBezTo>
                  <a:pt x="485" y="32"/>
                  <a:pt x="409" y="0"/>
                  <a:pt x="329"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1" name="Oval 47"/>
          <p:cNvSpPr>
            <a:spLocks noChangeArrowheads="1"/>
          </p:cNvSpPr>
          <p:nvPr/>
        </p:nvSpPr>
        <p:spPr bwMode="auto">
          <a:xfrm>
            <a:off x="6549257"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dirty="0">
              <a:cs typeface="+mn-ea"/>
              <a:sym typeface="+mn-lt"/>
            </a:endParaRPr>
          </a:p>
        </p:txBody>
      </p:sp>
      <p:sp>
        <p:nvSpPr>
          <p:cNvPr id="42" name="Freeform 48"/>
          <p:cNvSpPr>
            <a:spLocks noEditPoints="1"/>
          </p:cNvSpPr>
          <p:nvPr/>
        </p:nvSpPr>
        <p:spPr bwMode="auto">
          <a:xfrm>
            <a:off x="6531732"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4" y="20"/>
                  <a:pt x="580" y="145"/>
                  <a:pt x="580" y="300"/>
                </a:cubicBezTo>
                <a:cubicBezTo>
                  <a:pt x="580" y="455"/>
                  <a:pt x="454" y="580"/>
                  <a:pt x="300" y="580"/>
                </a:cubicBezTo>
                <a:cubicBezTo>
                  <a:pt x="145" y="580"/>
                  <a:pt x="20" y="455"/>
                  <a:pt x="20" y="300"/>
                </a:cubicBezTo>
                <a:cubicBezTo>
                  <a:pt x="20" y="145"/>
                  <a:pt x="145" y="20"/>
                  <a:pt x="300" y="20"/>
                </a:cubicBezTo>
                <a:moveTo>
                  <a:pt x="300" y="0"/>
                </a:moveTo>
                <a:cubicBezTo>
                  <a:pt x="300" y="0"/>
                  <a:pt x="300" y="0"/>
                  <a:pt x="300" y="0"/>
                </a:cubicBezTo>
                <a:cubicBezTo>
                  <a:pt x="134" y="0"/>
                  <a:pt x="0" y="135"/>
                  <a:pt x="0" y="300"/>
                </a:cubicBezTo>
                <a:cubicBezTo>
                  <a:pt x="0" y="465"/>
                  <a:pt x="134" y="600"/>
                  <a:pt x="300" y="600"/>
                </a:cubicBezTo>
                <a:cubicBezTo>
                  <a:pt x="465" y="600"/>
                  <a:pt x="600" y="465"/>
                  <a:pt x="600" y="300"/>
                </a:cubicBezTo>
                <a:cubicBezTo>
                  <a:pt x="600" y="135"/>
                  <a:pt x="465" y="0"/>
                  <a:pt x="30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3" name="Freeform 27"/>
          <p:cNvSpPr>
            <a:spLocks noEditPoints="1"/>
          </p:cNvSpPr>
          <p:nvPr/>
        </p:nvSpPr>
        <p:spPr bwMode="auto">
          <a:xfrm>
            <a:off x="7406066" y="2673534"/>
            <a:ext cx="454880" cy="46411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4" name="Freeform 28"/>
          <p:cNvSpPr>
            <a:spLocks noEditPoints="1"/>
          </p:cNvSpPr>
          <p:nvPr/>
        </p:nvSpPr>
        <p:spPr bwMode="auto">
          <a:xfrm>
            <a:off x="6845943" y="3996162"/>
            <a:ext cx="443335" cy="471043"/>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5" name="Freeform 29"/>
          <p:cNvSpPr>
            <a:spLocks noEditPoints="1"/>
          </p:cNvSpPr>
          <p:nvPr/>
        </p:nvSpPr>
        <p:spPr bwMode="auto">
          <a:xfrm>
            <a:off x="8663976" y="2129023"/>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6" name="Freeform 30"/>
          <p:cNvSpPr>
            <a:spLocks noEditPoints="1"/>
          </p:cNvSpPr>
          <p:nvPr/>
        </p:nvSpPr>
        <p:spPr bwMode="auto">
          <a:xfrm>
            <a:off x="10091002" y="2666393"/>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7" name="Freeform 31"/>
          <p:cNvSpPr>
            <a:spLocks noEditPoints="1"/>
          </p:cNvSpPr>
          <p:nvPr/>
        </p:nvSpPr>
        <p:spPr bwMode="auto">
          <a:xfrm>
            <a:off x="10578030" y="4063055"/>
            <a:ext cx="494134" cy="32326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8" name="Oval 5"/>
          <p:cNvSpPr>
            <a:spLocks noChangeArrowheads="1"/>
          </p:cNvSpPr>
          <p:nvPr/>
        </p:nvSpPr>
        <p:spPr bwMode="auto">
          <a:xfrm>
            <a:off x="8311636" y="3464526"/>
            <a:ext cx="1247305" cy="1248066"/>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49" name="组合 48"/>
          <p:cNvGrpSpPr/>
          <p:nvPr/>
        </p:nvGrpSpPr>
        <p:grpSpPr>
          <a:xfrm>
            <a:off x="8211059" y="3352520"/>
            <a:ext cx="1495699" cy="3514092"/>
            <a:chOff x="8211059" y="3352520"/>
            <a:chExt cx="1495699" cy="3514092"/>
          </a:xfrm>
        </p:grpSpPr>
        <p:sp>
          <p:nvSpPr>
            <p:cNvPr id="50" name="Freeform 9"/>
            <p:cNvSpPr>
              <a:spLocks noEditPoints="1"/>
            </p:cNvSpPr>
            <p:nvPr/>
          </p:nvSpPr>
          <p:spPr bwMode="auto">
            <a:xfrm>
              <a:off x="8211059" y="3352520"/>
              <a:ext cx="1449220" cy="1621420"/>
            </a:xfrm>
            <a:custGeom>
              <a:avLst/>
              <a:gdLst>
                <a:gd name="T0" fmla="*/ 804 w 804"/>
                <a:gd name="T1" fmla="*/ 402 h 900"/>
                <a:gd name="T2" fmla="*/ 402 w 804"/>
                <a:gd name="T3" fmla="*/ 0 h 900"/>
                <a:gd name="T4" fmla="*/ 0 w 804"/>
                <a:gd name="T5" fmla="*/ 402 h 900"/>
                <a:gd name="T6" fmla="*/ 333 w 804"/>
                <a:gd name="T7" fmla="*/ 798 h 900"/>
                <a:gd name="T8" fmla="*/ 333 w 804"/>
                <a:gd name="T9" fmla="*/ 900 h 900"/>
                <a:gd name="T10" fmla="*/ 471 w 804"/>
                <a:gd name="T11" fmla="*/ 900 h 900"/>
                <a:gd name="T12" fmla="*/ 471 w 804"/>
                <a:gd name="T13" fmla="*/ 798 h 900"/>
                <a:gd name="T14" fmla="*/ 804 w 804"/>
                <a:gd name="T15" fmla="*/ 402 h 900"/>
                <a:gd name="T16" fmla="*/ 402 w 804"/>
                <a:gd name="T17" fmla="*/ 704 h 900"/>
                <a:gd name="T18" fmla="*/ 100 w 804"/>
                <a:gd name="T19" fmla="*/ 402 h 900"/>
                <a:gd name="T20" fmla="*/ 402 w 804"/>
                <a:gd name="T21" fmla="*/ 100 h 900"/>
                <a:gd name="T22" fmla="*/ 704 w 804"/>
                <a:gd name="T23" fmla="*/ 402 h 900"/>
                <a:gd name="T24" fmla="*/ 402 w 804"/>
                <a:gd name="T25" fmla="*/ 7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4" h="900">
                  <a:moveTo>
                    <a:pt x="804" y="402"/>
                  </a:moveTo>
                  <a:cubicBezTo>
                    <a:pt x="804" y="180"/>
                    <a:pt x="624" y="0"/>
                    <a:pt x="402" y="0"/>
                  </a:cubicBezTo>
                  <a:cubicBezTo>
                    <a:pt x="180" y="0"/>
                    <a:pt x="0" y="180"/>
                    <a:pt x="0" y="402"/>
                  </a:cubicBezTo>
                  <a:cubicBezTo>
                    <a:pt x="0" y="600"/>
                    <a:pt x="144" y="765"/>
                    <a:pt x="333" y="798"/>
                  </a:cubicBezTo>
                  <a:cubicBezTo>
                    <a:pt x="333" y="900"/>
                    <a:pt x="333" y="900"/>
                    <a:pt x="333" y="900"/>
                  </a:cubicBezTo>
                  <a:cubicBezTo>
                    <a:pt x="471" y="900"/>
                    <a:pt x="471" y="900"/>
                    <a:pt x="471" y="900"/>
                  </a:cubicBezTo>
                  <a:cubicBezTo>
                    <a:pt x="471" y="798"/>
                    <a:pt x="471" y="798"/>
                    <a:pt x="471" y="798"/>
                  </a:cubicBezTo>
                  <a:cubicBezTo>
                    <a:pt x="660" y="765"/>
                    <a:pt x="804" y="600"/>
                    <a:pt x="804" y="402"/>
                  </a:cubicBezTo>
                  <a:close/>
                  <a:moveTo>
                    <a:pt x="402" y="704"/>
                  </a:moveTo>
                  <a:cubicBezTo>
                    <a:pt x="235" y="704"/>
                    <a:pt x="100" y="569"/>
                    <a:pt x="100" y="402"/>
                  </a:cubicBezTo>
                  <a:cubicBezTo>
                    <a:pt x="100" y="235"/>
                    <a:pt x="235" y="100"/>
                    <a:pt x="402" y="100"/>
                  </a:cubicBezTo>
                  <a:cubicBezTo>
                    <a:pt x="569" y="100"/>
                    <a:pt x="704" y="235"/>
                    <a:pt x="704" y="402"/>
                  </a:cubicBezTo>
                  <a:cubicBezTo>
                    <a:pt x="704" y="569"/>
                    <a:pt x="569" y="704"/>
                    <a:pt x="402" y="704"/>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nvGrpSpPr>
            <p:cNvPr id="51" name="组合 50"/>
            <p:cNvGrpSpPr/>
            <p:nvPr/>
          </p:nvGrpSpPr>
          <p:grpSpPr>
            <a:xfrm>
              <a:off x="8221727" y="4877173"/>
              <a:ext cx="1485031" cy="1989439"/>
              <a:chOff x="8221727" y="4877173"/>
              <a:chExt cx="1485031" cy="1989439"/>
            </a:xfrm>
          </p:grpSpPr>
          <p:sp>
            <p:nvSpPr>
              <p:cNvPr id="52" name="Rectangle 10"/>
              <p:cNvSpPr>
                <a:spLocks noChangeArrowheads="1"/>
              </p:cNvSpPr>
              <p:nvPr/>
            </p:nvSpPr>
            <p:spPr bwMode="auto">
              <a:xfrm>
                <a:off x="8780233" y="5648262"/>
                <a:ext cx="668988" cy="998148"/>
              </a:xfrm>
              <a:prstGeom prst="rect">
                <a:avLst/>
              </a:prstGeom>
              <a:solidFill>
                <a:srgbClr val="F1A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3" name="Rectangle 11"/>
              <p:cNvSpPr>
                <a:spLocks noChangeArrowheads="1"/>
              </p:cNvSpPr>
              <p:nvPr/>
            </p:nvSpPr>
            <p:spPr bwMode="auto">
              <a:xfrm>
                <a:off x="8780233" y="5648262"/>
                <a:ext cx="668988" cy="9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4" name="Rectangle 12"/>
              <p:cNvSpPr>
                <a:spLocks noChangeArrowheads="1"/>
              </p:cNvSpPr>
              <p:nvPr/>
            </p:nvSpPr>
            <p:spPr bwMode="auto">
              <a:xfrm>
                <a:off x="8470883" y="6193815"/>
                <a:ext cx="970718" cy="672797"/>
              </a:xfrm>
              <a:prstGeom prst="rect">
                <a:avLst/>
              </a:pr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5" name="Rectangle 13"/>
              <p:cNvSpPr>
                <a:spLocks noChangeArrowheads="1"/>
              </p:cNvSpPr>
              <p:nvPr/>
            </p:nvSpPr>
            <p:spPr bwMode="auto">
              <a:xfrm>
                <a:off x="8470883" y="6193815"/>
                <a:ext cx="970718" cy="67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6" name="Freeform 14"/>
              <p:cNvSpPr/>
              <p:nvPr/>
            </p:nvSpPr>
            <p:spPr bwMode="auto">
              <a:xfrm>
                <a:off x="8221727" y="5121757"/>
                <a:ext cx="1227494" cy="1168062"/>
              </a:xfrm>
              <a:custGeom>
                <a:avLst/>
                <a:gdLst>
                  <a:gd name="T0" fmla="*/ 0 w 681"/>
                  <a:gd name="T1" fmla="*/ 110 h 648"/>
                  <a:gd name="T2" fmla="*/ 109 w 681"/>
                  <a:gd name="T3" fmla="*/ 0 h 648"/>
                  <a:gd name="T4" fmla="*/ 571 w 681"/>
                  <a:gd name="T5" fmla="*/ 0 h 648"/>
                  <a:gd name="T6" fmla="*/ 681 w 681"/>
                  <a:gd name="T7" fmla="*/ 110 h 648"/>
                  <a:gd name="T8" fmla="*/ 681 w 681"/>
                  <a:gd name="T9" fmla="*/ 538 h 648"/>
                  <a:gd name="T10" fmla="*/ 571 w 681"/>
                  <a:gd name="T11" fmla="*/ 648 h 648"/>
                  <a:gd name="T12" fmla="*/ 109 w 681"/>
                  <a:gd name="T13" fmla="*/ 648 h 648"/>
                  <a:gd name="T14" fmla="*/ 0 w 681"/>
                  <a:gd name="T15" fmla="*/ 538 h 648"/>
                  <a:gd name="T16" fmla="*/ 0 w 681"/>
                  <a:gd name="T17" fmla="*/ 1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648">
                    <a:moveTo>
                      <a:pt x="0" y="110"/>
                    </a:moveTo>
                    <a:cubicBezTo>
                      <a:pt x="0" y="49"/>
                      <a:pt x="49" y="0"/>
                      <a:pt x="109" y="0"/>
                    </a:cubicBezTo>
                    <a:cubicBezTo>
                      <a:pt x="571" y="0"/>
                      <a:pt x="571" y="0"/>
                      <a:pt x="571" y="0"/>
                    </a:cubicBezTo>
                    <a:cubicBezTo>
                      <a:pt x="632" y="0"/>
                      <a:pt x="681" y="49"/>
                      <a:pt x="681" y="110"/>
                    </a:cubicBezTo>
                    <a:cubicBezTo>
                      <a:pt x="681" y="538"/>
                      <a:pt x="681" y="538"/>
                      <a:pt x="681" y="538"/>
                    </a:cubicBezTo>
                    <a:cubicBezTo>
                      <a:pt x="681" y="598"/>
                      <a:pt x="632" y="648"/>
                      <a:pt x="571" y="648"/>
                    </a:cubicBezTo>
                    <a:cubicBezTo>
                      <a:pt x="109" y="648"/>
                      <a:pt x="109" y="648"/>
                      <a:pt x="109" y="648"/>
                    </a:cubicBezTo>
                    <a:cubicBezTo>
                      <a:pt x="49" y="648"/>
                      <a:pt x="0" y="598"/>
                      <a:pt x="0" y="538"/>
                    </a:cubicBezTo>
                    <a:cubicBezTo>
                      <a:pt x="0" y="110"/>
                      <a:pt x="0" y="110"/>
                      <a:pt x="0" y="11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7" name="Rectangle 15"/>
              <p:cNvSpPr>
                <a:spLocks noChangeArrowheads="1"/>
              </p:cNvSpPr>
              <p:nvPr/>
            </p:nvSpPr>
            <p:spPr bwMode="auto">
              <a:xfrm>
                <a:off x="8762708" y="4973940"/>
                <a:ext cx="371067" cy="1053009"/>
              </a:xfrm>
              <a:prstGeom prst="rect">
                <a:avLst/>
              </a:pr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58" name="Rectangle 16"/>
              <p:cNvSpPr>
                <a:spLocks noChangeArrowheads="1"/>
              </p:cNvSpPr>
              <p:nvPr/>
            </p:nvSpPr>
            <p:spPr bwMode="auto">
              <a:xfrm>
                <a:off x="8762708" y="4973940"/>
                <a:ext cx="371067" cy="105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9" name="Freeform 17"/>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0" name="Freeform 18"/>
              <p:cNvSpPr/>
              <p:nvPr/>
            </p:nvSpPr>
            <p:spPr bwMode="auto">
              <a:xfrm>
                <a:off x="9344834" y="5689407"/>
                <a:ext cx="361924" cy="641558"/>
              </a:xfrm>
              <a:custGeom>
                <a:avLst/>
                <a:gdLst>
                  <a:gd name="T0" fmla="*/ 57 w 201"/>
                  <a:gd name="T1" fmla="*/ 356 h 356"/>
                  <a:gd name="T2" fmla="*/ 163 w 201"/>
                  <a:gd name="T3" fmla="*/ 119 h 356"/>
                  <a:gd name="T4" fmla="*/ 0 w 201"/>
                  <a:gd name="T5" fmla="*/ 164 h 356"/>
                  <a:gd name="T6" fmla="*/ 57 w 201"/>
                  <a:gd name="T7" fmla="*/ 356 h 356"/>
                </a:gdLst>
                <a:ahLst/>
                <a:cxnLst>
                  <a:cxn ang="0">
                    <a:pos x="T0" y="T1"/>
                  </a:cxn>
                  <a:cxn ang="0">
                    <a:pos x="T2" y="T3"/>
                  </a:cxn>
                  <a:cxn ang="0">
                    <a:pos x="T4" y="T5"/>
                  </a:cxn>
                  <a:cxn ang="0">
                    <a:pos x="T6" y="T7"/>
                  </a:cxn>
                </a:cxnLst>
                <a:rect l="0" t="0" r="r" b="b"/>
                <a:pathLst>
                  <a:path w="201" h="356">
                    <a:moveTo>
                      <a:pt x="57" y="356"/>
                    </a:moveTo>
                    <a:cubicBezTo>
                      <a:pt x="57" y="356"/>
                      <a:pt x="201" y="219"/>
                      <a:pt x="163" y="119"/>
                    </a:cubicBezTo>
                    <a:cubicBezTo>
                      <a:pt x="118" y="0"/>
                      <a:pt x="0" y="164"/>
                      <a:pt x="0" y="164"/>
                    </a:cubicBezTo>
                    <a:cubicBezTo>
                      <a:pt x="57" y="356"/>
                      <a:pt x="57" y="356"/>
                      <a:pt x="57" y="356"/>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1" name="Freeform 19"/>
              <p:cNvSpPr/>
              <p:nvPr/>
            </p:nvSpPr>
            <p:spPr bwMode="auto">
              <a:xfrm>
                <a:off x="8839665" y="5121757"/>
                <a:ext cx="52574" cy="0"/>
              </a:xfrm>
              <a:custGeom>
                <a:avLst/>
                <a:gdLst>
                  <a:gd name="T0" fmla="*/ 29 w 29"/>
                  <a:gd name="T1" fmla="*/ 0 w 29"/>
                  <a:gd name="T2" fmla="*/ 0 w 29"/>
                  <a:gd name="T3" fmla="*/ 29 w 29"/>
                  <a:gd name="T4" fmla="*/ 29 w 29"/>
                </a:gdLst>
                <a:ahLst/>
                <a:cxnLst>
                  <a:cxn ang="0">
                    <a:pos x="T0" y="0"/>
                  </a:cxn>
                  <a:cxn ang="0">
                    <a:pos x="T1" y="0"/>
                  </a:cxn>
                  <a:cxn ang="0">
                    <a:pos x="T2" y="0"/>
                  </a:cxn>
                  <a:cxn ang="0">
                    <a:pos x="T3" y="0"/>
                  </a:cxn>
                  <a:cxn ang="0">
                    <a:pos x="T4" y="0"/>
                  </a:cxn>
                </a:cxnLst>
                <a:rect l="0" t="0" r="r" b="b"/>
                <a:pathLst>
                  <a:path w="29">
                    <a:moveTo>
                      <a:pt x="29" y="0"/>
                    </a:moveTo>
                    <a:cubicBezTo>
                      <a:pt x="0" y="0"/>
                      <a:pt x="0" y="0"/>
                      <a:pt x="0" y="0"/>
                    </a:cubicBezTo>
                    <a:cubicBezTo>
                      <a:pt x="0" y="0"/>
                      <a:pt x="0" y="0"/>
                      <a:pt x="0" y="0"/>
                    </a:cubicBezTo>
                    <a:cubicBezTo>
                      <a:pt x="29" y="0"/>
                      <a:pt x="29" y="0"/>
                      <a:pt x="29" y="0"/>
                    </a:cubicBezTo>
                    <a:cubicBezTo>
                      <a:pt x="29" y="0"/>
                      <a:pt x="29" y="0"/>
                      <a:pt x="29"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2" name="Rectangle 20"/>
              <p:cNvSpPr>
                <a:spLocks noChangeArrowheads="1"/>
              </p:cNvSpPr>
              <p:nvPr/>
            </p:nvSpPr>
            <p:spPr bwMode="auto">
              <a:xfrm>
                <a:off x="9441601" y="6646410"/>
                <a:ext cx="7619" cy="220202"/>
              </a:xfrm>
              <a:prstGeom prst="rect">
                <a:avLst/>
              </a:prstGeom>
              <a:solidFill>
                <a:srgbClr val="FBE6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3" name="Rectangle 21"/>
              <p:cNvSpPr>
                <a:spLocks noChangeArrowheads="1"/>
              </p:cNvSpPr>
              <p:nvPr/>
            </p:nvSpPr>
            <p:spPr bwMode="auto">
              <a:xfrm>
                <a:off x="9441601" y="6646410"/>
                <a:ext cx="7619" cy="22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4" name="Freeform 22"/>
              <p:cNvSpPr/>
              <p:nvPr/>
            </p:nvSpPr>
            <p:spPr bwMode="auto">
              <a:xfrm>
                <a:off x="9441601" y="6309630"/>
                <a:ext cx="7619" cy="336780"/>
              </a:xfrm>
              <a:custGeom>
                <a:avLst/>
                <a:gdLst>
                  <a:gd name="T0" fmla="*/ 0 w 4"/>
                  <a:gd name="T1" fmla="*/ 0 h 187"/>
                  <a:gd name="T2" fmla="*/ 0 w 4"/>
                  <a:gd name="T3" fmla="*/ 187 h 187"/>
                  <a:gd name="T4" fmla="*/ 4 w 4"/>
                  <a:gd name="T5" fmla="*/ 187 h 187"/>
                  <a:gd name="T6" fmla="*/ 4 w 4"/>
                  <a:gd name="T7" fmla="*/ 12 h 187"/>
                  <a:gd name="T8" fmla="*/ 3 w 4"/>
                  <a:gd name="T9" fmla="*/ 12 h 187"/>
                  <a:gd name="T10" fmla="*/ 0 w 4"/>
                  <a:gd name="T11" fmla="*/ 0 h 187"/>
                </a:gdLst>
                <a:ahLst/>
                <a:cxnLst>
                  <a:cxn ang="0">
                    <a:pos x="T0" y="T1"/>
                  </a:cxn>
                  <a:cxn ang="0">
                    <a:pos x="T2" y="T3"/>
                  </a:cxn>
                  <a:cxn ang="0">
                    <a:pos x="T4" y="T5"/>
                  </a:cxn>
                  <a:cxn ang="0">
                    <a:pos x="T6" y="T7"/>
                  </a:cxn>
                  <a:cxn ang="0">
                    <a:pos x="T8" y="T9"/>
                  </a:cxn>
                  <a:cxn ang="0">
                    <a:pos x="T10" y="T11"/>
                  </a:cxn>
                </a:cxnLst>
                <a:rect l="0" t="0" r="r" b="b"/>
                <a:pathLst>
                  <a:path w="4" h="187">
                    <a:moveTo>
                      <a:pt x="0" y="0"/>
                    </a:moveTo>
                    <a:cubicBezTo>
                      <a:pt x="0" y="187"/>
                      <a:pt x="0" y="187"/>
                      <a:pt x="0" y="187"/>
                    </a:cubicBezTo>
                    <a:cubicBezTo>
                      <a:pt x="4" y="187"/>
                      <a:pt x="4" y="187"/>
                      <a:pt x="4" y="187"/>
                    </a:cubicBezTo>
                    <a:cubicBezTo>
                      <a:pt x="4" y="12"/>
                      <a:pt x="4" y="12"/>
                      <a:pt x="4" y="12"/>
                    </a:cubicBezTo>
                    <a:cubicBezTo>
                      <a:pt x="4" y="12"/>
                      <a:pt x="3" y="12"/>
                      <a:pt x="3" y="12"/>
                    </a:cubicBezTo>
                    <a:cubicBezTo>
                      <a:pt x="0" y="0"/>
                      <a:pt x="0" y="0"/>
                      <a:pt x="0" y="0"/>
                    </a:cubicBezTo>
                  </a:path>
                </a:pathLst>
              </a:custGeom>
              <a:solidFill>
                <a:srgbClr val="ED9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5" name="Freeform 23"/>
              <p:cNvSpPr/>
              <p:nvPr/>
            </p:nvSpPr>
            <p:spPr bwMode="auto">
              <a:xfrm>
                <a:off x="8955480" y="6208292"/>
                <a:ext cx="486121" cy="658320"/>
              </a:xfrm>
              <a:custGeom>
                <a:avLst/>
                <a:gdLst>
                  <a:gd name="T0" fmla="*/ 253 w 270"/>
                  <a:gd name="T1" fmla="*/ 0 h 365"/>
                  <a:gd name="T2" fmla="*/ 164 w 270"/>
                  <a:gd name="T3" fmla="*/ 45 h 365"/>
                  <a:gd name="T4" fmla="*/ 0 w 270"/>
                  <a:gd name="T5" fmla="*/ 45 h 365"/>
                  <a:gd name="T6" fmla="*/ 0 w 270"/>
                  <a:gd name="T7" fmla="*/ 365 h 365"/>
                  <a:gd name="T8" fmla="*/ 270 w 270"/>
                  <a:gd name="T9" fmla="*/ 365 h 365"/>
                  <a:gd name="T10" fmla="*/ 270 w 270"/>
                  <a:gd name="T11" fmla="*/ 243 h 365"/>
                  <a:gd name="T12" fmla="*/ 270 w 270"/>
                  <a:gd name="T13" fmla="*/ 56 h 365"/>
                  <a:gd name="T14" fmla="*/ 253 w 2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65">
                    <a:moveTo>
                      <a:pt x="253" y="0"/>
                    </a:moveTo>
                    <a:cubicBezTo>
                      <a:pt x="233" y="27"/>
                      <a:pt x="201" y="45"/>
                      <a:pt x="164" y="45"/>
                    </a:cubicBezTo>
                    <a:cubicBezTo>
                      <a:pt x="0" y="45"/>
                      <a:pt x="0" y="45"/>
                      <a:pt x="0" y="45"/>
                    </a:cubicBezTo>
                    <a:cubicBezTo>
                      <a:pt x="0" y="365"/>
                      <a:pt x="0" y="365"/>
                      <a:pt x="0" y="365"/>
                    </a:cubicBezTo>
                    <a:cubicBezTo>
                      <a:pt x="270" y="365"/>
                      <a:pt x="270" y="365"/>
                      <a:pt x="270" y="365"/>
                    </a:cubicBezTo>
                    <a:cubicBezTo>
                      <a:pt x="270" y="243"/>
                      <a:pt x="270" y="243"/>
                      <a:pt x="270" y="243"/>
                    </a:cubicBezTo>
                    <a:cubicBezTo>
                      <a:pt x="270" y="56"/>
                      <a:pt x="270" y="56"/>
                      <a:pt x="270" y="56"/>
                    </a:cubicBezTo>
                    <a:cubicBezTo>
                      <a:pt x="253" y="0"/>
                      <a:pt x="253" y="0"/>
                      <a:pt x="25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6" name="Freeform 24"/>
              <p:cNvSpPr/>
              <p:nvPr/>
            </p:nvSpPr>
            <p:spPr bwMode="auto">
              <a:xfrm>
                <a:off x="8955480" y="6145812"/>
                <a:ext cx="455644" cy="144008"/>
              </a:xfrm>
              <a:custGeom>
                <a:avLst/>
                <a:gdLst>
                  <a:gd name="T0" fmla="*/ 243 w 253"/>
                  <a:gd name="T1" fmla="*/ 0 h 80"/>
                  <a:gd name="T2" fmla="*/ 75 w 253"/>
                  <a:gd name="T3" fmla="*/ 57 h 80"/>
                  <a:gd name="T4" fmla="*/ 48 w 253"/>
                  <a:gd name="T5" fmla="*/ 61 h 80"/>
                  <a:gd name="T6" fmla="*/ 0 w 253"/>
                  <a:gd name="T7" fmla="*/ 46 h 80"/>
                  <a:gd name="T8" fmla="*/ 0 w 253"/>
                  <a:gd name="T9" fmla="*/ 80 h 80"/>
                  <a:gd name="T10" fmla="*/ 164 w 253"/>
                  <a:gd name="T11" fmla="*/ 80 h 80"/>
                  <a:gd name="T12" fmla="*/ 253 w 253"/>
                  <a:gd name="T13" fmla="*/ 35 h 80"/>
                  <a:gd name="T14" fmla="*/ 243 w 25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80">
                    <a:moveTo>
                      <a:pt x="243" y="0"/>
                    </a:moveTo>
                    <a:cubicBezTo>
                      <a:pt x="75" y="57"/>
                      <a:pt x="75" y="57"/>
                      <a:pt x="75" y="57"/>
                    </a:cubicBezTo>
                    <a:cubicBezTo>
                      <a:pt x="66" y="59"/>
                      <a:pt x="57" y="61"/>
                      <a:pt x="48" y="61"/>
                    </a:cubicBezTo>
                    <a:cubicBezTo>
                      <a:pt x="31" y="61"/>
                      <a:pt x="14" y="55"/>
                      <a:pt x="0" y="46"/>
                    </a:cubicBezTo>
                    <a:cubicBezTo>
                      <a:pt x="0" y="80"/>
                      <a:pt x="0" y="80"/>
                      <a:pt x="0" y="80"/>
                    </a:cubicBezTo>
                    <a:cubicBezTo>
                      <a:pt x="164" y="80"/>
                      <a:pt x="164" y="80"/>
                      <a:pt x="164" y="80"/>
                    </a:cubicBezTo>
                    <a:cubicBezTo>
                      <a:pt x="201" y="80"/>
                      <a:pt x="233" y="62"/>
                      <a:pt x="253" y="35"/>
                    </a:cubicBezTo>
                    <a:cubicBezTo>
                      <a:pt x="243" y="0"/>
                      <a:pt x="243" y="0"/>
                      <a:pt x="24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7" name="Freeform 25"/>
              <p:cNvSpPr>
                <a:spLocks noEditPoints="1"/>
              </p:cNvSpPr>
              <p:nvPr/>
            </p:nvSpPr>
            <p:spPr bwMode="auto">
              <a:xfrm>
                <a:off x="8955480" y="5332816"/>
                <a:ext cx="55622" cy="645368"/>
              </a:xfrm>
              <a:custGeom>
                <a:avLst/>
                <a:gdLst>
                  <a:gd name="T0" fmla="*/ 0 w 31"/>
                  <a:gd name="T1" fmla="*/ 336 h 358"/>
                  <a:gd name="T2" fmla="*/ 0 w 31"/>
                  <a:gd name="T3" fmla="*/ 358 h 358"/>
                  <a:gd name="T4" fmla="*/ 22 w 31"/>
                  <a:gd name="T5" fmla="*/ 348 h 358"/>
                  <a:gd name="T6" fmla="*/ 31 w 31"/>
                  <a:gd name="T7" fmla="*/ 345 h 358"/>
                  <a:gd name="T8" fmla="*/ 0 w 31"/>
                  <a:gd name="T9" fmla="*/ 336 h 358"/>
                  <a:gd name="T10" fmla="*/ 0 w 31"/>
                  <a:gd name="T11" fmla="*/ 169 h 358"/>
                  <a:gd name="T12" fmla="*/ 0 w 31"/>
                  <a:gd name="T13" fmla="*/ 186 h 358"/>
                  <a:gd name="T14" fmla="*/ 12 w 31"/>
                  <a:gd name="T15" fmla="*/ 181 h 358"/>
                  <a:gd name="T16" fmla="*/ 25 w 31"/>
                  <a:gd name="T17" fmla="*/ 177 h 358"/>
                  <a:gd name="T18" fmla="*/ 0 w 31"/>
                  <a:gd name="T19" fmla="*/ 169 h 358"/>
                  <a:gd name="T20" fmla="*/ 0 w 31"/>
                  <a:gd name="T21" fmla="*/ 0 h 358"/>
                  <a:gd name="T22" fmla="*/ 0 w 31"/>
                  <a:gd name="T23" fmla="*/ 18 h 358"/>
                  <a:gd name="T24" fmla="*/ 12 w 31"/>
                  <a:gd name="T25" fmla="*/ 14 h 358"/>
                  <a:gd name="T26" fmla="*/ 27 w 31"/>
                  <a:gd name="T27" fmla="*/ 9 h 358"/>
                  <a:gd name="T28" fmla="*/ 0 w 31"/>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58">
                    <a:moveTo>
                      <a:pt x="0" y="336"/>
                    </a:moveTo>
                    <a:cubicBezTo>
                      <a:pt x="0" y="358"/>
                      <a:pt x="0" y="358"/>
                      <a:pt x="0" y="358"/>
                    </a:cubicBezTo>
                    <a:cubicBezTo>
                      <a:pt x="7" y="354"/>
                      <a:pt x="14" y="350"/>
                      <a:pt x="22" y="348"/>
                    </a:cubicBezTo>
                    <a:cubicBezTo>
                      <a:pt x="31" y="345"/>
                      <a:pt x="31" y="345"/>
                      <a:pt x="31" y="345"/>
                    </a:cubicBezTo>
                    <a:cubicBezTo>
                      <a:pt x="20" y="344"/>
                      <a:pt x="10" y="341"/>
                      <a:pt x="0" y="336"/>
                    </a:cubicBezTo>
                    <a:moveTo>
                      <a:pt x="0" y="169"/>
                    </a:moveTo>
                    <a:cubicBezTo>
                      <a:pt x="0" y="186"/>
                      <a:pt x="0" y="186"/>
                      <a:pt x="0" y="186"/>
                    </a:cubicBezTo>
                    <a:cubicBezTo>
                      <a:pt x="4" y="184"/>
                      <a:pt x="8" y="182"/>
                      <a:pt x="12" y="181"/>
                    </a:cubicBezTo>
                    <a:cubicBezTo>
                      <a:pt x="25" y="177"/>
                      <a:pt x="25" y="177"/>
                      <a:pt x="25" y="177"/>
                    </a:cubicBezTo>
                    <a:cubicBezTo>
                      <a:pt x="16" y="175"/>
                      <a:pt x="8" y="173"/>
                      <a:pt x="0" y="169"/>
                    </a:cubicBezTo>
                    <a:moveTo>
                      <a:pt x="0" y="0"/>
                    </a:moveTo>
                    <a:cubicBezTo>
                      <a:pt x="0" y="18"/>
                      <a:pt x="0" y="18"/>
                      <a:pt x="0" y="18"/>
                    </a:cubicBezTo>
                    <a:cubicBezTo>
                      <a:pt x="4" y="17"/>
                      <a:pt x="8" y="15"/>
                      <a:pt x="12" y="14"/>
                    </a:cubicBezTo>
                    <a:cubicBezTo>
                      <a:pt x="27" y="9"/>
                      <a:pt x="27" y="9"/>
                      <a:pt x="27" y="9"/>
                    </a:cubicBezTo>
                    <a:cubicBezTo>
                      <a:pt x="18" y="7"/>
                      <a:pt x="9" y="4"/>
                      <a:pt x="0"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8" name="Freeform 26"/>
              <p:cNvSpPr>
                <a:spLocks noEditPoints="1"/>
              </p:cNvSpPr>
              <p:nvPr/>
            </p:nvSpPr>
            <p:spPr bwMode="auto">
              <a:xfrm>
                <a:off x="9465221" y="5904275"/>
                <a:ext cx="172962" cy="410689"/>
              </a:xfrm>
              <a:custGeom>
                <a:avLst/>
                <a:gdLst>
                  <a:gd name="T0" fmla="*/ 63 w 96"/>
                  <a:gd name="T1" fmla="*/ 148 h 228"/>
                  <a:gd name="T2" fmla="*/ 0 w 96"/>
                  <a:gd name="T3" fmla="*/ 228 h 228"/>
                  <a:gd name="T4" fmla="*/ 63 w 96"/>
                  <a:gd name="T5" fmla="*/ 148 h 228"/>
                  <a:gd name="T6" fmla="*/ 63 w 96"/>
                  <a:gd name="T7" fmla="*/ 148 h 228"/>
                  <a:gd name="T8" fmla="*/ 63 w 96"/>
                  <a:gd name="T9" fmla="*/ 148 h 228"/>
                  <a:gd name="T10" fmla="*/ 63 w 96"/>
                  <a:gd name="T11" fmla="*/ 148 h 228"/>
                  <a:gd name="T12" fmla="*/ 63 w 96"/>
                  <a:gd name="T13" fmla="*/ 148 h 228"/>
                  <a:gd name="T14" fmla="*/ 63 w 96"/>
                  <a:gd name="T15" fmla="*/ 148 h 228"/>
                  <a:gd name="T16" fmla="*/ 63 w 96"/>
                  <a:gd name="T17" fmla="*/ 148 h 228"/>
                  <a:gd name="T18" fmla="*/ 96 w 96"/>
                  <a:gd name="T19" fmla="*/ 1 h 228"/>
                  <a:gd name="T20" fmla="*/ 96 w 96"/>
                  <a:gd name="T21" fmla="*/ 1 h 228"/>
                  <a:gd name="T22" fmla="*/ 96 w 96"/>
                  <a:gd name="T23" fmla="*/ 1 h 228"/>
                  <a:gd name="T24" fmla="*/ 96 w 96"/>
                  <a:gd name="T25" fmla="*/ 0 h 228"/>
                  <a:gd name="T26" fmla="*/ 96 w 96"/>
                  <a:gd name="T27" fmla="*/ 0 h 228"/>
                  <a:gd name="T28" fmla="*/ 96 w 96"/>
                  <a:gd name="T29" fmla="*/ 0 h 228"/>
                  <a:gd name="T30" fmla="*/ 96 w 96"/>
                  <a:gd name="T31" fmla="*/ 0 h 228"/>
                  <a:gd name="T32" fmla="*/ 96 w 96"/>
                  <a:gd name="T33" fmla="*/ 0 h 228"/>
                  <a:gd name="T34" fmla="*/ 96 w 96"/>
                  <a:gd name="T35" fmla="*/ 0 h 228"/>
                  <a:gd name="T36" fmla="*/ 96 w 96"/>
                  <a:gd name="T37" fmla="*/ 0 h 228"/>
                  <a:gd name="T38" fmla="*/ 96 w 96"/>
                  <a:gd name="T39" fmla="*/ 0 h 228"/>
                  <a:gd name="T40" fmla="*/ 96 w 96"/>
                  <a:gd name="T41" fmla="*/ 0 h 228"/>
                  <a:gd name="T42" fmla="*/ 96 w 96"/>
                  <a:gd name="T43" fmla="*/ 0 h 228"/>
                  <a:gd name="T44" fmla="*/ 96 w 96"/>
                  <a:gd name="T45" fmla="*/ 0 h 228"/>
                  <a:gd name="T46" fmla="*/ 96 w 96"/>
                  <a:gd name="T47" fmla="*/ 0 h 228"/>
                  <a:gd name="T48" fmla="*/ 96 w 96"/>
                  <a:gd name="T4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228">
                    <a:moveTo>
                      <a:pt x="63" y="148"/>
                    </a:moveTo>
                    <a:cubicBezTo>
                      <a:pt x="40" y="184"/>
                      <a:pt x="13" y="213"/>
                      <a:pt x="0" y="228"/>
                    </a:cubicBezTo>
                    <a:cubicBezTo>
                      <a:pt x="13" y="213"/>
                      <a:pt x="40" y="184"/>
                      <a:pt x="63" y="148"/>
                    </a:cubicBezTo>
                    <a:moveTo>
                      <a:pt x="63" y="148"/>
                    </a:moveTo>
                    <a:cubicBezTo>
                      <a:pt x="63" y="148"/>
                      <a:pt x="63" y="148"/>
                      <a:pt x="63" y="148"/>
                    </a:cubicBezTo>
                    <a:cubicBezTo>
                      <a:pt x="63" y="148"/>
                      <a:pt x="63" y="148"/>
                      <a:pt x="63" y="148"/>
                    </a:cubicBezTo>
                    <a:moveTo>
                      <a:pt x="63" y="148"/>
                    </a:moveTo>
                    <a:cubicBezTo>
                      <a:pt x="63" y="148"/>
                      <a:pt x="63" y="148"/>
                      <a:pt x="63" y="148"/>
                    </a:cubicBezTo>
                    <a:cubicBezTo>
                      <a:pt x="63" y="148"/>
                      <a:pt x="63" y="148"/>
                      <a:pt x="63" y="148"/>
                    </a:cubicBezTo>
                    <a:moveTo>
                      <a:pt x="96" y="1"/>
                    </a:moveTo>
                    <a:cubicBezTo>
                      <a:pt x="96" y="1"/>
                      <a:pt x="96" y="1"/>
                      <a:pt x="96" y="1"/>
                    </a:cubicBezTo>
                    <a:cubicBezTo>
                      <a:pt x="96" y="1"/>
                      <a:pt x="96" y="1"/>
                      <a:pt x="96" y="1"/>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cubicBezTo>
                      <a:pt x="96" y="0"/>
                      <a:pt x="96" y="0"/>
                      <a:pt x="96" y="0"/>
                    </a:cubicBezTo>
                  </a:path>
                </a:pathLst>
              </a:custGeom>
              <a:solidFill>
                <a:srgbClr val="FBE6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9" name="Freeform 27"/>
              <p:cNvSpPr>
                <a:spLocks noEditPoints="1"/>
              </p:cNvSpPr>
              <p:nvPr/>
            </p:nvSpPr>
            <p:spPr bwMode="auto">
              <a:xfrm>
                <a:off x="9393599" y="5853225"/>
                <a:ext cx="277348" cy="477740"/>
              </a:xfrm>
              <a:custGeom>
                <a:avLst/>
                <a:gdLst>
                  <a:gd name="T0" fmla="*/ 136 w 154"/>
                  <a:gd name="T1" fmla="*/ 28 h 265"/>
                  <a:gd name="T2" fmla="*/ 141 w 154"/>
                  <a:gd name="T3" fmla="*/ 55 h 265"/>
                  <a:gd name="T4" fmla="*/ 83 w 154"/>
                  <a:gd name="T5" fmla="*/ 135 h 265"/>
                  <a:gd name="T6" fmla="*/ 0 w 154"/>
                  <a:gd name="T7" fmla="*/ 162 h 265"/>
                  <a:gd name="T8" fmla="*/ 10 w 154"/>
                  <a:gd name="T9" fmla="*/ 197 h 265"/>
                  <a:gd name="T10" fmla="*/ 27 w 154"/>
                  <a:gd name="T11" fmla="*/ 253 h 265"/>
                  <a:gd name="T12" fmla="*/ 30 w 154"/>
                  <a:gd name="T13" fmla="*/ 265 h 265"/>
                  <a:gd name="T14" fmla="*/ 31 w 154"/>
                  <a:gd name="T15" fmla="*/ 265 h 265"/>
                  <a:gd name="T16" fmla="*/ 31 w 154"/>
                  <a:gd name="T17" fmla="*/ 265 h 265"/>
                  <a:gd name="T18" fmla="*/ 40 w 154"/>
                  <a:gd name="T19" fmla="*/ 256 h 265"/>
                  <a:gd name="T20" fmla="*/ 103 w 154"/>
                  <a:gd name="T21" fmla="*/ 176 h 265"/>
                  <a:gd name="T22" fmla="*/ 103 w 154"/>
                  <a:gd name="T23" fmla="*/ 176 h 265"/>
                  <a:gd name="T24" fmla="*/ 103 w 154"/>
                  <a:gd name="T25" fmla="*/ 176 h 265"/>
                  <a:gd name="T26" fmla="*/ 103 w 154"/>
                  <a:gd name="T27" fmla="*/ 176 h 265"/>
                  <a:gd name="T28" fmla="*/ 103 w 154"/>
                  <a:gd name="T29" fmla="*/ 176 h 265"/>
                  <a:gd name="T30" fmla="*/ 136 w 154"/>
                  <a:gd name="T31" fmla="*/ 29 h 265"/>
                  <a:gd name="T32" fmla="*/ 136 w 154"/>
                  <a:gd name="T33" fmla="*/ 29 h 265"/>
                  <a:gd name="T34" fmla="*/ 136 w 154"/>
                  <a:gd name="T35" fmla="*/ 28 h 265"/>
                  <a:gd name="T36" fmla="*/ 136 w 154"/>
                  <a:gd name="T37" fmla="*/ 28 h 265"/>
                  <a:gd name="T38" fmla="*/ 136 w 154"/>
                  <a:gd name="T39" fmla="*/ 28 h 265"/>
                  <a:gd name="T40" fmla="*/ 136 w 154"/>
                  <a:gd name="T41" fmla="*/ 28 h 265"/>
                  <a:gd name="T42" fmla="*/ 136 w 154"/>
                  <a:gd name="T43" fmla="*/ 28 h 265"/>
                  <a:gd name="T44" fmla="*/ 136 w 154"/>
                  <a:gd name="T45" fmla="*/ 28 h 265"/>
                  <a:gd name="T46" fmla="*/ 136 w 154"/>
                  <a:gd name="T47" fmla="*/ 28 h 265"/>
                  <a:gd name="T48" fmla="*/ 136 w 154"/>
                  <a:gd name="T49" fmla="*/ 28 h 265"/>
                  <a:gd name="T50" fmla="*/ 121 w 154"/>
                  <a:gd name="T51" fmla="*/ 0 h 265"/>
                  <a:gd name="T52" fmla="*/ 124 w 154"/>
                  <a:gd name="T53" fmla="*/ 4 h 265"/>
                  <a:gd name="T54" fmla="*/ 121 w 154"/>
                  <a:gd name="T5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 h="265">
                    <a:moveTo>
                      <a:pt x="136" y="28"/>
                    </a:moveTo>
                    <a:cubicBezTo>
                      <a:pt x="139" y="37"/>
                      <a:pt x="141" y="46"/>
                      <a:pt x="141" y="55"/>
                    </a:cubicBezTo>
                    <a:cubicBezTo>
                      <a:pt x="141" y="90"/>
                      <a:pt x="118" y="123"/>
                      <a:pt x="83" y="135"/>
                    </a:cubicBezTo>
                    <a:cubicBezTo>
                      <a:pt x="0" y="162"/>
                      <a:pt x="0" y="162"/>
                      <a:pt x="0" y="162"/>
                    </a:cubicBezTo>
                    <a:cubicBezTo>
                      <a:pt x="10" y="197"/>
                      <a:pt x="10" y="197"/>
                      <a:pt x="10" y="197"/>
                    </a:cubicBezTo>
                    <a:cubicBezTo>
                      <a:pt x="27" y="253"/>
                      <a:pt x="27" y="253"/>
                      <a:pt x="27" y="253"/>
                    </a:cubicBezTo>
                    <a:cubicBezTo>
                      <a:pt x="30" y="265"/>
                      <a:pt x="30" y="265"/>
                      <a:pt x="30" y="265"/>
                    </a:cubicBezTo>
                    <a:cubicBezTo>
                      <a:pt x="30" y="265"/>
                      <a:pt x="31" y="265"/>
                      <a:pt x="31" y="265"/>
                    </a:cubicBezTo>
                    <a:cubicBezTo>
                      <a:pt x="31" y="265"/>
                      <a:pt x="31" y="265"/>
                      <a:pt x="31" y="265"/>
                    </a:cubicBezTo>
                    <a:cubicBezTo>
                      <a:pt x="32" y="264"/>
                      <a:pt x="35" y="260"/>
                      <a:pt x="40" y="256"/>
                    </a:cubicBezTo>
                    <a:cubicBezTo>
                      <a:pt x="53" y="241"/>
                      <a:pt x="80" y="212"/>
                      <a:pt x="103" y="176"/>
                    </a:cubicBezTo>
                    <a:cubicBezTo>
                      <a:pt x="103" y="176"/>
                      <a:pt x="103" y="176"/>
                      <a:pt x="103" y="176"/>
                    </a:cubicBezTo>
                    <a:cubicBezTo>
                      <a:pt x="103" y="176"/>
                      <a:pt x="103" y="176"/>
                      <a:pt x="103" y="176"/>
                    </a:cubicBezTo>
                    <a:cubicBezTo>
                      <a:pt x="103" y="176"/>
                      <a:pt x="103" y="176"/>
                      <a:pt x="103" y="176"/>
                    </a:cubicBezTo>
                    <a:cubicBezTo>
                      <a:pt x="103" y="176"/>
                      <a:pt x="103" y="176"/>
                      <a:pt x="103" y="176"/>
                    </a:cubicBezTo>
                    <a:cubicBezTo>
                      <a:pt x="131" y="130"/>
                      <a:pt x="154" y="75"/>
                      <a:pt x="136" y="29"/>
                    </a:cubicBezTo>
                    <a:cubicBezTo>
                      <a:pt x="136" y="29"/>
                      <a:pt x="136" y="29"/>
                      <a:pt x="136" y="29"/>
                    </a:cubicBezTo>
                    <a:cubicBezTo>
                      <a:pt x="136" y="29"/>
                      <a:pt x="136" y="29"/>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moveTo>
                      <a:pt x="121" y="0"/>
                    </a:moveTo>
                    <a:cubicBezTo>
                      <a:pt x="122" y="2"/>
                      <a:pt x="123" y="3"/>
                      <a:pt x="124" y="4"/>
                    </a:cubicBezTo>
                    <a:cubicBezTo>
                      <a:pt x="123" y="3"/>
                      <a:pt x="122" y="2"/>
                      <a:pt x="121"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0" name="Freeform 28"/>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1" name="Freeform 29"/>
              <p:cNvSpPr/>
              <p:nvPr/>
            </p:nvSpPr>
            <p:spPr bwMode="auto">
              <a:xfrm>
                <a:off x="8854142" y="5179665"/>
                <a:ext cx="793185" cy="492217"/>
              </a:xfrm>
              <a:custGeom>
                <a:avLst/>
                <a:gdLst>
                  <a:gd name="T0" fmla="*/ 425 w 440"/>
                  <a:gd name="T1" fmla="*/ 68 h 273"/>
                  <a:gd name="T2" fmla="*/ 372 w 440"/>
                  <a:gd name="T3" fmla="*/ 174 h 273"/>
                  <a:gd name="T4" fmla="*/ 121 w 440"/>
                  <a:gd name="T5" fmla="*/ 258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4"/>
                    </a:cubicBezTo>
                    <a:cubicBezTo>
                      <a:pt x="121" y="258"/>
                      <a:pt x="121" y="258"/>
                      <a:pt x="121" y="258"/>
                    </a:cubicBezTo>
                    <a:cubicBezTo>
                      <a:pt x="77" y="273"/>
                      <a:pt x="29" y="249"/>
                      <a:pt x="15" y="205"/>
                    </a:cubicBezTo>
                    <a:cubicBezTo>
                      <a:pt x="0" y="161"/>
                      <a:pt x="24" y="113"/>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2" name="Freeform 30"/>
              <p:cNvSpPr/>
              <p:nvPr/>
            </p:nvSpPr>
            <p:spPr bwMode="auto">
              <a:xfrm>
                <a:off x="8872428" y="5781602"/>
                <a:ext cx="793185" cy="492217"/>
              </a:xfrm>
              <a:custGeom>
                <a:avLst/>
                <a:gdLst>
                  <a:gd name="T0" fmla="*/ 425 w 440"/>
                  <a:gd name="T1" fmla="*/ 68 h 273"/>
                  <a:gd name="T2" fmla="*/ 372 w 440"/>
                  <a:gd name="T3" fmla="*/ 175 h 273"/>
                  <a:gd name="T4" fmla="*/ 121 w 440"/>
                  <a:gd name="T5" fmla="*/ 259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5"/>
                    </a:cubicBezTo>
                    <a:cubicBezTo>
                      <a:pt x="121" y="259"/>
                      <a:pt x="121" y="259"/>
                      <a:pt x="121" y="259"/>
                    </a:cubicBezTo>
                    <a:cubicBezTo>
                      <a:pt x="77" y="273"/>
                      <a:pt x="29" y="249"/>
                      <a:pt x="15" y="205"/>
                    </a:cubicBezTo>
                    <a:cubicBezTo>
                      <a:pt x="0" y="161"/>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3" name="Freeform 31"/>
              <p:cNvSpPr/>
              <p:nvPr/>
            </p:nvSpPr>
            <p:spPr bwMode="auto">
              <a:xfrm>
                <a:off x="8854142" y="5480634"/>
                <a:ext cx="793185" cy="493741"/>
              </a:xfrm>
              <a:custGeom>
                <a:avLst/>
                <a:gdLst>
                  <a:gd name="T0" fmla="*/ 425 w 440"/>
                  <a:gd name="T1" fmla="*/ 68 h 274"/>
                  <a:gd name="T2" fmla="*/ 372 w 440"/>
                  <a:gd name="T3" fmla="*/ 175 h 274"/>
                  <a:gd name="T4" fmla="*/ 121 w 440"/>
                  <a:gd name="T5" fmla="*/ 259 h 274"/>
                  <a:gd name="T6" fmla="*/ 15 w 440"/>
                  <a:gd name="T7" fmla="*/ 206 h 274"/>
                  <a:gd name="T8" fmla="*/ 68 w 440"/>
                  <a:gd name="T9" fmla="*/ 99 h 274"/>
                  <a:gd name="T10" fmla="*/ 319 w 440"/>
                  <a:gd name="T11" fmla="*/ 15 h 274"/>
                  <a:gd name="T12" fmla="*/ 425 w 440"/>
                  <a:gd name="T13" fmla="*/ 68 h 274"/>
                </a:gdLst>
                <a:ahLst/>
                <a:cxnLst>
                  <a:cxn ang="0">
                    <a:pos x="T0" y="T1"/>
                  </a:cxn>
                  <a:cxn ang="0">
                    <a:pos x="T2" y="T3"/>
                  </a:cxn>
                  <a:cxn ang="0">
                    <a:pos x="T4" y="T5"/>
                  </a:cxn>
                  <a:cxn ang="0">
                    <a:pos x="T6" y="T7"/>
                  </a:cxn>
                  <a:cxn ang="0">
                    <a:pos x="T8" y="T9"/>
                  </a:cxn>
                  <a:cxn ang="0">
                    <a:pos x="T10" y="T11"/>
                  </a:cxn>
                  <a:cxn ang="0">
                    <a:pos x="T12" y="T13"/>
                  </a:cxn>
                </a:cxnLst>
                <a:rect l="0" t="0" r="r" b="b"/>
                <a:pathLst>
                  <a:path w="440" h="274">
                    <a:moveTo>
                      <a:pt x="425" y="68"/>
                    </a:moveTo>
                    <a:cubicBezTo>
                      <a:pt x="440" y="112"/>
                      <a:pt x="416" y="160"/>
                      <a:pt x="372" y="175"/>
                    </a:cubicBezTo>
                    <a:cubicBezTo>
                      <a:pt x="121" y="259"/>
                      <a:pt x="121" y="259"/>
                      <a:pt x="121" y="259"/>
                    </a:cubicBezTo>
                    <a:cubicBezTo>
                      <a:pt x="77" y="274"/>
                      <a:pt x="29" y="250"/>
                      <a:pt x="15" y="206"/>
                    </a:cubicBezTo>
                    <a:cubicBezTo>
                      <a:pt x="0" y="162"/>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4" name="Freeform 32"/>
              <p:cNvSpPr/>
              <p:nvPr/>
            </p:nvSpPr>
            <p:spPr bwMode="auto">
              <a:xfrm>
                <a:off x="8872428" y="4894698"/>
                <a:ext cx="756612" cy="454119"/>
              </a:xfrm>
              <a:custGeom>
                <a:avLst/>
                <a:gdLst>
                  <a:gd name="T0" fmla="*/ 335 w 420"/>
                  <a:gd name="T1" fmla="*/ 0 h 252"/>
                  <a:gd name="T2" fmla="*/ 309 w 420"/>
                  <a:gd name="T3" fmla="*/ 4 h 252"/>
                  <a:gd name="T4" fmla="*/ 145 w 420"/>
                  <a:gd name="T5" fmla="*/ 59 h 252"/>
                  <a:gd name="T6" fmla="*/ 58 w 420"/>
                  <a:gd name="T7" fmla="*/ 88 h 252"/>
                  <a:gd name="T8" fmla="*/ 11 w 420"/>
                  <a:gd name="T9" fmla="*/ 126 h 252"/>
                  <a:gd name="T10" fmla="*/ 0 w 420"/>
                  <a:gd name="T11" fmla="*/ 168 h 252"/>
                  <a:gd name="T12" fmla="*/ 5 w 420"/>
                  <a:gd name="T13" fmla="*/ 195 h 252"/>
                  <a:gd name="T14" fmla="*/ 73 w 420"/>
                  <a:gd name="T15" fmla="*/ 252 h 252"/>
                  <a:gd name="T16" fmla="*/ 309 w 420"/>
                  <a:gd name="T17" fmla="*/ 173 h 252"/>
                  <a:gd name="T18" fmla="*/ 335 w 420"/>
                  <a:gd name="T19" fmla="*/ 168 h 252"/>
                  <a:gd name="T20" fmla="*/ 347 w 420"/>
                  <a:gd name="T21" fmla="*/ 169 h 252"/>
                  <a:gd name="T22" fmla="*/ 362 w 420"/>
                  <a:gd name="T23" fmla="*/ 164 h 252"/>
                  <a:gd name="T24" fmla="*/ 420 w 420"/>
                  <a:gd name="T25" fmla="*/ 84 h 252"/>
                  <a:gd name="T26" fmla="*/ 415 w 420"/>
                  <a:gd name="T27" fmla="*/ 57 h 252"/>
                  <a:gd name="T28" fmla="*/ 335 w 42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2">
                    <a:moveTo>
                      <a:pt x="335" y="0"/>
                    </a:moveTo>
                    <a:cubicBezTo>
                      <a:pt x="326" y="0"/>
                      <a:pt x="317" y="1"/>
                      <a:pt x="309" y="4"/>
                    </a:cubicBezTo>
                    <a:cubicBezTo>
                      <a:pt x="145" y="59"/>
                      <a:pt x="145" y="59"/>
                      <a:pt x="145" y="59"/>
                    </a:cubicBezTo>
                    <a:cubicBezTo>
                      <a:pt x="58" y="88"/>
                      <a:pt x="58" y="88"/>
                      <a:pt x="58" y="88"/>
                    </a:cubicBezTo>
                    <a:cubicBezTo>
                      <a:pt x="37" y="95"/>
                      <a:pt x="21" y="109"/>
                      <a:pt x="11" y="126"/>
                    </a:cubicBezTo>
                    <a:cubicBezTo>
                      <a:pt x="4" y="139"/>
                      <a:pt x="0" y="153"/>
                      <a:pt x="0" y="168"/>
                    </a:cubicBezTo>
                    <a:cubicBezTo>
                      <a:pt x="0" y="177"/>
                      <a:pt x="2" y="186"/>
                      <a:pt x="5" y="195"/>
                    </a:cubicBezTo>
                    <a:cubicBezTo>
                      <a:pt x="15" y="226"/>
                      <a:pt x="42" y="247"/>
                      <a:pt x="73" y="252"/>
                    </a:cubicBezTo>
                    <a:cubicBezTo>
                      <a:pt x="309" y="173"/>
                      <a:pt x="309" y="173"/>
                      <a:pt x="309" y="173"/>
                    </a:cubicBezTo>
                    <a:cubicBezTo>
                      <a:pt x="317" y="170"/>
                      <a:pt x="326" y="168"/>
                      <a:pt x="335" y="168"/>
                    </a:cubicBezTo>
                    <a:cubicBezTo>
                      <a:pt x="339" y="168"/>
                      <a:pt x="343" y="169"/>
                      <a:pt x="347" y="169"/>
                    </a:cubicBezTo>
                    <a:cubicBezTo>
                      <a:pt x="362" y="164"/>
                      <a:pt x="362" y="164"/>
                      <a:pt x="362" y="164"/>
                    </a:cubicBezTo>
                    <a:cubicBezTo>
                      <a:pt x="397" y="152"/>
                      <a:pt x="420" y="119"/>
                      <a:pt x="420" y="84"/>
                    </a:cubicBezTo>
                    <a:cubicBezTo>
                      <a:pt x="420" y="75"/>
                      <a:pt x="418" y="66"/>
                      <a:pt x="415" y="57"/>
                    </a:cubicBezTo>
                    <a:cubicBezTo>
                      <a:pt x="403" y="22"/>
                      <a:pt x="371" y="0"/>
                      <a:pt x="335"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5" name="Freeform 33"/>
              <p:cNvSpPr/>
              <p:nvPr/>
            </p:nvSpPr>
            <p:spPr bwMode="auto">
              <a:xfrm>
                <a:off x="8872428" y="5199476"/>
                <a:ext cx="756612" cy="452596"/>
              </a:xfrm>
              <a:custGeom>
                <a:avLst/>
                <a:gdLst>
                  <a:gd name="T0" fmla="*/ 347 w 420"/>
                  <a:gd name="T1" fmla="*/ 0 h 251"/>
                  <a:gd name="T2" fmla="*/ 111 w 420"/>
                  <a:gd name="T3" fmla="*/ 79 h 251"/>
                  <a:gd name="T4" fmla="*/ 84 w 420"/>
                  <a:gd name="T5" fmla="*/ 83 h 251"/>
                  <a:gd name="T6" fmla="*/ 73 w 420"/>
                  <a:gd name="T7" fmla="*/ 83 h 251"/>
                  <a:gd name="T8" fmla="*/ 58 w 420"/>
                  <a:gd name="T9" fmla="*/ 88 h 251"/>
                  <a:gd name="T10" fmla="*/ 0 w 420"/>
                  <a:gd name="T11" fmla="*/ 168 h 251"/>
                  <a:gd name="T12" fmla="*/ 5 w 420"/>
                  <a:gd name="T13" fmla="*/ 194 h 251"/>
                  <a:gd name="T14" fmla="*/ 71 w 420"/>
                  <a:gd name="T15" fmla="*/ 251 h 251"/>
                  <a:gd name="T16" fmla="*/ 309 w 420"/>
                  <a:gd name="T17" fmla="*/ 171 h 251"/>
                  <a:gd name="T18" fmla="*/ 335 w 420"/>
                  <a:gd name="T19" fmla="*/ 167 h 251"/>
                  <a:gd name="T20" fmla="*/ 349 w 420"/>
                  <a:gd name="T21" fmla="*/ 168 h 251"/>
                  <a:gd name="T22" fmla="*/ 362 w 420"/>
                  <a:gd name="T23" fmla="*/ 163 h 251"/>
                  <a:gd name="T24" fmla="*/ 420 w 420"/>
                  <a:gd name="T25" fmla="*/ 84 h 251"/>
                  <a:gd name="T26" fmla="*/ 415 w 420"/>
                  <a:gd name="T27" fmla="*/ 57 h 251"/>
                  <a:gd name="T28" fmla="*/ 347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7" y="0"/>
                    </a:moveTo>
                    <a:cubicBezTo>
                      <a:pt x="111" y="79"/>
                      <a:pt x="111" y="79"/>
                      <a:pt x="111" y="79"/>
                    </a:cubicBezTo>
                    <a:cubicBezTo>
                      <a:pt x="102" y="82"/>
                      <a:pt x="93" y="83"/>
                      <a:pt x="84" y="83"/>
                    </a:cubicBezTo>
                    <a:cubicBezTo>
                      <a:pt x="81" y="83"/>
                      <a:pt x="77" y="83"/>
                      <a:pt x="73" y="83"/>
                    </a:cubicBezTo>
                    <a:cubicBezTo>
                      <a:pt x="58" y="88"/>
                      <a:pt x="58" y="88"/>
                      <a:pt x="58" y="88"/>
                    </a:cubicBezTo>
                    <a:cubicBezTo>
                      <a:pt x="23" y="100"/>
                      <a:pt x="0" y="132"/>
                      <a:pt x="0" y="168"/>
                    </a:cubicBezTo>
                    <a:cubicBezTo>
                      <a:pt x="0" y="176"/>
                      <a:pt x="2" y="185"/>
                      <a:pt x="5" y="194"/>
                    </a:cubicBezTo>
                    <a:cubicBezTo>
                      <a:pt x="15" y="225"/>
                      <a:pt x="41" y="246"/>
                      <a:pt x="71" y="251"/>
                    </a:cubicBezTo>
                    <a:cubicBezTo>
                      <a:pt x="309" y="171"/>
                      <a:pt x="309" y="171"/>
                      <a:pt x="309" y="171"/>
                    </a:cubicBezTo>
                    <a:cubicBezTo>
                      <a:pt x="317" y="168"/>
                      <a:pt x="326" y="167"/>
                      <a:pt x="335" y="167"/>
                    </a:cubicBezTo>
                    <a:cubicBezTo>
                      <a:pt x="340" y="167"/>
                      <a:pt x="344" y="167"/>
                      <a:pt x="349" y="168"/>
                    </a:cubicBezTo>
                    <a:cubicBezTo>
                      <a:pt x="362" y="163"/>
                      <a:pt x="362" y="163"/>
                      <a:pt x="362" y="163"/>
                    </a:cubicBezTo>
                    <a:cubicBezTo>
                      <a:pt x="397" y="152"/>
                      <a:pt x="420" y="119"/>
                      <a:pt x="420" y="84"/>
                    </a:cubicBezTo>
                    <a:cubicBezTo>
                      <a:pt x="420" y="75"/>
                      <a:pt x="418" y="66"/>
                      <a:pt x="415" y="57"/>
                    </a:cubicBezTo>
                    <a:cubicBezTo>
                      <a:pt x="405" y="25"/>
                      <a:pt x="377" y="4"/>
                      <a:pt x="347"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6" name="Freeform 34"/>
              <p:cNvSpPr/>
              <p:nvPr/>
            </p:nvSpPr>
            <p:spPr bwMode="auto">
              <a:xfrm>
                <a:off x="9004245" y="5197951"/>
                <a:ext cx="493741" cy="150866"/>
              </a:xfrm>
              <a:custGeom>
                <a:avLst/>
                <a:gdLst>
                  <a:gd name="T0" fmla="*/ 262 w 274"/>
                  <a:gd name="T1" fmla="*/ 0 h 84"/>
                  <a:gd name="T2" fmla="*/ 236 w 274"/>
                  <a:gd name="T3" fmla="*/ 5 h 84"/>
                  <a:gd name="T4" fmla="*/ 0 w 274"/>
                  <a:gd name="T5" fmla="*/ 84 h 84"/>
                  <a:gd name="T6" fmla="*/ 11 w 274"/>
                  <a:gd name="T7" fmla="*/ 84 h 84"/>
                  <a:gd name="T8" fmla="*/ 38 w 274"/>
                  <a:gd name="T9" fmla="*/ 80 h 84"/>
                  <a:gd name="T10" fmla="*/ 274 w 274"/>
                  <a:gd name="T11" fmla="*/ 1 h 84"/>
                  <a:gd name="T12" fmla="*/ 262 w 274"/>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4" h="84">
                    <a:moveTo>
                      <a:pt x="262" y="0"/>
                    </a:moveTo>
                    <a:cubicBezTo>
                      <a:pt x="253" y="0"/>
                      <a:pt x="244" y="2"/>
                      <a:pt x="236" y="5"/>
                    </a:cubicBezTo>
                    <a:cubicBezTo>
                      <a:pt x="0" y="84"/>
                      <a:pt x="0" y="84"/>
                      <a:pt x="0" y="84"/>
                    </a:cubicBezTo>
                    <a:cubicBezTo>
                      <a:pt x="4" y="84"/>
                      <a:pt x="8" y="84"/>
                      <a:pt x="11" y="84"/>
                    </a:cubicBezTo>
                    <a:cubicBezTo>
                      <a:pt x="20" y="84"/>
                      <a:pt x="29" y="83"/>
                      <a:pt x="38" y="80"/>
                    </a:cubicBezTo>
                    <a:cubicBezTo>
                      <a:pt x="274" y="1"/>
                      <a:pt x="274" y="1"/>
                      <a:pt x="274" y="1"/>
                    </a:cubicBezTo>
                    <a:cubicBezTo>
                      <a:pt x="270" y="1"/>
                      <a:pt x="266" y="0"/>
                      <a:pt x="262"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7" name="Freeform 35"/>
              <p:cNvSpPr/>
              <p:nvPr/>
            </p:nvSpPr>
            <p:spPr bwMode="auto">
              <a:xfrm>
                <a:off x="8890714" y="5801412"/>
                <a:ext cx="756612" cy="454119"/>
              </a:xfrm>
              <a:custGeom>
                <a:avLst/>
                <a:gdLst>
                  <a:gd name="T0" fmla="*/ 343 w 420"/>
                  <a:gd name="T1" fmla="*/ 0 h 252"/>
                  <a:gd name="T2" fmla="*/ 101 w 420"/>
                  <a:gd name="T3" fmla="*/ 81 h 252"/>
                  <a:gd name="T4" fmla="*/ 74 w 420"/>
                  <a:gd name="T5" fmla="*/ 85 h 252"/>
                  <a:gd name="T6" fmla="*/ 67 w 420"/>
                  <a:gd name="T7" fmla="*/ 85 h 252"/>
                  <a:gd name="T8" fmla="*/ 58 w 420"/>
                  <a:gd name="T9" fmla="*/ 88 h 252"/>
                  <a:gd name="T10" fmla="*/ 0 w 420"/>
                  <a:gd name="T11" fmla="*/ 168 h 252"/>
                  <a:gd name="T12" fmla="*/ 5 w 420"/>
                  <a:gd name="T13" fmla="*/ 194 h 252"/>
                  <a:gd name="T14" fmla="*/ 84 w 420"/>
                  <a:gd name="T15" fmla="*/ 252 h 252"/>
                  <a:gd name="T16" fmla="*/ 111 w 420"/>
                  <a:gd name="T17" fmla="*/ 248 h 252"/>
                  <a:gd name="T18" fmla="*/ 362 w 420"/>
                  <a:gd name="T19" fmla="*/ 164 h 252"/>
                  <a:gd name="T20" fmla="*/ 420 w 420"/>
                  <a:gd name="T21" fmla="*/ 84 h 252"/>
                  <a:gd name="T22" fmla="*/ 415 w 420"/>
                  <a:gd name="T23" fmla="*/ 57 h 252"/>
                  <a:gd name="T24" fmla="*/ 343 w 420"/>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252">
                    <a:moveTo>
                      <a:pt x="343" y="0"/>
                    </a:moveTo>
                    <a:cubicBezTo>
                      <a:pt x="101" y="81"/>
                      <a:pt x="101" y="81"/>
                      <a:pt x="101" y="81"/>
                    </a:cubicBezTo>
                    <a:cubicBezTo>
                      <a:pt x="92" y="84"/>
                      <a:pt x="83" y="85"/>
                      <a:pt x="74" y="85"/>
                    </a:cubicBezTo>
                    <a:cubicBezTo>
                      <a:pt x="72" y="85"/>
                      <a:pt x="69" y="85"/>
                      <a:pt x="67" y="85"/>
                    </a:cubicBezTo>
                    <a:cubicBezTo>
                      <a:pt x="58" y="88"/>
                      <a:pt x="58" y="88"/>
                      <a:pt x="58" y="88"/>
                    </a:cubicBezTo>
                    <a:cubicBezTo>
                      <a:pt x="22" y="100"/>
                      <a:pt x="0" y="132"/>
                      <a:pt x="0" y="168"/>
                    </a:cubicBezTo>
                    <a:cubicBezTo>
                      <a:pt x="0" y="177"/>
                      <a:pt x="2" y="186"/>
                      <a:pt x="5" y="194"/>
                    </a:cubicBezTo>
                    <a:cubicBezTo>
                      <a:pt x="16" y="230"/>
                      <a:pt x="49" y="252"/>
                      <a:pt x="84" y="252"/>
                    </a:cubicBezTo>
                    <a:cubicBezTo>
                      <a:pt x="93" y="252"/>
                      <a:pt x="102" y="250"/>
                      <a:pt x="111" y="248"/>
                    </a:cubicBezTo>
                    <a:cubicBezTo>
                      <a:pt x="362" y="164"/>
                      <a:pt x="362" y="164"/>
                      <a:pt x="362" y="164"/>
                    </a:cubicBezTo>
                    <a:cubicBezTo>
                      <a:pt x="397" y="152"/>
                      <a:pt x="420" y="119"/>
                      <a:pt x="420" y="84"/>
                    </a:cubicBezTo>
                    <a:cubicBezTo>
                      <a:pt x="420" y="75"/>
                      <a:pt x="418" y="66"/>
                      <a:pt x="415" y="57"/>
                    </a:cubicBezTo>
                    <a:cubicBezTo>
                      <a:pt x="404" y="24"/>
                      <a:pt x="375" y="3"/>
                      <a:pt x="343"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8" name="Freeform 36"/>
              <p:cNvSpPr/>
              <p:nvPr/>
            </p:nvSpPr>
            <p:spPr bwMode="auto">
              <a:xfrm>
                <a:off x="8872428" y="5501968"/>
                <a:ext cx="756612" cy="452596"/>
              </a:xfrm>
              <a:custGeom>
                <a:avLst/>
                <a:gdLst>
                  <a:gd name="T0" fmla="*/ 349 w 420"/>
                  <a:gd name="T1" fmla="*/ 0 h 251"/>
                  <a:gd name="T2" fmla="*/ 111 w 420"/>
                  <a:gd name="T3" fmla="*/ 79 h 251"/>
                  <a:gd name="T4" fmla="*/ 84 w 420"/>
                  <a:gd name="T5" fmla="*/ 84 h 251"/>
                  <a:gd name="T6" fmla="*/ 71 w 420"/>
                  <a:gd name="T7" fmla="*/ 83 h 251"/>
                  <a:gd name="T8" fmla="*/ 58 w 420"/>
                  <a:gd name="T9" fmla="*/ 87 h 251"/>
                  <a:gd name="T10" fmla="*/ 0 w 420"/>
                  <a:gd name="T11" fmla="*/ 167 h 251"/>
                  <a:gd name="T12" fmla="*/ 5 w 420"/>
                  <a:gd name="T13" fmla="*/ 194 h 251"/>
                  <a:gd name="T14" fmla="*/ 77 w 420"/>
                  <a:gd name="T15" fmla="*/ 251 h 251"/>
                  <a:gd name="T16" fmla="*/ 319 w 420"/>
                  <a:gd name="T17" fmla="*/ 170 h 251"/>
                  <a:gd name="T18" fmla="*/ 345 w 420"/>
                  <a:gd name="T19" fmla="*/ 165 h 251"/>
                  <a:gd name="T20" fmla="*/ 353 w 420"/>
                  <a:gd name="T21" fmla="*/ 166 h 251"/>
                  <a:gd name="T22" fmla="*/ 362 w 420"/>
                  <a:gd name="T23" fmla="*/ 163 h 251"/>
                  <a:gd name="T24" fmla="*/ 420 w 420"/>
                  <a:gd name="T25" fmla="*/ 83 h 251"/>
                  <a:gd name="T26" fmla="*/ 415 w 420"/>
                  <a:gd name="T27" fmla="*/ 56 h 251"/>
                  <a:gd name="T28" fmla="*/ 349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9" y="0"/>
                    </a:moveTo>
                    <a:cubicBezTo>
                      <a:pt x="111" y="79"/>
                      <a:pt x="111" y="79"/>
                      <a:pt x="111" y="79"/>
                    </a:cubicBezTo>
                    <a:cubicBezTo>
                      <a:pt x="102" y="82"/>
                      <a:pt x="93" y="84"/>
                      <a:pt x="84" y="84"/>
                    </a:cubicBezTo>
                    <a:cubicBezTo>
                      <a:pt x="80" y="84"/>
                      <a:pt x="75" y="83"/>
                      <a:pt x="71" y="83"/>
                    </a:cubicBezTo>
                    <a:cubicBezTo>
                      <a:pt x="58" y="87"/>
                      <a:pt x="58" y="87"/>
                      <a:pt x="58" y="87"/>
                    </a:cubicBezTo>
                    <a:cubicBezTo>
                      <a:pt x="23" y="99"/>
                      <a:pt x="0" y="132"/>
                      <a:pt x="0" y="167"/>
                    </a:cubicBezTo>
                    <a:cubicBezTo>
                      <a:pt x="0" y="176"/>
                      <a:pt x="2" y="185"/>
                      <a:pt x="5" y="194"/>
                    </a:cubicBezTo>
                    <a:cubicBezTo>
                      <a:pt x="16" y="226"/>
                      <a:pt x="44" y="248"/>
                      <a:pt x="77" y="251"/>
                    </a:cubicBezTo>
                    <a:cubicBezTo>
                      <a:pt x="319" y="170"/>
                      <a:pt x="319" y="170"/>
                      <a:pt x="319" y="170"/>
                    </a:cubicBezTo>
                    <a:cubicBezTo>
                      <a:pt x="327" y="167"/>
                      <a:pt x="336" y="165"/>
                      <a:pt x="345" y="165"/>
                    </a:cubicBezTo>
                    <a:cubicBezTo>
                      <a:pt x="348" y="165"/>
                      <a:pt x="351" y="166"/>
                      <a:pt x="353" y="166"/>
                    </a:cubicBezTo>
                    <a:cubicBezTo>
                      <a:pt x="362" y="163"/>
                      <a:pt x="362" y="163"/>
                      <a:pt x="362" y="163"/>
                    </a:cubicBezTo>
                    <a:cubicBezTo>
                      <a:pt x="397" y="151"/>
                      <a:pt x="420" y="118"/>
                      <a:pt x="420" y="83"/>
                    </a:cubicBezTo>
                    <a:cubicBezTo>
                      <a:pt x="420" y="74"/>
                      <a:pt x="418" y="65"/>
                      <a:pt x="415" y="56"/>
                    </a:cubicBezTo>
                    <a:cubicBezTo>
                      <a:pt x="405" y="26"/>
                      <a:pt x="379" y="5"/>
                      <a:pt x="349"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9" name="Freeform 37"/>
              <p:cNvSpPr/>
              <p:nvPr/>
            </p:nvSpPr>
            <p:spPr bwMode="auto">
              <a:xfrm>
                <a:off x="9000435" y="5500444"/>
                <a:ext cx="500598" cy="153151"/>
              </a:xfrm>
              <a:custGeom>
                <a:avLst/>
                <a:gdLst>
                  <a:gd name="T0" fmla="*/ 264 w 278"/>
                  <a:gd name="T1" fmla="*/ 0 h 85"/>
                  <a:gd name="T2" fmla="*/ 238 w 278"/>
                  <a:gd name="T3" fmla="*/ 4 h 85"/>
                  <a:gd name="T4" fmla="*/ 0 w 278"/>
                  <a:gd name="T5" fmla="*/ 84 h 85"/>
                  <a:gd name="T6" fmla="*/ 13 w 278"/>
                  <a:gd name="T7" fmla="*/ 85 h 85"/>
                  <a:gd name="T8" fmla="*/ 40 w 278"/>
                  <a:gd name="T9" fmla="*/ 80 h 85"/>
                  <a:gd name="T10" fmla="*/ 278 w 278"/>
                  <a:gd name="T11" fmla="*/ 1 h 85"/>
                  <a:gd name="T12" fmla="*/ 264 w 27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78" h="85">
                    <a:moveTo>
                      <a:pt x="264" y="0"/>
                    </a:moveTo>
                    <a:cubicBezTo>
                      <a:pt x="255" y="0"/>
                      <a:pt x="246" y="1"/>
                      <a:pt x="238" y="4"/>
                    </a:cubicBezTo>
                    <a:cubicBezTo>
                      <a:pt x="0" y="84"/>
                      <a:pt x="0" y="84"/>
                      <a:pt x="0" y="84"/>
                    </a:cubicBezTo>
                    <a:cubicBezTo>
                      <a:pt x="4" y="84"/>
                      <a:pt x="9" y="85"/>
                      <a:pt x="13" y="85"/>
                    </a:cubicBezTo>
                    <a:cubicBezTo>
                      <a:pt x="22" y="85"/>
                      <a:pt x="31" y="83"/>
                      <a:pt x="40" y="80"/>
                    </a:cubicBezTo>
                    <a:cubicBezTo>
                      <a:pt x="278" y="1"/>
                      <a:pt x="278" y="1"/>
                      <a:pt x="278" y="1"/>
                    </a:cubicBezTo>
                    <a:cubicBezTo>
                      <a:pt x="273" y="0"/>
                      <a:pt x="269" y="0"/>
                      <a:pt x="264"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0" name="Freeform 38"/>
              <p:cNvSpPr/>
              <p:nvPr/>
            </p:nvSpPr>
            <p:spPr bwMode="auto">
              <a:xfrm>
                <a:off x="9011102" y="5799889"/>
                <a:ext cx="497550" cy="154675"/>
              </a:xfrm>
              <a:custGeom>
                <a:avLst/>
                <a:gdLst>
                  <a:gd name="T0" fmla="*/ 268 w 276"/>
                  <a:gd name="T1" fmla="*/ 0 h 86"/>
                  <a:gd name="T2" fmla="*/ 242 w 276"/>
                  <a:gd name="T3" fmla="*/ 5 h 86"/>
                  <a:gd name="T4" fmla="*/ 0 w 276"/>
                  <a:gd name="T5" fmla="*/ 86 h 86"/>
                  <a:gd name="T6" fmla="*/ 7 w 276"/>
                  <a:gd name="T7" fmla="*/ 86 h 86"/>
                  <a:gd name="T8" fmla="*/ 34 w 276"/>
                  <a:gd name="T9" fmla="*/ 82 h 86"/>
                  <a:gd name="T10" fmla="*/ 276 w 276"/>
                  <a:gd name="T11" fmla="*/ 1 h 86"/>
                  <a:gd name="T12" fmla="*/ 268 w 276"/>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76" h="86">
                    <a:moveTo>
                      <a:pt x="268" y="0"/>
                    </a:moveTo>
                    <a:cubicBezTo>
                      <a:pt x="259" y="0"/>
                      <a:pt x="250" y="2"/>
                      <a:pt x="242" y="5"/>
                    </a:cubicBezTo>
                    <a:cubicBezTo>
                      <a:pt x="0" y="86"/>
                      <a:pt x="0" y="86"/>
                      <a:pt x="0" y="86"/>
                    </a:cubicBezTo>
                    <a:cubicBezTo>
                      <a:pt x="2" y="86"/>
                      <a:pt x="5" y="86"/>
                      <a:pt x="7" y="86"/>
                    </a:cubicBezTo>
                    <a:cubicBezTo>
                      <a:pt x="16" y="86"/>
                      <a:pt x="25" y="85"/>
                      <a:pt x="34" y="82"/>
                    </a:cubicBezTo>
                    <a:cubicBezTo>
                      <a:pt x="276" y="1"/>
                      <a:pt x="276" y="1"/>
                      <a:pt x="276" y="1"/>
                    </a:cubicBezTo>
                    <a:cubicBezTo>
                      <a:pt x="274" y="1"/>
                      <a:pt x="271" y="0"/>
                      <a:pt x="268"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1" name="Rectangle 39"/>
              <p:cNvSpPr>
                <a:spLocks noChangeArrowheads="1"/>
              </p:cNvSpPr>
              <p:nvPr/>
            </p:nvSpPr>
            <p:spPr bwMode="auto">
              <a:xfrm>
                <a:off x="8394689" y="6531356"/>
                <a:ext cx="1108631" cy="335256"/>
              </a:xfrm>
              <a:prstGeom prst="rect">
                <a:avLst/>
              </a:prstGeom>
              <a:solidFill>
                <a:schemeClr val="tx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82" name="Freeform 40"/>
              <p:cNvSpPr/>
              <p:nvPr/>
            </p:nvSpPr>
            <p:spPr bwMode="auto">
              <a:xfrm>
                <a:off x="8886905" y="5687882"/>
                <a:ext cx="154675" cy="236203"/>
              </a:xfrm>
              <a:custGeom>
                <a:avLst/>
                <a:gdLst>
                  <a:gd name="T0" fmla="*/ 54 w 86"/>
                  <a:gd name="T1" fmla="*/ 0 h 131"/>
                  <a:gd name="T2" fmla="*/ 9 w 86"/>
                  <a:gd name="T3" fmla="*/ 78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8"/>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3" name="Freeform 41"/>
              <p:cNvSpPr/>
              <p:nvPr/>
            </p:nvSpPr>
            <p:spPr bwMode="auto">
              <a:xfrm>
                <a:off x="8917383" y="5994185"/>
                <a:ext cx="155437"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4" name="Freeform 42"/>
              <p:cNvSpPr/>
              <p:nvPr/>
            </p:nvSpPr>
            <p:spPr bwMode="auto">
              <a:xfrm>
                <a:off x="8905191" y="5085946"/>
                <a:ext cx="154675"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5" name="Freeform 43"/>
              <p:cNvSpPr/>
              <p:nvPr/>
            </p:nvSpPr>
            <p:spPr bwMode="auto">
              <a:xfrm>
                <a:off x="8221727" y="5121757"/>
                <a:ext cx="778708" cy="304778"/>
              </a:xfrm>
              <a:custGeom>
                <a:avLst/>
                <a:gdLst>
                  <a:gd name="T0" fmla="*/ 432 w 432"/>
                  <a:gd name="T1" fmla="*/ 84 h 169"/>
                  <a:gd name="T2" fmla="*/ 348 w 432"/>
                  <a:gd name="T3" fmla="*/ 169 h 169"/>
                  <a:gd name="T4" fmla="*/ 84 w 432"/>
                  <a:gd name="T5" fmla="*/ 169 h 169"/>
                  <a:gd name="T6" fmla="*/ 0 w 432"/>
                  <a:gd name="T7" fmla="*/ 84 h 169"/>
                  <a:gd name="T8" fmla="*/ 84 w 432"/>
                  <a:gd name="T9" fmla="*/ 0 h 169"/>
                  <a:gd name="T10" fmla="*/ 348 w 432"/>
                  <a:gd name="T11" fmla="*/ 0 h 169"/>
                  <a:gd name="T12" fmla="*/ 432 w 432"/>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432" h="169">
                    <a:moveTo>
                      <a:pt x="432" y="84"/>
                    </a:moveTo>
                    <a:cubicBezTo>
                      <a:pt x="432" y="131"/>
                      <a:pt x="395" y="169"/>
                      <a:pt x="348" y="169"/>
                    </a:cubicBezTo>
                    <a:cubicBezTo>
                      <a:pt x="84" y="169"/>
                      <a:pt x="84" y="169"/>
                      <a:pt x="84" y="169"/>
                    </a:cubicBezTo>
                    <a:cubicBezTo>
                      <a:pt x="37" y="169"/>
                      <a:pt x="0" y="131"/>
                      <a:pt x="0" y="84"/>
                    </a:cubicBezTo>
                    <a:cubicBezTo>
                      <a:pt x="0" y="38"/>
                      <a:pt x="37" y="0"/>
                      <a:pt x="84" y="0"/>
                    </a:cubicBezTo>
                    <a:cubicBezTo>
                      <a:pt x="348" y="0"/>
                      <a:pt x="348" y="0"/>
                      <a:pt x="348" y="0"/>
                    </a:cubicBezTo>
                    <a:cubicBezTo>
                      <a:pt x="395" y="0"/>
                      <a:pt x="432" y="38"/>
                      <a:pt x="432" y="84"/>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6" name="Freeform 44"/>
              <p:cNvSpPr/>
              <p:nvPr/>
            </p:nvSpPr>
            <p:spPr bwMode="auto">
              <a:xfrm>
                <a:off x="8704800" y="5105757"/>
                <a:ext cx="531838" cy="566126"/>
              </a:xfrm>
              <a:custGeom>
                <a:avLst/>
                <a:gdLst>
                  <a:gd name="T0" fmla="*/ 258 w 295"/>
                  <a:gd name="T1" fmla="*/ 283 h 314"/>
                  <a:gd name="T2" fmla="*/ 139 w 295"/>
                  <a:gd name="T3" fmla="*/ 277 h 314"/>
                  <a:gd name="T4" fmla="*/ 31 w 295"/>
                  <a:gd name="T5" fmla="*/ 150 h 314"/>
                  <a:gd name="T6" fmla="*/ 37 w 295"/>
                  <a:gd name="T7" fmla="*/ 31 h 314"/>
                  <a:gd name="T8" fmla="*/ 156 w 295"/>
                  <a:gd name="T9" fmla="*/ 37 h 314"/>
                  <a:gd name="T10" fmla="*/ 264 w 295"/>
                  <a:gd name="T11" fmla="*/ 164 h 314"/>
                  <a:gd name="T12" fmla="*/ 258 w 295"/>
                  <a:gd name="T13" fmla="*/ 283 h 314"/>
                </a:gdLst>
                <a:ahLst/>
                <a:cxnLst>
                  <a:cxn ang="0">
                    <a:pos x="T0" y="T1"/>
                  </a:cxn>
                  <a:cxn ang="0">
                    <a:pos x="T2" y="T3"/>
                  </a:cxn>
                  <a:cxn ang="0">
                    <a:pos x="T4" y="T5"/>
                  </a:cxn>
                  <a:cxn ang="0">
                    <a:pos x="T6" y="T7"/>
                  </a:cxn>
                  <a:cxn ang="0">
                    <a:pos x="T8" y="T9"/>
                  </a:cxn>
                  <a:cxn ang="0">
                    <a:pos x="T10" y="T11"/>
                  </a:cxn>
                  <a:cxn ang="0">
                    <a:pos x="T12" y="T13"/>
                  </a:cxn>
                </a:cxnLst>
                <a:rect l="0" t="0" r="r" b="b"/>
                <a:pathLst>
                  <a:path w="295" h="314">
                    <a:moveTo>
                      <a:pt x="258" y="283"/>
                    </a:moveTo>
                    <a:cubicBezTo>
                      <a:pt x="223" y="314"/>
                      <a:pt x="170" y="311"/>
                      <a:pt x="139" y="277"/>
                    </a:cubicBezTo>
                    <a:cubicBezTo>
                      <a:pt x="31" y="150"/>
                      <a:pt x="31" y="150"/>
                      <a:pt x="31" y="150"/>
                    </a:cubicBezTo>
                    <a:cubicBezTo>
                      <a:pt x="0" y="115"/>
                      <a:pt x="3" y="62"/>
                      <a:pt x="37" y="31"/>
                    </a:cubicBezTo>
                    <a:cubicBezTo>
                      <a:pt x="72" y="0"/>
                      <a:pt x="125" y="2"/>
                      <a:pt x="156" y="37"/>
                    </a:cubicBezTo>
                    <a:cubicBezTo>
                      <a:pt x="264" y="164"/>
                      <a:pt x="264" y="164"/>
                      <a:pt x="264" y="164"/>
                    </a:cubicBezTo>
                    <a:cubicBezTo>
                      <a:pt x="295" y="199"/>
                      <a:pt x="292" y="252"/>
                      <a:pt x="258" y="283"/>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7" name="Freeform 45"/>
              <p:cNvSpPr/>
              <p:nvPr/>
            </p:nvSpPr>
            <p:spPr bwMode="auto">
              <a:xfrm>
                <a:off x="8967671" y="5426535"/>
                <a:ext cx="225536" cy="191249"/>
              </a:xfrm>
              <a:custGeom>
                <a:avLst/>
                <a:gdLst>
                  <a:gd name="T0" fmla="*/ 0 w 125"/>
                  <a:gd name="T1" fmla="*/ 68 h 106"/>
                  <a:gd name="T2" fmla="*/ 87 w 125"/>
                  <a:gd name="T3" fmla="*/ 87 h 106"/>
                  <a:gd name="T4" fmla="*/ 106 w 125"/>
                  <a:gd name="T5" fmla="*/ 0 h 106"/>
                  <a:gd name="T6" fmla="*/ 0 w 125"/>
                  <a:gd name="T7" fmla="*/ 68 h 106"/>
                </a:gdLst>
                <a:ahLst/>
                <a:cxnLst>
                  <a:cxn ang="0">
                    <a:pos x="T0" y="T1"/>
                  </a:cxn>
                  <a:cxn ang="0">
                    <a:pos x="T2" y="T3"/>
                  </a:cxn>
                  <a:cxn ang="0">
                    <a:pos x="T4" y="T5"/>
                  </a:cxn>
                  <a:cxn ang="0">
                    <a:pos x="T6" y="T7"/>
                  </a:cxn>
                </a:cxnLst>
                <a:rect l="0" t="0" r="r" b="b"/>
                <a:pathLst>
                  <a:path w="125" h="106">
                    <a:moveTo>
                      <a:pt x="0" y="68"/>
                    </a:moveTo>
                    <a:cubicBezTo>
                      <a:pt x="19" y="97"/>
                      <a:pt x="58" y="106"/>
                      <a:pt x="87" y="87"/>
                    </a:cubicBezTo>
                    <a:cubicBezTo>
                      <a:pt x="117" y="68"/>
                      <a:pt x="125" y="29"/>
                      <a:pt x="106" y="0"/>
                    </a:cubicBezTo>
                    <a:lnTo>
                      <a:pt x="0" y="68"/>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grpSp>
        <p:nvGrpSpPr>
          <p:cNvPr id="88" name="组合 87"/>
          <p:cNvGrpSpPr/>
          <p:nvPr/>
        </p:nvGrpSpPr>
        <p:grpSpPr>
          <a:xfrm>
            <a:off x="8535064" y="3870066"/>
            <a:ext cx="839294" cy="419646"/>
            <a:chOff x="8535064" y="3870066"/>
            <a:chExt cx="839294" cy="419646"/>
          </a:xfrm>
        </p:grpSpPr>
        <p:sp>
          <p:nvSpPr>
            <p:cNvPr id="89" name="Freeform 226"/>
            <p:cNvSpPr/>
            <p:nvPr/>
          </p:nvSpPr>
          <p:spPr bwMode="auto">
            <a:xfrm>
              <a:off x="8535064" y="3870066"/>
              <a:ext cx="221573" cy="419646"/>
            </a:xfrm>
            <a:custGeom>
              <a:avLst/>
              <a:gdLst>
                <a:gd name="T0" fmla="*/ 0 w 66"/>
                <a:gd name="T1" fmla="*/ 121 h 126"/>
                <a:gd name="T2" fmla="*/ 0 w 66"/>
                <a:gd name="T3" fmla="*/ 82 h 126"/>
                <a:gd name="T4" fmla="*/ 22 w 66"/>
                <a:gd name="T5" fmla="*/ 96 h 126"/>
                <a:gd name="T6" fmla="*/ 29 w 66"/>
                <a:gd name="T7" fmla="*/ 94 h 126"/>
                <a:gd name="T8" fmla="*/ 32 w 66"/>
                <a:gd name="T9" fmla="*/ 88 h 126"/>
                <a:gd name="T10" fmla="*/ 26 w 66"/>
                <a:gd name="T11" fmla="*/ 78 h 126"/>
                <a:gd name="T12" fmla="*/ 20 w 66"/>
                <a:gd name="T13" fmla="*/ 74 h 126"/>
                <a:gd name="T14" fmla="*/ 11 w 66"/>
                <a:gd name="T15" fmla="*/ 66 h 126"/>
                <a:gd name="T16" fmla="*/ 4 w 66"/>
                <a:gd name="T17" fmla="*/ 58 h 126"/>
                <a:gd name="T18" fmla="*/ 1 w 66"/>
                <a:gd name="T19" fmla="*/ 49 h 126"/>
                <a:gd name="T20" fmla="*/ 0 w 66"/>
                <a:gd name="T21" fmla="*/ 40 h 126"/>
                <a:gd name="T22" fmla="*/ 4 w 66"/>
                <a:gd name="T23" fmla="*/ 22 h 126"/>
                <a:gd name="T24" fmla="*/ 9 w 66"/>
                <a:gd name="T25" fmla="*/ 14 h 126"/>
                <a:gd name="T26" fmla="*/ 15 w 66"/>
                <a:gd name="T27" fmla="*/ 8 h 126"/>
                <a:gd name="T28" fmla="*/ 38 w 66"/>
                <a:gd name="T29" fmla="*/ 0 h 126"/>
                <a:gd name="T30" fmla="*/ 63 w 66"/>
                <a:gd name="T31" fmla="*/ 6 h 126"/>
                <a:gd name="T32" fmla="*/ 63 w 66"/>
                <a:gd name="T33" fmla="*/ 44 h 126"/>
                <a:gd name="T34" fmla="*/ 53 w 66"/>
                <a:gd name="T35" fmla="*/ 34 h 126"/>
                <a:gd name="T36" fmla="*/ 43 w 66"/>
                <a:gd name="T37" fmla="*/ 30 h 126"/>
                <a:gd name="T38" fmla="*/ 36 w 66"/>
                <a:gd name="T39" fmla="*/ 32 h 126"/>
                <a:gd name="T40" fmla="*/ 34 w 66"/>
                <a:gd name="T41" fmla="*/ 37 h 126"/>
                <a:gd name="T42" fmla="*/ 41 w 66"/>
                <a:gd name="T43" fmla="*/ 47 h 126"/>
                <a:gd name="T44" fmla="*/ 46 w 66"/>
                <a:gd name="T45" fmla="*/ 51 h 126"/>
                <a:gd name="T46" fmla="*/ 62 w 66"/>
                <a:gd name="T47" fmla="*/ 66 h 126"/>
                <a:gd name="T48" fmla="*/ 66 w 66"/>
                <a:gd name="T49" fmla="*/ 85 h 126"/>
                <a:gd name="T50" fmla="*/ 55 w 66"/>
                <a:gd name="T51" fmla="*/ 114 h 126"/>
                <a:gd name="T52" fmla="*/ 26 w 66"/>
                <a:gd name="T53" fmla="*/ 126 h 126"/>
                <a:gd name="T54" fmla="*/ 0 w 66"/>
                <a:gd name="T55" fmla="*/ 12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126">
                  <a:moveTo>
                    <a:pt x="0" y="121"/>
                  </a:moveTo>
                  <a:cubicBezTo>
                    <a:pt x="0" y="82"/>
                    <a:pt x="0" y="82"/>
                    <a:pt x="0" y="82"/>
                  </a:cubicBezTo>
                  <a:cubicBezTo>
                    <a:pt x="7" y="91"/>
                    <a:pt x="14" y="96"/>
                    <a:pt x="22" y="96"/>
                  </a:cubicBezTo>
                  <a:cubicBezTo>
                    <a:pt x="25" y="96"/>
                    <a:pt x="27" y="95"/>
                    <a:pt x="29" y="94"/>
                  </a:cubicBezTo>
                  <a:cubicBezTo>
                    <a:pt x="31" y="92"/>
                    <a:pt x="32" y="90"/>
                    <a:pt x="32" y="88"/>
                  </a:cubicBezTo>
                  <a:cubicBezTo>
                    <a:pt x="32" y="85"/>
                    <a:pt x="30" y="82"/>
                    <a:pt x="26" y="78"/>
                  </a:cubicBezTo>
                  <a:cubicBezTo>
                    <a:pt x="20" y="74"/>
                    <a:pt x="20" y="74"/>
                    <a:pt x="20" y="74"/>
                  </a:cubicBezTo>
                  <a:cubicBezTo>
                    <a:pt x="17" y="72"/>
                    <a:pt x="14" y="69"/>
                    <a:pt x="11" y="66"/>
                  </a:cubicBezTo>
                  <a:cubicBezTo>
                    <a:pt x="8" y="64"/>
                    <a:pt x="6" y="61"/>
                    <a:pt x="4" y="58"/>
                  </a:cubicBezTo>
                  <a:cubicBezTo>
                    <a:pt x="3" y="55"/>
                    <a:pt x="2" y="52"/>
                    <a:pt x="1" y="49"/>
                  </a:cubicBezTo>
                  <a:cubicBezTo>
                    <a:pt x="0" y="46"/>
                    <a:pt x="0" y="43"/>
                    <a:pt x="0" y="40"/>
                  </a:cubicBezTo>
                  <a:cubicBezTo>
                    <a:pt x="0" y="34"/>
                    <a:pt x="1" y="28"/>
                    <a:pt x="4" y="22"/>
                  </a:cubicBezTo>
                  <a:cubicBezTo>
                    <a:pt x="5" y="19"/>
                    <a:pt x="7" y="16"/>
                    <a:pt x="9" y="14"/>
                  </a:cubicBezTo>
                  <a:cubicBezTo>
                    <a:pt x="10" y="12"/>
                    <a:pt x="12" y="9"/>
                    <a:pt x="15" y="8"/>
                  </a:cubicBezTo>
                  <a:cubicBezTo>
                    <a:pt x="21" y="2"/>
                    <a:pt x="29" y="0"/>
                    <a:pt x="38" y="0"/>
                  </a:cubicBezTo>
                  <a:cubicBezTo>
                    <a:pt x="46" y="0"/>
                    <a:pt x="55" y="2"/>
                    <a:pt x="63" y="6"/>
                  </a:cubicBezTo>
                  <a:cubicBezTo>
                    <a:pt x="63" y="44"/>
                    <a:pt x="63" y="44"/>
                    <a:pt x="63" y="44"/>
                  </a:cubicBezTo>
                  <a:cubicBezTo>
                    <a:pt x="60" y="40"/>
                    <a:pt x="57" y="36"/>
                    <a:pt x="53" y="34"/>
                  </a:cubicBezTo>
                  <a:cubicBezTo>
                    <a:pt x="50" y="31"/>
                    <a:pt x="46" y="30"/>
                    <a:pt x="43" y="30"/>
                  </a:cubicBezTo>
                  <a:cubicBezTo>
                    <a:pt x="40" y="30"/>
                    <a:pt x="38" y="31"/>
                    <a:pt x="36" y="32"/>
                  </a:cubicBezTo>
                  <a:cubicBezTo>
                    <a:pt x="35" y="34"/>
                    <a:pt x="34" y="35"/>
                    <a:pt x="34" y="37"/>
                  </a:cubicBezTo>
                  <a:cubicBezTo>
                    <a:pt x="34" y="41"/>
                    <a:pt x="36" y="44"/>
                    <a:pt x="41" y="47"/>
                  </a:cubicBezTo>
                  <a:cubicBezTo>
                    <a:pt x="46" y="51"/>
                    <a:pt x="46" y="51"/>
                    <a:pt x="46" y="51"/>
                  </a:cubicBezTo>
                  <a:cubicBezTo>
                    <a:pt x="53" y="56"/>
                    <a:pt x="58" y="61"/>
                    <a:pt x="62" y="66"/>
                  </a:cubicBezTo>
                  <a:cubicBezTo>
                    <a:pt x="65" y="72"/>
                    <a:pt x="66" y="78"/>
                    <a:pt x="66" y="85"/>
                  </a:cubicBezTo>
                  <a:cubicBezTo>
                    <a:pt x="66" y="97"/>
                    <a:pt x="62" y="107"/>
                    <a:pt x="55" y="114"/>
                  </a:cubicBezTo>
                  <a:cubicBezTo>
                    <a:pt x="47" y="122"/>
                    <a:pt x="38" y="126"/>
                    <a:pt x="26" y="126"/>
                  </a:cubicBezTo>
                  <a:cubicBezTo>
                    <a:pt x="18" y="126"/>
                    <a:pt x="9" y="124"/>
                    <a:pt x="0" y="12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0" name="Freeform 227"/>
            <p:cNvSpPr/>
            <p:nvPr/>
          </p:nvSpPr>
          <p:spPr bwMode="auto">
            <a:xfrm>
              <a:off x="8801960" y="3870066"/>
              <a:ext cx="211502" cy="419646"/>
            </a:xfrm>
            <a:custGeom>
              <a:avLst/>
              <a:gdLst>
                <a:gd name="T0" fmla="*/ 0 w 126"/>
                <a:gd name="T1" fmla="*/ 250 h 250"/>
                <a:gd name="T2" fmla="*/ 0 w 126"/>
                <a:gd name="T3" fmla="*/ 0 h 250"/>
                <a:gd name="T4" fmla="*/ 126 w 126"/>
                <a:gd name="T5" fmla="*/ 0 h 250"/>
                <a:gd name="T6" fmla="*/ 126 w 126"/>
                <a:gd name="T7" fmla="*/ 59 h 250"/>
                <a:gd name="T8" fmla="*/ 68 w 126"/>
                <a:gd name="T9" fmla="*/ 59 h 250"/>
                <a:gd name="T10" fmla="*/ 68 w 126"/>
                <a:gd name="T11" fmla="*/ 91 h 250"/>
                <a:gd name="T12" fmla="*/ 120 w 126"/>
                <a:gd name="T13" fmla="*/ 91 h 250"/>
                <a:gd name="T14" fmla="*/ 120 w 126"/>
                <a:gd name="T15" fmla="*/ 151 h 250"/>
                <a:gd name="T16" fmla="*/ 68 w 126"/>
                <a:gd name="T17" fmla="*/ 151 h 250"/>
                <a:gd name="T18" fmla="*/ 68 w 126"/>
                <a:gd name="T19" fmla="*/ 191 h 250"/>
                <a:gd name="T20" fmla="*/ 126 w 126"/>
                <a:gd name="T21" fmla="*/ 191 h 250"/>
                <a:gd name="T22" fmla="*/ 126 w 126"/>
                <a:gd name="T23" fmla="*/ 250 h 250"/>
                <a:gd name="T24" fmla="*/ 0 w 126"/>
                <a:gd name="T2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250">
                  <a:moveTo>
                    <a:pt x="0" y="250"/>
                  </a:moveTo>
                  <a:lnTo>
                    <a:pt x="0" y="0"/>
                  </a:lnTo>
                  <a:lnTo>
                    <a:pt x="126" y="0"/>
                  </a:lnTo>
                  <a:lnTo>
                    <a:pt x="126" y="59"/>
                  </a:lnTo>
                  <a:lnTo>
                    <a:pt x="68" y="59"/>
                  </a:lnTo>
                  <a:lnTo>
                    <a:pt x="68" y="91"/>
                  </a:lnTo>
                  <a:lnTo>
                    <a:pt x="120" y="91"/>
                  </a:lnTo>
                  <a:lnTo>
                    <a:pt x="120" y="151"/>
                  </a:lnTo>
                  <a:lnTo>
                    <a:pt x="68" y="151"/>
                  </a:lnTo>
                  <a:lnTo>
                    <a:pt x="68" y="191"/>
                  </a:lnTo>
                  <a:lnTo>
                    <a:pt x="126" y="191"/>
                  </a:lnTo>
                  <a:lnTo>
                    <a:pt x="126" y="250"/>
                  </a:lnTo>
                  <a:lnTo>
                    <a:pt x="0" y="25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1" name="Freeform 228"/>
            <p:cNvSpPr>
              <a:spLocks noEditPoints="1"/>
            </p:cNvSpPr>
            <p:nvPr/>
          </p:nvSpPr>
          <p:spPr bwMode="auto">
            <a:xfrm>
              <a:off x="9053748" y="3870066"/>
              <a:ext cx="320610" cy="419646"/>
            </a:xfrm>
            <a:custGeom>
              <a:avLst/>
              <a:gdLst>
                <a:gd name="T0" fmla="*/ 96 w 96"/>
                <a:gd name="T1" fmla="*/ 63 h 126"/>
                <a:gd name="T2" fmla="*/ 83 w 96"/>
                <a:gd name="T3" fmla="*/ 109 h 126"/>
                <a:gd name="T4" fmla="*/ 48 w 96"/>
                <a:gd name="T5" fmla="*/ 126 h 126"/>
                <a:gd name="T6" fmla="*/ 16 w 96"/>
                <a:gd name="T7" fmla="*/ 113 h 126"/>
                <a:gd name="T8" fmla="*/ 0 w 96"/>
                <a:gd name="T9" fmla="*/ 62 h 126"/>
                <a:gd name="T10" fmla="*/ 17 w 96"/>
                <a:gd name="T11" fmla="*/ 12 h 126"/>
                <a:gd name="T12" fmla="*/ 48 w 96"/>
                <a:gd name="T13" fmla="*/ 0 h 126"/>
                <a:gd name="T14" fmla="*/ 83 w 96"/>
                <a:gd name="T15" fmla="*/ 17 h 126"/>
                <a:gd name="T16" fmla="*/ 96 w 96"/>
                <a:gd name="T17" fmla="*/ 63 h 126"/>
                <a:gd name="T18" fmla="*/ 60 w 96"/>
                <a:gd name="T19" fmla="*/ 64 h 126"/>
                <a:gd name="T20" fmla="*/ 48 w 96"/>
                <a:gd name="T21" fmla="*/ 30 h 126"/>
                <a:gd name="T22" fmla="*/ 38 w 96"/>
                <a:gd name="T23" fmla="*/ 39 h 126"/>
                <a:gd name="T24" fmla="*/ 35 w 96"/>
                <a:gd name="T25" fmla="*/ 63 h 126"/>
                <a:gd name="T26" fmla="*/ 38 w 96"/>
                <a:gd name="T27" fmla="*/ 87 h 126"/>
                <a:gd name="T28" fmla="*/ 47 w 96"/>
                <a:gd name="T29" fmla="*/ 96 h 126"/>
                <a:gd name="T30" fmla="*/ 57 w 96"/>
                <a:gd name="T31" fmla="*/ 87 h 126"/>
                <a:gd name="T32" fmla="*/ 60 w 96"/>
                <a:gd name="T33" fmla="*/ 6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6">
                  <a:moveTo>
                    <a:pt x="96" y="63"/>
                  </a:moveTo>
                  <a:cubicBezTo>
                    <a:pt x="96" y="82"/>
                    <a:pt x="91" y="97"/>
                    <a:pt x="83" y="109"/>
                  </a:cubicBezTo>
                  <a:cubicBezTo>
                    <a:pt x="74" y="120"/>
                    <a:pt x="62" y="126"/>
                    <a:pt x="48" y="126"/>
                  </a:cubicBezTo>
                  <a:cubicBezTo>
                    <a:pt x="36" y="126"/>
                    <a:pt x="25" y="122"/>
                    <a:pt x="16" y="113"/>
                  </a:cubicBezTo>
                  <a:cubicBezTo>
                    <a:pt x="5" y="102"/>
                    <a:pt x="0" y="85"/>
                    <a:pt x="0" y="62"/>
                  </a:cubicBezTo>
                  <a:cubicBezTo>
                    <a:pt x="0" y="40"/>
                    <a:pt x="5" y="24"/>
                    <a:pt x="17" y="12"/>
                  </a:cubicBezTo>
                  <a:cubicBezTo>
                    <a:pt x="26" y="4"/>
                    <a:pt x="36" y="0"/>
                    <a:pt x="48" y="0"/>
                  </a:cubicBezTo>
                  <a:cubicBezTo>
                    <a:pt x="63" y="0"/>
                    <a:pt x="74" y="5"/>
                    <a:pt x="83" y="17"/>
                  </a:cubicBezTo>
                  <a:cubicBezTo>
                    <a:pt x="91" y="28"/>
                    <a:pt x="96" y="44"/>
                    <a:pt x="96" y="63"/>
                  </a:cubicBezTo>
                  <a:close/>
                  <a:moveTo>
                    <a:pt x="60" y="64"/>
                  </a:moveTo>
                  <a:cubicBezTo>
                    <a:pt x="60" y="41"/>
                    <a:pt x="56" y="30"/>
                    <a:pt x="48" y="30"/>
                  </a:cubicBezTo>
                  <a:cubicBezTo>
                    <a:pt x="44" y="30"/>
                    <a:pt x="41" y="33"/>
                    <a:pt x="38" y="39"/>
                  </a:cubicBezTo>
                  <a:cubicBezTo>
                    <a:pt x="36" y="44"/>
                    <a:pt x="35" y="52"/>
                    <a:pt x="35" y="63"/>
                  </a:cubicBezTo>
                  <a:cubicBezTo>
                    <a:pt x="35" y="73"/>
                    <a:pt x="36" y="81"/>
                    <a:pt x="38" y="87"/>
                  </a:cubicBezTo>
                  <a:cubicBezTo>
                    <a:pt x="40" y="93"/>
                    <a:pt x="44" y="96"/>
                    <a:pt x="47" y="96"/>
                  </a:cubicBezTo>
                  <a:cubicBezTo>
                    <a:pt x="52" y="96"/>
                    <a:pt x="55" y="93"/>
                    <a:pt x="57" y="87"/>
                  </a:cubicBezTo>
                  <a:cubicBezTo>
                    <a:pt x="59" y="82"/>
                    <a:pt x="60" y="74"/>
                    <a:pt x="60" y="6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grpSp>
      <p:sp>
        <p:nvSpPr>
          <p:cNvPr id="92" name="Rectangle 100"/>
          <p:cNvSpPr/>
          <p:nvPr/>
        </p:nvSpPr>
        <p:spPr>
          <a:xfrm>
            <a:off x="1102172" y="4930380"/>
            <a:ext cx="4915787" cy="12299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93" name="Rectangle 101"/>
          <p:cNvSpPr/>
          <p:nvPr/>
        </p:nvSpPr>
        <p:spPr>
          <a:xfrm>
            <a:off x="2709896" y="5081582"/>
            <a:ext cx="3175836" cy="954107"/>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单击此处编辑您要的内容，建议您在展示时采用微软雅黑字体，本模版所有图形线条及其相应素材均可自由编辑、改色、替换。</a:t>
            </a:r>
            <a:endParaRPr lang="en-US" altLang="zh-CN" sz="1400" dirty="0">
              <a:solidFill>
                <a:schemeClr val="tx1">
                  <a:lumMod val="85000"/>
                  <a:lumOff val="15000"/>
                </a:schemeClr>
              </a:solidFill>
              <a:cs typeface="+mn-ea"/>
              <a:sym typeface="+mn-lt"/>
            </a:endParaRPr>
          </a:p>
        </p:txBody>
      </p:sp>
      <p:sp>
        <p:nvSpPr>
          <p:cNvPr id="94" name="TextBox 102"/>
          <p:cNvSpPr txBox="1"/>
          <p:nvPr/>
        </p:nvSpPr>
        <p:spPr>
          <a:xfrm>
            <a:off x="1412556" y="5109611"/>
            <a:ext cx="1212191" cy="707886"/>
          </a:xfrm>
          <a:prstGeom prst="rect">
            <a:avLst/>
          </a:prstGeom>
          <a:noFill/>
        </p:spPr>
        <p:txBody>
          <a:bodyPr wrap="none" rtlCol="0">
            <a:spAutoFit/>
          </a:bodyPr>
          <a:lstStyle/>
          <a:p>
            <a:r>
              <a:rPr lang="en-US" sz="4000" b="1" dirty="0">
                <a:solidFill>
                  <a:schemeClr val="accent1"/>
                </a:solidFill>
                <a:cs typeface="+mn-ea"/>
                <a:sym typeface="+mn-lt"/>
              </a:rPr>
              <a:t>85%</a:t>
            </a:r>
            <a:endParaRPr lang="en-GB" sz="4000" b="1" dirty="0">
              <a:solidFill>
                <a:schemeClr val="accent1"/>
              </a:solidFill>
              <a:cs typeface="+mn-ea"/>
              <a:sym typeface="+mn-lt"/>
            </a:endParaRPr>
          </a:p>
        </p:txBody>
      </p:sp>
      <p:sp>
        <p:nvSpPr>
          <p:cNvPr id="95" name="TextBox 103"/>
          <p:cNvSpPr txBox="1"/>
          <p:nvPr/>
        </p:nvSpPr>
        <p:spPr>
          <a:xfrm>
            <a:off x="1412778" y="5688669"/>
            <a:ext cx="1132041" cy="338554"/>
          </a:xfrm>
          <a:prstGeom prst="rect">
            <a:avLst/>
          </a:prstGeom>
          <a:noFill/>
        </p:spPr>
        <p:txBody>
          <a:bodyPr wrap="none" rtlCol="0">
            <a:spAutoFit/>
          </a:bodyPr>
          <a:lstStyle/>
          <a:p>
            <a:r>
              <a:rPr lang="en-US" sz="1600" i="1" dirty="0">
                <a:solidFill>
                  <a:schemeClr val="bg1">
                    <a:lumMod val="50000"/>
                  </a:schemeClr>
                </a:solidFill>
                <a:cs typeface="+mn-ea"/>
                <a:sym typeface="+mn-lt"/>
              </a:rPr>
              <a:t>Per/Month</a:t>
            </a:r>
            <a:endParaRPr lang="en-GB" sz="1600" i="1" dirty="0">
              <a:solidFill>
                <a:schemeClr val="bg1">
                  <a:lumMod val="50000"/>
                </a:schemeClr>
              </a:solidFill>
              <a:cs typeface="+mn-ea"/>
              <a:sym typeface="+mn-lt"/>
            </a:endParaRPr>
          </a:p>
        </p:txBody>
      </p:sp>
      <p:sp>
        <p:nvSpPr>
          <p:cNvPr id="96" name="文本框 95"/>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860845" y="4201533"/>
            <a:ext cx="2773606" cy="273305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2400" dirty="0">
                <a:solidFill>
                  <a:srgbClr val="E2534F"/>
                </a:solidFill>
                <a:cs typeface="+mn-ea"/>
                <a:sym typeface="+mn-lt"/>
              </a:rPr>
              <a:t>单击此处编辑您要的内容，建议您在展示时采用微软雅黑字体单击此处添加简短说明，添加简短文字。</a:t>
            </a:r>
            <a:endParaRPr lang="en-US" altLang="zh-CN" sz="2400" dirty="0">
              <a:solidFill>
                <a:srgbClr val="E2534F"/>
              </a:solidFill>
              <a:cs typeface="+mn-ea"/>
              <a:sym typeface="+mn-lt"/>
            </a:endParaRPr>
          </a:p>
          <a:p>
            <a:pPr defTabSz="1216660">
              <a:lnSpc>
                <a:spcPct val="120000"/>
              </a:lnSpc>
              <a:spcBef>
                <a:spcPct val="20000"/>
              </a:spcBef>
            </a:pPr>
            <a:endParaRPr lang="en-US" altLang="zh-CN" sz="2400" dirty="0">
              <a:solidFill>
                <a:srgbClr val="E2534F"/>
              </a:solidFill>
              <a:cs typeface="+mn-ea"/>
              <a:sym typeface="+mn-lt"/>
            </a:endParaRPr>
          </a:p>
        </p:txBody>
      </p:sp>
      <p:sp>
        <p:nvSpPr>
          <p:cNvPr id="3" name="矩形 2"/>
          <p:cNvSpPr/>
          <p:nvPr/>
        </p:nvSpPr>
        <p:spPr>
          <a:xfrm>
            <a:off x="4300114" y="4305705"/>
            <a:ext cx="3096109" cy="2347950"/>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毕业论文，泛指专科毕业论文、本科毕业论文（学士学位毕业论文）、硕士研究生毕业论文（硕士学位论文）毕业论文，泛指专科毕业论文、本科毕业论文（学士学位毕业论文）、硕士研究生毕业论文（硕士学位论文）毕业论文，泛指专科毕业论文、本科毕业论文（学士学位毕业论文）、硕士研究生毕业论文</a:t>
            </a:r>
            <a:endParaRPr lang="en-US" altLang="zh-CN" sz="1400" dirty="0">
              <a:solidFill>
                <a:schemeClr val="tx1">
                  <a:lumMod val="85000"/>
                  <a:lumOff val="15000"/>
                </a:schemeClr>
              </a:solidFill>
              <a:cs typeface="+mn-ea"/>
              <a:sym typeface="+mn-lt"/>
            </a:endParaRPr>
          </a:p>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sp>
        <p:nvSpPr>
          <p:cNvPr id="4" name="矩形 3"/>
          <p:cNvSpPr/>
          <p:nvPr/>
        </p:nvSpPr>
        <p:spPr>
          <a:xfrm>
            <a:off x="8236960" y="4305705"/>
            <a:ext cx="3096109" cy="2347950"/>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毕业论文，泛指专科毕业论文、本科毕业论文（学士学位毕业论文）、硕士研究生毕业论文（硕士学位论文）毕业论文，泛指专科毕业论文、本科毕业论文（学士学位毕业论文）、硕士研究生毕业论文（硕士学位论文）毕业论文，泛指专科毕业论文、本科毕业论文（学士学位毕业论文）、硕士研究生毕业论文</a:t>
            </a:r>
            <a:endParaRPr lang="en-US" altLang="zh-CN" sz="1400" dirty="0">
              <a:solidFill>
                <a:schemeClr val="tx1">
                  <a:lumMod val="85000"/>
                  <a:lumOff val="15000"/>
                </a:schemeClr>
              </a:solidFill>
              <a:cs typeface="+mn-ea"/>
              <a:sym typeface="+mn-lt"/>
            </a:endParaRPr>
          </a:p>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t="46184" b="14028"/>
          <a:stretch>
            <a:fillRect/>
          </a:stretch>
        </p:blipFill>
        <p:spPr>
          <a:xfrm>
            <a:off x="846868" y="1109364"/>
            <a:ext cx="10486201" cy="2728686"/>
          </a:xfrm>
          <a:custGeom>
            <a:avLst/>
            <a:gdLst>
              <a:gd name="connsiteX0" fmla="*/ 0 w 10486201"/>
              <a:gd name="connsiteY0" fmla="*/ 0 h 2728686"/>
              <a:gd name="connsiteX1" fmla="*/ 10486201 w 10486201"/>
              <a:gd name="connsiteY1" fmla="*/ 0 h 2728686"/>
              <a:gd name="connsiteX2" fmla="*/ 10486201 w 10486201"/>
              <a:gd name="connsiteY2" fmla="*/ 2728686 h 2728686"/>
              <a:gd name="connsiteX3" fmla="*/ 0 w 10486201"/>
              <a:gd name="connsiteY3" fmla="*/ 2728686 h 2728686"/>
            </a:gdLst>
            <a:ahLst/>
            <a:cxnLst>
              <a:cxn ang="0">
                <a:pos x="connsiteX0" y="connsiteY0"/>
              </a:cxn>
              <a:cxn ang="0">
                <a:pos x="connsiteX1" y="connsiteY1"/>
              </a:cxn>
              <a:cxn ang="0">
                <a:pos x="connsiteX2" y="connsiteY2"/>
              </a:cxn>
              <a:cxn ang="0">
                <a:pos x="connsiteX3" y="connsiteY3"/>
              </a:cxn>
            </a:cxnLst>
            <a:rect l="l" t="t" r="r" b="b"/>
            <a:pathLst>
              <a:path w="10486201" h="2728686">
                <a:moveTo>
                  <a:pt x="0" y="0"/>
                </a:moveTo>
                <a:lnTo>
                  <a:pt x="10486201" y="0"/>
                </a:lnTo>
                <a:lnTo>
                  <a:pt x="10486201" y="2728686"/>
                </a:lnTo>
                <a:lnTo>
                  <a:pt x="0" y="2728686"/>
                </a:lnTo>
                <a:close/>
              </a:path>
            </a:pathLst>
          </a:custGeom>
        </p:spPr>
      </p:pic>
      <p:sp>
        <p:nvSpPr>
          <p:cNvPr id="6" name="文本框 5"/>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gradFill>
          <a:gsLst>
            <a:gs pos="0">
              <a:srgbClr val="EAE9E9"/>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组合 8"/>
          <p:cNvGrpSpPr/>
          <p:nvPr/>
        </p:nvGrpSpPr>
        <p:grpSpPr>
          <a:xfrm rot="19800000">
            <a:off x="3245523" y="3164889"/>
            <a:ext cx="896821" cy="862008"/>
            <a:chOff x="3848580" y="1597308"/>
            <a:chExt cx="1105384" cy="1062475"/>
          </a:xfrm>
        </p:grpSpPr>
        <p:sp>
          <p:nvSpPr>
            <p:cNvPr id="4" name="六边形 3"/>
            <p:cNvSpPr/>
            <p:nvPr/>
          </p:nvSpPr>
          <p:spPr>
            <a:xfrm>
              <a:off x="3848580" y="1863525"/>
              <a:ext cx="596097" cy="513876"/>
            </a:xfrm>
            <a:prstGeom prst="hexagon">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4357867" y="1597308"/>
              <a:ext cx="596097" cy="513876"/>
            </a:xfrm>
            <a:prstGeom prst="hexagon">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4346291" y="2145907"/>
              <a:ext cx="596097" cy="513876"/>
            </a:xfrm>
            <a:prstGeom prst="hexagon">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052038" y="2998427"/>
            <a:ext cx="5745480" cy="836911"/>
            <a:chOff x="5700983" y="2483535"/>
            <a:chExt cx="5745480" cy="836911"/>
          </a:xfrm>
        </p:grpSpPr>
        <p:sp>
          <p:nvSpPr>
            <p:cNvPr id="10" name="文本框 9"/>
            <p:cNvSpPr txBox="1"/>
            <p:nvPr/>
          </p:nvSpPr>
          <p:spPr>
            <a:xfrm>
              <a:off x="7654243" y="2483535"/>
              <a:ext cx="1838960" cy="461665"/>
            </a:xfrm>
            <a:prstGeom prst="rect">
              <a:avLst/>
            </a:prstGeom>
            <a:noFill/>
          </p:spPr>
          <p:txBody>
            <a:bodyPr wrap="square" rtlCol="0">
              <a:spAutoFit/>
            </a:bodyPr>
            <a:lstStyle/>
            <a:p>
              <a:pPr algn="ctr"/>
              <a:r>
                <a:rPr lang="zh-CN" altLang="en-US" sz="2400" b="1" spc="300" dirty="0">
                  <a:solidFill>
                    <a:srgbClr val="E2534F"/>
                  </a:solidFill>
                  <a:latin typeface="造字工房朗倩（非商用）细体" pitchFamily="50" charset="-122"/>
                  <a:ea typeface="造字工房朗倩（非商用）细体" pitchFamily="50" charset="-122"/>
                </a:rPr>
                <a:t>致谢</a:t>
              </a:r>
            </a:p>
          </p:txBody>
        </p:sp>
        <p:sp>
          <p:nvSpPr>
            <p:cNvPr id="11" name="文本框 10"/>
            <p:cNvSpPr txBox="1"/>
            <p:nvPr/>
          </p:nvSpPr>
          <p:spPr>
            <a:xfrm>
              <a:off x="5700983" y="2951114"/>
              <a:ext cx="5745480" cy="369332"/>
            </a:xfrm>
            <a:prstGeom prst="rect">
              <a:avLst/>
            </a:prstGeom>
            <a:noFill/>
          </p:spPr>
          <p:txBody>
            <a:bodyPr wrap="square" rtlCol="0">
              <a:spAutoFit/>
            </a:bodyPr>
            <a:lstStyle/>
            <a:p>
              <a:pPr algn="ctr"/>
              <a:r>
                <a:rPr lang="zh-CN" altLang="en-US" dirty="0">
                  <a:solidFill>
                    <a:srgbClr val="202020"/>
                  </a:solidFill>
                  <a:latin typeface="微软雅黑 Light" panose="020B0502040204020203" pitchFamily="34" charset="-122"/>
                  <a:ea typeface="微软雅黑 Light" panose="020B0502040204020203" pitchFamily="34" charset="-122"/>
                </a:rPr>
                <a:t>语大义之方， 论万物之理 。受益终身</a:t>
              </a:r>
              <a:r>
                <a:rPr lang="en-US" altLang="zh-CN" dirty="0">
                  <a:solidFill>
                    <a:srgbClr val="202020"/>
                  </a:solidFill>
                  <a:latin typeface="微软雅黑 Light" panose="020B0502040204020203" pitchFamily="34" charset="-122"/>
                  <a:ea typeface="微软雅黑 Light" panose="020B0502040204020203" pitchFamily="34" charset="-122"/>
                </a:rPr>
                <a:t>! </a:t>
              </a:r>
              <a:endParaRPr lang="zh-CN" altLang="en-US" dirty="0">
                <a:solidFill>
                  <a:srgbClr val="202020"/>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05114" y="-1"/>
            <a:ext cx="12871048" cy="324092"/>
            <a:chOff x="-405114" y="-1"/>
            <a:chExt cx="12871048" cy="324092"/>
          </a:xfrm>
        </p:grpSpPr>
        <p:sp>
          <p:nvSpPr>
            <p:cNvPr id="6" name="平行四边形 5"/>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05114" y="6545483"/>
            <a:ext cx="12871048" cy="324092"/>
            <a:chOff x="-405114" y="-1"/>
            <a:chExt cx="12871048" cy="324092"/>
          </a:xfrm>
        </p:grpSpPr>
        <p:sp>
          <p:nvSpPr>
            <p:cNvPr id="18" name="平行四边形 17"/>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平行四边形 21"/>
          <p:cNvSpPr/>
          <p:nvPr/>
        </p:nvSpPr>
        <p:spPr>
          <a:xfrm>
            <a:off x="-324091" y="2767797"/>
            <a:ext cx="5317467" cy="1322407"/>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5400000">
            <a:off x="711375" y="3087322"/>
            <a:ext cx="792694" cy="68335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882016" y="3167390"/>
            <a:ext cx="451413" cy="523220"/>
          </a:xfrm>
          <a:prstGeom prst="rect">
            <a:avLst/>
          </a:prstGeom>
          <a:noFill/>
        </p:spPr>
        <p:txBody>
          <a:bodyPr wrap="square" rtlCol="0">
            <a:spAutoFit/>
          </a:bodyPr>
          <a:lstStyle/>
          <a:p>
            <a:pPr algn="ctr"/>
            <a:r>
              <a:rPr lang="en-US" altLang="zh-CN" sz="2800" b="1" dirty="0">
                <a:solidFill>
                  <a:srgbClr val="E2534F"/>
                </a:solidFill>
              </a:rPr>
              <a:t>1</a:t>
            </a:r>
            <a:endParaRPr lang="zh-CN" altLang="en-US" sz="2800" b="1" dirty="0">
              <a:solidFill>
                <a:srgbClr val="E2534F"/>
              </a:solidFill>
            </a:endParaRPr>
          </a:p>
        </p:txBody>
      </p:sp>
      <p:sp>
        <p:nvSpPr>
          <p:cNvPr id="25" name="文本框 24"/>
          <p:cNvSpPr txBox="1"/>
          <p:nvPr/>
        </p:nvSpPr>
        <p:spPr>
          <a:xfrm>
            <a:off x="1710900" y="3203954"/>
            <a:ext cx="2710629" cy="830997"/>
          </a:xfrm>
          <a:prstGeom prst="rect">
            <a:avLst/>
          </a:prstGeom>
          <a:noFill/>
        </p:spPr>
        <p:txBody>
          <a:bodyPr wrap="square" rtlCol="0">
            <a:spAutoFit/>
          </a:bodyPr>
          <a:lstStyle/>
          <a:p>
            <a:pPr algn="r"/>
            <a:r>
              <a:rPr lang="zh-CN" altLang="en-US" sz="2400" b="1" spc="300" dirty="0">
                <a:solidFill>
                  <a:srgbClr val="FFFFFF"/>
                </a:solidFill>
                <a:latin typeface="微软雅黑" pitchFamily="34" charset="-122"/>
                <a:ea typeface="微软雅黑" pitchFamily="34" charset="-122"/>
              </a:rPr>
              <a:t>背景介绍及相关工作</a:t>
            </a:r>
          </a:p>
        </p:txBody>
      </p:sp>
      <p:cxnSp>
        <p:nvCxnSpPr>
          <p:cNvPr id="28" name="直接连接符 27"/>
          <p:cNvCxnSpPr/>
          <p:nvPr/>
        </p:nvCxnSpPr>
        <p:spPr>
          <a:xfrm flipH="1">
            <a:off x="6106446" y="2767797"/>
            <a:ext cx="317206" cy="1310832"/>
          </a:xfrm>
          <a:prstGeom prst="line">
            <a:avLst/>
          </a:prstGeom>
          <a:ln w="57150">
            <a:solidFill>
              <a:srgbClr val="784A4F"/>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407798" y="3041202"/>
            <a:ext cx="3680748" cy="236603"/>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zh-CN" altLang="en-US" sz="1400" dirty="0">
                <a:solidFill>
                  <a:srgbClr val="784A4F"/>
                </a:solidFill>
                <a:latin typeface="微软雅黑" pitchFamily="34" charset="-122"/>
                <a:ea typeface="微软雅黑" pitchFamily="34" charset="-122"/>
                <a:sym typeface="Arial" pitchFamily="34" charset="0"/>
              </a:rPr>
              <a:t>本节将会介绍论文背景及论文的主要工作。</a:t>
            </a:r>
            <a:endParaRPr lang="en-US" altLang="zh-CN" sz="1400" dirty="0">
              <a:solidFill>
                <a:srgbClr val="784A4F"/>
              </a:solidFill>
              <a:latin typeface="微软雅黑" pitchFamily="34" charset="-122"/>
              <a:ea typeface="微软雅黑" pitchFamily="34" charset="-122"/>
              <a:sym typeface="Arial" pitchFamily="34" charset="0"/>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0" y="1571008"/>
            <a:ext cx="12192000" cy="4137308"/>
          </a:xfrm>
          <a:prstGeom prst="rect">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3085975" y="484270"/>
            <a:ext cx="6011417" cy="769441"/>
          </a:xfrm>
          <a:prstGeom prst="rect">
            <a:avLst/>
          </a:prstGeom>
          <a:noFill/>
        </p:spPr>
        <p:txBody>
          <a:bodyPr wrap="square" rtlCol="0">
            <a:spAutoFit/>
          </a:bodyPr>
          <a:lstStyle/>
          <a:p>
            <a:pPr algn="ctr"/>
            <a:r>
              <a:rPr lang="zh-CN" altLang="en-US" sz="4400" dirty="0">
                <a:solidFill>
                  <a:srgbClr val="E2534F"/>
                </a:solidFill>
              </a:rPr>
              <a:t>赠送实用可编辑图标</a:t>
            </a:r>
            <a:r>
              <a:rPr lang="en-US" altLang="zh-CN" sz="4400" dirty="0">
                <a:solidFill>
                  <a:srgbClr val="E2534F"/>
                </a:solidFill>
              </a:rPr>
              <a:t>1</a:t>
            </a:r>
            <a:endParaRPr lang="zh-CN" altLang="en-US" sz="4400" dirty="0">
              <a:solidFill>
                <a:srgbClr val="E2534F"/>
              </a:solidFill>
            </a:endParaRPr>
          </a:p>
        </p:txBody>
      </p:sp>
      <p:grpSp>
        <p:nvGrpSpPr>
          <p:cNvPr id="4" name="组合 3"/>
          <p:cNvGrpSpPr/>
          <p:nvPr/>
        </p:nvGrpSpPr>
        <p:grpSpPr>
          <a:xfrm>
            <a:off x="1285887" y="1918612"/>
            <a:ext cx="9620226" cy="3442101"/>
            <a:chOff x="1285887" y="2088950"/>
            <a:chExt cx="9620226" cy="3442101"/>
          </a:xfrm>
        </p:grpSpPr>
        <p:sp>
          <p:nvSpPr>
            <p:cNvPr id="5" name="Freeform 1"/>
            <p:cNvSpPr>
              <a:spLocks noChangeArrowheads="1"/>
            </p:cNvSpPr>
            <p:nvPr/>
          </p:nvSpPr>
          <p:spPr bwMode="auto">
            <a:xfrm>
              <a:off x="7551829" y="2647004"/>
              <a:ext cx="233874" cy="187561"/>
            </a:xfrm>
            <a:custGeom>
              <a:avLst/>
              <a:gdLst>
                <a:gd name="T0" fmla="*/ 399 w 444"/>
                <a:gd name="T1" fmla="*/ 36 h 356"/>
                <a:gd name="T2" fmla="*/ 399 w 444"/>
                <a:gd name="T3" fmla="*/ 36 h 356"/>
                <a:gd name="T4" fmla="*/ 248 w 444"/>
                <a:gd name="T5" fmla="*/ 36 h 356"/>
                <a:gd name="T6" fmla="*/ 221 w 444"/>
                <a:gd name="T7" fmla="*/ 62 h 356"/>
                <a:gd name="T8" fmla="*/ 195 w 444"/>
                <a:gd name="T9" fmla="*/ 36 h 356"/>
                <a:gd name="T10" fmla="*/ 45 w 444"/>
                <a:gd name="T11" fmla="*/ 36 h 356"/>
                <a:gd name="T12" fmla="*/ 45 w 444"/>
                <a:gd name="T13" fmla="*/ 186 h 356"/>
                <a:gd name="T14" fmla="*/ 221 w 444"/>
                <a:gd name="T15" fmla="*/ 355 h 356"/>
                <a:gd name="T16" fmla="*/ 399 w 444"/>
                <a:gd name="T17" fmla="*/ 186 h 356"/>
                <a:gd name="T18" fmla="*/ 399 w 444"/>
                <a:gd name="T19" fmla="*/ 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356">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 name="Freeform 2"/>
            <p:cNvSpPr>
              <a:spLocks noChangeArrowheads="1"/>
            </p:cNvSpPr>
            <p:nvPr/>
          </p:nvSpPr>
          <p:spPr bwMode="auto">
            <a:xfrm>
              <a:off x="3434739" y="2637742"/>
              <a:ext cx="129673" cy="210716"/>
            </a:xfrm>
            <a:custGeom>
              <a:avLst/>
              <a:gdLst>
                <a:gd name="T0" fmla="*/ 125 w 249"/>
                <a:gd name="T1" fmla="*/ 0 h 400"/>
                <a:gd name="T2" fmla="*/ 125 w 249"/>
                <a:gd name="T3" fmla="*/ 0 h 400"/>
                <a:gd name="T4" fmla="*/ 0 w 249"/>
                <a:gd name="T5" fmla="*/ 125 h 400"/>
                <a:gd name="T6" fmla="*/ 125 w 249"/>
                <a:gd name="T7" fmla="*/ 399 h 400"/>
                <a:gd name="T8" fmla="*/ 248 w 249"/>
                <a:gd name="T9" fmla="*/ 125 h 400"/>
                <a:gd name="T10" fmla="*/ 125 w 249"/>
                <a:gd name="T11" fmla="*/ 0 h 400"/>
                <a:gd name="T12" fmla="*/ 125 w 249"/>
                <a:gd name="T13" fmla="*/ 196 h 400"/>
                <a:gd name="T14" fmla="*/ 125 w 249"/>
                <a:gd name="T15" fmla="*/ 196 h 400"/>
                <a:gd name="T16" fmla="*/ 53 w 249"/>
                <a:gd name="T17" fmla="*/ 125 h 400"/>
                <a:gd name="T18" fmla="*/ 125 w 249"/>
                <a:gd name="T19" fmla="*/ 54 h 400"/>
                <a:gd name="T20" fmla="*/ 195 w 249"/>
                <a:gd name="T21" fmla="*/ 125 h 400"/>
                <a:gd name="T22" fmla="*/ 125 w 249"/>
                <a:gd name="T23"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40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 name="Freeform 3"/>
            <p:cNvSpPr>
              <a:spLocks noChangeArrowheads="1"/>
            </p:cNvSpPr>
            <p:nvPr/>
          </p:nvSpPr>
          <p:spPr bwMode="auto">
            <a:xfrm>
              <a:off x="3890908" y="2637742"/>
              <a:ext cx="261659" cy="210716"/>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 name="Freeform 4"/>
            <p:cNvSpPr>
              <a:spLocks noChangeArrowheads="1"/>
            </p:cNvSpPr>
            <p:nvPr/>
          </p:nvSpPr>
          <p:spPr bwMode="auto">
            <a:xfrm>
              <a:off x="2327896" y="2637742"/>
              <a:ext cx="261661" cy="206085"/>
            </a:xfrm>
            <a:custGeom>
              <a:avLst/>
              <a:gdLst>
                <a:gd name="T0" fmla="*/ 372 w 498"/>
                <a:gd name="T1" fmla="*/ 337 h 391"/>
                <a:gd name="T2" fmla="*/ 372 w 498"/>
                <a:gd name="T3" fmla="*/ 337 h 391"/>
                <a:gd name="T4" fmla="*/ 53 w 498"/>
                <a:gd name="T5" fmla="*/ 337 h 391"/>
                <a:gd name="T6" fmla="*/ 53 w 498"/>
                <a:gd name="T7" fmla="*/ 116 h 391"/>
                <a:gd name="T8" fmla="*/ 116 w 498"/>
                <a:gd name="T9" fmla="*/ 116 h 391"/>
                <a:gd name="T10" fmla="*/ 169 w 498"/>
                <a:gd name="T11" fmla="*/ 71 h 391"/>
                <a:gd name="T12" fmla="*/ 27 w 498"/>
                <a:gd name="T13" fmla="*/ 71 h 391"/>
                <a:gd name="T14" fmla="*/ 0 w 498"/>
                <a:gd name="T15" fmla="*/ 89 h 391"/>
                <a:gd name="T16" fmla="*/ 0 w 498"/>
                <a:gd name="T17" fmla="*/ 363 h 391"/>
                <a:gd name="T18" fmla="*/ 27 w 498"/>
                <a:gd name="T19" fmla="*/ 390 h 391"/>
                <a:gd name="T20" fmla="*/ 399 w 498"/>
                <a:gd name="T21" fmla="*/ 390 h 391"/>
                <a:gd name="T22" fmla="*/ 426 w 498"/>
                <a:gd name="T23" fmla="*/ 363 h 391"/>
                <a:gd name="T24" fmla="*/ 426 w 498"/>
                <a:gd name="T25" fmla="*/ 275 h 391"/>
                <a:gd name="T26" fmla="*/ 372 w 498"/>
                <a:gd name="T27" fmla="*/ 310 h 391"/>
                <a:gd name="T28" fmla="*/ 372 w 498"/>
                <a:gd name="T29" fmla="*/ 337 h 391"/>
                <a:gd name="T30" fmla="*/ 328 w 498"/>
                <a:gd name="T31" fmla="*/ 169 h 391"/>
                <a:gd name="T32" fmla="*/ 328 w 498"/>
                <a:gd name="T33" fmla="*/ 169 h 391"/>
                <a:gd name="T34" fmla="*/ 328 w 498"/>
                <a:gd name="T35" fmla="*/ 257 h 391"/>
                <a:gd name="T36" fmla="*/ 497 w 498"/>
                <a:gd name="T37" fmla="*/ 125 h 391"/>
                <a:gd name="T38" fmla="*/ 328 w 498"/>
                <a:gd name="T39" fmla="*/ 0 h 391"/>
                <a:gd name="T40" fmla="*/ 328 w 498"/>
                <a:gd name="T41" fmla="*/ 80 h 391"/>
                <a:gd name="T42" fmla="*/ 133 w 498"/>
                <a:gd name="T43" fmla="*/ 275 h 391"/>
                <a:gd name="T44" fmla="*/ 328 w 498"/>
                <a:gd name="T45" fmla="*/ 169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8" h="391">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 name="Freeform 5"/>
            <p:cNvSpPr>
              <a:spLocks noChangeArrowheads="1"/>
            </p:cNvSpPr>
            <p:nvPr/>
          </p:nvSpPr>
          <p:spPr bwMode="auto">
            <a:xfrm>
              <a:off x="4416543" y="2614586"/>
              <a:ext cx="252398" cy="252397"/>
            </a:xfrm>
            <a:custGeom>
              <a:avLst/>
              <a:gdLst>
                <a:gd name="T0" fmla="*/ 239 w 480"/>
                <a:gd name="T1" fmla="*/ 0 h 480"/>
                <a:gd name="T2" fmla="*/ 239 w 480"/>
                <a:gd name="T3" fmla="*/ 0 h 480"/>
                <a:gd name="T4" fmla="*/ 0 w 480"/>
                <a:gd name="T5" fmla="*/ 248 h 480"/>
                <a:gd name="T6" fmla="*/ 239 w 480"/>
                <a:gd name="T7" fmla="*/ 479 h 480"/>
                <a:gd name="T8" fmla="*/ 479 w 480"/>
                <a:gd name="T9" fmla="*/ 240 h 480"/>
                <a:gd name="T10" fmla="*/ 239 w 480"/>
                <a:gd name="T11" fmla="*/ 0 h 480"/>
                <a:gd name="T12" fmla="*/ 239 w 480"/>
                <a:gd name="T13" fmla="*/ 426 h 480"/>
                <a:gd name="T14" fmla="*/ 239 w 480"/>
                <a:gd name="T15" fmla="*/ 426 h 480"/>
                <a:gd name="T16" fmla="*/ 53 w 480"/>
                <a:gd name="T17" fmla="*/ 248 h 480"/>
                <a:gd name="T18" fmla="*/ 239 w 480"/>
                <a:gd name="T19" fmla="*/ 53 h 480"/>
                <a:gd name="T20" fmla="*/ 426 w 480"/>
                <a:gd name="T21" fmla="*/ 240 h 480"/>
                <a:gd name="T22" fmla="*/ 239 w 480"/>
                <a:gd name="T23" fmla="*/ 426 h 480"/>
                <a:gd name="T24" fmla="*/ 123 w 480"/>
                <a:gd name="T25" fmla="*/ 354 h 480"/>
                <a:gd name="T26" fmla="*/ 123 w 480"/>
                <a:gd name="T27" fmla="*/ 354 h 480"/>
                <a:gd name="T28" fmla="*/ 283 w 480"/>
                <a:gd name="T29" fmla="*/ 293 h 480"/>
                <a:gd name="T30" fmla="*/ 354 w 480"/>
                <a:gd name="T31" fmla="*/ 124 h 480"/>
                <a:gd name="T32" fmla="*/ 186 w 480"/>
                <a:gd name="T33" fmla="*/ 195 h 480"/>
                <a:gd name="T34" fmla="*/ 123 w 480"/>
                <a:gd name="T35" fmla="*/ 354 h 480"/>
                <a:gd name="T36" fmla="*/ 213 w 480"/>
                <a:gd name="T37" fmla="*/ 213 h 480"/>
                <a:gd name="T38" fmla="*/ 213 w 480"/>
                <a:gd name="T39" fmla="*/ 213 h 480"/>
                <a:gd name="T40" fmla="*/ 310 w 480"/>
                <a:gd name="T41" fmla="*/ 169 h 480"/>
                <a:gd name="T42" fmla="*/ 266 w 480"/>
                <a:gd name="T43" fmla="*/ 266 h 480"/>
                <a:gd name="T44" fmla="*/ 213 w 480"/>
                <a:gd name="T45" fmla="*/ 266 h 480"/>
                <a:gd name="T46" fmla="*/ 213 w 480"/>
                <a:gd name="T47" fmla="*/ 213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48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 name="Freeform 6"/>
            <p:cNvSpPr>
              <a:spLocks noChangeArrowheads="1"/>
            </p:cNvSpPr>
            <p:nvPr/>
          </p:nvSpPr>
          <p:spPr bwMode="auto">
            <a:xfrm>
              <a:off x="4951441" y="2623848"/>
              <a:ext cx="233872" cy="229241"/>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 name="Freeform 7"/>
            <p:cNvSpPr>
              <a:spLocks noChangeArrowheads="1"/>
            </p:cNvSpPr>
            <p:nvPr/>
          </p:nvSpPr>
          <p:spPr bwMode="auto">
            <a:xfrm>
              <a:off x="6523715" y="2623848"/>
              <a:ext cx="203770" cy="233872"/>
            </a:xfrm>
            <a:custGeom>
              <a:avLst/>
              <a:gdLst>
                <a:gd name="T0" fmla="*/ 319 w 390"/>
                <a:gd name="T1" fmla="*/ 301 h 444"/>
                <a:gd name="T2" fmla="*/ 319 w 390"/>
                <a:gd name="T3" fmla="*/ 301 h 444"/>
                <a:gd name="T4" fmla="*/ 274 w 390"/>
                <a:gd name="T5" fmla="*/ 310 h 444"/>
                <a:gd name="T6" fmla="*/ 142 w 390"/>
                <a:gd name="T7" fmla="*/ 239 h 444"/>
                <a:gd name="T8" fmla="*/ 142 w 390"/>
                <a:gd name="T9" fmla="*/ 222 h 444"/>
                <a:gd name="T10" fmla="*/ 142 w 390"/>
                <a:gd name="T11" fmla="*/ 213 h 444"/>
                <a:gd name="T12" fmla="*/ 274 w 390"/>
                <a:gd name="T13" fmla="*/ 133 h 444"/>
                <a:gd name="T14" fmla="*/ 319 w 390"/>
                <a:gd name="T15" fmla="*/ 151 h 444"/>
                <a:gd name="T16" fmla="*/ 389 w 390"/>
                <a:gd name="T17" fmla="*/ 70 h 444"/>
                <a:gd name="T18" fmla="*/ 319 w 390"/>
                <a:gd name="T19" fmla="*/ 0 h 444"/>
                <a:gd name="T20" fmla="*/ 248 w 390"/>
                <a:gd name="T21" fmla="*/ 70 h 444"/>
                <a:gd name="T22" fmla="*/ 248 w 390"/>
                <a:gd name="T23" fmla="*/ 89 h 444"/>
                <a:gd name="T24" fmla="*/ 115 w 390"/>
                <a:gd name="T25" fmla="*/ 169 h 444"/>
                <a:gd name="T26" fmla="*/ 70 w 390"/>
                <a:gd name="T27" fmla="*/ 151 h 444"/>
                <a:gd name="T28" fmla="*/ 0 w 390"/>
                <a:gd name="T29" fmla="*/ 222 h 444"/>
                <a:gd name="T30" fmla="*/ 70 w 390"/>
                <a:gd name="T31" fmla="*/ 301 h 444"/>
                <a:gd name="T32" fmla="*/ 115 w 390"/>
                <a:gd name="T33" fmla="*/ 283 h 444"/>
                <a:gd name="T34" fmla="*/ 248 w 390"/>
                <a:gd name="T35" fmla="*/ 363 h 444"/>
                <a:gd name="T36" fmla="*/ 248 w 390"/>
                <a:gd name="T37" fmla="*/ 372 h 444"/>
                <a:gd name="T38" fmla="*/ 319 w 390"/>
                <a:gd name="T39" fmla="*/ 443 h 444"/>
                <a:gd name="T40" fmla="*/ 389 w 390"/>
                <a:gd name="T41" fmla="*/ 372 h 444"/>
                <a:gd name="T42" fmla="*/ 319 w 390"/>
                <a:gd name="T43" fmla="*/ 30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0" h="444">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 name="Freeform 8"/>
            <p:cNvSpPr>
              <a:spLocks noChangeArrowheads="1"/>
            </p:cNvSpPr>
            <p:nvPr/>
          </p:nvSpPr>
          <p:spPr bwMode="auto">
            <a:xfrm>
              <a:off x="1285887" y="2623848"/>
              <a:ext cx="261661" cy="233872"/>
            </a:xfrm>
            <a:custGeom>
              <a:avLst/>
              <a:gdLst>
                <a:gd name="T0" fmla="*/ 310 w 497"/>
                <a:gd name="T1" fmla="*/ 336 h 444"/>
                <a:gd name="T2" fmla="*/ 310 w 497"/>
                <a:gd name="T3" fmla="*/ 336 h 444"/>
                <a:gd name="T4" fmla="*/ 221 w 497"/>
                <a:gd name="T5" fmla="*/ 257 h 444"/>
                <a:gd name="T6" fmla="*/ 248 w 497"/>
                <a:gd name="T7" fmla="*/ 195 h 444"/>
                <a:gd name="T8" fmla="*/ 274 w 497"/>
                <a:gd name="T9" fmla="*/ 151 h 444"/>
                <a:gd name="T10" fmla="*/ 266 w 497"/>
                <a:gd name="T11" fmla="*/ 133 h 444"/>
                <a:gd name="T12" fmla="*/ 274 w 497"/>
                <a:gd name="T13" fmla="*/ 89 h 444"/>
                <a:gd name="T14" fmla="*/ 177 w 497"/>
                <a:gd name="T15" fmla="*/ 0 h 444"/>
                <a:gd name="T16" fmla="*/ 70 w 497"/>
                <a:gd name="T17" fmla="*/ 89 h 444"/>
                <a:gd name="T18" fmla="*/ 79 w 497"/>
                <a:gd name="T19" fmla="*/ 133 h 444"/>
                <a:gd name="T20" fmla="*/ 70 w 497"/>
                <a:gd name="T21" fmla="*/ 151 h 444"/>
                <a:gd name="T22" fmla="*/ 97 w 497"/>
                <a:gd name="T23" fmla="*/ 195 h 444"/>
                <a:gd name="T24" fmla="*/ 123 w 497"/>
                <a:gd name="T25" fmla="*/ 257 h 444"/>
                <a:gd name="T26" fmla="*/ 35 w 497"/>
                <a:gd name="T27" fmla="*/ 336 h 444"/>
                <a:gd name="T28" fmla="*/ 0 w 497"/>
                <a:gd name="T29" fmla="*/ 345 h 444"/>
                <a:gd name="T30" fmla="*/ 0 w 497"/>
                <a:gd name="T31" fmla="*/ 443 h 444"/>
                <a:gd name="T32" fmla="*/ 398 w 497"/>
                <a:gd name="T33" fmla="*/ 443 h 444"/>
                <a:gd name="T34" fmla="*/ 398 w 497"/>
                <a:gd name="T35" fmla="*/ 399 h 444"/>
                <a:gd name="T36" fmla="*/ 310 w 497"/>
                <a:gd name="T37" fmla="*/ 336 h 444"/>
                <a:gd name="T38" fmla="*/ 425 w 497"/>
                <a:gd name="T39" fmla="*/ 195 h 444"/>
                <a:gd name="T40" fmla="*/ 425 w 497"/>
                <a:gd name="T41" fmla="*/ 195 h 444"/>
                <a:gd name="T42" fmla="*/ 425 w 497"/>
                <a:gd name="T43" fmla="*/ 124 h 444"/>
                <a:gd name="T44" fmla="*/ 372 w 497"/>
                <a:gd name="T45" fmla="*/ 124 h 444"/>
                <a:gd name="T46" fmla="*/ 372 w 497"/>
                <a:gd name="T47" fmla="*/ 195 h 444"/>
                <a:gd name="T48" fmla="*/ 301 w 497"/>
                <a:gd name="T49" fmla="*/ 195 h 444"/>
                <a:gd name="T50" fmla="*/ 301 w 497"/>
                <a:gd name="T51" fmla="*/ 248 h 444"/>
                <a:gd name="T52" fmla="*/ 372 w 497"/>
                <a:gd name="T53" fmla="*/ 248 h 444"/>
                <a:gd name="T54" fmla="*/ 372 w 497"/>
                <a:gd name="T55" fmla="*/ 319 h 444"/>
                <a:gd name="T56" fmla="*/ 425 w 497"/>
                <a:gd name="T57" fmla="*/ 319 h 444"/>
                <a:gd name="T58" fmla="*/ 425 w 497"/>
                <a:gd name="T59" fmla="*/ 248 h 444"/>
                <a:gd name="T60" fmla="*/ 496 w 497"/>
                <a:gd name="T61" fmla="*/ 248 h 444"/>
                <a:gd name="T62" fmla="*/ 496 w 497"/>
                <a:gd name="T63" fmla="*/ 195 h 444"/>
                <a:gd name="T64" fmla="*/ 425 w 497"/>
                <a:gd name="T65" fmla="*/ 19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44">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 name="Freeform 9"/>
            <p:cNvSpPr>
              <a:spLocks noChangeArrowheads="1"/>
            </p:cNvSpPr>
            <p:nvPr/>
          </p:nvSpPr>
          <p:spPr bwMode="auto">
            <a:xfrm>
              <a:off x="5472445" y="2628480"/>
              <a:ext cx="224611" cy="224610"/>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4" name="Freeform 11"/>
            <p:cNvSpPr>
              <a:spLocks noChangeArrowheads="1"/>
            </p:cNvSpPr>
            <p:nvPr/>
          </p:nvSpPr>
          <p:spPr bwMode="auto">
            <a:xfrm>
              <a:off x="9655928" y="2659338"/>
              <a:ext cx="219979" cy="219980"/>
            </a:xfrm>
            <a:custGeom>
              <a:avLst/>
              <a:gdLst>
                <a:gd name="T0" fmla="*/ 204 w 418"/>
                <a:gd name="T1" fmla="*/ 0 h 417"/>
                <a:gd name="T2" fmla="*/ 204 w 418"/>
                <a:gd name="T3" fmla="*/ 0 h 417"/>
                <a:gd name="T4" fmla="*/ 0 w 418"/>
                <a:gd name="T5" fmla="*/ 204 h 417"/>
                <a:gd name="T6" fmla="*/ 204 w 418"/>
                <a:gd name="T7" fmla="*/ 416 h 417"/>
                <a:gd name="T8" fmla="*/ 417 w 418"/>
                <a:gd name="T9" fmla="*/ 204 h 417"/>
                <a:gd name="T10" fmla="*/ 204 w 418"/>
                <a:gd name="T11" fmla="*/ 0 h 417"/>
                <a:gd name="T12" fmla="*/ 328 w 418"/>
                <a:gd name="T13" fmla="*/ 177 h 417"/>
                <a:gd name="T14" fmla="*/ 328 w 418"/>
                <a:gd name="T15" fmla="*/ 177 h 417"/>
                <a:gd name="T16" fmla="*/ 328 w 418"/>
                <a:gd name="T17" fmla="*/ 230 h 417"/>
                <a:gd name="T18" fmla="*/ 80 w 418"/>
                <a:gd name="T19" fmla="*/ 230 h 417"/>
                <a:gd name="T20" fmla="*/ 80 w 418"/>
                <a:gd name="T21" fmla="*/ 177 h 417"/>
                <a:gd name="T22" fmla="*/ 328 w 418"/>
                <a:gd name="T23" fmla="*/ 17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8" h="417">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5" name="Freeform 12"/>
            <p:cNvSpPr>
              <a:spLocks noChangeArrowheads="1"/>
            </p:cNvSpPr>
            <p:nvPr/>
          </p:nvSpPr>
          <p:spPr bwMode="auto">
            <a:xfrm>
              <a:off x="2844269" y="3171080"/>
              <a:ext cx="243134" cy="243134"/>
            </a:xfrm>
            <a:custGeom>
              <a:avLst/>
              <a:gdLst>
                <a:gd name="T0" fmla="*/ 230 w 462"/>
                <a:gd name="T1" fmla="*/ 9 h 461"/>
                <a:gd name="T2" fmla="*/ 230 w 462"/>
                <a:gd name="T3" fmla="*/ 9 h 461"/>
                <a:gd name="T4" fmla="*/ 0 w 462"/>
                <a:gd name="T5" fmla="*/ 239 h 461"/>
                <a:gd name="T6" fmla="*/ 230 w 462"/>
                <a:gd name="T7" fmla="*/ 460 h 461"/>
                <a:gd name="T8" fmla="*/ 461 w 462"/>
                <a:gd name="T9" fmla="*/ 230 h 461"/>
                <a:gd name="T10" fmla="*/ 230 w 462"/>
                <a:gd name="T11" fmla="*/ 9 h 461"/>
                <a:gd name="T12" fmla="*/ 248 w 462"/>
                <a:gd name="T13" fmla="*/ 79 h 461"/>
                <a:gd name="T14" fmla="*/ 248 w 462"/>
                <a:gd name="T15" fmla="*/ 79 h 461"/>
                <a:gd name="T16" fmla="*/ 283 w 462"/>
                <a:gd name="T17" fmla="*/ 106 h 461"/>
                <a:gd name="T18" fmla="*/ 239 w 462"/>
                <a:gd name="T19" fmla="*/ 150 h 461"/>
                <a:gd name="T20" fmla="*/ 213 w 462"/>
                <a:gd name="T21" fmla="*/ 115 h 461"/>
                <a:gd name="T22" fmla="*/ 248 w 462"/>
                <a:gd name="T23" fmla="*/ 79 h 461"/>
                <a:gd name="T24" fmla="*/ 195 w 462"/>
                <a:gd name="T25" fmla="*/ 372 h 461"/>
                <a:gd name="T26" fmla="*/ 195 w 462"/>
                <a:gd name="T27" fmla="*/ 372 h 461"/>
                <a:gd name="T28" fmla="*/ 177 w 462"/>
                <a:gd name="T29" fmla="*/ 327 h 461"/>
                <a:gd name="T30" fmla="*/ 195 w 462"/>
                <a:gd name="T31" fmla="*/ 248 h 461"/>
                <a:gd name="T32" fmla="*/ 195 w 462"/>
                <a:gd name="T33" fmla="*/ 230 h 461"/>
                <a:gd name="T34" fmla="*/ 160 w 462"/>
                <a:gd name="T35" fmla="*/ 248 h 461"/>
                <a:gd name="T36" fmla="*/ 151 w 462"/>
                <a:gd name="T37" fmla="*/ 239 h 461"/>
                <a:gd name="T38" fmla="*/ 248 w 462"/>
                <a:gd name="T39" fmla="*/ 185 h 461"/>
                <a:gd name="T40" fmla="*/ 266 w 462"/>
                <a:gd name="T41" fmla="*/ 230 h 461"/>
                <a:gd name="T42" fmla="*/ 239 w 462"/>
                <a:gd name="T43" fmla="*/ 310 h 461"/>
                <a:gd name="T44" fmla="*/ 239 w 462"/>
                <a:gd name="T45" fmla="*/ 327 h 461"/>
                <a:gd name="T46" fmla="*/ 275 w 462"/>
                <a:gd name="T47" fmla="*/ 310 h 461"/>
                <a:gd name="T48" fmla="*/ 283 w 462"/>
                <a:gd name="T49" fmla="*/ 327 h 461"/>
                <a:gd name="T50" fmla="*/ 195 w 462"/>
                <a:gd name="T51" fmla="*/ 37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2" h="461">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6" name="Freeform 13"/>
            <p:cNvSpPr>
              <a:spLocks noChangeArrowheads="1"/>
            </p:cNvSpPr>
            <p:nvPr/>
          </p:nvSpPr>
          <p:spPr bwMode="auto">
            <a:xfrm>
              <a:off x="2878941" y="2579501"/>
              <a:ext cx="122726" cy="261659"/>
            </a:xfrm>
            <a:custGeom>
              <a:avLst/>
              <a:gdLst>
                <a:gd name="T0" fmla="*/ 178 w 232"/>
                <a:gd name="T1" fmla="*/ 0 h 498"/>
                <a:gd name="T2" fmla="*/ 178 w 232"/>
                <a:gd name="T3" fmla="*/ 0 h 498"/>
                <a:gd name="T4" fmla="*/ 222 w 232"/>
                <a:gd name="T5" fmla="*/ 53 h 498"/>
                <a:gd name="T6" fmla="*/ 160 w 232"/>
                <a:gd name="T7" fmla="*/ 115 h 498"/>
                <a:gd name="T8" fmla="*/ 107 w 232"/>
                <a:gd name="T9" fmla="*/ 62 h 498"/>
                <a:gd name="T10" fmla="*/ 178 w 232"/>
                <a:gd name="T11" fmla="*/ 0 h 498"/>
                <a:gd name="T12" fmla="*/ 72 w 232"/>
                <a:gd name="T13" fmla="*/ 497 h 498"/>
                <a:gd name="T14" fmla="*/ 72 w 232"/>
                <a:gd name="T15" fmla="*/ 497 h 498"/>
                <a:gd name="T16" fmla="*/ 45 w 232"/>
                <a:gd name="T17" fmla="*/ 407 h 498"/>
                <a:gd name="T18" fmla="*/ 81 w 232"/>
                <a:gd name="T19" fmla="*/ 284 h 498"/>
                <a:gd name="T20" fmla="*/ 81 w 232"/>
                <a:gd name="T21" fmla="*/ 257 h 498"/>
                <a:gd name="T22" fmla="*/ 19 w 232"/>
                <a:gd name="T23" fmla="*/ 284 h 498"/>
                <a:gd name="T24" fmla="*/ 0 w 232"/>
                <a:gd name="T25" fmla="*/ 266 h 498"/>
                <a:gd name="T26" fmla="*/ 169 w 232"/>
                <a:gd name="T27" fmla="*/ 178 h 498"/>
                <a:gd name="T28" fmla="*/ 187 w 232"/>
                <a:gd name="T29" fmla="*/ 257 h 498"/>
                <a:gd name="T30" fmla="*/ 151 w 232"/>
                <a:gd name="T31" fmla="*/ 390 h 498"/>
                <a:gd name="T32" fmla="*/ 160 w 232"/>
                <a:gd name="T33" fmla="*/ 425 h 498"/>
                <a:gd name="T34" fmla="*/ 213 w 232"/>
                <a:gd name="T35" fmla="*/ 390 h 498"/>
                <a:gd name="T36" fmla="*/ 231 w 232"/>
                <a:gd name="T37" fmla="*/ 407 h 498"/>
                <a:gd name="T38" fmla="*/ 72 w 232"/>
                <a:gd name="T39"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2" h="498">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7" name="Freeform 15"/>
            <p:cNvSpPr>
              <a:spLocks noChangeArrowheads="1"/>
            </p:cNvSpPr>
            <p:nvPr/>
          </p:nvSpPr>
          <p:spPr bwMode="auto">
            <a:xfrm>
              <a:off x="9099965" y="3171080"/>
              <a:ext cx="219980" cy="219979"/>
            </a:xfrm>
            <a:custGeom>
              <a:avLst/>
              <a:gdLst>
                <a:gd name="T0" fmla="*/ 213 w 417"/>
                <a:gd name="T1" fmla="*/ 0 h 417"/>
                <a:gd name="T2" fmla="*/ 213 w 417"/>
                <a:gd name="T3" fmla="*/ 0 h 417"/>
                <a:gd name="T4" fmla="*/ 0 w 417"/>
                <a:gd name="T5" fmla="*/ 204 h 417"/>
                <a:gd name="T6" fmla="*/ 213 w 417"/>
                <a:gd name="T7" fmla="*/ 416 h 417"/>
                <a:gd name="T8" fmla="*/ 416 w 417"/>
                <a:gd name="T9" fmla="*/ 204 h 417"/>
                <a:gd name="T10" fmla="*/ 213 w 417"/>
                <a:gd name="T11" fmla="*/ 0 h 417"/>
                <a:gd name="T12" fmla="*/ 257 w 417"/>
                <a:gd name="T13" fmla="*/ 204 h 417"/>
                <a:gd name="T14" fmla="*/ 257 w 417"/>
                <a:gd name="T15" fmla="*/ 204 h 417"/>
                <a:gd name="T16" fmla="*/ 328 w 417"/>
                <a:gd name="T17" fmla="*/ 284 h 417"/>
                <a:gd name="T18" fmla="*/ 284 w 417"/>
                <a:gd name="T19" fmla="*/ 328 h 417"/>
                <a:gd name="T20" fmla="*/ 213 w 417"/>
                <a:gd name="T21" fmla="*/ 248 h 417"/>
                <a:gd name="T22" fmla="*/ 132 w 417"/>
                <a:gd name="T23" fmla="*/ 328 h 417"/>
                <a:gd name="T24" fmla="*/ 88 w 417"/>
                <a:gd name="T25" fmla="*/ 284 h 417"/>
                <a:gd name="T26" fmla="*/ 168 w 417"/>
                <a:gd name="T27" fmla="*/ 204 h 417"/>
                <a:gd name="T28" fmla="*/ 88 w 417"/>
                <a:gd name="T29" fmla="*/ 134 h 417"/>
                <a:gd name="T30" fmla="*/ 132 w 417"/>
                <a:gd name="T31" fmla="*/ 89 h 417"/>
                <a:gd name="T32" fmla="*/ 213 w 417"/>
                <a:gd name="T33" fmla="*/ 159 h 417"/>
                <a:gd name="T34" fmla="*/ 284 w 417"/>
                <a:gd name="T35" fmla="*/ 89 h 417"/>
                <a:gd name="T36" fmla="*/ 328 w 417"/>
                <a:gd name="T37" fmla="*/ 134 h 417"/>
                <a:gd name="T38" fmla="*/ 257 w 417"/>
                <a:gd name="T39" fmla="*/ 204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7" h="417">
                  <a:moveTo>
                    <a:pt x="213" y="0"/>
                  </a:moveTo>
                  <a:lnTo>
                    <a:pt x="213" y="0"/>
                  </a:lnTo>
                  <a:cubicBezTo>
                    <a:pt x="97" y="0"/>
                    <a:pt x="0" y="89"/>
                    <a:pt x="0" y="204"/>
                  </a:cubicBezTo>
                  <a:cubicBezTo>
                    <a:pt x="0" y="319"/>
                    <a:pt x="97" y="416"/>
                    <a:pt x="213" y="416"/>
                  </a:cubicBezTo>
                  <a:cubicBezTo>
                    <a:pt x="328" y="416"/>
                    <a:pt x="416" y="319"/>
                    <a:pt x="416" y="204"/>
                  </a:cubicBezTo>
                  <a:cubicBezTo>
                    <a:pt x="416" y="89"/>
                    <a:pt x="328" y="0"/>
                    <a:pt x="213" y="0"/>
                  </a:cubicBezTo>
                  <a:close/>
                  <a:moveTo>
                    <a:pt x="257" y="204"/>
                  </a:moveTo>
                  <a:lnTo>
                    <a:pt x="257" y="204"/>
                  </a:lnTo>
                  <a:cubicBezTo>
                    <a:pt x="328" y="284"/>
                    <a:pt x="328" y="284"/>
                    <a:pt x="328" y="284"/>
                  </a:cubicBezTo>
                  <a:cubicBezTo>
                    <a:pt x="284" y="328"/>
                    <a:pt x="284" y="328"/>
                    <a:pt x="284" y="328"/>
                  </a:cubicBezTo>
                  <a:cubicBezTo>
                    <a:pt x="213" y="248"/>
                    <a:pt x="213" y="248"/>
                    <a:pt x="213" y="248"/>
                  </a:cubicBezTo>
                  <a:cubicBezTo>
                    <a:pt x="132" y="328"/>
                    <a:pt x="132" y="328"/>
                    <a:pt x="132" y="328"/>
                  </a:cubicBezTo>
                  <a:cubicBezTo>
                    <a:pt x="88" y="284"/>
                    <a:pt x="88" y="284"/>
                    <a:pt x="88" y="284"/>
                  </a:cubicBezTo>
                  <a:cubicBezTo>
                    <a:pt x="168" y="204"/>
                    <a:pt x="168" y="204"/>
                    <a:pt x="168" y="204"/>
                  </a:cubicBezTo>
                  <a:cubicBezTo>
                    <a:pt x="88" y="134"/>
                    <a:pt x="88" y="134"/>
                    <a:pt x="88" y="134"/>
                  </a:cubicBezTo>
                  <a:cubicBezTo>
                    <a:pt x="132" y="89"/>
                    <a:pt x="132" y="89"/>
                    <a:pt x="132" y="89"/>
                  </a:cubicBezTo>
                  <a:cubicBezTo>
                    <a:pt x="213" y="159"/>
                    <a:pt x="213" y="159"/>
                    <a:pt x="213" y="159"/>
                  </a:cubicBezTo>
                  <a:cubicBezTo>
                    <a:pt x="284" y="89"/>
                    <a:pt x="284" y="89"/>
                    <a:pt x="284" y="89"/>
                  </a:cubicBezTo>
                  <a:cubicBezTo>
                    <a:pt x="328" y="134"/>
                    <a:pt x="328" y="134"/>
                    <a:pt x="328" y="134"/>
                  </a:cubicBezTo>
                  <a:lnTo>
                    <a:pt x="257" y="204"/>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8" name="Freeform 17"/>
            <p:cNvSpPr>
              <a:spLocks noChangeArrowheads="1"/>
            </p:cNvSpPr>
            <p:nvPr/>
          </p:nvSpPr>
          <p:spPr bwMode="auto">
            <a:xfrm>
              <a:off x="4946810" y="3144852"/>
              <a:ext cx="243134" cy="243134"/>
            </a:xfrm>
            <a:custGeom>
              <a:avLst/>
              <a:gdLst>
                <a:gd name="T0" fmla="*/ 231 w 461"/>
                <a:gd name="T1" fmla="*/ 9 h 461"/>
                <a:gd name="T2" fmla="*/ 231 w 461"/>
                <a:gd name="T3" fmla="*/ 9 h 461"/>
                <a:gd name="T4" fmla="*/ 0 w 461"/>
                <a:gd name="T5" fmla="*/ 239 h 461"/>
                <a:gd name="T6" fmla="*/ 231 w 461"/>
                <a:gd name="T7" fmla="*/ 460 h 461"/>
                <a:gd name="T8" fmla="*/ 460 w 461"/>
                <a:gd name="T9" fmla="*/ 230 h 461"/>
                <a:gd name="T10" fmla="*/ 231 w 461"/>
                <a:gd name="T11" fmla="*/ 9 h 461"/>
                <a:gd name="T12" fmla="*/ 231 w 461"/>
                <a:gd name="T13" fmla="*/ 372 h 461"/>
                <a:gd name="T14" fmla="*/ 231 w 461"/>
                <a:gd name="T15" fmla="*/ 372 h 461"/>
                <a:gd name="T16" fmla="*/ 221 w 461"/>
                <a:gd name="T17" fmla="*/ 372 h 461"/>
                <a:gd name="T18" fmla="*/ 195 w 461"/>
                <a:gd name="T19" fmla="*/ 336 h 461"/>
                <a:gd name="T20" fmla="*/ 231 w 461"/>
                <a:gd name="T21" fmla="*/ 301 h 461"/>
                <a:gd name="T22" fmla="*/ 231 w 461"/>
                <a:gd name="T23" fmla="*/ 301 h 461"/>
                <a:gd name="T24" fmla="*/ 257 w 461"/>
                <a:gd name="T25" fmla="*/ 336 h 461"/>
                <a:gd name="T26" fmla="*/ 231 w 461"/>
                <a:gd name="T27" fmla="*/ 372 h 461"/>
                <a:gd name="T28" fmla="*/ 310 w 461"/>
                <a:gd name="T29" fmla="*/ 213 h 461"/>
                <a:gd name="T30" fmla="*/ 310 w 461"/>
                <a:gd name="T31" fmla="*/ 213 h 461"/>
                <a:gd name="T32" fmla="*/ 284 w 461"/>
                <a:gd name="T33" fmla="*/ 230 h 461"/>
                <a:gd name="T34" fmla="*/ 266 w 461"/>
                <a:gd name="T35" fmla="*/ 248 h 461"/>
                <a:gd name="T36" fmla="*/ 257 w 461"/>
                <a:gd name="T37" fmla="*/ 257 h 461"/>
                <a:gd name="T38" fmla="*/ 248 w 461"/>
                <a:gd name="T39" fmla="*/ 274 h 461"/>
                <a:gd name="T40" fmla="*/ 248 w 461"/>
                <a:gd name="T41" fmla="*/ 274 h 461"/>
                <a:gd name="T42" fmla="*/ 195 w 461"/>
                <a:gd name="T43" fmla="*/ 274 h 461"/>
                <a:gd name="T44" fmla="*/ 195 w 461"/>
                <a:gd name="T45" fmla="*/ 274 h 461"/>
                <a:gd name="T46" fmla="*/ 204 w 461"/>
                <a:gd name="T47" fmla="*/ 230 h 461"/>
                <a:gd name="T48" fmla="*/ 248 w 461"/>
                <a:gd name="T49" fmla="*/ 204 h 461"/>
                <a:gd name="T50" fmla="*/ 257 w 461"/>
                <a:gd name="T51" fmla="*/ 195 h 461"/>
                <a:gd name="T52" fmla="*/ 266 w 461"/>
                <a:gd name="T53" fmla="*/ 176 h 461"/>
                <a:gd name="T54" fmla="*/ 257 w 461"/>
                <a:gd name="T55" fmla="*/ 150 h 461"/>
                <a:gd name="T56" fmla="*/ 231 w 461"/>
                <a:gd name="T57" fmla="*/ 141 h 461"/>
                <a:gd name="T58" fmla="*/ 204 w 461"/>
                <a:gd name="T59" fmla="*/ 150 h 461"/>
                <a:gd name="T60" fmla="*/ 195 w 461"/>
                <a:gd name="T61" fmla="*/ 176 h 461"/>
                <a:gd name="T62" fmla="*/ 195 w 461"/>
                <a:gd name="T63" fmla="*/ 185 h 461"/>
                <a:gd name="T64" fmla="*/ 142 w 461"/>
                <a:gd name="T65" fmla="*/ 185 h 461"/>
                <a:gd name="T66" fmla="*/ 142 w 461"/>
                <a:gd name="T67" fmla="*/ 176 h 461"/>
                <a:gd name="T68" fmla="*/ 177 w 461"/>
                <a:gd name="T69" fmla="*/ 106 h 461"/>
                <a:gd name="T70" fmla="*/ 231 w 461"/>
                <a:gd name="T71" fmla="*/ 97 h 461"/>
                <a:gd name="T72" fmla="*/ 293 w 461"/>
                <a:gd name="T73" fmla="*/ 115 h 461"/>
                <a:gd name="T74" fmla="*/ 319 w 461"/>
                <a:gd name="T75" fmla="*/ 168 h 461"/>
                <a:gd name="T76" fmla="*/ 310 w 461"/>
                <a:gd name="T77" fmla="*/ 21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1" h="461">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lnTo>
                    <a:pt x="231" y="301"/>
                  </a:ln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lnTo>
                    <a:pt x="248" y="274"/>
                  </a:lnTo>
                  <a:cubicBezTo>
                    <a:pt x="195" y="274"/>
                    <a:pt x="195" y="274"/>
                    <a:pt x="195" y="274"/>
                  </a:cubicBezTo>
                  <a:lnTo>
                    <a:pt x="195" y="274"/>
                  </a:ln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9" name="Freeform 18"/>
            <p:cNvSpPr>
              <a:spLocks noChangeArrowheads="1"/>
            </p:cNvSpPr>
            <p:nvPr/>
          </p:nvSpPr>
          <p:spPr bwMode="auto">
            <a:xfrm>
              <a:off x="10179023" y="3203499"/>
              <a:ext cx="150513" cy="155142"/>
            </a:xfrm>
            <a:custGeom>
              <a:avLst/>
              <a:gdLst>
                <a:gd name="T0" fmla="*/ 265 w 285"/>
                <a:gd name="T1" fmla="*/ 125 h 294"/>
                <a:gd name="T2" fmla="*/ 265 w 285"/>
                <a:gd name="T3" fmla="*/ 125 h 294"/>
                <a:gd name="T4" fmla="*/ 168 w 285"/>
                <a:gd name="T5" fmla="*/ 125 h 294"/>
                <a:gd name="T6" fmla="*/ 168 w 285"/>
                <a:gd name="T7" fmla="*/ 18 h 294"/>
                <a:gd name="T8" fmla="*/ 141 w 285"/>
                <a:gd name="T9" fmla="*/ 0 h 294"/>
                <a:gd name="T10" fmla="*/ 115 w 285"/>
                <a:gd name="T11" fmla="*/ 18 h 294"/>
                <a:gd name="T12" fmla="*/ 115 w 285"/>
                <a:gd name="T13" fmla="*/ 125 h 294"/>
                <a:gd name="T14" fmla="*/ 9 w 285"/>
                <a:gd name="T15" fmla="*/ 125 h 294"/>
                <a:gd name="T16" fmla="*/ 0 w 285"/>
                <a:gd name="T17" fmla="*/ 142 h 294"/>
                <a:gd name="T18" fmla="*/ 9 w 285"/>
                <a:gd name="T19" fmla="*/ 169 h 294"/>
                <a:gd name="T20" fmla="*/ 115 w 285"/>
                <a:gd name="T21" fmla="*/ 169 h 294"/>
                <a:gd name="T22" fmla="*/ 115 w 285"/>
                <a:gd name="T23" fmla="*/ 275 h 294"/>
                <a:gd name="T24" fmla="*/ 141 w 285"/>
                <a:gd name="T25" fmla="*/ 293 h 294"/>
                <a:gd name="T26" fmla="*/ 168 w 285"/>
                <a:gd name="T27" fmla="*/ 275 h 294"/>
                <a:gd name="T28" fmla="*/ 168 w 285"/>
                <a:gd name="T29" fmla="*/ 169 h 294"/>
                <a:gd name="T30" fmla="*/ 265 w 285"/>
                <a:gd name="T31" fmla="*/ 169 h 294"/>
                <a:gd name="T32" fmla="*/ 284 w 285"/>
                <a:gd name="T33" fmla="*/ 142 h 294"/>
                <a:gd name="T34" fmla="*/ 265 w 285"/>
                <a:gd name="T35" fmla="*/ 1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294">
                  <a:moveTo>
                    <a:pt x="265" y="125"/>
                  </a:moveTo>
                  <a:lnTo>
                    <a:pt x="265" y="125"/>
                  </a:lnTo>
                  <a:cubicBezTo>
                    <a:pt x="168" y="125"/>
                    <a:pt x="168" y="125"/>
                    <a:pt x="168" y="125"/>
                  </a:cubicBezTo>
                  <a:cubicBezTo>
                    <a:pt x="168" y="18"/>
                    <a:pt x="168" y="18"/>
                    <a:pt x="168" y="18"/>
                  </a:cubicBezTo>
                  <a:cubicBezTo>
                    <a:pt x="168" y="0"/>
                    <a:pt x="150" y="0"/>
                    <a:pt x="141" y="0"/>
                  </a:cubicBezTo>
                  <a:cubicBezTo>
                    <a:pt x="124" y="0"/>
                    <a:pt x="115" y="0"/>
                    <a:pt x="115" y="18"/>
                  </a:cubicBezTo>
                  <a:cubicBezTo>
                    <a:pt x="115" y="125"/>
                    <a:pt x="115" y="125"/>
                    <a:pt x="115" y="125"/>
                  </a:cubicBezTo>
                  <a:cubicBezTo>
                    <a:pt x="9" y="125"/>
                    <a:pt x="9" y="125"/>
                    <a:pt x="9" y="125"/>
                  </a:cubicBezTo>
                  <a:cubicBezTo>
                    <a:pt x="0" y="125"/>
                    <a:pt x="0" y="133"/>
                    <a:pt x="0" y="142"/>
                  </a:cubicBezTo>
                  <a:cubicBezTo>
                    <a:pt x="0" y="160"/>
                    <a:pt x="0" y="169"/>
                    <a:pt x="9" y="169"/>
                  </a:cubicBezTo>
                  <a:cubicBezTo>
                    <a:pt x="115" y="169"/>
                    <a:pt x="115" y="169"/>
                    <a:pt x="115" y="169"/>
                  </a:cubicBezTo>
                  <a:cubicBezTo>
                    <a:pt x="115" y="275"/>
                    <a:pt x="115" y="275"/>
                    <a:pt x="115" y="275"/>
                  </a:cubicBezTo>
                  <a:cubicBezTo>
                    <a:pt x="115" y="284"/>
                    <a:pt x="124" y="293"/>
                    <a:pt x="141" y="293"/>
                  </a:cubicBezTo>
                  <a:cubicBezTo>
                    <a:pt x="150" y="293"/>
                    <a:pt x="168" y="284"/>
                    <a:pt x="168" y="275"/>
                  </a:cubicBezTo>
                  <a:cubicBezTo>
                    <a:pt x="168" y="169"/>
                    <a:pt x="168" y="169"/>
                    <a:pt x="168" y="169"/>
                  </a:cubicBezTo>
                  <a:cubicBezTo>
                    <a:pt x="265" y="169"/>
                    <a:pt x="265" y="169"/>
                    <a:pt x="265" y="169"/>
                  </a:cubicBezTo>
                  <a:cubicBezTo>
                    <a:pt x="284" y="169"/>
                    <a:pt x="284" y="160"/>
                    <a:pt x="284" y="142"/>
                  </a:cubicBezTo>
                  <a:cubicBezTo>
                    <a:pt x="284" y="133"/>
                    <a:pt x="284" y="125"/>
                    <a:pt x="265" y="125"/>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0" name="Freeform 19"/>
            <p:cNvSpPr>
              <a:spLocks noChangeArrowheads="1"/>
            </p:cNvSpPr>
            <p:nvPr/>
          </p:nvSpPr>
          <p:spPr bwMode="auto">
            <a:xfrm>
              <a:off x="9658019" y="3268335"/>
              <a:ext cx="148197" cy="23156"/>
            </a:xfrm>
            <a:custGeom>
              <a:avLst/>
              <a:gdLst>
                <a:gd name="T0" fmla="*/ 265 w 283"/>
                <a:gd name="T1" fmla="*/ 0 h 45"/>
                <a:gd name="T2" fmla="*/ 265 w 283"/>
                <a:gd name="T3" fmla="*/ 0 h 45"/>
                <a:gd name="T4" fmla="*/ 9 w 283"/>
                <a:gd name="T5" fmla="*/ 0 h 45"/>
                <a:gd name="T6" fmla="*/ 0 w 283"/>
                <a:gd name="T7" fmla="*/ 17 h 45"/>
                <a:gd name="T8" fmla="*/ 9 w 283"/>
                <a:gd name="T9" fmla="*/ 44 h 45"/>
                <a:gd name="T10" fmla="*/ 265 w 283"/>
                <a:gd name="T11" fmla="*/ 44 h 45"/>
                <a:gd name="T12" fmla="*/ 282 w 283"/>
                <a:gd name="T13" fmla="*/ 17 h 45"/>
                <a:gd name="T14" fmla="*/ 265 w 283"/>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45">
                  <a:moveTo>
                    <a:pt x="265" y="0"/>
                  </a:moveTo>
                  <a:lnTo>
                    <a:pt x="265" y="0"/>
                  </a:lnTo>
                  <a:cubicBezTo>
                    <a:pt x="9" y="0"/>
                    <a:pt x="9" y="0"/>
                    <a:pt x="9" y="0"/>
                  </a:cubicBezTo>
                  <a:cubicBezTo>
                    <a:pt x="0" y="0"/>
                    <a:pt x="0" y="8"/>
                    <a:pt x="0" y="17"/>
                  </a:cubicBezTo>
                  <a:cubicBezTo>
                    <a:pt x="0" y="35"/>
                    <a:pt x="0" y="44"/>
                    <a:pt x="9" y="44"/>
                  </a:cubicBezTo>
                  <a:cubicBezTo>
                    <a:pt x="265" y="44"/>
                    <a:pt x="265" y="44"/>
                    <a:pt x="265" y="44"/>
                  </a:cubicBezTo>
                  <a:cubicBezTo>
                    <a:pt x="282" y="44"/>
                    <a:pt x="282" y="35"/>
                    <a:pt x="282" y="17"/>
                  </a:cubicBezTo>
                  <a:cubicBezTo>
                    <a:pt x="282" y="8"/>
                    <a:pt x="282" y="0"/>
                    <a:pt x="265" y="0"/>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1" name="Freeform 20"/>
            <p:cNvSpPr>
              <a:spLocks noChangeArrowheads="1"/>
            </p:cNvSpPr>
            <p:nvPr/>
          </p:nvSpPr>
          <p:spPr bwMode="auto">
            <a:xfrm>
              <a:off x="3374535" y="3651962"/>
              <a:ext cx="261661" cy="266290"/>
            </a:xfrm>
            <a:custGeom>
              <a:avLst/>
              <a:gdLst>
                <a:gd name="T0" fmla="*/ 469 w 497"/>
                <a:gd name="T1" fmla="*/ 8 h 505"/>
                <a:gd name="T2" fmla="*/ 469 w 497"/>
                <a:gd name="T3" fmla="*/ 8 h 505"/>
                <a:gd name="T4" fmla="*/ 452 w 497"/>
                <a:gd name="T5" fmla="*/ 0 h 505"/>
                <a:gd name="T6" fmla="*/ 443 w 497"/>
                <a:gd name="T7" fmla="*/ 17 h 505"/>
                <a:gd name="T8" fmla="*/ 381 w 497"/>
                <a:gd name="T9" fmla="*/ 168 h 505"/>
                <a:gd name="T10" fmla="*/ 372 w 497"/>
                <a:gd name="T11" fmla="*/ 141 h 505"/>
                <a:gd name="T12" fmla="*/ 346 w 497"/>
                <a:gd name="T13" fmla="*/ 132 h 505"/>
                <a:gd name="T14" fmla="*/ 265 w 497"/>
                <a:gd name="T15" fmla="*/ 132 h 505"/>
                <a:gd name="T16" fmla="*/ 240 w 497"/>
                <a:gd name="T17" fmla="*/ 141 h 505"/>
                <a:gd name="T18" fmla="*/ 9 w 497"/>
                <a:gd name="T19" fmla="*/ 300 h 505"/>
                <a:gd name="T20" fmla="*/ 9 w 497"/>
                <a:gd name="T21" fmla="*/ 336 h 505"/>
                <a:gd name="T22" fmla="*/ 106 w 497"/>
                <a:gd name="T23" fmla="*/ 486 h 505"/>
                <a:gd name="T24" fmla="*/ 142 w 497"/>
                <a:gd name="T25" fmla="*/ 495 h 505"/>
                <a:gd name="T26" fmla="*/ 372 w 497"/>
                <a:gd name="T27" fmla="*/ 327 h 505"/>
                <a:gd name="T28" fmla="*/ 390 w 497"/>
                <a:gd name="T29" fmla="*/ 309 h 505"/>
                <a:gd name="T30" fmla="*/ 416 w 497"/>
                <a:gd name="T31" fmla="*/ 229 h 505"/>
                <a:gd name="T32" fmla="*/ 408 w 497"/>
                <a:gd name="T33" fmla="*/ 203 h 505"/>
                <a:gd name="T34" fmla="*/ 399 w 497"/>
                <a:gd name="T35" fmla="*/ 185 h 505"/>
                <a:gd name="T36" fmla="*/ 469 w 497"/>
                <a:gd name="T37" fmla="*/ 8 h 505"/>
                <a:gd name="T38" fmla="*/ 363 w 497"/>
                <a:gd name="T39" fmla="*/ 247 h 505"/>
                <a:gd name="T40" fmla="*/ 363 w 497"/>
                <a:gd name="T41" fmla="*/ 247 h 505"/>
                <a:gd name="T42" fmla="*/ 310 w 497"/>
                <a:gd name="T43" fmla="*/ 229 h 505"/>
                <a:gd name="T44" fmla="*/ 319 w 497"/>
                <a:gd name="T45" fmla="*/ 176 h 505"/>
                <a:gd name="T46" fmla="*/ 363 w 497"/>
                <a:gd name="T47" fmla="*/ 176 h 505"/>
                <a:gd name="T48" fmla="*/ 355 w 497"/>
                <a:gd name="T49" fmla="*/ 185 h 505"/>
                <a:gd name="T50" fmla="*/ 346 w 497"/>
                <a:gd name="T51" fmla="*/ 203 h 505"/>
                <a:gd name="T52" fmla="*/ 355 w 497"/>
                <a:gd name="T53" fmla="*/ 212 h 505"/>
                <a:gd name="T54" fmla="*/ 363 w 497"/>
                <a:gd name="T55" fmla="*/ 212 h 505"/>
                <a:gd name="T56" fmla="*/ 381 w 497"/>
                <a:gd name="T57" fmla="*/ 203 h 505"/>
                <a:gd name="T58" fmla="*/ 363 w 497"/>
                <a:gd name="T59"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505">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2" name="Freeform 21"/>
            <p:cNvSpPr>
              <a:spLocks noChangeArrowheads="1"/>
            </p:cNvSpPr>
            <p:nvPr/>
          </p:nvSpPr>
          <p:spPr bwMode="auto">
            <a:xfrm>
              <a:off x="3369904" y="4233171"/>
              <a:ext cx="261661" cy="145882"/>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3" name="Freeform 22"/>
            <p:cNvSpPr>
              <a:spLocks noChangeArrowheads="1"/>
            </p:cNvSpPr>
            <p:nvPr/>
          </p:nvSpPr>
          <p:spPr bwMode="auto">
            <a:xfrm>
              <a:off x="2858163" y="4182229"/>
              <a:ext cx="243134" cy="243136"/>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4" name="Freeform 23"/>
            <p:cNvSpPr>
              <a:spLocks noChangeArrowheads="1"/>
            </p:cNvSpPr>
            <p:nvPr/>
          </p:nvSpPr>
          <p:spPr bwMode="auto">
            <a:xfrm>
              <a:off x="1825417" y="4196122"/>
              <a:ext cx="224610" cy="219980"/>
            </a:xfrm>
            <a:custGeom>
              <a:avLst/>
              <a:gdLst>
                <a:gd name="T0" fmla="*/ 416 w 427"/>
                <a:gd name="T1" fmla="*/ 53 h 417"/>
                <a:gd name="T2" fmla="*/ 416 w 427"/>
                <a:gd name="T3" fmla="*/ 53 h 417"/>
                <a:gd name="T4" fmla="*/ 354 w 427"/>
                <a:gd name="T5" fmla="*/ 9 h 417"/>
                <a:gd name="T6" fmla="*/ 328 w 427"/>
                <a:gd name="T7" fmla="*/ 0 h 417"/>
                <a:gd name="T8" fmla="*/ 89 w 427"/>
                <a:gd name="T9" fmla="*/ 0 h 417"/>
                <a:gd name="T10" fmla="*/ 62 w 427"/>
                <a:gd name="T11" fmla="*/ 9 h 417"/>
                <a:gd name="T12" fmla="*/ 9 w 427"/>
                <a:gd name="T13" fmla="*/ 53 h 417"/>
                <a:gd name="T14" fmla="*/ 0 w 427"/>
                <a:gd name="T15" fmla="*/ 80 h 417"/>
                <a:gd name="T16" fmla="*/ 44 w 427"/>
                <a:gd name="T17" fmla="*/ 399 h 417"/>
                <a:gd name="T18" fmla="*/ 72 w 427"/>
                <a:gd name="T19" fmla="*/ 416 h 417"/>
                <a:gd name="T20" fmla="*/ 354 w 427"/>
                <a:gd name="T21" fmla="*/ 416 h 417"/>
                <a:gd name="T22" fmla="*/ 381 w 427"/>
                <a:gd name="T23" fmla="*/ 399 h 417"/>
                <a:gd name="T24" fmla="*/ 426 w 427"/>
                <a:gd name="T25" fmla="*/ 80 h 417"/>
                <a:gd name="T26" fmla="*/ 416 w 427"/>
                <a:gd name="T27" fmla="*/ 53 h 417"/>
                <a:gd name="T28" fmla="*/ 213 w 427"/>
                <a:gd name="T29" fmla="*/ 266 h 417"/>
                <a:gd name="T30" fmla="*/ 213 w 427"/>
                <a:gd name="T31" fmla="*/ 266 h 417"/>
                <a:gd name="T32" fmla="*/ 107 w 427"/>
                <a:gd name="T33" fmla="*/ 124 h 417"/>
                <a:gd name="T34" fmla="*/ 160 w 427"/>
                <a:gd name="T35" fmla="*/ 124 h 417"/>
                <a:gd name="T36" fmla="*/ 213 w 427"/>
                <a:gd name="T37" fmla="*/ 222 h 417"/>
                <a:gd name="T38" fmla="*/ 266 w 427"/>
                <a:gd name="T39" fmla="*/ 124 h 417"/>
                <a:gd name="T40" fmla="*/ 310 w 427"/>
                <a:gd name="T41" fmla="*/ 124 h 417"/>
                <a:gd name="T42" fmla="*/ 213 w 427"/>
                <a:gd name="T43" fmla="*/ 266 h 417"/>
                <a:gd name="T44" fmla="*/ 36 w 427"/>
                <a:gd name="T45" fmla="*/ 80 h 417"/>
                <a:gd name="T46" fmla="*/ 36 w 427"/>
                <a:gd name="T47" fmla="*/ 80 h 417"/>
                <a:gd name="T48" fmla="*/ 89 w 427"/>
                <a:gd name="T49" fmla="*/ 27 h 417"/>
                <a:gd name="T50" fmla="*/ 328 w 427"/>
                <a:gd name="T51" fmla="*/ 27 h 417"/>
                <a:gd name="T52" fmla="*/ 391 w 427"/>
                <a:gd name="T53" fmla="*/ 80 h 417"/>
                <a:gd name="T54" fmla="*/ 36 w 427"/>
                <a:gd name="T55" fmla="*/ 8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7" h="417">
                  <a:moveTo>
                    <a:pt x="416" y="53"/>
                  </a:moveTo>
                  <a:lnTo>
                    <a:pt x="416" y="53"/>
                  </a:lnTo>
                  <a:cubicBezTo>
                    <a:pt x="408" y="44"/>
                    <a:pt x="363" y="9"/>
                    <a:pt x="354" y="9"/>
                  </a:cubicBezTo>
                  <a:cubicBezTo>
                    <a:pt x="354" y="0"/>
                    <a:pt x="337" y="0"/>
                    <a:pt x="328" y="0"/>
                  </a:cubicBezTo>
                  <a:cubicBezTo>
                    <a:pt x="89" y="0"/>
                    <a:pt x="89" y="0"/>
                    <a:pt x="89" y="0"/>
                  </a:cubicBezTo>
                  <a:cubicBezTo>
                    <a:pt x="89" y="0"/>
                    <a:pt x="72" y="0"/>
                    <a:pt x="62" y="9"/>
                  </a:cubicBezTo>
                  <a:cubicBezTo>
                    <a:pt x="62" y="9"/>
                    <a:pt x="18" y="44"/>
                    <a:pt x="9" y="53"/>
                  </a:cubicBezTo>
                  <a:cubicBezTo>
                    <a:pt x="0" y="53"/>
                    <a:pt x="0" y="62"/>
                    <a:pt x="0" y="80"/>
                  </a:cubicBezTo>
                  <a:cubicBezTo>
                    <a:pt x="0" y="88"/>
                    <a:pt x="44" y="399"/>
                    <a:pt x="44" y="399"/>
                  </a:cubicBezTo>
                  <a:cubicBezTo>
                    <a:pt x="53" y="407"/>
                    <a:pt x="62" y="416"/>
                    <a:pt x="72" y="416"/>
                  </a:cubicBezTo>
                  <a:cubicBezTo>
                    <a:pt x="354" y="416"/>
                    <a:pt x="354" y="416"/>
                    <a:pt x="354" y="416"/>
                  </a:cubicBezTo>
                  <a:cubicBezTo>
                    <a:pt x="363" y="416"/>
                    <a:pt x="372" y="407"/>
                    <a:pt x="381" y="399"/>
                  </a:cubicBezTo>
                  <a:cubicBezTo>
                    <a:pt x="381" y="399"/>
                    <a:pt x="426" y="88"/>
                    <a:pt x="426" y="80"/>
                  </a:cubicBezTo>
                  <a:cubicBezTo>
                    <a:pt x="426" y="62"/>
                    <a:pt x="416" y="53"/>
                    <a:pt x="416" y="53"/>
                  </a:cubicBezTo>
                  <a:close/>
                  <a:moveTo>
                    <a:pt x="213" y="266"/>
                  </a:moveTo>
                  <a:lnTo>
                    <a:pt x="213" y="266"/>
                  </a:lnTo>
                  <a:cubicBezTo>
                    <a:pt x="133" y="266"/>
                    <a:pt x="116" y="150"/>
                    <a:pt x="107" y="124"/>
                  </a:cubicBezTo>
                  <a:cubicBezTo>
                    <a:pt x="160" y="124"/>
                    <a:pt x="160" y="124"/>
                    <a:pt x="160" y="124"/>
                  </a:cubicBezTo>
                  <a:cubicBezTo>
                    <a:pt x="160" y="159"/>
                    <a:pt x="178" y="222"/>
                    <a:pt x="213" y="222"/>
                  </a:cubicBezTo>
                  <a:cubicBezTo>
                    <a:pt x="248" y="222"/>
                    <a:pt x="257" y="159"/>
                    <a:pt x="266" y="124"/>
                  </a:cubicBezTo>
                  <a:cubicBezTo>
                    <a:pt x="310" y="124"/>
                    <a:pt x="310" y="124"/>
                    <a:pt x="310" y="124"/>
                  </a:cubicBezTo>
                  <a:cubicBezTo>
                    <a:pt x="310" y="150"/>
                    <a:pt x="293" y="266"/>
                    <a:pt x="213" y="266"/>
                  </a:cubicBezTo>
                  <a:close/>
                  <a:moveTo>
                    <a:pt x="36" y="80"/>
                  </a:moveTo>
                  <a:lnTo>
                    <a:pt x="36" y="80"/>
                  </a:lnTo>
                  <a:cubicBezTo>
                    <a:pt x="89" y="27"/>
                    <a:pt x="89" y="27"/>
                    <a:pt x="89" y="27"/>
                  </a:cubicBezTo>
                  <a:cubicBezTo>
                    <a:pt x="328" y="27"/>
                    <a:pt x="328" y="27"/>
                    <a:pt x="328" y="27"/>
                  </a:cubicBezTo>
                  <a:cubicBezTo>
                    <a:pt x="391" y="80"/>
                    <a:pt x="391" y="80"/>
                    <a:pt x="391" y="80"/>
                  </a:cubicBezTo>
                  <a:lnTo>
                    <a:pt x="36" y="80"/>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5" name="Freeform 24"/>
            <p:cNvSpPr>
              <a:spLocks noChangeArrowheads="1"/>
            </p:cNvSpPr>
            <p:nvPr/>
          </p:nvSpPr>
          <p:spPr bwMode="auto">
            <a:xfrm>
              <a:off x="3890908" y="3679750"/>
              <a:ext cx="261659" cy="208402"/>
            </a:xfrm>
            <a:custGeom>
              <a:avLst/>
              <a:gdLst>
                <a:gd name="T0" fmla="*/ 248 w 497"/>
                <a:gd name="T1" fmla="*/ 150 h 399"/>
                <a:gd name="T2" fmla="*/ 248 w 497"/>
                <a:gd name="T3" fmla="*/ 150 h 399"/>
                <a:gd name="T4" fmla="*/ 177 w 497"/>
                <a:gd name="T5" fmla="*/ 221 h 399"/>
                <a:gd name="T6" fmla="*/ 248 w 497"/>
                <a:gd name="T7" fmla="*/ 292 h 399"/>
                <a:gd name="T8" fmla="*/ 319 w 497"/>
                <a:gd name="T9" fmla="*/ 221 h 399"/>
                <a:gd name="T10" fmla="*/ 248 w 497"/>
                <a:gd name="T11" fmla="*/ 150 h 399"/>
                <a:gd name="T12" fmla="*/ 442 w 497"/>
                <a:gd name="T13" fmla="*/ 70 h 399"/>
                <a:gd name="T14" fmla="*/ 442 w 497"/>
                <a:gd name="T15" fmla="*/ 70 h 399"/>
                <a:gd name="T16" fmla="*/ 389 w 497"/>
                <a:gd name="T17" fmla="*/ 70 h 399"/>
                <a:gd name="T18" fmla="*/ 363 w 497"/>
                <a:gd name="T19" fmla="*/ 61 h 399"/>
                <a:gd name="T20" fmla="*/ 354 w 497"/>
                <a:gd name="T21" fmla="*/ 8 h 399"/>
                <a:gd name="T22" fmla="*/ 327 w 497"/>
                <a:gd name="T23" fmla="*/ 0 h 399"/>
                <a:gd name="T24" fmla="*/ 159 w 497"/>
                <a:gd name="T25" fmla="*/ 0 h 399"/>
                <a:gd name="T26" fmla="*/ 142 w 497"/>
                <a:gd name="T27" fmla="*/ 8 h 399"/>
                <a:gd name="T28" fmla="*/ 123 w 497"/>
                <a:gd name="T29" fmla="*/ 61 h 399"/>
                <a:gd name="T30" fmla="*/ 106 w 497"/>
                <a:gd name="T31" fmla="*/ 70 h 399"/>
                <a:gd name="T32" fmla="*/ 53 w 497"/>
                <a:gd name="T33" fmla="*/ 70 h 399"/>
                <a:gd name="T34" fmla="*/ 0 w 497"/>
                <a:gd name="T35" fmla="*/ 123 h 399"/>
                <a:gd name="T36" fmla="*/ 0 w 497"/>
                <a:gd name="T37" fmla="*/ 345 h 399"/>
                <a:gd name="T38" fmla="*/ 53 w 497"/>
                <a:gd name="T39" fmla="*/ 398 h 399"/>
                <a:gd name="T40" fmla="*/ 442 w 497"/>
                <a:gd name="T41" fmla="*/ 398 h 399"/>
                <a:gd name="T42" fmla="*/ 496 w 497"/>
                <a:gd name="T43" fmla="*/ 345 h 399"/>
                <a:gd name="T44" fmla="*/ 496 w 497"/>
                <a:gd name="T45" fmla="*/ 123 h 399"/>
                <a:gd name="T46" fmla="*/ 442 w 497"/>
                <a:gd name="T47" fmla="*/ 70 h 399"/>
                <a:gd name="T48" fmla="*/ 248 w 497"/>
                <a:gd name="T49" fmla="*/ 345 h 399"/>
                <a:gd name="T50" fmla="*/ 248 w 497"/>
                <a:gd name="T51" fmla="*/ 345 h 399"/>
                <a:gd name="T52" fmla="*/ 123 w 497"/>
                <a:gd name="T53" fmla="*/ 221 h 399"/>
                <a:gd name="T54" fmla="*/ 248 w 497"/>
                <a:gd name="T55" fmla="*/ 97 h 399"/>
                <a:gd name="T56" fmla="*/ 372 w 497"/>
                <a:gd name="T57" fmla="*/ 221 h 399"/>
                <a:gd name="T58" fmla="*/ 248 w 497"/>
                <a:gd name="T59" fmla="*/ 345 h 399"/>
                <a:gd name="T60" fmla="*/ 425 w 497"/>
                <a:gd name="T61" fmla="*/ 159 h 399"/>
                <a:gd name="T62" fmla="*/ 425 w 497"/>
                <a:gd name="T63" fmla="*/ 159 h 399"/>
                <a:gd name="T64" fmla="*/ 407 w 497"/>
                <a:gd name="T65" fmla="*/ 141 h 399"/>
                <a:gd name="T66" fmla="*/ 425 w 497"/>
                <a:gd name="T67" fmla="*/ 123 h 399"/>
                <a:gd name="T68" fmla="*/ 442 w 497"/>
                <a:gd name="T69" fmla="*/ 141 h 399"/>
                <a:gd name="T70" fmla="*/ 425 w 497"/>
                <a:gd name="T71" fmla="*/ 15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6" name="Freeform 25"/>
            <p:cNvSpPr>
              <a:spLocks noChangeArrowheads="1"/>
            </p:cNvSpPr>
            <p:nvPr/>
          </p:nvSpPr>
          <p:spPr bwMode="auto">
            <a:xfrm>
              <a:off x="6546871" y="3661225"/>
              <a:ext cx="180614" cy="252397"/>
            </a:xfrm>
            <a:custGeom>
              <a:avLst/>
              <a:gdLst>
                <a:gd name="T0" fmla="*/ 195 w 346"/>
                <a:gd name="T1" fmla="*/ 0 h 479"/>
                <a:gd name="T2" fmla="*/ 195 w 346"/>
                <a:gd name="T3" fmla="*/ 0 h 479"/>
                <a:gd name="T4" fmla="*/ 160 w 346"/>
                <a:gd name="T5" fmla="*/ 0 h 479"/>
                <a:gd name="T6" fmla="*/ 160 w 346"/>
                <a:gd name="T7" fmla="*/ 328 h 479"/>
                <a:gd name="T8" fmla="*/ 80 w 346"/>
                <a:gd name="T9" fmla="*/ 328 h 479"/>
                <a:gd name="T10" fmla="*/ 10 w 346"/>
                <a:gd name="T11" fmla="*/ 425 h 479"/>
                <a:gd name="T12" fmla="*/ 124 w 346"/>
                <a:gd name="T13" fmla="*/ 461 h 479"/>
                <a:gd name="T14" fmla="*/ 195 w 346"/>
                <a:gd name="T15" fmla="*/ 372 h 479"/>
                <a:gd name="T16" fmla="*/ 195 w 346"/>
                <a:gd name="T17" fmla="*/ 106 h 479"/>
                <a:gd name="T18" fmla="*/ 257 w 346"/>
                <a:gd name="T19" fmla="*/ 230 h 479"/>
                <a:gd name="T20" fmla="*/ 275 w 346"/>
                <a:gd name="T21" fmla="*/ 230 h 479"/>
                <a:gd name="T22" fmla="*/ 195 w 346"/>
                <a:gd name="T2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479">
                  <a:moveTo>
                    <a:pt x="195" y="0"/>
                  </a:moveTo>
                  <a:lnTo>
                    <a:pt x="195" y="0"/>
                  </a:lnTo>
                  <a:cubicBezTo>
                    <a:pt x="160" y="0"/>
                    <a:pt x="160" y="0"/>
                    <a:pt x="160" y="0"/>
                  </a:cubicBezTo>
                  <a:cubicBezTo>
                    <a:pt x="160" y="328"/>
                    <a:pt x="160" y="328"/>
                    <a:pt x="160" y="328"/>
                  </a:cubicBezTo>
                  <a:cubicBezTo>
                    <a:pt x="133" y="319"/>
                    <a:pt x="107" y="319"/>
                    <a:pt x="80" y="328"/>
                  </a:cubicBezTo>
                  <a:cubicBezTo>
                    <a:pt x="26" y="346"/>
                    <a:pt x="0" y="390"/>
                    <a:pt x="10" y="425"/>
                  </a:cubicBezTo>
                  <a:cubicBezTo>
                    <a:pt x="26" y="461"/>
                    <a:pt x="71" y="478"/>
                    <a:pt x="124" y="461"/>
                  </a:cubicBezTo>
                  <a:cubicBezTo>
                    <a:pt x="169" y="443"/>
                    <a:pt x="195" y="408"/>
                    <a:pt x="195" y="372"/>
                  </a:cubicBezTo>
                  <a:cubicBezTo>
                    <a:pt x="195" y="106"/>
                    <a:pt x="195" y="106"/>
                    <a:pt x="195" y="106"/>
                  </a:cubicBezTo>
                  <a:cubicBezTo>
                    <a:pt x="266" y="124"/>
                    <a:pt x="266" y="212"/>
                    <a:pt x="257" y="230"/>
                  </a:cubicBezTo>
                  <a:cubicBezTo>
                    <a:pt x="257" y="239"/>
                    <a:pt x="266" y="248"/>
                    <a:pt x="275" y="230"/>
                  </a:cubicBezTo>
                  <a:cubicBezTo>
                    <a:pt x="345" y="115"/>
                    <a:pt x="195" y="62"/>
                    <a:pt x="195" y="0"/>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7" name="Freeform 26"/>
            <p:cNvSpPr>
              <a:spLocks noChangeArrowheads="1"/>
            </p:cNvSpPr>
            <p:nvPr/>
          </p:nvSpPr>
          <p:spPr bwMode="auto">
            <a:xfrm>
              <a:off x="4956072" y="3675119"/>
              <a:ext cx="224610" cy="229241"/>
            </a:xfrm>
            <a:custGeom>
              <a:avLst/>
              <a:gdLst>
                <a:gd name="T0" fmla="*/ 256 w 426"/>
                <a:gd name="T1" fmla="*/ 265 h 435"/>
                <a:gd name="T2" fmla="*/ 256 w 426"/>
                <a:gd name="T3" fmla="*/ 265 h 435"/>
                <a:gd name="T4" fmla="*/ 0 w 426"/>
                <a:gd name="T5" fmla="*/ 301 h 435"/>
                <a:gd name="T6" fmla="*/ 35 w 426"/>
                <a:gd name="T7" fmla="*/ 345 h 435"/>
                <a:gd name="T8" fmla="*/ 346 w 426"/>
                <a:gd name="T9" fmla="*/ 345 h 435"/>
                <a:gd name="T10" fmla="*/ 346 w 426"/>
                <a:gd name="T11" fmla="*/ 35 h 435"/>
                <a:gd name="T12" fmla="*/ 292 w 426"/>
                <a:gd name="T13" fmla="*/ 0 h 435"/>
                <a:gd name="T14" fmla="*/ 256 w 426"/>
                <a:gd name="T15" fmla="*/ 265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35">
                  <a:moveTo>
                    <a:pt x="256" y="265"/>
                  </a:moveTo>
                  <a:lnTo>
                    <a:pt x="256" y="265"/>
                  </a:lnTo>
                  <a:cubicBezTo>
                    <a:pt x="186" y="336"/>
                    <a:pt x="80" y="345"/>
                    <a:pt x="0" y="301"/>
                  </a:cubicBezTo>
                  <a:cubicBezTo>
                    <a:pt x="9" y="319"/>
                    <a:pt x="17" y="328"/>
                    <a:pt x="35" y="345"/>
                  </a:cubicBezTo>
                  <a:cubicBezTo>
                    <a:pt x="124" y="434"/>
                    <a:pt x="256" y="434"/>
                    <a:pt x="346" y="345"/>
                  </a:cubicBezTo>
                  <a:cubicBezTo>
                    <a:pt x="425" y="256"/>
                    <a:pt x="425" y="124"/>
                    <a:pt x="346" y="35"/>
                  </a:cubicBezTo>
                  <a:cubicBezTo>
                    <a:pt x="328" y="26"/>
                    <a:pt x="310" y="9"/>
                    <a:pt x="292" y="0"/>
                  </a:cubicBezTo>
                  <a:cubicBezTo>
                    <a:pt x="346" y="88"/>
                    <a:pt x="328" y="194"/>
                    <a:pt x="256" y="265"/>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8" name="Freeform 27"/>
            <p:cNvSpPr>
              <a:spLocks noChangeArrowheads="1"/>
            </p:cNvSpPr>
            <p:nvPr/>
          </p:nvSpPr>
          <p:spPr bwMode="auto">
            <a:xfrm>
              <a:off x="5453920" y="3675119"/>
              <a:ext cx="266291" cy="208402"/>
            </a:xfrm>
            <a:custGeom>
              <a:avLst/>
              <a:gdLst>
                <a:gd name="T0" fmla="*/ 434 w 506"/>
                <a:gd name="T1" fmla="*/ 70 h 399"/>
                <a:gd name="T2" fmla="*/ 434 w 506"/>
                <a:gd name="T3" fmla="*/ 70 h 399"/>
                <a:gd name="T4" fmla="*/ 168 w 506"/>
                <a:gd name="T5" fmla="*/ 35 h 399"/>
                <a:gd name="T6" fmla="*/ 9 w 506"/>
                <a:gd name="T7" fmla="*/ 221 h 399"/>
                <a:gd name="T8" fmla="*/ 195 w 506"/>
                <a:gd name="T9" fmla="*/ 398 h 399"/>
                <a:gd name="T10" fmla="*/ 381 w 506"/>
                <a:gd name="T11" fmla="*/ 310 h 399"/>
                <a:gd name="T12" fmla="*/ 363 w 506"/>
                <a:gd name="T13" fmla="*/ 212 h 399"/>
                <a:gd name="T14" fmla="*/ 469 w 506"/>
                <a:gd name="T15" fmla="*/ 203 h 399"/>
                <a:gd name="T16" fmla="*/ 434 w 506"/>
                <a:gd name="T17" fmla="*/ 70 h 399"/>
                <a:gd name="T18" fmla="*/ 274 w 506"/>
                <a:gd name="T19" fmla="*/ 301 h 399"/>
                <a:gd name="T20" fmla="*/ 274 w 506"/>
                <a:gd name="T21" fmla="*/ 301 h 399"/>
                <a:gd name="T22" fmla="*/ 239 w 506"/>
                <a:gd name="T23" fmla="*/ 265 h 399"/>
                <a:gd name="T24" fmla="*/ 274 w 506"/>
                <a:gd name="T25" fmla="*/ 230 h 399"/>
                <a:gd name="T26" fmla="*/ 309 w 506"/>
                <a:gd name="T27" fmla="*/ 265 h 399"/>
                <a:gd name="T28" fmla="*/ 274 w 506"/>
                <a:gd name="T29" fmla="*/ 3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29" name="Freeform 28"/>
            <p:cNvSpPr>
              <a:spLocks noChangeArrowheads="1"/>
            </p:cNvSpPr>
            <p:nvPr/>
          </p:nvSpPr>
          <p:spPr bwMode="auto">
            <a:xfrm>
              <a:off x="5979556" y="3665856"/>
              <a:ext cx="261659" cy="219979"/>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0" name="Freeform 29"/>
            <p:cNvSpPr>
              <a:spLocks noChangeArrowheads="1"/>
            </p:cNvSpPr>
            <p:nvPr/>
          </p:nvSpPr>
          <p:spPr bwMode="auto">
            <a:xfrm>
              <a:off x="2862794" y="3661225"/>
              <a:ext cx="233872" cy="243134"/>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1" name="Freeform 30"/>
            <p:cNvSpPr>
              <a:spLocks noChangeArrowheads="1"/>
            </p:cNvSpPr>
            <p:nvPr/>
          </p:nvSpPr>
          <p:spPr bwMode="auto">
            <a:xfrm>
              <a:off x="2327896" y="4182229"/>
              <a:ext cx="261661" cy="247767"/>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2" name="Freeform 31"/>
            <p:cNvSpPr>
              <a:spLocks noChangeArrowheads="1"/>
            </p:cNvSpPr>
            <p:nvPr/>
          </p:nvSpPr>
          <p:spPr bwMode="auto">
            <a:xfrm>
              <a:off x="3900171" y="4186860"/>
              <a:ext cx="243134" cy="23850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3" name="Freeform 32"/>
            <p:cNvSpPr>
              <a:spLocks noChangeArrowheads="1"/>
            </p:cNvSpPr>
            <p:nvPr/>
          </p:nvSpPr>
          <p:spPr bwMode="auto">
            <a:xfrm>
              <a:off x="4011318" y="4237803"/>
              <a:ext cx="55574" cy="115778"/>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4" name="Freeform 33"/>
            <p:cNvSpPr>
              <a:spLocks noChangeArrowheads="1"/>
            </p:cNvSpPr>
            <p:nvPr/>
          </p:nvSpPr>
          <p:spPr bwMode="auto">
            <a:xfrm>
              <a:off x="9655928" y="5256655"/>
              <a:ext cx="178299" cy="187562"/>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5" name="Freeform 34"/>
            <p:cNvSpPr>
              <a:spLocks noChangeArrowheads="1"/>
            </p:cNvSpPr>
            <p:nvPr/>
          </p:nvSpPr>
          <p:spPr bwMode="auto">
            <a:xfrm>
              <a:off x="8635518" y="4172966"/>
              <a:ext cx="148197" cy="261661"/>
            </a:xfrm>
            <a:custGeom>
              <a:avLst/>
              <a:gdLst>
                <a:gd name="T0" fmla="*/ 283 w 284"/>
                <a:gd name="T1" fmla="*/ 115 h 497"/>
                <a:gd name="T2" fmla="*/ 283 w 284"/>
                <a:gd name="T3" fmla="*/ 115 h 497"/>
                <a:gd name="T4" fmla="*/ 283 w 284"/>
                <a:gd name="T5" fmla="*/ 62 h 497"/>
                <a:gd name="T6" fmla="*/ 142 w 284"/>
                <a:gd name="T7" fmla="*/ 0 h 497"/>
                <a:gd name="T8" fmla="*/ 0 w 284"/>
                <a:gd name="T9" fmla="*/ 62 h 497"/>
                <a:gd name="T10" fmla="*/ 0 w 284"/>
                <a:gd name="T11" fmla="*/ 115 h 497"/>
                <a:gd name="T12" fmla="*/ 97 w 284"/>
                <a:gd name="T13" fmla="*/ 248 h 497"/>
                <a:gd name="T14" fmla="*/ 0 w 284"/>
                <a:gd name="T15" fmla="*/ 381 h 497"/>
                <a:gd name="T16" fmla="*/ 0 w 284"/>
                <a:gd name="T17" fmla="*/ 443 h 497"/>
                <a:gd name="T18" fmla="*/ 142 w 284"/>
                <a:gd name="T19" fmla="*/ 496 h 497"/>
                <a:gd name="T20" fmla="*/ 283 w 284"/>
                <a:gd name="T21" fmla="*/ 443 h 497"/>
                <a:gd name="T22" fmla="*/ 283 w 284"/>
                <a:gd name="T23" fmla="*/ 381 h 497"/>
                <a:gd name="T24" fmla="*/ 186 w 284"/>
                <a:gd name="T25" fmla="*/ 248 h 497"/>
                <a:gd name="T26" fmla="*/ 283 w 284"/>
                <a:gd name="T27" fmla="*/ 115 h 497"/>
                <a:gd name="T28" fmla="*/ 44 w 284"/>
                <a:gd name="T29" fmla="*/ 62 h 497"/>
                <a:gd name="T30" fmla="*/ 44 w 284"/>
                <a:gd name="T31" fmla="*/ 62 h 497"/>
                <a:gd name="T32" fmla="*/ 142 w 284"/>
                <a:gd name="T33" fmla="*/ 35 h 497"/>
                <a:gd name="T34" fmla="*/ 239 w 284"/>
                <a:gd name="T35" fmla="*/ 62 h 497"/>
                <a:gd name="T36" fmla="*/ 248 w 284"/>
                <a:gd name="T37" fmla="*/ 71 h 497"/>
                <a:gd name="T38" fmla="*/ 142 w 284"/>
                <a:gd name="T39" fmla="*/ 97 h 497"/>
                <a:gd name="T40" fmla="*/ 35 w 284"/>
                <a:gd name="T41" fmla="*/ 71 h 497"/>
                <a:gd name="T42" fmla="*/ 44 w 284"/>
                <a:gd name="T43" fmla="*/ 62 h 497"/>
                <a:gd name="T44" fmla="*/ 151 w 284"/>
                <a:gd name="T45" fmla="*/ 248 h 497"/>
                <a:gd name="T46" fmla="*/ 151 w 284"/>
                <a:gd name="T47" fmla="*/ 248 h 497"/>
                <a:gd name="T48" fmla="*/ 204 w 284"/>
                <a:gd name="T49" fmla="*/ 328 h 497"/>
                <a:gd name="T50" fmla="*/ 248 w 284"/>
                <a:gd name="T51" fmla="*/ 381 h 497"/>
                <a:gd name="T52" fmla="*/ 248 w 284"/>
                <a:gd name="T53" fmla="*/ 416 h 497"/>
                <a:gd name="T54" fmla="*/ 151 w 284"/>
                <a:gd name="T55" fmla="*/ 354 h 497"/>
                <a:gd name="T56" fmla="*/ 133 w 284"/>
                <a:gd name="T57" fmla="*/ 354 h 497"/>
                <a:gd name="T58" fmla="*/ 35 w 284"/>
                <a:gd name="T59" fmla="*/ 416 h 497"/>
                <a:gd name="T60" fmla="*/ 35 w 284"/>
                <a:gd name="T61" fmla="*/ 381 h 497"/>
                <a:gd name="T62" fmla="*/ 80 w 284"/>
                <a:gd name="T63" fmla="*/ 328 h 497"/>
                <a:gd name="T64" fmla="*/ 133 w 284"/>
                <a:gd name="T65" fmla="*/ 248 h 497"/>
                <a:gd name="T66" fmla="*/ 80 w 284"/>
                <a:gd name="T67" fmla="*/ 177 h 497"/>
                <a:gd name="T68" fmla="*/ 35 w 284"/>
                <a:gd name="T69" fmla="*/ 115 h 497"/>
                <a:gd name="T70" fmla="*/ 35 w 284"/>
                <a:gd name="T71" fmla="*/ 88 h 497"/>
                <a:gd name="T72" fmla="*/ 142 w 284"/>
                <a:gd name="T73" fmla="*/ 115 h 497"/>
                <a:gd name="T74" fmla="*/ 248 w 284"/>
                <a:gd name="T75" fmla="*/ 88 h 497"/>
                <a:gd name="T76" fmla="*/ 248 w 284"/>
                <a:gd name="T77" fmla="*/ 115 h 497"/>
                <a:gd name="T78" fmla="*/ 204 w 284"/>
                <a:gd name="T79" fmla="*/ 177 h 497"/>
                <a:gd name="T80" fmla="*/ 151 w 284"/>
                <a:gd name="T81" fmla="*/ 24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 h="497">
                  <a:moveTo>
                    <a:pt x="283" y="115"/>
                  </a:moveTo>
                  <a:lnTo>
                    <a:pt x="283" y="115"/>
                  </a:lnTo>
                  <a:cubicBezTo>
                    <a:pt x="283" y="62"/>
                    <a:pt x="283" y="62"/>
                    <a:pt x="283" y="62"/>
                  </a:cubicBezTo>
                  <a:cubicBezTo>
                    <a:pt x="283" y="35"/>
                    <a:pt x="221" y="0"/>
                    <a:pt x="142" y="0"/>
                  </a:cubicBezTo>
                  <a:cubicBezTo>
                    <a:pt x="61" y="0"/>
                    <a:pt x="0" y="35"/>
                    <a:pt x="0" y="62"/>
                  </a:cubicBezTo>
                  <a:cubicBezTo>
                    <a:pt x="0" y="62"/>
                    <a:pt x="0" y="62"/>
                    <a:pt x="0" y="115"/>
                  </a:cubicBezTo>
                  <a:cubicBezTo>
                    <a:pt x="0" y="168"/>
                    <a:pt x="97" y="213"/>
                    <a:pt x="97" y="248"/>
                  </a:cubicBezTo>
                  <a:cubicBezTo>
                    <a:pt x="97" y="292"/>
                    <a:pt x="0" y="328"/>
                    <a:pt x="0" y="381"/>
                  </a:cubicBezTo>
                  <a:cubicBezTo>
                    <a:pt x="0" y="434"/>
                    <a:pt x="0" y="443"/>
                    <a:pt x="0" y="443"/>
                  </a:cubicBezTo>
                  <a:cubicBezTo>
                    <a:pt x="0" y="460"/>
                    <a:pt x="61" y="496"/>
                    <a:pt x="142" y="496"/>
                  </a:cubicBezTo>
                  <a:cubicBezTo>
                    <a:pt x="221" y="496"/>
                    <a:pt x="283" y="460"/>
                    <a:pt x="283" y="443"/>
                  </a:cubicBezTo>
                  <a:cubicBezTo>
                    <a:pt x="283" y="443"/>
                    <a:pt x="283" y="434"/>
                    <a:pt x="283" y="381"/>
                  </a:cubicBezTo>
                  <a:cubicBezTo>
                    <a:pt x="283" y="328"/>
                    <a:pt x="186" y="292"/>
                    <a:pt x="186" y="248"/>
                  </a:cubicBezTo>
                  <a:cubicBezTo>
                    <a:pt x="186" y="213"/>
                    <a:pt x="283" y="168"/>
                    <a:pt x="283" y="115"/>
                  </a:cubicBezTo>
                  <a:close/>
                  <a:moveTo>
                    <a:pt x="44" y="62"/>
                  </a:moveTo>
                  <a:lnTo>
                    <a:pt x="44" y="62"/>
                  </a:lnTo>
                  <a:cubicBezTo>
                    <a:pt x="61" y="53"/>
                    <a:pt x="88" y="35"/>
                    <a:pt x="142" y="35"/>
                  </a:cubicBezTo>
                  <a:cubicBezTo>
                    <a:pt x="195" y="35"/>
                    <a:pt x="239" y="62"/>
                    <a:pt x="239" y="62"/>
                  </a:cubicBezTo>
                  <a:cubicBezTo>
                    <a:pt x="248" y="62"/>
                    <a:pt x="257" y="71"/>
                    <a:pt x="248" y="71"/>
                  </a:cubicBezTo>
                  <a:cubicBezTo>
                    <a:pt x="230" y="88"/>
                    <a:pt x="186" y="97"/>
                    <a:pt x="142" y="97"/>
                  </a:cubicBezTo>
                  <a:cubicBezTo>
                    <a:pt x="97" y="97"/>
                    <a:pt x="53" y="88"/>
                    <a:pt x="35" y="71"/>
                  </a:cubicBezTo>
                  <a:cubicBezTo>
                    <a:pt x="26" y="71"/>
                    <a:pt x="44" y="62"/>
                    <a:pt x="44" y="62"/>
                  </a:cubicBezTo>
                  <a:close/>
                  <a:moveTo>
                    <a:pt x="151" y="248"/>
                  </a:moveTo>
                  <a:lnTo>
                    <a:pt x="151" y="248"/>
                  </a:lnTo>
                  <a:cubicBezTo>
                    <a:pt x="151" y="283"/>
                    <a:pt x="177" y="301"/>
                    <a:pt x="204" y="328"/>
                  </a:cubicBezTo>
                  <a:cubicBezTo>
                    <a:pt x="221" y="345"/>
                    <a:pt x="248" y="372"/>
                    <a:pt x="248" y="381"/>
                  </a:cubicBezTo>
                  <a:cubicBezTo>
                    <a:pt x="248" y="416"/>
                    <a:pt x="248" y="416"/>
                    <a:pt x="248" y="416"/>
                  </a:cubicBezTo>
                  <a:cubicBezTo>
                    <a:pt x="230" y="407"/>
                    <a:pt x="151" y="390"/>
                    <a:pt x="151" y="354"/>
                  </a:cubicBezTo>
                  <a:cubicBezTo>
                    <a:pt x="151" y="337"/>
                    <a:pt x="133" y="337"/>
                    <a:pt x="133" y="354"/>
                  </a:cubicBezTo>
                  <a:cubicBezTo>
                    <a:pt x="133" y="390"/>
                    <a:pt x="61" y="407"/>
                    <a:pt x="35" y="416"/>
                  </a:cubicBezTo>
                  <a:cubicBezTo>
                    <a:pt x="35" y="381"/>
                    <a:pt x="35" y="381"/>
                    <a:pt x="35" y="381"/>
                  </a:cubicBezTo>
                  <a:cubicBezTo>
                    <a:pt x="35" y="372"/>
                    <a:pt x="61" y="345"/>
                    <a:pt x="80" y="328"/>
                  </a:cubicBezTo>
                  <a:cubicBezTo>
                    <a:pt x="106" y="301"/>
                    <a:pt x="133" y="283"/>
                    <a:pt x="133" y="248"/>
                  </a:cubicBezTo>
                  <a:cubicBezTo>
                    <a:pt x="133" y="222"/>
                    <a:pt x="106" y="203"/>
                    <a:pt x="80" y="177"/>
                  </a:cubicBezTo>
                  <a:cubicBezTo>
                    <a:pt x="61" y="159"/>
                    <a:pt x="35" y="132"/>
                    <a:pt x="35" y="115"/>
                  </a:cubicBezTo>
                  <a:cubicBezTo>
                    <a:pt x="35" y="88"/>
                    <a:pt x="35" y="88"/>
                    <a:pt x="35" y="88"/>
                  </a:cubicBezTo>
                  <a:cubicBezTo>
                    <a:pt x="61" y="106"/>
                    <a:pt x="97" y="115"/>
                    <a:pt x="142" y="115"/>
                  </a:cubicBezTo>
                  <a:cubicBezTo>
                    <a:pt x="186" y="115"/>
                    <a:pt x="230" y="106"/>
                    <a:pt x="248" y="88"/>
                  </a:cubicBezTo>
                  <a:cubicBezTo>
                    <a:pt x="248" y="115"/>
                    <a:pt x="248" y="115"/>
                    <a:pt x="248" y="115"/>
                  </a:cubicBezTo>
                  <a:cubicBezTo>
                    <a:pt x="248" y="132"/>
                    <a:pt x="221" y="159"/>
                    <a:pt x="204" y="177"/>
                  </a:cubicBezTo>
                  <a:cubicBezTo>
                    <a:pt x="177" y="203"/>
                    <a:pt x="151" y="222"/>
                    <a:pt x="151" y="248"/>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6" name="Freeform 35"/>
            <p:cNvSpPr>
              <a:spLocks noChangeArrowheads="1"/>
            </p:cNvSpPr>
            <p:nvPr/>
          </p:nvSpPr>
          <p:spPr bwMode="auto">
            <a:xfrm>
              <a:off x="10160498" y="2650075"/>
              <a:ext cx="187562" cy="219980"/>
            </a:xfrm>
            <a:custGeom>
              <a:avLst/>
              <a:gdLst>
                <a:gd name="T0" fmla="*/ 319 w 355"/>
                <a:gd name="T1" fmla="*/ 141 h 417"/>
                <a:gd name="T2" fmla="*/ 319 w 355"/>
                <a:gd name="T3" fmla="*/ 141 h 417"/>
                <a:gd name="T4" fmla="*/ 274 w 355"/>
                <a:gd name="T5" fmla="*/ 141 h 417"/>
                <a:gd name="T6" fmla="*/ 274 w 355"/>
                <a:gd name="T7" fmla="*/ 106 h 417"/>
                <a:gd name="T8" fmla="*/ 176 w 355"/>
                <a:gd name="T9" fmla="*/ 0 h 417"/>
                <a:gd name="T10" fmla="*/ 79 w 355"/>
                <a:gd name="T11" fmla="*/ 106 h 417"/>
                <a:gd name="T12" fmla="*/ 79 w 355"/>
                <a:gd name="T13" fmla="*/ 141 h 417"/>
                <a:gd name="T14" fmla="*/ 25 w 355"/>
                <a:gd name="T15" fmla="*/ 141 h 417"/>
                <a:gd name="T16" fmla="*/ 0 w 355"/>
                <a:gd name="T17" fmla="*/ 177 h 417"/>
                <a:gd name="T18" fmla="*/ 0 w 355"/>
                <a:gd name="T19" fmla="*/ 372 h 417"/>
                <a:gd name="T20" fmla="*/ 25 w 355"/>
                <a:gd name="T21" fmla="*/ 398 h 417"/>
                <a:gd name="T22" fmla="*/ 53 w 355"/>
                <a:gd name="T23" fmla="*/ 407 h 417"/>
                <a:gd name="T24" fmla="*/ 106 w 355"/>
                <a:gd name="T25" fmla="*/ 416 h 417"/>
                <a:gd name="T26" fmla="*/ 247 w 355"/>
                <a:gd name="T27" fmla="*/ 416 h 417"/>
                <a:gd name="T28" fmla="*/ 300 w 355"/>
                <a:gd name="T29" fmla="*/ 407 h 417"/>
                <a:gd name="T30" fmla="*/ 327 w 355"/>
                <a:gd name="T31" fmla="*/ 398 h 417"/>
                <a:gd name="T32" fmla="*/ 354 w 355"/>
                <a:gd name="T33" fmla="*/ 372 h 417"/>
                <a:gd name="T34" fmla="*/ 354 w 355"/>
                <a:gd name="T35" fmla="*/ 177 h 417"/>
                <a:gd name="T36" fmla="*/ 319 w 355"/>
                <a:gd name="T37" fmla="*/ 141 h 417"/>
                <a:gd name="T38" fmla="*/ 123 w 355"/>
                <a:gd name="T39" fmla="*/ 97 h 417"/>
                <a:gd name="T40" fmla="*/ 123 w 355"/>
                <a:gd name="T41" fmla="*/ 97 h 417"/>
                <a:gd name="T42" fmla="*/ 176 w 355"/>
                <a:gd name="T43" fmla="*/ 44 h 417"/>
                <a:gd name="T44" fmla="*/ 229 w 355"/>
                <a:gd name="T45" fmla="*/ 97 h 417"/>
                <a:gd name="T46" fmla="*/ 229 w 355"/>
                <a:gd name="T47" fmla="*/ 141 h 417"/>
                <a:gd name="T48" fmla="*/ 123 w 355"/>
                <a:gd name="T49" fmla="*/ 141 h 417"/>
                <a:gd name="T50" fmla="*/ 123 w 355"/>
                <a:gd name="T51" fmla="*/ 9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5" h="417">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7" name="Freeform 36"/>
            <p:cNvSpPr>
              <a:spLocks noChangeArrowheads="1"/>
            </p:cNvSpPr>
            <p:nvPr/>
          </p:nvSpPr>
          <p:spPr bwMode="auto">
            <a:xfrm>
              <a:off x="9097875" y="4707865"/>
              <a:ext cx="252398" cy="229241"/>
            </a:xfrm>
            <a:custGeom>
              <a:avLst/>
              <a:gdLst>
                <a:gd name="T0" fmla="*/ 239 w 480"/>
                <a:gd name="T1" fmla="*/ 328 h 436"/>
                <a:gd name="T2" fmla="*/ 239 w 480"/>
                <a:gd name="T3" fmla="*/ 328 h 436"/>
                <a:gd name="T4" fmla="*/ 186 w 480"/>
                <a:gd name="T5" fmla="*/ 382 h 436"/>
                <a:gd name="T6" fmla="*/ 239 w 480"/>
                <a:gd name="T7" fmla="*/ 435 h 436"/>
                <a:gd name="T8" fmla="*/ 292 w 480"/>
                <a:gd name="T9" fmla="*/ 382 h 436"/>
                <a:gd name="T10" fmla="*/ 239 w 480"/>
                <a:gd name="T11" fmla="*/ 328 h 436"/>
                <a:gd name="T12" fmla="*/ 133 w 480"/>
                <a:gd name="T13" fmla="*/ 275 h 436"/>
                <a:gd name="T14" fmla="*/ 133 w 480"/>
                <a:gd name="T15" fmla="*/ 275 h 436"/>
                <a:gd name="T16" fmla="*/ 168 w 480"/>
                <a:gd name="T17" fmla="*/ 311 h 436"/>
                <a:gd name="T18" fmla="*/ 310 w 480"/>
                <a:gd name="T19" fmla="*/ 311 h 436"/>
                <a:gd name="T20" fmla="*/ 345 w 480"/>
                <a:gd name="T21" fmla="*/ 275 h 436"/>
                <a:gd name="T22" fmla="*/ 133 w 480"/>
                <a:gd name="T23" fmla="*/ 275 h 436"/>
                <a:gd name="T24" fmla="*/ 62 w 480"/>
                <a:gd name="T25" fmla="*/ 204 h 436"/>
                <a:gd name="T26" fmla="*/ 62 w 480"/>
                <a:gd name="T27" fmla="*/ 204 h 436"/>
                <a:gd name="T28" fmla="*/ 98 w 480"/>
                <a:gd name="T29" fmla="*/ 240 h 436"/>
                <a:gd name="T30" fmla="*/ 381 w 480"/>
                <a:gd name="T31" fmla="*/ 240 h 436"/>
                <a:gd name="T32" fmla="*/ 417 w 480"/>
                <a:gd name="T33" fmla="*/ 204 h 436"/>
                <a:gd name="T34" fmla="*/ 62 w 480"/>
                <a:gd name="T35" fmla="*/ 204 h 436"/>
                <a:gd name="T36" fmla="*/ 0 w 480"/>
                <a:gd name="T37" fmla="*/ 134 h 436"/>
                <a:gd name="T38" fmla="*/ 0 w 480"/>
                <a:gd name="T39" fmla="*/ 134 h 436"/>
                <a:gd name="T40" fmla="*/ 26 w 480"/>
                <a:gd name="T41" fmla="*/ 169 h 436"/>
                <a:gd name="T42" fmla="*/ 443 w 480"/>
                <a:gd name="T43" fmla="*/ 169 h 436"/>
                <a:gd name="T44" fmla="*/ 479 w 480"/>
                <a:gd name="T45" fmla="*/ 134 h 436"/>
                <a:gd name="T46" fmla="*/ 0 w 480"/>
                <a:gd name="T47" fmla="*/ 13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436">
                  <a:moveTo>
                    <a:pt x="239" y="328"/>
                  </a:moveTo>
                  <a:lnTo>
                    <a:pt x="239" y="328"/>
                  </a:lnTo>
                  <a:cubicBezTo>
                    <a:pt x="213" y="328"/>
                    <a:pt x="186" y="355"/>
                    <a:pt x="186" y="382"/>
                  </a:cubicBezTo>
                  <a:cubicBezTo>
                    <a:pt x="186" y="409"/>
                    <a:pt x="213" y="435"/>
                    <a:pt x="239" y="435"/>
                  </a:cubicBezTo>
                  <a:cubicBezTo>
                    <a:pt x="266" y="435"/>
                    <a:pt x="292" y="409"/>
                    <a:pt x="292" y="382"/>
                  </a:cubicBezTo>
                  <a:cubicBezTo>
                    <a:pt x="292" y="355"/>
                    <a:pt x="266" y="328"/>
                    <a:pt x="239" y="328"/>
                  </a:cubicBezTo>
                  <a:close/>
                  <a:moveTo>
                    <a:pt x="133" y="275"/>
                  </a:moveTo>
                  <a:lnTo>
                    <a:pt x="133" y="275"/>
                  </a:lnTo>
                  <a:cubicBezTo>
                    <a:pt x="168" y="311"/>
                    <a:pt x="168" y="311"/>
                    <a:pt x="168" y="311"/>
                  </a:cubicBezTo>
                  <a:cubicBezTo>
                    <a:pt x="204" y="275"/>
                    <a:pt x="266" y="275"/>
                    <a:pt x="310" y="311"/>
                  </a:cubicBezTo>
                  <a:cubicBezTo>
                    <a:pt x="345" y="275"/>
                    <a:pt x="345" y="275"/>
                    <a:pt x="345" y="275"/>
                  </a:cubicBezTo>
                  <a:cubicBezTo>
                    <a:pt x="283" y="222"/>
                    <a:pt x="195" y="222"/>
                    <a:pt x="133" y="275"/>
                  </a:cubicBezTo>
                  <a:close/>
                  <a:moveTo>
                    <a:pt x="62" y="204"/>
                  </a:moveTo>
                  <a:lnTo>
                    <a:pt x="62" y="204"/>
                  </a:lnTo>
                  <a:cubicBezTo>
                    <a:pt x="98" y="240"/>
                    <a:pt x="98" y="240"/>
                    <a:pt x="98" y="240"/>
                  </a:cubicBezTo>
                  <a:cubicBezTo>
                    <a:pt x="177" y="169"/>
                    <a:pt x="301" y="169"/>
                    <a:pt x="381" y="240"/>
                  </a:cubicBezTo>
                  <a:cubicBezTo>
                    <a:pt x="417" y="204"/>
                    <a:pt x="417" y="204"/>
                    <a:pt x="417" y="204"/>
                  </a:cubicBezTo>
                  <a:cubicBezTo>
                    <a:pt x="319" y="107"/>
                    <a:pt x="160" y="107"/>
                    <a:pt x="62" y="204"/>
                  </a:cubicBezTo>
                  <a:close/>
                  <a:moveTo>
                    <a:pt x="0" y="134"/>
                  </a:moveTo>
                  <a:lnTo>
                    <a:pt x="0" y="134"/>
                  </a:lnTo>
                  <a:cubicBezTo>
                    <a:pt x="26" y="169"/>
                    <a:pt x="26" y="169"/>
                    <a:pt x="26" y="169"/>
                  </a:cubicBezTo>
                  <a:cubicBezTo>
                    <a:pt x="142" y="54"/>
                    <a:pt x="328" y="54"/>
                    <a:pt x="443" y="169"/>
                  </a:cubicBezTo>
                  <a:cubicBezTo>
                    <a:pt x="479" y="134"/>
                    <a:pt x="479" y="134"/>
                    <a:pt x="479" y="134"/>
                  </a:cubicBezTo>
                  <a:cubicBezTo>
                    <a:pt x="345" y="0"/>
                    <a:pt x="133" y="0"/>
                    <a:pt x="0" y="134"/>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8" name="Freeform 37"/>
            <p:cNvSpPr>
              <a:spLocks noChangeArrowheads="1"/>
            </p:cNvSpPr>
            <p:nvPr/>
          </p:nvSpPr>
          <p:spPr bwMode="auto">
            <a:xfrm>
              <a:off x="10200088" y="5279811"/>
              <a:ext cx="125041" cy="141250"/>
            </a:xfrm>
            <a:custGeom>
              <a:avLst/>
              <a:gdLst>
                <a:gd name="T0" fmla="*/ 230 w 240"/>
                <a:gd name="T1" fmla="*/ 213 h 267"/>
                <a:gd name="T2" fmla="*/ 230 w 240"/>
                <a:gd name="T3" fmla="*/ 213 h 267"/>
                <a:gd name="T4" fmla="*/ 160 w 240"/>
                <a:gd name="T5" fmla="*/ 133 h 267"/>
                <a:gd name="T6" fmla="*/ 230 w 240"/>
                <a:gd name="T7" fmla="*/ 53 h 267"/>
                <a:gd name="T8" fmla="*/ 230 w 240"/>
                <a:gd name="T9" fmla="*/ 17 h 267"/>
                <a:gd name="T10" fmla="*/ 185 w 240"/>
                <a:gd name="T11" fmla="*/ 17 h 267"/>
                <a:gd name="T12" fmla="*/ 124 w 240"/>
                <a:gd name="T13" fmla="*/ 88 h 267"/>
                <a:gd name="T14" fmla="*/ 62 w 240"/>
                <a:gd name="T15" fmla="*/ 17 h 267"/>
                <a:gd name="T16" fmla="*/ 18 w 240"/>
                <a:gd name="T17" fmla="*/ 17 h 267"/>
                <a:gd name="T18" fmla="*/ 18 w 240"/>
                <a:gd name="T19" fmla="*/ 53 h 267"/>
                <a:gd name="T20" fmla="*/ 88 w 240"/>
                <a:gd name="T21" fmla="*/ 133 h 267"/>
                <a:gd name="T22" fmla="*/ 18 w 240"/>
                <a:gd name="T23" fmla="*/ 213 h 267"/>
                <a:gd name="T24" fmla="*/ 18 w 240"/>
                <a:gd name="T25" fmla="*/ 257 h 267"/>
                <a:gd name="T26" fmla="*/ 62 w 240"/>
                <a:gd name="T27" fmla="*/ 257 h 267"/>
                <a:gd name="T28" fmla="*/ 124 w 240"/>
                <a:gd name="T29" fmla="*/ 177 h 267"/>
                <a:gd name="T30" fmla="*/ 185 w 240"/>
                <a:gd name="T31" fmla="*/ 257 h 267"/>
                <a:gd name="T32" fmla="*/ 230 w 240"/>
                <a:gd name="T33" fmla="*/ 257 h 267"/>
                <a:gd name="T34" fmla="*/ 230 w 240"/>
                <a:gd name="T35" fmla="*/ 21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67">
                  <a:moveTo>
                    <a:pt x="230" y="213"/>
                  </a:moveTo>
                  <a:lnTo>
                    <a:pt x="230" y="213"/>
                  </a:lnTo>
                  <a:cubicBezTo>
                    <a:pt x="160" y="133"/>
                    <a:pt x="160" y="133"/>
                    <a:pt x="160" y="133"/>
                  </a:cubicBezTo>
                  <a:cubicBezTo>
                    <a:pt x="230" y="53"/>
                    <a:pt x="230" y="53"/>
                    <a:pt x="230" y="53"/>
                  </a:cubicBezTo>
                  <a:cubicBezTo>
                    <a:pt x="239" y="44"/>
                    <a:pt x="239" y="26"/>
                    <a:pt x="230" y="17"/>
                  </a:cubicBezTo>
                  <a:cubicBezTo>
                    <a:pt x="222" y="0"/>
                    <a:pt x="204" y="0"/>
                    <a:pt x="185" y="17"/>
                  </a:cubicBezTo>
                  <a:cubicBezTo>
                    <a:pt x="124" y="88"/>
                    <a:pt x="124" y="88"/>
                    <a:pt x="124" y="88"/>
                  </a:cubicBezTo>
                  <a:cubicBezTo>
                    <a:pt x="62" y="17"/>
                    <a:pt x="62" y="17"/>
                    <a:pt x="62" y="17"/>
                  </a:cubicBezTo>
                  <a:cubicBezTo>
                    <a:pt x="44" y="0"/>
                    <a:pt x="26" y="0"/>
                    <a:pt x="18" y="17"/>
                  </a:cubicBezTo>
                  <a:cubicBezTo>
                    <a:pt x="0" y="26"/>
                    <a:pt x="0" y="44"/>
                    <a:pt x="18" y="53"/>
                  </a:cubicBezTo>
                  <a:cubicBezTo>
                    <a:pt x="88" y="133"/>
                    <a:pt x="88" y="133"/>
                    <a:pt x="88" y="133"/>
                  </a:cubicBezTo>
                  <a:cubicBezTo>
                    <a:pt x="18" y="213"/>
                    <a:pt x="18" y="213"/>
                    <a:pt x="18" y="213"/>
                  </a:cubicBezTo>
                  <a:cubicBezTo>
                    <a:pt x="0" y="221"/>
                    <a:pt x="0" y="248"/>
                    <a:pt x="18" y="257"/>
                  </a:cubicBezTo>
                  <a:cubicBezTo>
                    <a:pt x="26" y="266"/>
                    <a:pt x="44" y="266"/>
                    <a:pt x="62" y="257"/>
                  </a:cubicBezTo>
                  <a:cubicBezTo>
                    <a:pt x="124" y="177"/>
                    <a:pt x="124" y="177"/>
                    <a:pt x="124" y="177"/>
                  </a:cubicBezTo>
                  <a:cubicBezTo>
                    <a:pt x="185" y="257"/>
                    <a:pt x="185" y="257"/>
                    <a:pt x="185" y="257"/>
                  </a:cubicBezTo>
                  <a:cubicBezTo>
                    <a:pt x="204" y="266"/>
                    <a:pt x="222" y="266"/>
                    <a:pt x="230" y="257"/>
                  </a:cubicBezTo>
                  <a:cubicBezTo>
                    <a:pt x="239" y="248"/>
                    <a:pt x="239" y="221"/>
                    <a:pt x="230" y="213"/>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39" name="Freeform 38"/>
            <p:cNvSpPr>
              <a:spLocks noChangeArrowheads="1"/>
            </p:cNvSpPr>
            <p:nvPr/>
          </p:nvSpPr>
          <p:spPr bwMode="auto">
            <a:xfrm>
              <a:off x="5528018" y="4186860"/>
              <a:ext cx="106516" cy="238505"/>
            </a:xfrm>
            <a:custGeom>
              <a:avLst/>
              <a:gdLst>
                <a:gd name="T0" fmla="*/ 26 w 205"/>
                <a:gd name="T1" fmla="*/ 443 h 453"/>
                <a:gd name="T2" fmla="*/ 26 w 205"/>
                <a:gd name="T3" fmla="*/ 443 h 453"/>
                <a:gd name="T4" fmla="*/ 106 w 205"/>
                <a:gd name="T5" fmla="*/ 266 h 453"/>
                <a:gd name="T6" fmla="*/ 8 w 205"/>
                <a:gd name="T7" fmla="*/ 212 h 453"/>
                <a:gd name="T8" fmla="*/ 186 w 205"/>
                <a:gd name="T9" fmla="*/ 0 h 453"/>
                <a:gd name="T10" fmla="*/ 106 w 205"/>
                <a:gd name="T11" fmla="*/ 187 h 453"/>
                <a:gd name="T12" fmla="*/ 204 w 205"/>
                <a:gd name="T13" fmla="*/ 240 h 453"/>
                <a:gd name="T14" fmla="*/ 26 w 205"/>
                <a:gd name="T15" fmla="*/ 44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53">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0" name="Freeform 39"/>
            <p:cNvSpPr>
              <a:spLocks noChangeArrowheads="1"/>
            </p:cNvSpPr>
            <p:nvPr/>
          </p:nvSpPr>
          <p:spPr bwMode="auto">
            <a:xfrm>
              <a:off x="4946810" y="4186860"/>
              <a:ext cx="233872" cy="233874"/>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1" name="Freeform 40"/>
            <p:cNvSpPr>
              <a:spLocks noChangeArrowheads="1"/>
            </p:cNvSpPr>
            <p:nvPr/>
          </p:nvSpPr>
          <p:spPr bwMode="auto">
            <a:xfrm>
              <a:off x="4458223" y="4270221"/>
              <a:ext cx="169038" cy="164406"/>
            </a:xfrm>
            <a:custGeom>
              <a:avLst/>
              <a:gdLst>
                <a:gd name="T0" fmla="*/ 311 w 320"/>
                <a:gd name="T1" fmla="*/ 0 h 312"/>
                <a:gd name="T2" fmla="*/ 311 w 320"/>
                <a:gd name="T3" fmla="*/ 0 h 312"/>
                <a:gd name="T4" fmla="*/ 293 w 320"/>
                <a:gd name="T5" fmla="*/ 0 h 312"/>
                <a:gd name="T6" fmla="*/ 284 w 320"/>
                <a:gd name="T7" fmla="*/ 9 h 312"/>
                <a:gd name="T8" fmla="*/ 284 w 320"/>
                <a:gd name="T9" fmla="*/ 72 h 312"/>
                <a:gd name="T10" fmla="*/ 160 w 320"/>
                <a:gd name="T11" fmla="*/ 160 h 312"/>
                <a:gd name="T12" fmla="*/ 36 w 320"/>
                <a:gd name="T13" fmla="*/ 72 h 312"/>
                <a:gd name="T14" fmla="*/ 36 w 320"/>
                <a:gd name="T15" fmla="*/ 9 h 312"/>
                <a:gd name="T16" fmla="*/ 28 w 320"/>
                <a:gd name="T17" fmla="*/ 0 h 312"/>
                <a:gd name="T18" fmla="*/ 9 w 320"/>
                <a:gd name="T19" fmla="*/ 0 h 312"/>
                <a:gd name="T20" fmla="*/ 0 w 320"/>
                <a:gd name="T21" fmla="*/ 9 h 312"/>
                <a:gd name="T22" fmla="*/ 0 w 320"/>
                <a:gd name="T23" fmla="*/ 72 h 312"/>
                <a:gd name="T24" fmla="*/ 134 w 320"/>
                <a:gd name="T25" fmla="*/ 196 h 312"/>
                <a:gd name="T26" fmla="*/ 134 w 320"/>
                <a:gd name="T27" fmla="*/ 266 h 312"/>
                <a:gd name="T28" fmla="*/ 72 w 320"/>
                <a:gd name="T29" fmla="*/ 266 h 312"/>
                <a:gd name="T30" fmla="*/ 63 w 320"/>
                <a:gd name="T31" fmla="*/ 275 h 312"/>
                <a:gd name="T32" fmla="*/ 63 w 320"/>
                <a:gd name="T33" fmla="*/ 302 h 312"/>
                <a:gd name="T34" fmla="*/ 72 w 320"/>
                <a:gd name="T35" fmla="*/ 311 h 312"/>
                <a:gd name="T36" fmla="*/ 249 w 320"/>
                <a:gd name="T37" fmla="*/ 311 h 312"/>
                <a:gd name="T38" fmla="*/ 257 w 320"/>
                <a:gd name="T39" fmla="*/ 302 h 312"/>
                <a:gd name="T40" fmla="*/ 257 w 320"/>
                <a:gd name="T41" fmla="*/ 275 h 312"/>
                <a:gd name="T42" fmla="*/ 249 w 320"/>
                <a:gd name="T43" fmla="*/ 266 h 312"/>
                <a:gd name="T44" fmla="*/ 187 w 320"/>
                <a:gd name="T45" fmla="*/ 266 h 312"/>
                <a:gd name="T46" fmla="*/ 187 w 320"/>
                <a:gd name="T47" fmla="*/ 196 h 312"/>
                <a:gd name="T48" fmla="*/ 319 w 320"/>
                <a:gd name="T49" fmla="*/ 72 h 312"/>
                <a:gd name="T50" fmla="*/ 319 w 320"/>
                <a:gd name="T51" fmla="*/ 9 h 312"/>
                <a:gd name="T52" fmla="*/ 311 w 320"/>
                <a:gd name="T5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312">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2" name="Freeform 41"/>
            <p:cNvSpPr>
              <a:spLocks noChangeArrowheads="1"/>
            </p:cNvSpPr>
            <p:nvPr/>
          </p:nvSpPr>
          <p:spPr bwMode="auto">
            <a:xfrm>
              <a:off x="4504534" y="4270221"/>
              <a:ext cx="74098" cy="62521"/>
            </a:xfrm>
            <a:custGeom>
              <a:avLst/>
              <a:gdLst>
                <a:gd name="T0" fmla="*/ 71 w 143"/>
                <a:gd name="T1" fmla="*/ 116 h 117"/>
                <a:gd name="T2" fmla="*/ 71 w 143"/>
                <a:gd name="T3" fmla="*/ 116 h 117"/>
                <a:gd name="T4" fmla="*/ 142 w 143"/>
                <a:gd name="T5" fmla="*/ 72 h 117"/>
                <a:gd name="T6" fmla="*/ 142 w 143"/>
                <a:gd name="T7" fmla="*/ 0 h 117"/>
                <a:gd name="T8" fmla="*/ 0 w 143"/>
                <a:gd name="T9" fmla="*/ 0 h 117"/>
                <a:gd name="T10" fmla="*/ 0 w 143"/>
                <a:gd name="T11" fmla="*/ 72 h 117"/>
                <a:gd name="T12" fmla="*/ 71 w 143"/>
                <a:gd name="T13" fmla="*/ 116 h 117"/>
              </a:gdLst>
              <a:ahLst/>
              <a:cxnLst>
                <a:cxn ang="0">
                  <a:pos x="T0" y="T1"/>
                </a:cxn>
                <a:cxn ang="0">
                  <a:pos x="T2" y="T3"/>
                </a:cxn>
                <a:cxn ang="0">
                  <a:pos x="T4" y="T5"/>
                </a:cxn>
                <a:cxn ang="0">
                  <a:pos x="T6" y="T7"/>
                </a:cxn>
                <a:cxn ang="0">
                  <a:pos x="T8" y="T9"/>
                </a:cxn>
                <a:cxn ang="0">
                  <a:pos x="T10" y="T11"/>
                </a:cxn>
                <a:cxn ang="0">
                  <a:pos x="T12" y="T13"/>
                </a:cxn>
              </a:cxnLst>
              <a:rect l="0" t="0" r="r" b="b"/>
              <a:pathLst>
                <a:path w="143" h="117">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3" name="Freeform 42"/>
            <p:cNvSpPr>
              <a:spLocks noChangeArrowheads="1"/>
            </p:cNvSpPr>
            <p:nvPr/>
          </p:nvSpPr>
          <p:spPr bwMode="auto">
            <a:xfrm>
              <a:off x="4504534" y="4172966"/>
              <a:ext cx="74098" cy="78730"/>
            </a:xfrm>
            <a:custGeom>
              <a:avLst/>
              <a:gdLst>
                <a:gd name="T0" fmla="*/ 142 w 143"/>
                <a:gd name="T1" fmla="*/ 44 h 151"/>
                <a:gd name="T2" fmla="*/ 142 w 143"/>
                <a:gd name="T3" fmla="*/ 44 h 151"/>
                <a:gd name="T4" fmla="*/ 71 w 143"/>
                <a:gd name="T5" fmla="*/ 0 h 151"/>
                <a:gd name="T6" fmla="*/ 0 w 143"/>
                <a:gd name="T7" fmla="*/ 44 h 151"/>
                <a:gd name="T8" fmla="*/ 0 w 143"/>
                <a:gd name="T9" fmla="*/ 150 h 151"/>
                <a:gd name="T10" fmla="*/ 142 w 143"/>
                <a:gd name="T11" fmla="*/ 150 h 151"/>
                <a:gd name="T12" fmla="*/ 142 w 143"/>
                <a:gd name="T13" fmla="*/ 44 h 151"/>
              </a:gdLst>
              <a:ahLst/>
              <a:cxnLst>
                <a:cxn ang="0">
                  <a:pos x="T0" y="T1"/>
                </a:cxn>
                <a:cxn ang="0">
                  <a:pos x="T2" y="T3"/>
                </a:cxn>
                <a:cxn ang="0">
                  <a:pos x="T4" y="T5"/>
                </a:cxn>
                <a:cxn ang="0">
                  <a:pos x="T6" y="T7"/>
                </a:cxn>
                <a:cxn ang="0">
                  <a:pos x="T8" y="T9"/>
                </a:cxn>
                <a:cxn ang="0">
                  <a:pos x="T10" y="T11"/>
                </a:cxn>
                <a:cxn ang="0">
                  <a:pos x="T12" y="T13"/>
                </a:cxn>
              </a:cxnLst>
              <a:rect l="0" t="0" r="r" b="b"/>
              <a:pathLst>
                <a:path w="143" h="151">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4" name="Freeform 44"/>
            <p:cNvSpPr>
              <a:spLocks noChangeArrowheads="1"/>
            </p:cNvSpPr>
            <p:nvPr/>
          </p:nvSpPr>
          <p:spPr bwMode="auto">
            <a:xfrm>
              <a:off x="10681503" y="2640813"/>
              <a:ext cx="187561" cy="238505"/>
            </a:xfrm>
            <a:custGeom>
              <a:avLst/>
              <a:gdLst>
                <a:gd name="T0" fmla="*/ 319 w 355"/>
                <a:gd name="T1" fmla="*/ 177 h 453"/>
                <a:gd name="T2" fmla="*/ 319 w 355"/>
                <a:gd name="T3" fmla="*/ 177 h 453"/>
                <a:gd name="T4" fmla="*/ 275 w 355"/>
                <a:gd name="T5" fmla="*/ 177 h 453"/>
                <a:gd name="T6" fmla="*/ 275 w 355"/>
                <a:gd name="T7" fmla="*/ 115 h 453"/>
                <a:gd name="T8" fmla="*/ 177 w 355"/>
                <a:gd name="T9" fmla="*/ 0 h 453"/>
                <a:gd name="T10" fmla="*/ 79 w 355"/>
                <a:gd name="T11" fmla="*/ 115 h 453"/>
                <a:gd name="T12" fmla="*/ 79 w 355"/>
                <a:gd name="T13" fmla="*/ 124 h 453"/>
                <a:gd name="T14" fmla="*/ 124 w 355"/>
                <a:gd name="T15" fmla="*/ 124 h 453"/>
                <a:gd name="T16" fmla="*/ 124 w 355"/>
                <a:gd name="T17" fmla="*/ 106 h 453"/>
                <a:gd name="T18" fmla="*/ 177 w 355"/>
                <a:gd name="T19" fmla="*/ 53 h 453"/>
                <a:gd name="T20" fmla="*/ 230 w 355"/>
                <a:gd name="T21" fmla="*/ 106 h 453"/>
                <a:gd name="T22" fmla="*/ 230 w 355"/>
                <a:gd name="T23" fmla="*/ 177 h 453"/>
                <a:gd name="T24" fmla="*/ 26 w 355"/>
                <a:gd name="T25" fmla="*/ 177 h 453"/>
                <a:gd name="T26" fmla="*/ 0 w 355"/>
                <a:gd name="T27" fmla="*/ 204 h 453"/>
                <a:gd name="T28" fmla="*/ 0 w 355"/>
                <a:gd name="T29" fmla="*/ 399 h 453"/>
                <a:gd name="T30" fmla="*/ 26 w 355"/>
                <a:gd name="T31" fmla="*/ 434 h 453"/>
                <a:gd name="T32" fmla="*/ 53 w 355"/>
                <a:gd name="T33" fmla="*/ 443 h 453"/>
                <a:gd name="T34" fmla="*/ 106 w 355"/>
                <a:gd name="T35" fmla="*/ 452 h 453"/>
                <a:gd name="T36" fmla="*/ 248 w 355"/>
                <a:gd name="T37" fmla="*/ 452 h 453"/>
                <a:gd name="T38" fmla="*/ 301 w 355"/>
                <a:gd name="T39" fmla="*/ 443 h 453"/>
                <a:gd name="T40" fmla="*/ 328 w 355"/>
                <a:gd name="T41" fmla="*/ 434 h 453"/>
                <a:gd name="T42" fmla="*/ 354 w 355"/>
                <a:gd name="T43" fmla="*/ 399 h 453"/>
                <a:gd name="T44" fmla="*/ 354 w 355"/>
                <a:gd name="T45" fmla="*/ 204 h 453"/>
                <a:gd name="T46" fmla="*/ 319 w 355"/>
                <a:gd name="T47" fmla="*/ 17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453">
                  <a:moveTo>
                    <a:pt x="319" y="177"/>
                  </a:moveTo>
                  <a:lnTo>
                    <a:pt x="319" y="177"/>
                  </a:lnTo>
                  <a:cubicBezTo>
                    <a:pt x="275" y="177"/>
                    <a:pt x="275" y="177"/>
                    <a:pt x="275" y="177"/>
                  </a:cubicBezTo>
                  <a:cubicBezTo>
                    <a:pt x="275" y="115"/>
                    <a:pt x="275" y="115"/>
                    <a:pt x="275" y="115"/>
                  </a:cubicBezTo>
                  <a:cubicBezTo>
                    <a:pt x="275" y="44"/>
                    <a:pt x="238" y="0"/>
                    <a:pt x="177" y="0"/>
                  </a:cubicBezTo>
                  <a:cubicBezTo>
                    <a:pt x="106" y="0"/>
                    <a:pt x="79" y="44"/>
                    <a:pt x="79" y="115"/>
                  </a:cubicBezTo>
                  <a:cubicBezTo>
                    <a:pt x="79" y="124"/>
                    <a:pt x="79" y="124"/>
                    <a:pt x="79" y="124"/>
                  </a:cubicBezTo>
                  <a:cubicBezTo>
                    <a:pt x="124" y="124"/>
                    <a:pt x="124" y="124"/>
                    <a:pt x="124" y="124"/>
                  </a:cubicBezTo>
                  <a:cubicBezTo>
                    <a:pt x="124" y="106"/>
                    <a:pt x="124" y="106"/>
                    <a:pt x="124" y="106"/>
                  </a:cubicBezTo>
                  <a:cubicBezTo>
                    <a:pt x="124" y="71"/>
                    <a:pt x="150" y="53"/>
                    <a:pt x="177" y="53"/>
                  </a:cubicBezTo>
                  <a:cubicBezTo>
                    <a:pt x="203" y="53"/>
                    <a:pt x="230" y="71"/>
                    <a:pt x="230" y="106"/>
                  </a:cubicBezTo>
                  <a:cubicBezTo>
                    <a:pt x="230" y="177"/>
                    <a:pt x="230" y="177"/>
                    <a:pt x="230" y="177"/>
                  </a:cubicBezTo>
                  <a:cubicBezTo>
                    <a:pt x="26" y="177"/>
                    <a:pt x="26" y="177"/>
                    <a:pt x="26" y="177"/>
                  </a:cubicBezTo>
                  <a:cubicBezTo>
                    <a:pt x="17" y="177"/>
                    <a:pt x="0" y="195"/>
                    <a:pt x="0" y="204"/>
                  </a:cubicBezTo>
                  <a:cubicBezTo>
                    <a:pt x="0" y="399"/>
                    <a:pt x="0" y="399"/>
                    <a:pt x="0" y="399"/>
                  </a:cubicBezTo>
                  <a:cubicBezTo>
                    <a:pt x="0" y="408"/>
                    <a:pt x="17" y="425"/>
                    <a:pt x="26" y="434"/>
                  </a:cubicBezTo>
                  <a:cubicBezTo>
                    <a:pt x="53" y="443"/>
                    <a:pt x="53" y="443"/>
                    <a:pt x="53" y="443"/>
                  </a:cubicBezTo>
                  <a:cubicBezTo>
                    <a:pt x="71" y="443"/>
                    <a:pt x="88" y="452"/>
                    <a:pt x="106" y="452"/>
                  </a:cubicBezTo>
                  <a:cubicBezTo>
                    <a:pt x="248" y="452"/>
                    <a:pt x="248" y="452"/>
                    <a:pt x="248" y="452"/>
                  </a:cubicBezTo>
                  <a:cubicBezTo>
                    <a:pt x="266" y="452"/>
                    <a:pt x="283" y="443"/>
                    <a:pt x="301" y="443"/>
                  </a:cubicBezTo>
                  <a:cubicBezTo>
                    <a:pt x="328" y="434"/>
                    <a:pt x="328" y="434"/>
                    <a:pt x="328" y="434"/>
                  </a:cubicBezTo>
                  <a:cubicBezTo>
                    <a:pt x="336" y="425"/>
                    <a:pt x="354" y="408"/>
                    <a:pt x="354" y="399"/>
                  </a:cubicBezTo>
                  <a:cubicBezTo>
                    <a:pt x="354" y="204"/>
                    <a:pt x="354" y="204"/>
                    <a:pt x="354" y="204"/>
                  </a:cubicBezTo>
                  <a:cubicBezTo>
                    <a:pt x="354" y="195"/>
                    <a:pt x="336" y="177"/>
                    <a:pt x="319" y="17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5" name="Freeform 45"/>
            <p:cNvSpPr>
              <a:spLocks noChangeArrowheads="1"/>
            </p:cNvSpPr>
            <p:nvPr/>
          </p:nvSpPr>
          <p:spPr bwMode="auto">
            <a:xfrm>
              <a:off x="4439698" y="2116736"/>
              <a:ext cx="206087" cy="206087"/>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6" name="Freeform 46"/>
            <p:cNvSpPr>
              <a:spLocks noChangeArrowheads="1"/>
            </p:cNvSpPr>
            <p:nvPr/>
          </p:nvSpPr>
          <p:spPr bwMode="auto">
            <a:xfrm>
              <a:off x="8068203" y="2102844"/>
              <a:ext cx="243134" cy="231558"/>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7" name="Freeform 47"/>
            <p:cNvSpPr>
              <a:spLocks noChangeArrowheads="1"/>
            </p:cNvSpPr>
            <p:nvPr/>
          </p:nvSpPr>
          <p:spPr bwMode="auto">
            <a:xfrm>
              <a:off x="8579944" y="2107475"/>
              <a:ext cx="261661" cy="229242"/>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8" name="Freeform 48"/>
            <p:cNvSpPr>
              <a:spLocks noChangeArrowheads="1"/>
            </p:cNvSpPr>
            <p:nvPr/>
          </p:nvSpPr>
          <p:spPr bwMode="auto">
            <a:xfrm>
              <a:off x="6509821" y="2130631"/>
              <a:ext cx="233874" cy="175984"/>
            </a:xfrm>
            <a:custGeom>
              <a:avLst/>
              <a:gdLst>
                <a:gd name="T0" fmla="*/ 444 w 445"/>
                <a:gd name="T1" fmla="*/ 336 h 337"/>
                <a:gd name="T2" fmla="*/ 444 w 445"/>
                <a:gd name="T3" fmla="*/ 336 h 337"/>
                <a:gd name="T4" fmla="*/ 178 w 445"/>
                <a:gd name="T5" fmla="*/ 98 h 337"/>
                <a:gd name="T6" fmla="*/ 178 w 445"/>
                <a:gd name="T7" fmla="*/ 0 h 337"/>
                <a:gd name="T8" fmla="*/ 0 w 445"/>
                <a:gd name="T9" fmla="*/ 159 h 337"/>
                <a:gd name="T10" fmla="*/ 178 w 445"/>
                <a:gd name="T11" fmla="*/ 327 h 337"/>
                <a:gd name="T12" fmla="*/ 178 w 445"/>
                <a:gd name="T13" fmla="*/ 221 h 337"/>
                <a:gd name="T14" fmla="*/ 444 w 445"/>
                <a:gd name="T15" fmla="*/ 336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5" h="337">
                  <a:moveTo>
                    <a:pt x="444" y="336"/>
                  </a:moveTo>
                  <a:lnTo>
                    <a:pt x="444" y="336"/>
                  </a:lnTo>
                  <a:cubicBezTo>
                    <a:pt x="444" y="336"/>
                    <a:pt x="399" y="98"/>
                    <a:pt x="178" y="98"/>
                  </a:cubicBezTo>
                  <a:cubicBezTo>
                    <a:pt x="178" y="0"/>
                    <a:pt x="178" y="0"/>
                    <a:pt x="178" y="0"/>
                  </a:cubicBezTo>
                  <a:cubicBezTo>
                    <a:pt x="0" y="159"/>
                    <a:pt x="0" y="159"/>
                    <a:pt x="0" y="159"/>
                  </a:cubicBezTo>
                  <a:cubicBezTo>
                    <a:pt x="178" y="327"/>
                    <a:pt x="178" y="327"/>
                    <a:pt x="178" y="327"/>
                  </a:cubicBezTo>
                  <a:cubicBezTo>
                    <a:pt x="178" y="221"/>
                    <a:pt x="178" y="221"/>
                    <a:pt x="178" y="221"/>
                  </a:cubicBezTo>
                  <a:cubicBezTo>
                    <a:pt x="293" y="221"/>
                    <a:pt x="381" y="230"/>
                    <a:pt x="444" y="336"/>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49" name="Freeform 49"/>
            <p:cNvSpPr>
              <a:spLocks noChangeArrowheads="1"/>
            </p:cNvSpPr>
            <p:nvPr/>
          </p:nvSpPr>
          <p:spPr bwMode="auto">
            <a:xfrm>
              <a:off x="7551829" y="2130631"/>
              <a:ext cx="233874" cy="175984"/>
            </a:xfrm>
            <a:custGeom>
              <a:avLst/>
              <a:gdLst>
                <a:gd name="T0" fmla="*/ 266 w 444"/>
                <a:gd name="T1" fmla="*/ 221 h 337"/>
                <a:gd name="T2" fmla="*/ 266 w 444"/>
                <a:gd name="T3" fmla="*/ 221 h 337"/>
                <a:gd name="T4" fmla="*/ 266 w 444"/>
                <a:gd name="T5" fmla="*/ 327 h 337"/>
                <a:gd name="T6" fmla="*/ 443 w 444"/>
                <a:gd name="T7" fmla="*/ 159 h 337"/>
                <a:gd name="T8" fmla="*/ 266 w 444"/>
                <a:gd name="T9" fmla="*/ 0 h 337"/>
                <a:gd name="T10" fmla="*/ 266 w 444"/>
                <a:gd name="T11" fmla="*/ 98 h 337"/>
                <a:gd name="T12" fmla="*/ 0 w 444"/>
                <a:gd name="T13" fmla="*/ 336 h 337"/>
                <a:gd name="T14" fmla="*/ 266 w 444"/>
                <a:gd name="T15" fmla="*/ 221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4" h="337">
                  <a:moveTo>
                    <a:pt x="266" y="221"/>
                  </a:moveTo>
                  <a:lnTo>
                    <a:pt x="266" y="221"/>
                  </a:lnTo>
                  <a:cubicBezTo>
                    <a:pt x="266" y="327"/>
                    <a:pt x="266" y="327"/>
                    <a:pt x="266" y="327"/>
                  </a:cubicBezTo>
                  <a:cubicBezTo>
                    <a:pt x="443" y="159"/>
                    <a:pt x="443" y="159"/>
                    <a:pt x="443" y="159"/>
                  </a:cubicBezTo>
                  <a:cubicBezTo>
                    <a:pt x="266" y="0"/>
                    <a:pt x="266" y="0"/>
                    <a:pt x="266" y="0"/>
                  </a:cubicBezTo>
                  <a:cubicBezTo>
                    <a:pt x="266" y="98"/>
                    <a:pt x="266" y="98"/>
                    <a:pt x="266" y="98"/>
                  </a:cubicBezTo>
                  <a:cubicBezTo>
                    <a:pt x="45" y="98"/>
                    <a:pt x="0" y="336"/>
                    <a:pt x="0" y="336"/>
                  </a:cubicBezTo>
                  <a:cubicBezTo>
                    <a:pt x="62" y="230"/>
                    <a:pt x="151" y="221"/>
                    <a:pt x="266" y="221"/>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0" name="Freeform 50"/>
            <p:cNvSpPr>
              <a:spLocks noChangeArrowheads="1"/>
            </p:cNvSpPr>
            <p:nvPr/>
          </p:nvSpPr>
          <p:spPr bwMode="auto">
            <a:xfrm>
              <a:off x="1295149" y="2102844"/>
              <a:ext cx="233874" cy="231558"/>
            </a:xfrm>
            <a:custGeom>
              <a:avLst/>
              <a:gdLst>
                <a:gd name="T0" fmla="*/ 257 w 444"/>
                <a:gd name="T1" fmla="*/ 257 h 443"/>
                <a:gd name="T2" fmla="*/ 257 w 444"/>
                <a:gd name="T3" fmla="*/ 257 h 443"/>
                <a:gd name="T4" fmla="*/ 160 w 444"/>
                <a:gd name="T5" fmla="*/ 310 h 443"/>
                <a:gd name="T6" fmla="*/ 62 w 444"/>
                <a:gd name="T7" fmla="*/ 310 h 443"/>
                <a:gd name="T8" fmla="*/ 71 w 444"/>
                <a:gd name="T9" fmla="*/ 407 h 443"/>
                <a:gd name="T10" fmla="*/ 310 w 444"/>
                <a:gd name="T11" fmla="*/ 310 h 443"/>
                <a:gd name="T12" fmla="*/ 416 w 444"/>
                <a:gd name="T13" fmla="*/ 61 h 443"/>
                <a:gd name="T14" fmla="*/ 319 w 444"/>
                <a:gd name="T15" fmla="*/ 53 h 443"/>
                <a:gd name="T16" fmla="*/ 319 w 444"/>
                <a:gd name="T17" fmla="*/ 151 h 443"/>
                <a:gd name="T18" fmla="*/ 257 w 444"/>
                <a:gd name="T19" fmla="*/ 257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443">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1" name="Freeform 51"/>
            <p:cNvSpPr>
              <a:spLocks noChangeArrowheads="1"/>
            </p:cNvSpPr>
            <p:nvPr/>
          </p:nvSpPr>
          <p:spPr bwMode="auto">
            <a:xfrm>
              <a:off x="3379166" y="2144525"/>
              <a:ext cx="243136" cy="150513"/>
            </a:xfrm>
            <a:custGeom>
              <a:avLst/>
              <a:gdLst>
                <a:gd name="T0" fmla="*/ 18 w 461"/>
                <a:gd name="T1" fmla="*/ 27 h 285"/>
                <a:gd name="T2" fmla="*/ 18 w 461"/>
                <a:gd name="T3" fmla="*/ 27 h 285"/>
                <a:gd name="T4" fmla="*/ 203 w 461"/>
                <a:gd name="T5" fmla="*/ 125 h 285"/>
                <a:gd name="T6" fmla="*/ 231 w 461"/>
                <a:gd name="T7" fmla="*/ 133 h 285"/>
                <a:gd name="T8" fmla="*/ 248 w 461"/>
                <a:gd name="T9" fmla="*/ 125 h 285"/>
                <a:gd name="T10" fmla="*/ 434 w 461"/>
                <a:gd name="T11" fmla="*/ 27 h 285"/>
                <a:gd name="T12" fmla="*/ 443 w 461"/>
                <a:gd name="T13" fmla="*/ 0 h 285"/>
                <a:gd name="T14" fmla="*/ 18 w 461"/>
                <a:gd name="T15" fmla="*/ 0 h 285"/>
                <a:gd name="T16" fmla="*/ 18 w 461"/>
                <a:gd name="T17" fmla="*/ 27 h 285"/>
                <a:gd name="T18" fmla="*/ 443 w 461"/>
                <a:gd name="T19" fmla="*/ 80 h 285"/>
                <a:gd name="T20" fmla="*/ 443 w 461"/>
                <a:gd name="T21" fmla="*/ 80 h 285"/>
                <a:gd name="T22" fmla="*/ 248 w 461"/>
                <a:gd name="T23" fmla="*/ 178 h 285"/>
                <a:gd name="T24" fmla="*/ 231 w 461"/>
                <a:gd name="T25" fmla="*/ 178 h 285"/>
                <a:gd name="T26" fmla="*/ 203 w 461"/>
                <a:gd name="T27" fmla="*/ 178 h 285"/>
                <a:gd name="T28" fmla="*/ 18 w 461"/>
                <a:gd name="T29" fmla="*/ 80 h 285"/>
                <a:gd name="T30" fmla="*/ 9 w 461"/>
                <a:gd name="T31" fmla="*/ 80 h 285"/>
                <a:gd name="T32" fmla="*/ 9 w 461"/>
                <a:gd name="T33" fmla="*/ 266 h 285"/>
                <a:gd name="T34" fmla="*/ 35 w 461"/>
                <a:gd name="T35" fmla="*/ 284 h 285"/>
                <a:gd name="T36" fmla="*/ 425 w 461"/>
                <a:gd name="T37" fmla="*/ 284 h 285"/>
                <a:gd name="T38" fmla="*/ 452 w 461"/>
                <a:gd name="T39" fmla="*/ 266 h 285"/>
                <a:gd name="T40" fmla="*/ 452 w 461"/>
                <a:gd name="T41" fmla="*/ 80 h 285"/>
                <a:gd name="T42" fmla="*/ 443 w 461"/>
                <a:gd name="T43" fmla="*/ 8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2" name="Freeform 52"/>
            <p:cNvSpPr>
              <a:spLocks noChangeArrowheads="1"/>
            </p:cNvSpPr>
            <p:nvPr/>
          </p:nvSpPr>
          <p:spPr bwMode="auto">
            <a:xfrm>
              <a:off x="5453920" y="2088950"/>
              <a:ext cx="252398" cy="261661"/>
            </a:xfrm>
            <a:custGeom>
              <a:avLst/>
              <a:gdLst>
                <a:gd name="T0" fmla="*/ 133 w 479"/>
                <a:gd name="T1" fmla="*/ 497 h 498"/>
                <a:gd name="T2" fmla="*/ 133 w 479"/>
                <a:gd name="T3" fmla="*/ 497 h 498"/>
                <a:gd name="T4" fmla="*/ 53 w 479"/>
                <a:gd name="T5" fmla="*/ 460 h 498"/>
                <a:gd name="T6" fmla="*/ 53 w 479"/>
                <a:gd name="T7" fmla="*/ 284 h 498"/>
                <a:gd name="T8" fmla="*/ 301 w 479"/>
                <a:gd name="T9" fmla="*/ 35 h 498"/>
                <a:gd name="T10" fmla="*/ 390 w 479"/>
                <a:gd name="T11" fmla="*/ 9 h 498"/>
                <a:gd name="T12" fmla="*/ 452 w 479"/>
                <a:gd name="T13" fmla="*/ 71 h 498"/>
                <a:gd name="T14" fmla="*/ 425 w 479"/>
                <a:gd name="T15" fmla="*/ 159 h 498"/>
                <a:gd name="T16" fmla="*/ 195 w 479"/>
                <a:gd name="T17" fmla="*/ 390 h 498"/>
                <a:gd name="T18" fmla="*/ 150 w 479"/>
                <a:gd name="T19" fmla="*/ 416 h 498"/>
                <a:gd name="T20" fmla="*/ 106 w 479"/>
                <a:gd name="T21" fmla="*/ 399 h 498"/>
                <a:gd name="T22" fmla="*/ 115 w 479"/>
                <a:gd name="T23" fmla="*/ 319 h 498"/>
                <a:gd name="T24" fmla="*/ 284 w 479"/>
                <a:gd name="T25" fmla="*/ 150 h 498"/>
                <a:gd name="T26" fmla="*/ 309 w 479"/>
                <a:gd name="T27" fmla="*/ 150 h 498"/>
                <a:gd name="T28" fmla="*/ 309 w 479"/>
                <a:gd name="T29" fmla="*/ 178 h 498"/>
                <a:gd name="T30" fmla="*/ 142 w 479"/>
                <a:gd name="T31" fmla="*/ 345 h 498"/>
                <a:gd name="T32" fmla="*/ 133 w 479"/>
                <a:gd name="T33" fmla="*/ 381 h 498"/>
                <a:gd name="T34" fmla="*/ 142 w 479"/>
                <a:gd name="T35" fmla="*/ 381 h 498"/>
                <a:gd name="T36" fmla="*/ 168 w 479"/>
                <a:gd name="T37" fmla="*/ 372 h 498"/>
                <a:gd name="T38" fmla="*/ 399 w 479"/>
                <a:gd name="T39" fmla="*/ 133 h 498"/>
                <a:gd name="T40" fmla="*/ 416 w 479"/>
                <a:gd name="T41" fmla="*/ 80 h 498"/>
                <a:gd name="T42" fmla="*/ 381 w 479"/>
                <a:gd name="T43" fmla="*/ 44 h 498"/>
                <a:gd name="T44" fmla="*/ 328 w 479"/>
                <a:gd name="T45" fmla="*/ 62 h 498"/>
                <a:gd name="T46" fmla="*/ 80 w 479"/>
                <a:gd name="T47" fmla="*/ 301 h 498"/>
                <a:gd name="T48" fmla="*/ 80 w 479"/>
                <a:gd name="T49" fmla="*/ 434 h 498"/>
                <a:gd name="T50" fmla="*/ 203 w 479"/>
                <a:gd name="T51" fmla="*/ 425 h 498"/>
                <a:gd name="T52" fmla="*/ 452 w 479"/>
                <a:gd name="T53" fmla="*/ 186 h 498"/>
                <a:gd name="T54" fmla="*/ 478 w 479"/>
                <a:gd name="T55" fmla="*/ 186 h 498"/>
                <a:gd name="T56" fmla="*/ 478 w 479"/>
                <a:gd name="T57" fmla="*/ 203 h 498"/>
                <a:gd name="T58" fmla="*/ 230 w 479"/>
                <a:gd name="T59" fmla="*/ 452 h 498"/>
                <a:gd name="T60" fmla="*/ 133 w 479"/>
                <a:gd name="T61"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9" h="498">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3" name="Freeform 53"/>
            <p:cNvSpPr>
              <a:spLocks noChangeArrowheads="1"/>
            </p:cNvSpPr>
            <p:nvPr/>
          </p:nvSpPr>
          <p:spPr bwMode="auto">
            <a:xfrm>
              <a:off x="7016932" y="2130631"/>
              <a:ext cx="261659" cy="175984"/>
            </a:xfrm>
            <a:custGeom>
              <a:avLst/>
              <a:gdLst>
                <a:gd name="T0" fmla="*/ 177 w 497"/>
                <a:gd name="T1" fmla="*/ 70 h 337"/>
                <a:gd name="T2" fmla="*/ 177 w 497"/>
                <a:gd name="T3" fmla="*/ 70 h 337"/>
                <a:gd name="T4" fmla="*/ 177 w 497"/>
                <a:gd name="T5" fmla="*/ 0 h 337"/>
                <a:gd name="T6" fmla="*/ 0 w 497"/>
                <a:gd name="T7" fmla="*/ 159 h 337"/>
                <a:gd name="T8" fmla="*/ 177 w 497"/>
                <a:gd name="T9" fmla="*/ 327 h 337"/>
                <a:gd name="T10" fmla="*/ 177 w 497"/>
                <a:gd name="T11" fmla="*/ 257 h 337"/>
                <a:gd name="T12" fmla="*/ 71 w 497"/>
                <a:gd name="T13" fmla="*/ 159 h 337"/>
                <a:gd name="T14" fmla="*/ 177 w 497"/>
                <a:gd name="T15" fmla="*/ 70 h 337"/>
                <a:gd name="T16" fmla="*/ 301 w 497"/>
                <a:gd name="T17" fmla="*/ 98 h 337"/>
                <a:gd name="T18" fmla="*/ 301 w 497"/>
                <a:gd name="T19" fmla="*/ 98 h 337"/>
                <a:gd name="T20" fmla="*/ 301 w 497"/>
                <a:gd name="T21" fmla="*/ 0 h 337"/>
                <a:gd name="T22" fmla="*/ 124 w 497"/>
                <a:gd name="T23" fmla="*/ 159 h 337"/>
                <a:gd name="T24" fmla="*/ 301 w 497"/>
                <a:gd name="T25" fmla="*/ 327 h 337"/>
                <a:gd name="T26" fmla="*/ 301 w 497"/>
                <a:gd name="T27" fmla="*/ 221 h 337"/>
                <a:gd name="T28" fmla="*/ 496 w 497"/>
                <a:gd name="T29" fmla="*/ 336 h 337"/>
                <a:gd name="T30" fmla="*/ 301 w 497"/>
                <a:gd name="T31"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7" h="337">
                  <a:moveTo>
                    <a:pt x="177" y="70"/>
                  </a:moveTo>
                  <a:lnTo>
                    <a:pt x="177" y="70"/>
                  </a:lnTo>
                  <a:cubicBezTo>
                    <a:pt x="177" y="0"/>
                    <a:pt x="177" y="0"/>
                    <a:pt x="177" y="0"/>
                  </a:cubicBezTo>
                  <a:cubicBezTo>
                    <a:pt x="0" y="159"/>
                    <a:pt x="0" y="159"/>
                    <a:pt x="0" y="159"/>
                  </a:cubicBezTo>
                  <a:cubicBezTo>
                    <a:pt x="177" y="327"/>
                    <a:pt x="177" y="327"/>
                    <a:pt x="177" y="327"/>
                  </a:cubicBezTo>
                  <a:cubicBezTo>
                    <a:pt x="177" y="257"/>
                    <a:pt x="177" y="257"/>
                    <a:pt x="177" y="257"/>
                  </a:cubicBezTo>
                  <a:cubicBezTo>
                    <a:pt x="71" y="159"/>
                    <a:pt x="71" y="159"/>
                    <a:pt x="71" y="159"/>
                  </a:cubicBezTo>
                  <a:lnTo>
                    <a:pt x="177" y="70"/>
                  </a:lnTo>
                  <a:close/>
                  <a:moveTo>
                    <a:pt x="301" y="98"/>
                  </a:moveTo>
                  <a:lnTo>
                    <a:pt x="301" y="98"/>
                  </a:lnTo>
                  <a:cubicBezTo>
                    <a:pt x="301" y="0"/>
                    <a:pt x="301" y="0"/>
                    <a:pt x="301" y="0"/>
                  </a:cubicBezTo>
                  <a:cubicBezTo>
                    <a:pt x="124" y="159"/>
                    <a:pt x="124" y="159"/>
                    <a:pt x="124" y="159"/>
                  </a:cubicBezTo>
                  <a:cubicBezTo>
                    <a:pt x="301" y="327"/>
                    <a:pt x="301" y="327"/>
                    <a:pt x="301" y="327"/>
                  </a:cubicBezTo>
                  <a:cubicBezTo>
                    <a:pt x="301" y="221"/>
                    <a:pt x="301" y="221"/>
                    <a:pt x="301" y="221"/>
                  </a:cubicBezTo>
                  <a:cubicBezTo>
                    <a:pt x="381" y="221"/>
                    <a:pt x="435" y="230"/>
                    <a:pt x="496" y="336"/>
                  </a:cubicBezTo>
                  <a:cubicBezTo>
                    <a:pt x="496" y="336"/>
                    <a:pt x="488" y="98"/>
                    <a:pt x="301" y="98"/>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4" name="Freeform 54"/>
            <p:cNvSpPr>
              <a:spLocks noChangeArrowheads="1"/>
            </p:cNvSpPr>
            <p:nvPr/>
          </p:nvSpPr>
          <p:spPr bwMode="auto">
            <a:xfrm>
              <a:off x="2848901" y="2102844"/>
              <a:ext cx="261659" cy="231558"/>
            </a:xfrm>
            <a:custGeom>
              <a:avLst/>
              <a:gdLst>
                <a:gd name="T0" fmla="*/ 212 w 497"/>
                <a:gd name="T1" fmla="*/ 0 h 443"/>
                <a:gd name="T2" fmla="*/ 212 w 497"/>
                <a:gd name="T3" fmla="*/ 0 h 443"/>
                <a:gd name="T4" fmla="*/ 186 w 497"/>
                <a:gd name="T5" fmla="*/ 0 h 443"/>
                <a:gd name="T6" fmla="*/ 177 w 497"/>
                <a:gd name="T7" fmla="*/ 8 h 443"/>
                <a:gd name="T8" fmla="*/ 177 w 497"/>
                <a:gd name="T9" fmla="*/ 106 h 443"/>
                <a:gd name="T10" fmla="*/ 88 w 497"/>
                <a:gd name="T11" fmla="*/ 106 h 443"/>
                <a:gd name="T12" fmla="*/ 80 w 497"/>
                <a:gd name="T13" fmla="*/ 106 h 443"/>
                <a:gd name="T14" fmla="*/ 62 w 497"/>
                <a:gd name="T15" fmla="*/ 114 h 443"/>
                <a:gd name="T16" fmla="*/ 0 w 497"/>
                <a:gd name="T17" fmla="*/ 151 h 443"/>
                <a:gd name="T18" fmla="*/ 0 w 497"/>
                <a:gd name="T19" fmla="*/ 159 h 443"/>
                <a:gd name="T20" fmla="*/ 0 w 497"/>
                <a:gd name="T21" fmla="*/ 167 h 443"/>
                <a:gd name="T22" fmla="*/ 62 w 497"/>
                <a:gd name="T23" fmla="*/ 212 h 443"/>
                <a:gd name="T24" fmla="*/ 80 w 497"/>
                <a:gd name="T25" fmla="*/ 212 h 443"/>
                <a:gd name="T26" fmla="*/ 88 w 497"/>
                <a:gd name="T27" fmla="*/ 221 h 443"/>
                <a:gd name="T28" fmla="*/ 177 w 497"/>
                <a:gd name="T29" fmla="*/ 221 h 443"/>
                <a:gd name="T30" fmla="*/ 177 w 497"/>
                <a:gd name="T31" fmla="*/ 433 h 443"/>
                <a:gd name="T32" fmla="*/ 186 w 497"/>
                <a:gd name="T33" fmla="*/ 442 h 443"/>
                <a:gd name="T34" fmla="*/ 212 w 497"/>
                <a:gd name="T35" fmla="*/ 442 h 443"/>
                <a:gd name="T36" fmla="*/ 221 w 497"/>
                <a:gd name="T37" fmla="*/ 433 h 443"/>
                <a:gd name="T38" fmla="*/ 221 w 497"/>
                <a:gd name="T39" fmla="*/ 8 h 443"/>
                <a:gd name="T40" fmla="*/ 212 w 497"/>
                <a:gd name="T41" fmla="*/ 0 h 443"/>
                <a:gd name="T42" fmla="*/ 487 w 497"/>
                <a:gd name="T43" fmla="*/ 106 h 443"/>
                <a:gd name="T44" fmla="*/ 487 w 497"/>
                <a:gd name="T45" fmla="*/ 106 h 443"/>
                <a:gd name="T46" fmla="*/ 434 w 497"/>
                <a:gd name="T47" fmla="*/ 61 h 443"/>
                <a:gd name="T48" fmla="*/ 416 w 497"/>
                <a:gd name="T49" fmla="*/ 53 h 443"/>
                <a:gd name="T50" fmla="*/ 407 w 497"/>
                <a:gd name="T51" fmla="*/ 53 h 443"/>
                <a:gd name="T52" fmla="*/ 239 w 497"/>
                <a:gd name="T53" fmla="*/ 53 h 443"/>
                <a:gd name="T54" fmla="*/ 256 w 497"/>
                <a:gd name="T55" fmla="*/ 167 h 443"/>
                <a:gd name="T56" fmla="*/ 407 w 497"/>
                <a:gd name="T57" fmla="*/ 167 h 443"/>
                <a:gd name="T58" fmla="*/ 416 w 497"/>
                <a:gd name="T59" fmla="*/ 167 h 443"/>
                <a:gd name="T60" fmla="*/ 434 w 497"/>
                <a:gd name="T61" fmla="*/ 159 h 443"/>
                <a:gd name="T62" fmla="*/ 487 w 497"/>
                <a:gd name="T63" fmla="*/ 123 h 443"/>
                <a:gd name="T64" fmla="*/ 496 w 497"/>
                <a:gd name="T65" fmla="*/ 114 h 443"/>
                <a:gd name="T66" fmla="*/ 487 w 497"/>
                <a:gd name="T67" fmla="*/ 10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3">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5" name="Freeform 55"/>
            <p:cNvSpPr>
              <a:spLocks noChangeArrowheads="1"/>
            </p:cNvSpPr>
            <p:nvPr/>
          </p:nvSpPr>
          <p:spPr bwMode="auto">
            <a:xfrm>
              <a:off x="2378838" y="2088950"/>
              <a:ext cx="159776" cy="270922"/>
            </a:xfrm>
            <a:custGeom>
              <a:avLst/>
              <a:gdLst>
                <a:gd name="T0" fmla="*/ 284 w 303"/>
                <a:gd name="T1" fmla="*/ 363 h 514"/>
                <a:gd name="T2" fmla="*/ 284 w 303"/>
                <a:gd name="T3" fmla="*/ 363 h 514"/>
                <a:gd name="T4" fmla="*/ 222 w 303"/>
                <a:gd name="T5" fmla="*/ 168 h 514"/>
                <a:gd name="T6" fmla="*/ 89 w 303"/>
                <a:gd name="T7" fmla="*/ 106 h 514"/>
                <a:gd name="T8" fmla="*/ 45 w 303"/>
                <a:gd name="T9" fmla="*/ 9 h 514"/>
                <a:gd name="T10" fmla="*/ 19 w 303"/>
                <a:gd name="T11" fmla="*/ 0 h 514"/>
                <a:gd name="T12" fmla="*/ 10 w 303"/>
                <a:gd name="T13" fmla="*/ 27 h 514"/>
                <a:gd name="T14" fmla="*/ 63 w 303"/>
                <a:gd name="T15" fmla="*/ 124 h 514"/>
                <a:gd name="T16" fmla="*/ 19 w 303"/>
                <a:gd name="T17" fmla="*/ 239 h 514"/>
                <a:gd name="T18" fmla="*/ 72 w 303"/>
                <a:gd name="T19" fmla="*/ 434 h 514"/>
                <a:gd name="T20" fmla="*/ 204 w 303"/>
                <a:gd name="T21" fmla="*/ 497 h 514"/>
                <a:gd name="T22" fmla="*/ 284 w 303"/>
                <a:gd name="T23" fmla="*/ 363 h 514"/>
                <a:gd name="T24" fmla="*/ 125 w 303"/>
                <a:gd name="T25" fmla="*/ 222 h 514"/>
                <a:gd name="T26" fmla="*/ 125 w 303"/>
                <a:gd name="T27" fmla="*/ 222 h 514"/>
                <a:gd name="T28" fmla="*/ 81 w 303"/>
                <a:gd name="T29" fmla="*/ 203 h 514"/>
                <a:gd name="T30" fmla="*/ 98 w 303"/>
                <a:gd name="T31" fmla="*/ 159 h 514"/>
                <a:gd name="T32" fmla="*/ 142 w 303"/>
                <a:gd name="T33" fmla="*/ 178 h 514"/>
                <a:gd name="T34" fmla="*/ 125 w 303"/>
                <a:gd name="T35" fmla="*/ 22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14">
                  <a:moveTo>
                    <a:pt x="284" y="363"/>
                  </a:moveTo>
                  <a:lnTo>
                    <a:pt x="284" y="363"/>
                  </a:lnTo>
                  <a:cubicBezTo>
                    <a:pt x="222" y="168"/>
                    <a:pt x="222" y="168"/>
                    <a:pt x="222" y="168"/>
                  </a:cubicBezTo>
                  <a:cubicBezTo>
                    <a:pt x="204" y="124"/>
                    <a:pt x="142" y="88"/>
                    <a:pt x="89" y="106"/>
                  </a:cubicBezTo>
                  <a:cubicBezTo>
                    <a:pt x="45" y="9"/>
                    <a:pt x="45" y="9"/>
                    <a:pt x="45" y="9"/>
                  </a:cubicBezTo>
                  <a:cubicBezTo>
                    <a:pt x="36" y="0"/>
                    <a:pt x="28" y="0"/>
                    <a:pt x="19" y="0"/>
                  </a:cubicBezTo>
                  <a:cubicBezTo>
                    <a:pt x="10" y="9"/>
                    <a:pt x="10" y="18"/>
                    <a:pt x="10" y="27"/>
                  </a:cubicBezTo>
                  <a:cubicBezTo>
                    <a:pt x="63" y="124"/>
                    <a:pt x="63" y="124"/>
                    <a:pt x="63" y="124"/>
                  </a:cubicBezTo>
                  <a:cubicBezTo>
                    <a:pt x="28" y="141"/>
                    <a:pt x="0" y="194"/>
                    <a:pt x="19" y="239"/>
                  </a:cubicBezTo>
                  <a:cubicBezTo>
                    <a:pt x="72" y="434"/>
                    <a:pt x="72" y="434"/>
                    <a:pt x="72" y="434"/>
                  </a:cubicBezTo>
                  <a:cubicBezTo>
                    <a:pt x="81" y="487"/>
                    <a:pt x="142" y="513"/>
                    <a:pt x="204" y="497"/>
                  </a:cubicBezTo>
                  <a:cubicBezTo>
                    <a:pt x="267" y="469"/>
                    <a:pt x="302" y="407"/>
                    <a:pt x="284" y="363"/>
                  </a:cubicBezTo>
                  <a:close/>
                  <a:moveTo>
                    <a:pt x="125" y="222"/>
                  </a:moveTo>
                  <a:lnTo>
                    <a:pt x="125" y="222"/>
                  </a:lnTo>
                  <a:cubicBezTo>
                    <a:pt x="107" y="231"/>
                    <a:pt x="89" y="222"/>
                    <a:pt x="81" y="203"/>
                  </a:cubicBezTo>
                  <a:cubicBezTo>
                    <a:pt x="72" y="186"/>
                    <a:pt x="81" y="159"/>
                    <a:pt x="98" y="159"/>
                  </a:cubicBezTo>
                  <a:cubicBezTo>
                    <a:pt x="125" y="150"/>
                    <a:pt x="142" y="159"/>
                    <a:pt x="142" y="178"/>
                  </a:cubicBezTo>
                  <a:cubicBezTo>
                    <a:pt x="151" y="194"/>
                    <a:pt x="142" y="222"/>
                    <a:pt x="125" y="222"/>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6" name="Freeform 61"/>
            <p:cNvSpPr>
              <a:spLocks noChangeArrowheads="1"/>
            </p:cNvSpPr>
            <p:nvPr/>
          </p:nvSpPr>
          <p:spPr bwMode="auto">
            <a:xfrm>
              <a:off x="10155867" y="3724502"/>
              <a:ext cx="196825" cy="152828"/>
            </a:xfrm>
            <a:custGeom>
              <a:avLst/>
              <a:gdLst>
                <a:gd name="T0" fmla="*/ 54 w 374"/>
                <a:gd name="T1" fmla="*/ 221 h 293"/>
                <a:gd name="T2" fmla="*/ 54 w 374"/>
                <a:gd name="T3" fmla="*/ 221 h 293"/>
                <a:gd name="T4" fmla="*/ 248 w 374"/>
                <a:gd name="T5" fmla="*/ 221 h 293"/>
                <a:gd name="T6" fmla="*/ 248 w 374"/>
                <a:gd name="T7" fmla="*/ 292 h 293"/>
                <a:gd name="T8" fmla="*/ 373 w 374"/>
                <a:gd name="T9" fmla="*/ 186 h 293"/>
                <a:gd name="T10" fmla="*/ 248 w 374"/>
                <a:gd name="T11" fmla="*/ 71 h 293"/>
                <a:gd name="T12" fmla="*/ 248 w 374"/>
                <a:gd name="T13" fmla="*/ 150 h 293"/>
                <a:gd name="T14" fmla="*/ 71 w 374"/>
                <a:gd name="T15" fmla="*/ 150 h 293"/>
                <a:gd name="T16" fmla="*/ 71 w 374"/>
                <a:gd name="T17" fmla="*/ 0 h 293"/>
                <a:gd name="T18" fmla="*/ 0 w 374"/>
                <a:gd name="T19" fmla="*/ 0 h 293"/>
                <a:gd name="T20" fmla="*/ 0 w 374"/>
                <a:gd name="T21" fmla="*/ 168 h 293"/>
                <a:gd name="T22" fmla="*/ 54 w 374"/>
                <a:gd name="T23" fmla="*/ 22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293">
                  <a:moveTo>
                    <a:pt x="54" y="221"/>
                  </a:moveTo>
                  <a:lnTo>
                    <a:pt x="54" y="221"/>
                  </a:lnTo>
                  <a:cubicBezTo>
                    <a:pt x="248" y="221"/>
                    <a:pt x="248" y="221"/>
                    <a:pt x="248" y="221"/>
                  </a:cubicBezTo>
                  <a:cubicBezTo>
                    <a:pt x="248" y="292"/>
                    <a:pt x="248" y="292"/>
                    <a:pt x="248" y="292"/>
                  </a:cubicBezTo>
                  <a:cubicBezTo>
                    <a:pt x="373" y="186"/>
                    <a:pt x="373" y="186"/>
                    <a:pt x="373" y="186"/>
                  </a:cubicBezTo>
                  <a:cubicBezTo>
                    <a:pt x="248" y="71"/>
                    <a:pt x="248" y="71"/>
                    <a:pt x="248" y="71"/>
                  </a:cubicBezTo>
                  <a:cubicBezTo>
                    <a:pt x="248" y="150"/>
                    <a:pt x="248" y="150"/>
                    <a:pt x="248" y="150"/>
                  </a:cubicBezTo>
                  <a:cubicBezTo>
                    <a:pt x="71" y="150"/>
                    <a:pt x="71" y="150"/>
                    <a:pt x="71" y="150"/>
                  </a:cubicBezTo>
                  <a:cubicBezTo>
                    <a:pt x="71" y="0"/>
                    <a:pt x="71" y="0"/>
                    <a:pt x="71" y="0"/>
                  </a:cubicBezTo>
                  <a:cubicBezTo>
                    <a:pt x="0" y="0"/>
                    <a:pt x="0" y="0"/>
                    <a:pt x="0" y="0"/>
                  </a:cubicBezTo>
                  <a:cubicBezTo>
                    <a:pt x="0" y="168"/>
                    <a:pt x="0" y="168"/>
                    <a:pt x="0" y="168"/>
                  </a:cubicBezTo>
                  <a:cubicBezTo>
                    <a:pt x="0" y="195"/>
                    <a:pt x="27" y="221"/>
                    <a:pt x="54" y="221"/>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7" name="Freeform 62"/>
            <p:cNvSpPr>
              <a:spLocks noChangeArrowheads="1"/>
            </p:cNvSpPr>
            <p:nvPr/>
          </p:nvSpPr>
          <p:spPr bwMode="auto">
            <a:xfrm>
              <a:off x="8607731" y="3154113"/>
              <a:ext cx="203770" cy="215349"/>
            </a:xfrm>
            <a:custGeom>
              <a:avLst/>
              <a:gdLst>
                <a:gd name="T0" fmla="*/ 141 w 390"/>
                <a:gd name="T1" fmla="*/ 319 h 409"/>
                <a:gd name="T2" fmla="*/ 141 w 390"/>
                <a:gd name="T3" fmla="*/ 319 h 409"/>
                <a:gd name="T4" fmla="*/ 124 w 390"/>
                <a:gd name="T5" fmla="*/ 345 h 409"/>
                <a:gd name="T6" fmla="*/ 61 w 390"/>
                <a:gd name="T7" fmla="*/ 345 h 409"/>
                <a:gd name="T8" fmla="*/ 44 w 390"/>
                <a:gd name="T9" fmla="*/ 311 h 409"/>
                <a:gd name="T10" fmla="*/ 61 w 390"/>
                <a:gd name="T11" fmla="*/ 283 h 409"/>
                <a:gd name="T12" fmla="*/ 133 w 390"/>
                <a:gd name="T13" fmla="*/ 204 h 409"/>
                <a:gd name="T14" fmla="*/ 195 w 390"/>
                <a:gd name="T15" fmla="*/ 186 h 409"/>
                <a:gd name="T16" fmla="*/ 230 w 390"/>
                <a:gd name="T17" fmla="*/ 186 h 409"/>
                <a:gd name="T18" fmla="*/ 230 w 390"/>
                <a:gd name="T19" fmla="*/ 160 h 409"/>
                <a:gd name="T20" fmla="*/ 97 w 390"/>
                <a:gd name="T21" fmla="*/ 168 h 409"/>
                <a:gd name="T22" fmla="*/ 26 w 390"/>
                <a:gd name="T23" fmla="*/ 248 h 409"/>
                <a:gd name="T24" fmla="*/ 0 w 390"/>
                <a:gd name="T25" fmla="*/ 311 h 409"/>
                <a:gd name="T26" fmla="*/ 26 w 390"/>
                <a:gd name="T27" fmla="*/ 381 h 409"/>
                <a:gd name="T28" fmla="*/ 88 w 390"/>
                <a:gd name="T29" fmla="*/ 408 h 409"/>
                <a:gd name="T30" fmla="*/ 159 w 390"/>
                <a:gd name="T31" fmla="*/ 381 h 409"/>
                <a:gd name="T32" fmla="*/ 177 w 390"/>
                <a:gd name="T33" fmla="*/ 355 h 409"/>
                <a:gd name="T34" fmla="*/ 177 w 390"/>
                <a:gd name="T35" fmla="*/ 319 h 409"/>
                <a:gd name="T36" fmla="*/ 141 w 390"/>
                <a:gd name="T37" fmla="*/ 319 h 409"/>
                <a:gd name="T38" fmla="*/ 363 w 390"/>
                <a:gd name="T39" fmla="*/ 36 h 409"/>
                <a:gd name="T40" fmla="*/ 363 w 390"/>
                <a:gd name="T41" fmla="*/ 36 h 409"/>
                <a:gd name="T42" fmla="*/ 239 w 390"/>
                <a:gd name="T43" fmla="*/ 36 h 409"/>
                <a:gd name="T44" fmla="*/ 212 w 390"/>
                <a:gd name="T45" fmla="*/ 53 h 409"/>
                <a:gd name="T46" fmla="*/ 212 w 390"/>
                <a:gd name="T47" fmla="*/ 89 h 409"/>
                <a:gd name="T48" fmla="*/ 248 w 390"/>
                <a:gd name="T49" fmla="*/ 89 h 409"/>
                <a:gd name="T50" fmla="*/ 274 w 390"/>
                <a:gd name="T51" fmla="*/ 71 h 409"/>
                <a:gd name="T52" fmla="*/ 327 w 390"/>
                <a:gd name="T53" fmla="*/ 71 h 409"/>
                <a:gd name="T54" fmla="*/ 345 w 390"/>
                <a:gd name="T55" fmla="*/ 107 h 409"/>
                <a:gd name="T56" fmla="*/ 327 w 390"/>
                <a:gd name="T57" fmla="*/ 133 h 409"/>
                <a:gd name="T58" fmla="*/ 257 w 390"/>
                <a:gd name="T59" fmla="*/ 213 h 409"/>
                <a:gd name="T60" fmla="*/ 195 w 390"/>
                <a:gd name="T61" fmla="*/ 221 h 409"/>
                <a:gd name="T62" fmla="*/ 159 w 390"/>
                <a:gd name="T63" fmla="*/ 221 h 409"/>
                <a:gd name="T64" fmla="*/ 159 w 390"/>
                <a:gd name="T65" fmla="*/ 257 h 409"/>
                <a:gd name="T66" fmla="*/ 212 w 390"/>
                <a:gd name="T67" fmla="*/ 283 h 409"/>
                <a:gd name="T68" fmla="*/ 283 w 390"/>
                <a:gd name="T69" fmla="*/ 248 h 409"/>
                <a:gd name="T70" fmla="*/ 363 w 390"/>
                <a:gd name="T71" fmla="*/ 168 h 409"/>
                <a:gd name="T72" fmla="*/ 389 w 390"/>
                <a:gd name="T73" fmla="*/ 107 h 409"/>
                <a:gd name="T74" fmla="*/ 363 w 390"/>
                <a:gd name="T75" fmla="*/ 36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0" h="409">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8" name="Freeform 63"/>
            <p:cNvSpPr>
              <a:spLocks noChangeArrowheads="1"/>
            </p:cNvSpPr>
            <p:nvPr/>
          </p:nvSpPr>
          <p:spPr bwMode="auto">
            <a:xfrm>
              <a:off x="3918695" y="3172639"/>
              <a:ext cx="203770" cy="180614"/>
            </a:xfrm>
            <a:custGeom>
              <a:avLst/>
              <a:gdLst>
                <a:gd name="T0" fmla="*/ 345 w 390"/>
                <a:gd name="T1" fmla="*/ 0 h 346"/>
                <a:gd name="T2" fmla="*/ 345 w 390"/>
                <a:gd name="T3" fmla="*/ 0 h 346"/>
                <a:gd name="T4" fmla="*/ 44 w 390"/>
                <a:gd name="T5" fmla="*/ 0 h 346"/>
                <a:gd name="T6" fmla="*/ 0 w 390"/>
                <a:gd name="T7" fmla="*/ 44 h 346"/>
                <a:gd name="T8" fmla="*/ 0 w 390"/>
                <a:gd name="T9" fmla="*/ 221 h 346"/>
                <a:gd name="T10" fmla="*/ 44 w 390"/>
                <a:gd name="T11" fmla="*/ 265 h 346"/>
                <a:gd name="T12" fmla="*/ 142 w 390"/>
                <a:gd name="T13" fmla="*/ 265 h 346"/>
                <a:gd name="T14" fmla="*/ 248 w 390"/>
                <a:gd name="T15" fmla="*/ 345 h 346"/>
                <a:gd name="T16" fmla="*/ 248 w 390"/>
                <a:gd name="T17" fmla="*/ 265 h 346"/>
                <a:gd name="T18" fmla="*/ 345 w 390"/>
                <a:gd name="T19" fmla="*/ 265 h 346"/>
                <a:gd name="T20" fmla="*/ 389 w 390"/>
                <a:gd name="T21" fmla="*/ 221 h 346"/>
                <a:gd name="T22" fmla="*/ 389 w 390"/>
                <a:gd name="T23" fmla="*/ 44 h 346"/>
                <a:gd name="T24" fmla="*/ 345 w 390"/>
                <a:gd name="T25"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346">
                  <a:moveTo>
                    <a:pt x="345" y="0"/>
                  </a:moveTo>
                  <a:lnTo>
                    <a:pt x="345" y="0"/>
                  </a:lnTo>
                  <a:cubicBezTo>
                    <a:pt x="44" y="0"/>
                    <a:pt x="44" y="0"/>
                    <a:pt x="44" y="0"/>
                  </a:cubicBezTo>
                  <a:cubicBezTo>
                    <a:pt x="17" y="0"/>
                    <a:pt x="0" y="17"/>
                    <a:pt x="0" y="44"/>
                  </a:cubicBezTo>
                  <a:cubicBezTo>
                    <a:pt x="0" y="221"/>
                    <a:pt x="0" y="221"/>
                    <a:pt x="0" y="221"/>
                  </a:cubicBezTo>
                  <a:cubicBezTo>
                    <a:pt x="0" y="247"/>
                    <a:pt x="17" y="265"/>
                    <a:pt x="44" y="265"/>
                  </a:cubicBezTo>
                  <a:cubicBezTo>
                    <a:pt x="142" y="265"/>
                    <a:pt x="142" y="265"/>
                    <a:pt x="142" y="265"/>
                  </a:cubicBezTo>
                  <a:cubicBezTo>
                    <a:pt x="248" y="345"/>
                    <a:pt x="248" y="345"/>
                    <a:pt x="248" y="345"/>
                  </a:cubicBezTo>
                  <a:cubicBezTo>
                    <a:pt x="248" y="265"/>
                    <a:pt x="248" y="265"/>
                    <a:pt x="248" y="265"/>
                  </a:cubicBezTo>
                  <a:cubicBezTo>
                    <a:pt x="345" y="265"/>
                    <a:pt x="345" y="265"/>
                    <a:pt x="345" y="265"/>
                  </a:cubicBezTo>
                  <a:cubicBezTo>
                    <a:pt x="372" y="265"/>
                    <a:pt x="389" y="247"/>
                    <a:pt x="389" y="221"/>
                  </a:cubicBezTo>
                  <a:cubicBezTo>
                    <a:pt x="389" y="44"/>
                    <a:pt x="389" y="44"/>
                    <a:pt x="389" y="44"/>
                  </a:cubicBezTo>
                  <a:cubicBezTo>
                    <a:pt x="389" y="17"/>
                    <a:pt x="372" y="0"/>
                    <a:pt x="345" y="0"/>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59" name="Freeform 64"/>
            <p:cNvSpPr>
              <a:spLocks noChangeArrowheads="1"/>
            </p:cNvSpPr>
            <p:nvPr/>
          </p:nvSpPr>
          <p:spPr bwMode="auto">
            <a:xfrm>
              <a:off x="8593837" y="2628480"/>
              <a:ext cx="233874" cy="229241"/>
            </a:xfrm>
            <a:custGeom>
              <a:avLst/>
              <a:gdLst>
                <a:gd name="T0" fmla="*/ 222 w 444"/>
                <a:gd name="T1" fmla="*/ 0 h 435"/>
                <a:gd name="T2" fmla="*/ 284 w 444"/>
                <a:gd name="T3" fmla="*/ 160 h 435"/>
                <a:gd name="T4" fmla="*/ 443 w 444"/>
                <a:gd name="T5" fmla="*/ 160 h 435"/>
                <a:gd name="T6" fmla="*/ 310 w 444"/>
                <a:gd name="T7" fmla="*/ 257 h 435"/>
                <a:gd name="T8" fmla="*/ 354 w 444"/>
                <a:gd name="T9" fmla="*/ 434 h 435"/>
                <a:gd name="T10" fmla="*/ 222 w 444"/>
                <a:gd name="T11" fmla="*/ 327 h 435"/>
                <a:gd name="T12" fmla="*/ 88 w 444"/>
                <a:gd name="T13" fmla="*/ 434 h 435"/>
                <a:gd name="T14" fmla="*/ 133 w 444"/>
                <a:gd name="T15" fmla="*/ 257 h 435"/>
                <a:gd name="T16" fmla="*/ 0 w 444"/>
                <a:gd name="T17" fmla="*/ 160 h 435"/>
                <a:gd name="T18" fmla="*/ 160 w 444"/>
                <a:gd name="T19" fmla="*/ 160 h 435"/>
                <a:gd name="T20" fmla="*/ 222 w 444"/>
                <a:gd name="T2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35">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0" name="Freeform 65"/>
            <p:cNvSpPr>
              <a:spLocks noChangeArrowheads="1"/>
            </p:cNvSpPr>
            <p:nvPr/>
          </p:nvSpPr>
          <p:spPr bwMode="auto">
            <a:xfrm>
              <a:off x="1825417" y="3675119"/>
              <a:ext cx="219979" cy="219979"/>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1" name="Freeform 66"/>
            <p:cNvSpPr>
              <a:spLocks noChangeArrowheads="1"/>
            </p:cNvSpPr>
            <p:nvPr/>
          </p:nvSpPr>
          <p:spPr bwMode="auto">
            <a:xfrm>
              <a:off x="7026195" y="3140220"/>
              <a:ext cx="243134" cy="243136"/>
            </a:xfrm>
            <a:custGeom>
              <a:avLst/>
              <a:gdLst>
                <a:gd name="T0" fmla="*/ 408 w 462"/>
                <a:gd name="T1" fmla="*/ 54 h 462"/>
                <a:gd name="T2" fmla="*/ 408 w 462"/>
                <a:gd name="T3" fmla="*/ 54 h 462"/>
                <a:gd name="T4" fmla="*/ 292 w 462"/>
                <a:gd name="T5" fmla="*/ 19 h 462"/>
                <a:gd name="T6" fmla="*/ 230 w 462"/>
                <a:gd name="T7" fmla="*/ 80 h 462"/>
                <a:gd name="T8" fmla="*/ 213 w 462"/>
                <a:gd name="T9" fmla="*/ 160 h 462"/>
                <a:gd name="T10" fmla="*/ 8 w 462"/>
                <a:gd name="T11" fmla="*/ 363 h 462"/>
                <a:gd name="T12" fmla="*/ 35 w 462"/>
                <a:gd name="T13" fmla="*/ 426 h 462"/>
                <a:gd name="T14" fmla="*/ 98 w 462"/>
                <a:gd name="T15" fmla="*/ 453 h 462"/>
                <a:gd name="T16" fmla="*/ 301 w 462"/>
                <a:gd name="T17" fmla="*/ 248 h 462"/>
                <a:gd name="T18" fmla="*/ 381 w 462"/>
                <a:gd name="T19" fmla="*/ 231 h 462"/>
                <a:gd name="T20" fmla="*/ 443 w 462"/>
                <a:gd name="T21" fmla="*/ 169 h 462"/>
                <a:gd name="T22" fmla="*/ 408 w 462"/>
                <a:gd name="T23" fmla="*/ 54 h 462"/>
                <a:gd name="T24" fmla="*/ 186 w 462"/>
                <a:gd name="T25" fmla="*/ 257 h 462"/>
                <a:gd name="T26" fmla="*/ 186 w 462"/>
                <a:gd name="T27" fmla="*/ 257 h 462"/>
                <a:gd name="T28" fmla="*/ 195 w 462"/>
                <a:gd name="T29" fmla="*/ 222 h 462"/>
                <a:gd name="T30" fmla="*/ 230 w 462"/>
                <a:gd name="T31" fmla="*/ 213 h 462"/>
                <a:gd name="T32" fmla="*/ 221 w 462"/>
                <a:gd name="T33" fmla="*/ 248 h 462"/>
                <a:gd name="T34" fmla="*/ 186 w 462"/>
                <a:gd name="T35" fmla="*/ 257 h 462"/>
                <a:gd name="T36" fmla="*/ 354 w 462"/>
                <a:gd name="T37" fmla="*/ 116 h 462"/>
                <a:gd name="T38" fmla="*/ 354 w 462"/>
                <a:gd name="T39" fmla="*/ 116 h 462"/>
                <a:gd name="T40" fmla="*/ 310 w 462"/>
                <a:gd name="T41" fmla="*/ 36 h 462"/>
                <a:gd name="T42" fmla="*/ 390 w 462"/>
                <a:gd name="T43" fmla="*/ 72 h 462"/>
                <a:gd name="T44" fmla="*/ 425 w 462"/>
                <a:gd name="T45" fmla="*/ 151 h 462"/>
                <a:gd name="T46" fmla="*/ 354 w 462"/>
                <a:gd name="T47" fmla="*/ 11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462">
                  <a:moveTo>
                    <a:pt x="408" y="54"/>
                  </a:moveTo>
                  <a:lnTo>
                    <a:pt x="408" y="54"/>
                  </a:lnTo>
                  <a:cubicBezTo>
                    <a:pt x="363" y="19"/>
                    <a:pt x="310" y="0"/>
                    <a:pt x="292" y="19"/>
                  </a:cubicBezTo>
                  <a:cubicBezTo>
                    <a:pt x="230" y="80"/>
                    <a:pt x="230" y="80"/>
                    <a:pt x="230" y="80"/>
                  </a:cubicBezTo>
                  <a:cubicBezTo>
                    <a:pt x="221" y="89"/>
                    <a:pt x="213" y="125"/>
                    <a:pt x="213" y="160"/>
                  </a:cubicBezTo>
                  <a:cubicBezTo>
                    <a:pt x="8" y="363"/>
                    <a:pt x="8" y="363"/>
                    <a:pt x="8" y="363"/>
                  </a:cubicBezTo>
                  <a:cubicBezTo>
                    <a:pt x="0" y="372"/>
                    <a:pt x="8" y="408"/>
                    <a:pt x="35" y="426"/>
                  </a:cubicBezTo>
                  <a:cubicBezTo>
                    <a:pt x="62" y="453"/>
                    <a:pt x="89" y="461"/>
                    <a:pt x="98" y="453"/>
                  </a:cubicBezTo>
                  <a:cubicBezTo>
                    <a:pt x="301" y="248"/>
                    <a:pt x="301" y="248"/>
                    <a:pt x="301" y="248"/>
                  </a:cubicBezTo>
                  <a:cubicBezTo>
                    <a:pt x="336" y="248"/>
                    <a:pt x="372" y="240"/>
                    <a:pt x="381" y="231"/>
                  </a:cubicBezTo>
                  <a:cubicBezTo>
                    <a:pt x="443" y="169"/>
                    <a:pt x="443" y="169"/>
                    <a:pt x="443" y="169"/>
                  </a:cubicBezTo>
                  <a:cubicBezTo>
                    <a:pt x="461" y="151"/>
                    <a:pt x="452" y="98"/>
                    <a:pt x="408" y="54"/>
                  </a:cubicBezTo>
                  <a:close/>
                  <a:moveTo>
                    <a:pt x="186" y="257"/>
                  </a:moveTo>
                  <a:lnTo>
                    <a:pt x="186" y="257"/>
                  </a:lnTo>
                  <a:cubicBezTo>
                    <a:pt x="177" y="248"/>
                    <a:pt x="177" y="231"/>
                    <a:pt x="195" y="222"/>
                  </a:cubicBezTo>
                  <a:cubicBezTo>
                    <a:pt x="204" y="204"/>
                    <a:pt x="221" y="204"/>
                    <a:pt x="230" y="213"/>
                  </a:cubicBezTo>
                  <a:cubicBezTo>
                    <a:pt x="239" y="222"/>
                    <a:pt x="239" y="240"/>
                    <a:pt x="221" y="248"/>
                  </a:cubicBezTo>
                  <a:cubicBezTo>
                    <a:pt x="213" y="266"/>
                    <a:pt x="195" y="266"/>
                    <a:pt x="186" y="257"/>
                  </a:cubicBezTo>
                  <a:close/>
                  <a:moveTo>
                    <a:pt x="354" y="116"/>
                  </a:moveTo>
                  <a:lnTo>
                    <a:pt x="354" y="116"/>
                  </a:lnTo>
                  <a:cubicBezTo>
                    <a:pt x="319" y="80"/>
                    <a:pt x="310" y="36"/>
                    <a:pt x="310" y="36"/>
                  </a:cubicBezTo>
                  <a:cubicBezTo>
                    <a:pt x="319" y="27"/>
                    <a:pt x="354" y="44"/>
                    <a:pt x="390" y="72"/>
                  </a:cubicBezTo>
                  <a:cubicBezTo>
                    <a:pt x="425" y="107"/>
                    <a:pt x="434" y="142"/>
                    <a:pt x="425" y="151"/>
                  </a:cubicBezTo>
                  <a:cubicBezTo>
                    <a:pt x="425" y="151"/>
                    <a:pt x="381" y="142"/>
                    <a:pt x="354" y="116"/>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2" name="Freeform 67"/>
            <p:cNvSpPr>
              <a:spLocks noChangeArrowheads="1"/>
            </p:cNvSpPr>
            <p:nvPr/>
          </p:nvSpPr>
          <p:spPr bwMode="auto">
            <a:xfrm>
              <a:off x="1299781" y="3614914"/>
              <a:ext cx="238505" cy="28018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3" name="Freeform 68"/>
            <p:cNvSpPr>
              <a:spLocks noChangeArrowheads="1"/>
            </p:cNvSpPr>
            <p:nvPr/>
          </p:nvSpPr>
          <p:spPr bwMode="auto">
            <a:xfrm>
              <a:off x="8077465" y="3144851"/>
              <a:ext cx="224610" cy="243136"/>
            </a:xfrm>
            <a:custGeom>
              <a:avLst/>
              <a:gdLst>
                <a:gd name="T0" fmla="*/ 327 w 426"/>
                <a:gd name="T1" fmla="*/ 186 h 462"/>
                <a:gd name="T2" fmla="*/ 327 w 426"/>
                <a:gd name="T3" fmla="*/ 186 h 462"/>
                <a:gd name="T4" fmla="*/ 150 w 426"/>
                <a:gd name="T5" fmla="*/ 18 h 462"/>
                <a:gd name="T6" fmla="*/ 97 w 426"/>
                <a:gd name="T7" fmla="*/ 10 h 462"/>
                <a:gd name="T8" fmla="*/ 70 w 426"/>
                <a:gd name="T9" fmla="*/ 54 h 462"/>
                <a:gd name="T10" fmla="*/ 35 w 426"/>
                <a:gd name="T11" fmla="*/ 293 h 462"/>
                <a:gd name="T12" fmla="*/ 26 w 426"/>
                <a:gd name="T13" fmla="*/ 408 h 462"/>
                <a:gd name="T14" fmla="*/ 248 w 426"/>
                <a:gd name="T15" fmla="*/ 417 h 462"/>
                <a:gd name="T16" fmla="*/ 407 w 426"/>
                <a:gd name="T17" fmla="*/ 266 h 462"/>
                <a:gd name="T18" fmla="*/ 327 w 426"/>
                <a:gd name="T19" fmla="*/ 186 h 462"/>
                <a:gd name="T20" fmla="*/ 238 w 426"/>
                <a:gd name="T21" fmla="*/ 391 h 462"/>
                <a:gd name="T22" fmla="*/ 238 w 426"/>
                <a:gd name="T23" fmla="*/ 391 h 462"/>
                <a:gd name="T24" fmla="*/ 53 w 426"/>
                <a:gd name="T25" fmla="*/ 391 h 462"/>
                <a:gd name="T26" fmla="*/ 194 w 426"/>
                <a:gd name="T27" fmla="*/ 284 h 462"/>
                <a:gd name="T28" fmla="*/ 372 w 426"/>
                <a:gd name="T29" fmla="*/ 275 h 462"/>
                <a:gd name="T30" fmla="*/ 238 w 426"/>
                <a:gd name="T31" fmla="*/ 391 h 462"/>
                <a:gd name="T32" fmla="*/ 203 w 426"/>
                <a:gd name="T33" fmla="*/ 301 h 462"/>
                <a:gd name="T34" fmla="*/ 203 w 426"/>
                <a:gd name="T35" fmla="*/ 301 h 462"/>
                <a:gd name="T36" fmla="*/ 97 w 426"/>
                <a:gd name="T37" fmla="*/ 363 h 462"/>
                <a:gd name="T38" fmla="*/ 167 w 426"/>
                <a:gd name="T39" fmla="*/ 363 h 462"/>
                <a:gd name="T40" fmla="*/ 221 w 426"/>
                <a:gd name="T41" fmla="*/ 293 h 462"/>
                <a:gd name="T42" fmla="*/ 221 w 426"/>
                <a:gd name="T43" fmla="*/ 293 h 462"/>
                <a:gd name="T44" fmla="*/ 203 w 426"/>
                <a:gd name="T45" fmla="*/ 30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4" name="Freeform 69"/>
            <p:cNvSpPr>
              <a:spLocks noChangeArrowheads="1"/>
            </p:cNvSpPr>
            <p:nvPr/>
          </p:nvSpPr>
          <p:spPr bwMode="auto">
            <a:xfrm>
              <a:off x="7542567" y="3149482"/>
              <a:ext cx="252398" cy="224611"/>
            </a:xfrm>
            <a:custGeom>
              <a:avLst/>
              <a:gdLst>
                <a:gd name="T0" fmla="*/ 26 w 479"/>
                <a:gd name="T1" fmla="*/ 123 h 426"/>
                <a:gd name="T2" fmla="*/ 26 w 479"/>
                <a:gd name="T3" fmla="*/ 123 h 426"/>
                <a:gd name="T4" fmla="*/ 451 w 479"/>
                <a:gd name="T5" fmla="*/ 123 h 426"/>
                <a:gd name="T6" fmla="*/ 451 w 479"/>
                <a:gd name="T7" fmla="*/ 106 h 426"/>
                <a:gd name="T8" fmla="*/ 354 w 479"/>
                <a:gd name="T9" fmla="*/ 79 h 426"/>
                <a:gd name="T10" fmla="*/ 336 w 479"/>
                <a:gd name="T11" fmla="*/ 79 h 426"/>
                <a:gd name="T12" fmla="*/ 336 w 479"/>
                <a:gd name="T13" fmla="*/ 0 h 426"/>
                <a:gd name="T14" fmla="*/ 141 w 479"/>
                <a:gd name="T15" fmla="*/ 0 h 426"/>
                <a:gd name="T16" fmla="*/ 141 w 479"/>
                <a:gd name="T17" fmla="*/ 79 h 426"/>
                <a:gd name="T18" fmla="*/ 124 w 479"/>
                <a:gd name="T19" fmla="*/ 79 h 426"/>
                <a:gd name="T20" fmla="*/ 26 w 479"/>
                <a:gd name="T21" fmla="*/ 106 h 426"/>
                <a:gd name="T22" fmla="*/ 26 w 479"/>
                <a:gd name="T23" fmla="*/ 123 h 426"/>
                <a:gd name="T24" fmla="*/ 451 w 479"/>
                <a:gd name="T25" fmla="*/ 159 h 426"/>
                <a:gd name="T26" fmla="*/ 451 w 479"/>
                <a:gd name="T27" fmla="*/ 159 h 426"/>
                <a:gd name="T28" fmla="*/ 26 w 479"/>
                <a:gd name="T29" fmla="*/ 159 h 426"/>
                <a:gd name="T30" fmla="*/ 0 w 479"/>
                <a:gd name="T31" fmla="*/ 185 h 426"/>
                <a:gd name="T32" fmla="*/ 0 w 479"/>
                <a:gd name="T33" fmla="*/ 274 h 426"/>
                <a:gd name="T34" fmla="*/ 26 w 479"/>
                <a:gd name="T35" fmla="*/ 300 h 426"/>
                <a:gd name="T36" fmla="*/ 71 w 479"/>
                <a:gd name="T37" fmla="*/ 300 h 426"/>
                <a:gd name="T38" fmla="*/ 53 w 479"/>
                <a:gd name="T39" fmla="*/ 425 h 426"/>
                <a:gd name="T40" fmla="*/ 425 w 479"/>
                <a:gd name="T41" fmla="*/ 425 h 426"/>
                <a:gd name="T42" fmla="*/ 407 w 479"/>
                <a:gd name="T43" fmla="*/ 300 h 426"/>
                <a:gd name="T44" fmla="*/ 451 w 479"/>
                <a:gd name="T45" fmla="*/ 300 h 426"/>
                <a:gd name="T46" fmla="*/ 478 w 479"/>
                <a:gd name="T47" fmla="*/ 274 h 426"/>
                <a:gd name="T48" fmla="*/ 478 w 479"/>
                <a:gd name="T49" fmla="*/ 185 h 426"/>
                <a:gd name="T50" fmla="*/ 451 w 479"/>
                <a:gd name="T51" fmla="*/ 159 h 426"/>
                <a:gd name="T52" fmla="*/ 97 w 479"/>
                <a:gd name="T53" fmla="*/ 372 h 426"/>
                <a:gd name="T54" fmla="*/ 97 w 479"/>
                <a:gd name="T55" fmla="*/ 372 h 426"/>
                <a:gd name="T56" fmla="*/ 132 w 479"/>
                <a:gd name="T57" fmla="*/ 212 h 426"/>
                <a:gd name="T58" fmla="*/ 345 w 479"/>
                <a:gd name="T59" fmla="*/ 212 h 426"/>
                <a:gd name="T60" fmla="*/ 381 w 479"/>
                <a:gd name="T61" fmla="*/ 372 h 426"/>
                <a:gd name="T62" fmla="*/ 97 w 479"/>
                <a:gd name="T63" fmla="*/ 37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9" h="426">
                  <a:moveTo>
                    <a:pt x="26" y="123"/>
                  </a:moveTo>
                  <a:lnTo>
                    <a:pt x="26" y="123"/>
                  </a:lnTo>
                  <a:cubicBezTo>
                    <a:pt x="451" y="123"/>
                    <a:pt x="451" y="123"/>
                    <a:pt x="451" y="123"/>
                  </a:cubicBezTo>
                  <a:cubicBezTo>
                    <a:pt x="460" y="123"/>
                    <a:pt x="460" y="115"/>
                    <a:pt x="451" y="106"/>
                  </a:cubicBezTo>
                  <a:cubicBezTo>
                    <a:pt x="451" y="106"/>
                    <a:pt x="372" y="79"/>
                    <a:pt x="354" y="79"/>
                  </a:cubicBezTo>
                  <a:cubicBezTo>
                    <a:pt x="336" y="79"/>
                    <a:pt x="336" y="79"/>
                    <a:pt x="336" y="79"/>
                  </a:cubicBezTo>
                  <a:cubicBezTo>
                    <a:pt x="336" y="0"/>
                    <a:pt x="336" y="0"/>
                    <a:pt x="336" y="0"/>
                  </a:cubicBezTo>
                  <a:cubicBezTo>
                    <a:pt x="141" y="0"/>
                    <a:pt x="141" y="0"/>
                    <a:pt x="141" y="0"/>
                  </a:cubicBezTo>
                  <a:cubicBezTo>
                    <a:pt x="141" y="79"/>
                    <a:pt x="141" y="79"/>
                    <a:pt x="141" y="79"/>
                  </a:cubicBezTo>
                  <a:cubicBezTo>
                    <a:pt x="124" y="79"/>
                    <a:pt x="124" y="79"/>
                    <a:pt x="124" y="79"/>
                  </a:cubicBezTo>
                  <a:cubicBezTo>
                    <a:pt x="106" y="79"/>
                    <a:pt x="26" y="106"/>
                    <a:pt x="26" y="106"/>
                  </a:cubicBezTo>
                  <a:cubicBezTo>
                    <a:pt x="17" y="115"/>
                    <a:pt x="17" y="123"/>
                    <a:pt x="26" y="123"/>
                  </a:cubicBezTo>
                  <a:close/>
                  <a:moveTo>
                    <a:pt x="451" y="159"/>
                  </a:moveTo>
                  <a:lnTo>
                    <a:pt x="451" y="159"/>
                  </a:lnTo>
                  <a:cubicBezTo>
                    <a:pt x="26" y="159"/>
                    <a:pt x="26" y="159"/>
                    <a:pt x="26" y="159"/>
                  </a:cubicBezTo>
                  <a:cubicBezTo>
                    <a:pt x="8" y="159"/>
                    <a:pt x="0" y="168"/>
                    <a:pt x="0" y="185"/>
                  </a:cubicBezTo>
                  <a:cubicBezTo>
                    <a:pt x="0" y="274"/>
                    <a:pt x="0" y="274"/>
                    <a:pt x="0" y="274"/>
                  </a:cubicBezTo>
                  <a:cubicBezTo>
                    <a:pt x="0" y="283"/>
                    <a:pt x="8" y="300"/>
                    <a:pt x="26" y="300"/>
                  </a:cubicBezTo>
                  <a:cubicBezTo>
                    <a:pt x="71" y="300"/>
                    <a:pt x="71" y="300"/>
                    <a:pt x="71" y="300"/>
                  </a:cubicBezTo>
                  <a:cubicBezTo>
                    <a:pt x="53" y="425"/>
                    <a:pt x="53" y="425"/>
                    <a:pt x="53" y="425"/>
                  </a:cubicBezTo>
                  <a:cubicBezTo>
                    <a:pt x="425" y="425"/>
                    <a:pt x="425" y="425"/>
                    <a:pt x="425" y="425"/>
                  </a:cubicBezTo>
                  <a:cubicBezTo>
                    <a:pt x="407" y="300"/>
                    <a:pt x="407" y="300"/>
                    <a:pt x="407" y="300"/>
                  </a:cubicBezTo>
                  <a:cubicBezTo>
                    <a:pt x="451" y="300"/>
                    <a:pt x="451" y="300"/>
                    <a:pt x="451" y="300"/>
                  </a:cubicBezTo>
                  <a:cubicBezTo>
                    <a:pt x="469" y="300"/>
                    <a:pt x="478" y="283"/>
                    <a:pt x="478" y="274"/>
                  </a:cubicBezTo>
                  <a:cubicBezTo>
                    <a:pt x="478" y="185"/>
                    <a:pt x="478" y="185"/>
                    <a:pt x="478" y="185"/>
                  </a:cubicBezTo>
                  <a:cubicBezTo>
                    <a:pt x="478" y="168"/>
                    <a:pt x="469" y="159"/>
                    <a:pt x="451" y="159"/>
                  </a:cubicBezTo>
                  <a:close/>
                  <a:moveTo>
                    <a:pt x="97" y="372"/>
                  </a:moveTo>
                  <a:lnTo>
                    <a:pt x="97" y="372"/>
                  </a:lnTo>
                  <a:cubicBezTo>
                    <a:pt x="132" y="212"/>
                    <a:pt x="132" y="212"/>
                    <a:pt x="132" y="212"/>
                  </a:cubicBezTo>
                  <a:cubicBezTo>
                    <a:pt x="345" y="212"/>
                    <a:pt x="345" y="212"/>
                    <a:pt x="345" y="212"/>
                  </a:cubicBezTo>
                  <a:cubicBezTo>
                    <a:pt x="381" y="372"/>
                    <a:pt x="381" y="372"/>
                    <a:pt x="381" y="372"/>
                  </a:cubicBezTo>
                  <a:lnTo>
                    <a:pt x="97" y="372"/>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5" name="Freeform 70"/>
            <p:cNvSpPr>
              <a:spLocks noChangeArrowheads="1"/>
            </p:cNvSpPr>
            <p:nvPr/>
          </p:nvSpPr>
          <p:spPr bwMode="auto">
            <a:xfrm>
              <a:off x="3369904" y="3144851"/>
              <a:ext cx="261661" cy="233874"/>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6" name="Freeform 71"/>
            <p:cNvSpPr>
              <a:spLocks noChangeArrowheads="1"/>
            </p:cNvSpPr>
            <p:nvPr/>
          </p:nvSpPr>
          <p:spPr bwMode="auto">
            <a:xfrm>
              <a:off x="4444330" y="3177270"/>
              <a:ext cx="233874" cy="173669"/>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7" name="Freeform 72"/>
            <p:cNvSpPr>
              <a:spLocks noChangeArrowheads="1"/>
            </p:cNvSpPr>
            <p:nvPr/>
          </p:nvSpPr>
          <p:spPr bwMode="auto">
            <a:xfrm>
              <a:off x="6002712" y="3158745"/>
              <a:ext cx="206085" cy="210718"/>
            </a:xfrm>
            <a:custGeom>
              <a:avLst/>
              <a:gdLst>
                <a:gd name="T0" fmla="*/ 346 w 391"/>
                <a:gd name="T1" fmla="*/ 0 h 400"/>
                <a:gd name="T2" fmla="*/ 346 w 391"/>
                <a:gd name="T3" fmla="*/ 0 h 400"/>
                <a:gd name="T4" fmla="*/ 142 w 391"/>
                <a:gd name="T5" fmla="*/ 0 h 400"/>
                <a:gd name="T6" fmla="*/ 98 w 391"/>
                <a:gd name="T7" fmla="*/ 44 h 400"/>
                <a:gd name="T8" fmla="*/ 98 w 391"/>
                <a:gd name="T9" fmla="*/ 248 h 400"/>
                <a:gd name="T10" fmla="*/ 142 w 391"/>
                <a:gd name="T11" fmla="*/ 292 h 400"/>
                <a:gd name="T12" fmla="*/ 346 w 391"/>
                <a:gd name="T13" fmla="*/ 292 h 400"/>
                <a:gd name="T14" fmla="*/ 390 w 391"/>
                <a:gd name="T15" fmla="*/ 248 h 400"/>
                <a:gd name="T16" fmla="*/ 390 w 391"/>
                <a:gd name="T17" fmla="*/ 44 h 400"/>
                <a:gd name="T18" fmla="*/ 346 w 391"/>
                <a:gd name="T19" fmla="*/ 0 h 400"/>
                <a:gd name="T20" fmla="*/ 346 w 391"/>
                <a:gd name="T21" fmla="*/ 248 h 400"/>
                <a:gd name="T22" fmla="*/ 346 w 391"/>
                <a:gd name="T23" fmla="*/ 248 h 400"/>
                <a:gd name="T24" fmla="*/ 142 w 391"/>
                <a:gd name="T25" fmla="*/ 248 h 400"/>
                <a:gd name="T26" fmla="*/ 142 w 391"/>
                <a:gd name="T27" fmla="*/ 44 h 400"/>
                <a:gd name="T28" fmla="*/ 346 w 391"/>
                <a:gd name="T29" fmla="*/ 44 h 400"/>
                <a:gd name="T30" fmla="*/ 346 w 391"/>
                <a:gd name="T31" fmla="*/ 248 h 400"/>
                <a:gd name="T32" fmla="*/ 45 w 391"/>
                <a:gd name="T33" fmla="*/ 195 h 400"/>
                <a:gd name="T34" fmla="*/ 45 w 391"/>
                <a:gd name="T35" fmla="*/ 195 h 400"/>
                <a:gd name="T36" fmla="*/ 0 w 391"/>
                <a:gd name="T37" fmla="*/ 195 h 400"/>
                <a:gd name="T38" fmla="*/ 0 w 391"/>
                <a:gd name="T39" fmla="*/ 346 h 400"/>
                <a:gd name="T40" fmla="*/ 45 w 391"/>
                <a:gd name="T41" fmla="*/ 399 h 400"/>
                <a:gd name="T42" fmla="*/ 196 w 391"/>
                <a:gd name="T43" fmla="*/ 399 h 400"/>
                <a:gd name="T44" fmla="*/ 196 w 391"/>
                <a:gd name="T45" fmla="*/ 346 h 400"/>
                <a:gd name="T46" fmla="*/ 45 w 391"/>
                <a:gd name="T47" fmla="*/ 346 h 400"/>
                <a:gd name="T48" fmla="*/ 45 w 391"/>
                <a:gd name="T49" fmla="*/ 19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1" h="400">
                  <a:moveTo>
                    <a:pt x="346" y="0"/>
                  </a:moveTo>
                  <a:lnTo>
                    <a:pt x="346" y="0"/>
                  </a:lnTo>
                  <a:cubicBezTo>
                    <a:pt x="142" y="0"/>
                    <a:pt x="142" y="0"/>
                    <a:pt x="142" y="0"/>
                  </a:cubicBezTo>
                  <a:cubicBezTo>
                    <a:pt x="115" y="0"/>
                    <a:pt x="98" y="18"/>
                    <a:pt x="98" y="44"/>
                  </a:cubicBezTo>
                  <a:cubicBezTo>
                    <a:pt x="98" y="248"/>
                    <a:pt x="98" y="248"/>
                    <a:pt x="98" y="248"/>
                  </a:cubicBezTo>
                  <a:cubicBezTo>
                    <a:pt x="98" y="274"/>
                    <a:pt x="115" y="292"/>
                    <a:pt x="142" y="292"/>
                  </a:cubicBezTo>
                  <a:cubicBezTo>
                    <a:pt x="346" y="292"/>
                    <a:pt x="346" y="292"/>
                    <a:pt x="346" y="292"/>
                  </a:cubicBezTo>
                  <a:cubicBezTo>
                    <a:pt x="372" y="292"/>
                    <a:pt x="390" y="274"/>
                    <a:pt x="390" y="248"/>
                  </a:cubicBezTo>
                  <a:cubicBezTo>
                    <a:pt x="390" y="44"/>
                    <a:pt x="390" y="44"/>
                    <a:pt x="390" y="44"/>
                  </a:cubicBezTo>
                  <a:cubicBezTo>
                    <a:pt x="390" y="18"/>
                    <a:pt x="372" y="0"/>
                    <a:pt x="346" y="0"/>
                  </a:cubicBezTo>
                  <a:close/>
                  <a:moveTo>
                    <a:pt x="346" y="248"/>
                  </a:moveTo>
                  <a:lnTo>
                    <a:pt x="346" y="248"/>
                  </a:lnTo>
                  <a:cubicBezTo>
                    <a:pt x="142" y="248"/>
                    <a:pt x="142" y="248"/>
                    <a:pt x="142" y="248"/>
                  </a:cubicBezTo>
                  <a:cubicBezTo>
                    <a:pt x="142" y="44"/>
                    <a:pt x="142" y="44"/>
                    <a:pt x="142" y="44"/>
                  </a:cubicBezTo>
                  <a:cubicBezTo>
                    <a:pt x="346" y="44"/>
                    <a:pt x="346" y="44"/>
                    <a:pt x="346" y="44"/>
                  </a:cubicBezTo>
                  <a:lnTo>
                    <a:pt x="346" y="248"/>
                  </a:lnTo>
                  <a:close/>
                  <a:moveTo>
                    <a:pt x="45" y="195"/>
                  </a:moveTo>
                  <a:lnTo>
                    <a:pt x="45" y="195"/>
                  </a:lnTo>
                  <a:cubicBezTo>
                    <a:pt x="0" y="195"/>
                    <a:pt x="0" y="195"/>
                    <a:pt x="0" y="195"/>
                  </a:cubicBezTo>
                  <a:cubicBezTo>
                    <a:pt x="0" y="346"/>
                    <a:pt x="0" y="346"/>
                    <a:pt x="0" y="346"/>
                  </a:cubicBezTo>
                  <a:cubicBezTo>
                    <a:pt x="0" y="372"/>
                    <a:pt x="18" y="399"/>
                    <a:pt x="45" y="399"/>
                  </a:cubicBezTo>
                  <a:cubicBezTo>
                    <a:pt x="196" y="399"/>
                    <a:pt x="196" y="399"/>
                    <a:pt x="196" y="399"/>
                  </a:cubicBezTo>
                  <a:cubicBezTo>
                    <a:pt x="196" y="346"/>
                    <a:pt x="196" y="346"/>
                    <a:pt x="196" y="346"/>
                  </a:cubicBezTo>
                  <a:cubicBezTo>
                    <a:pt x="45" y="346"/>
                    <a:pt x="45" y="346"/>
                    <a:pt x="45" y="346"/>
                  </a:cubicBezTo>
                  <a:lnTo>
                    <a:pt x="45" y="195"/>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8" name="Freeform 73"/>
            <p:cNvSpPr>
              <a:spLocks noChangeArrowheads="1"/>
            </p:cNvSpPr>
            <p:nvPr/>
          </p:nvSpPr>
          <p:spPr bwMode="auto">
            <a:xfrm>
              <a:off x="9620970" y="3724502"/>
              <a:ext cx="224610" cy="152828"/>
            </a:xfrm>
            <a:custGeom>
              <a:avLst/>
              <a:gdLst>
                <a:gd name="T0" fmla="*/ 372 w 427"/>
                <a:gd name="T1" fmla="*/ 53 h 293"/>
                <a:gd name="T2" fmla="*/ 372 w 427"/>
                <a:gd name="T3" fmla="*/ 53 h 293"/>
                <a:gd name="T4" fmla="*/ 107 w 427"/>
                <a:gd name="T5" fmla="*/ 53 h 293"/>
                <a:gd name="T6" fmla="*/ 107 w 427"/>
                <a:gd name="T7" fmla="*/ 0 h 293"/>
                <a:gd name="T8" fmla="*/ 0 w 427"/>
                <a:gd name="T9" fmla="*/ 89 h 293"/>
                <a:gd name="T10" fmla="*/ 107 w 427"/>
                <a:gd name="T11" fmla="*/ 177 h 293"/>
                <a:gd name="T12" fmla="*/ 107 w 427"/>
                <a:gd name="T13" fmla="*/ 124 h 293"/>
                <a:gd name="T14" fmla="*/ 354 w 427"/>
                <a:gd name="T15" fmla="*/ 124 h 293"/>
                <a:gd name="T16" fmla="*/ 354 w 427"/>
                <a:gd name="T17" fmla="*/ 221 h 293"/>
                <a:gd name="T18" fmla="*/ 27 w 427"/>
                <a:gd name="T19" fmla="*/ 221 h 293"/>
                <a:gd name="T20" fmla="*/ 27 w 427"/>
                <a:gd name="T21" fmla="*/ 292 h 293"/>
                <a:gd name="T22" fmla="*/ 372 w 427"/>
                <a:gd name="T23" fmla="*/ 292 h 293"/>
                <a:gd name="T24" fmla="*/ 426 w 427"/>
                <a:gd name="T25" fmla="*/ 248 h 293"/>
                <a:gd name="T26" fmla="*/ 426 w 427"/>
                <a:gd name="T27" fmla="*/ 97 h 293"/>
                <a:gd name="T28" fmla="*/ 372 w 427"/>
                <a:gd name="T29" fmla="*/ 5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7" h="293">
                  <a:moveTo>
                    <a:pt x="372" y="53"/>
                  </a:moveTo>
                  <a:lnTo>
                    <a:pt x="372" y="53"/>
                  </a:lnTo>
                  <a:cubicBezTo>
                    <a:pt x="107" y="53"/>
                    <a:pt x="107" y="53"/>
                    <a:pt x="107" y="53"/>
                  </a:cubicBezTo>
                  <a:cubicBezTo>
                    <a:pt x="107" y="0"/>
                    <a:pt x="107" y="0"/>
                    <a:pt x="107" y="0"/>
                  </a:cubicBezTo>
                  <a:cubicBezTo>
                    <a:pt x="0" y="89"/>
                    <a:pt x="0" y="89"/>
                    <a:pt x="0" y="89"/>
                  </a:cubicBezTo>
                  <a:cubicBezTo>
                    <a:pt x="107" y="177"/>
                    <a:pt x="107" y="177"/>
                    <a:pt x="107" y="177"/>
                  </a:cubicBezTo>
                  <a:cubicBezTo>
                    <a:pt x="107" y="124"/>
                    <a:pt x="107" y="124"/>
                    <a:pt x="107" y="124"/>
                  </a:cubicBezTo>
                  <a:cubicBezTo>
                    <a:pt x="354" y="124"/>
                    <a:pt x="354" y="124"/>
                    <a:pt x="354" y="124"/>
                  </a:cubicBezTo>
                  <a:cubicBezTo>
                    <a:pt x="354" y="221"/>
                    <a:pt x="354" y="221"/>
                    <a:pt x="354" y="221"/>
                  </a:cubicBezTo>
                  <a:cubicBezTo>
                    <a:pt x="27" y="221"/>
                    <a:pt x="27" y="221"/>
                    <a:pt x="27" y="221"/>
                  </a:cubicBezTo>
                  <a:cubicBezTo>
                    <a:pt x="27" y="292"/>
                    <a:pt x="27" y="292"/>
                    <a:pt x="27" y="292"/>
                  </a:cubicBezTo>
                  <a:cubicBezTo>
                    <a:pt x="372" y="292"/>
                    <a:pt x="372" y="292"/>
                    <a:pt x="372" y="292"/>
                  </a:cubicBezTo>
                  <a:cubicBezTo>
                    <a:pt x="399" y="292"/>
                    <a:pt x="426" y="274"/>
                    <a:pt x="426" y="248"/>
                  </a:cubicBezTo>
                  <a:cubicBezTo>
                    <a:pt x="426" y="97"/>
                    <a:pt x="426" y="97"/>
                    <a:pt x="426" y="97"/>
                  </a:cubicBezTo>
                  <a:cubicBezTo>
                    <a:pt x="426" y="71"/>
                    <a:pt x="399" y="53"/>
                    <a:pt x="372" y="53"/>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69" name="Freeform 74"/>
            <p:cNvSpPr>
              <a:spLocks noChangeArrowheads="1"/>
            </p:cNvSpPr>
            <p:nvPr/>
          </p:nvSpPr>
          <p:spPr bwMode="auto">
            <a:xfrm>
              <a:off x="5463182" y="3154113"/>
              <a:ext cx="243136" cy="215349"/>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0" name="Freeform 75"/>
            <p:cNvSpPr>
              <a:spLocks noChangeArrowheads="1"/>
            </p:cNvSpPr>
            <p:nvPr/>
          </p:nvSpPr>
          <p:spPr bwMode="auto">
            <a:xfrm>
              <a:off x="1806893" y="2637742"/>
              <a:ext cx="261659" cy="210716"/>
            </a:xfrm>
            <a:custGeom>
              <a:avLst/>
              <a:gdLst>
                <a:gd name="T0" fmla="*/ 443 w 497"/>
                <a:gd name="T1" fmla="*/ 0 h 400"/>
                <a:gd name="T2" fmla="*/ 443 w 497"/>
                <a:gd name="T3" fmla="*/ 0 h 400"/>
                <a:gd name="T4" fmla="*/ 53 w 497"/>
                <a:gd name="T5" fmla="*/ 0 h 400"/>
                <a:gd name="T6" fmla="*/ 0 w 497"/>
                <a:gd name="T7" fmla="*/ 44 h 400"/>
                <a:gd name="T8" fmla="*/ 0 w 497"/>
                <a:gd name="T9" fmla="*/ 346 h 400"/>
                <a:gd name="T10" fmla="*/ 53 w 497"/>
                <a:gd name="T11" fmla="*/ 399 h 400"/>
                <a:gd name="T12" fmla="*/ 443 w 497"/>
                <a:gd name="T13" fmla="*/ 399 h 400"/>
                <a:gd name="T14" fmla="*/ 496 w 497"/>
                <a:gd name="T15" fmla="*/ 346 h 400"/>
                <a:gd name="T16" fmla="*/ 496 w 497"/>
                <a:gd name="T17" fmla="*/ 44 h 400"/>
                <a:gd name="T18" fmla="*/ 443 w 497"/>
                <a:gd name="T19" fmla="*/ 0 h 400"/>
                <a:gd name="T20" fmla="*/ 443 w 497"/>
                <a:gd name="T21" fmla="*/ 346 h 400"/>
                <a:gd name="T22" fmla="*/ 443 w 497"/>
                <a:gd name="T23" fmla="*/ 346 h 400"/>
                <a:gd name="T24" fmla="*/ 53 w 497"/>
                <a:gd name="T25" fmla="*/ 346 h 400"/>
                <a:gd name="T26" fmla="*/ 53 w 497"/>
                <a:gd name="T27" fmla="*/ 44 h 400"/>
                <a:gd name="T28" fmla="*/ 443 w 497"/>
                <a:gd name="T29" fmla="*/ 44 h 400"/>
                <a:gd name="T30" fmla="*/ 443 w 497"/>
                <a:gd name="T31" fmla="*/ 346 h 400"/>
                <a:gd name="T32" fmla="*/ 222 w 497"/>
                <a:gd name="T33" fmla="*/ 249 h 400"/>
                <a:gd name="T34" fmla="*/ 222 w 497"/>
                <a:gd name="T35" fmla="*/ 249 h 400"/>
                <a:gd name="T36" fmla="*/ 97 w 497"/>
                <a:gd name="T37" fmla="*/ 249 h 400"/>
                <a:gd name="T38" fmla="*/ 97 w 497"/>
                <a:gd name="T39" fmla="*/ 293 h 400"/>
                <a:gd name="T40" fmla="*/ 222 w 497"/>
                <a:gd name="T41" fmla="*/ 293 h 400"/>
                <a:gd name="T42" fmla="*/ 222 w 497"/>
                <a:gd name="T43" fmla="*/ 249 h 400"/>
                <a:gd name="T44" fmla="*/ 222 w 497"/>
                <a:gd name="T45" fmla="*/ 178 h 400"/>
                <a:gd name="T46" fmla="*/ 222 w 497"/>
                <a:gd name="T47" fmla="*/ 178 h 400"/>
                <a:gd name="T48" fmla="*/ 97 w 497"/>
                <a:gd name="T49" fmla="*/ 178 h 400"/>
                <a:gd name="T50" fmla="*/ 97 w 497"/>
                <a:gd name="T51" fmla="*/ 222 h 400"/>
                <a:gd name="T52" fmla="*/ 222 w 497"/>
                <a:gd name="T53" fmla="*/ 222 h 400"/>
                <a:gd name="T54" fmla="*/ 222 w 497"/>
                <a:gd name="T55" fmla="*/ 178 h 400"/>
                <a:gd name="T56" fmla="*/ 222 w 497"/>
                <a:gd name="T57" fmla="*/ 98 h 400"/>
                <a:gd name="T58" fmla="*/ 222 w 497"/>
                <a:gd name="T59" fmla="*/ 98 h 400"/>
                <a:gd name="T60" fmla="*/ 97 w 497"/>
                <a:gd name="T61" fmla="*/ 98 h 400"/>
                <a:gd name="T62" fmla="*/ 97 w 497"/>
                <a:gd name="T63" fmla="*/ 143 h 400"/>
                <a:gd name="T64" fmla="*/ 222 w 497"/>
                <a:gd name="T65" fmla="*/ 143 h 400"/>
                <a:gd name="T66" fmla="*/ 222 w 497"/>
                <a:gd name="T67" fmla="*/ 98 h 400"/>
                <a:gd name="T68" fmla="*/ 389 w 497"/>
                <a:gd name="T69" fmla="*/ 257 h 400"/>
                <a:gd name="T70" fmla="*/ 389 w 497"/>
                <a:gd name="T71" fmla="*/ 257 h 400"/>
                <a:gd name="T72" fmla="*/ 354 w 497"/>
                <a:gd name="T73" fmla="*/ 231 h 400"/>
                <a:gd name="T74" fmla="*/ 381 w 497"/>
                <a:gd name="T75" fmla="*/ 151 h 400"/>
                <a:gd name="T76" fmla="*/ 336 w 497"/>
                <a:gd name="T77" fmla="*/ 98 h 400"/>
                <a:gd name="T78" fmla="*/ 292 w 497"/>
                <a:gd name="T79" fmla="*/ 151 h 400"/>
                <a:gd name="T80" fmla="*/ 319 w 497"/>
                <a:gd name="T81" fmla="*/ 231 h 400"/>
                <a:gd name="T82" fmla="*/ 275 w 497"/>
                <a:gd name="T83" fmla="*/ 257 h 400"/>
                <a:gd name="T84" fmla="*/ 275 w 497"/>
                <a:gd name="T85" fmla="*/ 293 h 400"/>
                <a:gd name="T86" fmla="*/ 398 w 497"/>
                <a:gd name="T87" fmla="*/ 293 h 400"/>
                <a:gd name="T88" fmla="*/ 389 w 497"/>
                <a:gd name="T89" fmla="*/ 2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1" name="Freeform 76"/>
            <p:cNvSpPr>
              <a:spLocks noChangeArrowheads="1"/>
            </p:cNvSpPr>
            <p:nvPr/>
          </p:nvSpPr>
          <p:spPr bwMode="auto">
            <a:xfrm>
              <a:off x="1862465" y="2093581"/>
              <a:ext cx="148197" cy="257030"/>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2" name="Freeform 77"/>
            <p:cNvSpPr>
              <a:spLocks noChangeArrowheads="1"/>
            </p:cNvSpPr>
            <p:nvPr/>
          </p:nvSpPr>
          <p:spPr bwMode="auto">
            <a:xfrm>
              <a:off x="9081440" y="3692084"/>
              <a:ext cx="261661" cy="219980"/>
            </a:xfrm>
            <a:custGeom>
              <a:avLst/>
              <a:gdLst>
                <a:gd name="T0" fmla="*/ 372 w 497"/>
                <a:gd name="T1" fmla="*/ 124 h 418"/>
                <a:gd name="T2" fmla="*/ 372 w 497"/>
                <a:gd name="T3" fmla="*/ 124 h 418"/>
                <a:gd name="T4" fmla="*/ 389 w 497"/>
                <a:gd name="T5" fmla="*/ 124 h 418"/>
                <a:gd name="T6" fmla="*/ 389 w 497"/>
                <a:gd name="T7" fmla="*/ 178 h 418"/>
                <a:gd name="T8" fmla="*/ 496 w 497"/>
                <a:gd name="T9" fmla="*/ 89 h 418"/>
                <a:gd name="T10" fmla="*/ 389 w 497"/>
                <a:gd name="T11" fmla="*/ 0 h 418"/>
                <a:gd name="T12" fmla="*/ 389 w 497"/>
                <a:gd name="T13" fmla="*/ 53 h 418"/>
                <a:gd name="T14" fmla="*/ 372 w 497"/>
                <a:gd name="T15" fmla="*/ 53 h 418"/>
                <a:gd name="T16" fmla="*/ 186 w 497"/>
                <a:gd name="T17" fmla="*/ 187 h 418"/>
                <a:gd name="T18" fmla="*/ 53 w 497"/>
                <a:gd name="T19" fmla="*/ 284 h 418"/>
                <a:gd name="T20" fmla="*/ 0 w 497"/>
                <a:gd name="T21" fmla="*/ 284 h 418"/>
                <a:gd name="T22" fmla="*/ 0 w 497"/>
                <a:gd name="T23" fmla="*/ 355 h 418"/>
                <a:gd name="T24" fmla="*/ 53 w 497"/>
                <a:gd name="T25" fmla="*/ 355 h 418"/>
                <a:gd name="T26" fmla="*/ 239 w 497"/>
                <a:gd name="T27" fmla="*/ 222 h 418"/>
                <a:gd name="T28" fmla="*/ 372 w 497"/>
                <a:gd name="T29" fmla="*/ 124 h 418"/>
                <a:gd name="T30" fmla="*/ 132 w 497"/>
                <a:gd name="T31" fmla="*/ 169 h 418"/>
                <a:gd name="T32" fmla="*/ 132 w 497"/>
                <a:gd name="T33" fmla="*/ 169 h 418"/>
                <a:gd name="T34" fmla="*/ 141 w 497"/>
                <a:gd name="T35" fmla="*/ 152 h 418"/>
                <a:gd name="T36" fmla="*/ 177 w 497"/>
                <a:gd name="T37" fmla="*/ 116 h 418"/>
                <a:gd name="T38" fmla="*/ 53 w 497"/>
                <a:gd name="T39" fmla="*/ 63 h 418"/>
                <a:gd name="T40" fmla="*/ 0 w 497"/>
                <a:gd name="T41" fmla="*/ 63 h 418"/>
                <a:gd name="T42" fmla="*/ 0 w 497"/>
                <a:gd name="T43" fmla="*/ 134 h 418"/>
                <a:gd name="T44" fmla="*/ 53 w 497"/>
                <a:gd name="T45" fmla="*/ 134 h 418"/>
                <a:gd name="T46" fmla="*/ 132 w 497"/>
                <a:gd name="T47" fmla="*/ 169 h 418"/>
                <a:gd name="T48" fmla="*/ 389 w 497"/>
                <a:gd name="T49" fmla="*/ 293 h 418"/>
                <a:gd name="T50" fmla="*/ 389 w 497"/>
                <a:gd name="T51" fmla="*/ 293 h 418"/>
                <a:gd name="T52" fmla="*/ 372 w 497"/>
                <a:gd name="T53" fmla="*/ 293 h 418"/>
                <a:gd name="T54" fmla="*/ 283 w 497"/>
                <a:gd name="T55" fmla="*/ 249 h 418"/>
                <a:gd name="T56" fmla="*/ 283 w 497"/>
                <a:gd name="T57" fmla="*/ 258 h 418"/>
                <a:gd name="T58" fmla="*/ 248 w 497"/>
                <a:gd name="T59" fmla="*/ 302 h 418"/>
                <a:gd name="T60" fmla="*/ 372 w 497"/>
                <a:gd name="T61" fmla="*/ 355 h 418"/>
                <a:gd name="T62" fmla="*/ 389 w 497"/>
                <a:gd name="T63" fmla="*/ 355 h 418"/>
                <a:gd name="T64" fmla="*/ 389 w 497"/>
                <a:gd name="T65" fmla="*/ 417 h 418"/>
                <a:gd name="T66" fmla="*/ 496 w 497"/>
                <a:gd name="T67" fmla="*/ 328 h 418"/>
                <a:gd name="T68" fmla="*/ 389 w 497"/>
                <a:gd name="T69" fmla="*/ 240 h 418"/>
                <a:gd name="T70" fmla="*/ 389 w 497"/>
                <a:gd name="T71" fmla="*/ 29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418">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3" name="Freeform 78"/>
            <p:cNvSpPr>
              <a:spLocks noChangeArrowheads="1"/>
            </p:cNvSpPr>
            <p:nvPr/>
          </p:nvSpPr>
          <p:spPr bwMode="auto">
            <a:xfrm>
              <a:off x="6523714" y="3158745"/>
              <a:ext cx="208402" cy="210718"/>
            </a:xfrm>
            <a:custGeom>
              <a:avLst/>
              <a:gdLst>
                <a:gd name="T0" fmla="*/ 381 w 399"/>
                <a:gd name="T1" fmla="*/ 336 h 400"/>
                <a:gd name="T2" fmla="*/ 381 w 399"/>
                <a:gd name="T3" fmla="*/ 336 h 400"/>
                <a:gd name="T4" fmla="*/ 292 w 399"/>
                <a:gd name="T5" fmla="*/ 239 h 400"/>
                <a:gd name="T6" fmla="*/ 310 w 399"/>
                <a:gd name="T7" fmla="*/ 159 h 400"/>
                <a:gd name="T8" fmla="*/ 151 w 399"/>
                <a:gd name="T9" fmla="*/ 0 h 400"/>
                <a:gd name="T10" fmla="*/ 0 w 399"/>
                <a:gd name="T11" fmla="*/ 151 h 400"/>
                <a:gd name="T12" fmla="*/ 160 w 399"/>
                <a:gd name="T13" fmla="*/ 310 h 400"/>
                <a:gd name="T14" fmla="*/ 230 w 399"/>
                <a:gd name="T15" fmla="*/ 292 h 400"/>
                <a:gd name="T16" fmla="*/ 328 w 399"/>
                <a:gd name="T17" fmla="*/ 390 h 400"/>
                <a:gd name="T18" fmla="*/ 363 w 399"/>
                <a:gd name="T19" fmla="*/ 390 h 400"/>
                <a:gd name="T20" fmla="*/ 389 w 399"/>
                <a:gd name="T21" fmla="*/ 364 h 400"/>
                <a:gd name="T22" fmla="*/ 381 w 399"/>
                <a:gd name="T23" fmla="*/ 336 h 400"/>
                <a:gd name="T24" fmla="*/ 44 w 399"/>
                <a:gd name="T25" fmla="*/ 151 h 400"/>
                <a:gd name="T26" fmla="*/ 44 w 399"/>
                <a:gd name="T27" fmla="*/ 151 h 400"/>
                <a:gd name="T28" fmla="*/ 151 w 399"/>
                <a:gd name="T29" fmla="*/ 44 h 400"/>
                <a:gd name="T30" fmla="*/ 266 w 399"/>
                <a:gd name="T31" fmla="*/ 159 h 400"/>
                <a:gd name="T32" fmla="*/ 160 w 399"/>
                <a:gd name="T33" fmla="*/ 266 h 400"/>
                <a:gd name="T34" fmla="*/ 44 w 399"/>
                <a:gd name="T35" fmla="*/ 15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9" h="400">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4" name="Freeform 79"/>
            <p:cNvSpPr>
              <a:spLocks noChangeArrowheads="1"/>
            </p:cNvSpPr>
            <p:nvPr/>
          </p:nvSpPr>
          <p:spPr bwMode="auto">
            <a:xfrm>
              <a:off x="8063572" y="4698602"/>
              <a:ext cx="252397" cy="252397"/>
            </a:xfrm>
            <a:custGeom>
              <a:avLst/>
              <a:gdLst>
                <a:gd name="T0" fmla="*/ 239 w 479"/>
                <a:gd name="T1" fmla="*/ 0 h 479"/>
                <a:gd name="T2" fmla="*/ 239 w 479"/>
                <a:gd name="T3" fmla="*/ 0 h 479"/>
                <a:gd name="T4" fmla="*/ 0 w 479"/>
                <a:gd name="T5" fmla="*/ 239 h 479"/>
                <a:gd name="T6" fmla="*/ 239 w 479"/>
                <a:gd name="T7" fmla="*/ 478 h 479"/>
                <a:gd name="T8" fmla="*/ 478 w 479"/>
                <a:gd name="T9" fmla="*/ 239 h 479"/>
                <a:gd name="T10" fmla="*/ 239 w 479"/>
                <a:gd name="T11" fmla="*/ 0 h 479"/>
                <a:gd name="T12" fmla="*/ 443 w 479"/>
                <a:gd name="T13" fmla="*/ 239 h 479"/>
                <a:gd name="T14" fmla="*/ 443 w 479"/>
                <a:gd name="T15" fmla="*/ 239 h 479"/>
                <a:gd name="T16" fmla="*/ 399 w 479"/>
                <a:gd name="T17" fmla="*/ 363 h 479"/>
                <a:gd name="T18" fmla="*/ 390 w 479"/>
                <a:gd name="T19" fmla="*/ 328 h 479"/>
                <a:gd name="T20" fmla="*/ 399 w 479"/>
                <a:gd name="T21" fmla="*/ 257 h 479"/>
                <a:gd name="T22" fmla="*/ 372 w 479"/>
                <a:gd name="T23" fmla="*/ 204 h 479"/>
                <a:gd name="T24" fmla="*/ 319 w 479"/>
                <a:gd name="T25" fmla="*/ 178 h 479"/>
                <a:gd name="T26" fmla="*/ 346 w 479"/>
                <a:gd name="T27" fmla="*/ 88 h 479"/>
                <a:gd name="T28" fmla="*/ 293 w 479"/>
                <a:gd name="T29" fmla="*/ 62 h 479"/>
                <a:gd name="T30" fmla="*/ 301 w 479"/>
                <a:gd name="T31" fmla="*/ 53 h 479"/>
                <a:gd name="T32" fmla="*/ 443 w 479"/>
                <a:gd name="T33" fmla="*/ 239 h 479"/>
                <a:gd name="T34" fmla="*/ 212 w 479"/>
                <a:gd name="T35" fmla="*/ 44 h 479"/>
                <a:gd name="T36" fmla="*/ 212 w 479"/>
                <a:gd name="T37" fmla="*/ 44 h 479"/>
                <a:gd name="T38" fmla="*/ 186 w 479"/>
                <a:gd name="T39" fmla="*/ 62 h 479"/>
                <a:gd name="T40" fmla="*/ 150 w 479"/>
                <a:gd name="T41" fmla="*/ 88 h 479"/>
                <a:gd name="T42" fmla="*/ 115 w 479"/>
                <a:gd name="T43" fmla="*/ 133 h 479"/>
                <a:gd name="T44" fmla="*/ 133 w 479"/>
                <a:gd name="T45" fmla="*/ 159 h 479"/>
                <a:gd name="T46" fmla="*/ 177 w 479"/>
                <a:gd name="T47" fmla="*/ 159 h 479"/>
                <a:gd name="T48" fmla="*/ 248 w 479"/>
                <a:gd name="T49" fmla="*/ 239 h 479"/>
                <a:gd name="T50" fmla="*/ 186 w 479"/>
                <a:gd name="T51" fmla="*/ 292 h 479"/>
                <a:gd name="T52" fmla="*/ 177 w 479"/>
                <a:gd name="T53" fmla="*/ 337 h 479"/>
                <a:gd name="T54" fmla="*/ 177 w 479"/>
                <a:gd name="T55" fmla="*/ 390 h 479"/>
                <a:gd name="T56" fmla="*/ 133 w 479"/>
                <a:gd name="T57" fmla="*/ 345 h 479"/>
                <a:gd name="T58" fmla="*/ 124 w 479"/>
                <a:gd name="T59" fmla="*/ 284 h 479"/>
                <a:gd name="T60" fmla="*/ 88 w 479"/>
                <a:gd name="T61" fmla="*/ 239 h 479"/>
                <a:gd name="T62" fmla="*/ 106 w 479"/>
                <a:gd name="T63" fmla="*/ 186 h 479"/>
                <a:gd name="T64" fmla="*/ 53 w 479"/>
                <a:gd name="T65" fmla="*/ 169 h 479"/>
                <a:gd name="T66" fmla="*/ 212 w 479"/>
                <a:gd name="T67" fmla="*/ 44 h 479"/>
                <a:gd name="T68" fmla="*/ 177 w 479"/>
                <a:gd name="T69" fmla="*/ 434 h 479"/>
                <a:gd name="T70" fmla="*/ 177 w 479"/>
                <a:gd name="T71" fmla="*/ 434 h 479"/>
                <a:gd name="T72" fmla="*/ 204 w 479"/>
                <a:gd name="T73" fmla="*/ 416 h 479"/>
                <a:gd name="T74" fmla="*/ 239 w 479"/>
                <a:gd name="T75" fmla="*/ 407 h 479"/>
                <a:gd name="T76" fmla="*/ 293 w 479"/>
                <a:gd name="T77" fmla="*/ 390 h 479"/>
                <a:gd name="T78" fmla="*/ 354 w 479"/>
                <a:gd name="T79" fmla="*/ 407 h 479"/>
                <a:gd name="T80" fmla="*/ 239 w 479"/>
                <a:gd name="T81" fmla="*/ 443 h 479"/>
                <a:gd name="T82" fmla="*/ 177 w 479"/>
                <a:gd name="T83" fmla="*/ 4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9" h="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5" name="Freeform 80"/>
            <p:cNvSpPr>
              <a:spLocks noChangeArrowheads="1"/>
            </p:cNvSpPr>
            <p:nvPr/>
          </p:nvSpPr>
          <p:spPr bwMode="auto">
            <a:xfrm>
              <a:off x="8579944" y="4744913"/>
              <a:ext cx="261661" cy="159773"/>
            </a:xfrm>
            <a:custGeom>
              <a:avLst/>
              <a:gdLst>
                <a:gd name="T0" fmla="*/ 462 w 498"/>
                <a:gd name="T1" fmla="*/ 0 h 303"/>
                <a:gd name="T2" fmla="*/ 0 w 498"/>
                <a:gd name="T3" fmla="*/ 36 h 303"/>
                <a:gd name="T4" fmla="*/ 36 w 498"/>
                <a:gd name="T5" fmla="*/ 302 h 303"/>
                <a:gd name="T6" fmla="*/ 497 w 498"/>
                <a:gd name="T7" fmla="*/ 266 h 303"/>
                <a:gd name="T8" fmla="*/ 462 w 498"/>
                <a:gd name="T9" fmla="*/ 0 h 303"/>
                <a:gd name="T10" fmla="*/ 275 w 498"/>
                <a:gd name="T11" fmla="*/ 54 h 303"/>
                <a:gd name="T12" fmla="*/ 319 w 498"/>
                <a:gd name="T13" fmla="*/ 107 h 303"/>
                <a:gd name="T14" fmla="*/ 275 w 498"/>
                <a:gd name="T15" fmla="*/ 54 h 303"/>
                <a:gd name="T16" fmla="*/ 346 w 498"/>
                <a:gd name="T17" fmla="*/ 125 h 303"/>
                <a:gd name="T18" fmla="*/ 302 w 498"/>
                <a:gd name="T19" fmla="*/ 178 h 303"/>
                <a:gd name="T20" fmla="*/ 346 w 498"/>
                <a:gd name="T21" fmla="*/ 125 h 303"/>
                <a:gd name="T22" fmla="*/ 195 w 498"/>
                <a:gd name="T23" fmla="*/ 54 h 303"/>
                <a:gd name="T24" fmla="*/ 249 w 498"/>
                <a:gd name="T25" fmla="*/ 107 h 303"/>
                <a:gd name="T26" fmla="*/ 195 w 498"/>
                <a:gd name="T27" fmla="*/ 54 h 303"/>
                <a:gd name="T28" fmla="*/ 275 w 498"/>
                <a:gd name="T29" fmla="*/ 125 h 303"/>
                <a:gd name="T30" fmla="*/ 222 w 498"/>
                <a:gd name="T31" fmla="*/ 178 h 303"/>
                <a:gd name="T32" fmla="*/ 275 w 498"/>
                <a:gd name="T33" fmla="*/ 125 h 303"/>
                <a:gd name="T34" fmla="*/ 124 w 498"/>
                <a:gd name="T35" fmla="*/ 54 h 303"/>
                <a:gd name="T36" fmla="*/ 178 w 498"/>
                <a:gd name="T37" fmla="*/ 107 h 303"/>
                <a:gd name="T38" fmla="*/ 124 w 498"/>
                <a:gd name="T39" fmla="*/ 54 h 303"/>
                <a:gd name="T40" fmla="*/ 195 w 498"/>
                <a:gd name="T41" fmla="*/ 125 h 303"/>
                <a:gd name="T42" fmla="*/ 151 w 498"/>
                <a:gd name="T43" fmla="*/ 178 h 303"/>
                <a:gd name="T44" fmla="*/ 195 w 498"/>
                <a:gd name="T45" fmla="*/ 125 h 303"/>
                <a:gd name="T46" fmla="*/ 54 w 498"/>
                <a:gd name="T47" fmla="*/ 54 h 303"/>
                <a:gd name="T48" fmla="*/ 98 w 498"/>
                <a:gd name="T49" fmla="*/ 107 h 303"/>
                <a:gd name="T50" fmla="*/ 54 w 498"/>
                <a:gd name="T51" fmla="*/ 54 h 303"/>
                <a:gd name="T52" fmla="*/ 124 w 498"/>
                <a:gd name="T53" fmla="*/ 125 h 303"/>
                <a:gd name="T54" fmla="*/ 71 w 498"/>
                <a:gd name="T55" fmla="*/ 178 h 303"/>
                <a:gd name="T56" fmla="*/ 124 w 498"/>
                <a:gd name="T57" fmla="*/ 125 h 303"/>
                <a:gd name="T58" fmla="*/ 98 w 498"/>
                <a:gd name="T59" fmla="*/ 249 h 303"/>
                <a:gd name="T60" fmla="*/ 54 w 498"/>
                <a:gd name="T61" fmla="*/ 204 h 303"/>
                <a:gd name="T62" fmla="*/ 98 w 498"/>
                <a:gd name="T63" fmla="*/ 249 h 303"/>
                <a:gd name="T64" fmla="*/ 372 w 498"/>
                <a:gd name="T65" fmla="*/ 249 h 303"/>
                <a:gd name="T66" fmla="*/ 124 w 498"/>
                <a:gd name="T67" fmla="*/ 204 h 303"/>
                <a:gd name="T68" fmla="*/ 372 w 498"/>
                <a:gd name="T69" fmla="*/ 249 h 303"/>
                <a:gd name="T70" fmla="*/ 443 w 498"/>
                <a:gd name="T71" fmla="*/ 249 h 303"/>
                <a:gd name="T72" fmla="*/ 399 w 498"/>
                <a:gd name="T73" fmla="*/ 204 h 303"/>
                <a:gd name="T74" fmla="*/ 443 w 498"/>
                <a:gd name="T75" fmla="*/ 249 h 303"/>
                <a:gd name="T76" fmla="*/ 372 w 498"/>
                <a:gd name="T77" fmla="*/ 178 h 303"/>
                <a:gd name="T78" fmla="*/ 425 w 498"/>
                <a:gd name="T79" fmla="*/ 125 h 303"/>
                <a:gd name="T80" fmla="*/ 372 w 498"/>
                <a:gd name="T81" fmla="*/ 178 h 303"/>
                <a:gd name="T82" fmla="*/ 443 w 498"/>
                <a:gd name="T83" fmla="*/ 107 h 303"/>
                <a:gd name="T84" fmla="*/ 346 w 498"/>
                <a:gd name="T85" fmla="*/ 54 h 303"/>
                <a:gd name="T86" fmla="*/ 443 w 498"/>
                <a:gd name="T87" fmla="*/ 10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8" h="303">
                  <a:moveTo>
                    <a:pt x="462" y="0"/>
                  </a:moveTo>
                  <a:lnTo>
                    <a:pt x="462" y="0"/>
                  </a:lnTo>
                  <a:cubicBezTo>
                    <a:pt x="36" y="0"/>
                    <a:pt x="36" y="0"/>
                    <a:pt x="36" y="0"/>
                  </a:cubicBezTo>
                  <a:cubicBezTo>
                    <a:pt x="18" y="0"/>
                    <a:pt x="0" y="18"/>
                    <a:pt x="0" y="36"/>
                  </a:cubicBezTo>
                  <a:cubicBezTo>
                    <a:pt x="0" y="266"/>
                    <a:pt x="0" y="266"/>
                    <a:pt x="0" y="266"/>
                  </a:cubicBezTo>
                  <a:cubicBezTo>
                    <a:pt x="0" y="284"/>
                    <a:pt x="18" y="302"/>
                    <a:pt x="36" y="302"/>
                  </a:cubicBezTo>
                  <a:cubicBezTo>
                    <a:pt x="462" y="302"/>
                    <a:pt x="462" y="302"/>
                    <a:pt x="462" y="302"/>
                  </a:cubicBezTo>
                  <a:cubicBezTo>
                    <a:pt x="479" y="302"/>
                    <a:pt x="497" y="284"/>
                    <a:pt x="497" y="266"/>
                  </a:cubicBezTo>
                  <a:cubicBezTo>
                    <a:pt x="497" y="36"/>
                    <a:pt x="497" y="36"/>
                    <a:pt x="497" y="36"/>
                  </a:cubicBezTo>
                  <a:cubicBezTo>
                    <a:pt x="497" y="18"/>
                    <a:pt x="479" y="0"/>
                    <a:pt x="462" y="0"/>
                  </a:cubicBezTo>
                  <a:close/>
                  <a:moveTo>
                    <a:pt x="275" y="54"/>
                  </a:moveTo>
                  <a:lnTo>
                    <a:pt x="275" y="54"/>
                  </a:lnTo>
                  <a:cubicBezTo>
                    <a:pt x="319" y="54"/>
                    <a:pt x="319" y="54"/>
                    <a:pt x="319" y="54"/>
                  </a:cubicBezTo>
                  <a:cubicBezTo>
                    <a:pt x="319" y="107"/>
                    <a:pt x="319" y="107"/>
                    <a:pt x="319" y="107"/>
                  </a:cubicBezTo>
                  <a:cubicBezTo>
                    <a:pt x="275" y="107"/>
                    <a:pt x="275" y="107"/>
                    <a:pt x="275" y="107"/>
                  </a:cubicBezTo>
                  <a:lnTo>
                    <a:pt x="275" y="54"/>
                  </a:lnTo>
                  <a:close/>
                  <a:moveTo>
                    <a:pt x="346" y="125"/>
                  </a:moveTo>
                  <a:lnTo>
                    <a:pt x="346" y="125"/>
                  </a:lnTo>
                  <a:cubicBezTo>
                    <a:pt x="346" y="178"/>
                    <a:pt x="346" y="178"/>
                    <a:pt x="346" y="178"/>
                  </a:cubicBezTo>
                  <a:cubicBezTo>
                    <a:pt x="302" y="178"/>
                    <a:pt x="302" y="178"/>
                    <a:pt x="302" y="178"/>
                  </a:cubicBezTo>
                  <a:cubicBezTo>
                    <a:pt x="302" y="125"/>
                    <a:pt x="302" y="125"/>
                    <a:pt x="302" y="125"/>
                  </a:cubicBezTo>
                  <a:lnTo>
                    <a:pt x="346" y="125"/>
                  </a:lnTo>
                  <a:close/>
                  <a:moveTo>
                    <a:pt x="195" y="54"/>
                  </a:moveTo>
                  <a:lnTo>
                    <a:pt x="195" y="54"/>
                  </a:lnTo>
                  <a:cubicBezTo>
                    <a:pt x="249" y="54"/>
                    <a:pt x="249" y="54"/>
                    <a:pt x="249" y="54"/>
                  </a:cubicBezTo>
                  <a:cubicBezTo>
                    <a:pt x="249" y="107"/>
                    <a:pt x="249" y="107"/>
                    <a:pt x="249" y="107"/>
                  </a:cubicBezTo>
                  <a:cubicBezTo>
                    <a:pt x="195" y="107"/>
                    <a:pt x="195" y="107"/>
                    <a:pt x="195" y="107"/>
                  </a:cubicBezTo>
                  <a:lnTo>
                    <a:pt x="195" y="54"/>
                  </a:lnTo>
                  <a:close/>
                  <a:moveTo>
                    <a:pt x="275" y="125"/>
                  </a:moveTo>
                  <a:lnTo>
                    <a:pt x="275" y="125"/>
                  </a:lnTo>
                  <a:cubicBezTo>
                    <a:pt x="275" y="178"/>
                    <a:pt x="275" y="178"/>
                    <a:pt x="275" y="178"/>
                  </a:cubicBezTo>
                  <a:cubicBezTo>
                    <a:pt x="222" y="178"/>
                    <a:pt x="222" y="178"/>
                    <a:pt x="222" y="178"/>
                  </a:cubicBezTo>
                  <a:cubicBezTo>
                    <a:pt x="222" y="125"/>
                    <a:pt x="222" y="125"/>
                    <a:pt x="222" y="125"/>
                  </a:cubicBezTo>
                  <a:lnTo>
                    <a:pt x="275" y="125"/>
                  </a:lnTo>
                  <a:close/>
                  <a:moveTo>
                    <a:pt x="124" y="54"/>
                  </a:moveTo>
                  <a:lnTo>
                    <a:pt x="124" y="54"/>
                  </a:lnTo>
                  <a:cubicBezTo>
                    <a:pt x="178" y="54"/>
                    <a:pt x="178" y="54"/>
                    <a:pt x="178" y="54"/>
                  </a:cubicBezTo>
                  <a:cubicBezTo>
                    <a:pt x="178" y="107"/>
                    <a:pt x="178" y="107"/>
                    <a:pt x="178" y="107"/>
                  </a:cubicBezTo>
                  <a:cubicBezTo>
                    <a:pt x="124" y="107"/>
                    <a:pt x="124" y="107"/>
                    <a:pt x="124" y="107"/>
                  </a:cubicBezTo>
                  <a:lnTo>
                    <a:pt x="124" y="54"/>
                  </a:lnTo>
                  <a:close/>
                  <a:moveTo>
                    <a:pt x="195" y="125"/>
                  </a:moveTo>
                  <a:lnTo>
                    <a:pt x="195" y="125"/>
                  </a:lnTo>
                  <a:cubicBezTo>
                    <a:pt x="195" y="178"/>
                    <a:pt x="195" y="178"/>
                    <a:pt x="195" y="178"/>
                  </a:cubicBezTo>
                  <a:cubicBezTo>
                    <a:pt x="151" y="178"/>
                    <a:pt x="151" y="178"/>
                    <a:pt x="151" y="178"/>
                  </a:cubicBezTo>
                  <a:cubicBezTo>
                    <a:pt x="151" y="125"/>
                    <a:pt x="151" y="125"/>
                    <a:pt x="151" y="125"/>
                  </a:cubicBezTo>
                  <a:lnTo>
                    <a:pt x="195" y="125"/>
                  </a:lnTo>
                  <a:close/>
                  <a:moveTo>
                    <a:pt x="54" y="54"/>
                  </a:moveTo>
                  <a:lnTo>
                    <a:pt x="54" y="54"/>
                  </a:lnTo>
                  <a:cubicBezTo>
                    <a:pt x="98" y="54"/>
                    <a:pt x="98" y="54"/>
                    <a:pt x="98" y="54"/>
                  </a:cubicBezTo>
                  <a:cubicBezTo>
                    <a:pt x="98" y="107"/>
                    <a:pt x="98" y="107"/>
                    <a:pt x="98" y="107"/>
                  </a:cubicBezTo>
                  <a:cubicBezTo>
                    <a:pt x="54" y="107"/>
                    <a:pt x="54" y="107"/>
                    <a:pt x="54" y="107"/>
                  </a:cubicBezTo>
                  <a:lnTo>
                    <a:pt x="54" y="54"/>
                  </a:lnTo>
                  <a:close/>
                  <a:moveTo>
                    <a:pt x="124" y="125"/>
                  </a:moveTo>
                  <a:lnTo>
                    <a:pt x="124" y="125"/>
                  </a:lnTo>
                  <a:cubicBezTo>
                    <a:pt x="124" y="178"/>
                    <a:pt x="124" y="178"/>
                    <a:pt x="124" y="178"/>
                  </a:cubicBezTo>
                  <a:cubicBezTo>
                    <a:pt x="71" y="178"/>
                    <a:pt x="71" y="178"/>
                    <a:pt x="71" y="178"/>
                  </a:cubicBezTo>
                  <a:cubicBezTo>
                    <a:pt x="71" y="125"/>
                    <a:pt x="71" y="125"/>
                    <a:pt x="71" y="125"/>
                  </a:cubicBezTo>
                  <a:lnTo>
                    <a:pt x="124" y="125"/>
                  </a:lnTo>
                  <a:close/>
                  <a:moveTo>
                    <a:pt x="98" y="249"/>
                  </a:moveTo>
                  <a:lnTo>
                    <a:pt x="98" y="249"/>
                  </a:lnTo>
                  <a:cubicBezTo>
                    <a:pt x="54" y="249"/>
                    <a:pt x="54" y="249"/>
                    <a:pt x="54" y="249"/>
                  </a:cubicBezTo>
                  <a:cubicBezTo>
                    <a:pt x="54" y="204"/>
                    <a:pt x="54" y="204"/>
                    <a:pt x="54" y="204"/>
                  </a:cubicBezTo>
                  <a:cubicBezTo>
                    <a:pt x="98" y="204"/>
                    <a:pt x="98" y="204"/>
                    <a:pt x="98" y="204"/>
                  </a:cubicBezTo>
                  <a:lnTo>
                    <a:pt x="98" y="249"/>
                  </a:lnTo>
                  <a:close/>
                  <a:moveTo>
                    <a:pt x="372" y="249"/>
                  </a:moveTo>
                  <a:lnTo>
                    <a:pt x="372" y="249"/>
                  </a:lnTo>
                  <a:cubicBezTo>
                    <a:pt x="124" y="249"/>
                    <a:pt x="124" y="249"/>
                    <a:pt x="124" y="249"/>
                  </a:cubicBezTo>
                  <a:cubicBezTo>
                    <a:pt x="124" y="204"/>
                    <a:pt x="124" y="204"/>
                    <a:pt x="124" y="204"/>
                  </a:cubicBezTo>
                  <a:cubicBezTo>
                    <a:pt x="372" y="204"/>
                    <a:pt x="372" y="204"/>
                    <a:pt x="372" y="204"/>
                  </a:cubicBezTo>
                  <a:lnTo>
                    <a:pt x="372" y="249"/>
                  </a:lnTo>
                  <a:close/>
                  <a:moveTo>
                    <a:pt x="443" y="249"/>
                  </a:moveTo>
                  <a:lnTo>
                    <a:pt x="443" y="249"/>
                  </a:lnTo>
                  <a:cubicBezTo>
                    <a:pt x="399" y="249"/>
                    <a:pt x="399" y="249"/>
                    <a:pt x="399" y="249"/>
                  </a:cubicBezTo>
                  <a:cubicBezTo>
                    <a:pt x="399" y="204"/>
                    <a:pt x="399" y="204"/>
                    <a:pt x="399" y="204"/>
                  </a:cubicBezTo>
                  <a:cubicBezTo>
                    <a:pt x="443" y="204"/>
                    <a:pt x="443" y="204"/>
                    <a:pt x="443" y="204"/>
                  </a:cubicBezTo>
                  <a:lnTo>
                    <a:pt x="443" y="249"/>
                  </a:lnTo>
                  <a:close/>
                  <a:moveTo>
                    <a:pt x="372" y="178"/>
                  </a:moveTo>
                  <a:lnTo>
                    <a:pt x="372" y="178"/>
                  </a:lnTo>
                  <a:cubicBezTo>
                    <a:pt x="372" y="125"/>
                    <a:pt x="372" y="125"/>
                    <a:pt x="372" y="125"/>
                  </a:cubicBezTo>
                  <a:cubicBezTo>
                    <a:pt x="425" y="125"/>
                    <a:pt x="425" y="125"/>
                    <a:pt x="425" y="125"/>
                  </a:cubicBezTo>
                  <a:cubicBezTo>
                    <a:pt x="425" y="178"/>
                    <a:pt x="425" y="178"/>
                    <a:pt x="425" y="178"/>
                  </a:cubicBezTo>
                  <a:lnTo>
                    <a:pt x="372" y="178"/>
                  </a:lnTo>
                  <a:close/>
                  <a:moveTo>
                    <a:pt x="443" y="107"/>
                  </a:moveTo>
                  <a:lnTo>
                    <a:pt x="443" y="107"/>
                  </a:lnTo>
                  <a:cubicBezTo>
                    <a:pt x="346" y="107"/>
                    <a:pt x="346" y="107"/>
                    <a:pt x="346" y="107"/>
                  </a:cubicBezTo>
                  <a:cubicBezTo>
                    <a:pt x="346" y="54"/>
                    <a:pt x="346" y="54"/>
                    <a:pt x="346" y="54"/>
                  </a:cubicBezTo>
                  <a:cubicBezTo>
                    <a:pt x="443" y="54"/>
                    <a:pt x="443" y="54"/>
                    <a:pt x="443" y="54"/>
                  </a:cubicBezTo>
                  <a:lnTo>
                    <a:pt x="443" y="107"/>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6" name="Freeform 81"/>
            <p:cNvSpPr>
              <a:spLocks noChangeArrowheads="1"/>
            </p:cNvSpPr>
            <p:nvPr/>
          </p:nvSpPr>
          <p:spPr bwMode="auto">
            <a:xfrm>
              <a:off x="1285887" y="5242761"/>
              <a:ext cx="261661" cy="210718"/>
            </a:xfrm>
            <a:custGeom>
              <a:avLst/>
              <a:gdLst>
                <a:gd name="T0" fmla="*/ 442 w 497"/>
                <a:gd name="T1" fmla="*/ 0 h 401"/>
                <a:gd name="T2" fmla="*/ 442 w 497"/>
                <a:gd name="T3" fmla="*/ 0 h 401"/>
                <a:gd name="T4" fmla="*/ 53 w 497"/>
                <a:gd name="T5" fmla="*/ 0 h 401"/>
                <a:gd name="T6" fmla="*/ 0 w 497"/>
                <a:gd name="T7" fmla="*/ 45 h 401"/>
                <a:gd name="T8" fmla="*/ 0 w 497"/>
                <a:gd name="T9" fmla="*/ 347 h 401"/>
                <a:gd name="T10" fmla="*/ 53 w 497"/>
                <a:gd name="T11" fmla="*/ 400 h 401"/>
                <a:gd name="T12" fmla="*/ 442 w 497"/>
                <a:gd name="T13" fmla="*/ 400 h 401"/>
                <a:gd name="T14" fmla="*/ 496 w 497"/>
                <a:gd name="T15" fmla="*/ 347 h 401"/>
                <a:gd name="T16" fmla="*/ 496 w 497"/>
                <a:gd name="T17" fmla="*/ 45 h 401"/>
                <a:gd name="T18" fmla="*/ 442 w 497"/>
                <a:gd name="T19" fmla="*/ 0 h 401"/>
                <a:gd name="T20" fmla="*/ 114 w 497"/>
                <a:gd name="T21" fmla="*/ 45 h 401"/>
                <a:gd name="T22" fmla="*/ 114 w 497"/>
                <a:gd name="T23" fmla="*/ 45 h 401"/>
                <a:gd name="T24" fmla="*/ 132 w 497"/>
                <a:gd name="T25" fmla="*/ 63 h 401"/>
                <a:gd name="T26" fmla="*/ 114 w 497"/>
                <a:gd name="T27" fmla="*/ 80 h 401"/>
                <a:gd name="T28" fmla="*/ 97 w 497"/>
                <a:gd name="T29" fmla="*/ 63 h 401"/>
                <a:gd name="T30" fmla="*/ 114 w 497"/>
                <a:gd name="T31" fmla="*/ 45 h 401"/>
                <a:gd name="T32" fmla="*/ 44 w 497"/>
                <a:gd name="T33" fmla="*/ 63 h 401"/>
                <a:gd name="T34" fmla="*/ 44 w 497"/>
                <a:gd name="T35" fmla="*/ 63 h 401"/>
                <a:gd name="T36" fmla="*/ 61 w 497"/>
                <a:gd name="T37" fmla="*/ 45 h 401"/>
                <a:gd name="T38" fmla="*/ 79 w 497"/>
                <a:gd name="T39" fmla="*/ 63 h 401"/>
                <a:gd name="T40" fmla="*/ 61 w 497"/>
                <a:gd name="T41" fmla="*/ 80 h 401"/>
                <a:gd name="T42" fmla="*/ 44 w 497"/>
                <a:gd name="T43" fmla="*/ 63 h 401"/>
                <a:gd name="T44" fmla="*/ 442 w 497"/>
                <a:gd name="T45" fmla="*/ 347 h 401"/>
                <a:gd name="T46" fmla="*/ 442 w 497"/>
                <a:gd name="T47" fmla="*/ 347 h 401"/>
                <a:gd name="T48" fmla="*/ 44 w 497"/>
                <a:gd name="T49" fmla="*/ 347 h 401"/>
                <a:gd name="T50" fmla="*/ 44 w 497"/>
                <a:gd name="T51" fmla="*/ 116 h 401"/>
                <a:gd name="T52" fmla="*/ 442 w 497"/>
                <a:gd name="T53" fmla="*/ 116 h 401"/>
                <a:gd name="T54" fmla="*/ 442 w 497"/>
                <a:gd name="T55" fmla="*/ 347 h 401"/>
                <a:gd name="T56" fmla="*/ 442 w 497"/>
                <a:gd name="T57" fmla="*/ 80 h 401"/>
                <a:gd name="T58" fmla="*/ 442 w 497"/>
                <a:gd name="T59" fmla="*/ 80 h 401"/>
                <a:gd name="T60" fmla="*/ 150 w 497"/>
                <a:gd name="T61" fmla="*/ 80 h 401"/>
                <a:gd name="T62" fmla="*/ 150 w 497"/>
                <a:gd name="T63" fmla="*/ 45 h 401"/>
                <a:gd name="T64" fmla="*/ 442 w 497"/>
                <a:gd name="T65" fmla="*/ 45 h 401"/>
                <a:gd name="T66" fmla="*/ 442 w 497"/>
                <a:gd name="T67" fmla="*/ 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01">
                  <a:moveTo>
                    <a:pt x="442" y="0"/>
                  </a:moveTo>
                  <a:lnTo>
                    <a:pt x="442" y="0"/>
                  </a:lnTo>
                  <a:cubicBezTo>
                    <a:pt x="53" y="0"/>
                    <a:pt x="53" y="0"/>
                    <a:pt x="53" y="0"/>
                  </a:cubicBezTo>
                  <a:cubicBezTo>
                    <a:pt x="17" y="0"/>
                    <a:pt x="0" y="19"/>
                    <a:pt x="0" y="45"/>
                  </a:cubicBezTo>
                  <a:cubicBezTo>
                    <a:pt x="0" y="347"/>
                    <a:pt x="0" y="347"/>
                    <a:pt x="0" y="347"/>
                  </a:cubicBezTo>
                  <a:cubicBezTo>
                    <a:pt x="0" y="373"/>
                    <a:pt x="17" y="400"/>
                    <a:pt x="53" y="400"/>
                  </a:cubicBezTo>
                  <a:cubicBezTo>
                    <a:pt x="442" y="400"/>
                    <a:pt x="442" y="400"/>
                    <a:pt x="442" y="400"/>
                  </a:cubicBezTo>
                  <a:cubicBezTo>
                    <a:pt x="469" y="400"/>
                    <a:pt x="496" y="373"/>
                    <a:pt x="496" y="347"/>
                  </a:cubicBezTo>
                  <a:cubicBezTo>
                    <a:pt x="496" y="45"/>
                    <a:pt x="496" y="45"/>
                    <a:pt x="496" y="45"/>
                  </a:cubicBezTo>
                  <a:cubicBezTo>
                    <a:pt x="496" y="19"/>
                    <a:pt x="469" y="0"/>
                    <a:pt x="442" y="0"/>
                  </a:cubicBezTo>
                  <a:close/>
                  <a:moveTo>
                    <a:pt x="114" y="45"/>
                  </a:moveTo>
                  <a:lnTo>
                    <a:pt x="114" y="45"/>
                  </a:lnTo>
                  <a:cubicBezTo>
                    <a:pt x="123" y="45"/>
                    <a:pt x="132" y="54"/>
                    <a:pt x="132" y="63"/>
                  </a:cubicBezTo>
                  <a:cubicBezTo>
                    <a:pt x="132" y="72"/>
                    <a:pt x="123" y="80"/>
                    <a:pt x="114" y="80"/>
                  </a:cubicBezTo>
                  <a:cubicBezTo>
                    <a:pt x="106" y="80"/>
                    <a:pt x="97" y="72"/>
                    <a:pt x="97" y="63"/>
                  </a:cubicBezTo>
                  <a:cubicBezTo>
                    <a:pt x="97" y="54"/>
                    <a:pt x="106" y="45"/>
                    <a:pt x="114" y="45"/>
                  </a:cubicBezTo>
                  <a:close/>
                  <a:moveTo>
                    <a:pt x="44" y="63"/>
                  </a:moveTo>
                  <a:lnTo>
                    <a:pt x="44" y="63"/>
                  </a:lnTo>
                  <a:cubicBezTo>
                    <a:pt x="44" y="54"/>
                    <a:pt x="53" y="45"/>
                    <a:pt x="61" y="45"/>
                  </a:cubicBezTo>
                  <a:cubicBezTo>
                    <a:pt x="70" y="45"/>
                    <a:pt x="79" y="54"/>
                    <a:pt x="79" y="63"/>
                  </a:cubicBezTo>
                  <a:cubicBezTo>
                    <a:pt x="79" y="72"/>
                    <a:pt x="70" y="80"/>
                    <a:pt x="61" y="80"/>
                  </a:cubicBezTo>
                  <a:cubicBezTo>
                    <a:pt x="53" y="80"/>
                    <a:pt x="44" y="72"/>
                    <a:pt x="44" y="63"/>
                  </a:cubicBezTo>
                  <a:close/>
                  <a:moveTo>
                    <a:pt x="442" y="347"/>
                  </a:moveTo>
                  <a:lnTo>
                    <a:pt x="442" y="347"/>
                  </a:lnTo>
                  <a:cubicBezTo>
                    <a:pt x="44" y="347"/>
                    <a:pt x="44" y="347"/>
                    <a:pt x="44" y="347"/>
                  </a:cubicBezTo>
                  <a:cubicBezTo>
                    <a:pt x="44" y="116"/>
                    <a:pt x="44" y="116"/>
                    <a:pt x="44" y="116"/>
                  </a:cubicBezTo>
                  <a:cubicBezTo>
                    <a:pt x="442" y="116"/>
                    <a:pt x="442" y="116"/>
                    <a:pt x="442" y="116"/>
                  </a:cubicBezTo>
                  <a:lnTo>
                    <a:pt x="442" y="347"/>
                  </a:lnTo>
                  <a:close/>
                  <a:moveTo>
                    <a:pt x="442" y="80"/>
                  </a:moveTo>
                  <a:lnTo>
                    <a:pt x="442" y="80"/>
                  </a:lnTo>
                  <a:cubicBezTo>
                    <a:pt x="150" y="80"/>
                    <a:pt x="150" y="80"/>
                    <a:pt x="150" y="80"/>
                  </a:cubicBezTo>
                  <a:cubicBezTo>
                    <a:pt x="150" y="45"/>
                    <a:pt x="150" y="45"/>
                    <a:pt x="150" y="45"/>
                  </a:cubicBezTo>
                  <a:cubicBezTo>
                    <a:pt x="442" y="45"/>
                    <a:pt x="442" y="45"/>
                    <a:pt x="442" y="45"/>
                  </a:cubicBezTo>
                  <a:lnTo>
                    <a:pt x="442" y="80"/>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7" name="Freeform 82"/>
            <p:cNvSpPr>
              <a:spLocks noChangeArrowheads="1"/>
            </p:cNvSpPr>
            <p:nvPr/>
          </p:nvSpPr>
          <p:spPr bwMode="auto">
            <a:xfrm>
              <a:off x="1806893" y="5228868"/>
              <a:ext cx="261659" cy="233874"/>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8" name="Freeform 83"/>
            <p:cNvSpPr>
              <a:spLocks noChangeArrowheads="1"/>
            </p:cNvSpPr>
            <p:nvPr/>
          </p:nvSpPr>
          <p:spPr bwMode="auto">
            <a:xfrm>
              <a:off x="4448961" y="5256654"/>
              <a:ext cx="187562" cy="182931"/>
            </a:xfrm>
            <a:custGeom>
              <a:avLst/>
              <a:gdLst>
                <a:gd name="T0" fmla="*/ 177 w 356"/>
                <a:gd name="T1" fmla="*/ 89 h 347"/>
                <a:gd name="T2" fmla="*/ 177 w 356"/>
                <a:gd name="T3" fmla="*/ 89 h 347"/>
                <a:gd name="T4" fmla="*/ 98 w 356"/>
                <a:gd name="T5" fmla="*/ 169 h 347"/>
                <a:gd name="T6" fmla="*/ 177 w 356"/>
                <a:gd name="T7" fmla="*/ 248 h 347"/>
                <a:gd name="T8" fmla="*/ 257 w 356"/>
                <a:gd name="T9" fmla="*/ 169 h 347"/>
                <a:gd name="T10" fmla="*/ 177 w 356"/>
                <a:gd name="T11" fmla="*/ 89 h 347"/>
                <a:gd name="T12" fmla="*/ 177 w 356"/>
                <a:gd name="T13" fmla="*/ 222 h 347"/>
                <a:gd name="T14" fmla="*/ 177 w 356"/>
                <a:gd name="T15" fmla="*/ 222 h 347"/>
                <a:gd name="T16" fmla="*/ 124 w 356"/>
                <a:gd name="T17" fmla="*/ 169 h 347"/>
                <a:gd name="T18" fmla="*/ 177 w 356"/>
                <a:gd name="T19" fmla="*/ 124 h 347"/>
                <a:gd name="T20" fmla="*/ 230 w 356"/>
                <a:gd name="T21" fmla="*/ 169 h 347"/>
                <a:gd name="T22" fmla="*/ 177 w 356"/>
                <a:gd name="T23" fmla="*/ 222 h 347"/>
                <a:gd name="T24" fmla="*/ 26 w 356"/>
                <a:gd name="T25" fmla="*/ 151 h 347"/>
                <a:gd name="T26" fmla="*/ 26 w 356"/>
                <a:gd name="T27" fmla="*/ 151 h 347"/>
                <a:gd name="T28" fmla="*/ 0 w 356"/>
                <a:gd name="T29" fmla="*/ 169 h 347"/>
                <a:gd name="T30" fmla="*/ 26 w 356"/>
                <a:gd name="T31" fmla="*/ 195 h 347"/>
                <a:gd name="T32" fmla="*/ 53 w 356"/>
                <a:gd name="T33" fmla="*/ 169 h 347"/>
                <a:gd name="T34" fmla="*/ 26 w 356"/>
                <a:gd name="T35" fmla="*/ 151 h 347"/>
                <a:gd name="T36" fmla="*/ 301 w 356"/>
                <a:gd name="T37" fmla="*/ 53 h 347"/>
                <a:gd name="T38" fmla="*/ 301 w 356"/>
                <a:gd name="T39" fmla="*/ 53 h 347"/>
                <a:gd name="T40" fmla="*/ 266 w 356"/>
                <a:gd name="T41" fmla="*/ 53 h 347"/>
                <a:gd name="T42" fmla="*/ 266 w 356"/>
                <a:gd name="T43" fmla="*/ 89 h 347"/>
                <a:gd name="T44" fmla="*/ 292 w 356"/>
                <a:gd name="T45" fmla="*/ 80 h 347"/>
                <a:gd name="T46" fmla="*/ 301 w 356"/>
                <a:gd name="T47" fmla="*/ 53 h 347"/>
                <a:gd name="T48" fmla="*/ 328 w 356"/>
                <a:gd name="T49" fmla="*/ 151 h 347"/>
                <a:gd name="T50" fmla="*/ 328 w 356"/>
                <a:gd name="T51" fmla="*/ 151 h 347"/>
                <a:gd name="T52" fmla="*/ 301 w 356"/>
                <a:gd name="T53" fmla="*/ 169 h 347"/>
                <a:gd name="T54" fmla="*/ 328 w 356"/>
                <a:gd name="T55" fmla="*/ 195 h 347"/>
                <a:gd name="T56" fmla="*/ 355 w 356"/>
                <a:gd name="T57" fmla="*/ 169 h 347"/>
                <a:gd name="T58" fmla="*/ 328 w 356"/>
                <a:gd name="T59" fmla="*/ 151 h 347"/>
                <a:gd name="T60" fmla="*/ 177 w 356"/>
                <a:gd name="T61" fmla="*/ 292 h 347"/>
                <a:gd name="T62" fmla="*/ 177 w 356"/>
                <a:gd name="T63" fmla="*/ 292 h 347"/>
                <a:gd name="T64" fmla="*/ 159 w 356"/>
                <a:gd name="T65" fmla="*/ 320 h 347"/>
                <a:gd name="T66" fmla="*/ 177 w 356"/>
                <a:gd name="T67" fmla="*/ 346 h 347"/>
                <a:gd name="T68" fmla="*/ 195 w 356"/>
                <a:gd name="T69" fmla="*/ 320 h 347"/>
                <a:gd name="T70" fmla="*/ 177 w 356"/>
                <a:gd name="T71" fmla="*/ 292 h 347"/>
                <a:gd name="T72" fmla="*/ 61 w 356"/>
                <a:gd name="T73" fmla="*/ 266 h 347"/>
                <a:gd name="T74" fmla="*/ 61 w 356"/>
                <a:gd name="T75" fmla="*/ 266 h 347"/>
                <a:gd name="T76" fmla="*/ 53 w 356"/>
                <a:gd name="T77" fmla="*/ 292 h 347"/>
                <a:gd name="T78" fmla="*/ 89 w 356"/>
                <a:gd name="T79" fmla="*/ 292 h 347"/>
                <a:gd name="T80" fmla="*/ 89 w 356"/>
                <a:gd name="T81" fmla="*/ 257 h 347"/>
                <a:gd name="T82" fmla="*/ 61 w 356"/>
                <a:gd name="T83" fmla="*/ 266 h 347"/>
                <a:gd name="T84" fmla="*/ 53 w 356"/>
                <a:gd name="T85" fmla="*/ 53 h 347"/>
                <a:gd name="T86" fmla="*/ 53 w 356"/>
                <a:gd name="T87" fmla="*/ 53 h 347"/>
                <a:gd name="T88" fmla="*/ 53 w 356"/>
                <a:gd name="T89" fmla="*/ 80 h 347"/>
                <a:gd name="T90" fmla="*/ 89 w 356"/>
                <a:gd name="T91" fmla="*/ 89 h 347"/>
                <a:gd name="T92" fmla="*/ 89 w 356"/>
                <a:gd name="T93" fmla="*/ 53 h 347"/>
                <a:gd name="T94" fmla="*/ 53 w 356"/>
                <a:gd name="T95" fmla="*/ 53 h 347"/>
                <a:gd name="T96" fmla="*/ 266 w 356"/>
                <a:gd name="T97" fmla="*/ 292 h 347"/>
                <a:gd name="T98" fmla="*/ 266 w 356"/>
                <a:gd name="T99" fmla="*/ 292 h 347"/>
                <a:gd name="T100" fmla="*/ 301 w 356"/>
                <a:gd name="T101" fmla="*/ 292 h 347"/>
                <a:gd name="T102" fmla="*/ 292 w 356"/>
                <a:gd name="T103" fmla="*/ 266 h 347"/>
                <a:gd name="T104" fmla="*/ 266 w 356"/>
                <a:gd name="T105" fmla="*/ 257 h 347"/>
                <a:gd name="T106" fmla="*/ 266 w 356"/>
                <a:gd name="T107" fmla="*/ 292 h 347"/>
                <a:gd name="T108" fmla="*/ 177 w 356"/>
                <a:gd name="T109" fmla="*/ 45 h 347"/>
                <a:gd name="T110" fmla="*/ 177 w 356"/>
                <a:gd name="T111" fmla="*/ 45 h 347"/>
                <a:gd name="T112" fmla="*/ 195 w 356"/>
                <a:gd name="T113" fmla="*/ 18 h 347"/>
                <a:gd name="T114" fmla="*/ 177 w 356"/>
                <a:gd name="T115" fmla="*/ 0 h 347"/>
                <a:gd name="T116" fmla="*/ 159 w 356"/>
                <a:gd name="T117" fmla="*/ 18 h 347"/>
                <a:gd name="T118" fmla="*/ 177 w 356"/>
                <a:gd name="T11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6" h="347">
                  <a:moveTo>
                    <a:pt x="177" y="89"/>
                  </a:moveTo>
                  <a:lnTo>
                    <a:pt x="177" y="89"/>
                  </a:lnTo>
                  <a:cubicBezTo>
                    <a:pt x="133" y="89"/>
                    <a:pt x="98" y="124"/>
                    <a:pt x="98" y="169"/>
                  </a:cubicBezTo>
                  <a:cubicBezTo>
                    <a:pt x="98" y="213"/>
                    <a:pt x="133" y="248"/>
                    <a:pt x="177" y="248"/>
                  </a:cubicBezTo>
                  <a:cubicBezTo>
                    <a:pt x="221" y="248"/>
                    <a:pt x="257" y="213"/>
                    <a:pt x="257" y="169"/>
                  </a:cubicBezTo>
                  <a:cubicBezTo>
                    <a:pt x="257" y="124"/>
                    <a:pt x="221" y="89"/>
                    <a:pt x="177" y="89"/>
                  </a:cubicBezTo>
                  <a:close/>
                  <a:moveTo>
                    <a:pt x="177" y="222"/>
                  </a:moveTo>
                  <a:lnTo>
                    <a:pt x="177" y="222"/>
                  </a:lnTo>
                  <a:cubicBezTo>
                    <a:pt x="151" y="222"/>
                    <a:pt x="124" y="195"/>
                    <a:pt x="124" y="169"/>
                  </a:cubicBezTo>
                  <a:cubicBezTo>
                    <a:pt x="124" y="142"/>
                    <a:pt x="151" y="124"/>
                    <a:pt x="177" y="124"/>
                  </a:cubicBezTo>
                  <a:cubicBezTo>
                    <a:pt x="204" y="124"/>
                    <a:pt x="230" y="142"/>
                    <a:pt x="230" y="169"/>
                  </a:cubicBezTo>
                  <a:cubicBezTo>
                    <a:pt x="230" y="195"/>
                    <a:pt x="204" y="222"/>
                    <a:pt x="177" y="222"/>
                  </a:cubicBezTo>
                  <a:close/>
                  <a:moveTo>
                    <a:pt x="26" y="151"/>
                  </a:moveTo>
                  <a:lnTo>
                    <a:pt x="26" y="151"/>
                  </a:lnTo>
                  <a:cubicBezTo>
                    <a:pt x="17" y="151"/>
                    <a:pt x="0" y="160"/>
                    <a:pt x="0" y="169"/>
                  </a:cubicBezTo>
                  <a:cubicBezTo>
                    <a:pt x="0" y="186"/>
                    <a:pt x="17" y="195"/>
                    <a:pt x="26" y="195"/>
                  </a:cubicBezTo>
                  <a:cubicBezTo>
                    <a:pt x="45" y="195"/>
                    <a:pt x="53" y="186"/>
                    <a:pt x="53" y="169"/>
                  </a:cubicBezTo>
                  <a:cubicBezTo>
                    <a:pt x="53" y="160"/>
                    <a:pt x="45" y="151"/>
                    <a:pt x="26" y="151"/>
                  </a:cubicBezTo>
                  <a:close/>
                  <a:moveTo>
                    <a:pt x="301" y="53"/>
                  </a:moveTo>
                  <a:lnTo>
                    <a:pt x="301" y="53"/>
                  </a:lnTo>
                  <a:cubicBezTo>
                    <a:pt x="292" y="45"/>
                    <a:pt x="274" y="45"/>
                    <a:pt x="266" y="53"/>
                  </a:cubicBezTo>
                  <a:cubicBezTo>
                    <a:pt x="257" y="63"/>
                    <a:pt x="257" y="80"/>
                    <a:pt x="266" y="89"/>
                  </a:cubicBezTo>
                  <a:cubicBezTo>
                    <a:pt x="274" y="89"/>
                    <a:pt x="283" y="89"/>
                    <a:pt x="292" y="80"/>
                  </a:cubicBezTo>
                  <a:cubicBezTo>
                    <a:pt x="301" y="71"/>
                    <a:pt x="310" y="53"/>
                    <a:pt x="301" y="53"/>
                  </a:cubicBezTo>
                  <a:close/>
                  <a:moveTo>
                    <a:pt x="328" y="151"/>
                  </a:moveTo>
                  <a:lnTo>
                    <a:pt x="328" y="151"/>
                  </a:lnTo>
                  <a:cubicBezTo>
                    <a:pt x="310" y="151"/>
                    <a:pt x="301" y="160"/>
                    <a:pt x="301" y="169"/>
                  </a:cubicBezTo>
                  <a:cubicBezTo>
                    <a:pt x="301" y="186"/>
                    <a:pt x="310" y="195"/>
                    <a:pt x="328" y="195"/>
                  </a:cubicBezTo>
                  <a:cubicBezTo>
                    <a:pt x="336" y="195"/>
                    <a:pt x="355" y="186"/>
                    <a:pt x="355" y="169"/>
                  </a:cubicBezTo>
                  <a:cubicBezTo>
                    <a:pt x="355" y="160"/>
                    <a:pt x="336" y="151"/>
                    <a:pt x="328" y="151"/>
                  </a:cubicBezTo>
                  <a:close/>
                  <a:moveTo>
                    <a:pt x="177" y="292"/>
                  </a:moveTo>
                  <a:lnTo>
                    <a:pt x="177" y="292"/>
                  </a:lnTo>
                  <a:cubicBezTo>
                    <a:pt x="168" y="292"/>
                    <a:pt x="159" y="311"/>
                    <a:pt x="159" y="320"/>
                  </a:cubicBezTo>
                  <a:cubicBezTo>
                    <a:pt x="159" y="337"/>
                    <a:pt x="168" y="346"/>
                    <a:pt x="177" y="346"/>
                  </a:cubicBezTo>
                  <a:cubicBezTo>
                    <a:pt x="186" y="346"/>
                    <a:pt x="195" y="337"/>
                    <a:pt x="195" y="320"/>
                  </a:cubicBezTo>
                  <a:cubicBezTo>
                    <a:pt x="195" y="311"/>
                    <a:pt x="186" y="292"/>
                    <a:pt x="177" y="292"/>
                  </a:cubicBezTo>
                  <a:close/>
                  <a:moveTo>
                    <a:pt x="61" y="266"/>
                  </a:moveTo>
                  <a:lnTo>
                    <a:pt x="61" y="266"/>
                  </a:lnTo>
                  <a:cubicBezTo>
                    <a:pt x="53" y="275"/>
                    <a:pt x="45" y="284"/>
                    <a:pt x="53" y="292"/>
                  </a:cubicBezTo>
                  <a:cubicBezTo>
                    <a:pt x="61" y="301"/>
                    <a:pt x="80" y="301"/>
                    <a:pt x="89" y="292"/>
                  </a:cubicBezTo>
                  <a:cubicBezTo>
                    <a:pt x="98" y="284"/>
                    <a:pt x="98" y="266"/>
                    <a:pt x="89" y="257"/>
                  </a:cubicBezTo>
                  <a:cubicBezTo>
                    <a:pt x="80" y="248"/>
                    <a:pt x="71" y="257"/>
                    <a:pt x="61" y="266"/>
                  </a:cubicBezTo>
                  <a:close/>
                  <a:moveTo>
                    <a:pt x="53" y="53"/>
                  </a:moveTo>
                  <a:lnTo>
                    <a:pt x="53" y="53"/>
                  </a:lnTo>
                  <a:cubicBezTo>
                    <a:pt x="45" y="63"/>
                    <a:pt x="45" y="71"/>
                    <a:pt x="53" y="80"/>
                  </a:cubicBezTo>
                  <a:cubicBezTo>
                    <a:pt x="71" y="89"/>
                    <a:pt x="80" y="98"/>
                    <a:pt x="89" y="89"/>
                  </a:cubicBezTo>
                  <a:cubicBezTo>
                    <a:pt x="98" y="80"/>
                    <a:pt x="98" y="63"/>
                    <a:pt x="89" y="53"/>
                  </a:cubicBezTo>
                  <a:cubicBezTo>
                    <a:pt x="80" y="45"/>
                    <a:pt x="61" y="45"/>
                    <a:pt x="53" y="53"/>
                  </a:cubicBezTo>
                  <a:close/>
                  <a:moveTo>
                    <a:pt x="266" y="292"/>
                  </a:moveTo>
                  <a:lnTo>
                    <a:pt x="266" y="292"/>
                  </a:lnTo>
                  <a:cubicBezTo>
                    <a:pt x="274" y="301"/>
                    <a:pt x="292" y="301"/>
                    <a:pt x="301" y="292"/>
                  </a:cubicBezTo>
                  <a:cubicBezTo>
                    <a:pt x="310" y="284"/>
                    <a:pt x="310" y="275"/>
                    <a:pt x="292" y="266"/>
                  </a:cubicBezTo>
                  <a:cubicBezTo>
                    <a:pt x="283" y="257"/>
                    <a:pt x="274" y="248"/>
                    <a:pt x="266" y="257"/>
                  </a:cubicBezTo>
                  <a:cubicBezTo>
                    <a:pt x="257" y="266"/>
                    <a:pt x="257" y="284"/>
                    <a:pt x="266" y="292"/>
                  </a:cubicBezTo>
                  <a:close/>
                  <a:moveTo>
                    <a:pt x="177" y="45"/>
                  </a:moveTo>
                  <a:lnTo>
                    <a:pt x="177" y="45"/>
                  </a:lnTo>
                  <a:cubicBezTo>
                    <a:pt x="186" y="45"/>
                    <a:pt x="195" y="36"/>
                    <a:pt x="195" y="18"/>
                  </a:cubicBezTo>
                  <a:cubicBezTo>
                    <a:pt x="195" y="9"/>
                    <a:pt x="186" y="0"/>
                    <a:pt x="177" y="0"/>
                  </a:cubicBezTo>
                  <a:cubicBezTo>
                    <a:pt x="168" y="0"/>
                    <a:pt x="159" y="9"/>
                    <a:pt x="159" y="18"/>
                  </a:cubicBezTo>
                  <a:cubicBezTo>
                    <a:pt x="159" y="36"/>
                    <a:pt x="168" y="45"/>
                    <a:pt x="177" y="45"/>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79" name="Freeform 84"/>
            <p:cNvSpPr>
              <a:spLocks noChangeArrowheads="1"/>
            </p:cNvSpPr>
            <p:nvPr/>
          </p:nvSpPr>
          <p:spPr bwMode="auto">
            <a:xfrm>
              <a:off x="4932917" y="5214975"/>
              <a:ext cx="261659" cy="261661"/>
            </a:xfrm>
            <a:custGeom>
              <a:avLst/>
              <a:gdLst>
                <a:gd name="T0" fmla="*/ 469 w 497"/>
                <a:gd name="T1" fmla="*/ 231 h 498"/>
                <a:gd name="T2" fmla="*/ 425 w 497"/>
                <a:gd name="T3" fmla="*/ 249 h 498"/>
                <a:gd name="T4" fmla="*/ 469 w 497"/>
                <a:gd name="T5" fmla="*/ 275 h 498"/>
                <a:gd name="T6" fmla="*/ 469 w 497"/>
                <a:gd name="T7" fmla="*/ 231 h 498"/>
                <a:gd name="T8" fmla="*/ 247 w 497"/>
                <a:gd name="T9" fmla="*/ 116 h 498"/>
                <a:gd name="T10" fmla="*/ 247 w 497"/>
                <a:gd name="T11" fmla="*/ 391 h 498"/>
                <a:gd name="T12" fmla="*/ 247 w 497"/>
                <a:gd name="T13" fmla="*/ 116 h 498"/>
                <a:gd name="T14" fmla="*/ 247 w 497"/>
                <a:gd name="T15" fmla="*/ 346 h 498"/>
                <a:gd name="T16" fmla="*/ 247 w 497"/>
                <a:gd name="T17" fmla="*/ 151 h 498"/>
                <a:gd name="T18" fmla="*/ 247 w 497"/>
                <a:gd name="T19" fmla="*/ 346 h 498"/>
                <a:gd name="T20" fmla="*/ 71 w 497"/>
                <a:gd name="T21" fmla="*/ 249 h 498"/>
                <a:gd name="T22" fmla="*/ 26 w 497"/>
                <a:gd name="T23" fmla="*/ 231 h 498"/>
                <a:gd name="T24" fmla="*/ 26 w 497"/>
                <a:gd name="T25" fmla="*/ 275 h 498"/>
                <a:gd name="T26" fmla="*/ 71 w 497"/>
                <a:gd name="T27" fmla="*/ 249 h 498"/>
                <a:gd name="T28" fmla="*/ 247 w 497"/>
                <a:gd name="T29" fmla="*/ 80 h 498"/>
                <a:gd name="T30" fmla="*/ 265 w 497"/>
                <a:gd name="T31" fmla="*/ 27 h 498"/>
                <a:gd name="T32" fmla="*/ 230 w 497"/>
                <a:gd name="T33" fmla="*/ 27 h 498"/>
                <a:gd name="T34" fmla="*/ 247 w 497"/>
                <a:gd name="T35" fmla="*/ 80 h 498"/>
                <a:gd name="T36" fmla="*/ 247 w 497"/>
                <a:gd name="T37" fmla="*/ 426 h 498"/>
                <a:gd name="T38" fmla="*/ 230 w 497"/>
                <a:gd name="T39" fmla="*/ 470 h 498"/>
                <a:gd name="T40" fmla="*/ 265 w 497"/>
                <a:gd name="T41" fmla="*/ 470 h 498"/>
                <a:gd name="T42" fmla="*/ 247 w 497"/>
                <a:gd name="T43" fmla="*/ 426 h 498"/>
                <a:gd name="T44" fmla="*/ 434 w 497"/>
                <a:gd name="T45" fmla="*/ 98 h 498"/>
                <a:gd name="T46" fmla="*/ 398 w 497"/>
                <a:gd name="T47" fmla="*/ 72 h 498"/>
                <a:gd name="T48" fmla="*/ 380 w 497"/>
                <a:gd name="T49" fmla="*/ 116 h 498"/>
                <a:gd name="T50" fmla="*/ 434 w 497"/>
                <a:gd name="T51" fmla="*/ 98 h 498"/>
                <a:gd name="T52" fmla="*/ 79 w 497"/>
                <a:gd name="T53" fmla="*/ 391 h 498"/>
                <a:gd name="T54" fmla="*/ 61 w 497"/>
                <a:gd name="T55" fmla="*/ 435 h 498"/>
                <a:gd name="T56" fmla="*/ 106 w 497"/>
                <a:gd name="T57" fmla="*/ 417 h 498"/>
                <a:gd name="T58" fmla="*/ 79 w 497"/>
                <a:gd name="T59" fmla="*/ 391 h 498"/>
                <a:gd name="T60" fmla="*/ 97 w 497"/>
                <a:gd name="T61" fmla="*/ 72 h 498"/>
                <a:gd name="T62" fmla="*/ 61 w 497"/>
                <a:gd name="T63" fmla="*/ 98 h 498"/>
                <a:gd name="T64" fmla="*/ 115 w 497"/>
                <a:gd name="T65" fmla="*/ 116 h 498"/>
                <a:gd name="T66" fmla="*/ 97 w 497"/>
                <a:gd name="T67" fmla="*/ 72 h 498"/>
                <a:gd name="T68" fmla="*/ 380 w 497"/>
                <a:gd name="T69" fmla="*/ 417 h 498"/>
                <a:gd name="T70" fmla="*/ 434 w 497"/>
                <a:gd name="T71" fmla="*/ 435 h 498"/>
                <a:gd name="T72" fmla="*/ 416 w 497"/>
                <a:gd name="T73" fmla="*/ 391 h 498"/>
                <a:gd name="T74" fmla="*/ 380 w 497"/>
                <a:gd name="T75" fmla="*/ 41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98">
                  <a:moveTo>
                    <a:pt x="469" y="231"/>
                  </a:moveTo>
                  <a:lnTo>
                    <a:pt x="469" y="231"/>
                  </a:lnTo>
                  <a:cubicBezTo>
                    <a:pt x="469" y="231"/>
                    <a:pt x="451" y="231"/>
                    <a:pt x="443" y="231"/>
                  </a:cubicBezTo>
                  <a:cubicBezTo>
                    <a:pt x="434" y="231"/>
                    <a:pt x="425" y="240"/>
                    <a:pt x="425" y="249"/>
                  </a:cubicBezTo>
                  <a:cubicBezTo>
                    <a:pt x="425" y="266"/>
                    <a:pt x="434" y="275"/>
                    <a:pt x="443" y="275"/>
                  </a:cubicBezTo>
                  <a:cubicBezTo>
                    <a:pt x="451" y="275"/>
                    <a:pt x="469" y="275"/>
                    <a:pt x="469" y="275"/>
                  </a:cubicBezTo>
                  <a:cubicBezTo>
                    <a:pt x="487" y="275"/>
                    <a:pt x="496" y="266"/>
                    <a:pt x="496" y="249"/>
                  </a:cubicBezTo>
                  <a:cubicBezTo>
                    <a:pt x="496" y="240"/>
                    <a:pt x="487" y="231"/>
                    <a:pt x="469" y="231"/>
                  </a:cubicBezTo>
                  <a:close/>
                  <a:moveTo>
                    <a:pt x="247" y="116"/>
                  </a:moveTo>
                  <a:lnTo>
                    <a:pt x="247" y="116"/>
                  </a:lnTo>
                  <a:cubicBezTo>
                    <a:pt x="168" y="116"/>
                    <a:pt x="115" y="178"/>
                    <a:pt x="115" y="249"/>
                  </a:cubicBezTo>
                  <a:cubicBezTo>
                    <a:pt x="115" y="328"/>
                    <a:pt x="168" y="391"/>
                    <a:pt x="247" y="391"/>
                  </a:cubicBezTo>
                  <a:cubicBezTo>
                    <a:pt x="327" y="391"/>
                    <a:pt x="380" y="328"/>
                    <a:pt x="380" y="249"/>
                  </a:cubicBezTo>
                  <a:cubicBezTo>
                    <a:pt x="380" y="178"/>
                    <a:pt x="327" y="116"/>
                    <a:pt x="247" y="116"/>
                  </a:cubicBezTo>
                  <a:close/>
                  <a:moveTo>
                    <a:pt x="247" y="346"/>
                  </a:moveTo>
                  <a:lnTo>
                    <a:pt x="247" y="346"/>
                  </a:lnTo>
                  <a:cubicBezTo>
                    <a:pt x="194" y="346"/>
                    <a:pt x="150" y="302"/>
                    <a:pt x="150" y="249"/>
                  </a:cubicBezTo>
                  <a:cubicBezTo>
                    <a:pt x="150" y="196"/>
                    <a:pt x="194" y="151"/>
                    <a:pt x="247" y="151"/>
                  </a:cubicBezTo>
                  <a:cubicBezTo>
                    <a:pt x="300" y="151"/>
                    <a:pt x="345" y="196"/>
                    <a:pt x="345" y="249"/>
                  </a:cubicBezTo>
                  <a:cubicBezTo>
                    <a:pt x="345" y="302"/>
                    <a:pt x="300" y="346"/>
                    <a:pt x="247" y="346"/>
                  </a:cubicBezTo>
                  <a:close/>
                  <a:moveTo>
                    <a:pt x="71" y="249"/>
                  </a:moveTo>
                  <a:lnTo>
                    <a:pt x="71" y="249"/>
                  </a:lnTo>
                  <a:cubicBezTo>
                    <a:pt x="71" y="240"/>
                    <a:pt x="61" y="231"/>
                    <a:pt x="53" y="231"/>
                  </a:cubicBezTo>
                  <a:cubicBezTo>
                    <a:pt x="44" y="231"/>
                    <a:pt x="26" y="231"/>
                    <a:pt x="26" y="231"/>
                  </a:cubicBezTo>
                  <a:cubicBezTo>
                    <a:pt x="8" y="231"/>
                    <a:pt x="0" y="240"/>
                    <a:pt x="0" y="249"/>
                  </a:cubicBezTo>
                  <a:cubicBezTo>
                    <a:pt x="0" y="266"/>
                    <a:pt x="8" y="275"/>
                    <a:pt x="26" y="275"/>
                  </a:cubicBezTo>
                  <a:cubicBezTo>
                    <a:pt x="26" y="275"/>
                    <a:pt x="44" y="275"/>
                    <a:pt x="53" y="275"/>
                  </a:cubicBezTo>
                  <a:cubicBezTo>
                    <a:pt x="61" y="275"/>
                    <a:pt x="71" y="266"/>
                    <a:pt x="71" y="249"/>
                  </a:cubicBezTo>
                  <a:close/>
                  <a:moveTo>
                    <a:pt x="247" y="80"/>
                  </a:moveTo>
                  <a:lnTo>
                    <a:pt x="247" y="80"/>
                  </a:lnTo>
                  <a:cubicBezTo>
                    <a:pt x="256" y="80"/>
                    <a:pt x="265" y="62"/>
                    <a:pt x="265" y="53"/>
                  </a:cubicBezTo>
                  <a:cubicBezTo>
                    <a:pt x="265" y="45"/>
                    <a:pt x="265" y="36"/>
                    <a:pt x="265" y="27"/>
                  </a:cubicBezTo>
                  <a:cubicBezTo>
                    <a:pt x="265" y="18"/>
                    <a:pt x="256" y="0"/>
                    <a:pt x="247" y="0"/>
                  </a:cubicBezTo>
                  <a:cubicBezTo>
                    <a:pt x="239" y="0"/>
                    <a:pt x="230" y="18"/>
                    <a:pt x="230" y="27"/>
                  </a:cubicBezTo>
                  <a:cubicBezTo>
                    <a:pt x="230" y="36"/>
                    <a:pt x="230" y="45"/>
                    <a:pt x="230" y="53"/>
                  </a:cubicBezTo>
                  <a:cubicBezTo>
                    <a:pt x="230" y="62"/>
                    <a:pt x="239" y="80"/>
                    <a:pt x="247" y="80"/>
                  </a:cubicBezTo>
                  <a:close/>
                  <a:moveTo>
                    <a:pt x="247" y="426"/>
                  </a:moveTo>
                  <a:lnTo>
                    <a:pt x="247" y="426"/>
                  </a:lnTo>
                  <a:cubicBezTo>
                    <a:pt x="239" y="426"/>
                    <a:pt x="230" y="435"/>
                    <a:pt x="230" y="453"/>
                  </a:cubicBezTo>
                  <a:lnTo>
                    <a:pt x="230" y="470"/>
                  </a:lnTo>
                  <a:cubicBezTo>
                    <a:pt x="230" y="488"/>
                    <a:pt x="239" y="497"/>
                    <a:pt x="247" y="497"/>
                  </a:cubicBezTo>
                  <a:cubicBezTo>
                    <a:pt x="256" y="497"/>
                    <a:pt x="265" y="488"/>
                    <a:pt x="265" y="470"/>
                  </a:cubicBezTo>
                  <a:lnTo>
                    <a:pt x="265" y="453"/>
                  </a:lnTo>
                  <a:cubicBezTo>
                    <a:pt x="265" y="435"/>
                    <a:pt x="256" y="426"/>
                    <a:pt x="247" y="426"/>
                  </a:cubicBezTo>
                  <a:close/>
                  <a:moveTo>
                    <a:pt x="434" y="98"/>
                  </a:moveTo>
                  <a:lnTo>
                    <a:pt x="434" y="98"/>
                  </a:lnTo>
                  <a:cubicBezTo>
                    <a:pt x="443" y="89"/>
                    <a:pt x="443" y="72"/>
                    <a:pt x="434" y="62"/>
                  </a:cubicBezTo>
                  <a:cubicBezTo>
                    <a:pt x="425" y="53"/>
                    <a:pt x="416" y="62"/>
                    <a:pt x="398" y="72"/>
                  </a:cubicBezTo>
                  <a:cubicBezTo>
                    <a:pt x="398" y="72"/>
                    <a:pt x="390" y="80"/>
                    <a:pt x="380" y="89"/>
                  </a:cubicBezTo>
                  <a:cubicBezTo>
                    <a:pt x="372" y="98"/>
                    <a:pt x="372" y="107"/>
                    <a:pt x="380" y="116"/>
                  </a:cubicBezTo>
                  <a:cubicBezTo>
                    <a:pt x="390" y="125"/>
                    <a:pt x="407" y="125"/>
                    <a:pt x="416" y="116"/>
                  </a:cubicBezTo>
                  <a:cubicBezTo>
                    <a:pt x="416" y="107"/>
                    <a:pt x="425" y="98"/>
                    <a:pt x="434" y="98"/>
                  </a:cubicBezTo>
                  <a:close/>
                  <a:moveTo>
                    <a:pt x="79" y="391"/>
                  </a:moveTo>
                  <a:lnTo>
                    <a:pt x="79" y="391"/>
                  </a:lnTo>
                  <a:cubicBezTo>
                    <a:pt x="79" y="391"/>
                    <a:pt x="71" y="400"/>
                    <a:pt x="61" y="408"/>
                  </a:cubicBezTo>
                  <a:cubicBezTo>
                    <a:pt x="53" y="417"/>
                    <a:pt x="53" y="426"/>
                    <a:pt x="61" y="435"/>
                  </a:cubicBezTo>
                  <a:cubicBezTo>
                    <a:pt x="71" y="444"/>
                    <a:pt x="79" y="444"/>
                    <a:pt x="97" y="435"/>
                  </a:cubicBezTo>
                  <a:lnTo>
                    <a:pt x="106" y="417"/>
                  </a:lnTo>
                  <a:cubicBezTo>
                    <a:pt x="124" y="408"/>
                    <a:pt x="124" y="391"/>
                    <a:pt x="115" y="381"/>
                  </a:cubicBezTo>
                  <a:cubicBezTo>
                    <a:pt x="106" y="381"/>
                    <a:pt x="88" y="381"/>
                    <a:pt x="79" y="391"/>
                  </a:cubicBezTo>
                  <a:close/>
                  <a:moveTo>
                    <a:pt x="97" y="72"/>
                  </a:moveTo>
                  <a:lnTo>
                    <a:pt x="97" y="72"/>
                  </a:lnTo>
                  <a:cubicBezTo>
                    <a:pt x="79" y="62"/>
                    <a:pt x="71" y="53"/>
                    <a:pt x="61" y="62"/>
                  </a:cubicBezTo>
                  <a:cubicBezTo>
                    <a:pt x="53" y="72"/>
                    <a:pt x="53" y="89"/>
                    <a:pt x="61" y="98"/>
                  </a:cubicBezTo>
                  <a:cubicBezTo>
                    <a:pt x="71" y="98"/>
                    <a:pt x="79" y="107"/>
                    <a:pt x="79" y="116"/>
                  </a:cubicBezTo>
                  <a:cubicBezTo>
                    <a:pt x="88" y="125"/>
                    <a:pt x="106" y="125"/>
                    <a:pt x="115" y="116"/>
                  </a:cubicBezTo>
                  <a:cubicBezTo>
                    <a:pt x="124" y="107"/>
                    <a:pt x="124" y="98"/>
                    <a:pt x="106" y="89"/>
                  </a:cubicBezTo>
                  <a:cubicBezTo>
                    <a:pt x="106" y="80"/>
                    <a:pt x="97" y="72"/>
                    <a:pt x="97" y="72"/>
                  </a:cubicBezTo>
                  <a:close/>
                  <a:moveTo>
                    <a:pt x="380" y="417"/>
                  </a:moveTo>
                  <a:lnTo>
                    <a:pt x="380" y="417"/>
                  </a:lnTo>
                  <a:cubicBezTo>
                    <a:pt x="390" y="417"/>
                    <a:pt x="398" y="435"/>
                    <a:pt x="398" y="435"/>
                  </a:cubicBezTo>
                  <a:cubicBezTo>
                    <a:pt x="416" y="444"/>
                    <a:pt x="425" y="444"/>
                    <a:pt x="434" y="435"/>
                  </a:cubicBezTo>
                  <a:cubicBezTo>
                    <a:pt x="443" y="426"/>
                    <a:pt x="443" y="417"/>
                    <a:pt x="434" y="408"/>
                  </a:cubicBezTo>
                  <a:cubicBezTo>
                    <a:pt x="425" y="400"/>
                    <a:pt x="416" y="391"/>
                    <a:pt x="416" y="391"/>
                  </a:cubicBezTo>
                  <a:cubicBezTo>
                    <a:pt x="407" y="381"/>
                    <a:pt x="390" y="381"/>
                    <a:pt x="380" y="381"/>
                  </a:cubicBezTo>
                  <a:cubicBezTo>
                    <a:pt x="372" y="391"/>
                    <a:pt x="372" y="408"/>
                    <a:pt x="380" y="417"/>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0" name="Freeform 85"/>
            <p:cNvSpPr>
              <a:spLocks noChangeArrowheads="1"/>
            </p:cNvSpPr>
            <p:nvPr/>
          </p:nvSpPr>
          <p:spPr bwMode="auto">
            <a:xfrm>
              <a:off x="1299781" y="3149482"/>
              <a:ext cx="233874" cy="229242"/>
            </a:xfrm>
            <a:custGeom>
              <a:avLst/>
              <a:gdLst>
                <a:gd name="T0" fmla="*/ 443 w 444"/>
                <a:gd name="T1" fmla="*/ 159 h 435"/>
                <a:gd name="T2" fmla="*/ 284 w 444"/>
                <a:gd name="T3" fmla="*/ 159 h 435"/>
                <a:gd name="T4" fmla="*/ 222 w 444"/>
                <a:gd name="T5" fmla="*/ 0 h 435"/>
                <a:gd name="T6" fmla="*/ 160 w 444"/>
                <a:gd name="T7" fmla="*/ 159 h 435"/>
                <a:gd name="T8" fmla="*/ 0 w 444"/>
                <a:gd name="T9" fmla="*/ 159 h 435"/>
                <a:gd name="T10" fmla="*/ 133 w 444"/>
                <a:gd name="T11" fmla="*/ 256 h 435"/>
                <a:gd name="T12" fmla="*/ 88 w 444"/>
                <a:gd name="T13" fmla="*/ 434 h 435"/>
                <a:gd name="T14" fmla="*/ 222 w 444"/>
                <a:gd name="T15" fmla="*/ 327 h 435"/>
                <a:gd name="T16" fmla="*/ 354 w 444"/>
                <a:gd name="T17" fmla="*/ 434 h 435"/>
                <a:gd name="T18" fmla="*/ 310 w 444"/>
                <a:gd name="T19" fmla="*/ 256 h 435"/>
                <a:gd name="T20" fmla="*/ 443 w 444"/>
                <a:gd name="T21" fmla="*/ 159 h 435"/>
                <a:gd name="T22" fmla="*/ 222 w 444"/>
                <a:gd name="T23" fmla="*/ 283 h 435"/>
                <a:gd name="T24" fmla="*/ 141 w 444"/>
                <a:gd name="T25" fmla="*/ 344 h 435"/>
                <a:gd name="T26" fmla="*/ 177 w 444"/>
                <a:gd name="T27" fmla="*/ 256 h 435"/>
                <a:gd name="T28" fmla="*/ 106 w 444"/>
                <a:gd name="T29" fmla="*/ 194 h 435"/>
                <a:gd name="T30" fmla="*/ 195 w 444"/>
                <a:gd name="T31" fmla="*/ 203 h 435"/>
                <a:gd name="T32" fmla="*/ 222 w 444"/>
                <a:gd name="T33" fmla="*/ 97 h 435"/>
                <a:gd name="T34" fmla="*/ 248 w 444"/>
                <a:gd name="T35" fmla="*/ 203 h 435"/>
                <a:gd name="T36" fmla="*/ 337 w 444"/>
                <a:gd name="T37" fmla="*/ 194 h 435"/>
                <a:gd name="T38" fmla="*/ 266 w 444"/>
                <a:gd name="T39" fmla="*/ 256 h 435"/>
                <a:gd name="T40" fmla="*/ 293 w 444"/>
                <a:gd name="T41" fmla="*/ 344 h 435"/>
                <a:gd name="T42" fmla="*/ 222 w 444"/>
                <a:gd name="T43" fmla="*/ 28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4" h="435">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1" name="Freeform 86"/>
            <p:cNvSpPr>
              <a:spLocks noChangeArrowheads="1"/>
            </p:cNvSpPr>
            <p:nvPr/>
          </p:nvSpPr>
          <p:spPr bwMode="auto">
            <a:xfrm>
              <a:off x="8072834" y="2647004"/>
              <a:ext cx="231558" cy="187561"/>
            </a:xfrm>
            <a:custGeom>
              <a:avLst/>
              <a:gdLst>
                <a:gd name="T0" fmla="*/ 398 w 443"/>
                <a:gd name="T1" fmla="*/ 36 h 356"/>
                <a:gd name="T2" fmla="*/ 398 w 443"/>
                <a:gd name="T3" fmla="*/ 36 h 356"/>
                <a:gd name="T4" fmla="*/ 247 w 443"/>
                <a:gd name="T5" fmla="*/ 36 h 356"/>
                <a:gd name="T6" fmla="*/ 221 w 443"/>
                <a:gd name="T7" fmla="*/ 62 h 356"/>
                <a:gd name="T8" fmla="*/ 194 w 443"/>
                <a:gd name="T9" fmla="*/ 36 h 356"/>
                <a:gd name="T10" fmla="*/ 44 w 443"/>
                <a:gd name="T11" fmla="*/ 36 h 356"/>
                <a:gd name="T12" fmla="*/ 44 w 443"/>
                <a:gd name="T13" fmla="*/ 186 h 356"/>
                <a:gd name="T14" fmla="*/ 221 w 443"/>
                <a:gd name="T15" fmla="*/ 355 h 356"/>
                <a:gd name="T16" fmla="*/ 398 w 443"/>
                <a:gd name="T17" fmla="*/ 186 h 356"/>
                <a:gd name="T18" fmla="*/ 398 w 443"/>
                <a:gd name="T19" fmla="*/ 36 h 356"/>
                <a:gd name="T20" fmla="*/ 372 w 443"/>
                <a:gd name="T21" fmla="*/ 160 h 356"/>
                <a:gd name="T22" fmla="*/ 372 w 443"/>
                <a:gd name="T23" fmla="*/ 160 h 356"/>
                <a:gd name="T24" fmla="*/ 221 w 443"/>
                <a:gd name="T25" fmla="*/ 301 h 356"/>
                <a:gd name="T26" fmla="*/ 70 w 443"/>
                <a:gd name="T27" fmla="*/ 160 h 356"/>
                <a:gd name="T28" fmla="*/ 44 w 443"/>
                <a:gd name="T29" fmla="*/ 116 h 356"/>
                <a:gd name="T30" fmla="*/ 70 w 443"/>
                <a:gd name="T31" fmla="*/ 62 h 356"/>
                <a:gd name="T32" fmla="*/ 115 w 443"/>
                <a:gd name="T33" fmla="*/ 45 h 356"/>
                <a:gd name="T34" fmla="*/ 168 w 443"/>
                <a:gd name="T35" fmla="*/ 71 h 356"/>
                <a:gd name="T36" fmla="*/ 221 w 443"/>
                <a:gd name="T37" fmla="*/ 116 h 356"/>
                <a:gd name="T38" fmla="*/ 275 w 443"/>
                <a:gd name="T39" fmla="*/ 71 h 356"/>
                <a:gd name="T40" fmla="*/ 328 w 443"/>
                <a:gd name="T41" fmla="*/ 45 h 356"/>
                <a:gd name="T42" fmla="*/ 372 w 443"/>
                <a:gd name="T43" fmla="*/ 62 h 356"/>
                <a:gd name="T44" fmla="*/ 398 w 443"/>
                <a:gd name="T45" fmla="*/ 116 h 356"/>
                <a:gd name="T46" fmla="*/ 372 w 443"/>
                <a:gd name="T47" fmla="*/ 16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3" h="356">
                  <a:moveTo>
                    <a:pt x="398" y="36"/>
                  </a:moveTo>
                  <a:lnTo>
                    <a:pt x="398" y="36"/>
                  </a:lnTo>
                  <a:cubicBezTo>
                    <a:pt x="354" y="0"/>
                    <a:pt x="292" y="0"/>
                    <a:pt x="247" y="36"/>
                  </a:cubicBezTo>
                  <a:cubicBezTo>
                    <a:pt x="221" y="62"/>
                    <a:pt x="221" y="62"/>
                    <a:pt x="221" y="62"/>
                  </a:cubicBezTo>
                  <a:cubicBezTo>
                    <a:pt x="194" y="36"/>
                    <a:pt x="194" y="36"/>
                    <a:pt x="194" y="36"/>
                  </a:cubicBezTo>
                  <a:cubicBezTo>
                    <a:pt x="150" y="0"/>
                    <a:pt x="88" y="0"/>
                    <a:pt x="44" y="36"/>
                  </a:cubicBezTo>
                  <a:cubicBezTo>
                    <a:pt x="0" y="80"/>
                    <a:pt x="0" y="151"/>
                    <a:pt x="44" y="186"/>
                  </a:cubicBezTo>
                  <a:cubicBezTo>
                    <a:pt x="221" y="355"/>
                    <a:pt x="221" y="355"/>
                    <a:pt x="221" y="355"/>
                  </a:cubicBezTo>
                  <a:cubicBezTo>
                    <a:pt x="398" y="186"/>
                    <a:pt x="398" y="186"/>
                    <a:pt x="398" y="186"/>
                  </a:cubicBezTo>
                  <a:cubicBezTo>
                    <a:pt x="442" y="151"/>
                    <a:pt x="442" y="80"/>
                    <a:pt x="398" y="36"/>
                  </a:cubicBezTo>
                  <a:close/>
                  <a:moveTo>
                    <a:pt x="372" y="160"/>
                  </a:moveTo>
                  <a:lnTo>
                    <a:pt x="372" y="160"/>
                  </a:lnTo>
                  <a:cubicBezTo>
                    <a:pt x="221" y="301"/>
                    <a:pt x="221" y="301"/>
                    <a:pt x="221" y="301"/>
                  </a:cubicBezTo>
                  <a:cubicBezTo>
                    <a:pt x="70" y="160"/>
                    <a:pt x="70" y="160"/>
                    <a:pt x="70" y="160"/>
                  </a:cubicBezTo>
                  <a:cubicBezTo>
                    <a:pt x="53" y="151"/>
                    <a:pt x="44" y="133"/>
                    <a:pt x="44" y="116"/>
                  </a:cubicBezTo>
                  <a:cubicBezTo>
                    <a:pt x="44" y="89"/>
                    <a:pt x="53" y="80"/>
                    <a:pt x="70" y="62"/>
                  </a:cubicBezTo>
                  <a:cubicBezTo>
                    <a:pt x="79" y="53"/>
                    <a:pt x="97" y="45"/>
                    <a:pt x="115" y="45"/>
                  </a:cubicBezTo>
                  <a:cubicBezTo>
                    <a:pt x="141" y="45"/>
                    <a:pt x="159" y="53"/>
                    <a:pt x="168" y="71"/>
                  </a:cubicBezTo>
                  <a:cubicBezTo>
                    <a:pt x="221" y="116"/>
                    <a:pt x="221" y="116"/>
                    <a:pt x="221" y="116"/>
                  </a:cubicBezTo>
                  <a:cubicBezTo>
                    <a:pt x="275" y="71"/>
                    <a:pt x="275" y="71"/>
                    <a:pt x="275" y="71"/>
                  </a:cubicBezTo>
                  <a:cubicBezTo>
                    <a:pt x="283" y="53"/>
                    <a:pt x="301" y="45"/>
                    <a:pt x="328" y="45"/>
                  </a:cubicBezTo>
                  <a:cubicBezTo>
                    <a:pt x="345" y="45"/>
                    <a:pt x="363" y="53"/>
                    <a:pt x="372" y="62"/>
                  </a:cubicBezTo>
                  <a:cubicBezTo>
                    <a:pt x="389" y="80"/>
                    <a:pt x="398" y="89"/>
                    <a:pt x="398" y="116"/>
                  </a:cubicBezTo>
                  <a:cubicBezTo>
                    <a:pt x="398" y="133"/>
                    <a:pt x="389" y="151"/>
                    <a:pt x="372" y="160"/>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2" name="Freeform 87"/>
            <p:cNvSpPr>
              <a:spLocks noChangeArrowheads="1"/>
            </p:cNvSpPr>
            <p:nvPr/>
          </p:nvSpPr>
          <p:spPr bwMode="auto">
            <a:xfrm>
              <a:off x="2337158" y="4707865"/>
              <a:ext cx="243136" cy="238503"/>
            </a:xfrm>
            <a:custGeom>
              <a:avLst/>
              <a:gdLst>
                <a:gd name="T0" fmla="*/ 115 w 462"/>
                <a:gd name="T1" fmla="*/ 151 h 452"/>
                <a:gd name="T2" fmla="*/ 186 w 462"/>
                <a:gd name="T3" fmla="*/ 97 h 452"/>
                <a:gd name="T4" fmla="*/ 186 w 462"/>
                <a:gd name="T5" fmla="*/ 70 h 452"/>
                <a:gd name="T6" fmla="*/ 44 w 462"/>
                <a:gd name="T7" fmla="*/ 88 h 452"/>
                <a:gd name="T8" fmla="*/ 115 w 462"/>
                <a:gd name="T9" fmla="*/ 151 h 452"/>
                <a:gd name="T10" fmla="*/ 62 w 462"/>
                <a:gd name="T11" fmla="*/ 195 h 452"/>
                <a:gd name="T12" fmla="*/ 26 w 462"/>
                <a:gd name="T13" fmla="*/ 124 h 452"/>
                <a:gd name="T14" fmla="*/ 35 w 462"/>
                <a:gd name="T15" fmla="*/ 336 h 452"/>
                <a:gd name="T16" fmla="*/ 62 w 462"/>
                <a:gd name="T17" fmla="*/ 195 h 452"/>
                <a:gd name="T18" fmla="*/ 230 w 462"/>
                <a:gd name="T19" fmla="*/ 35 h 452"/>
                <a:gd name="T20" fmla="*/ 346 w 462"/>
                <a:gd name="T21" fmla="*/ 26 h 452"/>
                <a:gd name="T22" fmla="*/ 151 w 462"/>
                <a:gd name="T23" fmla="*/ 8 h 452"/>
                <a:gd name="T24" fmla="*/ 230 w 462"/>
                <a:gd name="T25" fmla="*/ 35 h 452"/>
                <a:gd name="T26" fmla="*/ 301 w 462"/>
                <a:gd name="T27" fmla="*/ 266 h 452"/>
                <a:gd name="T28" fmla="*/ 248 w 462"/>
                <a:gd name="T29" fmla="*/ 132 h 452"/>
                <a:gd name="T30" fmla="*/ 204 w 462"/>
                <a:gd name="T31" fmla="*/ 124 h 452"/>
                <a:gd name="T32" fmla="*/ 160 w 462"/>
                <a:gd name="T33" fmla="*/ 195 h 452"/>
                <a:gd name="T34" fmla="*/ 301 w 462"/>
                <a:gd name="T35" fmla="*/ 266 h 452"/>
                <a:gd name="T36" fmla="*/ 363 w 462"/>
                <a:gd name="T37" fmla="*/ 327 h 452"/>
                <a:gd name="T38" fmla="*/ 363 w 462"/>
                <a:gd name="T39" fmla="*/ 407 h 452"/>
                <a:gd name="T40" fmla="*/ 390 w 462"/>
                <a:gd name="T41" fmla="*/ 301 h 452"/>
                <a:gd name="T42" fmla="*/ 292 w 462"/>
                <a:gd name="T43" fmla="*/ 301 h 452"/>
                <a:gd name="T44" fmla="*/ 142 w 462"/>
                <a:gd name="T45" fmla="*/ 239 h 452"/>
                <a:gd name="T46" fmla="*/ 107 w 462"/>
                <a:gd name="T47" fmla="*/ 239 h 452"/>
                <a:gd name="T48" fmla="*/ 142 w 462"/>
                <a:gd name="T49" fmla="*/ 434 h 452"/>
                <a:gd name="T50" fmla="*/ 381 w 462"/>
                <a:gd name="T51" fmla="*/ 53 h 452"/>
                <a:gd name="T52" fmla="*/ 275 w 462"/>
                <a:gd name="T53" fmla="*/ 79 h 452"/>
                <a:gd name="T54" fmla="*/ 275 w 462"/>
                <a:gd name="T55" fmla="*/ 106 h 452"/>
                <a:gd name="T56" fmla="*/ 390 w 462"/>
                <a:gd name="T57" fmla="*/ 266 h 452"/>
                <a:gd name="T58" fmla="*/ 461 w 462"/>
                <a:gd name="T59" fmla="*/ 221 h 452"/>
                <a:gd name="T60" fmla="*/ 319 w 462"/>
                <a:gd name="T61" fmla="*/ 327 h 452"/>
                <a:gd name="T62" fmla="*/ 177 w 462"/>
                <a:gd name="T63" fmla="*/ 443 h 452"/>
                <a:gd name="T64" fmla="*/ 328 w 462"/>
                <a:gd name="T65" fmla="*/ 434 h 452"/>
                <a:gd name="T66" fmla="*/ 328 w 462"/>
                <a:gd name="T67" fmla="*/ 336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2" h="452">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3" name="Freeform 88"/>
            <p:cNvSpPr>
              <a:spLocks noChangeArrowheads="1"/>
            </p:cNvSpPr>
            <p:nvPr/>
          </p:nvSpPr>
          <p:spPr bwMode="auto">
            <a:xfrm>
              <a:off x="5974925" y="5265917"/>
              <a:ext cx="261659" cy="159776"/>
            </a:xfrm>
            <a:custGeom>
              <a:avLst/>
              <a:gdLst>
                <a:gd name="T0" fmla="*/ 186 w 498"/>
                <a:gd name="T1" fmla="*/ 9 h 303"/>
                <a:gd name="T2" fmla="*/ 186 w 498"/>
                <a:gd name="T3" fmla="*/ 9 h 303"/>
                <a:gd name="T4" fmla="*/ 160 w 498"/>
                <a:gd name="T5" fmla="*/ 9 h 303"/>
                <a:gd name="T6" fmla="*/ 0 w 498"/>
                <a:gd name="T7" fmla="*/ 151 h 303"/>
                <a:gd name="T8" fmla="*/ 160 w 498"/>
                <a:gd name="T9" fmla="*/ 293 h 303"/>
                <a:gd name="T10" fmla="*/ 186 w 498"/>
                <a:gd name="T11" fmla="*/ 293 h 303"/>
                <a:gd name="T12" fmla="*/ 186 w 498"/>
                <a:gd name="T13" fmla="*/ 266 h 303"/>
                <a:gd name="T14" fmla="*/ 62 w 498"/>
                <a:gd name="T15" fmla="*/ 151 h 303"/>
                <a:gd name="T16" fmla="*/ 186 w 498"/>
                <a:gd name="T17" fmla="*/ 45 h 303"/>
                <a:gd name="T18" fmla="*/ 186 w 498"/>
                <a:gd name="T19" fmla="*/ 9 h 303"/>
                <a:gd name="T20" fmla="*/ 337 w 498"/>
                <a:gd name="T21" fmla="*/ 9 h 303"/>
                <a:gd name="T22" fmla="*/ 337 w 498"/>
                <a:gd name="T23" fmla="*/ 9 h 303"/>
                <a:gd name="T24" fmla="*/ 311 w 498"/>
                <a:gd name="T25" fmla="*/ 9 h 303"/>
                <a:gd name="T26" fmla="*/ 311 w 498"/>
                <a:gd name="T27" fmla="*/ 45 h 303"/>
                <a:gd name="T28" fmla="*/ 434 w 498"/>
                <a:gd name="T29" fmla="*/ 151 h 303"/>
                <a:gd name="T30" fmla="*/ 311 w 498"/>
                <a:gd name="T31" fmla="*/ 266 h 303"/>
                <a:gd name="T32" fmla="*/ 311 w 498"/>
                <a:gd name="T33" fmla="*/ 293 h 303"/>
                <a:gd name="T34" fmla="*/ 337 w 498"/>
                <a:gd name="T35" fmla="*/ 293 h 303"/>
                <a:gd name="T36" fmla="*/ 497 w 498"/>
                <a:gd name="T37" fmla="*/ 151 h 303"/>
                <a:gd name="T38" fmla="*/ 337 w 498"/>
                <a:gd name="T39" fmla="*/ 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303">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4" name="Freeform 89"/>
            <p:cNvSpPr>
              <a:spLocks noChangeArrowheads="1"/>
            </p:cNvSpPr>
            <p:nvPr/>
          </p:nvSpPr>
          <p:spPr bwMode="auto">
            <a:xfrm>
              <a:off x="7026195" y="4186860"/>
              <a:ext cx="243134" cy="238505"/>
            </a:xfrm>
            <a:custGeom>
              <a:avLst/>
              <a:gdLst>
                <a:gd name="T0" fmla="*/ 230 w 462"/>
                <a:gd name="T1" fmla="*/ 0 h 453"/>
                <a:gd name="T2" fmla="*/ 230 w 462"/>
                <a:gd name="T3" fmla="*/ 0 h 453"/>
                <a:gd name="T4" fmla="*/ 0 w 462"/>
                <a:gd name="T5" fmla="*/ 222 h 453"/>
                <a:gd name="T6" fmla="*/ 230 w 462"/>
                <a:gd name="T7" fmla="*/ 452 h 453"/>
                <a:gd name="T8" fmla="*/ 461 w 462"/>
                <a:gd name="T9" fmla="*/ 222 h 453"/>
                <a:gd name="T10" fmla="*/ 230 w 462"/>
                <a:gd name="T11" fmla="*/ 0 h 453"/>
                <a:gd name="T12" fmla="*/ 230 w 462"/>
                <a:gd name="T13" fmla="*/ 302 h 453"/>
                <a:gd name="T14" fmla="*/ 230 w 462"/>
                <a:gd name="T15" fmla="*/ 302 h 453"/>
                <a:gd name="T16" fmla="*/ 159 w 462"/>
                <a:gd name="T17" fmla="*/ 222 h 453"/>
                <a:gd name="T18" fmla="*/ 230 w 462"/>
                <a:gd name="T19" fmla="*/ 151 h 453"/>
                <a:gd name="T20" fmla="*/ 301 w 462"/>
                <a:gd name="T21" fmla="*/ 222 h 453"/>
                <a:gd name="T22" fmla="*/ 230 w 462"/>
                <a:gd name="T23" fmla="*/ 30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0" y="0"/>
                  </a:moveTo>
                  <a:lnTo>
                    <a:pt x="230" y="0"/>
                  </a:lnTo>
                  <a:cubicBezTo>
                    <a:pt x="106" y="0"/>
                    <a:pt x="0" y="98"/>
                    <a:pt x="0" y="222"/>
                  </a:cubicBezTo>
                  <a:cubicBezTo>
                    <a:pt x="0" y="346"/>
                    <a:pt x="106" y="452"/>
                    <a:pt x="230" y="452"/>
                  </a:cubicBezTo>
                  <a:cubicBezTo>
                    <a:pt x="354" y="452"/>
                    <a:pt x="461" y="346"/>
                    <a:pt x="461" y="222"/>
                  </a:cubicBezTo>
                  <a:cubicBezTo>
                    <a:pt x="461" y="98"/>
                    <a:pt x="354" y="0"/>
                    <a:pt x="230" y="0"/>
                  </a:cubicBezTo>
                  <a:close/>
                  <a:moveTo>
                    <a:pt x="230" y="302"/>
                  </a:moveTo>
                  <a:lnTo>
                    <a:pt x="230" y="302"/>
                  </a:lnTo>
                  <a:cubicBezTo>
                    <a:pt x="186" y="302"/>
                    <a:pt x="159" y="266"/>
                    <a:pt x="159" y="222"/>
                  </a:cubicBezTo>
                  <a:cubicBezTo>
                    <a:pt x="159" y="187"/>
                    <a:pt x="186" y="151"/>
                    <a:pt x="230" y="151"/>
                  </a:cubicBezTo>
                  <a:cubicBezTo>
                    <a:pt x="274" y="151"/>
                    <a:pt x="301" y="187"/>
                    <a:pt x="301" y="222"/>
                  </a:cubicBezTo>
                  <a:cubicBezTo>
                    <a:pt x="301" y="266"/>
                    <a:pt x="274" y="302"/>
                    <a:pt x="230" y="302"/>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5" name="Freeform 90"/>
            <p:cNvSpPr>
              <a:spLocks noChangeArrowheads="1"/>
            </p:cNvSpPr>
            <p:nvPr/>
          </p:nvSpPr>
          <p:spPr bwMode="auto">
            <a:xfrm>
              <a:off x="2327896" y="5279810"/>
              <a:ext cx="261661" cy="129673"/>
            </a:xfrm>
            <a:custGeom>
              <a:avLst/>
              <a:gdLst>
                <a:gd name="T0" fmla="*/ 444 w 498"/>
                <a:gd name="T1" fmla="*/ 0 h 248"/>
                <a:gd name="T2" fmla="*/ 444 w 498"/>
                <a:gd name="T3" fmla="*/ 0 h 248"/>
                <a:gd name="T4" fmla="*/ 53 w 498"/>
                <a:gd name="T5" fmla="*/ 0 h 248"/>
                <a:gd name="T6" fmla="*/ 0 w 498"/>
                <a:gd name="T7" fmla="*/ 53 h 248"/>
                <a:gd name="T8" fmla="*/ 0 w 498"/>
                <a:gd name="T9" fmla="*/ 203 h 248"/>
                <a:gd name="T10" fmla="*/ 53 w 498"/>
                <a:gd name="T11" fmla="*/ 247 h 248"/>
                <a:gd name="T12" fmla="*/ 444 w 498"/>
                <a:gd name="T13" fmla="*/ 247 h 248"/>
                <a:gd name="T14" fmla="*/ 497 w 498"/>
                <a:gd name="T15" fmla="*/ 203 h 248"/>
                <a:gd name="T16" fmla="*/ 497 w 498"/>
                <a:gd name="T17" fmla="*/ 53 h 248"/>
                <a:gd name="T18" fmla="*/ 444 w 498"/>
                <a:gd name="T19" fmla="*/ 0 h 248"/>
                <a:gd name="T20" fmla="*/ 444 w 498"/>
                <a:gd name="T21" fmla="*/ 203 h 248"/>
                <a:gd name="T22" fmla="*/ 444 w 498"/>
                <a:gd name="T23" fmla="*/ 203 h 248"/>
                <a:gd name="T24" fmla="*/ 53 w 498"/>
                <a:gd name="T25" fmla="*/ 203 h 248"/>
                <a:gd name="T26" fmla="*/ 53 w 498"/>
                <a:gd name="T27" fmla="*/ 53 h 248"/>
                <a:gd name="T28" fmla="*/ 444 w 498"/>
                <a:gd name="T29" fmla="*/ 53 h 248"/>
                <a:gd name="T30" fmla="*/ 444 w 498"/>
                <a:gd name="T31" fmla="*/ 203 h 248"/>
                <a:gd name="T32" fmla="*/ 426 w 498"/>
                <a:gd name="T33" fmla="*/ 79 h 248"/>
                <a:gd name="T34" fmla="*/ 426 w 498"/>
                <a:gd name="T35" fmla="*/ 79 h 248"/>
                <a:gd name="T36" fmla="*/ 319 w 498"/>
                <a:gd name="T37" fmla="*/ 79 h 248"/>
                <a:gd name="T38" fmla="*/ 319 w 498"/>
                <a:gd name="T39" fmla="*/ 177 h 248"/>
                <a:gd name="T40" fmla="*/ 426 w 498"/>
                <a:gd name="T41" fmla="*/ 177 h 248"/>
                <a:gd name="T42" fmla="*/ 426 w 498"/>
                <a:gd name="T43" fmla="*/ 79 h 248"/>
                <a:gd name="T44" fmla="*/ 178 w 498"/>
                <a:gd name="T45" fmla="*/ 79 h 248"/>
                <a:gd name="T46" fmla="*/ 178 w 498"/>
                <a:gd name="T47" fmla="*/ 79 h 248"/>
                <a:gd name="T48" fmla="*/ 72 w 498"/>
                <a:gd name="T49" fmla="*/ 79 h 248"/>
                <a:gd name="T50" fmla="*/ 72 w 498"/>
                <a:gd name="T51" fmla="*/ 177 h 248"/>
                <a:gd name="T52" fmla="*/ 178 w 498"/>
                <a:gd name="T53" fmla="*/ 177 h 248"/>
                <a:gd name="T54" fmla="*/ 178 w 498"/>
                <a:gd name="T55" fmla="*/ 79 h 248"/>
                <a:gd name="T56" fmla="*/ 301 w 498"/>
                <a:gd name="T57" fmla="*/ 79 h 248"/>
                <a:gd name="T58" fmla="*/ 301 w 498"/>
                <a:gd name="T59" fmla="*/ 79 h 248"/>
                <a:gd name="T60" fmla="*/ 195 w 498"/>
                <a:gd name="T61" fmla="*/ 79 h 248"/>
                <a:gd name="T62" fmla="*/ 195 w 498"/>
                <a:gd name="T63" fmla="*/ 177 h 248"/>
                <a:gd name="T64" fmla="*/ 301 w 498"/>
                <a:gd name="T65" fmla="*/ 177 h 248"/>
                <a:gd name="T66" fmla="*/ 301 w 498"/>
                <a:gd name="T67"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8" h="248">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6" name="Freeform 91"/>
            <p:cNvSpPr>
              <a:spLocks noChangeArrowheads="1"/>
            </p:cNvSpPr>
            <p:nvPr/>
          </p:nvSpPr>
          <p:spPr bwMode="auto">
            <a:xfrm>
              <a:off x="2848901" y="5279810"/>
              <a:ext cx="261659" cy="129673"/>
            </a:xfrm>
            <a:custGeom>
              <a:avLst/>
              <a:gdLst>
                <a:gd name="T0" fmla="*/ 443 w 497"/>
                <a:gd name="T1" fmla="*/ 0 h 248"/>
                <a:gd name="T2" fmla="*/ 443 w 497"/>
                <a:gd name="T3" fmla="*/ 0 h 248"/>
                <a:gd name="T4" fmla="*/ 53 w 497"/>
                <a:gd name="T5" fmla="*/ 0 h 248"/>
                <a:gd name="T6" fmla="*/ 0 w 497"/>
                <a:gd name="T7" fmla="*/ 53 h 248"/>
                <a:gd name="T8" fmla="*/ 0 w 497"/>
                <a:gd name="T9" fmla="*/ 203 h 248"/>
                <a:gd name="T10" fmla="*/ 53 w 497"/>
                <a:gd name="T11" fmla="*/ 247 h 248"/>
                <a:gd name="T12" fmla="*/ 443 w 497"/>
                <a:gd name="T13" fmla="*/ 247 h 248"/>
                <a:gd name="T14" fmla="*/ 496 w 497"/>
                <a:gd name="T15" fmla="*/ 203 h 248"/>
                <a:gd name="T16" fmla="*/ 496 w 497"/>
                <a:gd name="T17" fmla="*/ 53 h 248"/>
                <a:gd name="T18" fmla="*/ 443 w 497"/>
                <a:gd name="T19" fmla="*/ 0 h 248"/>
                <a:gd name="T20" fmla="*/ 443 w 497"/>
                <a:gd name="T21" fmla="*/ 203 h 248"/>
                <a:gd name="T22" fmla="*/ 443 w 497"/>
                <a:gd name="T23" fmla="*/ 203 h 248"/>
                <a:gd name="T24" fmla="*/ 53 w 497"/>
                <a:gd name="T25" fmla="*/ 203 h 248"/>
                <a:gd name="T26" fmla="*/ 53 w 497"/>
                <a:gd name="T27" fmla="*/ 53 h 248"/>
                <a:gd name="T28" fmla="*/ 443 w 497"/>
                <a:gd name="T29" fmla="*/ 53 h 248"/>
                <a:gd name="T30" fmla="*/ 443 w 497"/>
                <a:gd name="T31" fmla="*/ 203 h 248"/>
                <a:gd name="T32" fmla="*/ 177 w 497"/>
                <a:gd name="T33" fmla="*/ 79 h 248"/>
                <a:gd name="T34" fmla="*/ 177 w 497"/>
                <a:gd name="T35" fmla="*/ 79 h 248"/>
                <a:gd name="T36" fmla="*/ 71 w 497"/>
                <a:gd name="T37" fmla="*/ 79 h 248"/>
                <a:gd name="T38" fmla="*/ 71 w 497"/>
                <a:gd name="T39" fmla="*/ 177 h 248"/>
                <a:gd name="T40" fmla="*/ 177 w 497"/>
                <a:gd name="T41" fmla="*/ 177 h 248"/>
                <a:gd name="T42" fmla="*/ 177 w 497"/>
                <a:gd name="T43" fmla="*/ 79 h 248"/>
                <a:gd name="T44" fmla="*/ 301 w 497"/>
                <a:gd name="T45" fmla="*/ 79 h 248"/>
                <a:gd name="T46" fmla="*/ 301 w 497"/>
                <a:gd name="T47" fmla="*/ 79 h 248"/>
                <a:gd name="T48" fmla="*/ 195 w 497"/>
                <a:gd name="T49" fmla="*/ 79 h 248"/>
                <a:gd name="T50" fmla="*/ 195 w 497"/>
                <a:gd name="T51" fmla="*/ 177 h 248"/>
                <a:gd name="T52" fmla="*/ 301 w 497"/>
                <a:gd name="T53" fmla="*/ 177 h 248"/>
                <a:gd name="T54" fmla="*/ 301 w 497"/>
                <a:gd name="T55"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7" h="248">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69" y="247"/>
                    <a:pt x="496" y="230"/>
                    <a:pt x="496" y="203"/>
                  </a:cubicBezTo>
                  <a:cubicBezTo>
                    <a:pt x="496" y="53"/>
                    <a:pt x="496" y="53"/>
                    <a:pt x="496" y="53"/>
                  </a:cubicBezTo>
                  <a:cubicBezTo>
                    <a:pt x="496" y="26"/>
                    <a:pt x="469"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7" name="Freeform 92"/>
            <p:cNvSpPr>
              <a:spLocks noChangeArrowheads="1"/>
            </p:cNvSpPr>
            <p:nvPr/>
          </p:nvSpPr>
          <p:spPr bwMode="auto">
            <a:xfrm>
              <a:off x="3369904" y="5279810"/>
              <a:ext cx="261661" cy="129673"/>
            </a:xfrm>
            <a:custGeom>
              <a:avLst/>
              <a:gdLst>
                <a:gd name="T0" fmla="*/ 443 w 497"/>
                <a:gd name="T1" fmla="*/ 0 h 248"/>
                <a:gd name="T2" fmla="*/ 443 w 497"/>
                <a:gd name="T3" fmla="*/ 0 h 248"/>
                <a:gd name="T4" fmla="*/ 53 w 497"/>
                <a:gd name="T5" fmla="*/ 0 h 248"/>
                <a:gd name="T6" fmla="*/ 0 w 497"/>
                <a:gd name="T7" fmla="*/ 53 h 248"/>
                <a:gd name="T8" fmla="*/ 0 w 497"/>
                <a:gd name="T9" fmla="*/ 203 h 248"/>
                <a:gd name="T10" fmla="*/ 53 w 497"/>
                <a:gd name="T11" fmla="*/ 247 h 248"/>
                <a:gd name="T12" fmla="*/ 443 w 497"/>
                <a:gd name="T13" fmla="*/ 247 h 248"/>
                <a:gd name="T14" fmla="*/ 496 w 497"/>
                <a:gd name="T15" fmla="*/ 203 h 248"/>
                <a:gd name="T16" fmla="*/ 496 w 497"/>
                <a:gd name="T17" fmla="*/ 53 h 248"/>
                <a:gd name="T18" fmla="*/ 443 w 497"/>
                <a:gd name="T19" fmla="*/ 0 h 248"/>
                <a:gd name="T20" fmla="*/ 443 w 497"/>
                <a:gd name="T21" fmla="*/ 203 h 248"/>
                <a:gd name="T22" fmla="*/ 443 w 497"/>
                <a:gd name="T23" fmla="*/ 203 h 248"/>
                <a:gd name="T24" fmla="*/ 53 w 497"/>
                <a:gd name="T25" fmla="*/ 203 h 248"/>
                <a:gd name="T26" fmla="*/ 53 w 497"/>
                <a:gd name="T27" fmla="*/ 53 h 248"/>
                <a:gd name="T28" fmla="*/ 443 w 497"/>
                <a:gd name="T29" fmla="*/ 53 h 248"/>
                <a:gd name="T30" fmla="*/ 443 w 497"/>
                <a:gd name="T31" fmla="*/ 203 h 248"/>
                <a:gd name="T32" fmla="*/ 177 w 497"/>
                <a:gd name="T33" fmla="*/ 79 h 248"/>
                <a:gd name="T34" fmla="*/ 177 w 497"/>
                <a:gd name="T35" fmla="*/ 79 h 248"/>
                <a:gd name="T36" fmla="*/ 71 w 497"/>
                <a:gd name="T37" fmla="*/ 79 h 248"/>
                <a:gd name="T38" fmla="*/ 71 w 497"/>
                <a:gd name="T39" fmla="*/ 177 h 248"/>
                <a:gd name="T40" fmla="*/ 177 w 497"/>
                <a:gd name="T41" fmla="*/ 177 h 248"/>
                <a:gd name="T42" fmla="*/ 177 w 497"/>
                <a:gd name="T43"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7" h="248">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70" y="247"/>
                    <a:pt x="496" y="230"/>
                    <a:pt x="496" y="203"/>
                  </a:cubicBezTo>
                  <a:cubicBezTo>
                    <a:pt x="496" y="53"/>
                    <a:pt x="496" y="53"/>
                    <a:pt x="496" y="53"/>
                  </a:cubicBezTo>
                  <a:cubicBezTo>
                    <a:pt x="496" y="26"/>
                    <a:pt x="470"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8" name="Freeform 93"/>
            <p:cNvSpPr>
              <a:spLocks noChangeArrowheads="1"/>
            </p:cNvSpPr>
            <p:nvPr/>
          </p:nvSpPr>
          <p:spPr bwMode="auto">
            <a:xfrm>
              <a:off x="3890908" y="5279810"/>
              <a:ext cx="261659" cy="129673"/>
            </a:xfrm>
            <a:custGeom>
              <a:avLst/>
              <a:gdLst>
                <a:gd name="T0" fmla="*/ 442 w 497"/>
                <a:gd name="T1" fmla="*/ 0 h 248"/>
                <a:gd name="T2" fmla="*/ 442 w 497"/>
                <a:gd name="T3" fmla="*/ 0 h 248"/>
                <a:gd name="T4" fmla="*/ 53 w 497"/>
                <a:gd name="T5" fmla="*/ 0 h 248"/>
                <a:gd name="T6" fmla="*/ 0 w 497"/>
                <a:gd name="T7" fmla="*/ 53 h 248"/>
                <a:gd name="T8" fmla="*/ 0 w 497"/>
                <a:gd name="T9" fmla="*/ 203 h 248"/>
                <a:gd name="T10" fmla="*/ 53 w 497"/>
                <a:gd name="T11" fmla="*/ 247 h 248"/>
                <a:gd name="T12" fmla="*/ 442 w 497"/>
                <a:gd name="T13" fmla="*/ 247 h 248"/>
                <a:gd name="T14" fmla="*/ 496 w 497"/>
                <a:gd name="T15" fmla="*/ 203 h 248"/>
                <a:gd name="T16" fmla="*/ 496 w 497"/>
                <a:gd name="T17" fmla="*/ 53 h 248"/>
                <a:gd name="T18" fmla="*/ 442 w 497"/>
                <a:gd name="T19" fmla="*/ 0 h 248"/>
                <a:gd name="T20" fmla="*/ 442 w 497"/>
                <a:gd name="T21" fmla="*/ 203 h 248"/>
                <a:gd name="T22" fmla="*/ 442 w 497"/>
                <a:gd name="T23" fmla="*/ 203 h 248"/>
                <a:gd name="T24" fmla="*/ 53 w 497"/>
                <a:gd name="T25" fmla="*/ 203 h 248"/>
                <a:gd name="T26" fmla="*/ 53 w 497"/>
                <a:gd name="T27" fmla="*/ 53 h 248"/>
                <a:gd name="T28" fmla="*/ 442 w 497"/>
                <a:gd name="T29" fmla="*/ 53 h 248"/>
                <a:gd name="T30" fmla="*/ 442 w 497"/>
                <a:gd name="T31" fmla="*/ 20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7" h="248">
                  <a:moveTo>
                    <a:pt x="442" y="0"/>
                  </a:moveTo>
                  <a:lnTo>
                    <a:pt x="442" y="0"/>
                  </a:lnTo>
                  <a:cubicBezTo>
                    <a:pt x="53" y="0"/>
                    <a:pt x="53" y="0"/>
                    <a:pt x="53" y="0"/>
                  </a:cubicBezTo>
                  <a:cubicBezTo>
                    <a:pt x="17" y="0"/>
                    <a:pt x="0" y="26"/>
                    <a:pt x="0" y="53"/>
                  </a:cubicBezTo>
                  <a:cubicBezTo>
                    <a:pt x="0" y="203"/>
                    <a:pt x="0" y="203"/>
                    <a:pt x="0" y="203"/>
                  </a:cubicBezTo>
                  <a:cubicBezTo>
                    <a:pt x="0" y="230"/>
                    <a:pt x="17" y="247"/>
                    <a:pt x="53" y="247"/>
                  </a:cubicBezTo>
                  <a:cubicBezTo>
                    <a:pt x="442" y="247"/>
                    <a:pt x="442" y="247"/>
                    <a:pt x="442" y="247"/>
                  </a:cubicBezTo>
                  <a:cubicBezTo>
                    <a:pt x="470" y="247"/>
                    <a:pt x="496" y="230"/>
                    <a:pt x="496" y="203"/>
                  </a:cubicBezTo>
                  <a:cubicBezTo>
                    <a:pt x="496" y="53"/>
                    <a:pt x="496" y="53"/>
                    <a:pt x="496" y="53"/>
                  </a:cubicBezTo>
                  <a:cubicBezTo>
                    <a:pt x="496" y="26"/>
                    <a:pt x="470" y="0"/>
                    <a:pt x="442" y="0"/>
                  </a:cubicBezTo>
                  <a:close/>
                  <a:moveTo>
                    <a:pt x="442" y="203"/>
                  </a:moveTo>
                  <a:lnTo>
                    <a:pt x="442" y="203"/>
                  </a:lnTo>
                  <a:cubicBezTo>
                    <a:pt x="53" y="203"/>
                    <a:pt x="53" y="203"/>
                    <a:pt x="53" y="203"/>
                  </a:cubicBezTo>
                  <a:cubicBezTo>
                    <a:pt x="53" y="53"/>
                    <a:pt x="53" y="53"/>
                    <a:pt x="53" y="53"/>
                  </a:cubicBezTo>
                  <a:cubicBezTo>
                    <a:pt x="442" y="53"/>
                    <a:pt x="442" y="53"/>
                    <a:pt x="442" y="53"/>
                  </a:cubicBezTo>
                  <a:lnTo>
                    <a:pt x="442" y="203"/>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89" name="Freeform 94"/>
            <p:cNvSpPr>
              <a:spLocks noChangeArrowheads="1"/>
            </p:cNvSpPr>
            <p:nvPr/>
          </p:nvSpPr>
          <p:spPr bwMode="auto">
            <a:xfrm>
              <a:off x="5974925" y="2163048"/>
              <a:ext cx="261659" cy="118095"/>
            </a:xfrm>
            <a:custGeom>
              <a:avLst/>
              <a:gdLst>
                <a:gd name="T0" fmla="*/ 478 w 498"/>
                <a:gd name="T1" fmla="*/ 90 h 223"/>
                <a:gd name="T2" fmla="*/ 478 w 498"/>
                <a:gd name="T3" fmla="*/ 90 h 223"/>
                <a:gd name="T4" fmla="*/ 399 w 498"/>
                <a:gd name="T5" fmla="*/ 9 h 223"/>
                <a:gd name="T6" fmla="*/ 372 w 498"/>
                <a:gd name="T7" fmla="*/ 0 h 223"/>
                <a:gd name="T8" fmla="*/ 249 w 498"/>
                <a:gd name="T9" fmla="*/ 0 h 223"/>
                <a:gd name="T10" fmla="*/ 124 w 498"/>
                <a:gd name="T11" fmla="*/ 0 h 223"/>
                <a:gd name="T12" fmla="*/ 98 w 498"/>
                <a:gd name="T13" fmla="*/ 9 h 223"/>
                <a:gd name="T14" fmla="*/ 18 w 498"/>
                <a:gd name="T15" fmla="*/ 90 h 223"/>
                <a:gd name="T16" fmla="*/ 0 w 498"/>
                <a:gd name="T17" fmla="*/ 125 h 223"/>
                <a:gd name="T18" fmla="*/ 18 w 498"/>
                <a:gd name="T19" fmla="*/ 196 h 223"/>
                <a:gd name="T20" fmla="*/ 45 w 498"/>
                <a:gd name="T21" fmla="*/ 222 h 223"/>
                <a:gd name="T22" fmla="*/ 452 w 498"/>
                <a:gd name="T23" fmla="*/ 222 h 223"/>
                <a:gd name="T24" fmla="*/ 478 w 498"/>
                <a:gd name="T25" fmla="*/ 196 h 223"/>
                <a:gd name="T26" fmla="*/ 497 w 498"/>
                <a:gd name="T27" fmla="*/ 125 h 223"/>
                <a:gd name="T28" fmla="*/ 478 w 498"/>
                <a:gd name="T29" fmla="*/ 90 h 223"/>
                <a:gd name="T30" fmla="*/ 346 w 498"/>
                <a:gd name="T31" fmla="*/ 98 h 223"/>
                <a:gd name="T32" fmla="*/ 346 w 498"/>
                <a:gd name="T33" fmla="*/ 98 h 223"/>
                <a:gd name="T34" fmla="*/ 346 w 498"/>
                <a:gd name="T35" fmla="*/ 107 h 223"/>
                <a:gd name="T36" fmla="*/ 319 w 498"/>
                <a:gd name="T37" fmla="*/ 151 h 223"/>
                <a:gd name="T38" fmla="*/ 178 w 498"/>
                <a:gd name="T39" fmla="*/ 151 h 223"/>
                <a:gd name="T40" fmla="*/ 151 w 498"/>
                <a:gd name="T41" fmla="*/ 107 h 223"/>
                <a:gd name="T42" fmla="*/ 151 w 498"/>
                <a:gd name="T43" fmla="*/ 98 h 223"/>
                <a:gd name="T44" fmla="*/ 62 w 498"/>
                <a:gd name="T45" fmla="*/ 98 h 223"/>
                <a:gd name="T46" fmla="*/ 106 w 498"/>
                <a:gd name="T47" fmla="*/ 45 h 223"/>
                <a:gd name="T48" fmla="*/ 390 w 498"/>
                <a:gd name="T49" fmla="*/ 45 h 223"/>
                <a:gd name="T50" fmla="*/ 434 w 498"/>
                <a:gd name="T51" fmla="*/ 98 h 223"/>
                <a:gd name="T52" fmla="*/ 346 w 498"/>
                <a:gd name="T53" fmla="*/ 9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8" h="223">
                  <a:moveTo>
                    <a:pt x="478" y="90"/>
                  </a:moveTo>
                  <a:lnTo>
                    <a:pt x="478" y="90"/>
                  </a:lnTo>
                  <a:cubicBezTo>
                    <a:pt x="470" y="72"/>
                    <a:pt x="425" y="27"/>
                    <a:pt x="399" y="9"/>
                  </a:cubicBezTo>
                  <a:cubicBezTo>
                    <a:pt x="399" y="0"/>
                    <a:pt x="390" y="0"/>
                    <a:pt x="372" y="0"/>
                  </a:cubicBezTo>
                  <a:cubicBezTo>
                    <a:pt x="364" y="0"/>
                    <a:pt x="249" y="0"/>
                    <a:pt x="249" y="0"/>
                  </a:cubicBezTo>
                  <a:cubicBezTo>
                    <a:pt x="249" y="0"/>
                    <a:pt x="133" y="0"/>
                    <a:pt x="124" y="0"/>
                  </a:cubicBezTo>
                  <a:cubicBezTo>
                    <a:pt x="106" y="0"/>
                    <a:pt x="98" y="0"/>
                    <a:pt x="98" y="9"/>
                  </a:cubicBezTo>
                  <a:cubicBezTo>
                    <a:pt x="71" y="27"/>
                    <a:pt x="27" y="72"/>
                    <a:pt x="18" y="90"/>
                  </a:cubicBezTo>
                  <a:cubicBezTo>
                    <a:pt x="0" y="98"/>
                    <a:pt x="0" y="107"/>
                    <a:pt x="0" y="125"/>
                  </a:cubicBezTo>
                  <a:cubicBezTo>
                    <a:pt x="18" y="196"/>
                    <a:pt x="18" y="196"/>
                    <a:pt x="18" y="196"/>
                  </a:cubicBezTo>
                  <a:cubicBezTo>
                    <a:pt x="18" y="213"/>
                    <a:pt x="36" y="222"/>
                    <a:pt x="45" y="222"/>
                  </a:cubicBezTo>
                  <a:cubicBezTo>
                    <a:pt x="452" y="222"/>
                    <a:pt x="452" y="222"/>
                    <a:pt x="452" y="222"/>
                  </a:cubicBezTo>
                  <a:cubicBezTo>
                    <a:pt x="461" y="222"/>
                    <a:pt x="478" y="213"/>
                    <a:pt x="478" y="196"/>
                  </a:cubicBezTo>
                  <a:cubicBezTo>
                    <a:pt x="497" y="125"/>
                    <a:pt x="497" y="125"/>
                    <a:pt x="497" y="125"/>
                  </a:cubicBezTo>
                  <a:cubicBezTo>
                    <a:pt x="497" y="107"/>
                    <a:pt x="497" y="98"/>
                    <a:pt x="478" y="90"/>
                  </a:cubicBezTo>
                  <a:close/>
                  <a:moveTo>
                    <a:pt x="346" y="98"/>
                  </a:moveTo>
                  <a:lnTo>
                    <a:pt x="346" y="98"/>
                  </a:lnTo>
                  <a:lnTo>
                    <a:pt x="346" y="107"/>
                  </a:lnTo>
                  <a:cubicBezTo>
                    <a:pt x="319" y="151"/>
                    <a:pt x="319" y="151"/>
                    <a:pt x="319" y="151"/>
                  </a:cubicBezTo>
                  <a:cubicBezTo>
                    <a:pt x="178" y="151"/>
                    <a:pt x="178" y="151"/>
                    <a:pt x="178" y="151"/>
                  </a:cubicBezTo>
                  <a:cubicBezTo>
                    <a:pt x="151" y="107"/>
                    <a:pt x="151" y="107"/>
                    <a:pt x="151" y="107"/>
                  </a:cubicBezTo>
                  <a:lnTo>
                    <a:pt x="151" y="98"/>
                  </a:lnTo>
                  <a:cubicBezTo>
                    <a:pt x="62" y="98"/>
                    <a:pt x="62" y="98"/>
                    <a:pt x="62" y="98"/>
                  </a:cubicBezTo>
                  <a:cubicBezTo>
                    <a:pt x="106" y="45"/>
                    <a:pt x="106" y="45"/>
                    <a:pt x="106" y="45"/>
                  </a:cubicBezTo>
                  <a:cubicBezTo>
                    <a:pt x="390" y="45"/>
                    <a:pt x="390" y="45"/>
                    <a:pt x="390" y="45"/>
                  </a:cubicBezTo>
                  <a:cubicBezTo>
                    <a:pt x="434" y="98"/>
                    <a:pt x="434" y="98"/>
                    <a:pt x="434" y="98"/>
                  </a:cubicBezTo>
                  <a:lnTo>
                    <a:pt x="346" y="98"/>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0" name="Freeform 96"/>
            <p:cNvSpPr>
              <a:spLocks noChangeArrowheads="1"/>
            </p:cNvSpPr>
            <p:nvPr/>
          </p:nvSpPr>
          <p:spPr bwMode="auto">
            <a:xfrm>
              <a:off x="6495928" y="5233499"/>
              <a:ext cx="261661" cy="229242"/>
            </a:xfrm>
            <a:custGeom>
              <a:avLst/>
              <a:gdLst>
                <a:gd name="T0" fmla="*/ 442 w 497"/>
                <a:gd name="T1" fmla="*/ 0 h 435"/>
                <a:gd name="T2" fmla="*/ 442 w 497"/>
                <a:gd name="T3" fmla="*/ 0 h 435"/>
                <a:gd name="T4" fmla="*/ 53 w 497"/>
                <a:gd name="T5" fmla="*/ 0 h 435"/>
                <a:gd name="T6" fmla="*/ 0 w 497"/>
                <a:gd name="T7" fmla="*/ 44 h 435"/>
                <a:gd name="T8" fmla="*/ 0 w 497"/>
                <a:gd name="T9" fmla="*/ 319 h 435"/>
                <a:gd name="T10" fmla="*/ 44 w 497"/>
                <a:gd name="T11" fmla="*/ 381 h 435"/>
                <a:gd name="T12" fmla="*/ 160 w 497"/>
                <a:gd name="T13" fmla="*/ 399 h 435"/>
                <a:gd name="T14" fmla="*/ 123 w 497"/>
                <a:gd name="T15" fmla="*/ 434 h 435"/>
                <a:gd name="T16" fmla="*/ 372 w 497"/>
                <a:gd name="T17" fmla="*/ 434 h 435"/>
                <a:gd name="T18" fmla="*/ 336 w 497"/>
                <a:gd name="T19" fmla="*/ 399 h 435"/>
                <a:gd name="T20" fmla="*/ 451 w 497"/>
                <a:gd name="T21" fmla="*/ 381 h 435"/>
                <a:gd name="T22" fmla="*/ 496 w 497"/>
                <a:gd name="T23" fmla="*/ 319 h 435"/>
                <a:gd name="T24" fmla="*/ 496 w 497"/>
                <a:gd name="T25" fmla="*/ 44 h 435"/>
                <a:gd name="T26" fmla="*/ 442 w 497"/>
                <a:gd name="T27" fmla="*/ 0 h 435"/>
                <a:gd name="T28" fmla="*/ 442 w 497"/>
                <a:gd name="T29" fmla="*/ 319 h 435"/>
                <a:gd name="T30" fmla="*/ 442 w 497"/>
                <a:gd name="T31" fmla="*/ 319 h 435"/>
                <a:gd name="T32" fmla="*/ 53 w 497"/>
                <a:gd name="T33" fmla="*/ 319 h 435"/>
                <a:gd name="T34" fmla="*/ 53 w 497"/>
                <a:gd name="T35" fmla="*/ 44 h 435"/>
                <a:gd name="T36" fmla="*/ 442 w 497"/>
                <a:gd name="T37" fmla="*/ 44 h 435"/>
                <a:gd name="T38" fmla="*/ 442 w 497"/>
                <a:gd name="T39" fmla="*/ 31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7" h="435">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1" name="Freeform 97"/>
            <p:cNvSpPr>
              <a:spLocks noChangeArrowheads="1"/>
            </p:cNvSpPr>
            <p:nvPr/>
          </p:nvSpPr>
          <p:spPr bwMode="auto">
            <a:xfrm>
              <a:off x="7537936" y="4191491"/>
              <a:ext cx="261661" cy="224611"/>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2" name="Freeform 99"/>
            <p:cNvSpPr>
              <a:spLocks noChangeArrowheads="1"/>
            </p:cNvSpPr>
            <p:nvPr/>
          </p:nvSpPr>
          <p:spPr bwMode="auto">
            <a:xfrm>
              <a:off x="3369904" y="4744913"/>
              <a:ext cx="261661" cy="159773"/>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3" name="Freeform 100"/>
            <p:cNvSpPr>
              <a:spLocks noChangeArrowheads="1"/>
            </p:cNvSpPr>
            <p:nvPr/>
          </p:nvSpPr>
          <p:spPr bwMode="auto">
            <a:xfrm>
              <a:off x="5974925" y="4219278"/>
              <a:ext cx="261659" cy="169038"/>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4" name="Freeform 101"/>
            <p:cNvSpPr>
              <a:spLocks noChangeArrowheads="1"/>
            </p:cNvSpPr>
            <p:nvPr/>
          </p:nvSpPr>
          <p:spPr bwMode="auto">
            <a:xfrm>
              <a:off x="8058941" y="3684381"/>
              <a:ext cx="261659" cy="201454"/>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5" name="Freeform 102"/>
            <p:cNvSpPr>
              <a:spLocks noChangeArrowheads="1"/>
            </p:cNvSpPr>
            <p:nvPr/>
          </p:nvSpPr>
          <p:spPr bwMode="auto">
            <a:xfrm>
              <a:off x="2327896" y="3665856"/>
              <a:ext cx="261661" cy="233872"/>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6" name="Freeform 103"/>
            <p:cNvSpPr>
              <a:spLocks noChangeArrowheads="1"/>
            </p:cNvSpPr>
            <p:nvPr/>
          </p:nvSpPr>
          <p:spPr bwMode="auto">
            <a:xfrm>
              <a:off x="7044720" y="3656595"/>
              <a:ext cx="201454" cy="257028"/>
            </a:xfrm>
            <a:custGeom>
              <a:avLst/>
              <a:gdLst>
                <a:gd name="T0" fmla="*/ 116 w 383"/>
                <a:gd name="T1" fmla="*/ 62 h 488"/>
                <a:gd name="T2" fmla="*/ 116 w 383"/>
                <a:gd name="T3" fmla="*/ 62 h 488"/>
                <a:gd name="T4" fmla="*/ 116 w 383"/>
                <a:gd name="T5" fmla="*/ 355 h 488"/>
                <a:gd name="T6" fmla="*/ 63 w 383"/>
                <a:gd name="T7" fmla="*/ 364 h 488"/>
                <a:gd name="T8" fmla="*/ 18 w 383"/>
                <a:gd name="T9" fmla="*/ 443 h 488"/>
                <a:gd name="T10" fmla="*/ 98 w 383"/>
                <a:gd name="T11" fmla="*/ 470 h 488"/>
                <a:gd name="T12" fmla="*/ 160 w 383"/>
                <a:gd name="T13" fmla="*/ 399 h 488"/>
                <a:gd name="T14" fmla="*/ 160 w 383"/>
                <a:gd name="T15" fmla="*/ 160 h 488"/>
                <a:gd name="T16" fmla="*/ 337 w 383"/>
                <a:gd name="T17" fmla="*/ 115 h 488"/>
                <a:gd name="T18" fmla="*/ 337 w 383"/>
                <a:gd name="T19" fmla="*/ 311 h 488"/>
                <a:gd name="T20" fmla="*/ 284 w 383"/>
                <a:gd name="T21" fmla="*/ 311 h 488"/>
                <a:gd name="T22" fmla="*/ 239 w 383"/>
                <a:gd name="T23" fmla="*/ 399 h 488"/>
                <a:gd name="T24" fmla="*/ 319 w 383"/>
                <a:gd name="T25" fmla="*/ 425 h 488"/>
                <a:gd name="T26" fmla="*/ 382 w 383"/>
                <a:gd name="T27" fmla="*/ 355 h 488"/>
                <a:gd name="T28" fmla="*/ 382 w 383"/>
                <a:gd name="T29" fmla="*/ 0 h 488"/>
                <a:gd name="T30" fmla="*/ 116 w 383"/>
                <a:gd name="T31" fmla="*/ 6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3" h="488">
                  <a:moveTo>
                    <a:pt x="116" y="62"/>
                  </a:moveTo>
                  <a:lnTo>
                    <a:pt x="116" y="62"/>
                  </a:lnTo>
                  <a:cubicBezTo>
                    <a:pt x="116" y="355"/>
                    <a:pt x="116" y="355"/>
                    <a:pt x="116" y="355"/>
                  </a:cubicBezTo>
                  <a:cubicBezTo>
                    <a:pt x="98" y="355"/>
                    <a:pt x="80" y="355"/>
                    <a:pt x="63" y="364"/>
                  </a:cubicBezTo>
                  <a:cubicBezTo>
                    <a:pt x="18" y="372"/>
                    <a:pt x="0" y="417"/>
                    <a:pt x="18" y="443"/>
                  </a:cubicBezTo>
                  <a:cubicBezTo>
                    <a:pt x="27" y="478"/>
                    <a:pt x="63" y="487"/>
                    <a:pt x="98" y="470"/>
                  </a:cubicBezTo>
                  <a:cubicBezTo>
                    <a:pt x="133" y="461"/>
                    <a:pt x="160" y="434"/>
                    <a:pt x="160" y="399"/>
                  </a:cubicBezTo>
                  <a:cubicBezTo>
                    <a:pt x="160" y="399"/>
                    <a:pt x="160" y="248"/>
                    <a:pt x="160" y="160"/>
                  </a:cubicBezTo>
                  <a:cubicBezTo>
                    <a:pt x="337" y="115"/>
                    <a:pt x="337" y="115"/>
                    <a:pt x="337" y="115"/>
                  </a:cubicBezTo>
                  <a:cubicBezTo>
                    <a:pt x="337" y="311"/>
                    <a:pt x="337" y="311"/>
                    <a:pt x="337" y="311"/>
                  </a:cubicBezTo>
                  <a:cubicBezTo>
                    <a:pt x="319" y="301"/>
                    <a:pt x="301" y="301"/>
                    <a:pt x="284" y="311"/>
                  </a:cubicBezTo>
                  <a:cubicBezTo>
                    <a:pt x="239" y="328"/>
                    <a:pt x="222" y="364"/>
                    <a:pt x="239" y="399"/>
                  </a:cubicBezTo>
                  <a:cubicBezTo>
                    <a:pt x="248" y="425"/>
                    <a:pt x="284" y="434"/>
                    <a:pt x="319" y="425"/>
                  </a:cubicBezTo>
                  <a:cubicBezTo>
                    <a:pt x="355" y="408"/>
                    <a:pt x="382" y="381"/>
                    <a:pt x="382" y="355"/>
                  </a:cubicBezTo>
                  <a:cubicBezTo>
                    <a:pt x="382" y="0"/>
                    <a:pt x="382" y="0"/>
                    <a:pt x="382" y="0"/>
                  </a:cubicBezTo>
                  <a:lnTo>
                    <a:pt x="116" y="62"/>
                  </a:ln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7" name="Freeform 104"/>
            <p:cNvSpPr>
              <a:spLocks noChangeArrowheads="1"/>
            </p:cNvSpPr>
            <p:nvPr/>
          </p:nvSpPr>
          <p:spPr bwMode="auto">
            <a:xfrm>
              <a:off x="1285887" y="4735651"/>
              <a:ext cx="261661" cy="175984"/>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8" name="Freeform 105"/>
            <p:cNvSpPr>
              <a:spLocks noChangeArrowheads="1"/>
            </p:cNvSpPr>
            <p:nvPr/>
          </p:nvSpPr>
          <p:spPr bwMode="auto">
            <a:xfrm>
              <a:off x="1806892" y="4726389"/>
              <a:ext cx="266290" cy="201454"/>
            </a:xfrm>
            <a:custGeom>
              <a:avLst/>
              <a:gdLst>
                <a:gd name="T0" fmla="*/ 488 w 506"/>
                <a:gd name="T1" fmla="*/ 213 h 382"/>
                <a:gd name="T2" fmla="*/ 363 w 506"/>
                <a:gd name="T3" fmla="*/ 142 h 382"/>
                <a:gd name="T4" fmla="*/ 451 w 506"/>
                <a:gd name="T5" fmla="*/ 80 h 382"/>
                <a:gd name="T6" fmla="*/ 451 w 506"/>
                <a:gd name="T7" fmla="*/ 44 h 382"/>
                <a:gd name="T8" fmla="*/ 363 w 506"/>
                <a:gd name="T9" fmla="*/ 53 h 382"/>
                <a:gd name="T10" fmla="*/ 363 w 506"/>
                <a:gd name="T11" fmla="*/ 0 h 382"/>
                <a:gd name="T12" fmla="*/ 328 w 506"/>
                <a:gd name="T13" fmla="*/ 0 h 382"/>
                <a:gd name="T14" fmla="*/ 257 w 506"/>
                <a:gd name="T15" fmla="*/ 71 h 382"/>
                <a:gd name="T16" fmla="*/ 257 w 506"/>
                <a:gd name="T17" fmla="*/ 106 h 382"/>
                <a:gd name="T18" fmla="*/ 336 w 506"/>
                <a:gd name="T19" fmla="*/ 97 h 382"/>
                <a:gd name="T20" fmla="*/ 275 w 506"/>
                <a:gd name="T21" fmla="*/ 178 h 382"/>
                <a:gd name="T22" fmla="*/ 310 w 506"/>
                <a:gd name="T23" fmla="*/ 319 h 382"/>
                <a:gd name="T24" fmla="*/ 398 w 506"/>
                <a:gd name="T25" fmla="*/ 354 h 382"/>
                <a:gd name="T26" fmla="*/ 407 w 506"/>
                <a:gd name="T27" fmla="*/ 372 h 382"/>
                <a:gd name="T28" fmla="*/ 488 w 506"/>
                <a:gd name="T29" fmla="*/ 213 h 382"/>
                <a:gd name="T30" fmla="*/ 310 w 506"/>
                <a:gd name="T31" fmla="*/ 292 h 382"/>
                <a:gd name="T32" fmla="*/ 301 w 506"/>
                <a:gd name="T33" fmla="*/ 204 h 382"/>
                <a:gd name="T34" fmla="*/ 336 w 506"/>
                <a:gd name="T35" fmla="*/ 284 h 382"/>
                <a:gd name="T36" fmla="*/ 363 w 506"/>
                <a:gd name="T37" fmla="*/ 275 h 382"/>
                <a:gd name="T38" fmla="*/ 363 w 506"/>
                <a:gd name="T39" fmla="*/ 178 h 382"/>
                <a:gd name="T40" fmla="*/ 416 w 506"/>
                <a:gd name="T41" fmla="*/ 186 h 382"/>
                <a:gd name="T42" fmla="*/ 142 w 506"/>
                <a:gd name="T43" fmla="*/ 89 h 382"/>
                <a:gd name="T44" fmla="*/ 142 w 506"/>
                <a:gd name="T45" fmla="*/ 80 h 382"/>
                <a:gd name="T46" fmla="*/ 88 w 506"/>
                <a:gd name="T47" fmla="*/ 89 h 382"/>
                <a:gd name="T48" fmla="*/ 0 w 506"/>
                <a:gd name="T49" fmla="*/ 363 h 382"/>
                <a:gd name="T50" fmla="*/ 44 w 506"/>
                <a:gd name="T51" fmla="*/ 363 h 382"/>
                <a:gd name="T52" fmla="*/ 160 w 506"/>
                <a:gd name="T53" fmla="*/ 275 h 382"/>
                <a:gd name="T54" fmla="*/ 186 w 506"/>
                <a:gd name="T55" fmla="*/ 363 h 382"/>
                <a:gd name="T56" fmla="*/ 230 w 506"/>
                <a:gd name="T57" fmla="*/ 363 h 382"/>
                <a:gd name="T58" fmla="*/ 79 w 506"/>
                <a:gd name="T59" fmla="*/ 239 h 382"/>
                <a:gd name="T60" fmla="*/ 116 w 506"/>
                <a:gd name="T61" fmla="*/ 116 h 382"/>
                <a:gd name="T62" fmla="*/ 79 w 506"/>
                <a:gd name="T63" fmla="*/ 239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6" h="382">
                  <a:moveTo>
                    <a:pt x="488" y="213"/>
                  </a:moveTo>
                  <a:lnTo>
                    <a:pt x="488" y="213"/>
                  </a:lnTo>
                  <a:cubicBezTo>
                    <a:pt x="470" y="169"/>
                    <a:pt x="434" y="142"/>
                    <a:pt x="372" y="142"/>
                  </a:cubicBezTo>
                  <a:cubicBezTo>
                    <a:pt x="372" y="142"/>
                    <a:pt x="372" y="142"/>
                    <a:pt x="363" y="142"/>
                  </a:cubicBezTo>
                  <a:cubicBezTo>
                    <a:pt x="363" y="89"/>
                    <a:pt x="363" y="89"/>
                    <a:pt x="363" y="89"/>
                  </a:cubicBezTo>
                  <a:lnTo>
                    <a:pt x="451" y="80"/>
                  </a:lnTo>
                  <a:cubicBezTo>
                    <a:pt x="461" y="80"/>
                    <a:pt x="461" y="71"/>
                    <a:pt x="461" y="71"/>
                  </a:cubicBezTo>
                  <a:cubicBezTo>
                    <a:pt x="461" y="71"/>
                    <a:pt x="451" y="53"/>
                    <a:pt x="451" y="44"/>
                  </a:cubicBezTo>
                  <a:cubicBezTo>
                    <a:pt x="451" y="44"/>
                    <a:pt x="451" y="44"/>
                    <a:pt x="443" y="44"/>
                  </a:cubicBezTo>
                  <a:lnTo>
                    <a:pt x="363" y="53"/>
                  </a:lnTo>
                  <a:cubicBezTo>
                    <a:pt x="363" y="53"/>
                    <a:pt x="363" y="9"/>
                    <a:pt x="363" y="0"/>
                  </a:cubicBezTo>
                  <a:lnTo>
                    <a:pt x="363" y="0"/>
                  </a:lnTo>
                  <a:cubicBezTo>
                    <a:pt x="354" y="0"/>
                    <a:pt x="336" y="0"/>
                    <a:pt x="336" y="0"/>
                  </a:cubicBezTo>
                  <a:lnTo>
                    <a:pt x="328" y="0"/>
                  </a:lnTo>
                  <a:cubicBezTo>
                    <a:pt x="328" y="9"/>
                    <a:pt x="336" y="62"/>
                    <a:pt x="336" y="62"/>
                  </a:cubicBezTo>
                  <a:lnTo>
                    <a:pt x="257" y="71"/>
                  </a:lnTo>
                  <a:lnTo>
                    <a:pt x="248" y="80"/>
                  </a:lnTo>
                  <a:lnTo>
                    <a:pt x="257" y="106"/>
                  </a:lnTo>
                  <a:lnTo>
                    <a:pt x="257" y="106"/>
                  </a:lnTo>
                  <a:cubicBezTo>
                    <a:pt x="266" y="106"/>
                    <a:pt x="336" y="97"/>
                    <a:pt x="336" y="97"/>
                  </a:cubicBezTo>
                  <a:cubicBezTo>
                    <a:pt x="336" y="151"/>
                    <a:pt x="336" y="151"/>
                    <a:pt x="336" y="151"/>
                  </a:cubicBezTo>
                  <a:cubicBezTo>
                    <a:pt x="310" y="151"/>
                    <a:pt x="292" y="169"/>
                    <a:pt x="275" y="178"/>
                  </a:cubicBezTo>
                  <a:cubicBezTo>
                    <a:pt x="257" y="204"/>
                    <a:pt x="248" y="231"/>
                    <a:pt x="248" y="257"/>
                  </a:cubicBezTo>
                  <a:cubicBezTo>
                    <a:pt x="248" y="292"/>
                    <a:pt x="275" y="319"/>
                    <a:pt x="310" y="319"/>
                  </a:cubicBezTo>
                  <a:cubicBezTo>
                    <a:pt x="381" y="328"/>
                    <a:pt x="434" y="248"/>
                    <a:pt x="451" y="204"/>
                  </a:cubicBezTo>
                  <a:cubicBezTo>
                    <a:pt x="479" y="239"/>
                    <a:pt x="451" y="310"/>
                    <a:pt x="398" y="354"/>
                  </a:cubicBezTo>
                  <a:lnTo>
                    <a:pt x="398" y="354"/>
                  </a:lnTo>
                  <a:lnTo>
                    <a:pt x="407" y="372"/>
                  </a:lnTo>
                  <a:cubicBezTo>
                    <a:pt x="416" y="381"/>
                    <a:pt x="416" y="381"/>
                    <a:pt x="416" y="372"/>
                  </a:cubicBezTo>
                  <a:cubicBezTo>
                    <a:pt x="479" y="337"/>
                    <a:pt x="505" y="266"/>
                    <a:pt x="488" y="213"/>
                  </a:cubicBezTo>
                  <a:close/>
                  <a:moveTo>
                    <a:pt x="310" y="292"/>
                  </a:moveTo>
                  <a:lnTo>
                    <a:pt x="310" y="292"/>
                  </a:lnTo>
                  <a:cubicBezTo>
                    <a:pt x="283" y="284"/>
                    <a:pt x="283" y="266"/>
                    <a:pt x="283" y="257"/>
                  </a:cubicBezTo>
                  <a:cubicBezTo>
                    <a:pt x="283" y="231"/>
                    <a:pt x="292" y="213"/>
                    <a:pt x="301" y="204"/>
                  </a:cubicBezTo>
                  <a:cubicBezTo>
                    <a:pt x="310" y="195"/>
                    <a:pt x="319" y="186"/>
                    <a:pt x="336" y="178"/>
                  </a:cubicBezTo>
                  <a:cubicBezTo>
                    <a:pt x="336" y="284"/>
                    <a:pt x="336" y="284"/>
                    <a:pt x="336" y="284"/>
                  </a:cubicBezTo>
                  <a:cubicBezTo>
                    <a:pt x="328" y="292"/>
                    <a:pt x="319" y="292"/>
                    <a:pt x="310" y="292"/>
                  </a:cubicBezTo>
                  <a:close/>
                  <a:moveTo>
                    <a:pt x="363" y="275"/>
                  </a:moveTo>
                  <a:lnTo>
                    <a:pt x="363" y="275"/>
                  </a:lnTo>
                  <a:cubicBezTo>
                    <a:pt x="363" y="178"/>
                    <a:pt x="363" y="178"/>
                    <a:pt x="363" y="178"/>
                  </a:cubicBezTo>
                  <a:cubicBezTo>
                    <a:pt x="372" y="178"/>
                    <a:pt x="372" y="178"/>
                    <a:pt x="372" y="178"/>
                  </a:cubicBezTo>
                  <a:cubicBezTo>
                    <a:pt x="389" y="178"/>
                    <a:pt x="407" y="178"/>
                    <a:pt x="416" y="186"/>
                  </a:cubicBezTo>
                  <a:cubicBezTo>
                    <a:pt x="434" y="186"/>
                    <a:pt x="398" y="248"/>
                    <a:pt x="363" y="275"/>
                  </a:cubicBezTo>
                  <a:close/>
                  <a:moveTo>
                    <a:pt x="142" y="89"/>
                  </a:moveTo>
                  <a:lnTo>
                    <a:pt x="142" y="89"/>
                  </a:lnTo>
                  <a:cubicBezTo>
                    <a:pt x="142" y="80"/>
                    <a:pt x="142" y="80"/>
                    <a:pt x="142" y="80"/>
                  </a:cubicBezTo>
                  <a:cubicBezTo>
                    <a:pt x="88" y="80"/>
                    <a:pt x="88" y="80"/>
                    <a:pt x="88" y="80"/>
                  </a:cubicBezTo>
                  <a:cubicBezTo>
                    <a:pt x="88" y="80"/>
                    <a:pt x="88" y="80"/>
                    <a:pt x="88" y="89"/>
                  </a:cubicBezTo>
                  <a:cubicBezTo>
                    <a:pt x="79" y="116"/>
                    <a:pt x="0" y="354"/>
                    <a:pt x="0" y="363"/>
                  </a:cubicBezTo>
                  <a:lnTo>
                    <a:pt x="0" y="363"/>
                  </a:lnTo>
                  <a:cubicBezTo>
                    <a:pt x="44" y="363"/>
                    <a:pt x="44" y="363"/>
                    <a:pt x="44" y="363"/>
                  </a:cubicBezTo>
                  <a:lnTo>
                    <a:pt x="44" y="363"/>
                  </a:lnTo>
                  <a:cubicBezTo>
                    <a:pt x="44" y="354"/>
                    <a:pt x="71" y="275"/>
                    <a:pt x="71" y="275"/>
                  </a:cubicBezTo>
                  <a:cubicBezTo>
                    <a:pt x="160" y="275"/>
                    <a:pt x="160" y="275"/>
                    <a:pt x="160" y="275"/>
                  </a:cubicBezTo>
                  <a:cubicBezTo>
                    <a:pt x="160" y="275"/>
                    <a:pt x="186" y="354"/>
                    <a:pt x="186" y="363"/>
                  </a:cubicBezTo>
                  <a:lnTo>
                    <a:pt x="186" y="363"/>
                  </a:lnTo>
                  <a:cubicBezTo>
                    <a:pt x="230" y="363"/>
                    <a:pt x="230" y="363"/>
                    <a:pt x="230" y="363"/>
                  </a:cubicBezTo>
                  <a:lnTo>
                    <a:pt x="230" y="363"/>
                  </a:lnTo>
                  <a:cubicBezTo>
                    <a:pt x="230" y="354"/>
                    <a:pt x="151" y="116"/>
                    <a:pt x="142" y="89"/>
                  </a:cubicBezTo>
                  <a:close/>
                  <a:moveTo>
                    <a:pt x="79" y="239"/>
                  </a:moveTo>
                  <a:lnTo>
                    <a:pt x="79" y="239"/>
                  </a:lnTo>
                  <a:cubicBezTo>
                    <a:pt x="116" y="116"/>
                    <a:pt x="116" y="116"/>
                    <a:pt x="116" y="116"/>
                  </a:cubicBezTo>
                  <a:cubicBezTo>
                    <a:pt x="151" y="239"/>
                    <a:pt x="151" y="239"/>
                    <a:pt x="151" y="239"/>
                  </a:cubicBezTo>
                  <a:lnTo>
                    <a:pt x="79" y="239"/>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99" name="Freeform 106"/>
            <p:cNvSpPr>
              <a:spLocks noChangeArrowheads="1"/>
            </p:cNvSpPr>
            <p:nvPr/>
          </p:nvSpPr>
          <p:spPr bwMode="auto">
            <a:xfrm>
              <a:off x="4969966" y="2088950"/>
              <a:ext cx="187561" cy="266292"/>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0" name="Freeform 107"/>
            <p:cNvSpPr>
              <a:spLocks noChangeArrowheads="1"/>
            </p:cNvSpPr>
            <p:nvPr/>
          </p:nvSpPr>
          <p:spPr bwMode="auto">
            <a:xfrm>
              <a:off x="7016932" y="5289073"/>
              <a:ext cx="261659" cy="115778"/>
            </a:xfrm>
            <a:custGeom>
              <a:avLst/>
              <a:gdLst>
                <a:gd name="T0" fmla="*/ 399 w 497"/>
                <a:gd name="T1" fmla="*/ 0 h 222"/>
                <a:gd name="T2" fmla="*/ 399 w 497"/>
                <a:gd name="T3" fmla="*/ 0 h 222"/>
                <a:gd name="T4" fmla="*/ 248 w 497"/>
                <a:gd name="T5" fmla="*/ 70 h 222"/>
                <a:gd name="T6" fmla="*/ 97 w 497"/>
                <a:gd name="T7" fmla="*/ 0 h 222"/>
                <a:gd name="T8" fmla="*/ 0 w 497"/>
                <a:gd name="T9" fmla="*/ 106 h 222"/>
                <a:gd name="T10" fmla="*/ 97 w 497"/>
                <a:gd name="T11" fmla="*/ 221 h 222"/>
                <a:gd name="T12" fmla="*/ 97 w 497"/>
                <a:gd name="T13" fmla="*/ 221 h 222"/>
                <a:gd name="T14" fmla="*/ 248 w 497"/>
                <a:gd name="T15" fmla="*/ 141 h 222"/>
                <a:gd name="T16" fmla="*/ 399 w 497"/>
                <a:gd name="T17" fmla="*/ 221 h 222"/>
                <a:gd name="T18" fmla="*/ 496 w 497"/>
                <a:gd name="T19" fmla="*/ 106 h 222"/>
                <a:gd name="T20" fmla="*/ 399 w 497"/>
                <a:gd name="T21" fmla="*/ 0 h 222"/>
                <a:gd name="T22" fmla="*/ 97 w 497"/>
                <a:gd name="T23" fmla="*/ 176 h 222"/>
                <a:gd name="T24" fmla="*/ 97 w 497"/>
                <a:gd name="T25" fmla="*/ 176 h 222"/>
                <a:gd name="T26" fmla="*/ 44 w 497"/>
                <a:gd name="T27" fmla="*/ 106 h 222"/>
                <a:gd name="T28" fmla="*/ 97 w 497"/>
                <a:gd name="T29" fmla="*/ 44 h 222"/>
                <a:gd name="T30" fmla="*/ 222 w 497"/>
                <a:gd name="T31" fmla="*/ 106 h 222"/>
                <a:gd name="T32" fmla="*/ 97 w 497"/>
                <a:gd name="T33" fmla="*/ 176 h 222"/>
                <a:gd name="T34" fmla="*/ 399 w 497"/>
                <a:gd name="T35" fmla="*/ 176 h 222"/>
                <a:gd name="T36" fmla="*/ 399 w 497"/>
                <a:gd name="T37" fmla="*/ 176 h 222"/>
                <a:gd name="T38" fmla="*/ 275 w 497"/>
                <a:gd name="T39" fmla="*/ 106 h 222"/>
                <a:gd name="T40" fmla="*/ 399 w 497"/>
                <a:gd name="T41" fmla="*/ 44 h 222"/>
                <a:gd name="T42" fmla="*/ 452 w 497"/>
                <a:gd name="T43" fmla="*/ 106 h 222"/>
                <a:gd name="T44" fmla="*/ 399 w 497"/>
                <a:gd name="T45" fmla="*/ 17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7" h="222">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lnTo>
                    <a:pt x="97" y="221"/>
                  </a:ln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1" name="Freeform 108"/>
            <p:cNvSpPr>
              <a:spLocks noChangeArrowheads="1"/>
            </p:cNvSpPr>
            <p:nvPr/>
          </p:nvSpPr>
          <p:spPr bwMode="auto">
            <a:xfrm>
              <a:off x="5453920" y="5214975"/>
              <a:ext cx="261661" cy="261661"/>
            </a:xfrm>
            <a:custGeom>
              <a:avLst/>
              <a:gdLst>
                <a:gd name="T0" fmla="*/ 469 w 497"/>
                <a:gd name="T1" fmla="*/ 231 h 498"/>
                <a:gd name="T2" fmla="*/ 425 w 497"/>
                <a:gd name="T3" fmla="*/ 249 h 498"/>
                <a:gd name="T4" fmla="*/ 469 w 497"/>
                <a:gd name="T5" fmla="*/ 275 h 498"/>
                <a:gd name="T6" fmla="*/ 469 w 497"/>
                <a:gd name="T7" fmla="*/ 231 h 498"/>
                <a:gd name="T8" fmla="*/ 248 w 497"/>
                <a:gd name="T9" fmla="*/ 116 h 498"/>
                <a:gd name="T10" fmla="*/ 248 w 497"/>
                <a:gd name="T11" fmla="*/ 391 h 498"/>
                <a:gd name="T12" fmla="*/ 248 w 497"/>
                <a:gd name="T13" fmla="*/ 116 h 498"/>
                <a:gd name="T14" fmla="*/ 248 w 497"/>
                <a:gd name="T15" fmla="*/ 346 h 498"/>
                <a:gd name="T16" fmla="*/ 248 w 497"/>
                <a:gd name="T17" fmla="*/ 151 h 498"/>
                <a:gd name="T18" fmla="*/ 71 w 497"/>
                <a:gd name="T19" fmla="*/ 249 h 498"/>
                <a:gd name="T20" fmla="*/ 53 w 497"/>
                <a:gd name="T21" fmla="*/ 231 h 498"/>
                <a:gd name="T22" fmla="*/ 0 w 497"/>
                <a:gd name="T23" fmla="*/ 249 h 498"/>
                <a:gd name="T24" fmla="*/ 53 w 497"/>
                <a:gd name="T25" fmla="*/ 275 h 498"/>
                <a:gd name="T26" fmla="*/ 248 w 497"/>
                <a:gd name="T27" fmla="*/ 80 h 498"/>
                <a:gd name="T28" fmla="*/ 265 w 497"/>
                <a:gd name="T29" fmla="*/ 53 h 498"/>
                <a:gd name="T30" fmla="*/ 248 w 497"/>
                <a:gd name="T31" fmla="*/ 0 h 498"/>
                <a:gd name="T32" fmla="*/ 230 w 497"/>
                <a:gd name="T33" fmla="*/ 53 h 498"/>
                <a:gd name="T34" fmla="*/ 248 w 497"/>
                <a:gd name="T35" fmla="*/ 426 h 498"/>
                <a:gd name="T36" fmla="*/ 230 w 497"/>
                <a:gd name="T37" fmla="*/ 453 h 498"/>
                <a:gd name="T38" fmla="*/ 248 w 497"/>
                <a:gd name="T39" fmla="*/ 497 h 498"/>
                <a:gd name="T40" fmla="*/ 265 w 497"/>
                <a:gd name="T41" fmla="*/ 453 h 498"/>
                <a:gd name="T42" fmla="*/ 434 w 497"/>
                <a:gd name="T43" fmla="*/ 98 h 498"/>
                <a:gd name="T44" fmla="*/ 434 w 497"/>
                <a:gd name="T45" fmla="*/ 62 h 498"/>
                <a:gd name="T46" fmla="*/ 381 w 497"/>
                <a:gd name="T47" fmla="*/ 89 h 498"/>
                <a:gd name="T48" fmla="*/ 416 w 497"/>
                <a:gd name="T49" fmla="*/ 116 h 498"/>
                <a:gd name="T50" fmla="*/ 80 w 497"/>
                <a:gd name="T51" fmla="*/ 391 h 498"/>
                <a:gd name="T52" fmla="*/ 62 w 497"/>
                <a:gd name="T53" fmla="*/ 408 h 498"/>
                <a:gd name="T54" fmla="*/ 97 w 497"/>
                <a:gd name="T55" fmla="*/ 435 h 498"/>
                <a:gd name="T56" fmla="*/ 115 w 497"/>
                <a:gd name="T57" fmla="*/ 381 h 498"/>
                <a:gd name="T58" fmla="*/ 97 w 497"/>
                <a:gd name="T59" fmla="*/ 72 h 498"/>
                <a:gd name="T60" fmla="*/ 62 w 497"/>
                <a:gd name="T61" fmla="*/ 62 h 498"/>
                <a:gd name="T62" fmla="*/ 80 w 497"/>
                <a:gd name="T63" fmla="*/ 116 h 498"/>
                <a:gd name="T64" fmla="*/ 106 w 497"/>
                <a:gd name="T65" fmla="*/ 89 h 498"/>
                <a:gd name="T66" fmla="*/ 381 w 497"/>
                <a:gd name="T67" fmla="*/ 417 h 498"/>
                <a:gd name="T68" fmla="*/ 399 w 497"/>
                <a:gd name="T69" fmla="*/ 435 h 498"/>
                <a:gd name="T70" fmla="*/ 434 w 497"/>
                <a:gd name="T71" fmla="*/ 408 h 498"/>
                <a:gd name="T72" fmla="*/ 381 w 497"/>
                <a:gd name="T73" fmla="*/ 38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98">
                  <a:moveTo>
                    <a:pt x="469" y="231"/>
                  </a:moveTo>
                  <a:lnTo>
                    <a:pt x="469" y="231"/>
                  </a:lnTo>
                  <a:cubicBezTo>
                    <a:pt x="469" y="231"/>
                    <a:pt x="452" y="231"/>
                    <a:pt x="443" y="231"/>
                  </a:cubicBezTo>
                  <a:cubicBezTo>
                    <a:pt x="434" y="231"/>
                    <a:pt x="425" y="240"/>
                    <a:pt x="425" y="249"/>
                  </a:cubicBezTo>
                  <a:cubicBezTo>
                    <a:pt x="425" y="266"/>
                    <a:pt x="434" y="275"/>
                    <a:pt x="443" y="275"/>
                  </a:cubicBezTo>
                  <a:cubicBezTo>
                    <a:pt x="452" y="275"/>
                    <a:pt x="469" y="275"/>
                    <a:pt x="469" y="275"/>
                  </a:cubicBezTo>
                  <a:cubicBezTo>
                    <a:pt x="487" y="275"/>
                    <a:pt x="496" y="266"/>
                    <a:pt x="496" y="249"/>
                  </a:cubicBezTo>
                  <a:cubicBezTo>
                    <a:pt x="496" y="240"/>
                    <a:pt x="487" y="231"/>
                    <a:pt x="469" y="231"/>
                  </a:cubicBezTo>
                  <a:close/>
                  <a:moveTo>
                    <a:pt x="248" y="116"/>
                  </a:moveTo>
                  <a:lnTo>
                    <a:pt x="248" y="116"/>
                  </a:lnTo>
                  <a:cubicBezTo>
                    <a:pt x="168" y="116"/>
                    <a:pt x="115" y="178"/>
                    <a:pt x="115" y="249"/>
                  </a:cubicBezTo>
                  <a:cubicBezTo>
                    <a:pt x="115" y="328"/>
                    <a:pt x="168" y="391"/>
                    <a:pt x="248" y="391"/>
                  </a:cubicBezTo>
                  <a:cubicBezTo>
                    <a:pt x="328" y="391"/>
                    <a:pt x="381" y="328"/>
                    <a:pt x="381" y="249"/>
                  </a:cubicBezTo>
                  <a:cubicBezTo>
                    <a:pt x="381" y="178"/>
                    <a:pt x="328" y="116"/>
                    <a:pt x="248" y="116"/>
                  </a:cubicBezTo>
                  <a:close/>
                  <a:moveTo>
                    <a:pt x="248" y="346"/>
                  </a:moveTo>
                  <a:lnTo>
                    <a:pt x="248" y="346"/>
                  </a:lnTo>
                  <a:cubicBezTo>
                    <a:pt x="195" y="346"/>
                    <a:pt x="150" y="302"/>
                    <a:pt x="150" y="249"/>
                  </a:cubicBezTo>
                  <a:cubicBezTo>
                    <a:pt x="150" y="196"/>
                    <a:pt x="195" y="151"/>
                    <a:pt x="248" y="151"/>
                  </a:cubicBezTo>
                  <a:lnTo>
                    <a:pt x="248" y="346"/>
                  </a:lnTo>
                  <a:close/>
                  <a:moveTo>
                    <a:pt x="71" y="249"/>
                  </a:moveTo>
                  <a:lnTo>
                    <a:pt x="71" y="249"/>
                  </a:lnTo>
                  <a:cubicBezTo>
                    <a:pt x="71" y="240"/>
                    <a:pt x="62" y="231"/>
                    <a:pt x="53" y="231"/>
                  </a:cubicBezTo>
                  <a:cubicBezTo>
                    <a:pt x="44" y="231"/>
                    <a:pt x="27" y="231"/>
                    <a:pt x="27" y="231"/>
                  </a:cubicBezTo>
                  <a:cubicBezTo>
                    <a:pt x="9" y="231"/>
                    <a:pt x="0" y="240"/>
                    <a:pt x="0" y="249"/>
                  </a:cubicBezTo>
                  <a:cubicBezTo>
                    <a:pt x="0" y="266"/>
                    <a:pt x="9" y="275"/>
                    <a:pt x="27" y="275"/>
                  </a:cubicBezTo>
                  <a:cubicBezTo>
                    <a:pt x="27" y="275"/>
                    <a:pt x="44" y="275"/>
                    <a:pt x="53" y="275"/>
                  </a:cubicBezTo>
                  <a:cubicBezTo>
                    <a:pt x="62" y="275"/>
                    <a:pt x="71" y="266"/>
                    <a:pt x="71" y="249"/>
                  </a:cubicBezTo>
                  <a:close/>
                  <a:moveTo>
                    <a:pt x="248" y="80"/>
                  </a:moveTo>
                  <a:lnTo>
                    <a:pt x="248" y="80"/>
                  </a:lnTo>
                  <a:cubicBezTo>
                    <a:pt x="256" y="80"/>
                    <a:pt x="265" y="62"/>
                    <a:pt x="265" y="53"/>
                  </a:cubicBezTo>
                  <a:cubicBezTo>
                    <a:pt x="265" y="45"/>
                    <a:pt x="265" y="36"/>
                    <a:pt x="265" y="27"/>
                  </a:cubicBezTo>
                  <a:cubicBezTo>
                    <a:pt x="265" y="18"/>
                    <a:pt x="256" y="0"/>
                    <a:pt x="248" y="0"/>
                  </a:cubicBezTo>
                  <a:cubicBezTo>
                    <a:pt x="239" y="0"/>
                    <a:pt x="230" y="18"/>
                    <a:pt x="230" y="27"/>
                  </a:cubicBezTo>
                  <a:cubicBezTo>
                    <a:pt x="230" y="36"/>
                    <a:pt x="230" y="45"/>
                    <a:pt x="230" y="53"/>
                  </a:cubicBezTo>
                  <a:cubicBezTo>
                    <a:pt x="230" y="62"/>
                    <a:pt x="239" y="80"/>
                    <a:pt x="248" y="80"/>
                  </a:cubicBezTo>
                  <a:close/>
                  <a:moveTo>
                    <a:pt x="248" y="426"/>
                  </a:moveTo>
                  <a:lnTo>
                    <a:pt x="248" y="426"/>
                  </a:lnTo>
                  <a:cubicBezTo>
                    <a:pt x="239" y="426"/>
                    <a:pt x="230" y="435"/>
                    <a:pt x="230" y="453"/>
                  </a:cubicBezTo>
                  <a:lnTo>
                    <a:pt x="230" y="470"/>
                  </a:lnTo>
                  <a:cubicBezTo>
                    <a:pt x="230" y="488"/>
                    <a:pt x="239" y="497"/>
                    <a:pt x="248" y="497"/>
                  </a:cubicBezTo>
                  <a:cubicBezTo>
                    <a:pt x="256" y="497"/>
                    <a:pt x="265" y="488"/>
                    <a:pt x="265" y="470"/>
                  </a:cubicBezTo>
                  <a:lnTo>
                    <a:pt x="265" y="453"/>
                  </a:lnTo>
                  <a:cubicBezTo>
                    <a:pt x="265" y="435"/>
                    <a:pt x="256" y="426"/>
                    <a:pt x="248" y="426"/>
                  </a:cubicBezTo>
                  <a:close/>
                  <a:moveTo>
                    <a:pt x="434" y="98"/>
                  </a:moveTo>
                  <a:lnTo>
                    <a:pt x="434" y="98"/>
                  </a:lnTo>
                  <a:cubicBezTo>
                    <a:pt x="443" y="89"/>
                    <a:pt x="443" y="72"/>
                    <a:pt x="434" y="62"/>
                  </a:cubicBezTo>
                  <a:cubicBezTo>
                    <a:pt x="425" y="53"/>
                    <a:pt x="416" y="62"/>
                    <a:pt x="399" y="72"/>
                  </a:cubicBezTo>
                  <a:cubicBezTo>
                    <a:pt x="399" y="72"/>
                    <a:pt x="390" y="80"/>
                    <a:pt x="381" y="89"/>
                  </a:cubicBezTo>
                  <a:cubicBezTo>
                    <a:pt x="372" y="98"/>
                    <a:pt x="372" y="107"/>
                    <a:pt x="381" y="116"/>
                  </a:cubicBezTo>
                  <a:cubicBezTo>
                    <a:pt x="390" y="125"/>
                    <a:pt x="408" y="125"/>
                    <a:pt x="416" y="116"/>
                  </a:cubicBezTo>
                  <a:cubicBezTo>
                    <a:pt x="416" y="107"/>
                    <a:pt x="425" y="98"/>
                    <a:pt x="434" y="98"/>
                  </a:cubicBezTo>
                  <a:close/>
                  <a:moveTo>
                    <a:pt x="80" y="391"/>
                  </a:moveTo>
                  <a:lnTo>
                    <a:pt x="80" y="391"/>
                  </a:lnTo>
                  <a:cubicBezTo>
                    <a:pt x="80" y="391"/>
                    <a:pt x="71" y="400"/>
                    <a:pt x="62" y="408"/>
                  </a:cubicBezTo>
                  <a:cubicBezTo>
                    <a:pt x="53" y="417"/>
                    <a:pt x="53" y="426"/>
                    <a:pt x="62" y="435"/>
                  </a:cubicBezTo>
                  <a:cubicBezTo>
                    <a:pt x="71" y="444"/>
                    <a:pt x="80" y="444"/>
                    <a:pt x="97" y="435"/>
                  </a:cubicBezTo>
                  <a:lnTo>
                    <a:pt x="106" y="417"/>
                  </a:lnTo>
                  <a:cubicBezTo>
                    <a:pt x="124" y="408"/>
                    <a:pt x="124" y="391"/>
                    <a:pt x="115" y="381"/>
                  </a:cubicBezTo>
                  <a:cubicBezTo>
                    <a:pt x="106" y="381"/>
                    <a:pt x="89" y="381"/>
                    <a:pt x="80" y="391"/>
                  </a:cubicBezTo>
                  <a:close/>
                  <a:moveTo>
                    <a:pt x="97" y="72"/>
                  </a:moveTo>
                  <a:lnTo>
                    <a:pt x="97" y="72"/>
                  </a:lnTo>
                  <a:cubicBezTo>
                    <a:pt x="80" y="62"/>
                    <a:pt x="71" y="53"/>
                    <a:pt x="62" y="62"/>
                  </a:cubicBezTo>
                  <a:cubicBezTo>
                    <a:pt x="53" y="72"/>
                    <a:pt x="53" y="89"/>
                    <a:pt x="62" y="98"/>
                  </a:cubicBezTo>
                  <a:cubicBezTo>
                    <a:pt x="71" y="98"/>
                    <a:pt x="80" y="107"/>
                    <a:pt x="80" y="116"/>
                  </a:cubicBezTo>
                  <a:cubicBezTo>
                    <a:pt x="89" y="125"/>
                    <a:pt x="106" y="125"/>
                    <a:pt x="115" y="116"/>
                  </a:cubicBezTo>
                  <a:cubicBezTo>
                    <a:pt x="124" y="107"/>
                    <a:pt x="124" y="98"/>
                    <a:pt x="106" y="89"/>
                  </a:cubicBezTo>
                  <a:cubicBezTo>
                    <a:pt x="106" y="80"/>
                    <a:pt x="97" y="72"/>
                    <a:pt x="97" y="72"/>
                  </a:cubicBezTo>
                  <a:close/>
                  <a:moveTo>
                    <a:pt x="381" y="417"/>
                  </a:moveTo>
                  <a:lnTo>
                    <a:pt x="381" y="417"/>
                  </a:lnTo>
                  <a:cubicBezTo>
                    <a:pt x="390" y="417"/>
                    <a:pt x="399" y="435"/>
                    <a:pt x="399" y="435"/>
                  </a:cubicBezTo>
                  <a:cubicBezTo>
                    <a:pt x="416" y="444"/>
                    <a:pt x="425" y="444"/>
                    <a:pt x="434" y="435"/>
                  </a:cubicBezTo>
                  <a:cubicBezTo>
                    <a:pt x="443" y="426"/>
                    <a:pt x="443" y="417"/>
                    <a:pt x="434" y="408"/>
                  </a:cubicBezTo>
                  <a:cubicBezTo>
                    <a:pt x="425" y="400"/>
                    <a:pt x="416" y="391"/>
                    <a:pt x="416" y="391"/>
                  </a:cubicBezTo>
                  <a:cubicBezTo>
                    <a:pt x="408" y="381"/>
                    <a:pt x="390" y="381"/>
                    <a:pt x="381" y="381"/>
                  </a:cubicBezTo>
                  <a:cubicBezTo>
                    <a:pt x="372" y="391"/>
                    <a:pt x="372" y="408"/>
                    <a:pt x="381" y="417"/>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2" name="Freeform 109"/>
            <p:cNvSpPr>
              <a:spLocks noChangeArrowheads="1"/>
            </p:cNvSpPr>
            <p:nvPr/>
          </p:nvSpPr>
          <p:spPr bwMode="auto">
            <a:xfrm>
              <a:off x="8058941" y="5256654"/>
              <a:ext cx="261659" cy="182931"/>
            </a:xfrm>
            <a:custGeom>
              <a:avLst/>
              <a:gdLst>
                <a:gd name="T0" fmla="*/ 443 w 497"/>
                <a:gd name="T1" fmla="*/ 0 h 347"/>
                <a:gd name="T2" fmla="*/ 0 w 497"/>
                <a:gd name="T3" fmla="*/ 45 h 347"/>
                <a:gd name="T4" fmla="*/ 53 w 497"/>
                <a:gd name="T5" fmla="*/ 346 h 347"/>
                <a:gd name="T6" fmla="*/ 496 w 497"/>
                <a:gd name="T7" fmla="*/ 292 h 347"/>
                <a:gd name="T8" fmla="*/ 443 w 497"/>
                <a:gd name="T9" fmla="*/ 0 h 347"/>
                <a:gd name="T10" fmla="*/ 443 w 497"/>
                <a:gd name="T11" fmla="*/ 292 h 347"/>
                <a:gd name="T12" fmla="*/ 53 w 497"/>
                <a:gd name="T13" fmla="*/ 142 h 347"/>
                <a:gd name="T14" fmla="*/ 443 w 497"/>
                <a:gd name="T15" fmla="*/ 292 h 347"/>
                <a:gd name="T16" fmla="*/ 443 w 497"/>
                <a:gd name="T17" fmla="*/ 71 h 347"/>
                <a:gd name="T18" fmla="*/ 53 w 497"/>
                <a:gd name="T19" fmla="*/ 45 h 347"/>
                <a:gd name="T20" fmla="*/ 443 w 497"/>
                <a:gd name="T21" fmla="*/ 71 h 347"/>
                <a:gd name="T22" fmla="*/ 97 w 497"/>
                <a:gd name="T23" fmla="*/ 195 h 347"/>
                <a:gd name="T24" fmla="*/ 115 w 497"/>
                <a:gd name="T25" fmla="*/ 213 h 347"/>
                <a:gd name="T26" fmla="*/ 97 w 497"/>
                <a:gd name="T27" fmla="*/ 195 h 347"/>
                <a:gd name="T28" fmla="*/ 186 w 497"/>
                <a:gd name="T29" fmla="*/ 231 h 347"/>
                <a:gd name="T30" fmla="*/ 221 w 497"/>
                <a:gd name="T31" fmla="*/ 239 h 347"/>
                <a:gd name="T32" fmla="*/ 230 w 497"/>
                <a:gd name="T33" fmla="*/ 231 h 347"/>
                <a:gd name="T34" fmla="*/ 248 w 497"/>
                <a:gd name="T35" fmla="*/ 213 h 347"/>
                <a:gd name="T36" fmla="*/ 221 w 497"/>
                <a:gd name="T37" fmla="*/ 195 h 347"/>
                <a:gd name="T38" fmla="*/ 203 w 497"/>
                <a:gd name="T39" fmla="*/ 213 h 347"/>
                <a:gd name="T40" fmla="*/ 186 w 497"/>
                <a:gd name="T41" fmla="*/ 231 h 347"/>
                <a:gd name="T42" fmla="*/ 248 w 497"/>
                <a:gd name="T43" fmla="*/ 239 h 347"/>
                <a:gd name="T44" fmla="*/ 230 w 497"/>
                <a:gd name="T45" fmla="*/ 231 h 347"/>
                <a:gd name="T46" fmla="*/ 248 w 497"/>
                <a:gd name="T47" fmla="*/ 239 h 347"/>
                <a:gd name="T48" fmla="*/ 177 w 497"/>
                <a:gd name="T49" fmla="*/ 239 h 347"/>
                <a:gd name="T50" fmla="*/ 142 w 497"/>
                <a:gd name="T51" fmla="*/ 231 h 347"/>
                <a:gd name="T52" fmla="*/ 177 w 497"/>
                <a:gd name="T53" fmla="*/ 239 h 347"/>
                <a:gd name="T54" fmla="*/ 186 w 497"/>
                <a:gd name="T55" fmla="*/ 213 h 347"/>
                <a:gd name="T56" fmla="*/ 203 w 497"/>
                <a:gd name="T57" fmla="*/ 195 h 347"/>
                <a:gd name="T58" fmla="*/ 177 w 497"/>
                <a:gd name="T59" fmla="*/ 231 h 347"/>
                <a:gd name="T60" fmla="*/ 186 w 497"/>
                <a:gd name="T61" fmla="*/ 213 h 347"/>
                <a:gd name="T62" fmla="*/ 133 w 497"/>
                <a:gd name="T63" fmla="*/ 231 h 347"/>
                <a:gd name="T64" fmla="*/ 142 w 497"/>
                <a:gd name="T65" fmla="*/ 213 h 347"/>
                <a:gd name="T66" fmla="*/ 159 w 497"/>
                <a:gd name="T67" fmla="*/ 195 h 347"/>
                <a:gd name="T68" fmla="*/ 133 w 497"/>
                <a:gd name="T69" fmla="*/ 213 h 347"/>
                <a:gd name="T70" fmla="*/ 115 w 497"/>
                <a:gd name="T71" fmla="*/ 231 h 347"/>
                <a:gd name="T72" fmla="*/ 97 w 497"/>
                <a:gd name="T73" fmla="*/ 239 h 347"/>
                <a:gd name="T74" fmla="*/ 133 w 497"/>
                <a:gd name="T75" fmla="*/ 23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347">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3" name="Freeform 110"/>
            <p:cNvSpPr>
              <a:spLocks noChangeArrowheads="1"/>
            </p:cNvSpPr>
            <p:nvPr/>
          </p:nvSpPr>
          <p:spPr bwMode="auto">
            <a:xfrm>
              <a:off x="3900171" y="2121367"/>
              <a:ext cx="243134" cy="196825"/>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4" name="Freeform 111"/>
            <p:cNvSpPr>
              <a:spLocks noChangeArrowheads="1"/>
            </p:cNvSpPr>
            <p:nvPr/>
          </p:nvSpPr>
          <p:spPr bwMode="auto">
            <a:xfrm>
              <a:off x="8616993" y="5233499"/>
              <a:ext cx="187562" cy="229242"/>
            </a:xfrm>
            <a:custGeom>
              <a:avLst/>
              <a:gdLst>
                <a:gd name="T0" fmla="*/ 346 w 355"/>
                <a:gd name="T1" fmla="*/ 283 h 435"/>
                <a:gd name="T2" fmla="*/ 346 w 355"/>
                <a:gd name="T3" fmla="*/ 283 h 435"/>
                <a:gd name="T4" fmla="*/ 178 w 355"/>
                <a:gd name="T5" fmla="*/ 345 h 435"/>
                <a:gd name="T6" fmla="*/ 9 w 355"/>
                <a:gd name="T7" fmla="*/ 283 h 435"/>
                <a:gd name="T8" fmla="*/ 0 w 355"/>
                <a:gd name="T9" fmla="*/ 283 h 435"/>
                <a:gd name="T10" fmla="*/ 0 w 355"/>
                <a:gd name="T11" fmla="*/ 336 h 435"/>
                <a:gd name="T12" fmla="*/ 178 w 355"/>
                <a:gd name="T13" fmla="*/ 434 h 435"/>
                <a:gd name="T14" fmla="*/ 354 w 355"/>
                <a:gd name="T15" fmla="*/ 336 h 435"/>
                <a:gd name="T16" fmla="*/ 354 w 355"/>
                <a:gd name="T17" fmla="*/ 283 h 435"/>
                <a:gd name="T18" fmla="*/ 346 w 355"/>
                <a:gd name="T19" fmla="*/ 283 h 435"/>
                <a:gd name="T20" fmla="*/ 346 w 355"/>
                <a:gd name="T21" fmla="*/ 160 h 435"/>
                <a:gd name="T22" fmla="*/ 346 w 355"/>
                <a:gd name="T23" fmla="*/ 160 h 435"/>
                <a:gd name="T24" fmla="*/ 178 w 355"/>
                <a:gd name="T25" fmla="*/ 213 h 435"/>
                <a:gd name="T26" fmla="*/ 9 w 355"/>
                <a:gd name="T27" fmla="*/ 160 h 435"/>
                <a:gd name="T28" fmla="*/ 0 w 355"/>
                <a:gd name="T29" fmla="*/ 160 h 435"/>
                <a:gd name="T30" fmla="*/ 0 w 355"/>
                <a:gd name="T31" fmla="*/ 222 h 435"/>
                <a:gd name="T32" fmla="*/ 178 w 355"/>
                <a:gd name="T33" fmla="*/ 292 h 435"/>
                <a:gd name="T34" fmla="*/ 354 w 355"/>
                <a:gd name="T35" fmla="*/ 222 h 435"/>
                <a:gd name="T36" fmla="*/ 354 w 355"/>
                <a:gd name="T37" fmla="*/ 160 h 435"/>
                <a:gd name="T38" fmla="*/ 346 w 355"/>
                <a:gd name="T39" fmla="*/ 160 h 435"/>
                <a:gd name="T40" fmla="*/ 178 w 355"/>
                <a:gd name="T41" fmla="*/ 0 h 435"/>
                <a:gd name="T42" fmla="*/ 178 w 355"/>
                <a:gd name="T43" fmla="*/ 0 h 435"/>
                <a:gd name="T44" fmla="*/ 0 w 355"/>
                <a:gd name="T45" fmla="*/ 62 h 435"/>
                <a:gd name="T46" fmla="*/ 0 w 355"/>
                <a:gd name="T47" fmla="*/ 97 h 435"/>
                <a:gd name="T48" fmla="*/ 178 w 355"/>
                <a:gd name="T49" fmla="*/ 160 h 435"/>
                <a:gd name="T50" fmla="*/ 354 w 355"/>
                <a:gd name="T51" fmla="*/ 97 h 435"/>
                <a:gd name="T52" fmla="*/ 354 w 355"/>
                <a:gd name="T53" fmla="*/ 62 h 435"/>
                <a:gd name="T54" fmla="*/ 178 w 355"/>
                <a:gd name="T55"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43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5" name="Freeform 112"/>
            <p:cNvSpPr>
              <a:spLocks noChangeArrowheads="1"/>
            </p:cNvSpPr>
            <p:nvPr/>
          </p:nvSpPr>
          <p:spPr bwMode="auto">
            <a:xfrm>
              <a:off x="1313674" y="4186860"/>
              <a:ext cx="203770" cy="233874"/>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6" name="Freeform 114"/>
            <p:cNvSpPr>
              <a:spLocks noChangeArrowheads="1"/>
            </p:cNvSpPr>
            <p:nvPr/>
          </p:nvSpPr>
          <p:spPr bwMode="auto">
            <a:xfrm>
              <a:off x="7547198" y="3656595"/>
              <a:ext cx="243136" cy="257028"/>
            </a:xfrm>
            <a:custGeom>
              <a:avLst/>
              <a:gdLst>
                <a:gd name="T0" fmla="*/ 443 w 462"/>
                <a:gd name="T1" fmla="*/ 301 h 488"/>
                <a:gd name="T2" fmla="*/ 443 w 462"/>
                <a:gd name="T3" fmla="*/ 301 h 488"/>
                <a:gd name="T4" fmla="*/ 408 w 462"/>
                <a:gd name="T5" fmla="*/ 266 h 488"/>
                <a:gd name="T6" fmla="*/ 408 w 462"/>
                <a:gd name="T7" fmla="*/ 221 h 488"/>
                <a:gd name="T8" fmla="*/ 443 w 462"/>
                <a:gd name="T9" fmla="*/ 186 h 488"/>
                <a:gd name="T10" fmla="*/ 443 w 462"/>
                <a:gd name="T11" fmla="*/ 160 h 488"/>
                <a:gd name="T12" fmla="*/ 381 w 462"/>
                <a:gd name="T13" fmla="*/ 151 h 488"/>
                <a:gd name="T14" fmla="*/ 364 w 462"/>
                <a:gd name="T15" fmla="*/ 124 h 488"/>
                <a:gd name="T16" fmla="*/ 390 w 462"/>
                <a:gd name="T17" fmla="*/ 36 h 488"/>
                <a:gd name="T18" fmla="*/ 381 w 462"/>
                <a:gd name="T19" fmla="*/ 27 h 488"/>
                <a:gd name="T20" fmla="*/ 311 w 462"/>
                <a:gd name="T21" fmla="*/ 71 h 488"/>
                <a:gd name="T22" fmla="*/ 267 w 462"/>
                <a:gd name="T23" fmla="*/ 53 h 488"/>
                <a:gd name="T24" fmla="*/ 248 w 462"/>
                <a:gd name="T25" fmla="*/ 17 h 488"/>
                <a:gd name="T26" fmla="*/ 213 w 462"/>
                <a:gd name="T27" fmla="*/ 17 h 488"/>
                <a:gd name="T28" fmla="*/ 195 w 462"/>
                <a:gd name="T29" fmla="*/ 53 h 488"/>
                <a:gd name="T30" fmla="*/ 151 w 462"/>
                <a:gd name="T31" fmla="*/ 71 h 488"/>
                <a:gd name="T32" fmla="*/ 116 w 462"/>
                <a:gd name="T33" fmla="*/ 53 h 488"/>
                <a:gd name="T34" fmla="*/ 89 w 462"/>
                <a:gd name="T35" fmla="*/ 71 h 488"/>
                <a:gd name="T36" fmla="*/ 89 w 462"/>
                <a:gd name="T37" fmla="*/ 106 h 488"/>
                <a:gd name="T38" fmla="*/ 63 w 462"/>
                <a:gd name="T39" fmla="*/ 142 h 488"/>
                <a:gd name="T40" fmla="*/ 18 w 462"/>
                <a:gd name="T41" fmla="*/ 160 h 488"/>
                <a:gd name="T42" fmla="*/ 18 w 462"/>
                <a:gd name="T43" fmla="*/ 186 h 488"/>
                <a:gd name="T44" fmla="*/ 63 w 462"/>
                <a:gd name="T45" fmla="*/ 221 h 488"/>
                <a:gd name="T46" fmla="*/ 63 w 462"/>
                <a:gd name="T47" fmla="*/ 266 h 488"/>
                <a:gd name="T48" fmla="*/ 18 w 462"/>
                <a:gd name="T49" fmla="*/ 301 h 488"/>
                <a:gd name="T50" fmla="*/ 27 w 462"/>
                <a:gd name="T51" fmla="*/ 319 h 488"/>
                <a:gd name="T52" fmla="*/ 71 w 462"/>
                <a:gd name="T53" fmla="*/ 328 h 488"/>
                <a:gd name="T54" fmla="*/ 98 w 462"/>
                <a:gd name="T55" fmla="*/ 364 h 488"/>
                <a:gd name="T56" fmla="*/ 71 w 462"/>
                <a:gd name="T57" fmla="*/ 443 h 488"/>
                <a:gd name="T58" fmla="*/ 89 w 462"/>
                <a:gd name="T59" fmla="*/ 461 h 488"/>
                <a:gd name="T60" fmla="*/ 142 w 462"/>
                <a:gd name="T61" fmla="*/ 425 h 488"/>
                <a:gd name="T62" fmla="*/ 186 w 462"/>
                <a:gd name="T63" fmla="*/ 434 h 488"/>
                <a:gd name="T64" fmla="*/ 213 w 462"/>
                <a:gd name="T65" fmla="*/ 470 h 488"/>
                <a:gd name="T66" fmla="*/ 248 w 462"/>
                <a:gd name="T67" fmla="*/ 470 h 488"/>
                <a:gd name="T68" fmla="*/ 267 w 462"/>
                <a:gd name="T69" fmla="*/ 425 h 488"/>
                <a:gd name="T70" fmla="*/ 311 w 462"/>
                <a:gd name="T71" fmla="*/ 408 h 488"/>
                <a:gd name="T72" fmla="*/ 355 w 462"/>
                <a:gd name="T73" fmla="*/ 434 h 488"/>
                <a:gd name="T74" fmla="*/ 373 w 462"/>
                <a:gd name="T75" fmla="*/ 417 h 488"/>
                <a:gd name="T76" fmla="*/ 373 w 462"/>
                <a:gd name="T77" fmla="*/ 372 h 488"/>
                <a:gd name="T78" fmla="*/ 399 w 462"/>
                <a:gd name="T79" fmla="*/ 337 h 488"/>
                <a:gd name="T80" fmla="*/ 443 w 462"/>
                <a:gd name="T81" fmla="*/ 328 h 488"/>
                <a:gd name="T82" fmla="*/ 443 w 462"/>
                <a:gd name="T83" fmla="*/ 301 h 488"/>
                <a:gd name="T84" fmla="*/ 257 w 462"/>
                <a:gd name="T85" fmla="*/ 346 h 488"/>
                <a:gd name="T86" fmla="*/ 257 w 462"/>
                <a:gd name="T87" fmla="*/ 346 h 488"/>
                <a:gd name="T88" fmla="*/ 204 w 462"/>
                <a:gd name="T89" fmla="*/ 346 h 488"/>
                <a:gd name="T90" fmla="*/ 204 w 462"/>
                <a:gd name="T91" fmla="*/ 292 h 488"/>
                <a:gd name="T92" fmla="*/ 257 w 462"/>
                <a:gd name="T93" fmla="*/ 292 h 488"/>
                <a:gd name="T94" fmla="*/ 257 w 462"/>
                <a:gd name="T95" fmla="*/ 346 h 488"/>
                <a:gd name="T96" fmla="*/ 257 w 462"/>
                <a:gd name="T97" fmla="*/ 266 h 488"/>
                <a:gd name="T98" fmla="*/ 257 w 462"/>
                <a:gd name="T99" fmla="*/ 266 h 488"/>
                <a:gd name="T100" fmla="*/ 204 w 462"/>
                <a:gd name="T101" fmla="*/ 266 h 488"/>
                <a:gd name="T102" fmla="*/ 204 w 462"/>
                <a:gd name="T103" fmla="*/ 133 h 488"/>
                <a:gd name="T104" fmla="*/ 257 w 462"/>
                <a:gd name="T105" fmla="*/ 133 h 488"/>
                <a:gd name="T106" fmla="*/ 257 w 462"/>
                <a:gd name="T107" fmla="*/ 26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2" h="488">
                  <a:moveTo>
                    <a:pt x="443" y="301"/>
                  </a:moveTo>
                  <a:lnTo>
                    <a:pt x="443" y="301"/>
                  </a:lnTo>
                  <a:cubicBezTo>
                    <a:pt x="408" y="266"/>
                    <a:pt x="408" y="266"/>
                    <a:pt x="408" y="266"/>
                  </a:cubicBezTo>
                  <a:cubicBezTo>
                    <a:pt x="390" y="248"/>
                    <a:pt x="390" y="230"/>
                    <a:pt x="408" y="221"/>
                  </a:cubicBezTo>
                  <a:cubicBezTo>
                    <a:pt x="443" y="186"/>
                    <a:pt x="443" y="186"/>
                    <a:pt x="443" y="186"/>
                  </a:cubicBezTo>
                  <a:cubicBezTo>
                    <a:pt x="461" y="168"/>
                    <a:pt x="452" y="160"/>
                    <a:pt x="443" y="160"/>
                  </a:cubicBezTo>
                  <a:cubicBezTo>
                    <a:pt x="381" y="151"/>
                    <a:pt x="381" y="151"/>
                    <a:pt x="381" y="151"/>
                  </a:cubicBezTo>
                  <a:cubicBezTo>
                    <a:pt x="364" y="151"/>
                    <a:pt x="355" y="142"/>
                    <a:pt x="364" y="124"/>
                  </a:cubicBezTo>
                  <a:cubicBezTo>
                    <a:pt x="390" y="36"/>
                    <a:pt x="390" y="36"/>
                    <a:pt x="390" y="36"/>
                  </a:cubicBezTo>
                  <a:cubicBezTo>
                    <a:pt x="399" y="27"/>
                    <a:pt x="390" y="17"/>
                    <a:pt x="381" y="27"/>
                  </a:cubicBezTo>
                  <a:cubicBezTo>
                    <a:pt x="311" y="71"/>
                    <a:pt x="311" y="71"/>
                    <a:pt x="311" y="71"/>
                  </a:cubicBezTo>
                  <a:cubicBezTo>
                    <a:pt x="292" y="80"/>
                    <a:pt x="275" y="71"/>
                    <a:pt x="267" y="53"/>
                  </a:cubicBezTo>
                  <a:cubicBezTo>
                    <a:pt x="248" y="17"/>
                    <a:pt x="248" y="17"/>
                    <a:pt x="248" y="17"/>
                  </a:cubicBezTo>
                  <a:cubicBezTo>
                    <a:pt x="239" y="0"/>
                    <a:pt x="222" y="0"/>
                    <a:pt x="213" y="17"/>
                  </a:cubicBezTo>
                  <a:cubicBezTo>
                    <a:pt x="195" y="53"/>
                    <a:pt x="195" y="53"/>
                    <a:pt x="195" y="53"/>
                  </a:cubicBezTo>
                  <a:cubicBezTo>
                    <a:pt x="186" y="71"/>
                    <a:pt x="169" y="71"/>
                    <a:pt x="151" y="71"/>
                  </a:cubicBezTo>
                  <a:cubicBezTo>
                    <a:pt x="116" y="53"/>
                    <a:pt x="116" y="53"/>
                    <a:pt x="116" y="53"/>
                  </a:cubicBezTo>
                  <a:cubicBezTo>
                    <a:pt x="98" y="45"/>
                    <a:pt x="80" y="53"/>
                    <a:pt x="89" y="71"/>
                  </a:cubicBezTo>
                  <a:cubicBezTo>
                    <a:pt x="89" y="106"/>
                    <a:pt x="89" y="106"/>
                    <a:pt x="89" y="106"/>
                  </a:cubicBezTo>
                  <a:cubicBezTo>
                    <a:pt x="89" y="124"/>
                    <a:pt x="80" y="142"/>
                    <a:pt x="63" y="142"/>
                  </a:cubicBezTo>
                  <a:cubicBezTo>
                    <a:pt x="18" y="160"/>
                    <a:pt x="18" y="160"/>
                    <a:pt x="18" y="160"/>
                  </a:cubicBezTo>
                  <a:cubicBezTo>
                    <a:pt x="9" y="160"/>
                    <a:pt x="0" y="168"/>
                    <a:pt x="18" y="186"/>
                  </a:cubicBezTo>
                  <a:cubicBezTo>
                    <a:pt x="63" y="221"/>
                    <a:pt x="63" y="221"/>
                    <a:pt x="63" y="221"/>
                  </a:cubicBezTo>
                  <a:cubicBezTo>
                    <a:pt x="71" y="230"/>
                    <a:pt x="71" y="248"/>
                    <a:pt x="63" y="266"/>
                  </a:cubicBezTo>
                  <a:cubicBezTo>
                    <a:pt x="18" y="301"/>
                    <a:pt x="18" y="301"/>
                    <a:pt x="18" y="301"/>
                  </a:cubicBezTo>
                  <a:cubicBezTo>
                    <a:pt x="0" y="311"/>
                    <a:pt x="9" y="319"/>
                    <a:pt x="27" y="319"/>
                  </a:cubicBezTo>
                  <a:cubicBezTo>
                    <a:pt x="71" y="328"/>
                    <a:pt x="71" y="328"/>
                    <a:pt x="71" y="328"/>
                  </a:cubicBezTo>
                  <a:cubicBezTo>
                    <a:pt x="89" y="328"/>
                    <a:pt x="98" y="346"/>
                    <a:pt x="98" y="364"/>
                  </a:cubicBezTo>
                  <a:cubicBezTo>
                    <a:pt x="71" y="443"/>
                    <a:pt x="71" y="443"/>
                    <a:pt x="71" y="443"/>
                  </a:cubicBezTo>
                  <a:cubicBezTo>
                    <a:pt x="63" y="461"/>
                    <a:pt x="71" y="461"/>
                    <a:pt x="89" y="461"/>
                  </a:cubicBezTo>
                  <a:cubicBezTo>
                    <a:pt x="142" y="425"/>
                    <a:pt x="142" y="425"/>
                    <a:pt x="142" y="425"/>
                  </a:cubicBezTo>
                  <a:cubicBezTo>
                    <a:pt x="160" y="417"/>
                    <a:pt x="177" y="417"/>
                    <a:pt x="186" y="434"/>
                  </a:cubicBezTo>
                  <a:cubicBezTo>
                    <a:pt x="213" y="470"/>
                    <a:pt x="213" y="470"/>
                    <a:pt x="213" y="470"/>
                  </a:cubicBezTo>
                  <a:cubicBezTo>
                    <a:pt x="222" y="487"/>
                    <a:pt x="239" y="478"/>
                    <a:pt x="248" y="470"/>
                  </a:cubicBezTo>
                  <a:cubicBezTo>
                    <a:pt x="267" y="425"/>
                    <a:pt x="267" y="425"/>
                    <a:pt x="267" y="425"/>
                  </a:cubicBezTo>
                  <a:cubicBezTo>
                    <a:pt x="275" y="408"/>
                    <a:pt x="292" y="408"/>
                    <a:pt x="311" y="408"/>
                  </a:cubicBezTo>
                  <a:cubicBezTo>
                    <a:pt x="355" y="434"/>
                    <a:pt x="355" y="434"/>
                    <a:pt x="355" y="434"/>
                  </a:cubicBezTo>
                  <a:cubicBezTo>
                    <a:pt x="364" y="443"/>
                    <a:pt x="381" y="434"/>
                    <a:pt x="373" y="417"/>
                  </a:cubicBezTo>
                  <a:cubicBezTo>
                    <a:pt x="373" y="372"/>
                    <a:pt x="373" y="372"/>
                    <a:pt x="373" y="372"/>
                  </a:cubicBezTo>
                  <a:cubicBezTo>
                    <a:pt x="373" y="364"/>
                    <a:pt x="390" y="346"/>
                    <a:pt x="399" y="337"/>
                  </a:cubicBezTo>
                  <a:cubicBezTo>
                    <a:pt x="443" y="328"/>
                    <a:pt x="443" y="328"/>
                    <a:pt x="443" y="328"/>
                  </a:cubicBezTo>
                  <a:cubicBezTo>
                    <a:pt x="452" y="319"/>
                    <a:pt x="461" y="311"/>
                    <a:pt x="443" y="301"/>
                  </a:cubicBezTo>
                  <a:close/>
                  <a:moveTo>
                    <a:pt x="257" y="346"/>
                  </a:moveTo>
                  <a:lnTo>
                    <a:pt x="257" y="346"/>
                  </a:lnTo>
                  <a:cubicBezTo>
                    <a:pt x="204" y="346"/>
                    <a:pt x="204" y="346"/>
                    <a:pt x="204" y="346"/>
                  </a:cubicBezTo>
                  <a:cubicBezTo>
                    <a:pt x="204" y="292"/>
                    <a:pt x="204" y="292"/>
                    <a:pt x="204" y="292"/>
                  </a:cubicBezTo>
                  <a:cubicBezTo>
                    <a:pt x="257" y="292"/>
                    <a:pt x="257" y="292"/>
                    <a:pt x="257" y="292"/>
                  </a:cubicBezTo>
                  <a:lnTo>
                    <a:pt x="257" y="346"/>
                  </a:lnTo>
                  <a:close/>
                  <a:moveTo>
                    <a:pt x="257" y="266"/>
                  </a:moveTo>
                  <a:lnTo>
                    <a:pt x="257" y="266"/>
                  </a:lnTo>
                  <a:cubicBezTo>
                    <a:pt x="204" y="266"/>
                    <a:pt x="204" y="266"/>
                    <a:pt x="204" y="266"/>
                  </a:cubicBezTo>
                  <a:cubicBezTo>
                    <a:pt x="204" y="133"/>
                    <a:pt x="204" y="133"/>
                    <a:pt x="204" y="133"/>
                  </a:cubicBezTo>
                  <a:cubicBezTo>
                    <a:pt x="257" y="133"/>
                    <a:pt x="257" y="133"/>
                    <a:pt x="257" y="133"/>
                  </a:cubicBezTo>
                  <a:lnTo>
                    <a:pt x="257" y="266"/>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7" name="Freeform 115"/>
            <p:cNvSpPr>
              <a:spLocks noChangeArrowheads="1"/>
            </p:cNvSpPr>
            <p:nvPr/>
          </p:nvSpPr>
          <p:spPr bwMode="auto">
            <a:xfrm>
              <a:off x="2876688" y="4693971"/>
              <a:ext cx="210716" cy="261659"/>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8" name="Freeform 116"/>
            <p:cNvSpPr>
              <a:spLocks noChangeArrowheads="1"/>
            </p:cNvSpPr>
            <p:nvPr/>
          </p:nvSpPr>
          <p:spPr bwMode="auto">
            <a:xfrm>
              <a:off x="4425805" y="3661225"/>
              <a:ext cx="233874" cy="243134"/>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09" name="Freeform 117"/>
            <p:cNvSpPr>
              <a:spLocks noChangeArrowheads="1"/>
            </p:cNvSpPr>
            <p:nvPr/>
          </p:nvSpPr>
          <p:spPr bwMode="auto">
            <a:xfrm>
              <a:off x="3900171" y="4712496"/>
              <a:ext cx="243134" cy="224610"/>
            </a:xfrm>
            <a:custGeom>
              <a:avLst/>
              <a:gdLst>
                <a:gd name="T0" fmla="*/ 266 w 462"/>
                <a:gd name="T1" fmla="*/ 0 h 427"/>
                <a:gd name="T2" fmla="*/ 266 w 462"/>
                <a:gd name="T3" fmla="*/ 0 h 427"/>
                <a:gd name="T4" fmla="*/ 266 w 462"/>
                <a:gd name="T5" fmla="*/ 0 h 427"/>
                <a:gd name="T6" fmla="*/ 71 w 462"/>
                <a:gd name="T7" fmla="*/ 80 h 427"/>
                <a:gd name="T8" fmla="*/ 80 w 462"/>
                <a:gd name="T9" fmla="*/ 143 h 427"/>
                <a:gd name="T10" fmla="*/ 0 w 462"/>
                <a:gd name="T11" fmla="*/ 240 h 427"/>
                <a:gd name="T12" fmla="*/ 115 w 462"/>
                <a:gd name="T13" fmla="*/ 319 h 427"/>
                <a:gd name="T14" fmla="*/ 231 w 462"/>
                <a:gd name="T15" fmla="*/ 266 h 427"/>
                <a:gd name="T16" fmla="*/ 231 w 462"/>
                <a:gd name="T17" fmla="*/ 249 h 427"/>
                <a:gd name="T18" fmla="*/ 266 w 462"/>
                <a:gd name="T19" fmla="*/ 213 h 427"/>
                <a:gd name="T20" fmla="*/ 302 w 462"/>
                <a:gd name="T21" fmla="*/ 249 h 427"/>
                <a:gd name="T22" fmla="*/ 266 w 462"/>
                <a:gd name="T23" fmla="*/ 284 h 427"/>
                <a:gd name="T24" fmla="*/ 115 w 462"/>
                <a:gd name="T25" fmla="*/ 355 h 427"/>
                <a:gd name="T26" fmla="*/ 115 w 462"/>
                <a:gd name="T27" fmla="*/ 372 h 427"/>
                <a:gd name="T28" fmla="*/ 266 w 462"/>
                <a:gd name="T29" fmla="*/ 426 h 427"/>
                <a:gd name="T30" fmla="*/ 266 w 462"/>
                <a:gd name="T31" fmla="*/ 426 h 427"/>
                <a:gd name="T32" fmla="*/ 408 w 462"/>
                <a:gd name="T33" fmla="*/ 372 h 427"/>
                <a:gd name="T34" fmla="*/ 453 w 462"/>
                <a:gd name="T35" fmla="*/ 80 h 427"/>
                <a:gd name="T36" fmla="*/ 266 w 462"/>
                <a:gd name="T37" fmla="*/ 0 h 427"/>
                <a:gd name="T38" fmla="*/ 36 w 462"/>
                <a:gd name="T39" fmla="*/ 231 h 427"/>
                <a:gd name="T40" fmla="*/ 36 w 462"/>
                <a:gd name="T41" fmla="*/ 231 h 427"/>
                <a:gd name="T42" fmla="*/ 89 w 462"/>
                <a:gd name="T43" fmla="*/ 178 h 427"/>
                <a:gd name="T44" fmla="*/ 106 w 462"/>
                <a:gd name="T45" fmla="*/ 284 h 427"/>
                <a:gd name="T46" fmla="*/ 36 w 462"/>
                <a:gd name="T47" fmla="*/ 231 h 427"/>
                <a:gd name="T48" fmla="*/ 266 w 462"/>
                <a:gd name="T49" fmla="*/ 133 h 427"/>
                <a:gd name="T50" fmla="*/ 266 w 462"/>
                <a:gd name="T51" fmla="*/ 133 h 427"/>
                <a:gd name="T52" fmla="*/ 106 w 462"/>
                <a:gd name="T53" fmla="*/ 80 h 427"/>
                <a:gd name="T54" fmla="*/ 266 w 462"/>
                <a:gd name="T55" fmla="*/ 36 h 427"/>
                <a:gd name="T56" fmla="*/ 416 w 462"/>
                <a:gd name="T57" fmla="*/ 80 h 427"/>
                <a:gd name="T58" fmla="*/ 266 w 462"/>
                <a:gd name="T59" fmla="*/ 133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27">
                  <a:moveTo>
                    <a:pt x="266" y="0"/>
                  </a:moveTo>
                  <a:lnTo>
                    <a:pt x="266" y="0"/>
                  </a:ln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lnTo>
                    <a:pt x="266" y="426"/>
                  </a:ln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0" name="Freeform 118"/>
            <p:cNvSpPr>
              <a:spLocks noChangeArrowheads="1"/>
            </p:cNvSpPr>
            <p:nvPr/>
          </p:nvSpPr>
          <p:spPr bwMode="auto">
            <a:xfrm>
              <a:off x="4435067" y="4712496"/>
              <a:ext cx="215349" cy="229241"/>
            </a:xfrm>
            <a:custGeom>
              <a:avLst/>
              <a:gdLst>
                <a:gd name="T0" fmla="*/ 257 w 409"/>
                <a:gd name="T1" fmla="*/ 408 h 436"/>
                <a:gd name="T2" fmla="*/ 257 w 409"/>
                <a:gd name="T3" fmla="*/ 408 h 436"/>
                <a:gd name="T4" fmla="*/ 275 w 409"/>
                <a:gd name="T5" fmla="*/ 426 h 436"/>
                <a:gd name="T6" fmla="*/ 372 w 409"/>
                <a:gd name="T7" fmla="*/ 435 h 436"/>
                <a:gd name="T8" fmla="*/ 391 w 409"/>
                <a:gd name="T9" fmla="*/ 417 h 436"/>
                <a:gd name="T10" fmla="*/ 391 w 409"/>
                <a:gd name="T11" fmla="*/ 337 h 436"/>
                <a:gd name="T12" fmla="*/ 266 w 409"/>
                <a:gd name="T13" fmla="*/ 328 h 436"/>
                <a:gd name="T14" fmla="*/ 257 w 409"/>
                <a:gd name="T15" fmla="*/ 408 h 436"/>
                <a:gd name="T16" fmla="*/ 18 w 409"/>
                <a:gd name="T17" fmla="*/ 337 h 436"/>
                <a:gd name="T18" fmla="*/ 18 w 409"/>
                <a:gd name="T19" fmla="*/ 337 h 436"/>
                <a:gd name="T20" fmla="*/ 18 w 409"/>
                <a:gd name="T21" fmla="*/ 417 h 436"/>
                <a:gd name="T22" fmla="*/ 35 w 409"/>
                <a:gd name="T23" fmla="*/ 435 h 436"/>
                <a:gd name="T24" fmla="*/ 133 w 409"/>
                <a:gd name="T25" fmla="*/ 426 h 436"/>
                <a:gd name="T26" fmla="*/ 151 w 409"/>
                <a:gd name="T27" fmla="*/ 408 h 436"/>
                <a:gd name="T28" fmla="*/ 142 w 409"/>
                <a:gd name="T29" fmla="*/ 328 h 436"/>
                <a:gd name="T30" fmla="*/ 18 w 409"/>
                <a:gd name="T31" fmla="*/ 337 h 436"/>
                <a:gd name="T32" fmla="*/ 0 w 409"/>
                <a:gd name="T33" fmla="*/ 205 h 436"/>
                <a:gd name="T34" fmla="*/ 0 w 409"/>
                <a:gd name="T35" fmla="*/ 205 h 436"/>
                <a:gd name="T36" fmla="*/ 9 w 409"/>
                <a:gd name="T37" fmla="*/ 293 h 436"/>
                <a:gd name="T38" fmla="*/ 133 w 409"/>
                <a:gd name="T39" fmla="*/ 275 h 436"/>
                <a:gd name="T40" fmla="*/ 133 w 409"/>
                <a:gd name="T41" fmla="*/ 196 h 436"/>
                <a:gd name="T42" fmla="*/ 133 w 409"/>
                <a:gd name="T43" fmla="*/ 187 h 436"/>
                <a:gd name="T44" fmla="*/ 204 w 409"/>
                <a:gd name="T45" fmla="*/ 116 h 436"/>
                <a:gd name="T46" fmla="*/ 275 w 409"/>
                <a:gd name="T47" fmla="*/ 187 h 436"/>
                <a:gd name="T48" fmla="*/ 275 w 409"/>
                <a:gd name="T49" fmla="*/ 196 h 436"/>
                <a:gd name="T50" fmla="*/ 266 w 409"/>
                <a:gd name="T51" fmla="*/ 275 h 436"/>
                <a:gd name="T52" fmla="*/ 399 w 409"/>
                <a:gd name="T53" fmla="*/ 293 h 436"/>
                <a:gd name="T54" fmla="*/ 408 w 409"/>
                <a:gd name="T55" fmla="*/ 205 h 436"/>
                <a:gd name="T56" fmla="*/ 408 w 409"/>
                <a:gd name="T57" fmla="*/ 187 h 436"/>
                <a:gd name="T58" fmla="*/ 204 w 409"/>
                <a:gd name="T59" fmla="*/ 0 h 436"/>
                <a:gd name="T60" fmla="*/ 0 w 409"/>
                <a:gd name="T61" fmla="*/ 187 h 436"/>
                <a:gd name="T62" fmla="*/ 0 w 409"/>
                <a:gd name="T63" fmla="*/ 20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1" name="Freeform 119"/>
            <p:cNvSpPr>
              <a:spLocks noChangeArrowheads="1"/>
            </p:cNvSpPr>
            <p:nvPr/>
          </p:nvSpPr>
          <p:spPr bwMode="auto">
            <a:xfrm>
              <a:off x="7016932" y="4707865"/>
              <a:ext cx="261659" cy="233872"/>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2" name="Freeform 120"/>
            <p:cNvSpPr>
              <a:spLocks noChangeArrowheads="1"/>
            </p:cNvSpPr>
            <p:nvPr/>
          </p:nvSpPr>
          <p:spPr bwMode="auto">
            <a:xfrm>
              <a:off x="6551501" y="4177597"/>
              <a:ext cx="148197" cy="252398"/>
            </a:xfrm>
            <a:custGeom>
              <a:avLst/>
              <a:gdLst>
                <a:gd name="T0" fmla="*/ 150 w 283"/>
                <a:gd name="T1" fmla="*/ 9 h 479"/>
                <a:gd name="T2" fmla="*/ 150 w 283"/>
                <a:gd name="T3" fmla="*/ 9 h 479"/>
                <a:gd name="T4" fmla="*/ 132 w 283"/>
                <a:gd name="T5" fmla="*/ 9 h 479"/>
                <a:gd name="T6" fmla="*/ 0 w 283"/>
                <a:gd name="T7" fmla="*/ 345 h 479"/>
                <a:gd name="T8" fmla="*/ 141 w 283"/>
                <a:gd name="T9" fmla="*/ 478 h 479"/>
                <a:gd name="T10" fmla="*/ 282 w 283"/>
                <a:gd name="T11" fmla="*/ 345 h 479"/>
                <a:gd name="T12" fmla="*/ 150 w 283"/>
                <a:gd name="T13" fmla="*/ 9 h 479"/>
                <a:gd name="T14" fmla="*/ 123 w 283"/>
                <a:gd name="T15" fmla="*/ 204 h 479"/>
                <a:gd name="T16" fmla="*/ 123 w 283"/>
                <a:gd name="T17" fmla="*/ 204 h 479"/>
                <a:gd name="T18" fmla="*/ 123 w 283"/>
                <a:gd name="T19" fmla="*/ 221 h 479"/>
                <a:gd name="T20" fmla="*/ 97 w 283"/>
                <a:gd name="T21" fmla="*/ 336 h 479"/>
                <a:gd name="T22" fmla="*/ 70 w 283"/>
                <a:gd name="T23" fmla="*/ 372 h 479"/>
                <a:gd name="T24" fmla="*/ 44 w 283"/>
                <a:gd name="T25" fmla="*/ 345 h 479"/>
                <a:gd name="T26" fmla="*/ 88 w 283"/>
                <a:gd name="T27" fmla="*/ 221 h 479"/>
                <a:gd name="T28" fmla="*/ 114 w 283"/>
                <a:gd name="T29" fmla="*/ 194 h 479"/>
                <a:gd name="T30" fmla="*/ 123 w 283"/>
                <a:gd name="T31" fmla="*/ 194 h 479"/>
                <a:gd name="T32" fmla="*/ 123 w 283"/>
                <a:gd name="T33" fmla="*/ 20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479">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3" name="Freeform 122"/>
            <p:cNvSpPr>
              <a:spLocks noChangeArrowheads="1"/>
            </p:cNvSpPr>
            <p:nvPr/>
          </p:nvSpPr>
          <p:spPr bwMode="auto">
            <a:xfrm>
              <a:off x="4946810" y="4726390"/>
              <a:ext cx="233872" cy="196823"/>
            </a:xfrm>
            <a:custGeom>
              <a:avLst/>
              <a:gdLst>
                <a:gd name="T0" fmla="*/ 434 w 444"/>
                <a:gd name="T1" fmla="*/ 213 h 373"/>
                <a:gd name="T2" fmla="*/ 434 w 444"/>
                <a:gd name="T3" fmla="*/ 213 h 373"/>
                <a:gd name="T4" fmla="*/ 354 w 444"/>
                <a:gd name="T5" fmla="*/ 27 h 373"/>
                <a:gd name="T6" fmla="*/ 319 w 444"/>
                <a:gd name="T7" fmla="*/ 0 h 373"/>
                <a:gd name="T8" fmla="*/ 124 w 444"/>
                <a:gd name="T9" fmla="*/ 0 h 373"/>
                <a:gd name="T10" fmla="*/ 80 w 444"/>
                <a:gd name="T11" fmla="*/ 27 h 373"/>
                <a:gd name="T12" fmla="*/ 9 w 444"/>
                <a:gd name="T13" fmla="*/ 213 h 373"/>
                <a:gd name="T14" fmla="*/ 0 w 444"/>
                <a:gd name="T15" fmla="*/ 257 h 373"/>
                <a:gd name="T16" fmla="*/ 18 w 444"/>
                <a:gd name="T17" fmla="*/ 345 h 373"/>
                <a:gd name="T18" fmla="*/ 45 w 444"/>
                <a:gd name="T19" fmla="*/ 372 h 373"/>
                <a:gd name="T20" fmla="*/ 399 w 444"/>
                <a:gd name="T21" fmla="*/ 372 h 373"/>
                <a:gd name="T22" fmla="*/ 425 w 444"/>
                <a:gd name="T23" fmla="*/ 345 h 373"/>
                <a:gd name="T24" fmla="*/ 443 w 444"/>
                <a:gd name="T25" fmla="*/ 257 h 373"/>
                <a:gd name="T26" fmla="*/ 434 w 444"/>
                <a:gd name="T27" fmla="*/ 213 h 373"/>
                <a:gd name="T28" fmla="*/ 399 w 444"/>
                <a:gd name="T29" fmla="*/ 275 h 373"/>
                <a:gd name="T30" fmla="*/ 399 w 444"/>
                <a:gd name="T31" fmla="*/ 275 h 373"/>
                <a:gd name="T32" fmla="*/ 399 w 444"/>
                <a:gd name="T33" fmla="*/ 310 h 373"/>
                <a:gd name="T34" fmla="*/ 372 w 444"/>
                <a:gd name="T35" fmla="*/ 337 h 373"/>
                <a:gd name="T36" fmla="*/ 71 w 444"/>
                <a:gd name="T37" fmla="*/ 337 h 373"/>
                <a:gd name="T38" fmla="*/ 45 w 444"/>
                <a:gd name="T39" fmla="*/ 310 h 373"/>
                <a:gd name="T40" fmla="*/ 35 w 444"/>
                <a:gd name="T41" fmla="*/ 275 h 373"/>
                <a:gd name="T42" fmla="*/ 62 w 444"/>
                <a:gd name="T43" fmla="*/ 248 h 373"/>
                <a:gd name="T44" fmla="*/ 381 w 444"/>
                <a:gd name="T45" fmla="*/ 248 h 373"/>
                <a:gd name="T46" fmla="*/ 399 w 444"/>
                <a:gd name="T47" fmla="*/ 27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4" name="Freeform 123"/>
            <p:cNvSpPr>
              <a:spLocks noChangeArrowheads="1"/>
            </p:cNvSpPr>
            <p:nvPr/>
          </p:nvSpPr>
          <p:spPr bwMode="auto">
            <a:xfrm>
              <a:off x="5988818" y="4698602"/>
              <a:ext cx="238503" cy="243134"/>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5" name="Freeform 124"/>
            <p:cNvSpPr>
              <a:spLocks noChangeArrowheads="1"/>
            </p:cNvSpPr>
            <p:nvPr/>
          </p:nvSpPr>
          <p:spPr bwMode="auto">
            <a:xfrm>
              <a:off x="6491296" y="4693971"/>
              <a:ext cx="270922" cy="261659"/>
            </a:xfrm>
            <a:custGeom>
              <a:avLst/>
              <a:gdLst>
                <a:gd name="T0" fmla="*/ 79 w 515"/>
                <a:gd name="T1" fmla="*/ 337 h 498"/>
                <a:gd name="T2" fmla="*/ 79 w 515"/>
                <a:gd name="T3" fmla="*/ 337 h 498"/>
                <a:gd name="T4" fmla="*/ 18 w 515"/>
                <a:gd name="T5" fmla="*/ 470 h 498"/>
                <a:gd name="T6" fmla="*/ 169 w 515"/>
                <a:gd name="T7" fmla="*/ 434 h 498"/>
                <a:gd name="T8" fmla="*/ 160 w 515"/>
                <a:gd name="T9" fmla="*/ 346 h 498"/>
                <a:gd name="T10" fmla="*/ 79 w 515"/>
                <a:gd name="T11" fmla="*/ 337 h 498"/>
                <a:gd name="T12" fmla="*/ 496 w 515"/>
                <a:gd name="T13" fmla="*/ 18 h 498"/>
                <a:gd name="T14" fmla="*/ 496 w 515"/>
                <a:gd name="T15" fmla="*/ 18 h 498"/>
                <a:gd name="T16" fmla="*/ 195 w 515"/>
                <a:gd name="T17" fmla="*/ 231 h 498"/>
                <a:gd name="T18" fmla="*/ 141 w 515"/>
                <a:gd name="T19" fmla="*/ 293 h 498"/>
                <a:gd name="T20" fmla="*/ 150 w 515"/>
                <a:gd name="T21" fmla="*/ 301 h 498"/>
                <a:gd name="T22" fmla="*/ 186 w 515"/>
                <a:gd name="T23" fmla="*/ 328 h 498"/>
                <a:gd name="T24" fmla="*/ 204 w 515"/>
                <a:gd name="T25" fmla="*/ 354 h 498"/>
                <a:gd name="T26" fmla="*/ 213 w 515"/>
                <a:gd name="T27" fmla="*/ 363 h 498"/>
                <a:gd name="T28" fmla="*/ 275 w 515"/>
                <a:gd name="T29" fmla="*/ 310 h 498"/>
                <a:gd name="T30" fmla="*/ 496 w 515"/>
                <a:gd name="T31" fmla="*/ 1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6" name="Freeform 126"/>
            <p:cNvSpPr>
              <a:spLocks noChangeArrowheads="1"/>
            </p:cNvSpPr>
            <p:nvPr/>
          </p:nvSpPr>
          <p:spPr bwMode="auto">
            <a:xfrm>
              <a:off x="7537936" y="4707865"/>
              <a:ext cx="261661" cy="238503"/>
            </a:xfrm>
            <a:custGeom>
              <a:avLst/>
              <a:gdLst>
                <a:gd name="T0" fmla="*/ 247 w 497"/>
                <a:gd name="T1" fmla="*/ 274 h 452"/>
                <a:gd name="T2" fmla="*/ 247 w 497"/>
                <a:gd name="T3" fmla="*/ 274 h 452"/>
                <a:gd name="T4" fmla="*/ 363 w 497"/>
                <a:gd name="T5" fmla="*/ 230 h 452"/>
                <a:gd name="T6" fmla="*/ 337 w 497"/>
                <a:gd name="T7" fmla="*/ 151 h 452"/>
                <a:gd name="T8" fmla="*/ 247 w 497"/>
                <a:gd name="T9" fmla="*/ 186 h 452"/>
                <a:gd name="T10" fmla="*/ 168 w 497"/>
                <a:gd name="T11" fmla="*/ 151 h 452"/>
                <a:gd name="T12" fmla="*/ 133 w 497"/>
                <a:gd name="T13" fmla="*/ 230 h 452"/>
                <a:gd name="T14" fmla="*/ 247 w 497"/>
                <a:gd name="T15" fmla="*/ 274 h 452"/>
                <a:gd name="T16" fmla="*/ 247 w 497"/>
                <a:gd name="T17" fmla="*/ 106 h 452"/>
                <a:gd name="T18" fmla="*/ 247 w 497"/>
                <a:gd name="T19" fmla="*/ 106 h 452"/>
                <a:gd name="T20" fmla="*/ 309 w 497"/>
                <a:gd name="T21" fmla="*/ 88 h 452"/>
                <a:gd name="T22" fmla="*/ 284 w 497"/>
                <a:gd name="T23" fmla="*/ 17 h 452"/>
                <a:gd name="T24" fmla="*/ 247 w 497"/>
                <a:gd name="T25" fmla="*/ 0 h 452"/>
                <a:gd name="T26" fmla="*/ 212 w 497"/>
                <a:gd name="T27" fmla="*/ 17 h 452"/>
                <a:gd name="T28" fmla="*/ 186 w 497"/>
                <a:gd name="T29" fmla="*/ 88 h 452"/>
                <a:gd name="T30" fmla="*/ 247 w 497"/>
                <a:gd name="T31" fmla="*/ 106 h 452"/>
                <a:gd name="T32" fmla="*/ 469 w 497"/>
                <a:gd name="T33" fmla="*/ 301 h 452"/>
                <a:gd name="T34" fmla="*/ 469 w 497"/>
                <a:gd name="T35" fmla="*/ 301 h 452"/>
                <a:gd name="T36" fmla="*/ 372 w 497"/>
                <a:gd name="T37" fmla="*/ 266 h 452"/>
                <a:gd name="T38" fmla="*/ 381 w 497"/>
                <a:gd name="T39" fmla="*/ 292 h 452"/>
                <a:gd name="T40" fmla="*/ 247 w 497"/>
                <a:gd name="T41" fmla="*/ 345 h 452"/>
                <a:gd name="T42" fmla="*/ 115 w 497"/>
                <a:gd name="T43" fmla="*/ 292 h 452"/>
                <a:gd name="T44" fmla="*/ 124 w 497"/>
                <a:gd name="T45" fmla="*/ 266 h 452"/>
                <a:gd name="T46" fmla="*/ 26 w 497"/>
                <a:gd name="T47" fmla="*/ 301 h 452"/>
                <a:gd name="T48" fmla="*/ 26 w 497"/>
                <a:gd name="T49" fmla="*/ 345 h 452"/>
                <a:gd name="T50" fmla="*/ 203 w 497"/>
                <a:gd name="T51" fmla="*/ 434 h 452"/>
                <a:gd name="T52" fmla="*/ 292 w 497"/>
                <a:gd name="T53" fmla="*/ 434 h 452"/>
                <a:gd name="T54" fmla="*/ 469 w 497"/>
                <a:gd name="T55" fmla="*/ 345 h 452"/>
                <a:gd name="T56" fmla="*/ 469 w 497"/>
                <a:gd name="T57" fmla="*/ 30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7" name="Freeform 127"/>
            <p:cNvSpPr>
              <a:spLocks noChangeArrowheads="1"/>
            </p:cNvSpPr>
            <p:nvPr/>
          </p:nvSpPr>
          <p:spPr bwMode="auto">
            <a:xfrm>
              <a:off x="7016932" y="2637742"/>
              <a:ext cx="261659" cy="210716"/>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8" name="Freeform 129"/>
            <p:cNvSpPr>
              <a:spLocks noChangeArrowheads="1"/>
            </p:cNvSpPr>
            <p:nvPr/>
          </p:nvSpPr>
          <p:spPr bwMode="auto">
            <a:xfrm>
              <a:off x="5495600" y="4717127"/>
              <a:ext cx="175984" cy="215347"/>
            </a:xfrm>
            <a:custGeom>
              <a:avLst/>
              <a:gdLst>
                <a:gd name="T0" fmla="*/ 168 w 337"/>
                <a:gd name="T1" fmla="*/ 0 h 409"/>
                <a:gd name="T2" fmla="*/ 168 w 337"/>
                <a:gd name="T3" fmla="*/ 0 h 409"/>
                <a:gd name="T4" fmla="*/ 0 w 337"/>
                <a:gd name="T5" fmla="*/ 62 h 409"/>
                <a:gd name="T6" fmla="*/ 35 w 337"/>
                <a:gd name="T7" fmla="*/ 363 h 409"/>
                <a:gd name="T8" fmla="*/ 168 w 337"/>
                <a:gd name="T9" fmla="*/ 408 h 409"/>
                <a:gd name="T10" fmla="*/ 301 w 337"/>
                <a:gd name="T11" fmla="*/ 363 h 409"/>
                <a:gd name="T12" fmla="*/ 336 w 337"/>
                <a:gd name="T13" fmla="*/ 62 h 409"/>
                <a:gd name="T14" fmla="*/ 168 w 337"/>
                <a:gd name="T15" fmla="*/ 0 h 409"/>
                <a:gd name="T16" fmla="*/ 168 w 337"/>
                <a:gd name="T17" fmla="*/ 107 h 409"/>
                <a:gd name="T18" fmla="*/ 168 w 337"/>
                <a:gd name="T19" fmla="*/ 107 h 409"/>
                <a:gd name="T20" fmla="*/ 35 w 337"/>
                <a:gd name="T21" fmla="*/ 71 h 409"/>
                <a:gd name="T22" fmla="*/ 168 w 337"/>
                <a:gd name="T23" fmla="*/ 36 h 409"/>
                <a:gd name="T24" fmla="*/ 301 w 337"/>
                <a:gd name="T25" fmla="*/ 71 h 409"/>
                <a:gd name="T26" fmla="*/ 168 w 337"/>
                <a:gd name="T27" fmla="*/ 107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19" name="Freeform 133"/>
            <p:cNvSpPr>
              <a:spLocks noChangeArrowheads="1"/>
            </p:cNvSpPr>
            <p:nvPr/>
          </p:nvSpPr>
          <p:spPr bwMode="auto">
            <a:xfrm>
              <a:off x="10644454" y="4194564"/>
              <a:ext cx="261659" cy="252397"/>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0" name="Freeform 135"/>
            <p:cNvSpPr>
              <a:spLocks noChangeArrowheads="1"/>
            </p:cNvSpPr>
            <p:nvPr/>
          </p:nvSpPr>
          <p:spPr bwMode="auto">
            <a:xfrm>
              <a:off x="9118490" y="4203826"/>
              <a:ext cx="187562" cy="238503"/>
            </a:xfrm>
            <a:custGeom>
              <a:avLst/>
              <a:gdLst>
                <a:gd name="T0" fmla="*/ 302 w 356"/>
                <a:gd name="T1" fmla="*/ 0 h 453"/>
                <a:gd name="T2" fmla="*/ 302 w 356"/>
                <a:gd name="T3" fmla="*/ 0 h 453"/>
                <a:gd name="T4" fmla="*/ 53 w 356"/>
                <a:gd name="T5" fmla="*/ 0 h 453"/>
                <a:gd name="T6" fmla="*/ 0 w 356"/>
                <a:gd name="T7" fmla="*/ 54 h 453"/>
                <a:gd name="T8" fmla="*/ 0 w 356"/>
                <a:gd name="T9" fmla="*/ 399 h 453"/>
                <a:gd name="T10" fmla="*/ 53 w 356"/>
                <a:gd name="T11" fmla="*/ 452 h 453"/>
                <a:gd name="T12" fmla="*/ 302 w 356"/>
                <a:gd name="T13" fmla="*/ 452 h 453"/>
                <a:gd name="T14" fmla="*/ 355 w 356"/>
                <a:gd name="T15" fmla="*/ 399 h 453"/>
                <a:gd name="T16" fmla="*/ 355 w 356"/>
                <a:gd name="T17" fmla="*/ 54 h 453"/>
                <a:gd name="T18" fmla="*/ 302 w 356"/>
                <a:gd name="T19" fmla="*/ 0 h 453"/>
                <a:gd name="T20" fmla="*/ 302 w 356"/>
                <a:gd name="T21" fmla="*/ 399 h 453"/>
                <a:gd name="T22" fmla="*/ 302 w 356"/>
                <a:gd name="T23" fmla="*/ 399 h 453"/>
                <a:gd name="T24" fmla="*/ 53 w 356"/>
                <a:gd name="T25" fmla="*/ 399 h 453"/>
                <a:gd name="T26" fmla="*/ 53 w 356"/>
                <a:gd name="T27" fmla="*/ 54 h 453"/>
                <a:gd name="T28" fmla="*/ 302 w 356"/>
                <a:gd name="T29" fmla="*/ 54 h 453"/>
                <a:gd name="T30" fmla="*/ 302 w 356"/>
                <a:gd name="T31"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6" h="453">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302" y="399"/>
                  </a:moveTo>
                  <a:lnTo>
                    <a:pt x="302" y="399"/>
                  </a:lnTo>
                  <a:cubicBezTo>
                    <a:pt x="53" y="399"/>
                    <a:pt x="53" y="399"/>
                    <a:pt x="53" y="399"/>
                  </a:cubicBezTo>
                  <a:cubicBezTo>
                    <a:pt x="53" y="54"/>
                    <a:pt x="53" y="54"/>
                    <a:pt x="53" y="54"/>
                  </a:cubicBezTo>
                  <a:cubicBezTo>
                    <a:pt x="302" y="54"/>
                    <a:pt x="302" y="54"/>
                    <a:pt x="302" y="54"/>
                  </a:cubicBezTo>
                  <a:lnTo>
                    <a:pt x="302" y="399"/>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1" name="Freeform 136"/>
            <p:cNvSpPr>
              <a:spLocks noChangeArrowheads="1"/>
            </p:cNvSpPr>
            <p:nvPr/>
          </p:nvSpPr>
          <p:spPr bwMode="auto">
            <a:xfrm>
              <a:off x="10123448" y="4231613"/>
              <a:ext cx="261661" cy="180614"/>
            </a:xfrm>
            <a:custGeom>
              <a:avLst/>
              <a:gdLst>
                <a:gd name="T0" fmla="*/ 0 w 498"/>
                <a:gd name="T1" fmla="*/ 44 h 346"/>
                <a:gd name="T2" fmla="*/ 0 w 498"/>
                <a:gd name="T3" fmla="*/ 44 h 346"/>
                <a:gd name="T4" fmla="*/ 0 w 498"/>
                <a:gd name="T5" fmla="*/ 292 h 346"/>
                <a:gd name="T6" fmla="*/ 53 w 498"/>
                <a:gd name="T7" fmla="*/ 345 h 346"/>
                <a:gd name="T8" fmla="*/ 444 w 498"/>
                <a:gd name="T9" fmla="*/ 345 h 346"/>
                <a:gd name="T10" fmla="*/ 497 w 498"/>
                <a:gd name="T11" fmla="*/ 292 h 346"/>
                <a:gd name="T12" fmla="*/ 497 w 498"/>
                <a:gd name="T13" fmla="*/ 44 h 346"/>
                <a:gd name="T14" fmla="*/ 444 w 498"/>
                <a:gd name="T15" fmla="*/ 0 h 346"/>
                <a:gd name="T16" fmla="*/ 53 w 498"/>
                <a:gd name="T17" fmla="*/ 0 h 346"/>
                <a:gd name="T18" fmla="*/ 0 w 498"/>
                <a:gd name="T19" fmla="*/ 44 h 346"/>
                <a:gd name="T20" fmla="*/ 444 w 498"/>
                <a:gd name="T21" fmla="*/ 44 h 346"/>
                <a:gd name="T22" fmla="*/ 444 w 498"/>
                <a:gd name="T23" fmla="*/ 44 h 346"/>
                <a:gd name="T24" fmla="*/ 444 w 498"/>
                <a:gd name="T25" fmla="*/ 292 h 346"/>
                <a:gd name="T26" fmla="*/ 53 w 498"/>
                <a:gd name="T27" fmla="*/ 292 h 346"/>
                <a:gd name="T28" fmla="*/ 53 w 498"/>
                <a:gd name="T29" fmla="*/ 44 h 346"/>
                <a:gd name="T30" fmla="*/ 444 w 498"/>
                <a:gd name="T31" fmla="*/ 4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346">
                  <a:moveTo>
                    <a:pt x="0" y="44"/>
                  </a:moveTo>
                  <a:lnTo>
                    <a:pt x="0" y="44"/>
                  </a:lnTo>
                  <a:cubicBezTo>
                    <a:pt x="0" y="292"/>
                    <a:pt x="0" y="292"/>
                    <a:pt x="0" y="292"/>
                  </a:cubicBezTo>
                  <a:cubicBezTo>
                    <a:pt x="0" y="319"/>
                    <a:pt x="18" y="345"/>
                    <a:pt x="53" y="345"/>
                  </a:cubicBezTo>
                  <a:cubicBezTo>
                    <a:pt x="444" y="345"/>
                    <a:pt x="444" y="345"/>
                    <a:pt x="444" y="345"/>
                  </a:cubicBezTo>
                  <a:cubicBezTo>
                    <a:pt x="470" y="345"/>
                    <a:pt x="497" y="319"/>
                    <a:pt x="497" y="292"/>
                  </a:cubicBezTo>
                  <a:cubicBezTo>
                    <a:pt x="497" y="44"/>
                    <a:pt x="497" y="44"/>
                    <a:pt x="497" y="44"/>
                  </a:cubicBezTo>
                  <a:cubicBezTo>
                    <a:pt x="497" y="17"/>
                    <a:pt x="470" y="0"/>
                    <a:pt x="444" y="0"/>
                  </a:cubicBezTo>
                  <a:cubicBezTo>
                    <a:pt x="53" y="0"/>
                    <a:pt x="53" y="0"/>
                    <a:pt x="53" y="0"/>
                  </a:cubicBezTo>
                  <a:cubicBezTo>
                    <a:pt x="18" y="0"/>
                    <a:pt x="0" y="17"/>
                    <a:pt x="0" y="44"/>
                  </a:cubicBezTo>
                  <a:close/>
                  <a:moveTo>
                    <a:pt x="444" y="44"/>
                  </a:moveTo>
                  <a:lnTo>
                    <a:pt x="444" y="44"/>
                  </a:lnTo>
                  <a:cubicBezTo>
                    <a:pt x="444" y="292"/>
                    <a:pt x="444" y="292"/>
                    <a:pt x="444" y="292"/>
                  </a:cubicBezTo>
                  <a:cubicBezTo>
                    <a:pt x="53" y="292"/>
                    <a:pt x="53" y="292"/>
                    <a:pt x="53" y="292"/>
                  </a:cubicBezTo>
                  <a:cubicBezTo>
                    <a:pt x="53" y="44"/>
                    <a:pt x="53" y="44"/>
                    <a:pt x="53" y="44"/>
                  </a:cubicBezTo>
                  <a:lnTo>
                    <a:pt x="444" y="44"/>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2" name="Freeform 141"/>
            <p:cNvSpPr>
              <a:spLocks noChangeArrowheads="1"/>
            </p:cNvSpPr>
            <p:nvPr/>
          </p:nvSpPr>
          <p:spPr bwMode="auto">
            <a:xfrm>
              <a:off x="9602445" y="4189933"/>
              <a:ext cx="261659" cy="266290"/>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3" name="Freeform 144"/>
            <p:cNvSpPr>
              <a:spLocks noChangeArrowheads="1"/>
            </p:cNvSpPr>
            <p:nvPr/>
          </p:nvSpPr>
          <p:spPr bwMode="auto">
            <a:xfrm>
              <a:off x="10658347" y="2133703"/>
              <a:ext cx="233872" cy="208402"/>
            </a:xfrm>
            <a:custGeom>
              <a:avLst/>
              <a:gdLst>
                <a:gd name="T0" fmla="*/ 426 w 444"/>
                <a:gd name="T1" fmla="*/ 0 h 399"/>
                <a:gd name="T2" fmla="*/ 426 w 444"/>
                <a:gd name="T3" fmla="*/ 0 h 399"/>
                <a:gd name="T4" fmla="*/ 9 w 444"/>
                <a:gd name="T5" fmla="*/ 0 h 399"/>
                <a:gd name="T6" fmla="*/ 0 w 444"/>
                <a:gd name="T7" fmla="*/ 17 h 399"/>
                <a:gd name="T8" fmla="*/ 0 w 444"/>
                <a:gd name="T9" fmla="*/ 70 h 399"/>
                <a:gd name="T10" fmla="*/ 443 w 444"/>
                <a:gd name="T11" fmla="*/ 70 h 399"/>
                <a:gd name="T12" fmla="*/ 443 w 444"/>
                <a:gd name="T13" fmla="*/ 17 h 399"/>
                <a:gd name="T14" fmla="*/ 426 w 444"/>
                <a:gd name="T15" fmla="*/ 0 h 399"/>
                <a:gd name="T16" fmla="*/ 27 w 444"/>
                <a:gd name="T17" fmla="*/ 363 h 399"/>
                <a:gd name="T18" fmla="*/ 27 w 444"/>
                <a:gd name="T19" fmla="*/ 363 h 399"/>
                <a:gd name="T20" fmla="*/ 54 w 444"/>
                <a:gd name="T21" fmla="*/ 398 h 399"/>
                <a:gd name="T22" fmla="*/ 381 w 444"/>
                <a:gd name="T23" fmla="*/ 398 h 399"/>
                <a:gd name="T24" fmla="*/ 417 w 444"/>
                <a:gd name="T25" fmla="*/ 363 h 399"/>
                <a:gd name="T26" fmla="*/ 417 w 444"/>
                <a:gd name="T27" fmla="*/ 97 h 399"/>
                <a:gd name="T28" fmla="*/ 27 w 444"/>
                <a:gd name="T29" fmla="*/ 97 h 399"/>
                <a:gd name="T30" fmla="*/ 27 w 444"/>
                <a:gd name="T31" fmla="*/ 363 h 399"/>
                <a:gd name="T32" fmla="*/ 151 w 444"/>
                <a:gd name="T33" fmla="*/ 150 h 399"/>
                <a:gd name="T34" fmla="*/ 151 w 444"/>
                <a:gd name="T35" fmla="*/ 150 h 399"/>
                <a:gd name="T36" fmla="*/ 293 w 444"/>
                <a:gd name="T37" fmla="*/ 150 h 399"/>
                <a:gd name="T38" fmla="*/ 293 w 444"/>
                <a:gd name="T39" fmla="*/ 194 h 399"/>
                <a:gd name="T40" fmla="*/ 151 w 444"/>
                <a:gd name="T41" fmla="*/ 194 h 399"/>
                <a:gd name="T42" fmla="*/ 151 w 444"/>
                <a:gd name="T43" fmla="*/ 15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4" h="399">
                  <a:moveTo>
                    <a:pt x="426" y="0"/>
                  </a:moveTo>
                  <a:lnTo>
                    <a:pt x="426" y="0"/>
                  </a:lnTo>
                  <a:cubicBezTo>
                    <a:pt x="9" y="0"/>
                    <a:pt x="9" y="0"/>
                    <a:pt x="9" y="0"/>
                  </a:cubicBezTo>
                  <a:cubicBezTo>
                    <a:pt x="0" y="0"/>
                    <a:pt x="0" y="8"/>
                    <a:pt x="0" y="17"/>
                  </a:cubicBezTo>
                  <a:cubicBezTo>
                    <a:pt x="0" y="70"/>
                    <a:pt x="0" y="70"/>
                    <a:pt x="0" y="70"/>
                  </a:cubicBezTo>
                  <a:cubicBezTo>
                    <a:pt x="443" y="70"/>
                    <a:pt x="443" y="70"/>
                    <a:pt x="443" y="70"/>
                  </a:cubicBezTo>
                  <a:cubicBezTo>
                    <a:pt x="443" y="17"/>
                    <a:pt x="443" y="17"/>
                    <a:pt x="443" y="17"/>
                  </a:cubicBezTo>
                  <a:cubicBezTo>
                    <a:pt x="443" y="8"/>
                    <a:pt x="434" y="0"/>
                    <a:pt x="426" y="0"/>
                  </a:cubicBezTo>
                  <a:close/>
                  <a:moveTo>
                    <a:pt x="27" y="363"/>
                  </a:moveTo>
                  <a:lnTo>
                    <a:pt x="27" y="363"/>
                  </a:lnTo>
                  <a:cubicBezTo>
                    <a:pt x="27" y="380"/>
                    <a:pt x="36" y="398"/>
                    <a:pt x="54" y="398"/>
                  </a:cubicBezTo>
                  <a:cubicBezTo>
                    <a:pt x="381" y="398"/>
                    <a:pt x="381" y="398"/>
                    <a:pt x="381" y="398"/>
                  </a:cubicBezTo>
                  <a:cubicBezTo>
                    <a:pt x="408" y="398"/>
                    <a:pt x="417" y="380"/>
                    <a:pt x="417" y="363"/>
                  </a:cubicBezTo>
                  <a:cubicBezTo>
                    <a:pt x="417" y="97"/>
                    <a:pt x="417" y="97"/>
                    <a:pt x="417" y="97"/>
                  </a:cubicBezTo>
                  <a:cubicBezTo>
                    <a:pt x="27" y="97"/>
                    <a:pt x="27" y="97"/>
                    <a:pt x="27" y="97"/>
                  </a:cubicBezTo>
                  <a:lnTo>
                    <a:pt x="27" y="363"/>
                  </a:lnTo>
                  <a:close/>
                  <a:moveTo>
                    <a:pt x="151" y="150"/>
                  </a:moveTo>
                  <a:lnTo>
                    <a:pt x="151" y="150"/>
                  </a:lnTo>
                  <a:cubicBezTo>
                    <a:pt x="293" y="150"/>
                    <a:pt x="293" y="150"/>
                    <a:pt x="293" y="150"/>
                  </a:cubicBezTo>
                  <a:cubicBezTo>
                    <a:pt x="293" y="194"/>
                    <a:pt x="293" y="194"/>
                    <a:pt x="293" y="194"/>
                  </a:cubicBezTo>
                  <a:cubicBezTo>
                    <a:pt x="151" y="194"/>
                    <a:pt x="151" y="194"/>
                    <a:pt x="151" y="194"/>
                  </a:cubicBezTo>
                  <a:lnTo>
                    <a:pt x="151" y="150"/>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4" name="Freeform 145"/>
            <p:cNvSpPr>
              <a:spLocks noChangeArrowheads="1"/>
            </p:cNvSpPr>
            <p:nvPr/>
          </p:nvSpPr>
          <p:spPr bwMode="auto">
            <a:xfrm>
              <a:off x="10137342" y="2119810"/>
              <a:ext cx="233874" cy="233872"/>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5" name="Freeform 146"/>
            <p:cNvSpPr>
              <a:spLocks noChangeArrowheads="1"/>
            </p:cNvSpPr>
            <p:nvPr/>
          </p:nvSpPr>
          <p:spPr bwMode="auto">
            <a:xfrm>
              <a:off x="9639495" y="2105917"/>
              <a:ext cx="187561" cy="261659"/>
            </a:xfrm>
            <a:custGeom>
              <a:avLst/>
              <a:gdLst>
                <a:gd name="T0" fmla="*/ 318 w 356"/>
                <a:gd name="T1" fmla="*/ 54 h 497"/>
                <a:gd name="T2" fmla="*/ 318 w 356"/>
                <a:gd name="T3" fmla="*/ 54 h 497"/>
                <a:gd name="T4" fmla="*/ 283 w 356"/>
                <a:gd name="T5" fmla="*/ 124 h 497"/>
                <a:gd name="T6" fmla="*/ 71 w 356"/>
                <a:gd name="T7" fmla="*/ 124 h 497"/>
                <a:gd name="T8" fmla="*/ 36 w 356"/>
                <a:gd name="T9" fmla="*/ 54 h 497"/>
                <a:gd name="T10" fmla="*/ 0 w 356"/>
                <a:gd name="T11" fmla="*/ 89 h 497"/>
                <a:gd name="T12" fmla="*/ 0 w 356"/>
                <a:gd name="T13" fmla="*/ 461 h 497"/>
                <a:gd name="T14" fmla="*/ 36 w 356"/>
                <a:gd name="T15" fmla="*/ 496 h 497"/>
                <a:gd name="T16" fmla="*/ 318 w 356"/>
                <a:gd name="T17" fmla="*/ 496 h 497"/>
                <a:gd name="T18" fmla="*/ 355 w 356"/>
                <a:gd name="T19" fmla="*/ 461 h 497"/>
                <a:gd name="T20" fmla="*/ 355 w 356"/>
                <a:gd name="T21" fmla="*/ 89 h 497"/>
                <a:gd name="T22" fmla="*/ 318 w 356"/>
                <a:gd name="T23" fmla="*/ 54 h 497"/>
                <a:gd name="T24" fmla="*/ 265 w 356"/>
                <a:gd name="T25" fmla="*/ 98 h 497"/>
                <a:gd name="T26" fmla="*/ 265 w 356"/>
                <a:gd name="T27" fmla="*/ 98 h 497"/>
                <a:gd name="T28" fmla="*/ 292 w 356"/>
                <a:gd name="T29" fmla="*/ 54 h 497"/>
                <a:gd name="T30" fmla="*/ 230 w 356"/>
                <a:gd name="T31" fmla="*/ 54 h 497"/>
                <a:gd name="T32" fmla="*/ 212 w 356"/>
                <a:gd name="T33" fmla="*/ 0 h 497"/>
                <a:gd name="T34" fmla="*/ 133 w 356"/>
                <a:gd name="T35" fmla="*/ 0 h 497"/>
                <a:gd name="T36" fmla="*/ 115 w 356"/>
                <a:gd name="T37" fmla="*/ 54 h 497"/>
                <a:gd name="T38" fmla="*/ 61 w 356"/>
                <a:gd name="T39" fmla="*/ 54 h 497"/>
                <a:gd name="T40" fmla="*/ 89 w 356"/>
                <a:gd name="T41" fmla="*/ 98 h 497"/>
                <a:gd name="T42" fmla="*/ 265 w 356"/>
                <a:gd name="T43" fmla="*/ 9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 h="497">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6" name="Freeform 149"/>
            <p:cNvSpPr>
              <a:spLocks noChangeArrowheads="1"/>
            </p:cNvSpPr>
            <p:nvPr/>
          </p:nvSpPr>
          <p:spPr bwMode="auto">
            <a:xfrm>
              <a:off x="7574985" y="5214975"/>
              <a:ext cx="192193" cy="261661"/>
            </a:xfrm>
            <a:custGeom>
              <a:avLst/>
              <a:gdLst>
                <a:gd name="T0" fmla="*/ 106 w 364"/>
                <a:gd name="T1" fmla="*/ 479 h 498"/>
                <a:gd name="T2" fmla="*/ 106 w 364"/>
                <a:gd name="T3" fmla="*/ 479 h 498"/>
                <a:gd name="T4" fmla="*/ 176 w 364"/>
                <a:gd name="T5" fmla="*/ 497 h 498"/>
                <a:gd name="T6" fmla="*/ 248 w 364"/>
                <a:gd name="T7" fmla="*/ 479 h 498"/>
                <a:gd name="T8" fmla="*/ 248 w 364"/>
                <a:gd name="T9" fmla="*/ 426 h 498"/>
                <a:gd name="T10" fmla="*/ 106 w 364"/>
                <a:gd name="T11" fmla="*/ 426 h 498"/>
                <a:gd name="T12" fmla="*/ 106 w 364"/>
                <a:gd name="T13" fmla="*/ 479 h 498"/>
                <a:gd name="T14" fmla="*/ 248 w 364"/>
                <a:gd name="T15" fmla="*/ 400 h 498"/>
                <a:gd name="T16" fmla="*/ 248 w 364"/>
                <a:gd name="T17" fmla="*/ 400 h 498"/>
                <a:gd name="T18" fmla="*/ 354 w 364"/>
                <a:gd name="T19" fmla="*/ 151 h 498"/>
                <a:gd name="T20" fmla="*/ 176 w 364"/>
                <a:gd name="T21" fmla="*/ 0 h 498"/>
                <a:gd name="T22" fmla="*/ 0 w 364"/>
                <a:gd name="T23" fmla="*/ 151 h 498"/>
                <a:gd name="T24" fmla="*/ 106 w 364"/>
                <a:gd name="T25" fmla="*/ 400 h 498"/>
                <a:gd name="T26" fmla="*/ 248 w 364"/>
                <a:gd name="T27" fmla="*/ 400 h 498"/>
                <a:gd name="T28" fmla="*/ 53 w 364"/>
                <a:gd name="T29" fmla="*/ 151 h 498"/>
                <a:gd name="T30" fmla="*/ 53 w 364"/>
                <a:gd name="T31" fmla="*/ 151 h 498"/>
                <a:gd name="T32" fmla="*/ 176 w 364"/>
                <a:gd name="T33" fmla="*/ 53 h 498"/>
                <a:gd name="T34" fmla="*/ 301 w 364"/>
                <a:gd name="T35" fmla="*/ 151 h 498"/>
                <a:gd name="T36" fmla="*/ 257 w 364"/>
                <a:gd name="T37" fmla="*/ 249 h 498"/>
                <a:gd name="T38" fmla="*/ 194 w 364"/>
                <a:gd name="T39" fmla="*/ 355 h 498"/>
                <a:gd name="T40" fmla="*/ 159 w 364"/>
                <a:gd name="T41" fmla="*/ 355 h 498"/>
                <a:gd name="T42" fmla="*/ 97 w 364"/>
                <a:gd name="T43" fmla="*/ 249 h 498"/>
                <a:gd name="T44" fmla="*/ 53 w 364"/>
                <a:gd name="T45" fmla="*/ 15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498">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7" name="Freeform 151"/>
            <p:cNvSpPr>
              <a:spLocks noChangeArrowheads="1"/>
            </p:cNvSpPr>
            <p:nvPr/>
          </p:nvSpPr>
          <p:spPr bwMode="auto">
            <a:xfrm>
              <a:off x="10644454" y="3724502"/>
              <a:ext cx="261659" cy="152828"/>
            </a:xfrm>
            <a:custGeom>
              <a:avLst/>
              <a:gdLst>
                <a:gd name="T0" fmla="*/ 124 w 497"/>
                <a:gd name="T1" fmla="*/ 221 h 293"/>
                <a:gd name="T2" fmla="*/ 124 w 497"/>
                <a:gd name="T3" fmla="*/ 221 h 293"/>
                <a:gd name="T4" fmla="*/ 124 w 497"/>
                <a:gd name="T5" fmla="*/ 97 h 293"/>
                <a:gd name="T6" fmla="*/ 177 w 497"/>
                <a:gd name="T7" fmla="*/ 97 h 293"/>
                <a:gd name="T8" fmla="*/ 88 w 497"/>
                <a:gd name="T9" fmla="*/ 0 h 293"/>
                <a:gd name="T10" fmla="*/ 0 w 497"/>
                <a:gd name="T11" fmla="*/ 97 h 293"/>
                <a:gd name="T12" fmla="*/ 53 w 497"/>
                <a:gd name="T13" fmla="*/ 97 h 293"/>
                <a:gd name="T14" fmla="*/ 53 w 497"/>
                <a:gd name="T15" fmla="*/ 248 h 293"/>
                <a:gd name="T16" fmla="*/ 97 w 497"/>
                <a:gd name="T17" fmla="*/ 292 h 293"/>
                <a:gd name="T18" fmla="*/ 319 w 497"/>
                <a:gd name="T19" fmla="*/ 292 h 293"/>
                <a:gd name="T20" fmla="*/ 256 w 497"/>
                <a:gd name="T21" fmla="*/ 221 h 293"/>
                <a:gd name="T22" fmla="*/ 124 w 497"/>
                <a:gd name="T23" fmla="*/ 221 h 293"/>
                <a:gd name="T24" fmla="*/ 443 w 497"/>
                <a:gd name="T25" fmla="*/ 195 h 293"/>
                <a:gd name="T26" fmla="*/ 443 w 497"/>
                <a:gd name="T27" fmla="*/ 195 h 293"/>
                <a:gd name="T28" fmla="*/ 443 w 497"/>
                <a:gd name="T29" fmla="*/ 44 h 293"/>
                <a:gd name="T30" fmla="*/ 399 w 497"/>
                <a:gd name="T31" fmla="*/ 0 h 293"/>
                <a:gd name="T32" fmla="*/ 177 w 497"/>
                <a:gd name="T33" fmla="*/ 0 h 293"/>
                <a:gd name="T34" fmla="*/ 239 w 497"/>
                <a:gd name="T35" fmla="*/ 61 h 293"/>
                <a:gd name="T36" fmla="*/ 372 w 497"/>
                <a:gd name="T37" fmla="*/ 61 h 293"/>
                <a:gd name="T38" fmla="*/ 372 w 497"/>
                <a:gd name="T39" fmla="*/ 195 h 293"/>
                <a:gd name="T40" fmla="*/ 319 w 497"/>
                <a:gd name="T41" fmla="*/ 195 h 293"/>
                <a:gd name="T42" fmla="*/ 407 w 497"/>
                <a:gd name="T43" fmla="*/ 292 h 293"/>
                <a:gd name="T44" fmla="*/ 496 w 497"/>
                <a:gd name="T45" fmla="*/ 195 h 293"/>
                <a:gd name="T46" fmla="*/ 443 w 497"/>
                <a:gd name="T47" fmla="*/ 19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93">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8" name="Freeform 154"/>
            <p:cNvSpPr>
              <a:spLocks noChangeArrowheads="1"/>
            </p:cNvSpPr>
            <p:nvPr/>
          </p:nvSpPr>
          <p:spPr bwMode="auto">
            <a:xfrm>
              <a:off x="8616993" y="3651963"/>
              <a:ext cx="187562" cy="254713"/>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29" name="Freeform 155"/>
            <p:cNvSpPr>
              <a:spLocks noChangeArrowheads="1"/>
            </p:cNvSpPr>
            <p:nvPr/>
          </p:nvSpPr>
          <p:spPr bwMode="auto">
            <a:xfrm>
              <a:off x="10144514" y="4698602"/>
              <a:ext cx="243136" cy="261659"/>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0" name="Freeform 156"/>
            <p:cNvSpPr>
              <a:spLocks noChangeArrowheads="1"/>
            </p:cNvSpPr>
            <p:nvPr/>
          </p:nvSpPr>
          <p:spPr bwMode="auto">
            <a:xfrm>
              <a:off x="9674454" y="4698602"/>
              <a:ext cx="138934" cy="261659"/>
            </a:xfrm>
            <a:custGeom>
              <a:avLst/>
              <a:gdLst>
                <a:gd name="T0" fmla="*/ 194 w 266"/>
                <a:gd name="T1" fmla="*/ 248 h 497"/>
                <a:gd name="T2" fmla="*/ 194 w 266"/>
                <a:gd name="T3" fmla="*/ 248 h 497"/>
                <a:gd name="T4" fmla="*/ 194 w 266"/>
                <a:gd name="T5" fmla="*/ 26 h 497"/>
                <a:gd name="T6" fmla="*/ 168 w 266"/>
                <a:gd name="T7" fmla="*/ 0 h 497"/>
                <a:gd name="T8" fmla="*/ 88 w 266"/>
                <a:gd name="T9" fmla="*/ 0 h 497"/>
                <a:gd name="T10" fmla="*/ 71 w 266"/>
                <a:gd name="T11" fmla="*/ 26 h 497"/>
                <a:gd name="T12" fmla="*/ 71 w 266"/>
                <a:gd name="T13" fmla="*/ 248 h 497"/>
                <a:gd name="T14" fmla="*/ 0 w 266"/>
                <a:gd name="T15" fmla="*/ 364 h 497"/>
                <a:gd name="T16" fmla="*/ 132 w 266"/>
                <a:gd name="T17" fmla="*/ 496 h 497"/>
                <a:gd name="T18" fmla="*/ 265 w 266"/>
                <a:gd name="T19" fmla="*/ 364 h 497"/>
                <a:gd name="T20" fmla="*/ 194 w 266"/>
                <a:gd name="T21" fmla="*/ 248 h 497"/>
                <a:gd name="T22" fmla="*/ 132 w 266"/>
                <a:gd name="T23" fmla="*/ 452 h 497"/>
                <a:gd name="T24" fmla="*/ 132 w 266"/>
                <a:gd name="T25" fmla="*/ 452 h 497"/>
                <a:gd name="T26" fmla="*/ 44 w 266"/>
                <a:gd name="T27" fmla="*/ 364 h 497"/>
                <a:gd name="T28" fmla="*/ 106 w 266"/>
                <a:gd name="T29" fmla="*/ 283 h 497"/>
                <a:gd name="T30" fmla="*/ 106 w 266"/>
                <a:gd name="T31" fmla="*/ 98 h 497"/>
                <a:gd name="T32" fmla="*/ 159 w 266"/>
                <a:gd name="T33" fmla="*/ 98 h 497"/>
                <a:gd name="T34" fmla="*/ 159 w 266"/>
                <a:gd name="T35" fmla="*/ 283 h 497"/>
                <a:gd name="T36" fmla="*/ 212 w 266"/>
                <a:gd name="T37" fmla="*/ 364 h 497"/>
                <a:gd name="T38" fmla="*/ 132 w 266"/>
                <a:gd name="T39" fmla="*/ 45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6" h="497">
                  <a:moveTo>
                    <a:pt x="194" y="248"/>
                  </a:moveTo>
                  <a:lnTo>
                    <a:pt x="194" y="248"/>
                  </a:lnTo>
                  <a:cubicBezTo>
                    <a:pt x="194" y="26"/>
                    <a:pt x="194" y="26"/>
                    <a:pt x="194" y="26"/>
                  </a:cubicBezTo>
                  <a:cubicBezTo>
                    <a:pt x="194" y="17"/>
                    <a:pt x="185" y="0"/>
                    <a:pt x="168" y="0"/>
                  </a:cubicBezTo>
                  <a:cubicBezTo>
                    <a:pt x="88" y="0"/>
                    <a:pt x="88" y="0"/>
                    <a:pt x="88" y="0"/>
                  </a:cubicBezTo>
                  <a:cubicBezTo>
                    <a:pt x="71" y="0"/>
                    <a:pt x="71" y="17"/>
                    <a:pt x="71" y="26"/>
                  </a:cubicBezTo>
                  <a:cubicBezTo>
                    <a:pt x="71" y="248"/>
                    <a:pt x="71" y="248"/>
                    <a:pt x="71" y="248"/>
                  </a:cubicBezTo>
                  <a:cubicBezTo>
                    <a:pt x="26" y="266"/>
                    <a:pt x="0" y="310"/>
                    <a:pt x="0" y="364"/>
                  </a:cubicBezTo>
                  <a:cubicBezTo>
                    <a:pt x="0" y="443"/>
                    <a:pt x="62" y="496"/>
                    <a:pt x="132" y="496"/>
                  </a:cubicBezTo>
                  <a:cubicBezTo>
                    <a:pt x="204" y="496"/>
                    <a:pt x="265" y="443"/>
                    <a:pt x="265" y="364"/>
                  </a:cubicBezTo>
                  <a:cubicBezTo>
                    <a:pt x="265" y="310"/>
                    <a:pt x="239" y="266"/>
                    <a:pt x="194" y="248"/>
                  </a:cubicBezTo>
                  <a:close/>
                  <a:moveTo>
                    <a:pt x="132" y="452"/>
                  </a:moveTo>
                  <a:lnTo>
                    <a:pt x="132" y="452"/>
                  </a:lnTo>
                  <a:cubicBezTo>
                    <a:pt x="88" y="452"/>
                    <a:pt x="44" y="408"/>
                    <a:pt x="44" y="364"/>
                  </a:cubicBezTo>
                  <a:cubicBezTo>
                    <a:pt x="44" y="328"/>
                    <a:pt x="71" y="292"/>
                    <a:pt x="106" y="283"/>
                  </a:cubicBezTo>
                  <a:cubicBezTo>
                    <a:pt x="106" y="98"/>
                    <a:pt x="106" y="98"/>
                    <a:pt x="106" y="98"/>
                  </a:cubicBezTo>
                  <a:cubicBezTo>
                    <a:pt x="159" y="98"/>
                    <a:pt x="159" y="98"/>
                    <a:pt x="159" y="98"/>
                  </a:cubicBezTo>
                  <a:cubicBezTo>
                    <a:pt x="159" y="283"/>
                    <a:pt x="159" y="283"/>
                    <a:pt x="159" y="283"/>
                  </a:cubicBezTo>
                  <a:cubicBezTo>
                    <a:pt x="194" y="292"/>
                    <a:pt x="212" y="328"/>
                    <a:pt x="212" y="364"/>
                  </a:cubicBezTo>
                  <a:cubicBezTo>
                    <a:pt x="212" y="408"/>
                    <a:pt x="177" y="452"/>
                    <a:pt x="132" y="452"/>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1" name="Freeform 158"/>
            <p:cNvSpPr>
              <a:spLocks noChangeArrowheads="1"/>
            </p:cNvSpPr>
            <p:nvPr/>
          </p:nvSpPr>
          <p:spPr bwMode="auto">
            <a:xfrm>
              <a:off x="9081440" y="2175384"/>
              <a:ext cx="261661" cy="122725"/>
            </a:xfrm>
            <a:custGeom>
              <a:avLst/>
              <a:gdLst>
                <a:gd name="T0" fmla="*/ 380 w 497"/>
                <a:gd name="T1" fmla="*/ 0 h 232"/>
                <a:gd name="T2" fmla="*/ 380 w 497"/>
                <a:gd name="T3" fmla="*/ 0 h 232"/>
                <a:gd name="T4" fmla="*/ 266 w 497"/>
                <a:gd name="T5" fmla="*/ 115 h 232"/>
                <a:gd name="T6" fmla="*/ 283 w 497"/>
                <a:gd name="T7" fmla="*/ 186 h 232"/>
                <a:gd name="T8" fmla="*/ 203 w 497"/>
                <a:gd name="T9" fmla="*/ 186 h 232"/>
                <a:gd name="T10" fmla="*/ 230 w 497"/>
                <a:gd name="T11" fmla="*/ 115 h 232"/>
                <a:gd name="T12" fmla="*/ 114 w 497"/>
                <a:gd name="T13" fmla="*/ 0 h 232"/>
                <a:gd name="T14" fmla="*/ 0 w 497"/>
                <a:gd name="T15" fmla="*/ 115 h 232"/>
                <a:gd name="T16" fmla="*/ 114 w 497"/>
                <a:gd name="T17" fmla="*/ 231 h 232"/>
                <a:gd name="T18" fmla="*/ 380 w 497"/>
                <a:gd name="T19" fmla="*/ 231 h 232"/>
                <a:gd name="T20" fmla="*/ 496 w 497"/>
                <a:gd name="T21" fmla="*/ 115 h 232"/>
                <a:gd name="T22" fmla="*/ 380 w 497"/>
                <a:gd name="T23" fmla="*/ 0 h 232"/>
                <a:gd name="T24" fmla="*/ 53 w 497"/>
                <a:gd name="T25" fmla="*/ 115 h 232"/>
                <a:gd name="T26" fmla="*/ 53 w 497"/>
                <a:gd name="T27" fmla="*/ 115 h 232"/>
                <a:gd name="T28" fmla="*/ 114 w 497"/>
                <a:gd name="T29" fmla="*/ 53 h 232"/>
                <a:gd name="T30" fmla="*/ 177 w 497"/>
                <a:gd name="T31" fmla="*/ 115 h 232"/>
                <a:gd name="T32" fmla="*/ 114 w 497"/>
                <a:gd name="T33" fmla="*/ 186 h 232"/>
                <a:gd name="T34" fmla="*/ 53 w 497"/>
                <a:gd name="T35" fmla="*/ 115 h 232"/>
                <a:gd name="T36" fmla="*/ 380 w 497"/>
                <a:gd name="T37" fmla="*/ 186 h 232"/>
                <a:gd name="T38" fmla="*/ 380 w 497"/>
                <a:gd name="T39" fmla="*/ 186 h 232"/>
                <a:gd name="T40" fmla="*/ 319 w 497"/>
                <a:gd name="T41" fmla="*/ 115 h 232"/>
                <a:gd name="T42" fmla="*/ 380 w 497"/>
                <a:gd name="T43" fmla="*/ 53 h 232"/>
                <a:gd name="T44" fmla="*/ 442 w 497"/>
                <a:gd name="T45" fmla="*/ 115 h 232"/>
                <a:gd name="T46" fmla="*/ 380 w 497"/>
                <a:gd name="T47"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32">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2" name="Freeform 159"/>
            <p:cNvSpPr>
              <a:spLocks noChangeArrowheads="1"/>
            </p:cNvSpPr>
            <p:nvPr/>
          </p:nvSpPr>
          <p:spPr bwMode="auto">
            <a:xfrm>
              <a:off x="10644454" y="3189605"/>
              <a:ext cx="261659" cy="180614"/>
            </a:xfrm>
            <a:custGeom>
              <a:avLst/>
              <a:gdLst>
                <a:gd name="T0" fmla="*/ 443 w 497"/>
                <a:gd name="T1" fmla="*/ 0 h 346"/>
                <a:gd name="T2" fmla="*/ 443 w 497"/>
                <a:gd name="T3" fmla="*/ 0 h 346"/>
                <a:gd name="T4" fmla="*/ 212 w 497"/>
                <a:gd name="T5" fmla="*/ 0 h 346"/>
                <a:gd name="T6" fmla="*/ 177 w 497"/>
                <a:gd name="T7" fmla="*/ 8 h 346"/>
                <a:gd name="T8" fmla="*/ 9 w 497"/>
                <a:gd name="T9" fmla="*/ 159 h 346"/>
                <a:gd name="T10" fmla="*/ 9 w 497"/>
                <a:gd name="T11" fmla="*/ 186 h 346"/>
                <a:gd name="T12" fmla="*/ 177 w 497"/>
                <a:gd name="T13" fmla="*/ 327 h 346"/>
                <a:gd name="T14" fmla="*/ 212 w 497"/>
                <a:gd name="T15" fmla="*/ 345 h 346"/>
                <a:gd name="T16" fmla="*/ 443 w 497"/>
                <a:gd name="T17" fmla="*/ 345 h 346"/>
                <a:gd name="T18" fmla="*/ 496 w 497"/>
                <a:gd name="T19" fmla="*/ 292 h 346"/>
                <a:gd name="T20" fmla="*/ 496 w 497"/>
                <a:gd name="T21" fmla="*/ 44 h 346"/>
                <a:gd name="T22" fmla="*/ 443 w 497"/>
                <a:gd name="T23" fmla="*/ 0 h 346"/>
                <a:gd name="T24" fmla="*/ 372 w 497"/>
                <a:gd name="T25" fmla="*/ 274 h 346"/>
                <a:gd name="T26" fmla="*/ 372 w 497"/>
                <a:gd name="T27" fmla="*/ 274 h 346"/>
                <a:gd name="T28" fmla="*/ 309 w 497"/>
                <a:gd name="T29" fmla="*/ 204 h 346"/>
                <a:gd name="T30" fmla="*/ 248 w 497"/>
                <a:gd name="T31" fmla="*/ 274 h 346"/>
                <a:gd name="T32" fmla="*/ 212 w 497"/>
                <a:gd name="T33" fmla="*/ 230 h 346"/>
                <a:gd name="T34" fmla="*/ 274 w 497"/>
                <a:gd name="T35" fmla="*/ 168 h 346"/>
                <a:gd name="T36" fmla="*/ 212 w 497"/>
                <a:gd name="T37" fmla="*/ 106 h 346"/>
                <a:gd name="T38" fmla="*/ 248 w 497"/>
                <a:gd name="T39" fmla="*/ 70 h 346"/>
                <a:gd name="T40" fmla="*/ 309 w 497"/>
                <a:gd name="T41" fmla="*/ 133 h 346"/>
                <a:gd name="T42" fmla="*/ 372 w 497"/>
                <a:gd name="T43" fmla="*/ 70 h 346"/>
                <a:gd name="T44" fmla="*/ 416 w 497"/>
                <a:gd name="T45" fmla="*/ 106 h 346"/>
                <a:gd name="T46" fmla="*/ 346 w 497"/>
                <a:gd name="T47" fmla="*/ 168 h 346"/>
                <a:gd name="T48" fmla="*/ 416 w 497"/>
                <a:gd name="T49" fmla="*/ 230 h 346"/>
                <a:gd name="T50" fmla="*/ 372 w 497"/>
                <a:gd name="T51" fmla="*/ 27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7" h="346">
                  <a:moveTo>
                    <a:pt x="443" y="0"/>
                  </a:moveTo>
                  <a:lnTo>
                    <a:pt x="443" y="0"/>
                  </a:lnTo>
                  <a:cubicBezTo>
                    <a:pt x="212" y="0"/>
                    <a:pt x="212" y="0"/>
                    <a:pt x="212" y="0"/>
                  </a:cubicBezTo>
                  <a:cubicBezTo>
                    <a:pt x="195" y="0"/>
                    <a:pt x="186" y="0"/>
                    <a:pt x="177" y="8"/>
                  </a:cubicBezTo>
                  <a:cubicBezTo>
                    <a:pt x="9" y="159"/>
                    <a:pt x="9" y="159"/>
                    <a:pt x="9" y="159"/>
                  </a:cubicBezTo>
                  <a:cubicBezTo>
                    <a:pt x="0" y="168"/>
                    <a:pt x="0" y="177"/>
                    <a:pt x="9" y="186"/>
                  </a:cubicBezTo>
                  <a:cubicBezTo>
                    <a:pt x="177" y="327"/>
                    <a:pt x="177" y="327"/>
                    <a:pt x="177" y="327"/>
                  </a:cubicBezTo>
                  <a:cubicBezTo>
                    <a:pt x="186" y="336"/>
                    <a:pt x="195" y="345"/>
                    <a:pt x="212" y="345"/>
                  </a:cubicBezTo>
                  <a:cubicBezTo>
                    <a:pt x="443" y="345"/>
                    <a:pt x="443" y="345"/>
                    <a:pt x="443" y="345"/>
                  </a:cubicBezTo>
                  <a:cubicBezTo>
                    <a:pt x="469" y="345"/>
                    <a:pt x="496" y="319"/>
                    <a:pt x="496" y="292"/>
                  </a:cubicBezTo>
                  <a:cubicBezTo>
                    <a:pt x="496" y="44"/>
                    <a:pt x="496" y="44"/>
                    <a:pt x="496" y="44"/>
                  </a:cubicBezTo>
                  <a:cubicBezTo>
                    <a:pt x="496" y="17"/>
                    <a:pt x="469" y="0"/>
                    <a:pt x="443" y="0"/>
                  </a:cubicBezTo>
                  <a:close/>
                  <a:moveTo>
                    <a:pt x="372" y="274"/>
                  </a:moveTo>
                  <a:lnTo>
                    <a:pt x="372" y="274"/>
                  </a:lnTo>
                  <a:cubicBezTo>
                    <a:pt x="309" y="204"/>
                    <a:pt x="309" y="204"/>
                    <a:pt x="309" y="204"/>
                  </a:cubicBezTo>
                  <a:cubicBezTo>
                    <a:pt x="248" y="274"/>
                    <a:pt x="248" y="274"/>
                    <a:pt x="248" y="274"/>
                  </a:cubicBezTo>
                  <a:cubicBezTo>
                    <a:pt x="212" y="230"/>
                    <a:pt x="212" y="230"/>
                    <a:pt x="212" y="230"/>
                  </a:cubicBezTo>
                  <a:cubicBezTo>
                    <a:pt x="274" y="168"/>
                    <a:pt x="274" y="168"/>
                    <a:pt x="274" y="168"/>
                  </a:cubicBezTo>
                  <a:cubicBezTo>
                    <a:pt x="212" y="106"/>
                    <a:pt x="212" y="106"/>
                    <a:pt x="212" y="106"/>
                  </a:cubicBezTo>
                  <a:cubicBezTo>
                    <a:pt x="248" y="70"/>
                    <a:pt x="248" y="70"/>
                    <a:pt x="248" y="70"/>
                  </a:cubicBezTo>
                  <a:cubicBezTo>
                    <a:pt x="309" y="133"/>
                    <a:pt x="309" y="133"/>
                    <a:pt x="309" y="133"/>
                  </a:cubicBezTo>
                  <a:cubicBezTo>
                    <a:pt x="372" y="70"/>
                    <a:pt x="372" y="70"/>
                    <a:pt x="372" y="70"/>
                  </a:cubicBezTo>
                  <a:cubicBezTo>
                    <a:pt x="416" y="106"/>
                    <a:pt x="416" y="106"/>
                    <a:pt x="416" y="106"/>
                  </a:cubicBezTo>
                  <a:cubicBezTo>
                    <a:pt x="346" y="168"/>
                    <a:pt x="346" y="168"/>
                    <a:pt x="346" y="168"/>
                  </a:cubicBezTo>
                  <a:cubicBezTo>
                    <a:pt x="416" y="230"/>
                    <a:pt x="416" y="230"/>
                    <a:pt x="416" y="230"/>
                  </a:cubicBezTo>
                  <a:lnTo>
                    <a:pt x="372" y="274"/>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3" name="Freeform 160"/>
            <p:cNvSpPr>
              <a:spLocks noChangeArrowheads="1"/>
            </p:cNvSpPr>
            <p:nvPr/>
          </p:nvSpPr>
          <p:spPr bwMode="auto">
            <a:xfrm>
              <a:off x="8068203" y="4191491"/>
              <a:ext cx="243134" cy="210718"/>
            </a:xfrm>
            <a:custGeom>
              <a:avLst/>
              <a:gdLst>
                <a:gd name="T0" fmla="*/ 44 w 461"/>
                <a:gd name="T1" fmla="*/ 124 h 400"/>
                <a:gd name="T2" fmla="*/ 44 w 461"/>
                <a:gd name="T3" fmla="*/ 124 h 400"/>
                <a:gd name="T4" fmla="*/ 221 w 461"/>
                <a:gd name="T5" fmla="*/ 106 h 400"/>
                <a:gd name="T6" fmla="*/ 328 w 461"/>
                <a:gd name="T7" fmla="*/ 142 h 400"/>
                <a:gd name="T8" fmla="*/ 443 w 461"/>
                <a:gd name="T9" fmla="*/ 89 h 400"/>
                <a:gd name="T10" fmla="*/ 451 w 461"/>
                <a:gd name="T11" fmla="*/ 53 h 400"/>
                <a:gd name="T12" fmla="*/ 416 w 461"/>
                <a:gd name="T13" fmla="*/ 53 h 400"/>
                <a:gd name="T14" fmla="*/ 239 w 461"/>
                <a:gd name="T15" fmla="*/ 62 h 400"/>
                <a:gd name="T16" fmla="*/ 18 w 461"/>
                <a:gd name="T17" fmla="*/ 89 h 400"/>
                <a:gd name="T18" fmla="*/ 9 w 461"/>
                <a:gd name="T19" fmla="*/ 124 h 400"/>
                <a:gd name="T20" fmla="*/ 44 w 461"/>
                <a:gd name="T21" fmla="*/ 124 h 400"/>
                <a:gd name="T22" fmla="*/ 416 w 461"/>
                <a:gd name="T23" fmla="*/ 178 h 400"/>
                <a:gd name="T24" fmla="*/ 416 w 461"/>
                <a:gd name="T25" fmla="*/ 178 h 400"/>
                <a:gd name="T26" fmla="*/ 239 w 461"/>
                <a:gd name="T27" fmla="*/ 195 h 400"/>
                <a:gd name="T28" fmla="*/ 18 w 461"/>
                <a:gd name="T29" fmla="*/ 213 h 400"/>
                <a:gd name="T30" fmla="*/ 9 w 461"/>
                <a:gd name="T31" fmla="*/ 248 h 400"/>
                <a:gd name="T32" fmla="*/ 44 w 461"/>
                <a:gd name="T33" fmla="*/ 248 h 400"/>
                <a:gd name="T34" fmla="*/ 221 w 461"/>
                <a:gd name="T35" fmla="*/ 240 h 400"/>
                <a:gd name="T36" fmla="*/ 328 w 461"/>
                <a:gd name="T37" fmla="*/ 275 h 400"/>
                <a:gd name="T38" fmla="*/ 443 w 461"/>
                <a:gd name="T39" fmla="*/ 222 h 400"/>
                <a:gd name="T40" fmla="*/ 451 w 461"/>
                <a:gd name="T41" fmla="*/ 187 h 400"/>
                <a:gd name="T42" fmla="*/ 416 w 461"/>
                <a:gd name="T43" fmla="*/ 178 h 400"/>
                <a:gd name="T44" fmla="*/ 416 w 461"/>
                <a:gd name="T45" fmla="*/ 302 h 400"/>
                <a:gd name="T46" fmla="*/ 416 w 461"/>
                <a:gd name="T47" fmla="*/ 302 h 400"/>
                <a:gd name="T48" fmla="*/ 239 w 461"/>
                <a:gd name="T49" fmla="*/ 319 h 400"/>
                <a:gd name="T50" fmla="*/ 18 w 461"/>
                <a:gd name="T51" fmla="*/ 337 h 400"/>
                <a:gd name="T52" fmla="*/ 9 w 461"/>
                <a:gd name="T53" fmla="*/ 372 h 400"/>
                <a:gd name="T54" fmla="*/ 44 w 461"/>
                <a:gd name="T55" fmla="*/ 381 h 400"/>
                <a:gd name="T56" fmla="*/ 221 w 461"/>
                <a:gd name="T57" fmla="*/ 363 h 400"/>
                <a:gd name="T58" fmla="*/ 328 w 461"/>
                <a:gd name="T59" fmla="*/ 399 h 400"/>
                <a:gd name="T60" fmla="*/ 443 w 461"/>
                <a:gd name="T61" fmla="*/ 346 h 400"/>
                <a:gd name="T62" fmla="*/ 451 w 461"/>
                <a:gd name="T63" fmla="*/ 310 h 400"/>
                <a:gd name="T64" fmla="*/ 416 w 461"/>
                <a:gd name="T65" fmla="*/ 30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1" h="40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4" name="Freeform 161"/>
            <p:cNvSpPr>
              <a:spLocks noChangeArrowheads="1"/>
            </p:cNvSpPr>
            <p:nvPr/>
          </p:nvSpPr>
          <p:spPr bwMode="auto">
            <a:xfrm>
              <a:off x="6027676" y="2579501"/>
              <a:ext cx="252398" cy="219979"/>
            </a:xfrm>
            <a:custGeom>
              <a:avLst/>
              <a:gdLst>
                <a:gd name="T0" fmla="*/ 478 w 479"/>
                <a:gd name="T1" fmla="*/ 390 h 417"/>
                <a:gd name="T2" fmla="*/ 478 w 479"/>
                <a:gd name="T3" fmla="*/ 390 h 417"/>
                <a:gd name="T4" fmla="*/ 257 w 479"/>
                <a:gd name="T5" fmla="*/ 0 h 417"/>
                <a:gd name="T6" fmla="*/ 239 w 479"/>
                <a:gd name="T7" fmla="*/ 0 h 417"/>
                <a:gd name="T8" fmla="*/ 221 w 479"/>
                <a:gd name="T9" fmla="*/ 0 h 417"/>
                <a:gd name="T10" fmla="*/ 0 w 479"/>
                <a:gd name="T11" fmla="*/ 390 h 417"/>
                <a:gd name="T12" fmla="*/ 0 w 479"/>
                <a:gd name="T13" fmla="*/ 408 h 417"/>
                <a:gd name="T14" fmla="*/ 17 w 479"/>
                <a:gd name="T15" fmla="*/ 416 h 417"/>
                <a:gd name="T16" fmla="*/ 461 w 479"/>
                <a:gd name="T17" fmla="*/ 416 h 417"/>
                <a:gd name="T18" fmla="*/ 478 w 479"/>
                <a:gd name="T19" fmla="*/ 408 h 417"/>
                <a:gd name="T20" fmla="*/ 478 w 479"/>
                <a:gd name="T21" fmla="*/ 390 h 417"/>
                <a:gd name="T22" fmla="*/ 265 w 479"/>
                <a:gd name="T23" fmla="*/ 372 h 417"/>
                <a:gd name="T24" fmla="*/ 265 w 479"/>
                <a:gd name="T25" fmla="*/ 372 h 417"/>
                <a:gd name="T26" fmla="*/ 212 w 479"/>
                <a:gd name="T27" fmla="*/ 372 h 417"/>
                <a:gd name="T28" fmla="*/ 212 w 479"/>
                <a:gd name="T29" fmla="*/ 319 h 417"/>
                <a:gd name="T30" fmla="*/ 265 w 479"/>
                <a:gd name="T31" fmla="*/ 319 h 417"/>
                <a:gd name="T32" fmla="*/ 265 w 479"/>
                <a:gd name="T33" fmla="*/ 372 h 417"/>
                <a:gd name="T34" fmla="*/ 265 w 479"/>
                <a:gd name="T35" fmla="*/ 284 h 417"/>
                <a:gd name="T36" fmla="*/ 265 w 479"/>
                <a:gd name="T37" fmla="*/ 284 h 417"/>
                <a:gd name="T38" fmla="*/ 212 w 479"/>
                <a:gd name="T39" fmla="*/ 284 h 417"/>
                <a:gd name="T40" fmla="*/ 212 w 479"/>
                <a:gd name="T41" fmla="*/ 134 h 417"/>
                <a:gd name="T42" fmla="*/ 265 w 479"/>
                <a:gd name="T43" fmla="*/ 134 h 417"/>
                <a:gd name="T44" fmla="*/ 265 w 479"/>
                <a:gd name="T45" fmla="*/ 284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9" h="417">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5" name="Freeform 166"/>
            <p:cNvSpPr>
              <a:spLocks noChangeArrowheads="1"/>
            </p:cNvSpPr>
            <p:nvPr/>
          </p:nvSpPr>
          <p:spPr bwMode="auto">
            <a:xfrm>
              <a:off x="10665293" y="5194135"/>
              <a:ext cx="203770" cy="233872"/>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6" name="Freeform 167"/>
            <p:cNvSpPr>
              <a:spLocks noChangeArrowheads="1"/>
            </p:cNvSpPr>
            <p:nvPr/>
          </p:nvSpPr>
          <p:spPr bwMode="auto">
            <a:xfrm>
              <a:off x="9130294" y="5311072"/>
              <a:ext cx="219979" cy="219979"/>
            </a:xfrm>
            <a:custGeom>
              <a:avLst/>
              <a:gdLst>
                <a:gd name="T0" fmla="*/ 177 w 418"/>
                <a:gd name="T1" fmla="*/ 0 h 417"/>
                <a:gd name="T2" fmla="*/ 177 w 418"/>
                <a:gd name="T3" fmla="*/ 0 h 417"/>
                <a:gd name="T4" fmla="*/ 0 w 418"/>
                <a:gd name="T5" fmla="*/ 176 h 417"/>
                <a:gd name="T6" fmla="*/ 177 w 418"/>
                <a:gd name="T7" fmla="*/ 176 h 417"/>
                <a:gd name="T8" fmla="*/ 177 w 418"/>
                <a:gd name="T9" fmla="*/ 0 h 417"/>
                <a:gd name="T10" fmla="*/ 230 w 418"/>
                <a:gd name="T11" fmla="*/ 0 h 417"/>
                <a:gd name="T12" fmla="*/ 230 w 418"/>
                <a:gd name="T13" fmla="*/ 0 h 417"/>
                <a:gd name="T14" fmla="*/ 230 w 418"/>
                <a:gd name="T15" fmla="*/ 203 h 417"/>
                <a:gd name="T16" fmla="*/ 204 w 418"/>
                <a:gd name="T17" fmla="*/ 229 h 417"/>
                <a:gd name="T18" fmla="*/ 0 w 418"/>
                <a:gd name="T19" fmla="*/ 229 h 417"/>
                <a:gd name="T20" fmla="*/ 204 w 418"/>
                <a:gd name="T21" fmla="*/ 416 h 417"/>
                <a:gd name="T22" fmla="*/ 417 w 418"/>
                <a:gd name="T23" fmla="*/ 203 h 417"/>
                <a:gd name="T24" fmla="*/ 230 w 418"/>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17">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7" name="Freeform 168"/>
            <p:cNvSpPr>
              <a:spLocks noChangeArrowheads="1"/>
            </p:cNvSpPr>
            <p:nvPr/>
          </p:nvSpPr>
          <p:spPr bwMode="auto">
            <a:xfrm>
              <a:off x="10607403" y="4735651"/>
              <a:ext cx="261661" cy="224610"/>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8" name="Freeform 169"/>
            <p:cNvSpPr>
              <a:spLocks noChangeArrowheads="1"/>
            </p:cNvSpPr>
            <p:nvPr/>
          </p:nvSpPr>
          <p:spPr bwMode="auto">
            <a:xfrm>
              <a:off x="9081441" y="2654707"/>
              <a:ext cx="254713" cy="203770"/>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39" name="Freeform 170"/>
            <p:cNvSpPr>
              <a:spLocks noChangeArrowheads="1"/>
            </p:cNvSpPr>
            <p:nvPr/>
          </p:nvSpPr>
          <p:spPr bwMode="auto">
            <a:xfrm>
              <a:off x="1834680" y="3135589"/>
              <a:ext cx="206085" cy="243136"/>
            </a:xfrm>
            <a:custGeom>
              <a:avLst/>
              <a:gdLst>
                <a:gd name="T0" fmla="*/ 283 w 391"/>
                <a:gd name="T1" fmla="*/ 178 h 463"/>
                <a:gd name="T2" fmla="*/ 283 w 391"/>
                <a:gd name="T3" fmla="*/ 178 h 463"/>
                <a:gd name="T4" fmla="*/ 319 w 391"/>
                <a:gd name="T5" fmla="*/ 18 h 463"/>
                <a:gd name="T6" fmla="*/ 204 w 391"/>
                <a:gd name="T7" fmla="*/ 134 h 463"/>
                <a:gd name="T8" fmla="*/ 98 w 391"/>
                <a:gd name="T9" fmla="*/ 231 h 463"/>
                <a:gd name="T10" fmla="*/ 98 w 391"/>
                <a:gd name="T11" fmla="*/ 400 h 463"/>
                <a:gd name="T12" fmla="*/ 310 w 391"/>
                <a:gd name="T13" fmla="*/ 462 h 463"/>
                <a:gd name="T14" fmla="*/ 390 w 391"/>
                <a:gd name="T15" fmla="*/ 222 h 463"/>
                <a:gd name="T16" fmla="*/ 283 w 391"/>
                <a:gd name="T17" fmla="*/ 178 h 463"/>
                <a:gd name="T18" fmla="*/ 71 w 391"/>
                <a:gd name="T19" fmla="*/ 178 h 463"/>
                <a:gd name="T20" fmla="*/ 71 w 391"/>
                <a:gd name="T21" fmla="*/ 178 h 463"/>
                <a:gd name="T22" fmla="*/ 0 w 391"/>
                <a:gd name="T23" fmla="*/ 257 h 463"/>
                <a:gd name="T24" fmla="*/ 0 w 391"/>
                <a:gd name="T25" fmla="*/ 372 h 463"/>
                <a:gd name="T26" fmla="*/ 71 w 391"/>
                <a:gd name="T27" fmla="*/ 453 h 463"/>
                <a:gd name="T28" fmla="*/ 44 w 391"/>
                <a:gd name="T29" fmla="*/ 400 h 463"/>
                <a:gd name="T30" fmla="*/ 44 w 391"/>
                <a:gd name="T31" fmla="*/ 240 h 463"/>
                <a:gd name="T32" fmla="*/ 71 w 391"/>
                <a:gd name="T33"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
          <p:nvSpPr>
            <p:cNvPr id="140" name="Freeform 171"/>
            <p:cNvSpPr>
              <a:spLocks noChangeArrowheads="1"/>
            </p:cNvSpPr>
            <p:nvPr/>
          </p:nvSpPr>
          <p:spPr bwMode="auto">
            <a:xfrm>
              <a:off x="2355682" y="3144851"/>
              <a:ext cx="206087" cy="243136"/>
            </a:xfrm>
            <a:custGeom>
              <a:avLst/>
              <a:gdLst>
                <a:gd name="T0" fmla="*/ 107 w 392"/>
                <a:gd name="T1" fmla="*/ 293 h 462"/>
                <a:gd name="T2" fmla="*/ 107 w 392"/>
                <a:gd name="T3" fmla="*/ 293 h 462"/>
                <a:gd name="T4" fmla="*/ 72 w 392"/>
                <a:gd name="T5" fmla="*/ 444 h 462"/>
                <a:gd name="T6" fmla="*/ 186 w 392"/>
                <a:gd name="T7" fmla="*/ 329 h 462"/>
                <a:gd name="T8" fmla="*/ 293 w 392"/>
                <a:gd name="T9" fmla="*/ 239 h 462"/>
                <a:gd name="T10" fmla="*/ 293 w 392"/>
                <a:gd name="T11" fmla="*/ 63 h 462"/>
                <a:gd name="T12" fmla="*/ 80 w 392"/>
                <a:gd name="T13" fmla="*/ 0 h 462"/>
                <a:gd name="T14" fmla="*/ 0 w 392"/>
                <a:gd name="T15" fmla="*/ 248 h 462"/>
                <a:gd name="T16" fmla="*/ 107 w 392"/>
                <a:gd name="T17" fmla="*/ 293 h 462"/>
                <a:gd name="T18" fmla="*/ 319 w 392"/>
                <a:gd name="T19" fmla="*/ 284 h 462"/>
                <a:gd name="T20" fmla="*/ 319 w 392"/>
                <a:gd name="T21" fmla="*/ 284 h 462"/>
                <a:gd name="T22" fmla="*/ 391 w 392"/>
                <a:gd name="T23" fmla="*/ 213 h 462"/>
                <a:gd name="T24" fmla="*/ 391 w 392"/>
                <a:gd name="T25" fmla="*/ 89 h 462"/>
                <a:gd name="T26" fmla="*/ 319 w 392"/>
                <a:gd name="T27" fmla="*/ 18 h 462"/>
                <a:gd name="T28" fmla="*/ 346 w 392"/>
                <a:gd name="T29" fmla="*/ 71 h 462"/>
                <a:gd name="T30" fmla="*/ 346 w 392"/>
                <a:gd name="T31" fmla="*/ 231 h 462"/>
                <a:gd name="T32" fmla="*/ 319 w 392"/>
                <a:gd name="T33" fmla="*/ 28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2" h="462">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0" y="1952008"/>
            <a:ext cx="12192000" cy="4137308"/>
          </a:xfrm>
          <a:prstGeom prst="rect">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3085975" y="661090"/>
            <a:ext cx="6011417" cy="769441"/>
          </a:xfrm>
          <a:prstGeom prst="rect">
            <a:avLst/>
          </a:prstGeom>
          <a:noFill/>
        </p:spPr>
        <p:txBody>
          <a:bodyPr wrap="square" rtlCol="0">
            <a:spAutoFit/>
          </a:bodyPr>
          <a:lstStyle/>
          <a:p>
            <a:pPr algn="ctr"/>
            <a:r>
              <a:rPr lang="zh-CN" altLang="en-US" sz="4400" dirty="0">
                <a:solidFill>
                  <a:srgbClr val="E2534F"/>
                </a:solidFill>
              </a:rPr>
              <a:t>赠送实用可编辑图标</a:t>
            </a:r>
            <a:r>
              <a:rPr lang="en-US" altLang="zh-CN" sz="4400" dirty="0">
                <a:solidFill>
                  <a:srgbClr val="E2534F"/>
                </a:solidFill>
              </a:rPr>
              <a:t>2</a:t>
            </a:r>
            <a:endParaRPr lang="zh-CN" altLang="en-US" sz="4400" dirty="0">
              <a:solidFill>
                <a:srgbClr val="E2534F"/>
              </a:solidFill>
            </a:endParaRPr>
          </a:p>
        </p:txBody>
      </p:sp>
      <p:grpSp>
        <p:nvGrpSpPr>
          <p:cNvPr id="4" name="组合 3"/>
          <p:cNvGrpSpPr/>
          <p:nvPr/>
        </p:nvGrpSpPr>
        <p:grpSpPr>
          <a:xfrm>
            <a:off x="1259664" y="2769869"/>
            <a:ext cx="9672672" cy="2501587"/>
            <a:chOff x="1259664" y="2947184"/>
            <a:chExt cx="9672672" cy="2501587"/>
          </a:xfrm>
        </p:grpSpPr>
        <p:sp>
          <p:nvSpPr>
            <p:cNvPr id="5" name="AutoShape 7"/>
            <p:cNvSpPr/>
            <p:nvPr/>
          </p:nvSpPr>
          <p:spPr bwMode="auto">
            <a:xfrm>
              <a:off x="6599324" y="4820240"/>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19" y="1408"/>
                    <a:pt x="17466" y="2176"/>
                    <a:pt x="18449" y="3156"/>
                  </a:cubicBezTo>
                  <a:cubicBezTo>
                    <a:pt x="19432" y="4133"/>
                    <a:pt x="20201" y="5277"/>
                    <a:pt x="20760" y="6590"/>
                  </a:cubicBezTo>
                  <a:cubicBezTo>
                    <a:pt x="21320" y="7900"/>
                    <a:pt x="21599" y="9303"/>
                    <a:pt x="21599" y="10799"/>
                  </a:cubicBezTo>
                  <a:cubicBezTo>
                    <a:pt x="21599" y="12296"/>
                    <a:pt x="21320" y="13696"/>
                    <a:pt x="20760" y="15009"/>
                  </a:cubicBezTo>
                  <a:cubicBezTo>
                    <a:pt x="20201" y="16320"/>
                    <a:pt x="19432" y="17463"/>
                    <a:pt x="18449" y="18443"/>
                  </a:cubicBezTo>
                  <a:cubicBezTo>
                    <a:pt x="17466" y="19423"/>
                    <a:pt x="16319" y="20191"/>
                    <a:pt x="15014" y="20752"/>
                  </a:cubicBezTo>
                  <a:cubicBezTo>
                    <a:pt x="13705" y="21320"/>
                    <a:pt x="12304" y="21599"/>
                    <a:pt x="10807" y="21599"/>
                  </a:cubicBezTo>
                  <a:cubicBezTo>
                    <a:pt x="9309" y="21599"/>
                    <a:pt x="7905" y="21320"/>
                    <a:pt x="6594" y="20752"/>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77"/>
                    <a:pt x="2181" y="4133"/>
                    <a:pt x="3158" y="3156"/>
                  </a:cubicBezTo>
                  <a:cubicBezTo>
                    <a:pt x="4136" y="2176"/>
                    <a:pt x="5280" y="1408"/>
                    <a:pt x="6594" y="844"/>
                  </a:cubicBezTo>
                  <a:cubicBezTo>
                    <a:pt x="7905" y="279"/>
                    <a:pt x="9309" y="0"/>
                    <a:pt x="10807" y="0"/>
                  </a:cubicBezTo>
                  <a:moveTo>
                    <a:pt x="3246" y="10800"/>
                  </a:moveTo>
                  <a:cubicBezTo>
                    <a:pt x="3246" y="11853"/>
                    <a:pt x="3444" y="12838"/>
                    <a:pt x="3839" y="13747"/>
                  </a:cubicBezTo>
                  <a:cubicBezTo>
                    <a:pt x="4238" y="14656"/>
                    <a:pt x="4777" y="15453"/>
                    <a:pt x="5458" y="16139"/>
                  </a:cubicBezTo>
                  <a:cubicBezTo>
                    <a:pt x="6136" y="16825"/>
                    <a:pt x="6936" y="17364"/>
                    <a:pt x="7851" y="17762"/>
                  </a:cubicBezTo>
                  <a:cubicBezTo>
                    <a:pt x="8767" y="18155"/>
                    <a:pt x="9753" y="18355"/>
                    <a:pt x="10807" y="18355"/>
                  </a:cubicBezTo>
                  <a:lnTo>
                    <a:pt x="10807" y="3241"/>
                  </a:lnTo>
                  <a:cubicBezTo>
                    <a:pt x="9753" y="3241"/>
                    <a:pt x="8767" y="3439"/>
                    <a:pt x="7851" y="3834"/>
                  </a:cubicBezTo>
                  <a:cubicBezTo>
                    <a:pt x="6936" y="4232"/>
                    <a:pt x="6136" y="4771"/>
                    <a:pt x="5458" y="5457"/>
                  </a:cubicBezTo>
                  <a:cubicBezTo>
                    <a:pt x="4777" y="6144"/>
                    <a:pt x="4238" y="6940"/>
                    <a:pt x="3839" y="7849"/>
                  </a:cubicBezTo>
                  <a:cubicBezTo>
                    <a:pt x="3444" y="8764"/>
                    <a:pt x="3246" y="9744"/>
                    <a:pt x="3246" y="10800"/>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 name="AutoShape 8"/>
            <p:cNvSpPr/>
            <p:nvPr/>
          </p:nvSpPr>
          <p:spPr bwMode="auto">
            <a:xfrm>
              <a:off x="7124487" y="4820240"/>
              <a:ext cx="204978" cy="199878"/>
            </a:xfrm>
            <a:custGeom>
              <a:avLst/>
              <a:gdLst>
                <a:gd name="T0" fmla="+- 0 10801 50"/>
                <a:gd name="T1" fmla="*/ T0 w 21502"/>
                <a:gd name="T2" fmla="*/ 10800 h 21600"/>
                <a:gd name="T3" fmla="+- 0 10801 50"/>
                <a:gd name="T4" fmla="*/ T3 w 21502"/>
                <a:gd name="T5" fmla="*/ 10800 h 21600"/>
                <a:gd name="T6" fmla="+- 0 10801 50"/>
                <a:gd name="T7" fmla="*/ T6 w 21502"/>
                <a:gd name="T8" fmla="*/ 10800 h 21600"/>
                <a:gd name="T9" fmla="+- 0 10801 50"/>
                <a:gd name="T10" fmla="*/ T9 w 21502"/>
                <a:gd name="T11" fmla="*/ 10800 h 21600"/>
              </a:gdLst>
              <a:ahLst/>
              <a:cxnLst>
                <a:cxn ang="0">
                  <a:pos x="T1" y="T2"/>
                </a:cxn>
                <a:cxn ang="0">
                  <a:pos x="T4" y="T5"/>
                </a:cxn>
                <a:cxn ang="0">
                  <a:pos x="T7" y="T8"/>
                </a:cxn>
                <a:cxn ang="0">
                  <a:pos x="T10" y="T11"/>
                </a:cxn>
              </a:cxnLst>
              <a:rect l="0" t="0" r="r" b="b"/>
              <a:pathLst>
                <a:path w="21502" h="21600">
                  <a:moveTo>
                    <a:pt x="20786" y="13513"/>
                  </a:moveTo>
                  <a:cubicBezTo>
                    <a:pt x="21135" y="13698"/>
                    <a:pt x="21361" y="13966"/>
                    <a:pt x="21455" y="14312"/>
                  </a:cubicBezTo>
                  <a:cubicBezTo>
                    <a:pt x="21550" y="14662"/>
                    <a:pt x="21502" y="15000"/>
                    <a:pt x="21311" y="15326"/>
                  </a:cubicBezTo>
                  <a:lnTo>
                    <a:pt x="20229" y="17070"/>
                  </a:lnTo>
                  <a:cubicBezTo>
                    <a:pt x="20028" y="17399"/>
                    <a:pt x="19739" y="17608"/>
                    <a:pt x="19356" y="17696"/>
                  </a:cubicBezTo>
                  <a:cubicBezTo>
                    <a:pt x="18975" y="17784"/>
                    <a:pt x="18607" y="17740"/>
                    <a:pt x="18255" y="17564"/>
                  </a:cubicBezTo>
                  <a:lnTo>
                    <a:pt x="13277" y="14865"/>
                  </a:lnTo>
                  <a:lnTo>
                    <a:pt x="13277" y="20248"/>
                  </a:lnTo>
                  <a:cubicBezTo>
                    <a:pt x="13277" y="20633"/>
                    <a:pt x="13135" y="20953"/>
                    <a:pt x="12855" y="21212"/>
                  </a:cubicBezTo>
                  <a:cubicBezTo>
                    <a:pt x="12576" y="21470"/>
                    <a:pt x="12227" y="21599"/>
                    <a:pt x="11815" y="21599"/>
                  </a:cubicBezTo>
                  <a:lnTo>
                    <a:pt x="9697" y="21599"/>
                  </a:lnTo>
                  <a:cubicBezTo>
                    <a:pt x="9285" y="21599"/>
                    <a:pt x="8939" y="21470"/>
                    <a:pt x="8666" y="21212"/>
                  </a:cubicBezTo>
                  <a:cubicBezTo>
                    <a:pt x="8389" y="20953"/>
                    <a:pt x="8251" y="20642"/>
                    <a:pt x="8251" y="20278"/>
                  </a:cubicBezTo>
                  <a:lnTo>
                    <a:pt x="8251" y="14865"/>
                  </a:lnTo>
                  <a:lnTo>
                    <a:pt x="3256" y="17564"/>
                  </a:lnTo>
                  <a:cubicBezTo>
                    <a:pt x="2904" y="17749"/>
                    <a:pt x="2536" y="17796"/>
                    <a:pt x="2156" y="17705"/>
                  </a:cubicBezTo>
                  <a:cubicBezTo>
                    <a:pt x="1776" y="17611"/>
                    <a:pt x="1483" y="17399"/>
                    <a:pt x="1282" y="17070"/>
                  </a:cubicBezTo>
                  <a:lnTo>
                    <a:pt x="201" y="15326"/>
                  </a:lnTo>
                  <a:cubicBezTo>
                    <a:pt x="22" y="15000"/>
                    <a:pt x="-25" y="14662"/>
                    <a:pt x="66" y="14312"/>
                  </a:cubicBezTo>
                  <a:cubicBezTo>
                    <a:pt x="157" y="13966"/>
                    <a:pt x="377" y="13698"/>
                    <a:pt x="729" y="13513"/>
                  </a:cubicBezTo>
                  <a:lnTo>
                    <a:pt x="5752" y="10800"/>
                  </a:lnTo>
                  <a:lnTo>
                    <a:pt x="729" y="8086"/>
                  </a:lnTo>
                  <a:cubicBezTo>
                    <a:pt x="377" y="7898"/>
                    <a:pt x="151" y="7630"/>
                    <a:pt x="50" y="7284"/>
                  </a:cubicBezTo>
                  <a:cubicBezTo>
                    <a:pt x="-50" y="6937"/>
                    <a:pt x="0" y="6599"/>
                    <a:pt x="201" y="6270"/>
                  </a:cubicBezTo>
                  <a:lnTo>
                    <a:pt x="1282" y="4526"/>
                  </a:lnTo>
                  <a:cubicBezTo>
                    <a:pt x="1483" y="4200"/>
                    <a:pt x="1776" y="3991"/>
                    <a:pt x="2156" y="3903"/>
                  </a:cubicBezTo>
                  <a:cubicBezTo>
                    <a:pt x="2536" y="3812"/>
                    <a:pt x="2904" y="3859"/>
                    <a:pt x="3256" y="4035"/>
                  </a:cubicBezTo>
                  <a:lnTo>
                    <a:pt x="8251" y="6734"/>
                  </a:lnTo>
                  <a:lnTo>
                    <a:pt x="8251" y="1348"/>
                  </a:lnTo>
                  <a:cubicBezTo>
                    <a:pt x="8251" y="966"/>
                    <a:pt x="8389" y="646"/>
                    <a:pt x="8666" y="387"/>
                  </a:cubicBezTo>
                  <a:cubicBezTo>
                    <a:pt x="8939" y="129"/>
                    <a:pt x="9285" y="0"/>
                    <a:pt x="9697" y="0"/>
                  </a:cubicBezTo>
                  <a:lnTo>
                    <a:pt x="11815" y="0"/>
                  </a:lnTo>
                  <a:cubicBezTo>
                    <a:pt x="12227" y="0"/>
                    <a:pt x="12576" y="129"/>
                    <a:pt x="12855" y="387"/>
                  </a:cubicBezTo>
                  <a:cubicBezTo>
                    <a:pt x="13135" y="646"/>
                    <a:pt x="13277" y="957"/>
                    <a:pt x="13277" y="1324"/>
                  </a:cubicBezTo>
                  <a:lnTo>
                    <a:pt x="13277" y="6734"/>
                  </a:lnTo>
                  <a:lnTo>
                    <a:pt x="18255" y="4035"/>
                  </a:lnTo>
                  <a:cubicBezTo>
                    <a:pt x="18607" y="3868"/>
                    <a:pt x="18975" y="3824"/>
                    <a:pt x="19356" y="3909"/>
                  </a:cubicBezTo>
                  <a:cubicBezTo>
                    <a:pt x="19739" y="3994"/>
                    <a:pt x="20028" y="4200"/>
                    <a:pt x="20229" y="4526"/>
                  </a:cubicBezTo>
                  <a:lnTo>
                    <a:pt x="21282" y="6270"/>
                  </a:lnTo>
                  <a:cubicBezTo>
                    <a:pt x="21484" y="6599"/>
                    <a:pt x="21537" y="6937"/>
                    <a:pt x="21446" y="7284"/>
                  </a:cubicBezTo>
                  <a:cubicBezTo>
                    <a:pt x="21358" y="7630"/>
                    <a:pt x="21135" y="7898"/>
                    <a:pt x="20786" y="8086"/>
                  </a:cubicBezTo>
                  <a:lnTo>
                    <a:pt x="15775" y="10799"/>
                  </a:lnTo>
                  <a:lnTo>
                    <a:pt x="20786" y="1351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 name="AutoShape 9"/>
            <p:cNvSpPr/>
            <p:nvPr/>
          </p:nvSpPr>
          <p:spPr bwMode="auto">
            <a:xfrm>
              <a:off x="7626174" y="4820240"/>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6"/>
                    <a:pt x="17466" y="2180"/>
                    <a:pt x="18449" y="3154"/>
                  </a:cubicBezTo>
                  <a:cubicBezTo>
                    <a:pt x="19432" y="4134"/>
                    <a:pt x="20204" y="5277"/>
                    <a:pt x="20760" y="6591"/>
                  </a:cubicBezTo>
                  <a:cubicBezTo>
                    <a:pt x="21323" y="7901"/>
                    <a:pt x="21599" y="9304"/>
                    <a:pt x="21599" y="10801"/>
                  </a:cubicBezTo>
                  <a:cubicBezTo>
                    <a:pt x="21599" y="12298"/>
                    <a:pt x="21323" y="13701"/>
                    <a:pt x="20760" y="15011"/>
                  </a:cubicBezTo>
                  <a:cubicBezTo>
                    <a:pt x="20204" y="16322"/>
                    <a:pt x="19432" y="17468"/>
                    <a:pt x="18449" y="18445"/>
                  </a:cubicBezTo>
                  <a:cubicBezTo>
                    <a:pt x="17466" y="19422"/>
                    <a:pt x="16322" y="20193"/>
                    <a:pt x="15014" y="20758"/>
                  </a:cubicBezTo>
                  <a:cubicBezTo>
                    <a:pt x="13705" y="21320"/>
                    <a:pt x="12304" y="21599"/>
                    <a:pt x="10807" y="21599"/>
                  </a:cubicBezTo>
                  <a:cubicBezTo>
                    <a:pt x="9309" y="21599"/>
                    <a:pt x="7905" y="21320"/>
                    <a:pt x="6594" y="20758"/>
                  </a:cubicBezTo>
                  <a:cubicBezTo>
                    <a:pt x="5280" y="20193"/>
                    <a:pt x="4136" y="19422"/>
                    <a:pt x="3158" y="18445"/>
                  </a:cubicBezTo>
                  <a:cubicBezTo>
                    <a:pt x="2181" y="17468"/>
                    <a:pt x="1409" y="16322"/>
                    <a:pt x="847" y="15011"/>
                  </a:cubicBezTo>
                  <a:cubicBezTo>
                    <a:pt x="282" y="13701"/>
                    <a:pt x="0" y="12298"/>
                    <a:pt x="0" y="10801"/>
                  </a:cubicBezTo>
                  <a:cubicBezTo>
                    <a:pt x="0" y="9304"/>
                    <a:pt x="282" y="7901"/>
                    <a:pt x="847" y="6591"/>
                  </a:cubicBezTo>
                  <a:cubicBezTo>
                    <a:pt x="1409" y="5277"/>
                    <a:pt x="2181" y="4134"/>
                    <a:pt x="3158" y="3154"/>
                  </a:cubicBezTo>
                  <a:cubicBezTo>
                    <a:pt x="4136" y="2180"/>
                    <a:pt x="5280" y="1406"/>
                    <a:pt x="6594" y="844"/>
                  </a:cubicBezTo>
                  <a:cubicBezTo>
                    <a:pt x="7905" y="282"/>
                    <a:pt x="9309" y="0"/>
                    <a:pt x="10807" y="0"/>
                  </a:cubicBezTo>
                  <a:moveTo>
                    <a:pt x="10807" y="3241"/>
                  </a:moveTo>
                  <a:cubicBezTo>
                    <a:pt x="9753" y="3241"/>
                    <a:pt x="8767" y="3442"/>
                    <a:pt x="7851" y="3837"/>
                  </a:cubicBezTo>
                  <a:cubicBezTo>
                    <a:pt x="6936" y="4235"/>
                    <a:pt x="6139" y="4775"/>
                    <a:pt x="5458" y="5461"/>
                  </a:cubicBezTo>
                  <a:cubicBezTo>
                    <a:pt x="4777" y="6147"/>
                    <a:pt x="4238" y="6943"/>
                    <a:pt x="3842" y="7853"/>
                  </a:cubicBezTo>
                  <a:cubicBezTo>
                    <a:pt x="3446" y="8765"/>
                    <a:pt x="3246" y="9745"/>
                    <a:pt x="3246" y="10801"/>
                  </a:cubicBezTo>
                  <a:cubicBezTo>
                    <a:pt x="3246" y="11561"/>
                    <a:pt x="3353" y="12281"/>
                    <a:pt x="3565" y="12964"/>
                  </a:cubicBezTo>
                  <a:cubicBezTo>
                    <a:pt x="3777" y="13647"/>
                    <a:pt x="4077" y="14286"/>
                    <a:pt x="4464" y="14870"/>
                  </a:cubicBezTo>
                  <a:lnTo>
                    <a:pt x="14878" y="4461"/>
                  </a:lnTo>
                  <a:cubicBezTo>
                    <a:pt x="14282" y="4072"/>
                    <a:pt x="13646" y="3772"/>
                    <a:pt x="12965" y="3563"/>
                  </a:cubicBezTo>
                  <a:cubicBezTo>
                    <a:pt x="12284" y="3351"/>
                    <a:pt x="11564" y="3241"/>
                    <a:pt x="10807" y="3241"/>
                  </a:cubicBezTo>
                  <a:moveTo>
                    <a:pt x="10807" y="18358"/>
                  </a:moveTo>
                  <a:cubicBezTo>
                    <a:pt x="11863" y="18358"/>
                    <a:pt x="12844" y="18160"/>
                    <a:pt x="13756" y="17762"/>
                  </a:cubicBezTo>
                  <a:cubicBezTo>
                    <a:pt x="14666" y="17364"/>
                    <a:pt x="15463" y="16824"/>
                    <a:pt x="16149" y="16141"/>
                  </a:cubicBezTo>
                  <a:cubicBezTo>
                    <a:pt x="16836" y="15458"/>
                    <a:pt x="17376" y="14656"/>
                    <a:pt x="17774" y="13746"/>
                  </a:cubicBezTo>
                  <a:cubicBezTo>
                    <a:pt x="18169" y="12837"/>
                    <a:pt x="18367" y="11854"/>
                    <a:pt x="18367" y="10801"/>
                  </a:cubicBezTo>
                  <a:cubicBezTo>
                    <a:pt x="18367" y="10044"/>
                    <a:pt x="18263" y="9327"/>
                    <a:pt x="18051" y="8638"/>
                  </a:cubicBezTo>
                  <a:cubicBezTo>
                    <a:pt x="17839" y="7952"/>
                    <a:pt x="17548" y="7319"/>
                    <a:pt x="17178" y="6732"/>
                  </a:cubicBezTo>
                  <a:lnTo>
                    <a:pt x="6735" y="17169"/>
                  </a:lnTo>
                  <a:cubicBezTo>
                    <a:pt x="7331" y="17539"/>
                    <a:pt x="7970" y="17827"/>
                    <a:pt x="8651" y="18041"/>
                  </a:cubicBezTo>
                  <a:cubicBezTo>
                    <a:pt x="9332" y="18250"/>
                    <a:pt x="10049" y="18358"/>
                    <a:pt x="10807" y="18358"/>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 name="AutoShape 10"/>
            <p:cNvSpPr/>
            <p:nvPr/>
          </p:nvSpPr>
          <p:spPr bwMode="auto">
            <a:xfrm>
              <a:off x="3378007" y="4814621"/>
              <a:ext cx="301314"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 name="AutoShape 11"/>
            <p:cNvSpPr/>
            <p:nvPr/>
          </p:nvSpPr>
          <p:spPr bwMode="auto">
            <a:xfrm>
              <a:off x="3924765" y="4814621"/>
              <a:ext cx="30010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4" y="21599"/>
                  </a:moveTo>
                  <a:lnTo>
                    <a:pt x="0" y="21599"/>
                  </a:lnTo>
                  <a:lnTo>
                    <a:pt x="0" y="0"/>
                  </a:lnTo>
                  <a:lnTo>
                    <a:pt x="1804" y="0"/>
                  </a:lnTo>
                  <a:lnTo>
                    <a:pt x="1804" y="21599"/>
                  </a:lnTo>
                  <a:close/>
                  <a:moveTo>
                    <a:pt x="3094" y="21599"/>
                  </a:moveTo>
                  <a:lnTo>
                    <a:pt x="2661" y="21599"/>
                  </a:lnTo>
                  <a:lnTo>
                    <a:pt x="2661" y="0"/>
                  </a:lnTo>
                  <a:lnTo>
                    <a:pt x="3094" y="0"/>
                  </a:lnTo>
                  <a:lnTo>
                    <a:pt x="3094" y="21599"/>
                  </a:lnTo>
                  <a:close/>
                  <a:moveTo>
                    <a:pt x="5542" y="21599"/>
                  </a:moveTo>
                  <a:lnTo>
                    <a:pt x="4171" y="21599"/>
                  </a:lnTo>
                  <a:lnTo>
                    <a:pt x="4171" y="0"/>
                  </a:lnTo>
                  <a:lnTo>
                    <a:pt x="5542" y="0"/>
                  </a:lnTo>
                  <a:lnTo>
                    <a:pt x="5542" y="21599"/>
                  </a:lnTo>
                  <a:close/>
                  <a:moveTo>
                    <a:pt x="7302" y="21599"/>
                  </a:moveTo>
                  <a:lnTo>
                    <a:pt x="6387" y="21599"/>
                  </a:lnTo>
                  <a:lnTo>
                    <a:pt x="6387" y="0"/>
                  </a:lnTo>
                  <a:lnTo>
                    <a:pt x="7302" y="0"/>
                  </a:lnTo>
                  <a:lnTo>
                    <a:pt x="7302" y="21599"/>
                  </a:lnTo>
                  <a:close/>
                  <a:moveTo>
                    <a:pt x="9271" y="21599"/>
                  </a:moveTo>
                  <a:lnTo>
                    <a:pt x="8380" y="21599"/>
                  </a:lnTo>
                  <a:lnTo>
                    <a:pt x="8380" y="0"/>
                  </a:lnTo>
                  <a:lnTo>
                    <a:pt x="9271" y="0"/>
                  </a:lnTo>
                  <a:lnTo>
                    <a:pt x="9271" y="21599"/>
                  </a:lnTo>
                  <a:close/>
                  <a:moveTo>
                    <a:pt x="11016" y="21599"/>
                  </a:moveTo>
                  <a:lnTo>
                    <a:pt x="10583" y="21599"/>
                  </a:lnTo>
                  <a:lnTo>
                    <a:pt x="10583" y="0"/>
                  </a:lnTo>
                  <a:lnTo>
                    <a:pt x="11016" y="0"/>
                  </a:lnTo>
                  <a:lnTo>
                    <a:pt x="11016" y="21599"/>
                  </a:lnTo>
                  <a:close/>
                  <a:moveTo>
                    <a:pt x="13677" y="21599"/>
                  </a:moveTo>
                  <a:lnTo>
                    <a:pt x="11885" y="21599"/>
                  </a:lnTo>
                  <a:lnTo>
                    <a:pt x="11885" y="0"/>
                  </a:lnTo>
                  <a:lnTo>
                    <a:pt x="13677" y="0"/>
                  </a:lnTo>
                  <a:lnTo>
                    <a:pt x="13677" y="21599"/>
                  </a:lnTo>
                  <a:close/>
                  <a:moveTo>
                    <a:pt x="15212" y="21599"/>
                  </a:moveTo>
                  <a:lnTo>
                    <a:pt x="14309" y="21599"/>
                  </a:lnTo>
                  <a:lnTo>
                    <a:pt x="14309" y="0"/>
                  </a:lnTo>
                  <a:lnTo>
                    <a:pt x="15212" y="0"/>
                  </a:lnTo>
                  <a:lnTo>
                    <a:pt x="15212" y="21599"/>
                  </a:lnTo>
                  <a:close/>
                  <a:moveTo>
                    <a:pt x="16970" y="21599"/>
                  </a:moveTo>
                  <a:lnTo>
                    <a:pt x="16512" y="21599"/>
                  </a:lnTo>
                  <a:lnTo>
                    <a:pt x="16512" y="0"/>
                  </a:lnTo>
                  <a:lnTo>
                    <a:pt x="16970" y="0"/>
                  </a:lnTo>
                  <a:lnTo>
                    <a:pt x="16970" y="21599"/>
                  </a:lnTo>
                  <a:close/>
                  <a:moveTo>
                    <a:pt x="18938" y="21599"/>
                  </a:moveTo>
                  <a:lnTo>
                    <a:pt x="18505" y="21599"/>
                  </a:lnTo>
                  <a:lnTo>
                    <a:pt x="18505" y="0"/>
                  </a:lnTo>
                  <a:lnTo>
                    <a:pt x="18938" y="0"/>
                  </a:lnTo>
                  <a:lnTo>
                    <a:pt x="18938" y="21599"/>
                  </a:lnTo>
                  <a:close/>
                  <a:moveTo>
                    <a:pt x="21599" y="21599"/>
                  </a:moveTo>
                  <a:lnTo>
                    <a:pt x="19807" y="21599"/>
                  </a:lnTo>
                  <a:lnTo>
                    <a:pt x="19807" y="0"/>
                  </a:lnTo>
                  <a:lnTo>
                    <a:pt x="21599" y="0"/>
                  </a:lnTo>
                  <a:lnTo>
                    <a:pt x="21599" y="2159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 name="AutoShape 12"/>
            <p:cNvSpPr/>
            <p:nvPr/>
          </p:nvSpPr>
          <p:spPr bwMode="auto">
            <a:xfrm>
              <a:off x="4519266" y="4814621"/>
              <a:ext cx="204978" cy="219866"/>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 name="AutoShape 13"/>
            <p:cNvSpPr/>
            <p:nvPr/>
          </p:nvSpPr>
          <p:spPr bwMode="auto">
            <a:xfrm>
              <a:off x="5074353" y="4814621"/>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080" y="5513"/>
                  </a:moveTo>
                  <a:cubicBezTo>
                    <a:pt x="17129" y="6606"/>
                    <a:pt x="17242" y="7684"/>
                    <a:pt x="17416" y="8751"/>
                  </a:cubicBezTo>
                  <a:cubicBezTo>
                    <a:pt x="17593" y="9818"/>
                    <a:pt x="17852" y="10843"/>
                    <a:pt x="18196" y="11820"/>
                  </a:cubicBezTo>
                  <a:cubicBezTo>
                    <a:pt x="18539" y="12800"/>
                    <a:pt x="18988" y="13717"/>
                    <a:pt x="19540" y="14575"/>
                  </a:cubicBezTo>
                  <a:cubicBezTo>
                    <a:pt x="20094" y="15436"/>
                    <a:pt x="20779" y="16210"/>
                    <a:pt x="21599" y="16896"/>
                  </a:cubicBezTo>
                  <a:cubicBezTo>
                    <a:pt x="21564" y="17526"/>
                    <a:pt x="21335" y="18042"/>
                    <a:pt x="20910" y="18443"/>
                  </a:cubicBezTo>
                  <a:cubicBezTo>
                    <a:pt x="20486" y="18844"/>
                    <a:pt x="19994" y="19042"/>
                    <a:pt x="19437" y="19042"/>
                  </a:cubicBezTo>
                  <a:lnTo>
                    <a:pt x="13679" y="19042"/>
                  </a:lnTo>
                  <a:cubicBezTo>
                    <a:pt x="13530" y="19781"/>
                    <a:pt x="13194" y="20394"/>
                    <a:pt x="12666" y="20874"/>
                  </a:cubicBezTo>
                  <a:cubicBezTo>
                    <a:pt x="12137" y="21357"/>
                    <a:pt x="11519" y="21599"/>
                    <a:pt x="10816" y="21599"/>
                  </a:cubicBezTo>
                  <a:cubicBezTo>
                    <a:pt x="10113" y="21599"/>
                    <a:pt x="9493" y="21357"/>
                    <a:pt x="8957" y="20874"/>
                  </a:cubicBezTo>
                  <a:cubicBezTo>
                    <a:pt x="8420" y="20394"/>
                    <a:pt x="8074" y="19781"/>
                    <a:pt x="7920" y="19042"/>
                  </a:cubicBezTo>
                  <a:lnTo>
                    <a:pt x="2159" y="19042"/>
                  </a:lnTo>
                  <a:cubicBezTo>
                    <a:pt x="1603" y="19042"/>
                    <a:pt x="1113" y="18841"/>
                    <a:pt x="687" y="18438"/>
                  </a:cubicBezTo>
                  <a:cubicBezTo>
                    <a:pt x="261" y="18031"/>
                    <a:pt x="30" y="17514"/>
                    <a:pt x="0" y="16896"/>
                  </a:cubicBezTo>
                  <a:cubicBezTo>
                    <a:pt x="851" y="16193"/>
                    <a:pt x="1554" y="15414"/>
                    <a:pt x="2111" y="14564"/>
                  </a:cubicBezTo>
                  <a:cubicBezTo>
                    <a:pt x="2667" y="13712"/>
                    <a:pt x="3113" y="12805"/>
                    <a:pt x="3449" y="11848"/>
                  </a:cubicBezTo>
                  <a:cubicBezTo>
                    <a:pt x="3785" y="10888"/>
                    <a:pt x="4029" y="9878"/>
                    <a:pt x="4186" y="8819"/>
                  </a:cubicBezTo>
                  <a:cubicBezTo>
                    <a:pt x="4342" y="7760"/>
                    <a:pt x="4457" y="6679"/>
                    <a:pt x="4529" y="5570"/>
                  </a:cubicBezTo>
                  <a:cubicBezTo>
                    <a:pt x="4578" y="4810"/>
                    <a:pt x="4809" y="4096"/>
                    <a:pt x="5217" y="3418"/>
                  </a:cubicBezTo>
                  <a:cubicBezTo>
                    <a:pt x="5627" y="2744"/>
                    <a:pt x="6143" y="2154"/>
                    <a:pt x="6763" y="1648"/>
                  </a:cubicBezTo>
                  <a:cubicBezTo>
                    <a:pt x="7387" y="1146"/>
                    <a:pt x="8054" y="745"/>
                    <a:pt x="8767" y="448"/>
                  </a:cubicBezTo>
                  <a:cubicBezTo>
                    <a:pt x="9480" y="149"/>
                    <a:pt x="10162" y="0"/>
                    <a:pt x="10816" y="0"/>
                  </a:cubicBezTo>
                  <a:cubicBezTo>
                    <a:pt x="11422" y="0"/>
                    <a:pt x="12091" y="149"/>
                    <a:pt x="12817" y="448"/>
                  </a:cubicBezTo>
                  <a:cubicBezTo>
                    <a:pt x="13545" y="745"/>
                    <a:pt x="14225" y="1143"/>
                    <a:pt x="14851" y="1634"/>
                  </a:cubicBezTo>
                  <a:cubicBezTo>
                    <a:pt x="15477" y="2131"/>
                    <a:pt x="16005" y="2713"/>
                    <a:pt x="16434" y="3382"/>
                  </a:cubicBezTo>
                  <a:cubicBezTo>
                    <a:pt x="16864" y="4045"/>
                    <a:pt x="17080" y="4759"/>
                    <a:pt x="17080" y="5513"/>
                  </a:cubicBezTo>
                  <a:moveTo>
                    <a:pt x="18688" y="16899"/>
                  </a:moveTo>
                  <a:cubicBezTo>
                    <a:pt x="18050" y="16123"/>
                    <a:pt x="17519" y="15295"/>
                    <a:pt x="17098" y="14417"/>
                  </a:cubicBezTo>
                  <a:cubicBezTo>
                    <a:pt x="16677" y="13537"/>
                    <a:pt x="16331" y="12630"/>
                    <a:pt x="16067" y="11687"/>
                  </a:cubicBezTo>
                  <a:cubicBezTo>
                    <a:pt x="15800" y="10747"/>
                    <a:pt x="15595" y="9782"/>
                    <a:pt x="15451" y="8796"/>
                  </a:cubicBezTo>
                  <a:cubicBezTo>
                    <a:pt x="15308" y="7808"/>
                    <a:pt x="15205" y="6806"/>
                    <a:pt x="15138" y="5787"/>
                  </a:cubicBezTo>
                  <a:cubicBezTo>
                    <a:pt x="15105" y="5293"/>
                    <a:pt x="14938" y="4824"/>
                    <a:pt x="14635" y="4381"/>
                  </a:cubicBezTo>
                  <a:cubicBezTo>
                    <a:pt x="14333" y="3941"/>
                    <a:pt x="13969" y="3554"/>
                    <a:pt x="13543" y="3221"/>
                  </a:cubicBezTo>
                  <a:cubicBezTo>
                    <a:pt x="13117" y="2888"/>
                    <a:pt x="12660" y="2628"/>
                    <a:pt x="12173" y="2444"/>
                  </a:cubicBezTo>
                  <a:cubicBezTo>
                    <a:pt x="11686" y="2258"/>
                    <a:pt x="11234" y="2168"/>
                    <a:pt x="10816" y="2168"/>
                  </a:cubicBezTo>
                  <a:cubicBezTo>
                    <a:pt x="10431" y="2168"/>
                    <a:pt x="9993" y="2264"/>
                    <a:pt x="9495" y="2456"/>
                  </a:cubicBezTo>
                  <a:cubicBezTo>
                    <a:pt x="9000" y="2650"/>
                    <a:pt x="8533" y="2907"/>
                    <a:pt x="8097" y="3221"/>
                  </a:cubicBezTo>
                  <a:cubicBezTo>
                    <a:pt x="7659" y="3534"/>
                    <a:pt x="7284" y="3910"/>
                    <a:pt x="6974" y="4342"/>
                  </a:cubicBezTo>
                  <a:cubicBezTo>
                    <a:pt x="6661" y="4776"/>
                    <a:pt x="6499" y="5220"/>
                    <a:pt x="6481" y="5680"/>
                  </a:cubicBezTo>
                  <a:cubicBezTo>
                    <a:pt x="6433" y="6682"/>
                    <a:pt x="6335" y="7681"/>
                    <a:pt x="6194" y="8689"/>
                  </a:cubicBezTo>
                  <a:cubicBezTo>
                    <a:pt x="6050" y="9691"/>
                    <a:pt x="5843" y="10674"/>
                    <a:pt x="5568" y="11631"/>
                  </a:cubicBezTo>
                  <a:cubicBezTo>
                    <a:pt x="5294" y="12594"/>
                    <a:pt x="4937" y="13514"/>
                    <a:pt x="4499" y="14403"/>
                  </a:cubicBezTo>
                  <a:cubicBezTo>
                    <a:pt x="4060" y="15290"/>
                    <a:pt x="3534" y="16123"/>
                    <a:pt x="2921" y="16899"/>
                  </a:cubicBezTo>
                  <a:lnTo>
                    <a:pt x="18688" y="16899"/>
                  </a:lnTo>
                  <a:close/>
                  <a:moveTo>
                    <a:pt x="10816" y="20625"/>
                  </a:moveTo>
                  <a:cubicBezTo>
                    <a:pt x="10965" y="20625"/>
                    <a:pt x="11037" y="20535"/>
                    <a:pt x="11037" y="20354"/>
                  </a:cubicBezTo>
                  <a:cubicBezTo>
                    <a:pt x="11037" y="20174"/>
                    <a:pt x="10965" y="20081"/>
                    <a:pt x="10816" y="20072"/>
                  </a:cubicBezTo>
                  <a:cubicBezTo>
                    <a:pt x="10383" y="20072"/>
                    <a:pt x="10011" y="19903"/>
                    <a:pt x="9698" y="19570"/>
                  </a:cubicBezTo>
                  <a:cubicBezTo>
                    <a:pt x="9387" y="19236"/>
                    <a:pt x="9234" y="18833"/>
                    <a:pt x="9234" y="18353"/>
                  </a:cubicBezTo>
                  <a:cubicBezTo>
                    <a:pt x="9234" y="18175"/>
                    <a:pt x="9154" y="18085"/>
                    <a:pt x="9000" y="18085"/>
                  </a:cubicBezTo>
                  <a:cubicBezTo>
                    <a:pt x="8836" y="18085"/>
                    <a:pt x="8754" y="18175"/>
                    <a:pt x="8754" y="18353"/>
                  </a:cubicBezTo>
                  <a:cubicBezTo>
                    <a:pt x="8754" y="18985"/>
                    <a:pt x="8954" y="19522"/>
                    <a:pt x="9357" y="19965"/>
                  </a:cubicBezTo>
                  <a:cubicBezTo>
                    <a:pt x="9757" y="20405"/>
                    <a:pt x="10244" y="20625"/>
                    <a:pt x="10816" y="20625"/>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 name="AutoShape 14"/>
            <p:cNvSpPr/>
            <p:nvPr/>
          </p:nvSpPr>
          <p:spPr bwMode="auto">
            <a:xfrm>
              <a:off x="5597787" y="4809001"/>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 name="AutoShape 15"/>
            <p:cNvSpPr/>
            <p:nvPr/>
          </p:nvSpPr>
          <p:spPr bwMode="auto">
            <a:xfrm>
              <a:off x="8057431" y="4820240"/>
              <a:ext cx="204978" cy="199878"/>
            </a:xfrm>
            <a:custGeom>
              <a:avLst/>
              <a:gdLst>
                <a:gd name="T0" fmla="+- 0 10782 53"/>
                <a:gd name="T1" fmla="*/ T0 w 21459"/>
                <a:gd name="T2" fmla="+- 0 10819 39"/>
                <a:gd name="T3" fmla="*/ 10819 h 21561"/>
                <a:gd name="T4" fmla="+- 0 10782 53"/>
                <a:gd name="T5" fmla="*/ T4 w 21459"/>
                <a:gd name="T6" fmla="+- 0 10819 39"/>
                <a:gd name="T7" fmla="*/ 10819 h 21561"/>
                <a:gd name="T8" fmla="+- 0 10782 53"/>
                <a:gd name="T9" fmla="*/ T8 w 21459"/>
                <a:gd name="T10" fmla="+- 0 10819 39"/>
                <a:gd name="T11" fmla="*/ 10819 h 21561"/>
                <a:gd name="T12" fmla="+- 0 10782 53"/>
                <a:gd name="T13" fmla="*/ T12 w 21459"/>
                <a:gd name="T14" fmla="+- 0 10819 39"/>
                <a:gd name="T15" fmla="*/ 10819 h 21561"/>
              </a:gdLst>
              <a:ahLst/>
              <a:cxnLst>
                <a:cxn ang="0">
                  <a:pos x="T1" y="T3"/>
                </a:cxn>
                <a:cxn ang="0">
                  <a:pos x="T5" y="T7"/>
                </a:cxn>
                <a:cxn ang="0">
                  <a:pos x="T9" y="T11"/>
                </a:cxn>
                <a:cxn ang="0">
                  <a:pos x="T13" y="T15"/>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4" name="AutoShape 16"/>
            <p:cNvSpPr/>
            <p:nvPr/>
          </p:nvSpPr>
          <p:spPr bwMode="auto">
            <a:xfrm>
              <a:off x="8570835" y="4801652"/>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363" y="21145"/>
                  </a:moveTo>
                  <a:cubicBezTo>
                    <a:pt x="2985" y="21447"/>
                    <a:pt x="2524" y="21599"/>
                    <a:pt x="1984" y="21599"/>
                  </a:cubicBezTo>
                  <a:cubicBezTo>
                    <a:pt x="1444" y="21599"/>
                    <a:pt x="975" y="21444"/>
                    <a:pt x="586" y="21133"/>
                  </a:cubicBezTo>
                  <a:cubicBezTo>
                    <a:pt x="198" y="20819"/>
                    <a:pt x="0" y="20448"/>
                    <a:pt x="0" y="20013"/>
                  </a:cubicBezTo>
                  <a:lnTo>
                    <a:pt x="0" y="1583"/>
                  </a:lnTo>
                  <a:cubicBezTo>
                    <a:pt x="0" y="1154"/>
                    <a:pt x="198" y="780"/>
                    <a:pt x="586" y="466"/>
                  </a:cubicBezTo>
                  <a:cubicBezTo>
                    <a:pt x="975" y="155"/>
                    <a:pt x="1444" y="0"/>
                    <a:pt x="1984" y="0"/>
                  </a:cubicBezTo>
                  <a:lnTo>
                    <a:pt x="19637" y="0"/>
                  </a:lnTo>
                  <a:cubicBezTo>
                    <a:pt x="20177" y="0"/>
                    <a:pt x="20638" y="155"/>
                    <a:pt x="21023" y="466"/>
                  </a:cubicBezTo>
                  <a:cubicBezTo>
                    <a:pt x="21409" y="780"/>
                    <a:pt x="21599" y="1154"/>
                    <a:pt x="21599" y="1583"/>
                  </a:cubicBezTo>
                  <a:lnTo>
                    <a:pt x="21599" y="20013"/>
                  </a:lnTo>
                  <a:cubicBezTo>
                    <a:pt x="21599" y="20448"/>
                    <a:pt x="21409" y="20819"/>
                    <a:pt x="21023" y="21133"/>
                  </a:cubicBezTo>
                  <a:cubicBezTo>
                    <a:pt x="20638" y="21444"/>
                    <a:pt x="20177" y="21599"/>
                    <a:pt x="19637" y="21599"/>
                  </a:cubicBezTo>
                  <a:cubicBezTo>
                    <a:pt x="19097" y="21599"/>
                    <a:pt x="18636" y="21447"/>
                    <a:pt x="18258" y="21145"/>
                  </a:cubicBezTo>
                  <a:lnTo>
                    <a:pt x="10810" y="15192"/>
                  </a:lnTo>
                  <a:lnTo>
                    <a:pt x="3363" y="21145"/>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5" name="AutoShape 17"/>
            <p:cNvSpPr/>
            <p:nvPr/>
          </p:nvSpPr>
          <p:spPr bwMode="auto">
            <a:xfrm>
              <a:off x="1259664" y="5230268"/>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6" name="AutoShape 18"/>
            <p:cNvSpPr/>
            <p:nvPr/>
          </p:nvSpPr>
          <p:spPr bwMode="auto">
            <a:xfrm>
              <a:off x="1801209" y="5230268"/>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7" name="AutoShape 19"/>
            <p:cNvSpPr/>
            <p:nvPr/>
          </p:nvSpPr>
          <p:spPr bwMode="auto">
            <a:xfrm>
              <a:off x="2348104" y="5230268"/>
              <a:ext cx="204978" cy="19987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8" name="AutoShape 20"/>
            <p:cNvSpPr/>
            <p:nvPr/>
          </p:nvSpPr>
          <p:spPr bwMode="auto">
            <a:xfrm>
              <a:off x="2894177" y="5230268"/>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9" name="AutoShape 21"/>
            <p:cNvSpPr/>
            <p:nvPr/>
          </p:nvSpPr>
          <p:spPr bwMode="auto">
            <a:xfrm>
              <a:off x="3434816" y="3689255"/>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8"/>
                    <a:pt x="17466" y="2176"/>
                    <a:pt x="18449" y="3156"/>
                  </a:cubicBezTo>
                  <a:cubicBezTo>
                    <a:pt x="19432" y="4133"/>
                    <a:pt x="20204" y="5280"/>
                    <a:pt x="20760" y="6590"/>
                  </a:cubicBezTo>
                  <a:cubicBezTo>
                    <a:pt x="21320" y="7900"/>
                    <a:pt x="21599" y="9303"/>
                    <a:pt x="21599" y="10799"/>
                  </a:cubicBezTo>
                  <a:cubicBezTo>
                    <a:pt x="21599" y="12296"/>
                    <a:pt x="21320" y="13696"/>
                    <a:pt x="20760" y="15009"/>
                  </a:cubicBezTo>
                  <a:cubicBezTo>
                    <a:pt x="20204" y="16320"/>
                    <a:pt x="19432" y="17463"/>
                    <a:pt x="18449" y="18443"/>
                  </a:cubicBezTo>
                  <a:cubicBezTo>
                    <a:pt x="17466" y="19423"/>
                    <a:pt x="16322" y="20191"/>
                    <a:pt x="15014" y="20755"/>
                  </a:cubicBezTo>
                  <a:cubicBezTo>
                    <a:pt x="13705" y="21320"/>
                    <a:pt x="12304" y="21599"/>
                    <a:pt x="10807" y="21599"/>
                  </a:cubicBezTo>
                  <a:cubicBezTo>
                    <a:pt x="9309" y="21599"/>
                    <a:pt x="7905" y="21320"/>
                    <a:pt x="6594" y="20755"/>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80"/>
                    <a:pt x="2181" y="4133"/>
                    <a:pt x="3158" y="3156"/>
                  </a:cubicBezTo>
                  <a:cubicBezTo>
                    <a:pt x="4136" y="2176"/>
                    <a:pt x="5280" y="1408"/>
                    <a:pt x="6594" y="844"/>
                  </a:cubicBezTo>
                  <a:cubicBezTo>
                    <a:pt x="7905" y="282"/>
                    <a:pt x="9309" y="0"/>
                    <a:pt x="10807" y="0"/>
                  </a:cubicBezTo>
                  <a:moveTo>
                    <a:pt x="12524" y="3961"/>
                  </a:moveTo>
                  <a:cubicBezTo>
                    <a:pt x="12524" y="3871"/>
                    <a:pt x="12488" y="3772"/>
                    <a:pt x="12417" y="3664"/>
                  </a:cubicBezTo>
                  <a:cubicBezTo>
                    <a:pt x="12344" y="3594"/>
                    <a:pt x="12239" y="3554"/>
                    <a:pt x="12103" y="3543"/>
                  </a:cubicBezTo>
                  <a:lnTo>
                    <a:pt x="9496" y="3543"/>
                  </a:lnTo>
                  <a:cubicBezTo>
                    <a:pt x="9368" y="3543"/>
                    <a:pt x="9270" y="3583"/>
                    <a:pt x="9196" y="3664"/>
                  </a:cubicBezTo>
                  <a:cubicBezTo>
                    <a:pt x="9125" y="3775"/>
                    <a:pt x="9089" y="3873"/>
                    <a:pt x="9089" y="3961"/>
                  </a:cubicBezTo>
                  <a:lnTo>
                    <a:pt x="9278" y="13948"/>
                  </a:lnTo>
                  <a:cubicBezTo>
                    <a:pt x="9315" y="14210"/>
                    <a:pt x="9453" y="14340"/>
                    <a:pt x="9696" y="14340"/>
                  </a:cubicBezTo>
                  <a:lnTo>
                    <a:pt x="11889" y="14340"/>
                  </a:lnTo>
                  <a:cubicBezTo>
                    <a:pt x="11996" y="14340"/>
                    <a:pt x="12092" y="14304"/>
                    <a:pt x="12171" y="14233"/>
                  </a:cubicBezTo>
                  <a:cubicBezTo>
                    <a:pt x="12253" y="14162"/>
                    <a:pt x="12296" y="14066"/>
                    <a:pt x="12296" y="13948"/>
                  </a:cubicBezTo>
                  <a:lnTo>
                    <a:pt x="12524" y="3961"/>
                  </a:lnTo>
                  <a:close/>
                  <a:moveTo>
                    <a:pt x="12442" y="15639"/>
                  </a:moveTo>
                  <a:cubicBezTo>
                    <a:pt x="12442" y="15532"/>
                    <a:pt x="12400" y="15436"/>
                    <a:pt x="12315" y="15354"/>
                  </a:cubicBezTo>
                  <a:cubicBezTo>
                    <a:pt x="12228" y="15275"/>
                    <a:pt x="12132" y="15232"/>
                    <a:pt x="12024" y="15232"/>
                  </a:cubicBezTo>
                  <a:lnTo>
                    <a:pt x="9589" y="15232"/>
                  </a:lnTo>
                  <a:cubicBezTo>
                    <a:pt x="9481" y="15232"/>
                    <a:pt x="9388" y="15275"/>
                    <a:pt x="9312" y="15354"/>
                  </a:cubicBezTo>
                  <a:cubicBezTo>
                    <a:pt x="9236" y="15436"/>
                    <a:pt x="9196" y="15532"/>
                    <a:pt x="9196" y="15639"/>
                  </a:cubicBezTo>
                  <a:lnTo>
                    <a:pt x="9196" y="17991"/>
                  </a:lnTo>
                  <a:cubicBezTo>
                    <a:pt x="9196" y="18098"/>
                    <a:pt x="9233" y="18194"/>
                    <a:pt x="9306" y="18282"/>
                  </a:cubicBezTo>
                  <a:cubicBezTo>
                    <a:pt x="9377" y="18367"/>
                    <a:pt x="9473" y="18409"/>
                    <a:pt x="9589" y="18409"/>
                  </a:cubicBezTo>
                  <a:lnTo>
                    <a:pt x="12024" y="18409"/>
                  </a:lnTo>
                  <a:cubicBezTo>
                    <a:pt x="12132" y="18409"/>
                    <a:pt x="12228" y="18369"/>
                    <a:pt x="12315" y="18288"/>
                  </a:cubicBezTo>
                  <a:cubicBezTo>
                    <a:pt x="12400" y="18206"/>
                    <a:pt x="12442" y="18107"/>
                    <a:pt x="12442" y="17991"/>
                  </a:cubicBezTo>
                  <a:lnTo>
                    <a:pt x="12442" y="1563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0" name="AutoShape 22"/>
            <p:cNvSpPr/>
            <p:nvPr/>
          </p:nvSpPr>
          <p:spPr bwMode="auto">
            <a:xfrm>
              <a:off x="3943844" y="3689255"/>
              <a:ext cx="249019"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547" y="12500"/>
                  </a:moveTo>
                  <a:cubicBezTo>
                    <a:pt x="17868" y="12791"/>
                    <a:pt x="18218" y="13020"/>
                    <a:pt x="18600" y="13190"/>
                  </a:cubicBezTo>
                  <a:cubicBezTo>
                    <a:pt x="18985" y="13358"/>
                    <a:pt x="19386" y="13455"/>
                    <a:pt x="19810" y="13469"/>
                  </a:cubicBezTo>
                  <a:lnTo>
                    <a:pt x="19810" y="17282"/>
                  </a:lnTo>
                  <a:cubicBezTo>
                    <a:pt x="19810" y="17869"/>
                    <a:pt x="19712" y="18427"/>
                    <a:pt x="19516" y="18950"/>
                  </a:cubicBezTo>
                  <a:cubicBezTo>
                    <a:pt x="19320" y="19467"/>
                    <a:pt x="19058" y="19925"/>
                    <a:pt x="18730" y="20319"/>
                  </a:cubicBezTo>
                  <a:cubicBezTo>
                    <a:pt x="18402" y="20712"/>
                    <a:pt x="18022" y="21024"/>
                    <a:pt x="17594" y="21256"/>
                  </a:cubicBezTo>
                  <a:cubicBezTo>
                    <a:pt x="17163" y="21485"/>
                    <a:pt x="16698" y="21599"/>
                    <a:pt x="16198" y="21599"/>
                  </a:cubicBezTo>
                  <a:lnTo>
                    <a:pt x="3596" y="21599"/>
                  </a:lnTo>
                  <a:cubicBezTo>
                    <a:pt x="3107" y="21599"/>
                    <a:pt x="2639" y="21485"/>
                    <a:pt x="2198" y="21256"/>
                  </a:cubicBezTo>
                  <a:cubicBezTo>
                    <a:pt x="1757" y="21024"/>
                    <a:pt x="1376" y="20710"/>
                    <a:pt x="1055" y="20319"/>
                  </a:cubicBezTo>
                  <a:cubicBezTo>
                    <a:pt x="734" y="19925"/>
                    <a:pt x="479" y="19467"/>
                    <a:pt x="286" y="18950"/>
                  </a:cubicBezTo>
                  <a:cubicBezTo>
                    <a:pt x="95" y="18427"/>
                    <a:pt x="0" y="17869"/>
                    <a:pt x="0" y="17282"/>
                  </a:cubicBezTo>
                  <a:lnTo>
                    <a:pt x="0" y="4317"/>
                  </a:lnTo>
                  <a:cubicBezTo>
                    <a:pt x="0" y="3727"/>
                    <a:pt x="95" y="3169"/>
                    <a:pt x="286" y="2637"/>
                  </a:cubicBezTo>
                  <a:cubicBezTo>
                    <a:pt x="479" y="2105"/>
                    <a:pt x="734" y="1650"/>
                    <a:pt x="1055" y="1265"/>
                  </a:cubicBezTo>
                  <a:cubicBezTo>
                    <a:pt x="1376" y="881"/>
                    <a:pt x="1757" y="575"/>
                    <a:pt x="2198" y="346"/>
                  </a:cubicBezTo>
                  <a:cubicBezTo>
                    <a:pt x="2639" y="114"/>
                    <a:pt x="3107" y="0"/>
                    <a:pt x="3596" y="0"/>
                  </a:cubicBezTo>
                  <a:lnTo>
                    <a:pt x="10420" y="0"/>
                  </a:lnTo>
                  <a:cubicBezTo>
                    <a:pt x="10403" y="132"/>
                    <a:pt x="10388" y="261"/>
                    <a:pt x="10373" y="387"/>
                  </a:cubicBezTo>
                  <a:cubicBezTo>
                    <a:pt x="10356" y="514"/>
                    <a:pt x="10349" y="652"/>
                    <a:pt x="10349" y="801"/>
                  </a:cubicBezTo>
                  <a:lnTo>
                    <a:pt x="10349" y="2041"/>
                  </a:lnTo>
                  <a:cubicBezTo>
                    <a:pt x="10349" y="2255"/>
                    <a:pt x="10373" y="2478"/>
                    <a:pt x="10420" y="2713"/>
                  </a:cubicBezTo>
                  <a:lnTo>
                    <a:pt x="3596" y="2713"/>
                  </a:lnTo>
                  <a:cubicBezTo>
                    <a:pt x="3231" y="2713"/>
                    <a:pt x="2916" y="2872"/>
                    <a:pt x="2654" y="3183"/>
                  </a:cubicBezTo>
                  <a:cubicBezTo>
                    <a:pt x="2392" y="3501"/>
                    <a:pt x="2262" y="3877"/>
                    <a:pt x="2262" y="4317"/>
                  </a:cubicBezTo>
                  <a:lnTo>
                    <a:pt x="2262" y="17282"/>
                  </a:lnTo>
                  <a:cubicBezTo>
                    <a:pt x="2262" y="17722"/>
                    <a:pt x="2392" y="18101"/>
                    <a:pt x="2654" y="18413"/>
                  </a:cubicBezTo>
                  <a:cubicBezTo>
                    <a:pt x="2916" y="18727"/>
                    <a:pt x="3231" y="18886"/>
                    <a:pt x="3596" y="18886"/>
                  </a:cubicBezTo>
                  <a:lnTo>
                    <a:pt x="16198" y="18886"/>
                  </a:lnTo>
                  <a:cubicBezTo>
                    <a:pt x="16566" y="18886"/>
                    <a:pt x="16881" y="18727"/>
                    <a:pt x="17148" y="18413"/>
                  </a:cubicBezTo>
                  <a:cubicBezTo>
                    <a:pt x="17413" y="18101"/>
                    <a:pt x="17547" y="17722"/>
                    <a:pt x="17547" y="17282"/>
                  </a:cubicBezTo>
                  <a:lnTo>
                    <a:pt x="17547" y="12500"/>
                  </a:lnTo>
                  <a:close/>
                  <a:moveTo>
                    <a:pt x="21599" y="2011"/>
                  </a:moveTo>
                  <a:lnTo>
                    <a:pt x="21599" y="8902"/>
                  </a:lnTo>
                  <a:cubicBezTo>
                    <a:pt x="21599" y="9137"/>
                    <a:pt x="21531" y="9331"/>
                    <a:pt x="21394" y="9492"/>
                  </a:cubicBezTo>
                  <a:cubicBezTo>
                    <a:pt x="21257" y="9651"/>
                    <a:pt x="21102" y="9722"/>
                    <a:pt x="20931" y="9701"/>
                  </a:cubicBezTo>
                  <a:lnTo>
                    <a:pt x="19922" y="9701"/>
                  </a:lnTo>
                  <a:cubicBezTo>
                    <a:pt x="19726" y="9701"/>
                    <a:pt x="19565" y="9625"/>
                    <a:pt x="19438" y="9472"/>
                  </a:cubicBezTo>
                  <a:cubicBezTo>
                    <a:pt x="19308" y="9316"/>
                    <a:pt x="19244" y="9125"/>
                    <a:pt x="19244" y="8902"/>
                  </a:cubicBezTo>
                  <a:lnTo>
                    <a:pt x="19244" y="5134"/>
                  </a:lnTo>
                  <a:lnTo>
                    <a:pt x="10195" y="15960"/>
                  </a:lnTo>
                  <a:cubicBezTo>
                    <a:pt x="10070" y="16110"/>
                    <a:pt x="9911" y="16183"/>
                    <a:pt x="9720" y="16183"/>
                  </a:cubicBezTo>
                  <a:cubicBezTo>
                    <a:pt x="9529" y="16183"/>
                    <a:pt x="9365" y="16113"/>
                    <a:pt x="9233" y="15960"/>
                  </a:cubicBezTo>
                  <a:lnTo>
                    <a:pt x="8307" y="14835"/>
                  </a:lnTo>
                  <a:cubicBezTo>
                    <a:pt x="8182" y="14682"/>
                    <a:pt x="8118" y="14492"/>
                    <a:pt x="8114" y="14259"/>
                  </a:cubicBezTo>
                  <a:cubicBezTo>
                    <a:pt x="8111" y="14025"/>
                    <a:pt x="8175" y="13831"/>
                    <a:pt x="8307" y="13684"/>
                  </a:cubicBezTo>
                  <a:lnTo>
                    <a:pt x="17332" y="2825"/>
                  </a:lnTo>
                  <a:lnTo>
                    <a:pt x="14181" y="2825"/>
                  </a:lnTo>
                  <a:cubicBezTo>
                    <a:pt x="13985" y="2825"/>
                    <a:pt x="13823" y="2749"/>
                    <a:pt x="13698" y="2593"/>
                  </a:cubicBezTo>
                  <a:cubicBezTo>
                    <a:pt x="13574" y="2440"/>
                    <a:pt x="13512" y="2246"/>
                    <a:pt x="13512" y="2011"/>
                  </a:cubicBezTo>
                  <a:lnTo>
                    <a:pt x="13512" y="801"/>
                  </a:lnTo>
                  <a:cubicBezTo>
                    <a:pt x="13495" y="587"/>
                    <a:pt x="13556" y="399"/>
                    <a:pt x="13694" y="237"/>
                  </a:cubicBezTo>
                  <a:cubicBezTo>
                    <a:pt x="13831" y="82"/>
                    <a:pt x="13992" y="0"/>
                    <a:pt x="14181" y="0"/>
                  </a:cubicBezTo>
                  <a:lnTo>
                    <a:pt x="20931" y="0"/>
                  </a:lnTo>
                  <a:cubicBezTo>
                    <a:pt x="21110" y="0"/>
                    <a:pt x="21267" y="82"/>
                    <a:pt x="21399" y="246"/>
                  </a:cubicBezTo>
                  <a:cubicBezTo>
                    <a:pt x="21533" y="411"/>
                    <a:pt x="21599" y="599"/>
                    <a:pt x="21599" y="801"/>
                  </a:cubicBezTo>
                  <a:lnTo>
                    <a:pt x="21599" y="2011"/>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1" name="AutoShape 23"/>
            <p:cNvSpPr/>
            <p:nvPr/>
          </p:nvSpPr>
          <p:spPr bwMode="auto">
            <a:xfrm>
              <a:off x="4491731" y="3689255"/>
              <a:ext cx="248023" cy="219866"/>
            </a:xfrm>
            <a:custGeom>
              <a:avLst/>
              <a:gdLst>
                <a:gd name="T0" fmla="*/ 10799 w 21598"/>
                <a:gd name="T1" fmla="+- 0 10810 20"/>
                <a:gd name="T2" fmla="*/ 10810 h 21580"/>
                <a:gd name="T3" fmla="*/ 10799 w 21598"/>
                <a:gd name="T4" fmla="+- 0 10810 20"/>
                <a:gd name="T5" fmla="*/ 10810 h 21580"/>
                <a:gd name="T6" fmla="*/ 10799 w 21598"/>
                <a:gd name="T7" fmla="+- 0 10810 20"/>
                <a:gd name="T8" fmla="*/ 10810 h 21580"/>
                <a:gd name="T9" fmla="*/ 10799 w 21598"/>
                <a:gd name="T10" fmla="+- 0 10810 20"/>
                <a:gd name="T11" fmla="*/ 10810 h 21580"/>
              </a:gdLst>
              <a:ahLst/>
              <a:cxnLst>
                <a:cxn ang="0">
                  <a:pos x="T0" y="T2"/>
                </a:cxn>
                <a:cxn ang="0">
                  <a:pos x="T3" y="T5"/>
                </a:cxn>
                <a:cxn ang="0">
                  <a:pos x="T6" y="T8"/>
                </a:cxn>
                <a:cxn ang="0">
                  <a:pos x="T9" y="T11"/>
                </a:cxn>
              </a:cxnLst>
              <a:rect l="0" t="0" r="r" b="b"/>
              <a:pathLst>
                <a:path w="21598" h="21580">
                  <a:moveTo>
                    <a:pt x="7580" y="21301"/>
                  </a:moveTo>
                  <a:cubicBezTo>
                    <a:pt x="7531" y="21433"/>
                    <a:pt x="7446" y="21518"/>
                    <a:pt x="7321" y="21556"/>
                  </a:cubicBezTo>
                  <a:cubicBezTo>
                    <a:pt x="7289" y="21571"/>
                    <a:pt x="7248" y="21580"/>
                    <a:pt x="7191" y="21580"/>
                  </a:cubicBezTo>
                  <a:cubicBezTo>
                    <a:pt x="7145" y="21580"/>
                    <a:pt x="7074" y="21565"/>
                    <a:pt x="6981" y="21527"/>
                  </a:cubicBezTo>
                  <a:lnTo>
                    <a:pt x="5400" y="20459"/>
                  </a:lnTo>
                  <a:cubicBezTo>
                    <a:pt x="5290" y="20382"/>
                    <a:pt x="5219" y="20274"/>
                    <a:pt x="5185" y="20127"/>
                  </a:cubicBezTo>
                  <a:cubicBezTo>
                    <a:pt x="5148" y="19983"/>
                    <a:pt x="5163" y="19846"/>
                    <a:pt x="5224" y="19713"/>
                  </a:cubicBezTo>
                  <a:lnTo>
                    <a:pt x="5997" y="18100"/>
                  </a:lnTo>
                  <a:cubicBezTo>
                    <a:pt x="4867" y="17463"/>
                    <a:pt x="3814" y="16627"/>
                    <a:pt x="2845" y="15591"/>
                  </a:cubicBezTo>
                  <a:cubicBezTo>
                    <a:pt x="1876" y="14558"/>
                    <a:pt x="1027" y="13344"/>
                    <a:pt x="293" y="11944"/>
                  </a:cubicBezTo>
                  <a:cubicBezTo>
                    <a:pt x="97" y="11601"/>
                    <a:pt x="0" y="11220"/>
                    <a:pt x="0" y="10812"/>
                  </a:cubicBezTo>
                  <a:cubicBezTo>
                    <a:pt x="0" y="10398"/>
                    <a:pt x="97" y="10008"/>
                    <a:pt x="293" y="9644"/>
                  </a:cubicBezTo>
                  <a:cubicBezTo>
                    <a:pt x="902" y="8473"/>
                    <a:pt x="1597" y="7420"/>
                    <a:pt x="2378" y="6490"/>
                  </a:cubicBezTo>
                  <a:cubicBezTo>
                    <a:pt x="3159" y="5557"/>
                    <a:pt x="4003" y="4771"/>
                    <a:pt x="4908" y="4128"/>
                  </a:cubicBezTo>
                  <a:cubicBezTo>
                    <a:pt x="5814" y="3489"/>
                    <a:pt x="6761" y="3001"/>
                    <a:pt x="7749" y="2670"/>
                  </a:cubicBezTo>
                  <a:cubicBezTo>
                    <a:pt x="8738" y="2338"/>
                    <a:pt x="9753" y="2171"/>
                    <a:pt x="10801" y="2171"/>
                  </a:cubicBezTo>
                  <a:cubicBezTo>
                    <a:pt x="11214" y="2171"/>
                    <a:pt x="11625" y="2203"/>
                    <a:pt x="12032" y="2268"/>
                  </a:cubicBezTo>
                  <a:cubicBezTo>
                    <a:pt x="12435" y="2335"/>
                    <a:pt x="12839" y="2415"/>
                    <a:pt x="13238" y="2506"/>
                  </a:cubicBezTo>
                  <a:lnTo>
                    <a:pt x="14280" y="290"/>
                  </a:lnTo>
                  <a:cubicBezTo>
                    <a:pt x="14342" y="158"/>
                    <a:pt x="14437" y="73"/>
                    <a:pt x="14562" y="38"/>
                  </a:cubicBezTo>
                  <a:cubicBezTo>
                    <a:pt x="14655" y="-20"/>
                    <a:pt x="14767" y="-12"/>
                    <a:pt x="14902" y="62"/>
                  </a:cubicBezTo>
                  <a:lnTo>
                    <a:pt x="16458" y="1133"/>
                  </a:lnTo>
                  <a:cubicBezTo>
                    <a:pt x="16568" y="1206"/>
                    <a:pt x="16644" y="1314"/>
                    <a:pt x="16688" y="1461"/>
                  </a:cubicBezTo>
                  <a:cubicBezTo>
                    <a:pt x="16730" y="1608"/>
                    <a:pt x="16715" y="1746"/>
                    <a:pt x="16647" y="1878"/>
                  </a:cubicBezTo>
                  <a:lnTo>
                    <a:pt x="7580" y="21301"/>
                  </a:lnTo>
                  <a:close/>
                  <a:moveTo>
                    <a:pt x="7531" y="14770"/>
                  </a:moveTo>
                  <a:cubicBezTo>
                    <a:pt x="6861" y="14180"/>
                    <a:pt x="6323" y="13432"/>
                    <a:pt x="5916" y="12528"/>
                  </a:cubicBezTo>
                  <a:cubicBezTo>
                    <a:pt x="5510" y="11627"/>
                    <a:pt x="5307" y="10627"/>
                    <a:pt x="5307" y="9530"/>
                  </a:cubicBezTo>
                  <a:cubicBezTo>
                    <a:pt x="5307" y="8799"/>
                    <a:pt x="5405" y="8107"/>
                    <a:pt x="5606" y="7444"/>
                  </a:cubicBezTo>
                  <a:cubicBezTo>
                    <a:pt x="5804" y="6783"/>
                    <a:pt x="6071" y="6173"/>
                    <a:pt x="6408" y="5613"/>
                  </a:cubicBezTo>
                  <a:cubicBezTo>
                    <a:pt x="5493" y="6182"/>
                    <a:pt x="4644" y="6901"/>
                    <a:pt x="3861" y="7766"/>
                  </a:cubicBezTo>
                  <a:cubicBezTo>
                    <a:pt x="3075" y="8632"/>
                    <a:pt x="2390" y="9644"/>
                    <a:pt x="1803" y="10797"/>
                  </a:cubicBezTo>
                  <a:cubicBezTo>
                    <a:pt x="2444" y="12024"/>
                    <a:pt x="3193" y="13097"/>
                    <a:pt x="4047" y="14019"/>
                  </a:cubicBezTo>
                  <a:cubicBezTo>
                    <a:pt x="4903" y="14943"/>
                    <a:pt x="5843" y="15679"/>
                    <a:pt x="6866" y="16231"/>
                  </a:cubicBezTo>
                  <a:lnTo>
                    <a:pt x="7531" y="14770"/>
                  </a:lnTo>
                  <a:close/>
                  <a:moveTo>
                    <a:pt x="7191" y="9530"/>
                  </a:moveTo>
                  <a:cubicBezTo>
                    <a:pt x="7191" y="9747"/>
                    <a:pt x="7257" y="9935"/>
                    <a:pt x="7385" y="10093"/>
                  </a:cubicBezTo>
                  <a:cubicBezTo>
                    <a:pt x="7514" y="10251"/>
                    <a:pt x="7678" y="10331"/>
                    <a:pt x="7872" y="10331"/>
                  </a:cubicBezTo>
                  <a:cubicBezTo>
                    <a:pt x="8067" y="10331"/>
                    <a:pt x="8226" y="10248"/>
                    <a:pt x="8351" y="10084"/>
                  </a:cubicBezTo>
                  <a:cubicBezTo>
                    <a:pt x="8478" y="9923"/>
                    <a:pt x="8540" y="9735"/>
                    <a:pt x="8540" y="9530"/>
                  </a:cubicBezTo>
                  <a:cubicBezTo>
                    <a:pt x="8540" y="8799"/>
                    <a:pt x="8750" y="8186"/>
                    <a:pt x="9166" y="7690"/>
                  </a:cubicBezTo>
                  <a:cubicBezTo>
                    <a:pt x="9585" y="7194"/>
                    <a:pt x="10094" y="6945"/>
                    <a:pt x="10695" y="6945"/>
                  </a:cubicBezTo>
                  <a:cubicBezTo>
                    <a:pt x="10891" y="6945"/>
                    <a:pt x="11053" y="6866"/>
                    <a:pt x="11182" y="6701"/>
                  </a:cubicBezTo>
                  <a:cubicBezTo>
                    <a:pt x="11310" y="6534"/>
                    <a:pt x="11376" y="6346"/>
                    <a:pt x="11376" y="6132"/>
                  </a:cubicBezTo>
                  <a:cubicBezTo>
                    <a:pt x="11376" y="5897"/>
                    <a:pt x="11310" y="5704"/>
                    <a:pt x="11182" y="5557"/>
                  </a:cubicBezTo>
                  <a:cubicBezTo>
                    <a:pt x="11053" y="5407"/>
                    <a:pt x="10891" y="5331"/>
                    <a:pt x="10695" y="5331"/>
                  </a:cubicBezTo>
                  <a:cubicBezTo>
                    <a:pt x="10218" y="5331"/>
                    <a:pt x="9763" y="5440"/>
                    <a:pt x="9330" y="5663"/>
                  </a:cubicBezTo>
                  <a:cubicBezTo>
                    <a:pt x="8897" y="5883"/>
                    <a:pt x="8525" y="6179"/>
                    <a:pt x="8217" y="6552"/>
                  </a:cubicBezTo>
                  <a:cubicBezTo>
                    <a:pt x="7908" y="6927"/>
                    <a:pt x="7661" y="7376"/>
                    <a:pt x="7475" y="7892"/>
                  </a:cubicBezTo>
                  <a:cubicBezTo>
                    <a:pt x="7287" y="8415"/>
                    <a:pt x="7191" y="8960"/>
                    <a:pt x="7191" y="9530"/>
                  </a:cubicBezTo>
                  <a:moveTo>
                    <a:pt x="21333" y="9644"/>
                  </a:moveTo>
                  <a:cubicBezTo>
                    <a:pt x="21511" y="10008"/>
                    <a:pt x="21600" y="10398"/>
                    <a:pt x="21597" y="10812"/>
                  </a:cubicBezTo>
                  <a:cubicBezTo>
                    <a:pt x="21592" y="11220"/>
                    <a:pt x="21504" y="11601"/>
                    <a:pt x="21333" y="11944"/>
                  </a:cubicBezTo>
                  <a:cubicBezTo>
                    <a:pt x="20082" y="14327"/>
                    <a:pt x="18550" y="16163"/>
                    <a:pt x="16735" y="17451"/>
                  </a:cubicBezTo>
                  <a:cubicBezTo>
                    <a:pt x="14919" y="18745"/>
                    <a:pt x="12964" y="19400"/>
                    <a:pt x="10872" y="19417"/>
                  </a:cubicBezTo>
                  <a:lnTo>
                    <a:pt x="11902" y="17184"/>
                  </a:lnTo>
                  <a:cubicBezTo>
                    <a:pt x="13534" y="16950"/>
                    <a:pt x="15024" y="16272"/>
                    <a:pt x="16378" y="15148"/>
                  </a:cubicBezTo>
                  <a:cubicBezTo>
                    <a:pt x="17728" y="14024"/>
                    <a:pt x="18869" y="12575"/>
                    <a:pt x="19798" y="10797"/>
                  </a:cubicBezTo>
                  <a:cubicBezTo>
                    <a:pt x="18947" y="9204"/>
                    <a:pt x="17919" y="7878"/>
                    <a:pt x="16715" y="6819"/>
                  </a:cubicBezTo>
                  <a:lnTo>
                    <a:pt x="17606" y="4897"/>
                  </a:lnTo>
                  <a:cubicBezTo>
                    <a:pt x="18325" y="5513"/>
                    <a:pt x="18998" y="6214"/>
                    <a:pt x="19622" y="7003"/>
                  </a:cubicBezTo>
                  <a:cubicBezTo>
                    <a:pt x="20246" y="7790"/>
                    <a:pt x="20816" y="8670"/>
                    <a:pt x="21333" y="9644"/>
                  </a:cubicBezTo>
                  <a:moveTo>
                    <a:pt x="16096" y="9530"/>
                  </a:moveTo>
                  <a:cubicBezTo>
                    <a:pt x="16096" y="10222"/>
                    <a:pt x="16010" y="10882"/>
                    <a:pt x="15844" y="11504"/>
                  </a:cubicBezTo>
                  <a:cubicBezTo>
                    <a:pt x="15675" y="12129"/>
                    <a:pt x="15440" y="12695"/>
                    <a:pt x="15134" y="13212"/>
                  </a:cubicBezTo>
                  <a:cubicBezTo>
                    <a:pt x="14831" y="13728"/>
                    <a:pt x="14466" y="14186"/>
                    <a:pt x="14045" y="14588"/>
                  </a:cubicBezTo>
                  <a:cubicBezTo>
                    <a:pt x="13625" y="14990"/>
                    <a:pt x="13162" y="15310"/>
                    <a:pt x="12663" y="15544"/>
                  </a:cubicBezTo>
                  <a:lnTo>
                    <a:pt x="16001" y="8377"/>
                  </a:lnTo>
                  <a:cubicBezTo>
                    <a:pt x="16032" y="8567"/>
                    <a:pt x="16057" y="8749"/>
                    <a:pt x="16072" y="8934"/>
                  </a:cubicBezTo>
                  <a:cubicBezTo>
                    <a:pt x="16089" y="9116"/>
                    <a:pt x="16096" y="9315"/>
                    <a:pt x="16096" y="9530"/>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2" name="AutoShape 24"/>
            <p:cNvSpPr/>
            <p:nvPr/>
          </p:nvSpPr>
          <p:spPr bwMode="auto">
            <a:xfrm>
              <a:off x="5015437" y="3688451"/>
              <a:ext cx="300893" cy="219866"/>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21333" y="9359"/>
                  </a:moveTo>
                  <a:cubicBezTo>
                    <a:pt x="21511" y="9815"/>
                    <a:pt x="21599" y="10303"/>
                    <a:pt x="21597" y="10814"/>
                  </a:cubicBezTo>
                  <a:cubicBezTo>
                    <a:pt x="21592" y="11336"/>
                    <a:pt x="21504" y="11810"/>
                    <a:pt x="21333" y="12240"/>
                  </a:cubicBezTo>
                  <a:cubicBezTo>
                    <a:pt x="20706" y="13728"/>
                    <a:pt x="20002" y="15055"/>
                    <a:pt x="19216" y="16223"/>
                  </a:cubicBezTo>
                  <a:cubicBezTo>
                    <a:pt x="18433" y="17388"/>
                    <a:pt x="17594" y="18369"/>
                    <a:pt x="16701" y="19163"/>
                  </a:cubicBezTo>
                  <a:cubicBezTo>
                    <a:pt x="15805" y="19953"/>
                    <a:pt x="14863" y="20560"/>
                    <a:pt x="13869" y="20975"/>
                  </a:cubicBezTo>
                  <a:cubicBezTo>
                    <a:pt x="12878" y="21390"/>
                    <a:pt x="11855" y="21599"/>
                    <a:pt x="10801" y="21599"/>
                  </a:cubicBezTo>
                  <a:cubicBezTo>
                    <a:pt x="9763" y="21599"/>
                    <a:pt x="8748" y="21390"/>
                    <a:pt x="7754" y="20975"/>
                  </a:cubicBezTo>
                  <a:cubicBezTo>
                    <a:pt x="6763" y="20560"/>
                    <a:pt x="5814" y="19950"/>
                    <a:pt x="4908" y="19145"/>
                  </a:cubicBezTo>
                  <a:cubicBezTo>
                    <a:pt x="4003" y="18340"/>
                    <a:pt x="3156" y="17355"/>
                    <a:pt x="2373" y="16190"/>
                  </a:cubicBezTo>
                  <a:cubicBezTo>
                    <a:pt x="1588" y="15022"/>
                    <a:pt x="895" y="13706"/>
                    <a:pt x="293" y="12240"/>
                  </a:cubicBezTo>
                  <a:cubicBezTo>
                    <a:pt x="97" y="11806"/>
                    <a:pt x="0" y="11332"/>
                    <a:pt x="0" y="10814"/>
                  </a:cubicBezTo>
                  <a:cubicBezTo>
                    <a:pt x="0" y="10300"/>
                    <a:pt x="97" y="9815"/>
                    <a:pt x="293" y="9359"/>
                  </a:cubicBezTo>
                  <a:cubicBezTo>
                    <a:pt x="902" y="7889"/>
                    <a:pt x="1597" y="6577"/>
                    <a:pt x="2378" y="5416"/>
                  </a:cubicBezTo>
                  <a:cubicBezTo>
                    <a:pt x="3159" y="4255"/>
                    <a:pt x="4003" y="3270"/>
                    <a:pt x="4908" y="2462"/>
                  </a:cubicBezTo>
                  <a:cubicBezTo>
                    <a:pt x="5814" y="1653"/>
                    <a:pt x="6761" y="1039"/>
                    <a:pt x="7749" y="624"/>
                  </a:cubicBezTo>
                  <a:cubicBezTo>
                    <a:pt x="8738" y="205"/>
                    <a:pt x="9753" y="0"/>
                    <a:pt x="10801" y="0"/>
                  </a:cubicBezTo>
                  <a:cubicBezTo>
                    <a:pt x="11855" y="0"/>
                    <a:pt x="12878" y="205"/>
                    <a:pt x="13869" y="624"/>
                  </a:cubicBezTo>
                  <a:cubicBezTo>
                    <a:pt x="14863" y="1039"/>
                    <a:pt x="15805" y="1646"/>
                    <a:pt x="16701" y="2443"/>
                  </a:cubicBezTo>
                  <a:cubicBezTo>
                    <a:pt x="17594" y="3244"/>
                    <a:pt x="18433" y="4222"/>
                    <a:pt x="19216" y="5383"/>
                  </a:cubicBezTo>
                  <a:cubicBezTo>
                    <a:pt x="20002" y="6544"/>
                    <a:pt x="20706" y="7863"/>
                    <a:pt x="21333" y="9359"/>
                  </a:cubicBezTo>
                  <a:moveTo>
                    <a:pt x="10801" y="18906"/>
                  </a:moveTo>
                  <a:cubicBezTo>
                    <a:pt x="11731" y="18906"/>
                    <a:pt x="12624" y="18715"/>
                    <a:pt x="13478" y="18325"/>
                  </a:cubicBezTo>
                  <a:cubicBezTo>
                    <a:pt x="14332" y="17939"/>
                    <a:pt x="15142" y="17399"/>
                    <a:pt x="15908" y="16708"/>
                  </a:cubicBezTo>
                  <a:cubicBezTo>
                    <a:pt x="16674" y="16014"/>
                    <a:pt x="17383" y="15165"/>
                    <a:pt x="18039" y="14155"/>
                  </a:cubicBezTo>
                  <a:cubicBezTo>
                    <a:pt x="18697" y="13148"/>
                    <a:pt x="19282" y="12027"/>
                    <a:pt x="19798" y="10796"/>
                  </a:cubicBezTo>
                  <a:cubicBezTo>
                    <a:pt x="19172" y="9282"/>
                    <a:pt x="18440" y="7955"/>
                    <a:pt x="17601" y="6812"/>
                  </a:cubicBezTo>
                  <a:cubicBezTo>
                    <a:pt x="16762" y="5670"/>
                    <a:pt x="15839" y="4751"/>
                    <a:pt x="14831" y="4060"/>
                  </a:cubicBezTo>
                  <a:cubicBezTo>
                    <a:pt x="15230" y="4751"/>
                    <a:pt x="15538" y="5534"/>
                    <a:pt x="15761" y="6401"/>
                  </a:cubicBezTo>
                  <a:cubicBezTo>
                    <a:pt x="15984" y="7264"/>
                    <a:pt x="16096" y="8205"/>
                    <a:pt x="16096" y="9216"/>
                  </a:cubicBezTo>
                  <a:cubicBezTo>
                    <a:pt x="16096" y="10340"/>
                    <a:pt x="15957" y="11387"/>
                    <a:pt x="15680" y="12361"/>
                  </a:cubicBezTo>
                  <a:cubicBezTo>
                    <a:pt x="15404" y="13339"/>
                    <a:pt x="15017" y="14195"/>
                    <a:pt x="14520" y="14941"/>
                  </a:cubicBezTo>
                  <a:cubicBezTo>
                    <a:pt x="14023" y="15683"/>
                    <a:pt x="13448" y="16271"/>
                    <a:pt x="12793" y="16690"/>
                  </a:cubicBezTo>
                  <a:cubicBezTo>
                    <a:pt x="12137" y="17113"/>
                    <a:pt x="11437" y="17326"/>
                    <a:pt x="10696" y="17326"/>
                  </a:cubicBezTo>
                  <a:cubicBezTo>
                    <a:pt x="9944" y="17326"/>
                    <a:pt x="9247" y="17113"/>
                    <a:pt x="8598" y="16690"/>
                  </a:cubicBezTo>
                  <a:cubicBezTo>
                    <a:pt x="7950" y="16271"/>
                    <a:pt x="7380" y="15683"/>
                    <a:pt x="6883" y="14941"/>
                  </a:cubicBezTo>
                  <a:cubicBezTo>
                    <a:pt x="6386" y="14195"/>
                    <a:pt x="6000" y="13339"/>
                    <a:pt x="5723" y="12361"/>
                  </a:cubicBezTo>
                  <a:cubicBezTo>
                    <a:pt x="5444" y="11387"/>
                    <a:pt x="5307" y="10340"/>
                    <a:pt x="5307" y="9216"/>
                  </a:cubicBezTo>
                  <a:cubicBezTo>
                    <a:pt x="5307" y="8301"/>
                    <a:pt x="5405" y="7426"/>
                    <a:pt x="5606" y="6603"/>
                  </a:cubicBezTo>
                  <a:cubicBezTo>
                    <a:pt x="5804" y="5776"/>
                    <a:pt x="6071" y="5023"/>
                    <a:pt x="6408" y="4339"/>
                  </a:cubicBezTo>
                  <a:cubicBezTo>
                    <a:pt x="5496" y="5034"/>
                    <a:pt x="4644" y="5927"/>
                    <a:pt x="3861" y="7026"/>
                  </a:cubicBezTo>
                  <a:cubicBezTo>
                    <a:pt x="3075" y="8121"/>
                    <a:pt x="2390" y="9381"/>
                    <a:pt x="1803" y="10796"/>
                  </a:cubicBezTo>
                  <a:cubicBezTo>
                    <a:pt x="2319" y="12016"/>
                    <a:pt x="2902" y="13133"/>
                    <a:pt x="3555" y="14147"/>
                  </a:cubicBezTo>
                  <a:cubicBezTo>
                    <a:pt x="4208" y="15165"/>
                    <a:pt x="4918" y="16014"/>
                    <a:pt x="5689" y="16708"/>
                  </a:cubicBezTo>
                  <a:cubicBezTo>
                    <a:pt x="6457" y="17399"/>
                    <a:pt x="7270" y="17940"/>
                    <a:pt x="8124" y="18325"/>
                  </a:cubicBezTo>
                  <a:cubicBezTo>
                    <a:pt x="8980" y="18719"/>
                    <a:pt x="9871" y="18906"/>
                    <a:pt x="10801" y="18906"/>
                  </a:cubicBezTo>
                  <a:moveTo>
                    <a:pt x="10695" y="3953"/>
                  </a:moveTo>
                  <a:cubicBezTo>
                    <a:pt x="10218" y="3953"/>
                    <a:pt x="9763" y="4089"/>
                    <a:pt x="9330" y="4365"/>
                  </a:cubicBezTo>
                  <a:cubicBezTo>
                    <a:pt x="8897" y="4644"/>
                    <a:pt x="8525" y="5015"/>
                    <a:pt x="8217" y="5486"/>
                  </a:cubicBezTo>
                  <a:cubicBezTo>
                    <a:pt x="7908" y="5953"/>
                    <a:pt x="7661" y="6511"/>
                    <a:pt x="7475" y="7165"/>
                  </a:cubicBezTo>
                  <a:cubicBezTo>
                    <a:pt x="7287" y="7816"/>
                    <a:pt x="7191" y="8495"/>
                    <a:pt x="7191" y="9216"/>
                  </a:cubicBezTo>
                  <a:cubicBezTo>
                    <a:pt x="7191" y="9484"/>
                    <a:pt x="7257" y="9715"/>
                    <a:pt x="7385" y="9918"/>
                  </a:cubicBezTo>
                  <a:cubicBezTo>
                    <a:pt x="7514" y="10120"/>
                    <a:pt x="7678" y="10215"/>
                    <a:pt x="7872" y="10215"/>
                  </a:cubicBezTo>
                  <a:cubicBezTo>
                    <a:pt x="8067" y="10215"/>
                    <a:pt x="8226" y="10116"/>
                    <a:pt x="8351" y="9910"/>
                  </a:cubicBezTo>
                  <a:cubicBezTo>
                    <a:pt x="8478" y="9701"/>
                    <a:pt x="8540" y="9473"/>
                    <a:pt x="8540" y="9216"/>
                  </a:cubicBezTo>
                  <a:cubicBezTo>
                    <a:pt x="8540" y="8301"/>
                    <a:pt x="8750" y="7533"/>
                    <a:pt x="9166" y="6912"/>
                  </a:cubicBezTo>
                  <a:cubicBezTo>
                    <a:pt x="9585" y="6287"/>
                    <a:pt x="10094" y="5978"/>
                    <a:pt x="10695" y="5978"/>
                  </a:cubicBezTo>
                  <a:cubicBezTo>
                    <a:pt x="10891" y="5978"/>
                    <a:pt x="11053" y="5872"/>
                    <a:pt x="11182" y="5670"/>
                  </a:cubicBezTo>
                  <a:cubicBezTo>
                    <a:pt x="11310" y="5464"/>
                    <a:pt x="11376" y="5229"/>
                    <a:pt x="11376" y="4957"/>
                  </a:cubicBezTo>
                  <a:cubicBezTo>
                    <a:pt x="11376" y="4663"/>
                    <a:pt x="11310" y="4424"/>
                    <a:pt x="11182" y="4233"/>
                  </a:cubicBezTo>
                  <a:cubicBezTo>
                    <a:pt x="11053" y="4045"/>
                    <a:pt x="10891" y="3953"/>
                    <a:pt x="10695" y="3953"/>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3" name="AutoShape 25"/>
            <p:cNvSpPr/>
            <p:nvPr/>
          </p:nvSpPr>
          <p:spPr bwMode="auto">
            <a:xfrm>
              <a:off x="5576050" y="3688451"/>
              <a:ext cx="288027"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4" name="AutoShape 26"/>
            <p:cNvSpPr/>
            <p:nvPr/>
          </p:nvSpPr>
          <p:spPr bwMode="auto">
            <a:xfrm>
              <a:off x="8094883" y="369487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3" y="161"/>
                    <a:pt x="21205" y="478"/>
                  </a:cubicBezTo>
                  <a:cubicBezTo>
                    <a:pt x="21467" y="798"/>
                    <a:pt x="21599" y="1177"/>
                    <a:pt x="21599" y="1618"/>
                  </a:cubicBezTo>
                  <a:lnTo>
                    <a:pt x="21599" y="19981"/>
                  </a:lnTo>
                  <a:cubicBezTo>
                    <a:pt x="21599" y="20422"/>
                    <a:pt x="21467" y="20801"/>
                    <a:pt x="21205" y="21121"/>
                  </a:cubicBezTo>
                  <a:cubicBezTo>
                    <a:pt x="20943" y="21438"/>
                    <a:pt x="20630" y="21599"/>
                    <a:pt x="20263" y="21599"/>
                  </a:cubicBezTo>
                  <a:lnTo>
                    <a:pt x="1346" y="21599"/>
                  </a:lnTo>
                  <a:cubicBezTo>
                    <a:pt x="981" y="21599"/>
                    <a:pt x="663" y="21438"/>
                    <a:pt x="399" y="21121"/>
                  </a:cubicBezTo>
                  <a:cubicBezTo>
                    <a:pt x="132" y="20801"/>
                    <a:pt x="0" y="20422"/>
                    <a:pt x="0" y="19981"/>
                  </a:cubicBezTo>
                  <a:lnTo>
                    <a:pt x="0" y="1618"/>
                  </a:lnTo>
                  <a:cubicBezTo>
                    <a:pt x="0" y="1177"/>
                    <a:pt x="132" y="798"/>
                    <a:pt x="399" y="478"/>
                  </a:cubicBezTo>
                  <a:cubicBezTo>
                    <a:pt x="663" y="161"/>
                    <a:pt x="981" y="0"/>
                    <a:pt x="1346" y="0"/>
                  </a:cubicBezTo>
                  <a:lnTo>
                    <a:pt x="20263" y="0"/>
                  </a:lnTo>
                  <a:close/>
                  <a:moveTo>
                    <a:pt x="4051" y="2170"/>
                  </a:moveTo>
                  <a:cubicBezTo>
                    <a:pt x="4051" y="2020"/>
                    <a:pt x="4010" y="1891"/>
                    <a:pt x="3924" y="1782"/>
                  </a:cubicBezTo>
                  <a:cubicBezTo>
                    <a:pt x="3838" y="1677"/>
                    <a:pt x="3728" y="1621"/>
                    <a:pt x="3593" y="1621"/>
                  </a:cubicBezTo>
                  <a:lnTo>
                    <a:pt x="1801" y="1621"/>
                  </a:lnTo>
                  <a:cubicBezTo>
                    <a:pt x="1676" y="1621"/>
                    <a:pt x="1569" y="1674"/>
                    <a:pt x="1481" y="1776"/>
                  </a:cubicBezTo>
                  <a:cubicBezTo>
                    <a:pt x="1390" y="1879"/>
                    <a:pt x="1344" y="2011"/>
                    <a:pt x="1344" y="2170"/>
                  </a:cubicBezTo>
                  <a:lnTo>
                    <a:pt x="1344" y="4320"/>
                  </a:lnTo>
                  <a:cubicBezTo>
                    <a:pt x="1344" y="4470"/>
                    <a:pt x="1388" y="4602"/>
                    <a:pt x="1473" y="4708"/>
                  </a:cubicBezTo>
                  <a:cubicBezTo>
                    <a:pt x="1559" y="4816"/>
                    <a:pt x="1669" y="4866"/>
                    <a:pt x="1801" y="4866"/>
                  </a:cubicBezTo>
                  <a:lnTo>
                    <a:pt x="3593" y="4866"/>
                  </a:lnTo>
                  <a:cubicBezTo>
                    <a:pt x="3721" y="4866"/>
                    <a:pt x="3828" y="4819"/>
                    <a:pt x="3917" y="4717"/>
                  </a:cubicBezTo>
                  <a:cubicBezTo>
                    <a:pt x="4007" y="4614"/>
                    <a:pt x="4051" y="4482"/>
                    <a:pt x="4051" y="4320"/>
                  </a:cubicBezTo>
                  <a:lnTo>
                    <a:pt x="4051" y="2170"/>
                  </a:lnTo>
                  <a:close/>
                  <a:moveTo>
                    <a:pt x="4051" y="7201"/>
                  </a:moveTo>
                  <a:cubicBezTo>
                    <a:pt x="4051" y="7055"/>
                    <a:pt x="4010" y="6925"/>
                    <a:pt x="3924" y="6817"/>
                  </a:cubicBezTo>
                  <a:cubicBezTo>
                    <a:pt x="3838" y="6708"/>
                    <a:pt x="3728" y="6655"/>
                    <a:pt x="3593" y="6655"/>
                  </a:cubicBezTo>
                  <a:lnTo>
                    <a:pt x="1801" y="6655"/>
                  </a:lnTo>
                  <a:cubicBezTo>
                    <a:pt x="1676" y="6655"/>
                    <a:pt x="1569" y="6708"/>
                    <a:pt x="1481" y="6817"/>
                  </a:cubicBezTo>
                  <a:cubicBezTo>
                    <a:pt x="1390" y="6925"/>
                    <a:pt x="1344" y="7055"/>
                    <a:pt x="1344" y="7201"/>
                  </a:cubicBezTo>
                  <a:lnTo>
                    <a:pt x="1344" y="9369"/>
                  </a:lnTo>
                  <a:cubicBezTo>
                    <a:pt x="1344" y="9516"/>
                    <a:pt x="1388" y="9645"/>
                    <a:pt x="1473" y="9757"/>
                  </a:cubicBezTo>
                  <a:cubicBezTo>
                    <a:pt x="1559" y="9863"/>
                    <a:pt x="1669" y="9915"/>
                    <a:pt x="1801" y="9915"/>
                  </a:cubicBezTo>
                  <a:lnTo>
                    <a:pt x="3593" y="9915"/>
                  </a:lnTo>
                  <a:cubicBezTo>
                    <a:pt x="3721" y="9915"/>
                    <a:pt x="3828" y="9863"/>
                    <a:pt x="3917" y="9757"/>
                  </a:cubicBezTo>
                  <a:cubicBezTo>
                    <a:pt x="4007" y="9645"/>
                    <a:pt x="4051" y="9516"/>
                    <a:pt x="4051" y="9369"/>
                  </a:cubicBezTo>
                  <a:lnTo>
                    <a:pt x="4051" y="7201"/>
                  </a:lnTo>
                  <a:close/>
                  <a:moveTo>
                    <a:pt x="4051" y="12233"/>
                  </a:moveTo>
                  <a:cubicBezTo>
                    <a:pt x="4051" y="12083"/>
                    <a:pt x="4010" y="11957"/>
                    <a:pt x="3924" y="11845"/>
                  </a:cubicBezTo>
                  <a:cubicBezTo>
                    <a:pt x="3838" y="11739"/>
                    <a:pt x="3728" y="11687"/>
                    <a:pt x="3593" y="11687"/>
                  </a:cubicBezTo>
                  <a:lnTo>
                    <a:pt x="1801" y="11687"/>
                  </a:lnTo>
                  <a:cubicBezTo>
                    <a:pt x="1676" y="11687"/>
                    <a:pt x="1569" y="11739"/>
                    <a:pt x="1481" y="11845"/>
                  </a:cubicBezTo>
                  <a:cubicBezTo>
                    <a:pt x="1390" y="11957"/>
                    <a:pt x="1344" y="12083"/>
                    <a:pt x="1344" y="12233"/>
                  </a:cubicBezTo>
                  <a:lnTo>
                    <a:pt x="1344" y="14401"/>
                  </a:lnTo>
                  <a:cubicBezTo>
                    <a:pt x="1344" y="14547"/>
                    <a:pt x="1388" y="14677"/>
                    <a:pt x="1473" y="14785"/>
                  </a:cubicBezTo>
                  <a:cubicBezTo>
                    <a:pt x="1559" y="14894"/>
                    <a:pt x="1669" y="14947"/>
                    <a:pt x="1801" y="14947"/>
                  </a:cubicBezTo>
                  <a:lnTo>
                    <a:pt x="3593" y="14947"/>
                  </a:lnTo>
                  <a:cubicBezTo>
                    <a:pt x="3721" y="14947"/>
                    <a:pt x="3828" y="14894"/>
                    <a:pt x="3917" y="14785"/>
                  </a:cubicBezTo>
                  <a:cubicBezTo>
                    <a:pt x="4007" y="14677"/>
                    <a:pt x="4051" y="14547"/>
                    <a:pt x="4051" y="14401"/>
                  </a:cubicBezTo>
                  <a:lnTo>
                    <a:pt x="4051" y="12233"/>
                  </a:lnTo>
                  <a:close/>
                  <a:moveTo>
                    <a:pt x="4051" y="17285"/>
                  </a:moveTo>
                  <a:cubicBezTo>
                    <a:pt x="4051" y="17135"/>
                    <a:pt x="4010" y="17006"/>
                    <a:pt x="3924" y="16897"/>
                  </a:cubicBezTo>
                  <a:cubicBezTo>
                    <a:pt x="3838" y="16791"/>
                    <a:pt x="3728" y="16736"/>
                    <a:pt x="3593" y="16736"/>
                  </a:cubicBezTo>
                  <a:lnTo>
                    <a:pt x="1801" y="16736"/>
                  </a:lnTo>
                  <a:cubicBezTo>
                    <a:pt x="1676" y="16736"/>
                    <a:pt x="1569" y="16788"/>
                    <a:pt x="1481" y="16891"/>
                  </a:cubicBezTo>
                  <a:cubicBezTo>
                    <a:pt x="1390" y="16994"/>
                    <a:pt x="1344" y="17123"/>
                    <a:pt x="1344" y="17285"/>
                  </a:cubicBezTo>
                  <a:lnTo>
                    <a:pt x="1344" y="19435"/>
                  </a:lnTo>
                  <a:cubicBezTo>
                    <a:pt x="1344" y="19585"/>
                    <a:pt x="1388" y="19714"/>
                    <a:pt x="1473" y="19823"/>
                  </a:cubicBezTo>
                  <a:cubicBezTo>
                    <a:pt x="1559" y="19928"/>
                    <a:pt x="1669" y="19984"/>
                    <a:pt x="1801" y="19984"/>
                  </a:cubicBezTo>
                  <a:lnTo>
                    <a:pt x="3593" y="19984"/>
                  </a:lnTo>
                  <a:cubicBezTo>
                    <a:pt x="3721" y="19984"/>
                    <a:pt x="3828" y="19931"/>
                    <a:pt x="3917" y="19828"/>
                  </a:cubicBezTo>
                  <a:cubicBezTo>
                    <a:pt x="4007" y="19726"/>
                    <a:pt x="4051" y="19596"/>
                    <a:pt x="4051" y="19435"/>
                  </a:cubicBezTo>
                  <a:lnTo>
                    <a:pt x="4051" y="17285"/>
                  </a:lnTo>
                  <a:close/>
                  <a:moveTo>
                    <a:pt x="16194" y="2170"/>
                  </a:moveTo>
                  <a:cubicBezTo>
                    <a:pt x="16194" y="2020"/>
                    <a:pt x="16150" y="1891"/>
                    <a:pt x="16064" y="1782"/>
                  </a:cubicBezTo>
                  <a:cubicBezTo>
                    <a:pt x="15979" y="1677"/>
                    <a:pt x="15871" y="1621"/>
                    <a:pt x="15736" y="1621"/>
                  </a:cubicBezTo>
                  <a:lnTo>
                    <a:pt x="5858" y="1621"/>
                  </a:lnTo>
                  <a:cubicBezTo>
                    <a:pt x="5731" y="1621"/>
                    <a:pt x="5623" y="1674"/>
                    <a:pt x="5535" y="1776"/>
                  </a:cubicBezTo>
                  <a:cubicBezTo>
                    <a:pt x="5444" y="1879"/>
                    <a:pt x="5400" y="2011"/>
                    <a:pt x="5400" y="2170"/>
                  </a:cubicBezTo>
                  <a:lnTo>
                    <a:pt x="5400" y="9369"/>
                  </a:lnTo>
                  <a:cubicBezTo>
                    <a:pt x="5400" y="9516"/>
                    <a:pt x="5442" y="9645"/>
                    <a:pt x="5527" y="9757"/>
                  </a:cubicBezTo>
                  <a:cubicBezTo>
                    <a:pt x="5616" y="9863"/>
                    <a:pt x="5723" y="9915"/>
                    <a:pt x="5858" y="9915"/>
                  </a:cubicBezTo>
                  <a:lnTo>
                    <a:pt x="15736" y="9915"/>
                  </a:lnTo>
                  <a:cubicBezTo>
                    <a:pt x="15861" y="9915"/>
                    <a:pt x="15969" y="9863"/>
                    <a:pt x="16059" y="9757"/>
                  </a:cubicBezTo>
                  <a:cubicBezTo>
                    <a:pt x="16147" y="9645"/>
                    <a:pt x="16194" y="9516"/>
                    <a:pt x="16194" y="9369"/>
                  </a:cubicBezTo>
                  <a:lnTo>
                    <a:pt x="16194" y="2170"/>
                  </a:lnTo>
                  <a:close/>
                  <a:moveTo>
                    <a:pt x="16194" y="12233"/>
                  </a:moveTo>
                  <a:cubicBezTo>
                    <a:pt x="16194" y="12083"/>
                    <a:pt x="16150" y="11957"/>
                    <a:pt x="16064" y="11845"/>
                  </a:cubicBezTo>
                  <a:cubicBezTo>
                    <a:pt x="15979" y="11739"/>
                    <a:pt x="15871" y="11687"/>
                    <a:pt x="15736" y="11687"/>
                  </a:cubicBezTo>
                  <a:lnTo>
                    <a:pt x="5858" y="11687"/>
                  </a:lnTo>
                  <a:cubicBezTo>
                    <a:pt x="5731" y="11687"/>
                    <a:pt x="5623" y="11739"/>
                    <a:pt x="5535" y="11845"/>
                  </a:cubicBezTo>
                  <a:cubicBezTo>
                    <a:pt x="5444" y="11957"/>
                    <a:pt x="5400" y="12083"/>
                    <a:pt x="5400" y="12233"/>
                  </a:cubicBezTo>
                  <a:lnTo>
                    <a:pt x="5400" y="19432"/>
                  </a:lnTo>
                  <a:cubicBezTo>
                    <a:pt x="5400" y="19582"/>
                    <a:pt x="5442" y="19711"/>
                    <a:pt x="5527" y="19820"/>
                  </a:cubicBezTo>
                  <a:cubicBezTo>
                    <a:pt x="5616" y="19925"/>
                    <a:pt x="5723" y="19981"/>
                    <a:pt x="5858" y="19981"/>
                  </a:cubicBezTo>
                  <a:lnTo>
                    <a:pt x="15736" y="19981"/>
                  </a:lnTo>
                  <a:cubicBezTo>
                    <a:pt x="15861" y="19981"/>
                    <a:pt x="15969" y="19928"/>
                    <a:pt x="16059" y="19826"/>
                  </a:cubicBezTo>
                  <a:cubicBezTo>
                    <a:pt x="16147" y="19723"/>
                    <a:pt x="16194" y="19594"/>
                    <a:pt x="16194" y="19432"/>
                  </a:cubicBezTo>
                  <a:lnTo>
                    <a:pt x="16194" y="12233"/>
                  </a:lnTo>
                  <a:close/>
                  <a:moveTo>
                    <a:pt x="20263" y="2170"/>
                  </a:moveTo>
                  <a:cubicBezTo>
                    <a:pt x="20263" y="2020"/>
                    <a:pt x="20216" y="1891"/>
                    <a:pt x="20128" y="1782"/>
                  </a:cubicBezTo>
                  <a:cubicBezTo>
                    <a:pt x="20038" y="1677"/>
                    <a:pt x="19930" y="1621"/>
                    <a:pt x="19805" y="1621"/>
                  </a:cubicBezTo>
                  <a:lnTo>
                    <a:pt x="18001" y="1621"/>
                  </a:lnTo>
                  <a:cubicBezTo>
                    <a:pt x="17876" y="1621"/>
                    <a:pt x="17768" y="1674"/>
                    <a:pt x="17678" y="1776"/>
                  </a:cubicBezTo>
                  <a:cubicBezTo>
                    <a:pt x="17589" y="1879"/>
                    <a:pt x="17545" y="2011"/>
                    <a:pt x="17545" y="2170"/>
                  </a:cubicBezTo>
                  <a:lnTo>
                    <a:pt x="17545" y="4320"/>
                  </a:lnTo>
                  <a:cubicBezTo>
                    <a:pt x="17545" y="4470"/>
                    <a:pt x="17589" y="4602"/>
                    <a:pt x="17678" y="4708"/>
                  </a:cubicBezTo>
                  <a:cubicBezTo>
                    <a:pt x="17768" y="4816"/>
                    <a:pt x="17876" y="4866"/>
                    <a:pt x="18001" y="4866"/>
                  </a:cubicBezTo>
                  <a:lnTo>
                    <a:pt x="19805" y="4866"/>
                  </a:lnTo>
                  <a:cubicBezTo>
                    <a:pt x="19930" y="4866"/>
                    <a:pt x="20038" y="4819"/>
                    <a:pt x="20128" y="4717"/>
                  </a:cubicBezTo>
                  <a:cubicBezTo>
                    <a:pt x="20216" y="4614"/>
                    <a:pt x="20263" y="4482"/>
                    <a:pt x="20263" y="4320"/>
                  </a:cubicBezTo>
                  <a:lnTo>
                    <a:pt x="20263" y="2170"/>
                  </a:lnTo>
                  <a:close/>
                  <a:moveTo>
                    <a:pt x="20263" y="7201"/>
                  </a:moveTo>
                  <a:cubicBezTo>
                    <a:pt x="20263" y="7055"/>
                    <a:pt x="20216" y="6925"/>
                    <a:pt x="20128" y="6817"/>
                  </a:cubicBezTo>
                  <a:cubicBezTo>
                    <a:pt x="20038" y="6708"/>
                    <a:pt x="19930" y="6655"/>
                    <a:pt x="19805" y="6655"/>
                  </a:cubicBezTo>
                  <a:lnTo>
                    <a:pt x="18001" y="6655"/>
                  </a:lnTo>
                  <a:cubicBezTo>
                    <a:pt x="17876" y="6655"/>
                    <a:pt x="17768" y="6708"/>
                    <a:pt x="17678" y="6817"/>
                  </a:cubicBezTo>
                  <a:cubicBezTo>
                    <a:pt x="17589" y="6925"/>
                    <a:pt x="17545" y="7055"/>
                    <a:pt x="17545" y="7201"/>
                  </a:cubicBezTo>
                  <a:lnTo>
                    <a:pt x="17545" y="9369"/>
                  </a:lnTo>
                  <a:cubicBezTo>
                    <a:pt x="17545" y="9516"/>
                    <a:pt x="17589" y="9645"/>
                    <a:pt x="17678" y="9757"/>
                  </a:cubicBezTo>
                  <a:cubicBezTo>
                    <a:pt x="17768" y="9863"/>
                    <a:pt x="17876" y="9915"/>
                    <a:pt x="18001" y="9915"/>
                  </a:cubicBezTo>
                  <a:lnTo>
                    <a:pt x="19805" y="9915"/>
                  </a:lnTo>
                  <a:cubicBezTo>
                    <a:pt x="19930" y="9915"/>
                    <a:pt x="20038" y="9863"/>
                    <a:pt x="20128" y="9757"/>
                  </a:cubicBezTo>
                  <a:cubicBezTo>
                    <a:pt x="20216" y="9645"/>
                    <a:pt x="20263" y="9516"/>
                    <a:pt x="20263" y="9369"/>
                  </a:cubicBezTo>
                  <a:lnTo>
                    <a:pt x="20263" y="7201"/>
                  </a:lnTo>
                  <a:close/>
                  <a:moveTo>
                    <a:pt x="20263" y="12233"/>
                  </a:moveTo>
                  <a:cubicBezTo>
                    <a:pt x="20263" y="12083"/>
                    <a:pt x="20216" y="11957"/>
                    <a:pt x="20128" y="11845"/>
                  </a:cubicBezTo>
                  <a:cubicBezTo>
                    <a:pt x="20038" y="11739"/>
                    <a:pt x="19930" y="11687"/>
                    <a:pt x="19805" y="11687"/>
                  </a:cubicBezTo>
                  <a:lnTo>
                    <a:pt x="18001" y="11687"/>
                  </a:lnTo>
                  <a:cubicBezTo>
                    <a:pt x="17876" y="11687"/>
                    <a:pt x="17768" y="11739"/>
                    <a:pt x="17678" y="11845"/>
                  </a:cubicBezTo>
                  <a:cubicBezTo>
                    <a:pt x="17589" y="11957"/>
                    <a:pt x="17545" y="12083"/>
                    <a:pt x="17545" y="12233"/>
                  </a:cubicBezTo>
                  <a:lnTo>
                    <a:pt x="17545" y="14401"/>
                  </a:lnTo>
                  <a:cubicBezTo>
                    <a:pt x="17545" y="14547"/>
                    <a:pt x="17589" y="14677"/>
                    <a:pt x="17678" y="14785"/>
                  </a:cubicBezTo>
                  <a:cubicBezTo>
                    <a:pt x="17768" y="14894"/>
                    <a:pt x="17876" y="14947"/>
                    <a:pt x="18001" y="14947"/>
                  </a:cubicBezTo>
                  <a:lnTo>
                    <a:pt x="19805" y="14947"/>
                  </a:lnTo>
                  <a:cubicBezTo>
                    <a:pt x="19930" y="14947"/>
                    <a:pt x="20038" y="14894"/>
                    <a:pt x="20128" y="14785"/>
                  </a:cubicBezTo>
                  <a:cubicBezTo>
                    <a:pt x="20216" y="14677"/>
                    <a:pt x="20263" y="14547"/>
                    <a:pt x="20263" y="14401"/>
                  </a:cubicBezTo>
                  <a:lnTo>
                    <a:pt x="20263" y="12233"/>
                  </a:lnTo>
                  <a:close/>
                  <a:moveTo>
                    <a:pt x="20263" y="17285"/>
                  </a:moveTo>
                  <a:cubicBezTo>
                    <a:pt x="20263" y="17135"/>
                    <a:pt x="20216" y="17006"/>
                    <a:pt x="20128" y="16897"/>
                  </a:cubicBezTo>
                  <a:cubicBezTo>
                    <a:pt x="20038" y="16791"/>
                    <a:pt x="19930" y="16736"/>
                    <a:pt x="19805" y="16736"/>
                  </a:cubicBezTo>
                  <a:lnTo>
                    <a:pt x="18001" y="16736"/>
                  </a:lnTo>
                  <a:cubicBezTo>
                    <a:pt x="17876" y="16736"/>
                    <a:pt x="17768" y="16788"/>
                    <a:pt x="17678" y="16891"/>
                  </a:cubicBezTo>
                  <a:cubicBezTo>
                    <a:pt x="17589" y="16994"/>
                    <a:pt x="17545" y="17123"/>
                    <a:pt x="17545" y="17285"/>
                  </a:cubicBezTo>
                  <a:lnTo>
                    <a:pt x="17545" y="19435"/>
                  </a:lnTo>
                  <a:cubicBezTo>
                    <a:pt x="17545" y="19585"/>
                    <a:pt x="17589" y="19714"/>
                    <a:pt x="17678" y="19823"/>
                  </a:cubicBezTo>
                  <a:cubicBezTo>
                    <a:pt x="17768" y="19928"/>
                    <a:pt x="17876" y="19984"/>
                    <a:pt x="18001" y="19984"/>
                  </a:cubicBezTo>
                  <a:lnTo>
                    <a:pt x="19805" y="19984"/>
                  </a:lnTo>
                  <a:cubicBezTo>
                    <a:pt x="19930" y="19984"/>
                    <a:pt x="20038" y="19931"/>
                    <a:pt x="20128" y="19828"/>
                  </a:cubicBezTo>
                  <a:cubicBezTo>
                    <a:pt x="20216" y="19726"/>
                    <a:pt x="20263" y="19596"/>
                    <a:pt x="20263" y="19435"/>
                  </a:cubicBezTo>
                  <a:lnTo>
                    <a:pt x="20263" y="17285"/>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5" name="AutoShape 27"/>
            <p:cNvSpPr/>
            <p:nvPr/>
          </p:nvSpPr>
          <p:spPr bwMode="auto">
            <a:xfrm>
              <a:off x="8579634" y="369567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23" y="0"/>
                  </a:moveTo>
                  <a:cubicBezTo>
                    <a:pt x="20825" y="0"/>
                    <a:pt x="21081" y="103"/>
                    <a:pt x="21289" y="308"/>
                  </a:cubicBezTo>
                  <a:cubicBezTo>
                    <a:pt x="21493" y="518"/>
                    <a:pt x="21599" y="774"/>
                    <a:pt x="21599" y="1076"/>
                  </a:cubicBezTo>
                  <a:cubicBezTo>
                    <a:pt x="21599" y="1379"/>
                    <a:pt x="21493" y="1629"/>
                    <a:pt x="21280" y="1834"/>
                  </a:cubicBezTo>
                  <a:lnTo>
                    <a:pt x="13494" y="9622"/>
                  </a:lnTo>
                  <a:lnTo>
                    <a:pt x="13494" y="20523"/>
                  </a:lnTo>
                  <a:cubicBezTo>
                    <a:pt x="13494" y="20825"/>
                    <a:pt x="13388" y="21081"/>
                    <a:pt x="13184" y="21289"/>
                  </a:cubicBezTo>
                  <a:cubicBezTo>
                    <a:pt x="12976" y="21496"/>
                    <a:pt x="12723" y="21599"/>
                    <a:pt x="12418" y="21599"/>
                  </a:cubicBezTo>
                  <a:cubicBezTo>
                    <a:pt x="12115" y="21599"/>
                    <a:pt x="11862" y="21493"/>
                    <a:pt x="11660" y="21283"/>
                  </a:cubicBezTo>
                  <a:lnTo>
                    <a:pt x="8407" y="18044"/>
                  </a:lnTo>
                  <a:cubicBezTo>
                    <a:pt x="8197" y="17831"/>
                    <a:pt x="8096" y="17574"/>
                    <a:pt x="8105" y="17272"/>
                  </a:cubicBezTo>
                  <a:lnTo>
                    <a:pt x="8105" y="9622"/>
                  </a:lnTo>
                  <a:lnTo>
                    <a:pt x="316" y="1834"/>
                  </a:lnTo>
                  <a:cubicBezTo>
                    <a:pt x="106" y="1620"/>
                    <a:pt x="0" y="1370"/>
                    <a:pt x="0" y="1076"/>
                  </a:cubicBezTo>
                  <a:cubicBezTo>
                    <a:pt x="0" y="774"/>
                    <a:pt x="103" y="518"/>
                    <a:pt x="308" y="308"/>
                  </a:cubicBezTo>
                  <a:cubicBezTo>
                    <a:pt x="515" y="103"/>
                    <a:pt x="771" y="0"/>
                    <a:pt x="1073" y="0"/>
                  </a:cubicBezTo>
                  <a:lnTo>
                    <a:pt x="20523" y="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6" name="AutoShape 28"/>
            <p:cNvSpPr/>
            <p:nvPr/>
          </p:nvSpPr>
          <p:spPr bwMode="auto">
            <a:xfrm>
              <a:off x="1265208" y="4035228"/>
              <a:ext cx="205801" cy="199878"/>
            </a:xfrm>
            <a:custGeom>
              <a:avLst/>
              <a:gdLst>
                <a:gd name="T0" fmla="*/ 10800 w 21600"/>
                <a:gd name="T1" fmla="+- 0 10821 42"/>
                <a:gd name="T2" fmla="*/ 10821 h 21558"/>
                <a:gd name="T3" fmla="*/ 10800 w 21600"/>
                <a:gd name="T4" fmla="+- 0 10821 42"/>
                <a:gd name="T5" fmla="*/ 10821 h 21558"/>
                <a:gd name="T6" fmla="*/ 10800 w 21600"/>
                <a:gd name="T7" fmla="+- 0 10821 42"/>
                <a:gd name="T8" fmla="*/ 10821 h 21558"/>
                <a:gd name="T9" fmla="*/ 10800 w 21600"/>
                <a:gd name="T10" fmla="+- 0 10821 42"/>
                <a:gd name="T11" fmla="*/ 10821 h 21558"/>
              </a:gdLst>
              <a:ahLst/>
              <a:cxnLst>
                <a:cxn ang="0">
                  <a:pos x="T0" y="T2"/>
                </a:cxn>
                <a:cxn ang="0">
                  <a:pos x="T3" y="T5"/>
                </a:cxn>
                <a:cxn ang="0">
                  <a:pos x="T6" y="T8"/>
                </a:cxn>
                <a:cxn ang="0">
                  <a:pos x="T9" y="T11"/>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7" name="AutoShape 29"/>
            <p:cNvSpPr/>
            <p:nvPr/>
          </p:nvSpPr>
          <p:spPr bwMode="auto">
            <a:xfrm>
              <a:off x="1791318" y="4040847"/>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8" name="AutoShape 30"/>
            <p:cNvSpPr/>
            <p:nvPr/>
          </p:nvSpPr>
          <p:spPr bwMode="auto">
            <a:xfrm>
              <a:off x="2346404" y="4035228"/>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19"/>
                  </a:moveTo>
                  <a:cubicBezTo>
                    <a:pt x="20630" y="3219"/>
                    <a:pt x="20943" y="3384"/>
                    <a:pt x="21205" y="3713"/>
                  </a:cubicBezTo>
                  <a:cubicBezTo>
                    <a:pt x="21467" y="4039"/>
                    <a:pt x="21599" y="4424"/>
                    <a:pt x="21599" y="4867"/>
                  </a:cubicBezTo>
                  <a:lnTo>
                    <a:pt x="21599" y="19981"/>
                  </a:lnTo>
                  <a:cubicBezTo>
                    <a:pt x="21599" y="20422"/>
                    <a:pt x="21467" y="20800"/>
                    <a:pt x="21205" y="21124"/>
                  </a:cubicBezTo>
                  <a:cubicBezTo>
                    <a:pt x="20943" y="21441"/>
                    <a:pt x="20630" y="21599"/>
                    <a:pt x="20263" y="21599"/>
                  </a:cubicBezTo>
                  <a:lnTo>
                    <a:pt x="1346" y="21599"/>
                  </a:lnTo>
                  <a:cubicBezTo>
                    <a:pt x="981" y="21599"/>
                    <a:pt x="663" y="21441"/>
                    <a:pt x="399" y="21124"/>
                  </a:cubicBezTo>
                  <a:cubicBezTo>
                    <a:pt x="132" y="20801"/>
                    <a:pt x="0" y="20422"/>
                    <a:pt x="0" y="19981"/>
                  </a:cubicBezTo>
                  <a:lnTo>
                    <a:pt x="0" y="1615"/>
                  </a:lnTo>
                  <a:cubicBezTo>
                    <a:pt x="0" y="1177"/>
                    <a:pt x="132" y="796"/>
                    <a:pt x="399" y="475"/>
                  </a:cubicBezTo>
                  <a:cubicBezTo>
                    <a:pt x="663" y="158"/>
                    <a:pt x="981" y="0"/>
                    <a:pt x="1346" y="0"/>
                  </a:cubicBezTo>
                  <a:lnTo>
                    <a:pt x="9457" y="0"/>
                  </a:lnTo>
                  <a:cubicBezTo>
                    <a:pt x="9824" y="0"/>
                    <a:pt x="10140" y="158"/>
                    <a:pt x="10407" y="475"/>
                  </a:cubicBezTo>
                  <a:cubicBezTo>
                    <a:pt x="10673" y="796"/>
                    <a:pt x="10806" y="1177"/>
                    <a:pt x="10806" y="1615"/>
                  </a:cubicBezTo>
                  <a:cubicBezTo>
                    <a:pt x="10806" y="2056"/>
                    <a:pt x="10935" y="2435"/>
                    <a:pt x="11197" y="2749"/>
                  </a:cubicBezTo>
                  <a:cubicBezTo>
                    <a:pt x="11459" y="3060"/>
                    <a:pt x="11773" y="3219"/>
                    <a:pt x="12142" y="3219"/>
                  </a:cubicBezTo>
                  <a:lnTo>
                    <a:pt x="20263" y="321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29" name="AutoShape 31"/>
            <p:cNvSpPr/>
            <p:nvPr/>
          </p:nvSpPr>
          <p:spPr bwMode="auto">
            <a:xfrm>
              <a:off x="2892105" y="4035228"/>
              <a:ext cx="22638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76" y="7975"/>
                  </a:moveTo>
                  <a:cubicBezTo>
                    <a:pt x="3988" y="7975"/>
                    <a:pt x="3706" y="8031"/>
                    <a:pt x="3434" y="8148"/>
                  </a:cubicBezTo>
                  <a:cubicBezTo>
                    <a:pt x="3160" y="8266"/>
                    <a:pt x="2903" y="8427"/>
                    <a:pt x="2666" y="8627"/>
                  </a:cubicBezTo>
                  <a:cubicBezTo>
                    <a:pt x="2428" y="8830"/>
                    <a:pt x="2220" y="9071"/>
                    <a:pt x="2044" y="9344"/>
                  </a:cubicBezTo>
                  <a:cubicBezTo>
                    <a:pt x="1867" y="9620"/>
                    <a:pt x="1730" y="9926"/>
                    <a:pt x="1628" y="10252"/>
                  </a:cubicBezTo>
                  <a:lnTo>
                    <a:pt x="0" y="16271"/>
                  </a:lnTo>
                  <a:lnTo>
                    <a:pt x="0" y="1618"/>
                  </a:lnTo>
                  <a:cubicBezTo>
                    <a:pt x="0" y="1177"/>
                    <a:pt x="132" y="796"/>
                    <a:pt x="399" y="478"/>
                  </a:cubicBezTo>
                  <a:cubicBezTo>
                    <a:pt x="663" y="161"/>
                    <a:pt x="981" y="0"/>
                    <a:pt x="1348" y="0"/>
                  </a:cubicBezTo>
                  <a:lnTo>
                    <a:pt x="9459" y="0"/>
                  </a:lnTo>
                  <a:cubicBezTo>
                    <a:pt x="9824" y="0"/>
                    <a:pt x="10140" y="161"/>
                    <a:pt x="10407" y="478"/>
                  </a:cubicBezTo>
                  <a:cubicBezTo>
                    <a:pt x="10673" y="796"/>
                    <a:pt x="10806" y="1177"/>
                    <a:pt x="10806" y="1618"/>
                  </a:cubicBezTo>
                  <a:cubicBezTo>
                    <a:pt x="10806" y="2059"/>
                    <a:pt x="10938" y="2438"/>
                    <a:pt x="11197" y="2749"/>
                  </a:cubicBezTo>
                  <a:cubicBezTo>
                    <a:pt x="11459" y="3063"/>
                    <a:pt x="11773" y="3222"/>
                    <a:pt x="12142" y="3222"/>
                  </a:cubicBezTo>
                  <a:lnTo>
                    <a:pt x="17332" y="3222"/>
                  </a:lnTo>
                  <a:cubicBezTo>
                    <a:pt x="17700" y="3222"/>
                    <a:pt x="18015" y="3384"/>
                    <a:pt x="18277" y="3713"/>
                  </a:cubicBezTo>
                  <a:cubicBezTo>
                    <a:pt x="18539" y="4042"/>
                    <a:pt x="18669" y="4426"/>
                    <a:pt x="18669" y="4867"/>
                  </a:cubicBezTo>
                  <a:lnTo>
                    <a:pt x="18669" y="7975"/>
                  </a:lnTo>
                  <a:lnTo>
                    <a:pt x="4276" y="7975"/>
                  </a:lnTo>
                  <a:close/>
                  <a:moveTo>
                    <a:pt x="21599" y="10140"/>
                  </a:moveTo>
                  <a:lnTo>
                    <a:pt x="18552" y="20800"/>
                  </a:lnTo>
                  <a:cubicBezTo>
                    <a:pt x="18505" y="21015"/>
                    <a:pt x="18385" y="21203"/>
                    <a:pt x="18194" y="21362"/>
                  </a:cubicBezTo>
                  <a:cubicBezTo>
                    <a:pt x="18003" y="21520"/>
                    <a:pt x="17817" y="21599"/>
                    <a:pt x="17638" y="21599"/>
                  </a:cubicBezTo>
                  <a:lnTo>
                    <a:pt x="504" y="21599"/>
                  </a:lnTo>
                  <a:lnTo>
                    <a:pt x="3388" y="10913"/>
                  </a:lnTo>
                  <a:cubicBezTo>
                    <a:pt x="3434" y="10698"/>
                    <a:pt x="3552" y="10516"/>
                    <a:pt x="3745" y="10363"/>
                  </a:cubicBezTo>
                  <a:cubicBezTo>
                    <a:pt x="3936" y="10213"/>
                    <a:pt x="4120" y="10140"/>
                    <a:pt x="4301" y="10140"/>
                  </a:cubicBezTo>
                  <a:lnTo>
                    <a:pt x="21599" y="1014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0" name="AutoShape 32"/>
            <p:cNvSpPr/>
            <p:nvPr/>
          </p:nvSpPr>
          <p:spPr bwMode="auto">
            <a:xfrm>
              <a:off x="9081281" y="4042452"/>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1" y="7569"/>
                  </a:moveTo>
                  <a:cubicBezTo>
                    <a:pt x="21273" y="7569"/>
                    <a:pt x="21379" y="7618"/>
                    <a:pt x="21468" y="7727"/>
                  </a:cubicBezTo>
                  <a:cubicBezTo>
                    <a:pt x="21554" y="7834"/>
                    <a:pt x="21599" y="7958"/>
                    <a:pt x="21599" y="8105"/>
                  </a:cubicBezTo>
                  <a:lnTo>
                    <a:pt x="21599" y="13494"/>
                  </a:lnTo>
                  <a:cubicBezTo>
                    <a:pt x="21599" y="13641"/>
                    <a:pt x="21556" y="13768"/>
                    <a:pt x="21472" y="13872"/>
                  </a:cubicBezTo>
                  <a:cubicBezTo>
                    <a:pt x="21388" y="13978"/>
                    <a:pt x="21280" y="14033"/>
                    <a:pt x="21151" y="14033"/>
                  </a:cubicBezTo>
                  <a:lnTo>
                    <a:pt x="19807" y="14033"/>
                  </a:lnTo>
                  <a:lnTo>
                    <a:pt x="19807" y="19984"/>
                  </a:lnTo>
                  <a:cubicBezTo>
                    <a:pt x="19807" y="20419"/>
                    <a:pt x="19675" y="20796"/>
                    <a:pt x="19411" y="21116"/>
                  </a:cubicBezTo>
                  <a:cubicBezTo>
                    <a:pt x="19144" y="21438"/>
                    <a:pt x="18825" y="21599"/>
                    <a:pt x="18451" y="21599"/>
                  </a:cubicBezTo>
                  <a:lnTo>
                    <a:pt x="3146" y="21599"/>
                  </a:lnTo>
                  <a:cubicBezTo>
                    <a:pt x="2772" y="21599"/>
                    <a:pt x="2455" y="21438"/>
                    <a:pt x="2198" y="21116"/>
                  </a:cubicBezTo>
                  <a:cubicBezTo>
                    <a:pt x="1941" y="20796"/>
                    <a:pt x="1814" y="20419"/>
                    <a:pt x="1814" y="19984"/>
                  </a:cubicBezTo>
                  <a:lnTo>
                    <a:pt x="1814" y="14033"/>
                  </a:lnTo>
                  <a:lnTo>
                    <a:pt x="446" y="14033"/>
                  </a:lnTo>
                  <a:cubicBezTo>
                    <a:pt x="324" y="14033"/>
                    <a:pt x="218" y="13981"/>
                    <a:pt x="132" y="13880"/>
                  </a:cubicBezTo>
                  <a:cubicBezTo>
                    <a:pt x="43" y="13780"/>
                    <a:pt x="0" y="13650"/>
                    <a:pt x="0" y="13494"/>
                  </a:cubicBezTo>
                  <a:lnTo>
                    <a:pt x="0" y="8105"/>
                  </a:lnTo>
                  <a:cubicBezTo>
                    <a:pt x="0" y="7958"/>
                    <a:pt x="43" y="7834"/>
                    <a:pt x="132" y="7727"/>
                  </a:cubicBezTo>
                  <a:cubicBezTo>
                    <a:pt x="218" y="7618"/>
                    <a:pt x="324" y="7569"/>
                    <a:pt x="446" y="7569"/>
                  </a:cubicBezTo>
                  <a:lnTo>
                    <a:pt x="6638" y="7569"/>
                  </a:lnTo>
                  <a:cubicBezTo>
                    <a:pt x="6203" y="7569"/>
                    <a:pt x="5791" y="7468"/>
                    <a:pt x="5404" y="7270"/>
                  </a:cubicBezTo>
                  <a:cubicBezTo>
                    <a:pt x="5018" y="7074"/>
                    <a:pt x="4682" y="6803"/>
                    <a:pt x="4399" y="6466"/>
                  </a:cubicBezTo>
                  <a:cubicBezTo>
                    <a:pt x="4116" y="6126"/>
                    <a:pt x="3892" y="5723"/>
                    <a:pt x="3727" y="5266"/>
                  </a:cubicBezTo>
                  <a:cubicBezTo>
                    <a:pt x="3561" y="4808"/>
                    <a:pt x="3480" y="4316"/>
                    <a:pt x="3480" y="3789"/>
                  </a:cubicBezTo>
                  <a:cubicBezTo>
                    <a:pt x="3480" y="3267"/>
                    <a:pt x="3561" y="2775"/>
                    <a:pt x="3727" y="2312"/>
                  </a:cubicBezTo>
                  <a:cubicBezTo>
                    <a:pt x="3892" y="1845"/>
                    <a:pt x="4116" y="1445"/>
                    <a:pt x="4399" y="1102"/>
                  </a:cubicBezTo>
                  <a:cubicBezTo>
                    <a:pt x="4682" y="765"/>
                    <a:pt x="5016" y="495"/>
                    <a:pt x="5399" y="296"/>
                  </a:cubicBezTo>
                  <a:cubicBezTo>
                    <a:pt x="5781" y="100"/>
                    <a:pt x="6194" y="0"/>
                    <a:pt x="6638" y="0"/>
                  </a:cubicBezTo>
                  <a:cubicBezTo>
                    <a:pt x="7106" y="0"/>
                    <a:pt x="7550" y="112"/>
                    <a:pt x="7967" y="336"/>
                  </a:cubicBezTo>
                  <a:cubicBezTo>
                    <a:pt x="8385" y="561"/>
                    <a:pt x="8723" y="883"/>
                    <a:pt x="8985" y="1295"/>
                  </a:cubicBezTo>
                  <a:lnTo>
                    <a:pt x="10799" y="4094"/>
                  </a:lnTo>
                  <a:lnTo>
                    <a:pt x="12614" y="1295"/>
                  </a:lnTo>
                  <a:cubicBezTo>
                    <a:pt x="12883" y="883"/>
                    <a:pt x="13224" y="561"/>
                    <a:pt x="13636" y="336"/>
                  </a:cubicBezTo>
                  <a:cubicBezTo>
                    <a:pt x="14049" y="112"/>
                    <a:pt x="14493" y="0"/>
                    <a:pt x="14971" y="0"/>
                  </a:cubicBezTo>
                  <a:cubicBezTo>
                    <a:pt x="15405" y="0"/>
                    <a:pt x="15815" y="100"/>
                    <a:pt x="16199" y="296"/>
                  </a:cubicBezTo>
                  <a:cubicBezTo>
                    <a:pt x="16581" y="495"/>
                    <a:pt x="16915" y="765"/>
                    <a:pt x="17198" y="1102"/>
                  </a:cubicBezTo>
                  <a:cubicBezTo>
                    <a:pt x="17481" y="1445"/>
                    <a:pt x="17704" y="1845"/>
                    <a:pt x="17870" y="2303"/>
                  </a:cubicBezTo>
                  <a:cubicBezTo>
                    <a:pt x="18036" y="2761"/>
                    <a:pt x="18117" y="3259"/>
                    <a:pt x="18117" y="3789"/>
                  </a:cubicBezTo>
                  <a:cubicBezTo>
                    <a:pt x="18117" y="4315"/>
                    <a:pt x="18036" y="4808"/>
                    <a:pt x="17870" y="5266"/>
                  </a:cubicBezTo>
                  <a:cubicBezTo>
                    <a:pt x="17704" y="5723"/>
                    <a:pt x="17481" y="6126"/>
                    <a:pt x="17198" y="6466"/>
                  </a:cubicBezTo>
                  <a:cubicBezTo>
                    <a:pt x="16915" y="6803"/>
                    <a:pt x="16581" y="7074"/>
                    <a:pt x="16199" y="7269"/>
                  </a:cubicBezTo>
                  <a:cubicBezTo>
                    <a:pt x="15815" y="7468"/>
                    <a:pt x="15405" y="7569"/>
                    <a:pt x="14971" y="7569"/>
                  </a:cubicBezTo>
                  <a:lnTo>
                    <a:pt x="21151" y="7569"/>
                  </a:lnTo>
                  <a:close/>
                  <a:moveTo>
                    <a:pt x="5294" y="3789"/>
                  </a:moveTo>
                  <a:cubicBezTo>
                    <a:pt x="5294" y="4243"/>
                    <a:pt x="5424" y="4621"/>
                    <a:pt x="5680" y="4929"/>
                  </a:cubicBezTo>
                  <a:cubicBezTo>
                    <a:pt x="5937" y="5234"/>
                    <a:pt x="6256" y="5389"/>
                    <a:pt x="6638" y="5389"/>
                  </a:cubicBezTo>
                  <a:lnTo>
                    <a:pt x="9362" y="5389"/>
                  </a:lnTo>
                  <a:lnTo>
                    <a:pt x="7629" y="2689"/>
                  </a:lnTo>
                  <a:cubicBezTo>
                    <a:pt x="7550" y="2597"/>
                    <a:pt x="7430" y="2484"/>
                    <a:pt x="7260" y="2349"/>
                  </a:cubicBezTo>
                  <a:cubicBezTo>
                    <a:pt x="7092" y="2217"/>
                    <a:pt x="6885" y="2150"/>
                    <a:pt x="6638" y="2150"/>
                  </a:cubicBezTo>
                  <a:cubicBezTo>
                    <a:pt x="6264" y="2150"/>
                    <a:pt x="5947" y="2312"/>
                    <a:pt x="5685" y="2634"/>
                  </a:cubicBezTo>
                  <a:cubicBezTo>
                    <a:pt x="5426" y="2954"/>
                    <a:pt x="5294" y="3342"/>
                    <a:pt x="5294" y="3789"/>
                  </a:cubicBezTo>
                  <a:moveTo>
                    <a:pt x="13063" y="7569"/>
                  </a:moveTo>
                  <a:lnTo>
                    <a:pt x="8534" y="7569"/>
                  </a:lnTo>
                  <a:lnTo>
                    <a:pt x="8534" y="18553"/>
                  </a:lnTo>
                  <a:cubicBezTo>
                    <a:pt x="8534" y="18856"/>
                    <a:pt x="8628" y="19118"/>
                    <a:pt x="8810" y="19334"/>
                  </a:cubicBezTo>
                  <a:cubicBezTo>
                    <a:pt x="8995" y="19547"/>
                    <a:pt x="9208" y="19656"/>
                    <a:pt x="9456" y="19656"/>
                  </a:cubicBezTo>
                  <a:lnTo>
                    <a:pt x="12144" y="19656"/>
                  </a:lnTo>
                  <a:cubicBezTo>
                    <a:pt x="12396" y="19656"/>
                    <a:pt x="12612" y="19547"/>
                    <a:pt x="12792" y="19334"/>
                  </a:cubicBezTo>
                  <a:cubicBezTo>
                    <a:pt x="12972" y="19118"/>
                    <a:pt x="13063" y="18856"/>
                    <a:pt x="13063" y="18553"/>
                  </a:cubicBezTo>
                  <a:lnTo>
                    <a:pt x="13063" y="7569"/>
                  </a:lnTo>
                  <a:close/>
                  <a:moveTo>
                    <a:pt x="12235" y="5389"/>
                  </a:moveTo>
                  <a:lnTo>
                    <a:pt x="14971" y="5389"/>
                  </a:lnTo>
                  <a:cubicBezTo>
                    <a:pt x="15345" y="5389"/>
                    <a:pt x="15660" y="5234"/>
                    <a:pt x="15916" y="4929"/>
                  </a:cubicBezTo>
                  <a:cubicBezTo>
                    <a:pt x="16173" y="4621"/>
                    <a:pt x="16303" y="4243"/>
                    <a:pt x="16303" y="3789"/>
                  </a:cubicBezTo>
                  <a:cubicBezTo>
                    <a:pt x="16303" y="3339"/>
                    <a:pt x="16173" y="2954"/>
                    <a:pt x="15916" y="2634"/>
                  </a:cubicBezTo>
                  <a:cubicBezTo>
                    <a:pt x="15660" y="2312"/>
                    <a:pt x="15345" y="2150"/>
                    <a:pt x="14971" y="2150"/>
                  </a:cubicBezTo>
                  <a:cubicBezTo>
                    <a:pt x="14716" y="2150"/>
                    <a:pt x="14507" y="2217"/>
                    <a:pt x="14342" y="2349"/>
                  </a:cubicBezTo>
                  <a:cubicBezTo>
                    <a:pt x="14179" y="2484"/>
                    <a:pt x="14059" y="2597"/>
                    <a:pt x="13982" y="2689"/>
                  </a:cubicBezTo>
                  <a:lnTo>
                    <a:pt x="12235" y="538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1" name="AutoShape 33"/>
            <p:cNvSpPr/>
            <p:nvPr/>
          </p:nvSpPr>
          <p:spPr bwMode="auto">
            <a:xfrm>
              <a:off x="9625501" y="4042452"/>
              <a:ext cx="204978" cy="200681"/>
            </a:xfrm>
            <a:custGeom>
              <a:avLst/>
              <a:gdLst>
                <a:gd name="T0" fmla="+- 0 10800 88"/>
                <a:gd name="T1" fmla="*/ T0 w 21424"/>
                <a:gd name="T2" fmla="*/ 10800 h 21600"/>
                <a:gd name="T3" fmla="+- 0 10800 88"/>
                <a:gd name="T4" fmla="*/ T3 w 21424"/>
                <a:gd name="T5" fmla="*/ 10800 h 21600"/>
                <a:gd name="T6" fmla="+- 0 10800 88"/>
                <a:gd name="T7" fmla="*/ T6 w 21424"/>
                <a:gd name="T8" fmla="*/ 10800 h 21600"/>
                <a:gd name="T9" fmla="+- 0 10800 88"/>
                <a:gd name="T10" fmla="*/ T9 w 21424"/>
                <a:gd name="T11" fmla="*/ 10800 h 21600"/>
              </a:gdLst>
              <a:ahLst/>
              <a:cxnLst>
                <a:cxn ang="0">
                  <a:pos x="T1" y="T2"/>
                </a:cxn>
                <a:cxn ang="0">
                  <a:pos x="T4" y="T5"/>
                </a:cxn>
                <a:cxn ang="0">
                  <a:pos x="T7" y="T8"/>
                </a:cxn>
                <a:cxn ang="0">
                  <a:pos x="T10" y="T11"/>
                </a:cxn>
              </a:cxnLst>
              <a:rect l="0" t="0" r="r" b="b"/>
              <a:pathLst>
                <a:path w="21424" h="21600">
                  <a:moveTo>
                    <a:pt x="12593" y="10421"/>
                  </a:moveTo>
                  <a:lnTo>
                    <a:pt x="12593" y="19432"/>
                  </a:lnTo>
                  <a:lnTo>
                    <a:pt x="16047" y="19432"/>
                  </a:lnTo>
                  <a:cubicBezTo>
                    <a:pt x="16352" y="19432"/>
                    <a:pt x="16611" y="19538"/>
                    <a:pt x="16821" y="19749"/>
                  </a:cubicBezTo>
                  <a:cubicBezTo>
                    <a:pt x="17027" y="19961"/>
                    <a:pt x="17135" y="20210"/>
                    <a:pt x="17135" y="20504"/>
                  </a:cubicBezTo>
                  <a:cubicBezTo>
                    <a:pt x="17135" y="20809"/>
                    <a:pt x="17027" y="21071"/>
                    <a:pt x="16821" y="21282"/>
                  </a:cubicBezTo>
                  <a:cubicBezTo>
                    <a:pt x="16611" y="21494"/>
                    <a:pt x="16352" y="21599"/>
                    <a:pt x="16047" y="21599"/>
                  </a:cubicBezTo>
                  <a:lnTo>
                    <a:pt x="5350" y="21599"/>
                  </a:lnTo>
                  <a:cubicBezTo>
                    <a:pt x="5062" y="21599"/>
                    <a:pt x="4812" y="21494"/>
                    <a:pt x="4602" y="21282"/>
                  </a:cubicBezTo>
                  <a:cubicBezTo>
                    <a:pt x="4396" y="21071"/>
                    <a:pt x="4288" y="20809"/>
                    <a:pt x="4288" y="20504"/>
                  </a:cubicBezTo>
                  <a:cubicBezTo>
                    <a:pt x="4288" y="20210"/>
                    <a:pt x="4396" y="19961"/>
                    <a:pt x="4602" y="19749"/>
                  </a:cubicBezTo>
                  <a:cubicBezTo>
                    <a:pt x="4812" y="19538"/>
                    <a:pt x="5062" y="19432"/>
                    <a:pt x="5350" y="19432"/>
                  </a:cubicBezTo>
                  <a:lnTo>
                    <a:pt x="8833" y="19432"/>
                  </a:lnTo>
                  <a:lnTo>
                    <a:pt x="8833" y="10421"/>
                  </a:lnTo>
                  <a:lnTo>
                    <a:pt x="333" y="1841"/>
                  </a:lnTo>
                  <a:cubicBezTo>
                    <a:pt x="-10" y="1497"/>
                    <a:pt x="-88" y="1101"/>
                    <a:pt x="98" y="660"/>
                  </a:cubicBezTo>
                  <a:cubicBezTo>
                    <a:pt x="284" y="220"/>
                    <a:pt x="607" y="0"/>
                    <a:pt x="1073" y="0"/>
                  </a:cubicBezTo>
                  <a:lnTo>
                    <a:pt x="20324" y="0"/>
                  </a:lnTo>
                  <a:cubicBezTo>
                    <a:pt x="20799" y="0"/>
                    <a:pt x="21133" y="220"/>
                    <a:pt x="21325" y="660"/>
                  </a:cubicBezTo>
                  <a:cubicBezTo>
                    <a:pt x="21512" y="1101"/>
                    <a:pt x="21433" y="1497"/>
                    <a:pt x="21090" y="1841"/>
                  </a:cubicBezTo>
                  <a:lnTo>
                    <a:pt x="12593" y="10421"/>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2" name="AutoShape 34"/>
            <p:cNvSpPr/>
            <p:nvPr/>
          </p:nvSpPr>
          <p:spPr bwMode="auto">
            <a:xfrm>
              <a:off x="10180588" y="4042452"/>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3" name="AutoShape 35"/>
            <p:cNvSpPr/>
            <p:nvPr/>
          </p:nvSpPr>
          <p:spPr bwMode="auto">
            <a:xfrm>
              <a:off x="10131210" y="4407691"/>
              <a:ext cx="30010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951" y="0"/>
                    <a:pt x="21159" y="105"/>
                    <a:pt x="21335" y="317"/>
                  </a:cubicBezTo>
                  <a:cubicBezTo>
                    <a:pt x="21511" y="528"/>
                    <a:pt x="21599" y="778"/>
                    <a:pt x="21599" y="1069"/>
                  </a:cubicBezTo>
                  <a:lnTo>
                    <a:pt x="21599" y="20501"/>
                  </a:lnTo>
                  <a:cubicBezTo>
                    <a:pt x="21599" y="20812"/>
                    <a:pt x="21511" y="21074"/>
                    <a:pt x="21335" y="21282"/>
                  </a:cubicBezTo>
                  <a:cubicBezTo>
                    <a:pt x="21159" y="21494"/>
                    <a:pt x="20951" y="21599"/>
                    <a:pt x="20708" y="21599"/>
                  </a:cubicBezTo>
                  <a:lnTo>
                    <a:pt x="913" y="21599"/>
                  </a:lnTo>
                  <a:cubicBezTo>
                    <a:pt x="656" y="21599"/>
                    <a:pt x="440" y="21494"/>
                    <a:pt x="261" y="21282"/>
                  </a:cubicBezTo>
                  <a:cubicBezTo>
                    <a:pt x="85" y="21074"/>
                    <a:pt x="0" y="20812"/>
                    <a:pt x="0" y="20501"/>
                  </a:cubicBezTo>
                  <a:lnTo>
                    <a:pt x="0" y="1069"/>
                  </a:lnTo>
                  <a:cubicBezTo>
                    <a:pt x="0" y="778"/>
                    <a:pt x="85" y="528"/>
                    <a:pt x="261" y="317"/>
                  </a:cubicBezTo>
                  <a:cubicBezTo>
                    <a:pt x="438" y="105"/>
                    <a:pt x="653" y="0"/>
                    <a:pt x="913" y="0"/>
                  </a:cubicBezTo>
                  <a:lnTo>
                    <a:pt x="20708" y="0"/>
                  </a:lnTo>
                  <a:close/>
                  <a:moveTo>
                    <a:pt x="19805" y="6483"/>
                  </a:moveTo>
                  <a:cubicBezTo>
                    <a:pt x="19313" y="6483"/>
                    <a:pt x="18845" y="6368"/>
                    <a:pt x="18400" y="6139"/>
                  </a:cubicBezTo>
                  <a:cubicBezTo>
                    <a:pt x="17954" y="5910"/>
                    <a:pt x="17572" y="5601"/>
                    <a:pt x="17257" y="5217"/>
                  </a:cubicBezTo>
                  <a:cubicBezTo>
                    <a:pt x="16941" y="4832"/>
                    <a:pt x="16686" y="4376"/>
                    <a:pt x="16490" y="3845"/>
                  </a:cubicBezTo>
                  <a:cubicBezTo>
                    <a:pt x="16297" y="3316"/>
                    <a:pt x="16196" y="2755"/>
                    <a:pt x="16196" y="2164"/>
                  </a:cubicBezTo>
                  <a:lnTo>
                    <a:pt x="5405" y="2164"/>
                  </a:lnTo>
                  <a:cubicBezTo>
                    <a:pt x="5405" y="2755"/>
                    <a:pt x="5310" y="3316"/>
                    <a:pt x="5116" y="3845"/>
                  </a:cubicBezTo>
                  <a:cubicBezTo>
                    <a:pt x="4925" y="4376"/>
                    <a:pt x="4668" y="4832"/>
                    <a:pt x="4350" y="5217"/>
                  </a:cubicBezTo>
                  <a:cubicBezTo>
                    <a:pt x="4029" y="5601"/>
                    <a:pt x="3650" y="5910"/>
                    <a:pt x="3207" y="6139"/>
                  </a:cubicBezTo>
                  <a:cubicBezTo>
                    <a:pt x="2766" y="6368"/>
                    <a:pt x="2298" y="6483"/>
                    <a:pt x="1811" y="6483"/>
                  </a:cubicBezTo>
                  <a:lnTo>
                    <a:pt x="1811" y="15116"/>
                  </a:lnTo>
                  <a:cubicBezTo>
                    <a:pt x="2298" y="15116"/>
                    <a:pt x="2768" y="15231"/>
                    <a:pt x="3207" y="15463"/>
                  </a:cubicBezTo>
                  <a:cubicBezTo>
                    <a:pt x="3650" y="15692"/>
                    <a:pt x="4029" y="15998"/>
                    <a:pt x="4350" y="16382"/>
                  </a:cubicBezTo>
                  <a:cubicBezTo>
                    <a:pt x="4671" y="16767"/>
                    <a:pt x="4925" y="17223"/>
                    <a:pt x="5116" y="17754"/>
                  </a:cubicBezTo>
                  <a:cubicBezTo>
                    <a:pt x="5310" y="18283"/>
                    <a:pt x="5405" y="18844"/>
                    <a:pt x="5405" y="19434"/>
                  </a:cubicBezTo>
                  <a:lnTo>
                    <a:pt x="16196" y="19434"/>
                  </a:lnTo>
                  <a:cubicBezTo>
                    <a:pt x="16196" y="18844"/>
                    <a:pt x="16297" y="18283"/>
                    <a:pt x="16490" y="17754"/>
                  </a:cubicBezTo>
                  <a:cubicBezTo>
                    <a:pt x="16686" y="17223"/>
                    <a:pt x="16943" y="16767"/>
                    <a:pt x="17257" y="16382"/>
                  </a:cubicBezTo>
                  <a:cubicBezTo>
                    <a:pt x="17570" y="15998"/>
                    <a:pt x="17952" y="15692"/>
                    <a:pt x="18395" y="15463"/>
                  </a:cubicBezTo>
                  <a:cubicBezTo>
                    <a:pt x="18836" y="15231"/>
                    <a:pt x="19306" y="15116"/>
                    <a:pt x="19805" y="15116"/>
                  </a:cubicBezTo>
                  <a:lnTo>
                    <a:pt x="19805" y="6483"/>
                  </a:lnTo>
                  <a:close/>
                  <a:moveTo>
                    <a:pt x="10803" y="3768"/>
                  </a:moveTo>
                  <a:cubicBezTo>
                    <a:pt x="11430" y="3768"/>
                    <a:pt x="12013" y="3951"/>
                    <a:pt x="12556" y="4318"/>
                  </a:cubicBezTo>
                  <a:cubicBezTo>
                    <a:pt x="13100" y="4682"/>
                    <a:pt x="13574" y="5181"/>
                    <a:pt x="13981" y="5813"/>
                  </a:cubicBezTo>
                  <a:cubicBezTo>
                    <a:pt x="14387" y="6447"/>
                    <a:pt x="14710" y="7194"/>
                    <a:pt x="14953" y="8051"/>
                  </a:cubicBezTo>
                  <a:cubicBezTo>
                    <a:pt x="15195" y="8909"/>
                    <a:pt x="15315" y="9826"/>
                    <a:pt x="15315" y="10801"/>
                  </a:cubicBezTo>
                  <a:cubicBezTo>
                    <a:pt x="15315" y="11776"/>
                    <a:pt x="15193" y="12690"/>
                    <a:pt x="14953" y="13548"/>
                  </a:cubicBezTo>
                  <a:cubicBezTo>
                    <a:pt x="14708" y="14405"/>
                    <a:pt x="14387" y="15152"/>
                    <a:pt x="13981" y="15786"/>
                  </a:cubicBezTo>
                  <a:cubicBezTo>
                    <a:pt x="13574" y="16418"/>
                    <a:pt x="13100" y="16917"/>
                    <a:pt x="12551" y="17284"/>
                  </a:cubicBezTo>
                  <a:cubicBezTo>
                    <a:pt x="12005" y="17648"/>
                    <a:pt x="11423" y="17831"/>
                    <a:pt x="10803" y="17831"/>
                  </a:cubicBezTo>
                  <a:cubicBezTo>
                    <a:pt x="10179" y="17831"/>
                    <a:pt x="9594" y="17648"/>
                    <a:pt x="9045" y="17284"/>
                  </a:cubicBezTo>
                  <a:cubicBezTo>
                    <a:pt x="8497" y="16917"/>
                    <a:pt x="8022" y="16418"/>
                    <a:pt x="7616" y="15786"/>
                  </a:cubicBezTo>
                  <a:cubicBezTo>
                    <a:pt x="7209" y="15152"/>
                    <a:pt x="6891" y="14405"/>
                    <a:pt x="6661" y="13548"/>
                  </a:cubicBezTo>
                  <a:cubicBezTo>
                    <a:pt x="6428" y="12690"/>
                    <a:pt x="6313" y="11776"/>
                    <a:pt x="6313" y="10801"/>
                  </a:cubicBezTo>
                  <a:cubicBezTo>
                    <a:pt x="6313" y="9826"/>
                    <a:pt x="6428" y="8909"/>
                    <a:pt x="6661" y="8051"/>
                  </a:cubicBezTo>
                  <a:cubicBezTo>
                    <a:pt x="6891" y="7194"/>
                    <a:pt x="7209" y="6447"/>
                    <a:pt x="7616" y="5813"/>
                  </a:cubicBezTo>
                  <a:cubicBezTo>
                    <a:pt x="8022" y="5181"/>
                    <a:pt x="8497" y="4682"/>
                    <a:pt x="9045" y="4318"/>
                  </a:cubicBezTo>
                  <a:cubicBezTo>
                    <a:pt x="9594" y="3951"/>
                    <a:pt x="10179" y="3768"/>
                    <a:pt x="10803" y="3768"/>
                  </a:cubicBezTo>
                  <a:moveTo>
                    <a:pt x="13489" y="13078"/>
                  </a:moveTo>
                  <a:lnTo>
                    <a:pt x="11836" y="13078"/>
                  </a:lnTo>
                  <a:lnTo>
                    <a:pt x="11836" y="5640"/>
                  </a:lnTo>
                  <a:lnTo>
                    <a:pt x="10196" y="5640"/>
                  </a:lnTo>
                  <a:lnTo>
                    <a:pt x="8108" y="7972"/>
                  </a:lnTo>
                  <a:lnTo>
                    <a:pt x="9209" y="9365"/>
                  </a:lnTo>
                  <a:lnTo>
                    <a:pt x="9667" y="8871"/>
                  </a:lnTo>
                  <a:cubicBezTo>
                    <a:pt x="9728" y="8815"/>
                    <a:pt x="9775" y="8753"/>
                    <a:pt x="9802" y="8683"/>
                  </a:cubicBezTo>
                  <a:cubicBezTo>
                    <a:pt x="9831" y="8612"/>
                    <a:pt x="9858" y="8560"/>
                    <a:pt x="9890" y="8521"/>
                  </a:cubicBezTo>
                  <a:cubicBezTo>
                    <a:pt x="9922" y="8501"/>
                    <a:pt x="9951" y="8460"/>
                    <a:pt x="9983" y="8380"/>
                  </a:cubicBezTo>
                  <a:lnTo>
                    <a:pt x="10008" y="8380"/>
                  </a:lnTo>
                  <a:lnTo>
                    <a:pt x="10008" y="8607"/>
                  </a:lnTo>
                  <a:cubicBezTo>
                    <a:pt x="10008" y="8680"/>
                    <a:pt x="10003" y="8756"/>
                    <a:pt x="9995" y="8839"/>
                  </a:cubicBezTo>
                  <a:cubicBezTo>
                    <a:pt x="9988" y="8918"/>
                    <a:pt x="9983" y="9003"/>
                    <a:pt x="9983" y="9100"/>
                  </a:cubicBezTo>
                  <a:lnTo>
                    <a:pt x="9983" y="13078"/>
                  </a:lnTo>
                  <a:lnTo>
                    <a:pt x="8355" y="13078"/>
                  </a:lnTo>
                  <a:lnTo>
                    <a:pt x="8355" y="14890"/>
                  </a:lnTo>
                  <a:lnTo>
                    <a:pt x="13489" y="14890"/>
                  </a:lnTo>
                  <a:lnTo>
                    <a:pt x="13489" y="13078"/>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4" name="AutoShape 36"/>
            <p:cNvSpPr/>
            <p:nvPr/>
          </p:nvSpPr>
          <p:spPr bwMode="auto">
            <a:xfrm>
              <a:off x="10702210" y="4012821"/>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0218"/>
                  </a:moveTo>
                  <a:cubicBezTo>
                    <a:pt x="21518" y="10382"/>
                    <a:pt x="21599" y="10574"/>
                    <a:pt x="21599" y="10800"/>
                  </a:cubicBezTo>
                  <a:cubicBezTo>
                    <a:pt x="21599" y="11023"/>
                    <a:pt x="21518" y="11217"/>
                    <a:pt x="21357" y="11381"/>
                  </a:cubicBezTo>
                  <a:lnTo>
                    <a:pt x="17895" y="14840"/>
                  </a:lnTo>
                  <a:cubicBezTo>
                    <a:pt x="17649" y="15086"/>
                    <a:pt x="17448" y="15173"/>
                    <a:pt x="17285" y="15103"/>
                  </a:cubicBezTo>
                  <a:cubicBezTo>
                    <a:pt x="17121" y="15038"/>
                    <a:pt x="17042" y="14829"/>
                    <a:pt x="17042" y="14476"/>
                  </a:cubicBezTo>
                  <a:lnTo>
                    <a:pt x="17042" y="12096"/>
                  </a:lnTo>
                  <a:lnTo>
                    <a:pt x="12159" y="12096"/>
                  </a:lnTo>
                  <a:lnTo>
                    <a:pt x="12159" y="17031"/>
                  </a:lnTo>
                  <a:lnTo>
                    <a:pt x="14483" y="17031"/>
                  </a:lnTo>
                  <a:cubicBezTo>
                    <a:pt x="14836" y="17031"/>
                    <a:pt x="15048" y="17113"/>
                    <a:pt x="15121" y="17280"/>
                  </a:cubicBezTo>
                  <a:cubicBezTo>
                    <a:pt x="15192" y="17449"/>
                    <a:pt x="15102" y="17647"/>
                    <a:pt x="14850" y="17884"/>
                  </a:cubicBezTo>
                  <a:lnTo>
                    <a:pt x="11388" y="21340"/>
                  </a:lnTo>
                  <a:cubicBezTo>
                    <a:pt x="11225" y="21504"/>
                    <a:pt x="11032" y="21588"/>
                    <a:pt x="10807" y="21599"/>
                  </a:cubicBezTo>
                  <a:cubicBezTo>
                    <a:pt x="10581" y="21599"/>
                    <a:pt x="10389" y="21512"/>
                    <a:pt x="10225" y="21340"/>
                  </a:cubicBezTo>
                  <a:lnTo>
                    <a:pt x="6763" y="17884"/>
                  </a:lnTo>
                  <a:cubicBezTo>
                    <a:pt x="6520" y="17638"/>
                    <a:pt x="6430" y="17438"/>
                    <a:pt x="6492" y="17274"/>
                  </a:cubicBezTo>
                  <a:cubicBezTo>
                    <a:pt x="6554" y="17110"/>
                    <a:pt x="6763" y="17031"/>
                    <a:pt x="7116" y="17031"/>
                  </a:cubicBezTo>
                  <a:lnTo>
                    <a:pt x="9440" y="17031"/>
                  </a:lnTo>
                  <a:lnTo>
                    <a:pt x="9440" y="12096"/>
                  </a:lnTo>
                  <a:lnTo>
                    <a:pt x="4571" y="12096"/>
                  </a:lnTo>
                  <a:lnTo>
                    <a:pt x="4571" y="14476"/>
                  </a:lnTo>
                  <a:cubicBezTo>
                    <a:pt x="4571" y="14829"/>
                    <a:pt x="4489" y="15038"/>
                    <a:pt x="4320" y="15103"/>
                  </a:cubicBezTo>
                  <a:cubicBezTo>
                    <a:pt x="4153" y="15173"/>
                    <a:pt x="3950" y="15086"/>
                    <a:pt x="3704" y="14840"/>
                  </a:cubicBezTo>
                  <a:lnTo>
                    <a:pt x="242" y="11381"/>
                  </a:lnTo>
                  <a:cubicBezTo>
                    <a:pt x="81" y="11217"/>
                    <a:pt x="0" y="11023"/>
                    <a:pt x="0" y="10800"/>
                  </a:cubicBezTo>
                  <a:cubicBezTo>
                    <a:pt x="0" y="10574"/>
                    <a:pt x="81" y="10382"/>
                    <a:pt x="242" y="10218"/>
                  </a:cubicBezTo>
                  <a:lnTo>
                    <a:pt x="3704" y="6756"/>
                  </a:lnTo>
                  <a:cubicBezTo>
                    <a:pt x="3950" y="6513"/>
                    <a:pt x="4153" y="6426"/>
                    <a:pt x="4320" y="6494"/>
                  </a:cubicBezTo>
                  <a:cubicBezTo>
                    <a:pt x="4489" y="6561"/>
                    <a:pt x="4571" y="6770"/>
                    <a:pt x="4571" y="7120"/>
                  </a:cubicBezTo>
                  <a:lnTo>
                    <a:pt x="4571" y="9422"/>
                  </a:lnTo>
                  <a:lnTo>
                    <a:pt x="9440" y="9422"/>
                  </a:lnTo>
                  <a:lnTo>
                    <a:pt x="9440" y="4568"/>
                  </a:lnTo>
                  <a:lnTo>
                    <a:pt x="7116" y="4568"/>
                  </a:lnTo>
                  <a:cubicBezTo>
                    <a:pt x="6783" y="4568"/>
                    <a:pt x="6582" y="4486"/>
                    <a:pt x="6506" y="4317"/>
                  </a:cubicBezTo>
                  <a:cubicBezTo>
                    <a:pt x="6435" y="4153"/>
                    <a:pt x="6520" y="3950"/>
                    <a:pt x="6763" y="3715"/>
                  </a:cubicBezTo>
                  <a:lnTo>
                    <a:pt x="10225" y="256"/>
                  </a:lnTo>
                  <a:cubicBezTo>
                    <a:pt x="10389" y="93"/>
                    <a:pt x="10581" y="8"/>
                    <a:pt x="10807" y="0"/>
                  </a:cubicBezTo>
                  <a:cubicBezTo>
                    <a:pt x="11032" y="0"/>
                    <a:pt x="11225" y="84"/>
                    <a:pt x="11388" y="256"/>
                  </a:cubicBezTo>
                  <a:lnTo>
                    <a:pt x="14850" y="3715"/>
                  </a:lnTo>
                  <a:cubicBezTo>
                    <a:pt x="15093" y="3958"/>
                    <a:pt x="15181" y="4161"/>
                    <a:pt x="15113" y="4325"/>
                  </a:cubicBezTo>
                  <a:cubicBezTo>
                    <a:pt x="15048" y="4486"/>
                    <a:pt x="14836" y="4568"/>
                    <a:pt x="14483" y="4568"/>
                  </a:cubicBezTo>
                  <a:lnTo>
                    <a:pt x="12159" y="4568"/>
                  </a:lnTo>
                  <a:lnTo>
                    <a:pt x="12159" y="9422"/>
                  </a:lnTo>
                  <a:lnTo>
                    <a:pt x="17042" y="9422"/>
                  </a:lnTo>
                  <a:lnTo>
                    <a:pt x="17042" y="7120"/>
                  </a:lnTo>
                  <a:cubicBezTo>
                    <a:pt x="17042" y="6770"/>
                    <a:pt x="17121" y="6561"/>
                    <a:pt x="17285" y="6494"/>
                  </a:cubicBezTo>
                  <a:cubicBezTo>
                    <a:pt x="17448" y="6426"/>
                    <a:pt x="17649" y="6513"/>
                    <a:pt x="17895" y="6756"/>
                  </a:cubicBezTo>
                  <a:lnTo>
                    <a:pt x="21357" y="10218"/>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5" name="AutoShape 37"/>
            <p:cNvSpPr/>
            <p:nvPr/>
          </p:nvSpPr>
          <p:spPr bwMode="auto">
            <a:xfrm>
              <a:off x="8599365" y="5248091"/>
              <a:ext cx="186344"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6" name="AutoShape 38"/>
            <p:cNvSpPr/>
            <p:nvPr/>
          </p:nvSpPr>
          <p:spPr bwMode="auto">
            <a:xfrm>
              <a:off x="6117870" y="4411705"/>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7" name="AutoShape 39"/>
            <p:cNvSpPr/>
            <p:nvPr/>
          </p:nvSpPr>
          <p:spPr bwMode="auto">
            <a:xfrm>
              <a:off x="6634018" y="4406889"/>
              <a:ext cx="204978" cy="199878"/>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8" name="AutoShape 40"/>
            <p:cNvSpPr/>
            <p:nvPr/>
          </p:nvSpPr>
          <p:spPr bwMode="auto">
            <a:xfrm>
              <a:off x="7188200" y="4406889"/>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6"/>
                    <a:pt x="20201" y="5279"/>
                    <a:pt x="20760" y="6590"/>
                  </a:cubicBezTo>
                  <a:cubicBezTo>
                    <a:pt x="21317" y="7903"/>
                    <a:pt x="21599" y="9306"/>
                    <a:pt x="21599" y="10800"/>
                  </a:cubicBezTo>
                  <a:cubicBezTo>
                    <a:pt x="21599" y="12296"/>
                    <a:pt x="21317" y="13699"/>
                    <a:pt x="20760" y="15009"/>
                  </a:cubicBezTo>
                  <a:cubicBezTo>
                    <a:pt x="20201" y="16322"/>
                    <a:pt x="19430" y="17466"/>
                    <a:pt x="18449" y="18443"/>
                  </a:cubicBezTo>
                  <a:cubicBezTo>
                    <a:pt x="17463" y="19423"/>
                    <a:pt x="16319" y="20191"/>
                    <a:pt x="15011" y="20752"/>
                  </a:cubicBezTo>
                  <a:cubicBezTo>
                    <a:pt x="13705" y="21320"/>
                    <a:pt x="12301" y="21599"/>
                    <a:pt x="10807" y="21599"/>
                  </a:cubicBezTo>
                  <a:cubicBezTo>
                    <a:pt x="9309" y="21599"/>
                    <a:pt x="7905" y="21320"/>
                    <a:pt x="6594" y="20752"/>
                  </a:cubicBezTo>
                  <a:cubicBezTo>
                    <a:pt x="5280" y="20191"/>
                    <a:pt x="4136" y="19423"/>
                    <a:pt x="3158" y="18443"/>
                  </a:cubicBezTo>
                  <a:cubicBezTo>
                    <a:pt x="2178" y="17466"/>
                    <a:pt x="1409" y="16322"/>
                    <a:pt x="847" y="15009"/>
                  </a:cubicBezTo>
                  <a:cubicBezTo>
                    <a:pt x="282" y="13699"/>
                    <a:pt x="0" y="12296"/>
                    <a:pt x="0" y="10800"/>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0807" y="18355"/>
                  </a:moveTo>
                  <a:cubicBezTo>
                    <a:pt x="11860" y="18355"/>
                    <a:pt x="12844" y="18158"/>
                    <a:pt x="13756" y="17762"/>
                  </a:cubicBezTo>
                  <a:cubicBezTo>
                    <a:pt x="14666" y="17364"/>
                    <a:pt x="15463" y="16825"/>
                    <a:pt x="16147" y="16139"/>
                  </a:cubicBezTo>
                  <a:cubicBezTo>
                    <a:pt x="16836" y="15453"/>
                    <a:pt x="17378" y="14656"/>
                    <a:pt x="17774" y="13747"/>
                  </a:cubicBezTo>
                  <a:cubicBezTo>
                    <a:pt x="18169" y="12838"/>
                    <a:pt x="18367" y="11853"/>
                    <a:pt x="18367" y="10799"/>
                  </a:cubicBezTo>
                  <a:cubicBezTo>
                    <a:pt x="18367" y="9746"/>
                    <a:pt x="18169" y="8764"/>
                    <a:pt x="17774" y="7852"/>
                  </a:cubicBezTo>
                  <a:cubicBezTo>
                    <a:pt x="17376" y="6942"/>
                    <a:pt x="16836" y="6146"/>
                    <a:pt x="16147" y="5460"/>
                  </a:cubicBezTo>
                  <a:cubicBezTo>
                    <a:pt x="15466" y="4774"/>
                    <a:pt x="14666" y="4235"/>
                    <a:pt x="13748" y="3839"/>
                  </a:cubicBezTo>
                  <a:cubicBezTo>
                    <a:pt x="12832" y="3444"/>
                    <a:pt x="11852" y="3244"/>
                    <a:pt x="10807" y="3244"/>
                  </a:cubicBezTo>
                  <a:cubicBezTo>
                    <a:pt x="9753" y="3244"/>
                    <a:pt x="8764" y="3444"/>
                    <a:pt x="7851" y="3839"/>
                  </a:cubicBezTo>
                  <a:cubicBezTo>
                    <a:pt x="6936" y="4235"/>
                    <a:pt x="6139" y="4774"/>
                    <a:pt x="5455" y="5460"/>
                  </a:cubicBezTo>
                  <a:cubicBezTo>
                    <a:pt x="4772" y="6146"/>
                    <a:pt x="4235" y="6942"/>
                    <a:pt x="3839" y="7852"/>
                  </a:cubicBezTo>
                  <a:cubicBezTo>
                    <a:pt x="3444" y="8764"/>
                    <a:pt x="3246" y="9746"/>
                    <a:pt x="3246" y="10799"/>
                  </a:cubicBezTo>
                  <a:cubicBezTo>
                    <a:pt x="3246" y="11853"/>
                    <a:pt x="3444" y="12838"/>
                    <a:pt x="3839" y="13747"/>
                  </a:cubicBezTo>
                  <a:cubicBezTo>
                    <a:pt x="4238" y="14656"/>
                    <a:pt x="4774" y="15453"/>
                    <a:pt x="5455" y="16139"/>
                  </a:cubicBezTo>
                  <a:cubicBezTo>
                    <a:pt x="6136" y="16825"/>
                    <a:pt x="6933" y="17364"/>
                    <a:pt x="7851" y="17762"/>
                  </a:cubicBezTo>
                  <a:cubicBezTo>
                    <a:pt x="8764" y="18160"/>
                    <a:pt x="9753" y="18355"/>
                    <a:pt x="10807" y="18355"/>
                  </a:cubicBezTo>
                  <a:moveTo>
                    <a:pt x="14674" y="7397"/>
                  </a:moveTo>
                  <a:cubicBezTo>
                    <a:pt x="14765" y="7307"/>
                    <a:pt x="14889" y="7262"/>
                    <a:pt x="15047" y="7262"/>
                  </a:cubicBezTo>
                  <a:cubicBezTo>
                    <a:pt x="15206" y="7262"/>
                    <a:pt x="15333" y="7307"/>
                    <a:pt x="15432" y="7397"/>
                  </a:cubicBezTo>
                  <a:lnTo>
                    <a:pt x="16972" y="8950"/>
                  </a:lnTo>
                  <a:cubicBezTo>
                    <a:pt x="17065" y="9040"/>
                    <a:pt x="17113" y="9165"/>
                    <a:pt x="17118" y="9323"/>
                  </a:cubicBezTo>
                  <a:cubicBezTo>
                    <a:pt x="17121" y="9478"/>
                    <a:pt x="17073" y="9605"/>
                    <a:pt x="16972" y="9693"/>
                  </a:cubicBezTo>
                  <a:lnTo>
                    <a:pt x="11442" y="15235"/>
                  </a:lnTo>
                  <a:cubicBezTo>
                    <a:pt x="11335" y="15343"/>
                    <a:pt x="11188" y="15436"/>
                    <a:pt x="11004" y="15506"/>
                  </a:cubicBezTo>
                  <a:cubicBezTo>
                    <a:pt x="10821" y="15577"/>
                    <a:pt x="10651" y="15614"/>
                    <a:pt x="10496" y="15614"/>
                  </a:cubicBezTo>
                  <a:lnTo>
                    <a:pt x="8953" y="15614"/>
                  </a:lnTo>
                  <a:cubicBezTo>
                    <a:pt x="8809" y="15614"/>
                    <a:pt x="8645" y="15577"/>
                    <a:pt x="8453" y="15506"/>
                  </a:cubicBezTo>
                  <a:cubicBezTo>
                    <a:pt x="8261" y="15436"/>
                    <a:pt x="8114" y="15343"/>
                    <a:pt x="8007" y="15235"/>
                  </a:cubicBezTo>
                  <a:lnTo>
                    <a:pt x="4627" y="11855"/>
                  </a:lnTo>
                  <a:cubicBezTo>
                    <a:pt x="4537" y="11768"/>
                    <a:pt x="4492" y="11644"/>
                    <a:pt x="4492" y="11486"/>
                  </a:cubicBezTo>
                  <a:cubicBezTo>
                    <a:pt x="4492" y="11327"/>
                    <a:pt x="4537" y="11206"/>
                    <a:pt x="4627" y="11113"/>
                  </a:cubicBezTo>
                  <a:lnTo>
                    <a:pt x="6181" y="9560"/>
                  </a:lnTo>
                  <a:cubicBezTo>
                    <a:pt x="6272" y="9467"/>
                    <a:pt x="6396" y="9424"/>
                    <a:pt x="6554" y="9424"/>
                  </a:cubicBezTo>
                  <a:cubicBezTo>
                    <a:pt x="6713" y="9424"/>
                    <a:pt x="6837" y="9467"/>
                    <a:pt x="6927" y="9560"/>
                  </a:cubicBezTo>
                  <a:lnTo>
                    <a:pt x="9337" y="11994"/>
                  </a:lnTo>
                  <a:cubicBezTo>
                    <a:pt x="9597" y="12217"/>
                    <a:pt x="9860" y="12217"/>
                    <a:pt x="10120" y="11994"/>
                  </a:cubicBezTo>
                  <a:lnTo>
                    <a:pt x="14674" y="739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39" name="AutoShape 41"/>
            <p:cNvSpPr/>
            <p:nvPr/>
          </p:nvSpPr>
          <p:spPr bwMode="auto">
            <a:xfrm>
              <a:off x="7666342" y="4406889"/>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0" name="AutoShape 42"/>
            <p:cNvSpPr/>
            <p:nvPr/>
          </p:nvSpPr>
          <p:spPr bwMode="auto">
            <a:xfrm>
              <a:off x="3437532" y="4402032"/>
              <a:ext cx="20580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55" y="7482"/>
                  </a:moveTo>
                  <a:lnTo>
                    <a:pt x="5879" y="19672"/>
                  </a:lnTo>
                  <a:lnTo>
                    <a:pt x="0" y="21599"/>
                  </a:lnTo>
                  <a:lnTo>
                    <a:pt x="1929" y="15721"/>
                  </a:lnTo>
                  <a:lnTo>
                    <a:pt x="14117" y="3542"/>
                  </a:lnTo>
                  <a:lnTo>
                    <a:pt x="18055" y="7482"/>
                  </a:lnTo>
                  <a:close/>
                  <a:moveTo>
                    <a:pt x="14484" y="6483"/>
                  </a:moveTo>
                  <a:cubicBezTo>
                    <a:pt x="14672" y="6295"/>
                    <a:pt x="14672" y="6092"/>
                    <a:pt x="14484" y="5878"/>
                  </a:cubicBezTo>
                  <a:cubicBezTo>
                    <a:pt x="14393" y="5784"/>
                    <a:pt x="14287" y="5737"/>
                    <a:pt x="14169" y="5737"/>
                  </a:cubicBezTo>
                  <a:cubicBezTo>
                    <a:pt x="14052" y="5737"/>
                    <a:pt x="13958" y="5784"/>
                    <a:pt x="13882" y="5878"/>
                  </a:cubicBezTo>
                  <a:lnTo>
                    <a:pt x="4179" y="15554"/>
                  </a:lnTo>
                  <a:cubicBezTo>
                    <a:pt x="4085" y="15648"/>
                    <a:pt x="4035" y="15751"/>
                    <a:pt x="4035" y="15868"/>
                  </a:cubicBezTo>
                  <a:cubicBezTo>
                    <a:pt x="4035" y="15986"/>
                    <a:pt x="4085" y="16092"/>
                    <a:pt x="4179" y="16186"/>
                  </a:cubicBezTo>
                  <a:cubicBezTo>
                    <a:pt x="4252" y="16262"/>
                    <a:pt x="4358" y="16297"/>
                    <a:pt x="4487" y="16297"/>
                  </a:cubicBezTo>
                  <a:cubicBezTo>
                    <a:pt x="4598" y="16297"/>
                    <a:pt x="4695" y="16262"/>
                    <a:pt x="4784" y="16186"/>
                  </a:cubicBezTo>
                  <a:lnTo>
                    <a:pt x="14484" y="6483"/>
                  </a:lnTo>
                  <a:close/>
                  <a:moveTo>
                    <a:pt x="21106" y="2068"/>
                  </a:moveTo>
                  <a:cubicBezTo>
                    <a:pt x="21435" y="2394"/>
                    <a:pt x="21599" y="2790"/>
                    <a:pt x="21599" y="3254"/>
                  </a:cubicBezTo>
                  <a:cubicBezTo>
                    <a:pt x="21599" y="3721"/>
                    <a:pt x="21435" y="4109"/>
                    <a:pt x="21106" y="4429"/>
                  </a:cubicBezTo>
                  <a:lnTo>
                    <a:pt x="19435" y="6101"/>
                  </a:lnTo>
                  <a:lnTo>
                    <a:pt x="15497" y="2165"/>
                  </a:lnTo>
                  <a:lnTo>
                    <a:pt x="17171" y="490"/>
                  </a:lnTo>
                  <a:cubicBezTo>
                    <a:pt x="17494" y="164"/>
                    <a:pt x="17890" y="0"/>
                    <a:pt x="18348" y="0"/>
                  </a:cubicBezTo>
                  <a:cubicBezTo>
                    <a:pt x="18807" y="0"/>
                    <a:pt x="19203" y="164"/>
                    <a:pt x="19529" y="490"/>
                  </a:cubicBezTo>
                  <a:lnTo>
                    <a:pt x="20331" y="1266"/>
                  </a:lnTo>
                  <a:lnTo>
                    <a:pt x="21106" y="2068"/>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1" name="AutoShape 43"/>
            <p:cNvSpPr/>
            <p:nvPr/>
          </p:nvSpPr>
          <p:spPr bwMode="auto">
            <a:xfrm>
              <a:off x="3929581" y="4401270"/>
              <a:ext cx="27392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2" name="AutoShape 44"/>
            <p:cNvSpPr/>
            <p:nvPr/>
          </p:nvSpPr>
          <p:spPr bwMode="auto">
            <a:xfrm>
              <a:off x="4510537" y="4402032"/>
              <a:ext cx="204978"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3" name="AutoShape 45"/>
            <p:cNvSpPr/>
            <p:nvPr/>
          </p:nvSpPr>
          <p:spPr bwMode="auto">
            <a:xfrm>
              <a:off x="5044796" y="4401270"/>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8" y="8467"/>
                  </a:moveTo>
                  <a:cubicBezTo>
                    <a:pt x="20642" y="8467"/>
                    <a:pt x="20953" y="8597"/>
                    <a:pt x="21212" y="8852"/>
                  </a:cubicBezTo>
                  <a:cubicBezTo>
                    <a:pt x="21470" y="9111"/>
                    <a:pt x="21599" y="9422"/>
                    <a:pt x="21599" y="9786"/>
                  </a:cubicBezTo>
                  <a:lnTo>
                    <a:pt x="21599" y="11813"/>
                  </a:lnTo>
                  <a:cubicBezTo>
                    <a:pt x="21599" y="12180"/>
                    <a:pt x="21470" y="12489"/>
                    <a:pt x="21212" y="12747"/>
                  </a:cubicBezTo>
                  <a:cubicBezTo>
                    <a:pt x="20953" y="13005"/>
                    <a:pt x="20642" y="13135"/>
                    <a:pt x="20278" y="13135"/>
                  </a:cubicBezTo>
                  <a:lnTo>
                    <a:pt x="13133" y="13135"/>
                  </a:lnTo>
                  <a:lnTo>
                    <a:pt x="13133" y="20251"/>
                  </a:lnTo>
                  <a:cubicBezTo>
                    <a:pt x="13133" y="20636"/>
                    <a:pt x="13004" y="20956"/>
                    <a:pt x="12746" y="21212"/>
                  </a:cubicBezTo>
                  <a:cubicBezTo>
                    <a:pt x="12487" y="21470"/>
                    <a:pt x="12176" y="21599"/>
                    <a:pt x="11811" y="21599"/>
                  </a:cubicBezTo>
                  <a:lnTo>
                    <a:pt x="9787" y="21599"/>
                  </a:lnTo>
                  <a:cubicBezTo>
                    <a:pt x="9423" y="21599"/>
                    <a:pt x="9112" y="21470"/>
                    <a:pt x="8853" y="21212"/>
                  </a:cubicBezTo>
                  <a:cubicBezTo>
                    <a:pt x="8592" y="20956"/>
                    <a:pt x="8466" y="20645"/>
                    <a:pt x="8466" y="20278"/>
                  </a:cubicBezTo>
                  <a:lnTo>
                    <a:pt x="8466" y="13135"/>
                  </a:lnTo>
                  <a:lnTo>
                    <a:pt x="1351" y="13135"/>
                  </a:lnTo>
                  <a:cubicBezTo>
                    <a:pt x="966" y="13135"/>
                    <a:pt x="646" y="13011"/>
                    <a:pt x="387" y="12762"/>
                  </a:cubicBezTo>
                  <a:cubicBezTo>
                    <a:pt x="129" y="12515"/>
                    <a:pt x="0" y="12198"/>
                    <a:pt x="0" y="11813"/>
                  </a:cubicBezTo>
                  <a:lnTo>
                    <a:pt x="0" y="9786"/>
                  </a:lnTo>
                  <a:cubicBezTo>
                    <a:pt x="0" y="9422"/>
                    <a:pt x="129" y="9114"/>
                    <a:pt x="387" y="8852"/>
                  </a:cubicBezTo>
                  <a:cubicBezTo>
                    <a:pt x="646" y="8597"/>
                    <a:pt x="954" y="8467"/>
                    <a:pt x="1321" y="8467"/>
                  </a:cubicBezTo>
                  <a:lnTo>
                    <a:pt x="8466" y="8467"/>
                  </a:lnTo>
                  <a:lnTo>
                    <a:pt x="8466" y="1351"/>
                  </a:lnTo>
                  <a:cubicBezTo>
                    <a:pt x="8466" y="966"/>
                    <a:pt x="8589" y="646"/>
                    <a:pt x="8839" y="387"/>
                  </a:cubicBezTo>
                  <a:cubicBezTo>
                    <a:pt x="9088" y="132"/>
                    <a:pt x="9403" y="0"/>
                    <a:pt x="9787" y="0"/>
                  </a:cubicBezTo>
                  <a:lnTo>
                    <a:pt x="11811" y="0"/>
                  </a:lnTo>
                  <a:cubicBezTo>
                    <a:pt x="12176" y="0"/>
                    <a:pt x="12487" y="132"/>
                    <a:pt x="12746" y="387"/>
                  </a:cubicBezTo>
                  <a:cubicBezTo>
                    <a:pt x="13004" y="646"/>
                    <a:pt x="13133" y="957"/>
                    <a:pt x="13133" y="1321"/>
                  </a:cubicBezTo>
                  <a:lnTo>
                    <a:pt x="13133" y="8467"/>
                  </a:lnTo>
                  <a:lnTo>
                    <a:pt x="20278" y="846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4" name="AutoShape 46"/>
            <p:cNvSpPr/>
            <p:nvPr/>
          </p:nvSpPr>
          <p:spPr bwMode="auto">
            <a:xfrm>
              <a:off x="5590827" y="4401270"/>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79"/>
                    <a:pt x="15011" y="847"/>
                  </a:cubicBezTo>
                  <a:cubicBezTo>
                    <a:pt x="16319" y="1408"/>
                    <a:pt x="17463" y="2176"/>
                    <a:pt x="18449" y="3156"/>
                  </a:cubicBezTo>
                  <a:cubicBezTo>
                    <a:pt x="19432" y="4136"/>
                    <a:pt x="20201" y="5279"/>
                    <a:pt x="20760" y="6590"/>
                  </a:cubicBezTo>
                  <a:cubicBezTo>
                    <a:pt x="21317" y="7903"/>
                    <a:pt x="21599" y="9306"/>
                    <a:pt x="21599" y="10799"/>
                  </a:cubicBezTo>
                  <a:cubicBezTo>
                    <a:pt x="21599" y="12296"/>
                    <a:pt x="21317" y="13699"/>
                    <a:pt x="20760" y="15009"/>
                  </a:cubicBezTo>
                  <a:cubicBezTo>
                    <a:pt x="20201" y="16322"/>
                    <a:pt x="19430" y="17466"/>
                    <a:pt x="18449" y="18443"/>
                  </a:cubicBezTo>
                  <a:cubicBezTo>
                    <a:pt x="17463" y="19422"/>
                    <a:pt x="16319" y="20191"/>
                    <a:pt x="15011" y="20755"/>
                  </a:cubicBezTo>
                  <a:cubicBezTo>
                    <a:pt x="13705" y="21320"/>
                    <a:pt x="12301" y="21599"/>
                    <a:pt x="10807" y="21599"/>
                  </a:cubicBezTo>
                  <a:cubicBezTo>
                    <a:pt x="9309" y="21599"/>
                    <a:pt x="7905" y="21320"/>
                    <a:pt x="6594" y="20755"/>
                  </a:cubicBezTo>
                  <a:cubicBezTo>
                    <a:pt x="5280" y="20191"/>
                    <a:pt x="4136" y="19423"/>
                    <a:pt x="3158" y="18443"/>
                  </a:cubicBezTo>
                  <a:cubicBezTo>
                    <a:pt x="2178" y="17466"/>
                    <a:pt x="1409" y="16322"/>
                    <a:pt x="847" y="15009"/>
                  </a:cubicBezTo>
                  <a:cubicBezTo>
                    <a:pt x="282" y="13699"/>
                    <a:pt x="0" y="12296"/>
                    <a:pt x="0" y="10799"/>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7042" y="9749"/>
                  </a:moveTo>
                  <a:cubicBezTo>
                    <a:pt x="17042" y="9622"/>
                    <a:pt x="16994" y="9518"/>
                    <a:pt x="16898" y="9433"/>
                  </a:cubicBezTo>
                  <a:cubicBezTo>
                    <a:pt x="16805" y="9345"/>
                    <a:pt x="16703" y="9303"/>
                    <a:pt x="16596" y="9303"/>
                  </a:cubicBezTo>
                  <a:lnTo>
                    <a:pt x="12349" y="9303"/>
                  </a:lnTo>
                  <a:lnTo>
                    <a:pt x="12349" y="4627"/>
                  </a:lnTo>
                  <a:cubicBezTo>
                    <a:pt x="12349" y="4328"/>
                    <a:pt x="12202" y="4184"/>
                    <a:pt x="11917" y="4192"/>
                  </a:cubicBezTo>
                  <a:lnTo>
                    <a:pt x="9699" y="4192"/>
                  </a:lnTo>
                  <a:cubicBezTo>
                    <a:pt x="9402" y="4192"/>
                    <a:pt x="9253" y="4336"/>
                    <a:pt x="9253" y="4627"/>
                  </a:cubicBezTo>
                  <a:lnTo>
                    <a:pt x="9253" y="9303"/>
                  </a:lnTo>
                  <a:lnTo>
                    <a:pt x="5020" y="9303"/>
                  </a:lnTo>
                  <a:cubicBezTo>
                    <a:pt x="4724" y="9303"/>
                    <a:pt x="4574" y="9453"/>
                    <a:pt x="4574" y="9749"/>
                  </a:cubicBezTo>
                  <a:lnTo>
                    <a:pt x="4574" y="11884"/>
                  </a:lnTo>
                  <a:cubicBezTo>
                    <a:pt x="4574" y="12180"/>
                    <a:pt x="4724" y="12330"/>
                    <a:pt x="5020" y="12330"/>
                  </a:cubicBezTo>
                  <a:lnTo>
                    <a:pt x="9253" y="12330"/>
                  </a:lnTo>
                  <a:lnTo>
                    <a:pt x="9253" y="16980"/>
                  </a:lnTo>
                  <a:cubicBezTo>
                    <a:pt x="9253" y="17277"/>
                    <a:pt x="9402" y="17424"/>
                    <a:pt x="9699" y="17412"/>
                  </a:cubicBezTo>
                  <a:lnTo>
                    <a:pt x="11917" y="17412"/>
                  </a:lnTo>
                  <a:cubicBezTo>
                    <a:pt x="12214" y="17412"/>
                    <a:pt x="12358" y="17268"/>
                    <a:pt x="12349" y="16980"/>
                  </a:cubicBezTo>
                  <a:lnTo>
                    <a:pt x="12349" y="12330"/>
                  </a:lnTo>
                  <a:lnTo>
                    <a:pt x="16596" y="12330"/>
                  </a:lnTo>
                  <a:cubicBezTo>
                    <a:pt x="16703" y="12330"/>
                    <a:pt x="16805" y="12287"/>
                    <a:pt x="16898" y="12200"/>
                  </a:cubicBezTo>
                  <a:cubicBezTo>
                    <a:pt x="16994" y="12118"/>
                    <a:pt x="17042" y="12011"/>
                    <a:pt x="17042" y="11884"/>
                  </a:cubicBezTo>
                  <a:lnTo>
                    <a:pt x="17042" y="974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5" name="AutoShape 47"/>
            <p:cNvSpPr/>
            <p:nvPr/>
          </p:nvSpPr>
          <p:spPr bwMode="auto">
            <a:xfrm>
              <a:off x="8093072" y="4407691"/>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16" y="12964"/>
                  </a:moveTo>
                  <a:cubicBezTo>
                    <a:pt x="19281" y="12964"/>
                    <a:pt x="19631" y="13046"/>
                    <a:pt x="19959" y="13217"/>
                  </a:cubicBezTo>
                  <a:cubicBezTo>
                    <a:pt x="20287" y="13387"/>
                    <a:pt x="20571" y="13616"/>
                    <a:pt x="20806" y="13904"/>
                  </a:cubicBezTo>
                  <a:cubicBezTo>
                    <a:pt x="21049" y="14198"/>
                    <a:pt x="21240" y="14539"/>
                    <a:pt x="21384" y="14932"/>
                  </a:cubicBezTo>
                  <a:cubicBezTo>
                    <a:pt x="21529" y="15329"/>
                    <a:pt x="21599" y="15743"/>
                    <a:pt x="21599" y="16183"/>
                  </a:cubicBezTo>
                  <a:lnTo>
                    <a:pt x="21599" y="21050"/>
                  </a:lnTo>
                  <a:cubicBezTo>
                    <a:pt x="21599" y="21414"/>
                    <a:pt x="21448" y="21599"/>
                    <a:pt x="21142" y="21599"/>
                  </a:cubicBezTo>
                  <a:lnTo>
                    <a:pt x="457" y="21599"/>
                  </a:lnTo>
                  <a:cubicBezTo>
                    <a:pt x="151" y="21599"/>
                    <a:pt x="0" y="21414"/>
                    <a:pt x="0" y="21050"/>
                  </a:cubicBezTo>
                  <a:lnTo>
                    <a:pt x="0" y="16183"/>
                  </a:lnTo>
                  <a:cubicBezTo>
                    <a:pt x="0" y="15743"/>
                    <a:pt x="70" y="15329"/>
                    <a:pt x="215" y="14932"/>
                  </a:cubicBezTo>
                  <a:cubicBezTo>
                    <a:pt x="362" y="14539"/>
                    <a:pt x="558" y="14198"/>
                    <a:pt x="800" y="13904"/>
                  </a:cubicBezTo>
                  <a:cubicBezTo>
                    <a:pt x="1047" y="13616"/>
                    <a:pt x="1336" y="13387"/>
                    <a:pt x="1664" y="13217"/>
                  </a:cubicBezTo>
                  <a:cubicBezTo>
                    <a:pt x="1992" y="13046"/>
                    <a:pt x="2337" y="12964"/>
                    <a:pt x="2707" y="12964"/>
                  </a:cubicBezTo>
                  <a:lnTo>
                    <a:pt x="18916" y="12964"/>
                  </a:lnTo>
                  <a:close/>
                  <a:moveTo>
                    <a:pt x="18459" y="18348"/>
                  </a:moveTo>
                  <a:cubicBezTo>
                    <a:pt x="18459" y="18198"/>
                    <a:pt x="18412" y="18069"/>
                    <a:pt x="18321" y="17963"/>
                  </a:cubicBezTo>
                  <a:cubicBezTo>
                    <a:pt x="18233" y="17855"/>
                    <a:pt x="18126" y="17802"/>
                    <a:pt x="17998" y="17802"/>
                  </a:cubicBezTo>
                  <a:lnTo>
                    <a:pt x="3596" y="17802"/>
                  </a:lnTo>
                  <a:cubicBezTo>
                    <a:pt x="3468" y="17802"/>
                    <a:pt x="3358" y="17852"/>
                    <a:pt x="3273" y="17954"/>
                  </a:cubicBezTo>
                  <a:cubicBezTo>
                    <a:pt x="3182" y="18057"/>
                    <a:pt x="3136" y="18189"/>
                    <a:pt x="3136" y="18348"/>
                  </a:cubicBezTo>
                  <a:lnTo>
                    <a:pt x="3136" y="18886"/>
                  </a:lnTo>
                  <a:cubicBezTo>
                    <a:pt x="3136" y="19032"/>
                    <a:pt x="3182" y="19156"/>
                    <a:pt x="3273" y="19259"/>
                  </a:cubicBezTo>
                  <a:cubicBezTo>
                    <a:pt x="3358" y="19356"/>
                    <a:pt x="3468" y="19403"/>
                    <a:pt x="3596" y="19403"/>
                  </a:cubicBezTo>
                  <a:lnTo>
                    <a:pt x="18001" y="19403"/>
                  </a:lnTo>
                  <a:cubicBezTo>
                    <a:pt x="18128" y="19403"/>
                    <a:pt x="18236" y="19358"/>
                    <a:pt x="18324" y="19265"/>
                  </a:cubicBezTo>
                  <a:cubicBezTo>
                    <a:pt x="18414" y="19168"/>
                    <a:pt x="18461" y="19041"/>
                    <a:pt x="18461" y="18886"/>
                  </a:cubicBezTo>
                  <a:lnTo>
                    <a:pt x="18461" y="18348"/>
                  </a:lnTo>
                  <a:close/>
                  <a:moveTo>
                    <a:pt x="18001" y="11346"/>
                  </a:moveTo>
                  <a:lnTo>
                    <a:pt x="3598" y="11346"/>
                  </a:lnTo>
                  <a:lnTo>
                    <a:pt x="3598" y="1069"/>
                  </a:lnTo>
                  <a:cubicBezTo>
                    <a:pt x="3598" y="781"/>
                    <a:pt x="3684" y="528"/>
                    <a:pt x="3860" y="314"/>
                  </a:cubicBezTo>
                  <a:cubicBezTo>
                    <a:pt x="4034" y="105"/>
                    <a:pt x="4252" y="0"/>
                    <a:pt x="4511" y="0"/>
                  </a:cubicBezTo>
                  <a:lnTo>
                    <a:pt x="12140" y="0"/>
                  </a:lnTo>
                  <a:lnTo>
                    <a:pt x="12140" y="5386"/>
                  </a:lnTo>
                  <a:cubicBezTo>
                    <a:pt x="12140" y="5845"/>
                    <a:pt x="12274" y="6235"/>
                    <a:pt x="12539" y="6550"/>
                  </a:cubicBezTo>
                  <a:cubicBezTo>
                    <a:pt x="12803" y="6873"/>
                    <a:pt x="13119" y="7031"/>
                    <a:pt x="13489" y="7031"/>
                  </a:cubicBezTo>
                  <a:lnTo>
                    <a:pt x="18001" y="7031"/>
                  </a:lnTo>
                  <a:lnTo>
                    <a:pt x="18001" y="11346"/>
                  </a:lnTo>
                  <a:close/>
                  <a:moveTo>
                    <a:pt x="18001" y="5386"/>
                  </a:moveTo>
                  <a:lnTo>
                    <a:pt x="13489" y="5386"/>
                  </a:lnTo>
                  <a:lnTo>
                    <a:pt x="13489" y="0"/>
                  </a:lnTo>
                  <a:lnTo>
                    <a:pt x="18001" y="5386"/>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6" name="AutoShape 48"/>
            <p:cNvSpPr/>
            <p:nvPr/>
          </p:nvSpPr>
          <p:spPr bwMode="auto">
            <a:xfrm>
              <a:off x="8580540" y="4407691"/>
              <a:ext cx="205801" cy="200681"/>
            </a:xfrm>
            <a:custGeom>
              <a:avLst/>
              <a:gdLst>
                <a:gd name="T0" fmla="+- 0 10794 37"/>
                <a:gd name="T1" fmla="*/ T0 w 21514"/>
                <a:gd name="T2" fmla="+- 0 10805 11"/>
                <a:gd name="T3" fmla="*/ 10805 h 21589"/>
                <a:gd name="T4" fmla="+- 0 10794 37"/>
                <a:gd name="T5" fmla="*/ T4 w 21514"/>
                <a:gd name="T6" fmla="+- 0 10805 11"/>
                <a:gd name="T7" fmla="*/ 10805 h 21589"/>
                <a:gd name="T8" fmla="+- 0 10794 37"/>
                <a:gd name="T9" fmla="*/ T8 w 21514"/>
                <a:gd name="T10" fmla="+- 0 10805 11"/>
                <a:gd name="T11" fmla="*/ 10805 h 21589"/>
                <a:gd name="T12" fmla="+- 0 10794 37"/>
                <a:gd name="T13" fmla="*/ T12 w 21514"/>
                <a:gd name="T14" fmla="+- 0 10805 11"/>
                <a:gd name="T15" fmla="*/ 10805 h 21589"/>
              </a:gdLst>
              <a:ahLst/>
              <a:cxnLst>
                <a:cxn ang="0">
                  <a:pos x="T1" y="T3"/>
                </a:cxn>
                <a:cxn ang="0">
                  <a:pos x="T5" y="T7"/>
                </a:cxn>
                <a:cxn ang="0">
                  <a:pos x="T9" y="T11"/>
                </a:cxn>
                <a:cxn ang="0">
                  <a:pos x="T13" y="T15"/>
                </a:cxn>
              </a:cxnLst>
              <a:rect l="0" t="0" r="r" b="b"/>
              <a:pathLst>
                <a:path w="21514" h="21589">
                  <a:moveTo>
                    <a:pt x="21361" y="20641"/>
                  </a:moveTo>
                  <a:cubicBezTo>
                    <a:pt x="21548" y="20866"/>
                    <a:pt x="21562" y="21109"/>
                    <a:pt x="21408" y="21357"/>
                  </a:cubicBezTo>
                  <a:cubicBezTo>
                    <a:pt x="21319" y="21501"/>
                    <a:pt x="21195" y="21577"/>
                    <a:pt x="21038" y="21589"/>
                  </a:cubicBezTo>
                  <a:cubicBezTo>
                    <a:pt x="20963" y="21589"/>
                    <a:pt x="20895" y="21560"/>
                    <a:pt x="20836" y="21507"/>
                  </a:cubicBezTo>
                  <a:lnTo>
                    <a:pt x="15037" y="17552"/>
                  </a:lnTo>
                  <a:cubicBezTo>
                    <a:pt x="14487" y="18272"/>
                    <a:pt x="13903" y="18878"/>
                    <a:pt x="13294" y="19374"/>
                  </a:cubicBezTo>
                  <a:cubicBezTo>
                    <a:pt x="12685" y="19871"/>
                    <a:pt x="12081" y="20235"/>
                    <a:pt x="11482" y="20460"/>
                  </a:cubicBezTo>
                  <a:cubicBezTo>
                    <a:pt x="10887" y="20692"/>
                    <a:pt x="10320" y="20779"/>
                    <a:pt x="9786" y="20725"/>
                  </a:cubicBezTo>
                  <a:cubicBezTo>
                    <a:pt x="9249" y="20669"/>
                    <a:pt x="8774" y="20460"/>
                    <a:pt x="8355" y="20091"/>
                  </a:cubicBezTo>
                  <a:cubicBezTo>
                    <a:pt x="7788" y="19594"/>
                    <a:pt x="7432" y="18884"/>
                    <a:pt x="7291" y="17947"/>
                  </a:cubicBezTo>
                  <a:cubicBezTo>
                    <a:pt x="7148" y="17016"/>
                    <a:pt x="7181" y="15992"/>
                    <a:pt x="7392" y="14861"/>
                  </a:cubicBezTo>
                  <a:lnTo>
                    <a:pt x="3996" y="11855"/>
                  </a:lnTo>
                  <a:cubicBezTo>
                    <a:pt x="3427" y="12151"/>
                    <a:pt x="2883" y="12295"/>
                    <a:pt x="2366" y="12283"/>
                  </a:cubicBezTo>
                  <a:cubicBezTo>
                    <a:pt x="1843" y="12278"/>
                    <a:pt x="1387" y="12097"/>
                    <a:pt x="991" y="11745"/>
                  </a:cubicBezTo>
                  <a:cubicBezTo>
                    <a:pt x="609" y="11392"/>
                    <a:pt x="340" y="10924"/>
                    <a:pt x="178" y="10334"/>
                  </a:cubicBezTo>
                  <a:cubicBezTo>
                    <a:pt x="16" y="9745"/>
                    <a:pt x="-37" y="9085"/>
                    <a:pt x="26" y="8346"/>
                  </a:cubicBezTo>
                  <a:cubicBezTo>
                    <a:pt x="87" y="7607"/>
                    <a:pt x="253" y="6831"/>
                    <a:pt x="532" y="6022"/>
                  </a:cubicBezTo>
                  <a:cubicBezTo>
                    <a:pt x="808" y="5212"/>
                    <a:pt x="1180" y="4417"/>
                    <a:pt x="1654" y="3647"/>
                  </a:cubicBezTo>
                  <a:cubicBezTo>
                    <a:pt x="2124" y="2868"/>
                    <a:pt x="2644" y="2208"/>
                    <a:pt x="3214" y="1653"/>
                  </a:cubicBezTo>
                  <a:cubicBezTo>
                    <a:pt x="3780" y="1100"/>
                    <a:pt x="4347" y="682"/>
                    <a:pt x="4919" y="400"/>
                  </a:cubicBezTo>
                  <a:cubicBezTo>
                    <a:pt x="5485" y="127"/>
                    <a:pt x="6031" y="-11"/>
                    <a:pt x="6549" y="0"/>
                  </a:cubicBezTo>
                  <a:cubicBezTo>
                    <a:pt x="7069" y="5"/>
                    <a:pt x="7523" y="186"/>
                    <a:pt x="7912" y="539"/>
                  </a:cubicBezTo>
                  <a:cubicBezTo>
                    <a:pt x="8308" y="908"/>
                    <a:pt x="8582" y="1393"/>
                    <a:pt x="8736" y="1988"/>
                  </a:cubicBezTo>
                  <a:cubicBezTo>
                    <a:pt x="8889" y="2589"/>
                    <a:pt x="8936" y="3255"/>
                    <a:pt x="8877" y="3994"/>
                  </a:cubicBezTo>
                  <a:lnTo>
                    <a:pt x="12252" y="7034"/>
                  </a:lnTo>
                  <a:cubicBezTo>
                    <a:pt x="13081" y="6467"/>
                    <a:pt x="13885" y="6137"/>
                    <a:pt x="14662" y="6047"/>
                  </a:cubicBezTo>
                  <a:cubicBezTo>
                    <a:pt x="15440" y="5960"/>
                    <a:pt x="16112" y="6168"/>
                    <a:pt x="16679" y="6682"/>
                  </a:cubicBezTo>
                  <a:cubicBezTo>
                    <a:pt x="17091" y="7051"/>
                    <a:pt x="17391" y="7542"/>
                    <a:pt x="17583" y="8148"/>
                  </a:cubicBezTo>
                  <a:cubicBezTo>
                    <a:pt x="17773" y="8752"/>
                    <a:pt x="17859" y="9432"/>
                    <a:pt x="17845" y="10179"/>
                  </a:cubicBezTo>
                  <a:cubicBezTo>
                    <a:pt x="17829" y="10929"/>
                    <a:pt x="17717" y="11722"/>
                    <a:pt x="17503" y="12571"/>
                  </a:cubicBezTo>
                  <a:cubicBezTo>
                    <a:pt x="17290" y="13414"/>
                    <a:pt x="16979" y="14263"/>
                    <a:pt x="16569" y="15110"/>
                  </a:cubicBezTo>
                  <a:lnTo>
                    <a:pt x="21361" y="20641"/>
                  </a:lnTo>
                  <a:close/>
                  <a:moveTo>
                    <a:pt x="2087" y="9948"/>
                  </a:moveTo>
                  <a:cubicBezTo>
                    <a:pt x="2244" y="10075"/>
                    <a:pt x="2431" y="10143"/>
                    <a:pt x="2649" y="10143"/>
                  </a:cubicBezTo>
                  <a:cubicBezTo>
                    <a:pt x="2881" y="10143"/>
                    <a:pt x="3125" y="10058"/>
                    <a:pt x="3382" y="9906"/>
                  </a:cubicBezTo>
                  <a:cubicBezTo>
                    <a:pt x="3637" y="9745"/>
                    <a:pt x="3907" y="9536"/>
                    <a:pt x="4183" y="9282"/>
                  </a:cubicBezTo>
                  <a:cubicBezTo>
                    <a:pt x="4460" y="9023"/>
                    <a:pt x="4731" y="8727"/>
                    <a:pt x="4998" y="8385"/>
                  </a:cubicBezTo>
                  <a:cubicBezTo>
                    <a:pt x="5263" y="8041"/>
                    <a:pt x="5511" y="7683"/>
                    <a:pt x="5743" y="7316"/>
                  </a:cubicBezTo>
                  <a:cubicBezTo>
                    <a:pt x="5813" y="7189"/>
                    <a:pt x="5844" y="7051"/>
                    <a:pt x="5820" y="6902"/>
                  </a:cubicBezTo>
                  <a:cubicBezTo>
                    <a:pt x="5797" y="6758"/>
                    <a:pt x="5743" y="6637"/>
                    <a:pt x="5652" y="6549"/>
                  </a:cubicBezTo>
                  <a:cubicBezTo>
                    <a:pt x="5549" y="6456"/>
                    <a:pt x="5434" y="6417"/>
                    <a:pt x="5310" y="6434"/>
                  </a:cubicBezTo>
                  <a:cubicBezTo>
                    <a:pt x="5186" y="6445"/>
                    <a:pt x="5083" y="6521"/>
                    <a:pt x="5001" y="6654"/>
                  </a:cubicBezTo>
                  <a:cubicBezTo>
                    <a:pt x="4417" y="7590"/>
                    <a:pt x="3902" y="8236"/>
                    <a:pt x="3455" y="8588"/>
                  </a:cubicBezTo>
                  <a:cubicBezTo>
                    <a:pt x="3005" y="8935"/>
                    <a:pt x="2736" y="9093"/>
                    <a:pt x="2647" y="9057"/>
                  </a:cubicBezTo>
                  <a:cubicBezTo>
                    <a:pt x="2541" y="8969"/>
                    <a:pt x="2424" y="8935"/>
                    <a:pt x="2298" y="8964"/>
                  </a:cubicBezTo>
                  <a:cubicBezTo>
                    <a:pt x="2171" y="8989"/>
                    <a:pt x="2070" y="9057"/>
                    <a:pt x="1996" y="9167"/>
                  </a:cubicBezTo>
                  <a:cubicBezTo>
                    <a:pt x="1923" y="9294"/>
                    <a:pt x="1895" y="9432"/>
                    <a:pt x="1918" y="9578"/>
                  </a:cubicBezTo>
                  <a:cubicBezTo>
                    <a:pt x="1942" y="9728"/>
                    <a:pt x="1998" y="9849"/>
                    <a:pt x="2087" y="9948"/>
                  </a:cubicBezTo>
                  <a:moveTo>
                    <a:pt x="9299" y="14647"/>
                  </a:moveTo>
                  <a:cubicBezTo>
                    <a:pt x="9357" y="14720"/>
                    <a:pt x="9444" y="14757"/>
                    <a:pt x="9554" y="14757"/>
                  </a:cubicBezTo>
                  <a:cubicBezTo>
                    <a:pt x="9704" y="14757"/>
                    <a:pt x="9828" y="14681"/>
                    <a:pt x="9924" y="14526"/>
                  </a:cubicBezTo>
                  <a:cubicBezTo>
                    <a:pt x="9999" y="14399"/>
                    <a:pt x="10029" y="14266"/>
                    <a:pt x="10011" y="14131"/>
                  </a:cubicBezTo>
                  <a:cubicBezTo>
                    <a:pt x="9999" y="13993"/>
                    <a:pt x="9940" y="13877"/>
                    <a:pt x="9835" y="13784"/>
                  </a:cubicBezTo>
                  <a:lnTo>
                    <a:pt x="5945" y="10301"/>
                  </a:lnTo>
                  <a:cubicBezTo>
                    <a:pt x="5825" y="10428"/>
                    <a:pt x="5701" y="10549"/>
                    <a:pt x="5579" y="10670"/>
                  </a:cubicBezTo>
                  <a:cubicBezTo>
                    <a:pt x="5457" y="10791"/>
                    <a:pt x="5333" y="10901"/>
                    <a:pt x="5216" y="10989"/>
                  </a:cubicBezTo>
                  <a:lnTo>
                    <a:pt x="9299" y="14647"/>
                  </a:lnTo>
                  <a:close/>
                  <a:moveTo>
                    <a:pt x="14353" y="15028"/>
                  </a:moveTo>
                  <a:cubicBezTo>
                    <a:pt x="14428" y="14918"/>
                    <a:pt x="14459" y="14791"/>
                    <a:pt x="14444" y="14641"/>
                  </a:cubicBezTo>
                  <a:cubicBezTo>
                    <a:pt x="14428" y="14495"/>
                    <a:pt x="14370" y="14373"/>
                    <a:pt x="14264" y="14283"/>
                  </a:cubicBezTo>
                  <a:cubicBezTo>
                    <a:pt x="14175" y="14196"/>
                    <a:pt x="14067" y="14156"/>
                    <a:pt x="13943" y="14173"/>
                  </a:cubicBezTo>
                  <a:cubicBezTo>
                    <a:pt x="13821" y="14196"/>
                    <a:pt x="13718" y="14266"/>
                    <a:pt x="13648" y="14393"/>
                  </a:cubicBezTo>
                  <a:cubicBezTo>
                    <a:pt x="13266" y="15005"/>
                    <a:pt x="12882" y="15530"/>
                    <a:pt x="12498" y="15959"/>
                  </a:cubicBezTo>
                  <a:cubicBezTo>
                    <a:pt x="12114" y="16387"/>
                    <a:pt x="11758" y="16731"/>
                    <a:pt x="11428" y="16977"/>
                  </a:cubicBezTo>
                  <a:cubicBezTo>
                    <a:pt x="11097" y="17225"/>
                    <a:pt x="10807" y="17386"/>
                    <a:pt x="10554" y="17462"/>
                  </a:cubicBezTo>
                  <a:cubicBezTo>
                    <a:pt x="10299" y="17541"/>
                    <a:pt x="10118" y="17518"/>
                    <a:pt x="10013" y="17403"/>
                  </a:cubicBezTo>
                  <a:cubicBezTo>
                    <a:pt x="9910" y="17315"/>
                    <a:pt x="9800" y="17281"/>
                    <a:pt x="9685" y="17310"/>
                  </a:cubicBezTo>
                  <a:cubicBezTo>
                    <a:pt x="9568" y="17335"/>
                    <a:pt x="9472" y="17420"/>
                    <a:pt x="9399" y="17552"/>
                  </a:cubicBezTo>
                  <a:cubicBezTo>
                    <a:pt x="9324" y="17662"/>
                    <a:pt x="9292" y="17789"/>
                    <a:pt x="9303" y="17936"/>
                  </a:cubicBezTo>
                  <a:cubicBezTo>
                    <a:pt x="9315" y="18085"/>
                    <a:pt x="9376" y="18207"/>
                    <a:pt x="9488" y="18294"/>
                  </a:cubicBezTo>
                  <a:cubicBezTo>
                    <a:pt x="9706" y="18503"/>
                    <a:pt x="9961" y="18604"/>
                    <a:pt x="10261" y="18604"/>
                  </a:cubicBezTo>
                  <a:cubicBezTo>
                    <a:pt x="10568" y="18604"/>
                    <a:pt x="10898" y="18508"/>
                    <a:pt x="11254" y="18317"/>
                  </a:cubicBezTo>
                  <a:cubicBezTo>
                    <a:pt x="11610" y="18125"/>
                    <a:pt x="11964" y="17865"/>
                    <a:pt x="12325" y="17541"/>
                  </a:cubicBezTo>
                  <a:cubicBezTo>
                    <a:pt x="12683" y="17214"/>
                    <a:pt x="13034" y="16836"/>
                    <a:pt x="13379" y="16399"/>
                  </a:cubicBezTo>
                  <a:cubicBezTo>
                    <a:pt x="13721" y="15959"/>
                    <a:pt x="14046" y="15502"/>
                    <a:pt x="14353" y="15028"/>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7" name="AutoShape 49"/>
            <p:cNvSpPr/>
            <p:nvPr/>
          </p:nvSpPr>
          <p:spPr bwMode="auto">
            <a:xfrm>
              <a:off x="8093072" y="2952041"/>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8" name="AutoShape 50"/>
            <p:cNvSpPr/>
            <p:nvPr/>
          </p:nvSpPr>
          <p:spPr bwMode="auto">
            <a:xfrm>
              <a:off x="8579634" y="2952041"/>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65" y="10197"/>
                  </a:moveTo>
                  <a:cubicBezTo>
                    <a:pt x="15001" y="10365"/>
                    <a:pt x="15071" y="10573"/>
                    <a:pt x="15076" y="10817"/>
                  </a:cubicBezTo>
                  <a:cubicBezTo>
                    <a:pt x="15079" y="11061"/>
                    <a:pt x="15009" y="11255"/>
                    <a:pt x="14865" y="11407"/>
                  </a:cubicBezTo>
                  <a:lnTo>
                    <a:pt x="7797" y="19179"/>
                  </a:lnTo>
                  <a:cubicBezTo>
                    <a:pt x="7642" y="19350"/>
                    <a:pt x="7460" y="19435"/>
                    <a:pt x="7247" y="19435"/>
                  </a:cubicBezTo>
                  <a:cubicBezTo>
                    <a:pt x="7180" y="19435"/>
                    <a:pt x="7078" y="19414"/>
                    <a:pt x="6940" y="19379"/>
                  </a:cubicBezTo>
                  <a:cubicBezTo>
                    <a:pt x="6625" y="19229"/>
                    <a:pt x="6467" y="18962"/>
                    <a:pt x="6467" y="18577"/>
                  </a:cubicBezTo>
                  <a:lnTo>
                    <a:pt x="6467" y="14486"/>
                  </a:lnTo>
                  <a:lnTo>
                    <a:pt x="996" y="14486"/>
                  </a:lnTo>
                  <a:cubicBezTo>
                    <a:pt x="715" y="14486"/>
                    <a:pt x="477" y="14380"/>
                    <a:pt x="285" y="14168"/>
                  </a:cubicBezTo>
                  <a:cubicBezTo>
                    <a:pt x="93" y="13957"/>
                    <a:pt x="0" y="13698"/>
                    <a:pt x="0" y="13390"/>
                  </a:cubicBezTo>
                  <a:lnTo>
                    <a:pt x="0" y="8215"/>
                  </a:lnTo>
                  <a:cubicBezTo>
                    <a:pt x="0" y="7903"/>
                    <a:pt x="93" y="7651"/>
                    <a:pt x="285" y="7448"/>
                  </a:cubicBezTo>
                  <a:cubicBezTo>
                    <a:pt x="475" y="7245"/>
                    <a:pt x="712" y="7146"/>
                    <a:pt x="996" y="7146"/>
                  </a:cubicBezTo>
                  <a:lnTo>
                    <a:pt x="6467" y="7146"/>
                  </a:lnTo>
                  <a:lnTo>
                    <a:pt x="6467" y="3025"/>
                  </a:lnTo>
                  <a:cubicBezTo>
                    <a:pt x="6467" y="2640"/>
                    <a:pt x="6624" y="2376"/>
                    <a:pt x="6940" y="2223"/>
                  </a:cubicBezTo>
                  <a:cubicBezTo>
                    <a:pt x="7273" y="2094"/>
                    <a:pt x="7556" y="2158"/>
                    <a:pt x="7797" y="2420"/>
                  </a:cubicBezTo>
                  <a:lnTo>
                    <a:pt x="14865" y="10197"/>
                  </a:lnTo>
                  <a:close/>
                  <a:moveTo>
                    <a:pt x="17663" y="0"/>
                  </a:moveTo>
                  <a:cubicBezTo>
                    <a:pt x="18200" y="0"/>
                    <a:pt x="18708" y="114"/>
                    <a:pt x="19178" y="343"/>
                  </a:cubicBezTo>
                  <a:cubicBezTo>
                    <a:pt x="19653" y="572"/>
                    <a:pt x="20067" y="884"/>
                    <a:pt x="20425" y="1265"/>
                  </a:cubicBezTo>
                  <a:cubicBezTo>
                    <a:pt x="20782" y="1647"/>
                    <a:pt x="21068" y="2105"/>
                    <a:pt x="21282" y="2634"/>
                  </a:cubicBezTo>
                  <a:cubicBezTo>
                    <a:pt x="21493" y="3166"/>
                    <a:pt x="21599" y="3727"/>
                    <a:pt x="21599" y="4317"/>
                  </a:cubicBezTo>
                  <a:lnTo>
                    <a:pt x="21599" y="17282"/>
                  </a:lnTo>
                  <a:cubicBezTo>
                    <a:pt x="21599" y="17869"/>
                    <a:pt x="21493" y="18424"/>
                    <a:pt x="21282" y="18947"/>
                  </a:cubicBezTo>
                  <a:cubicBezTo>
                    <a:pt x="21068" y="19467"/>
                    <a:pt x="20780" y="19922"/>
                    <a:pt x="20425" y="20319"/>
                  </a:cubicBezTo>
                  <a:cubicBezTo>
                    <a:pt x="20067" y="20712"/>
                    <a:pt x="19653" y="21021"/>
                    <a:pt x="19186" y="21253"/>
                  </a:cubicBezTo>
                  <a:cubicBezTo>
                    <a:pt x="18716" y="21482"/>
                    <a:pt x="18208" y="21599"/>
                    <a:pt x="17663" y="21599"/>
                  </a:cubicBezTo>
                  <a:lnTo>
                    <a:pt x="11784" y="21599"/>
                  </a:lnTo>
                  <a:lnTo>
                    <a:pt x="11784" y="18886"/>
                  </a:lnTo>
                  <a:lnTo>
                    <a:pt x="17663" y="18886"/>
                  </a:lnTo>
                  <a:cubicBezTo>
                    <a:pt x="18064" y="18886"/>
                    <a:pt x="18409" y="18727"/>
                    <a:pt x="18700" y="18413"/>
                  </a:cubicBezTo>
                  <a:cubicBezTo>
                    <a:pt x="18991" y="18098"/>
                    <a:pt x="19135" y="17720"/>
                    <a:pt x="19135" y="17282"/>
                  </a:cubicBezTo>
                  <a:lnTo>
                    <a:pt x="19135" y="4317"/>
                  </a:lnTo>
                  <a:cubicBezTo>
                    <a:pt x="19135" y="3874"/>
                    <a:pt x="18991" y="3498"/>
                    <a:pt x="18708" y="3183"/>
                  </a:cubicBezTo>
                  <a:cubicBezTo>
                    <a:pt x="18422" y="2872"/>
                    <a:pt x="18075" y="2713"/>
                    <a:pt x="17663" y="2713"/>
                  </a:cubicBezTo>
                  <a:lnTo>
                    <a:pt x="11784" y="2713"/>
                  </a:lnTo>
                  <a:lnTo>
                    <a:pt x="11784" y="0"/>
                  </a:lnTo>
                  <a:lnTo>
                    <a:pt x="17663" y="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49" name="AutoShape 51"/>
            <p:cNvSpPr/>
            <p:nvPr/>
          </p:nvSpPr>
          <p:spPr bwMode="auto">
            <a:xfrm>
              <a:off x="1264303" y="3330124"/>
              <a:ext cx="205801" cy="199878"/>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0" name="AutoShape 52"/>
            <p:cNvSpPr/>
            <p:nvPr/>
          </p:nvSpPr>
          <p:spPr bwMode="auto">
            <a:xfrm>
              <a:off x="1791318" y="3324504"/>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14020"/>
                  </a:moveTo>
                  <a:cubicBezTo>
                    <a:pt x="20951" y="14020"/>
                    <a:pt x="21161" y="14125"/>
                    <a:pt x="21335" y="14334"/>
                  </a:cubicBezTo>
                  <a:cubicBezTo>
                    <a:pt x="21511" y="14548"/>
                    <a:pt x="21599" y="14810"/>
                    <a:pt x="21599" y="15115"/>
                  </a:cubicBezTo>
                  <a:lnTo>
                    <a:pt x="21599" y="20504"/>
                  </a:lnTo>
                  <a:cubicBezTo>
                    <a:pt x="21599" y="20815"/>
                    <a:pt x="21511" y="21071"/>
                    <a:pt x="21335" y="21285"/>
                  </a:cubicBezTo>
                  <a:cubicBezTo>
                    <a:pt x="21161" y="21494"/>
                    <a:pt x="20951" y="21599"/>
                    <a:pt x="20708" y="21599"/>
                  </a:cubicBezTo>
                  <a:lnTo>
                    <a:pt x="16197" y="21599"/>
                  </a:lnTo>
                  <a:cubicBezTo>
                    <a:pt x="15940" y="21599"/>
                    <a:pt x="15729" y="21494"/>
                    <a:pt x="15563" y="21285"/>
                  </a:cubicBezTo>
                  <a:cubicBezTo>
                    <a:pt x="15399" y="21071"/>
                    <a:pt x="15316" y="20815"/>
                    <a:pt x="15316" y="20504"/>
                  </a:cubicBezTo>
                  <a:lnTo>
                    <a:pt x="15316" y="15115"/>
                  </a:lnTo>
                  <a:cubicBezTo>
                    <a:pt x="15316" y="14810"/>
                    <a:pt x="15399" y="14548"/>
                    <a:pt x="15570" y="14334"/>
                  </a:cubicBezTo>
                  <a:cubicBezTo>
                    <a:pt x="15737" y="14125"/>
                    <a:pt x="15945" y="14020"/>
                    <a:pt x="16197" y="14020"/>
                  </a:cubicBezTo>
                  <a:lnTo>
                    <a:pt x="17788" y="14020"/>
                  </a:lnTo>
                  <a:lnTo>
                    <a:pt x="17788" y="11869"/>
                  </a:lnTo>
                  <a:cubicBezTo>
                    <a:pt x="17788" y="11699"/>
                    <a:pt x="17707" y="11610"/>
                    <a:pt x="17543" y="11602"/>
                  </a:cubicBezTo>
                  <a:lnTo>
                    <a:pt x="11473" y="11602"/>
                  </a:lnTo>
                  <a:lnTo>
                    <a:pt x="11473" y="14019"/>
                  </a:lnTo>
                  <a:lnTo>
                    <a:pt x="13054" y="14019"/>
                  </a:lnTo>
                  <a:cubicBezTo>
                    <a:pt x="13296" y="14019"/>
                    <a:pt x="13507" y="14125"/>
                    <a:pt x="13681" y="14334"/>
                  </a:cubicBezTo>
                  <a:cubicBezTo>
                    <a:pt x="13857" y="14548"/>
                    <a:pt x="13945" y="14810"/>
                    <a:pt x="13945" y="15115"/>
                  </a:cubicBezTo>
                  <a:lnTo>
                    <a:pt x="13945" y="20504"/>
                  </a:lnTo>
                  <a:cubicBezTo>
                    <a:pt x="13945" y="20815"/>
                    <a:pt x="13857" y="21071"/>
                    <a:pt x="13681" y="21285"/>
                  </a:cubicBezTo>
                  <a:cubicBezTo>
                    <a:pt x="13507" y="21494"/>
                    <a:pt x="13296" y="21599"/>
                    <a:pt x="13054" y="21599"/>
                  </a:cubicBezTo>
                  <a:lnTo>
                    <a:pt x="8543" y="21599"/>
                  </a:lnTo>
                  <a:cubicBezTo>
                    <a:pt x="8298" y="21599"/>
                    <a:pt x="8090" y="21494"/>
                    <a:pt x="7913" y="21285"/>
                  </a:cubicBezTo>
                  <a:cubicBezTo>
                    <a:pt x="7740" y="21071"/>
                    <a:pt x="7651" y="20815"/>
                    <a:pt x="7651" y="20504"/>
                  </a:cubicBezTo>
                  <a:lnTo>
                    <a:pt x="7651" y="15115"/>
                  </a:lnTo>
                  <a:cubicBezTo>
                    <a:pt x="7651" y="14810"/>
                    <a:pt x="7740" y="14548"/>
                    <a:pt x="7913" y="14334"/>
                  </a:cubicBezTo>
                  <a:cubicBezTo>
                    <a:pt x="8090" y="14125"/>
                    <a:pt x="8298" y="14019"/>
                    <a:pt x="8543" y="14019"/>
                  </a:cubicBezTo>
                  <a:lnTo>
                    <a:pt x="10124" y="14019"/>
                  </a:lnTo>
                  <a:lnTo>
                    <a:pt x="10124" y="11602"/>
                  </a:lnTo>
                  <a:lnTo>
                    <a:pt x="4056" y="11602"/>
                  </a:lnTo>
                  <a:cubicBezTo>
                    <a:pt x="3901" y="11602"/>
                    <a:pt x="3821" y="11690"/>
                    <a:pt x="3821" y="11869"/>
                  </a:cubicBezTo>
                  <a:lnTo>
                    <a:pt x="3821" y="14020"/>
                  </a:lnTo>
                  <a:lnTo>
                    <a:pt x="5402" y="14020"/>
                  </a:lnTo>
                  <a:cubicBezTo>
                    <a:pt x="5661" y="14020"/>
                    <a:pt x="5874" y="14125"/>
                    <a:pt x="6053" y="14334"/>
                  </a:cubicBezTo>
                  <a:cubicBezTo>
                    <a:pt x="6229" y="14548"/>
                    <a:pt x="6315" y="14810"/>
                    <a:pt x="6315" y="15115"/>
                  </a:cubicBezTo>
                  <a:lnTo>
                    <a:pt x="6315" y="20504"/>
                  </a:lnTo>
                  <a:cubicBezTo>
                    <a:pt x="6315" y="20815"/>
                    <a:pt x="6229" y="21071"/>
                    <a:pt x="6053" y="21285"/>
                  </a:cubicBezTo>
                  <a:cubicBezTo>
                    <a:pt x="5877" y="21494"/>
                    <a:pt x="5664" y="21599"/>
                    <a:pt x="5402" y="21599"/>
                  </a:cubicBezTo>
                  <a:lnTo>
                    <a:pt x="913" y="21599"/>
                  </a:lnTo>
                  <a:cubicBezTo>
                    <a:pt x="658" y="21599"/>
                    <a:pt x="440" y="21494"/>
                    <a:pt x="261" y="21285"/>
                  </a:cubicBezTo>
                  <a:cubicBezTo>
                    <a:pt x="88" y="21071"/>
                    <a:pt x="0" y="20815"/>
                    <a:pt x="0" y="20504"/>
                  </a:cubicBezTo>
                  <a:lnTo>
                    <a:pt x="0" y="15115"/>
                  </a:lnTo>
                  <a:cubicBezTo>
                    <a:pt x="0" y="14810"/>
                    <a:pt x="88" y="14548"/>
                    <a:pt x="261" y="14334"/>
                  </a:cubicBezTo>
                  <a:cubicBezTo>
                    <a:pt x="438" y="14125"/>
                    <a:pt x="656" y="14020"/>
                    <a:pt x="913" y="14020"/>
                  </a:cubicBezTo>
                  <a:lnTo>
                    <a:pt x="2472" y="14020"/>
                  </a:lnTo>
                  <a:lnTo>
                    <a:pt x="2472" y="11869"/>
                  </a:lnTo>
                  <a:cubicBezTo>
                    <a:pt x="2472" y="11352"/>
                    <a:pt x="2629" y="10911"/>
                    <a:pt x="2942" y="10544"/>
                  </a:cubicBezTo>
                  <a:cubicBezTo>
                    <a:pt x="3253" y="10180"/>
                    <a:pt x="3622" y="9997"/>
                    <a:pt x="4053" y="9997"/>
                  </a:cubicBezTo>
                  <a:lnTo>
                    <a:pt x="10121" y="9997"/>
                  </a:lnTo>
                  <a:lnTo>
                    <a:pt x="10121" y="7550"/>
                  </a:lnTo>
                  <a:lnTo>
                    <a:pt x="8540" y="7550"/>
                  </a:lnTo>
                  <a:cubicBezTo>
                    <a:pt x="8295" y="7550"/>
                    <a:pt x="8087" y="7450"/>
                    <a:pt x="7911" y="7248"/>
                  </a:cubicBezTo>
                  <a:cubicBezTo>
                    <a:pt x="7737" y="7045"/>
                    <a:pt x="7649" y="6789"/>
                    <a:pt x="7649" y="6484"/>
                  </a:cubicBezTo>
                  <a:lnTo>
                    <a:pt x="7649" y="1066"/>
                  </a:lnTo>
                  <a:cubicBezTo>
                    <a:pt x="7649" y="775"/>
                    <a:pt x="7737" y="522"/>
                    <a:pt x="7911" y="314"/>
                  </a:cubicBezTo>
                  <a:cubicBezTo>
                    <a:pt x="8087" y="102"/>
                    <a:pt x="8295" y="0"/>
                    <a:pt x="8540" y="0"/>
                  </a:cubicBezTo>
                  <a:lnTo>
                    <a:pt x="13052" y="0"/>
                  </a:lnTo>
                  <a:cubicBezTo>
                    <a:pt x="13294" y="0"/>
                    <a:pt x="13504" y="102"/>
                    <a:pt x="13678" y="314"/>
                  </a:cubicBezTo>
                  <a:cubicBezTo>
                    <a:pt x="13854" y="522"/>
                    <a:pt x="13943" y="775"/>
                    <a:pt x="13943" y="1066"/>
                  </a:cubicBezTo>
                  <a:lnTo>
                    <a:pt x="13943" y="6484"/>
                  </a:lnTo>
                  <a:cubicBezTo>
                    <a:pt x="13943" y="6789"/>
                    <a:pt x="13854" y="7045"/>
                    <a:pt x="13678" y="7248"/>
                  </a:cubicBezTo>
                  <a:cubicBezTo>
                    <a:pt x="13504" y="7450"/>
                    <a:pt x="13294" y="7550"/>
                    <a:pt x="13052" y="7550"/>
                  </a:cubicBezTo>
                  <a:lnTo>
                    <a:pt x="11470" y="7550"/>
                  </a:lnTo>
                  <a:lnTo>
                    <a:pt x="11470" y="9997"/>
                  </a:lnTo>
                  <a:lnTo>
                    <a:pt x="17541" y="9997"/>
                  </a:lnTo>
                  <a:cubicBezTo>
                    <a:pt x="17969" y="9997"/>
                    <a:pt x="18339" y="10177"/>
                    <a:pt x="18652" y="10538"/>
                  </a:cubicBezTo>
                  <a:cubicBezTo>
                    <a:pt x="18966" y="10899"/>
                    <a:pt x="19122" y="11343"/>
                    <a:pt x="19122" y="11869"/>
                  </a:cubicBezTo>
                  <a:lnTo>
                    <a:pt x="19122" y="14020"/>
                  </a:lnTo>
                  <a:lnTo>
                    <a:pt x="20708" y="1402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1" name="AutoShape 53"/>
            <p:cNvSpPr/>
            <p:nvPr/>
          </p:nvSpPr>
          <p:spPr bwMode="auto">
            <a:xfrm>
              <a:off x="2344552" y="333012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2" y="9366"/>
                  </a:moveTo>
                  <a:cubicBezTo>
                    <a:pt x="969" y="9366"/>
                    <a:pt x="657" y="9262"/>
                    <a:pt x="392" y="9056"/>
                  </a:cubicBezTo>
                  <a:cubicBezTo>
                    <a:pt x="132" y="8850"/>
                    <a:pt x="0" y="8601"/>
                    <a:pt x="0" y="8310"/>
                  </a:cubicBezTo>
                  <a:cubicBezTo>
                    <a:pt x="0" y="8014"/>
                    <a:pt x="135" y="7762"/>
                    <a:pt x="403" y="7556"/>
                  </a:cubicBezTo>
                  <a:lnTo>
                    <a:pt x="9819" y="307"/>
                  </a:lnTo>
                  <a:cubicBezTo>
                    <a:pt x="10087" y="101"/>
                    <a:pt x="10410" y="0"/>
                    <a:pt x="10788" y="0"/>
                  </a:cubicBezTo>
                  <a:cubicBezTo>
                    <a:pt x="11174" y="0"/>
                    <a:pt x="11501" y="101"/>
                    <a:pt x="11772" y="307"/>
                  </a:cubicBezTo>
                  <a:lnTo>
                    <a:pt x="21192" y="7556"/>
                  </a:lnTo>
                  <a:cubicBezTo>
                    <a:pt x="21460" y="7762"/>
                    <a:pt x="21596" y="8014"/>
                    <a:pt x="21596" y="8310"/>
                  </a:cubicBezTo>
                  <a:cubicBezTo>
                    <a:pt x="21596" y="8593"/>
                    <a:pt x="21464" y="8838"/>
                    <a:pt x="21199" y="9047"/>
                  </a:cubicBezTo>
                  <a:cubicBezTo>
                    <a:pt x="20939" y="9259"/>
                    <a:pt x="20612" y="9366"/>
                    <a:pt x="20223" y="9366"/>
                  </a:cubicBezTo>
                  <a:lnTo>
                    <a:pt x="1332" y="9366"/>
                  </a:lnTo>
                  <a:close/>
                  <a:moveTo>
                    <a:pt x="20227" y="12233"/>
                  </a:moveTo>
                  <a:cubicBezTo>
                    <a:pt x="20612" y="12233"/>
                    <a:pt x="20939" y="12337"/>
                    <a:pt x="21203" y="12543"/>
                  </a:cubicBezTo>
                  <a:cubicBezTo>
                    <a:pt x="21467" y="12752"/>
                    <a:pt x="21599" y="12998"/>
                    <a:pt x="21599" y="13286"/>
                  </a:cubicBezTo>
                  <a:cubicBezTo>
                    <a:pt x="21599" y="13585"/>
                    <a:pt x="21464" y="13837"/>
                    <a:pt x="21196" y="14046"/>
                  </a:cubicBezTo>
                  <a:lnTo>
                    <a:pt x="11776" y="21289"/>
                  </a:lnTo>
                  <a:cubicBezTo>
                    <a:pt x="11508" y="21498"/>
                    <a:pt x="11181" y="21599"/>
                    <a:pt x="10792" y="21599"/>
                  </a:cubicBezTo>
                  <a:cubicBezTo>
                    <a:pt x="10403" y="21599"/>
                    <a:pt x="10084" y="21498"/>
                    <a:pt x="9823" y="21289"/>
                  </a:cubicBezTo>
                  <a:lnTo>
                    <a:pt x="407" y="14046"/>
                  </a:lnTo>
                  <a:cubicBezTo>
                    <a:pt x="139" y="13837"/>
                    <a:pt x="3" y="13585"/>
                    <a:pt x="3" y="13286"/>
                  </a:cubicBezTo>
                  <a:cubicBezTo>
                    <a:pt x="3" y="13006"/>
                    <a:pt x="135" y="12764"/>
                    <a:pt x="396" y="12549"/>
                  </a:cubicBezTo>
                  <a:cubicBezTo>
                    <a:pt x="660" y="12337"/>
                    <a:pt x="972" y="12233"/>
                    <a:pt x="1336" y="12233"/>
                  </a:cubicBezTo>
                  <a:lnTo>
                    <a:pt x="20227" y="1223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2" name="AutoShape 54"/>
            <p:cNvSpPr/>
            <p:nvPr/>
          </p:nvSpPr>
          <p:spPr bwMode="auto">
            <a:xfrm>
              <a:off x="2887579" y="3328518"/>
              <a:ext cx="225475"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27" y="0"/>
                    <a:pt x="20942" y="234"/>
                    <a:pt x="21203" y="709"/>
                  </a:cubicBezTo>
                  <a:cubicBezTo>
                    <a:pt x="21467" y="1198"/>
                    <a:pt x="21599" y="1764"/>
                    <a:pt x="21599" y="2428"/>
                  </a:cubicBezTo>
                  <a:cubicBezTo>
                    <a:pt x="21599" y="3119"/>
                    <a:pt x="21464" y="3698"/>
                    <a:pt x="21196" y="4180"/>
                  </a:cubicBezTo>
                  <a:lnTo>
                    <a:pt x="11774" y="20883"/>
                  </a:lnTo>
                  <a:cubicBezTo>
                    <a:pt x="11506" y="21359"/>
                    <a:pt x="11179" y="21599"/>
                    <a:pt x="10790" y="21599"/>
                  </a:cubicBezTo>
                  <a:cubicBezTo>
                    <a:pt x="10379" y="21599"/>
                    <a:pt x="10071" y="21359"/>
                    <a:pt x="9858" y="20883"/>
                  </a:cubicBezTo>
                  <a:lnTo>
                    <a:pt x="403" y="4180"/>
                  </a:lnTo>
                  <a:cubicBezTo>
                    <a:pt x="135" y="3698"/>
                    <a:pt x="0" y="3119"/>
                    <a:pt x="0" y="2428"/>
                  </a:cubicBezTo>
                  <a:cubicBezTo>
                    <a:pt x="0" y="1784"/>
                    <a:pt x="132" y="1224"/>
                    <a:pt x="392" y="729"/>
                  </a:cubicBezTo>
                  <a:cubicBezTo>
                    <a:pt x="657" y="240"/>
                    <a:pt x="969" y="0"/>
                    <a:pt x="1336" y="0"/>
                  </a:cubicBezTo>
                  <a:lnTo>
                    <a:pt x="20263" y="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3" name="AutoShape 55"/>
            <p:cNvSpPr/>
            <p:nvPr/>
          </p:nvSpPr>
          <p:spPr bwMode="auto">
            <a:xfrm>
              <a:off x="9052345" y="3336546"/>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599" y="18480"/>
                    <a:pt x="21599" y="19171"/>
                  </a:cubicBezTo>
                  <a:cubicBezTo>
                    <a:pt x="21599" y="19815"/>
                    <a:pt x="21467" y="20375"/>
                    <a:pt x="21203" y="20870"/>
                  </a:cubicBezTo>
                  <a:cubicBezTo>
                    <a:pt x="20942" y="21359"/>
                    <a:pt x="20627" y="21599"/>
                    <a:pt x="20263" y="21599"/>
                  </a:cubicBezTo>
                  <a:lnTo>
                    <a:pt x="1336" y="2159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4" name="AutoShape 56"/>
            <p:cNvSpPr/>
            <p:nvPr/>
          </p:nvSpPr>
          <p:spPr bwMode="auto">
            <a:xfrm>
              <a:off x="9620108" y="3326912"/>
              <a:ext cx="205801" cy="199878"/>
            </a:xfrm>
            <a:custGeom>
              <a:avLst/>
              <a:gdLst>
                <a:gd name="T0" fmla="+- 0 10800 52"/>
                <a:gd name="T1" fmla="*/ T0 w 21497"/>
                <a:gd name="T2" fmla="*/ 10772 h 21544"/>
                <a:gd name="T3" fmla="+- 0 10800 52"/>
                <a:gd name="T4" fmla="*/ T3 w 21497"/>
                <a:gd name="T5" fmla="*/ 10772 h 21544"/>
                <a:gd name="T6" fmla="+- 0 10800 52"/>
                <a:gd name="T7" fmla="*/ T6 w 21497"/>
                <a:gd name="T8" fmla="*/ 10772 h 21544"/>
                <a:gd name="T9" fmla="+- 0 10800 52"/>
                <a:gd name="T10" fmla="*/ T9 w 21497"/>
                <a:gd name="T11" fmla="*/ 10772 h 21544"/>
              </a:gdLst>
              <a:ahLst/>
              <a:cxnLst>
                <a:cxn ang="0">
                  <a:pos x="T1" y="T2"/>
                </a:cxn>
                <a:cxn ang="0">
                  <a:pos x="T4" y="T5"/>
                </a:cxn>
                <a:cxn ang="0">
                  <a:pos x="T7" y="T8"/>
                </a:cxn>
                <a:cxn ang="0">
                  <a:pos x="T10" y="T11"/>
                </a:cxn>
              </a:cxnLst>
              <a:rect l="0" t="0" r="r" b="b"/>
              <a:pathLst>
                <a:path w="21497" h="21544">
                  <a:moveTo>
                    <a:pt x="357" y="9006"/>
                  </a:moveTo>
                  <a:cubicBezTo>
                    <a:pt x="57" y="8710"/>
                    <a:pt x="-52" y="8437"/>
                    <a:pt x="22" y="8189"/>
                  </a:cubicBezTo>
                  <a:cubicBezTo>
                    <a:pt x="100" y="7941"/>
                    <a:pt x="330" y="7789"/>
                    <a:pt x="716" y="7738"/>
                  </a:cubicBezTo>
                  <a:lnTo>
                    <a:pt x="7205" y="6739"/>
                  </a:lnTo>
                  <a:lnTo>
                    <a:pt x="10113" y="551"/>
                  </a:lnTo>
                  <a:cubicBezTo>
                    <a:pt x="10284" y="183"/>
                    <a:pt x="10496" y="0"/>
                    <a:pt x="10742" y="0"/>
                  </a:cubicBezTo>
                  <a:cubicBezTo>
                    <a:pt x="10989" y="0"/>
                    <a:pt x="11203" y="180"/>
                    <a:pt x="11382" y="551"/>
                  </a:cubicBezTo>
                  <a:lnTo>
                    <a:pt x="14293" y="6739"/>
                  </a:lnTo>
                  <a:lnTo>
                    <a:pt x="20779" y="7738"/>
                  </a:lnTo>
                  <a:cubicBezTo>
                    <a:pt x="21167" y="7789"/>
                    <a:pt x="21392" y="7941"/>
                    <a:pt x="21473" y="8189"/>
                  </a:cubicBezTo>
                  <a:cubicBezTo>
                    <a:pt x="21547" y="8437"/>
                    <a:pt x="21448" y="8710"/>
                    <a:pt x="21178" y="9006"/>
                  </a:cubicBezTo>
                  <a:lnTo>
                    <a:pt x="16473" y="13804"/>
                  </a:lnTo>
                  <a:lnTo>
                    <a:pt x="17574" y="20597"/>
                  </a:lnTo>
                  <a:cubicBezTo>
                    <a:pt x="17643" y="21005"/>
                    <a:pt x="17576" y="21281"/>
                    <a:pt x="17375" y="21442"/>
                  </a:cubicBezTo>
                  <a:cubicBezTo>
                    <a:pt x="17177" y="21599"/>
                    <a:pt x="16899" y="21574"/>
                    <a:pt x="16548" y="21369"/>
                  </a:cubicBezTo>
                  <a:lnTo>
                    <a:pt x="10753" y="18172"/>
                  </a:lnTo>
                  <a:lnTo>
                    <a:pt x="4947" y="21369"/>
                  </a:lnTo>
                  <a:cubicBezTo>
                    <a:pt x="4596" y="21574"/>
                    <a:pt x="4321" y="21599"/>
                    <a:pt x="4120" y="21442"/>
                  </a:cubicBezTo>
                  <a:cubicBezTo>
                    <a:pt x="3919" y="21281"/>
                    <a:pt x="3849" y="21002"/>
                    <a:pt x="3922" y="20597"/>
                  </a:cubicBezTo>
                  <a:lnTo>
                    <a:pt x="5022" y="13804"/>
                  </a:lnTo>
                  <a:lnTo>
                    <a:pt x="357" y="9006"/>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5" name="AutoShape 57"/>
            <p:cNvSpPr/>
            <p:nvPr/>
          </p:nvSpPr>
          <p:spPr bwMode="auto">
            <a:xfrm>
              <a:off x="10183304" y="3326912"/>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0958" y="0"/>
                    <a:pt x="11088" y="62"/>
                    <a:pt x="11196" y="183"/>
                  </a:cubicBezTo>
                  <a:cubicBezTo>
                    <a:pt x="11303" y="304"/>
                    <a:pt x="11381" y="426"/>
                    <a:pt x="11435" y="553"/>
                  </a:cubicBezTo>
                  <a:lnTo>
                    <a:pt x="14364" y="6759"/>
                  </a:lnTo>
                  <a:lnTo>
                    <a:pt x="20888" y="7759"/>
                  </a:lnTo>
                  <a:cubicBezTo>
                    <a:pt x="21045" y="7795"/>
                    <a:pt x="21198" y="7852"/>
                    <a:pt x="21360" y="7934"/>
                  </a:cubicBezTo>
                  <a:cubicBezTo>
                    <a:pt x="21519" y="8016"/>
                    <a:pt x="21599" y="8160"/>
                    <a:pt x="21599" y="8366"/>
                  </a:cubicBezTo>
                  <a:cubicBezTo>
                    <a:pt x="21599" y="8493"/>
                    <a:pt x="21567" y="8611"/>
                    <a:pt x="21508" y="8724"/>
                  </a:cubicBezTo>
                  <a:cubicBezTo>
                    <a:pt x="21449" y="8837"/>
                    <a:pt x="21376" y="8939"/>
                    <a:pt x="21290" y="9026"/>
                  </a:cubicBezTo>
                  <a:lnTo>
                    <a:pt x="16556" y="13840"/>
                  </a:lnTo>
                  <a:lnTo>
                    <a:pt x="17664" y="20654"/>
                  </a:lnTo>
                  <a:cubicBezTo>
                    <a:pt x="17664" y="20687"/>
                    <a:pt x="17669" y="20730"/>
                    <a:pt x="17677" y="20775"/>
                  </a:cubicBezTo>
                  <a:cubicBezTo>
                    <a:pt x="17688" y="20820"/>
                    <a:pt x="17691" y="20874"/>
                    <a:pt x="17691" y="20936"/>
                  </a:cubicBezTo>
                  <a:cubicBezTo>
                    <a:pt x="17691" y="21120"/>
                    <a:pt x="17653" y="21272"/>
                    <a:pt x="17575" y="21402"/>
                  </a:cubicBezTo>
                  <a:cubicBezTo>
                    <a:pt x="17499" y="21535"/>
                    <a:pt x="17359" y="21599"/>
                    <a:pt x="17163" y="21599"/>
                  </a:cubicBezTo>
                  <a:cubicBezTo>
                    <a:pt x="16966" y="21599"/>
                    <a:pt x="16788" y="21540"/>
                    <a:pt x="16635" y="21424"/>
                  </a:cubicBezTo>
                  <a:lnTo>
                    <a:pt x="10802" y="18220"/>
                  </a:lnTo>
                  <a:lnTo>
                    <a:pt x="4964" y="21424"/>
                  </a:lnTo>
                  <a:cubicBezTo>
                    <a:pt x="4808" y="21532"/>
                    <a:pt x="4641" y="21591"/>
                    <a:pt x="4461" y="21599"/>
                  </a:cubicBezTo>
                  <a:cubicBezTo>
                    <a:pt x="4261" y="21599"/>
                    <a:pt x="4121" y="21535"/>
                    <a:pt x="4035" y="21402"/>
                  </a:cubicBezTo>
                  <a:cubicBezTo>
                    <a:pt x="3949" y="21272"/>
                    <a:pt x="3906" y="21119"/>
                    <a:pt x="3906" y="20936"/>
                  </a:cubicBezTo>
                  <a:cubicBezTo>
                    <a:pt x="3906" y="20885"/>
                    <a:pt x="3908" y="20831"/>
                    <a:pt x="3919" y="20781"/>
                  </a:cubicBezTo>
                  <a:cubicBezTo>
                    <a:pt x="3927" y="20733"/>
                    <a:pt x="3933" y="20688"/>
                    <a:pt x="3933" y="20654"/>
                  </a:cubicBezTo>
                  <a:lnTo>
                    <a:pt x="5040" y="13840"/>
                  </a:lnTo>
                  <a:lnTo>
                    <a:pt x="347" y="9026"/>
                  </a:lnTo>
                  <a:cubicBezTo>
                    <a:pt x="261" y="8939"/>
                    <a:pt x="180" y="8837"/>
                    <a:pt x="107" y="8724"/>
                  </a:cubicBezTo>
                  <a:cubicBezTo>
                    <a:pt x="35" y="8611"/>
                    <a:pt x="0" y="8493"/>
                    <a:pt x="0" y="8366"/>
                  </a:cubicBezTo>
                  <a:cubicBezTo>
                    <a:pt x="0" y="8160"/>
                    <a:pt x="78" y="8016"/>
                    <a:pt x="237" y="7934"/>
                  </a:cubicBezTo>
                  <a:cubicBezTo>
                    <a:pt x="398" y="7852"/>
                    <a:pt x="552" y="7795"/>
                    <a:pt x="708" y="7759"/>
                  </a:cubicBezTo>
                  <a:lnTo>
                    <a:pt x="7235" y="6759"/>
                  </a:lnTo>
                  <a:lnTo>
                    <a:pt x="10161" y="553"/>
                  </a:lnTo>
                  <a:cubicBezTo>
                    <a:pt x="10215" y="426"/>
                    <a:pt x="10301" y="304"/>
                    <a:pt x="10420" y="183"/>
                  </a:cubicBezTo>
                  <a:cubicBezTo>
                    <a:pt x="10538" y="62"/>
                    <a:pt x="10668" y="0"/>
                    <a:pt x="10800" y="0"/>
                  </a:cubicBezTo>
                  <a:moveTo>
                    <a:pt x="8612" y="8719"/>
                  </a:moveTo>
                  <a:lnTo>
                    <a:pt x="3725" y="9475"/>
                  </a:lnTo>
                  <a:lnTo>
                    <a:pt x="7260" y="13098"/>
                  </a:lnTo>
                  <a:lnTo>
                    <a:pt x="6422" y="18192"/>
                  </a:lnTo>
                  <a:lnTo>
                    <a:pt x="10802" y="15786"/>
                  </a:lnTo>
                  <a:lnTo>
                    <a:pt x="15191" y="18192"/>
                  </a:lnTo>
                  <a:lnTo>
                    <a:pt x="14342" y="13098"/>
                  </a:lnTo>
                  <a:lnTo>
                    <a:pt x="17876" y="9475"/>
                  </a:lnTo>
                  <a:lnTo>
                    <a:pt x="13000" y="8719"/>
                  </a:lnTo>
                  <a:lnTo>
                    <a:pt x="10805" y="4068"/>
                  </a:lnTo>
                  <a:lnTo>
                    <a:pt x="8612" y="871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6" name="AutoShape 59"/>
            <p:cNvSpPr/>
            <p:nvPr/>
          </p:nvSpPr>
          <p:spPr bwMode="auto">
            <a:xfrm>
              <a:off x="7133285" y="5230268"/>
              <a:ext cx="205801" cy="199878"/>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7" name="AutoShape 60"/>
            <p:cNvSpPr/>
            <p:nvPr/>
          </p:nvSpPr>
          <p:spPr bwMode="auto">
            <a:xfrm>
              <a:off x="6106715" y="3326111"/>
              <a:ext cx="225475" cy="199878"/>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8" name="AutoShape 61"/>
            <p:cNvSpPr/>
            <p:nvPr/>
          </p:nvSpPr>
          <p:spPr bwMode="auto">
            <a:xfrm>
              <a:off x="6634018" y="3325307"/>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5"/>
                    <a:pt x="21335" y="314"/>
                  </a:cubicBezTo>
                  <a:cubicBezTo>
                    <a:pt x="21511" y="528"/>
                    <a:pt x="21599" y="781"/>
                    <a:pt x="21599" y="1069"/>
                  </a:cubicBezTo>
                  <a:lnTo>
                    <a:pt x="21599" y="4117"/>
                  </a:lnTo>
                  <a:cubicBezTo>
                    <a:pt x="21599" y="4411"/>
                    <a:pt x="21511" y="4661"/>
                    <a:pt x="21335" y="4872"/>
                  </a:cubicBezTo>
                  <a:cubicBezTo>
                    <a:pt x="21161" y="5084"/>
                    <a:pt x="20943" y="5189"/>
                    <a:pt x="20684" y="5189"/>
                  </a:cubicBezTo>
                  <a:lnTo>
                    <a:pt x="891" y="5189"/>
                  </a:lnTo>
                  <a:cubicBezTo>
                    <a:pt x="646" y="5189"/>
                    <a:pt x="438" y="5084"/>
                    <a:pt x="261" y="4872"/>
                  </a:cubicBezTo>
                  <a:cubicBezTo>
                    <a:pt x="88" y="4661"/>
                    <a:pt x="0" y="4411"/>
                    <a:pt x="0" y="4117"/>
                  </a:cubicBezTo>
                  <a:lnTo>
                    <a:pt x="0" y="1069"/>
                  </a:lnTo>
                  <a:cubicBezTo>
                    <a:pt x="0" y="781"/>
                    <a:pt x="88" y="528"/>
                    <a:pt x="261" y="314"/>
                  </a:cubicBezTo>
                  <a:cubicBezTo>
                    <a:pt x="438" y="105"/>
                    <a:pt x="646" y="0"/>
                    <a:pt x="891" y="0"/>
                  </a:cubicBezTo>
                  <a:lnTo>
                    <a:pt x="20684" y="0"/>
                  </a:lnTo>
                  <a:close/>
                  <a:moveTo>
                    <a:pt x="20684" y="8212"/>
                  </a:moveTo>
                  <a:cubicBezTo>
                    <a:pt x="20941" y="8212"/>
                    <a:pt x="21159" y="8318"/>
                    <a:pt x="21335" y="8526"/>
                  </a:cubicBezTo>
                  <a:cubicBezTo>
                    <a:pt x="21511" y="8741"/>
                    <a:pt x="21599" y="8987"/>
                    <a:pt x="21599" y="9266"/>
                  </a:cubicBezTo>
                  <a:lnTo>
                    <a:pt x="21599" y="12292"/>
                  </a:lnTo>
                  <a:cubicBezTo>
                    <a:pt x="21599" y="12597"/>
                    <a:pt x="21511" y="12858"/>
                    <a:pt x="21335" y="13070"/>
                  </a:cubicBezTo>
                  <a:cubicBezTo>
                    <a:pt x="21161" y="13281"/>
                    <a:pt x="20943" y="13387"/>
                    <a:pt x="20684" y="13387"/>
                  </a:cubicBezTo>
                  <a:lnTo>
                    <a:pt x="891" y="13387"/>
                  </a:lnTo>
                  <a:cubicBezTo>
                    <a:pt x="646" y="13387"/>
                    <a:pt x="438" y="13281"/>
                    <a:pt x="261" y="13070"/>
                  </a:cubicBezTo>
                  <a:cubicBezTo>
                    <a:pt x="88" y="12859"/>
                    <a:pt x="0" y="12597"/>
                    <a:pt x="0" y="12292"/>
                  </a:cubicBezTo>
                  <a:lnTo>
                    <a:pt x="0" y="9266"/>
                  </a:lnTo>
                  <a:cubicBezTo>
                    <a:pt x="0" y="8976"/>
                    <a:pt x="88" y="8729"/>
                    <a:pt x="261" y="8520"/>
                  </a:cubicBezTo>
                  <a:cubicBezTo>
                    <a:pt x="438" y="8315"/>
                    <a:pt x="646" y="8212"/>
                    <a:pt x="891" y="8212"/>
                  </a:cubicBezTo>
                  <a:lnTo>
                    <a:pt x="20684" y="8212"/>
                  </a:lnTo>
                  <a:close/>
                  <a:moveTo>
                    <a:pt x="20684" y="16410"/>
                  </a:moveTo>
                  <a:cubicBezTo>
                    <a:pt x="20941" y="16410"/>
                    <a:pt x="21159" y="16515"/>
                    <a:pt x="21335" y="16724"/>
                  </a:cubicBezTo>
                  <a:cubicBezTo>
                    <a:pt x="21511" y="16938"/>
                    <a:pt x="21599" y="17188"/>
                    <a:pt x="21599" y="17479"/>
                  </a:cubicBezTo>
                  <a:lnTo>
                    <a:pt x="21599" y="20527"/>
                  </a:lnTo>
                  <a:cubicBezTo>
                    <a:pt x="21599" y="20821"/>
                    <a:pt x="21511" y="21071"/>
                    <a:pt x="21335" y="21282"/>
                  </a:cubicBezTo>
                  <a:cubicBezTo>
                    <a:pt x="21161" y="21491"/>
                    <a:pt x="20943" y="21599"/>
                    <a:pt x="20684" y="21599"/>
                  </a:cubicBezTo>
                  <a:lnTo>
                    <a:pt x="891" y="21599"/>
                  </a:lnTo>
                  <a:cubicBezTo>
                    <a:pt x="646" y="21599"/>
                    <a:pt x="438" y="21491"/>
                    <a:pt x="261" y="21282"/>
                  </a:cubicBezTo>
                  <a:cubicBezTo>
                    <a:pt x="88" y="21071"/>
                    <a:pt x="0" y="20821"/>
                    <a:pt x="0" y="20527"/>
                  </a:cubicBezTo>
                  <a:lnTo>
                    <a:pt x="0" y="17479"/>
                  </a:lnTo>
                  <a:cubicBezTo>
                    <a:pt x="0" y="17188"/>
                    <a:pt x="88" y="16938"/>
                    <a:pt x="261" y="16724"/>
                  </a:cubicBezTo>
                  <a:cubicBezTo>
                    <a:pt x="438" y="16515"/>
                    <a:pt x="646" y="16410"/>
                    <a:pt x="891" y="16410"/>
                  </a:cubicBezTo>
                  <a:lnTo>
                    <a:pt x="20684" y="16410"/>
                  </a:lnTo>
                  <a:close/>
                  <a:moveTo>
                    <a:pt x="20520" y="9704"/>
                  </a:moveTo>
                  <a:lnTo>
                    <a:pt x="8810" y="9704"/>
                  </a:lnTo>
                  <a:lnTo>
                    <a:pt x="8810" y="11869"/>
                  </a:lnTo>
                  <a:lnTo>
                    <a:pt x="20520" y="11869"/>
                  </a:lnTo>
                  <a:lnTo>
                    <a:pt x="20520" y="9704"/>
                  </a:lnTo>
                  <a:close/>
                  <a:moveTo>
                    <a:pt x="20520" y="17916"/>
                  </a:moveTo>
                  <a:lnTo>
                    <a:pt x="12409" y="17916"/>
                  </a:lnTo>
                  <a:lnTo>
                    <a:pt x="12409" y="20066"/>
                  </a:lnTo>
                  <a:lnTo>
                    <a:pt x="20520" y="20066"/>
                  </a:lnTo>
                  <a:lnTo>
                    <a:pt x="20520" y="17916"/>
                  </a:lnTo>
                  <a:close/>
                  <a:moveTo>
                    <a:pt x="20520" y="1533"/>
                  </a:moveTo>
                  <a:lnTo>
                    <a:pt x="16003" y="1533"/>
                  </a:lnTo>
                  <a:lnTo>
                    <a:pt x="16003" y="3683"/>
                  </a:lnTo>
                  <a:lnTo>
                    <a:pt x="20520" y="3683"/>
                  </a:lnTo>
                  <a:lnTo>
                    <a:pt x="20520" y="153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59" name="AutoShape 62"/>
            <p:cNvSpPr/>
            <p:nvPr/>
          </p:nvSpPr>
          <p:spPr bwMode="auto">
            <a:xfrm>
              <a:off x="7187293" y="3325307"/>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4" y="10049"/>
                  </a:moveTo>
                  <a:cubicBezTo>
                    <a:pt x="110" y="9662"/>
                    <a:pt x="28" y="9253"/>
                    <a:pt x="28" y="8829"/>
                  </a:cubicBezTo>
                  <a:cubicBezTo>
                    <a:pt x="28" y="8128"/>
                    <a:pt x="211" y="7492"/>
                    <a:pt x="582" y="6924"/>
                  </a:cubicBezTo>
                  <a:cubicBezTo>
                    <a:pt x="494" y="6390"/>
                    <a:pt x="525" y="5854"/>
                    <a:pt x="683" y="5314"/>
                  </a:cubicBezTo>
                  <a:cubicBezTo>
                    <a:pt x="842" y="4774"/>
                    <a:pt x="1104" y="4300"/>
                    <a:pt x="1475" y="3896"/>
                  </a:cubicBezTo>
                  <a:cubicBezTo>
                    <a:pt x="1511" y="3133"/>
                    <a:pt x="1712" y="2511"/>
                    <a:pt x="2082" y="2014"/>
                  </a:cubicBezTo>
                  <a:cubicBezTo>
                    <a:pt x="2452" y="1517"/>
                    <a:pt x="2913" y="1115"/>
                    <a:pt x="3461" y="810"/>
                  </a:cubicBezTo>
                  <a:cubicBezTo>
                    <a:pt x="4012" y="502"/>
                    <a:pt x="4620" y="293"/>
                    <a:pt x="5286" y="177"/>
                  </a:cubicBezTo>
                  <a:cubicBezTo>
                    <a:pt x="5953" y="56"/>
                    <a:pt x="6603" y="0"/>
                    <a:pt x="7233" y="0"/>
                  </a:cubicBezTo>
                  <a:cubicBezTo>
                    <a:pt x="7880" y="0"/>
                    <a:pt x="8536" y="45"/>
                    <a:pt x="9189" y="132"/>
                  </a:cubicBezTo>
                  <a:cubicBezTo>
                    <a:pt x="9839" y="225"/>
                    <a:pt x="10480" y="353"/>
                    <a:pt x="11102" y="525"/>
                  </a:cubicBezTo>
                  <a:cubicBezTo>
                    <a:pt x="11735" y="706"/>
                    <a:pt x="12362" y="898"/>
                    <a:pt x="12989" y="1099"/>
                  </a:cubicBezTo>
                  <a:cubicBezTo>
                    <a:pt x="13617" y="1302"/>
                    <a:pt x="14264" y="1407"/>
                    <a:pt x="14931" y="1407"/>
                  </a:cubicBezTo>
                  <a:lnTo>
                    <a:pt x="20006" y="1407"/>
                  </a:lnTo>
                  <a:cubicBezTo>
                    <a:pt x="20447" y="1407"/>
                    <a:pt x="20822" y="1562"/>
                    <a:pt x="21133" y="1876"/>
                  </a:cubicBezTo>
                  <a:cubicBezTo>
                    <a:pt x="21444" y="2195"/>
                    <a:pt x="21599" y="2571"/>
                    <a:pt x="21599" y="3011"/>
                  </a:cubicBezTo>
                  <a:lnTo>
                    <a:pt x="21599" y="11711"/>
                  </a:lnTo>
                  <a:cubicBezTo>
                    <a:pt x="21599" y="12151"/>
                    <a:pt x="21444" y="12533"/>
                    <a:pt x="21133" y="12847"/>
                  </a:cubicBezTo>
                  <a:cubicBezTo>
                    <a:pt x="20822" y="13160"/>
                    <a:pt x="20447" y="13321"/>
                    <a:pt x="20006" y="13321"/>
                  </a:cubicBezTo>
                  <a:lnTo>
                    <a:pt x="15284" y="13321"/>
                  </a:lnTo>
                  <a:cubicBezTo>
                    <a:pt x="15044" y="13448"/>
                    <a:pt x="14846" y="13587"/>
                    <a:pt x="14702" y="13734"/>
                  </a:cubicBezTo>
                  <a:cubicBezTo>
                    <a:pt x="14558" y="13883"/>
                    <a:pt x="14405" y="14056"/>
                    <a:pt x="14241" y="14254"/>
                  </a:cubicBezTo>
                  <a:cubicBezTo>
                    <a:pt x="14097" y="14434"/>
                    <a:pt x="13950" y="14612"/>
                    <a:pt x="13803" y="14782"/>
                  </a:cubicBezTo>
                  <a:cubicBezTo>
                    <a:pt x="13653" y="14954"/>
                    <a:pt x="13495" y="15121"/>
                    <a:pt x="13323" y="15279"/>
                  </a:cubicBezTo>
                  <a:cubicBezTo>
                    <a:pt x="13026" y="15601"/>
                    <a:pt x="12681" y="15909"/>
                    <a:pt x="12297" y="16211"/>
                  </a:cubicBezTo>
                  <a:cubicBezTo>
                    <a:pt x="11907" y="16522"/>
                    <a:pt x="11616" y="16853"/>
                    <a:pt x="11416" y="17217"/>
                  </a:cubicBezTo>
                  <a:cubicBezTo>
                    <a:pt x="11189" y="17604"/>
                    <a:pt x="11051" y="18051"/>
                    <a:pt x="10997" y="18562"/>
                  </a:cubicBezTo>
                  <a:cubicBezTo>
                    <a:pt x="10941" y="19071"/>
                    <a:pt x="10859" y="19551"/>
                    <a:pt x="10746" y="20003"/>
                  </a:cubicBezTo>
                  <a:cubicBezTo>
                    <a:pt x="10633" y="20450"/>
                    <a:pt x="10438" y="20831"/>
                    <a:pt x="10152" y="21139"/>
                  </a:cubicBezTo>
                  <a:cubicBezTo>
                    <a:pt x="9867" y="21444"/>
                    <a:pt x="9384" y="21599"/>
                    <a:pt x="8697" y="21599"/>
                  </a:cubicBezTo>
                  <a:cubicBezTo>
                    <a:pt x="8146" y="21599"/>
                    <a:pt x="7643" y="21484"/>
                    <a:pt x="7188" y="21258"/>
                  </a:cubicBezTo>
                  <a:cubicBezTo>
                    <a:pt x="6733" y="21023"/>
                    <a:pt x="6349" y="20715"/>
                    <a:pt x="6038" y="20328"/>
                  </a:cubicBezTo>
                  <a:cubicBezTo>
                    <a:pt x="5730" y="19938"/>
                    <a:pt x="5484" y="19495"/>
                    <a:pt x="5309" y="18995"/>
                  </a:cubicBezTo>
                  <a:cubicBezTo>
                    <a:pt x="5134" y="18492"/>
                    <a:pt x="5043" y="17991"/>
                    <a:pt x="5043" y="17472"/>
                  </a:cubicBezTo>
                  <a:cubicBezTo>
                    <a:pt x="5043" y="16941"/>
                    <a:pt x="5123" y="16432"/>
                    <a:pt x="5281" y="15954"/>
                  </a:cubicBezTo>
                  <a:cubicBezTo>
                    <a:pt x="5439" y="15469"/>
                    <a:pt x="5626" y="14988"/>
                    <a:pt x="5840" y="14513"/>
                  </a:cubicBezTo>
                  <a:cubicBezTo>
                    <a:pt x="5527" y="14530"/>
                    <a:pt x="5210" y="14547"/>
                    <a:pt x="4902" y="14562"/>
                  </a:cubicBezTo>
                  <a:cubicBezTo>
                    <a:pt x="4591" y="14584"/>
                    <a:pt x="4275" y="14590"/>
                    <a:pt x="3961" y="14590"/>
                  </a:cubicBezTo>
                  <a:cubicBezTo>
                    <a:pt x="3464" y="14590"/>
                    <a:pt x="2978" y="14547"/>
                    <a:pt x="2506" y="14451"/>
                  </a:cubicBezTo>
                  <a:cubicBezTo>
                    <a:pt x="2031" y="14352"/>
                    <a:pt x="1613" y="14197"/>
                    <a:pt x="1243" y="13977"/>
                  </a:cubicBezTo>
                  <a:cubicBezTo>
                    <a:pt x="870" y="13756"/>
                    <a:pt x="573" y="13454"/>
                    <a:pt x="344" y="13061"/>
                  </a:cubicBezTo>
                  <a:cubicBezTo>
                    <a:pt x="113" y="12674"/>
                    <a:pt x="0" y="12191"/>
                    <a:pt x="0" y="11603"/>
                  </a:cubicBezTo>
                  <a:cubicBezTo>
                    <a:pt x="0" y="11341"/>
                    <a:pt x="22" y="11081"/>
                    <a:pt x="64" y="10826"/>
                  </a:cubicBezTo>
                  <a:cubicBezTo>
                    <a:pt x="115" y="10569"/>
                    <a:pt x="183" y="10309"/>
                    <a:pt x="274" y="10049"/>
                  </a:cubicBezTo>
                  <a:moveTo>
                    <a:pt x="2438" y="7249"/>
                  </a:moveTo>
                  <a:cubicBezTo>
                    <a:pt x="1907" y="7696"/>
                    <a:pt x="1641" y="8247"/>
                    <a:pt x="1641" y="8914"/>
                  </a:cubicBezTo>
                  <a:cubicBezTo>
                    <a:pt x="1641" y="9125"/>
                    <a:pt x="1695" y="9318"/>
                    <a:pt x="1802" y="9504"/>
                  </a:cubicBezTo>
                  <a:cubicBezTo>
                    <a:pt x="1913" y="9688"/>
                    <a:pt x="2034" y="9840"/>
                    <a:pt x="2170" y="9967"/>
                  </a:cubicBezTo>
                  <a:cubicBezTo>
                    <a:pt x="2026" y="10233"/>
                    <a:pt x="1896" y="10487"/>
                    <a:pt x="1783" y="10747"/>
                  </a:cubicBezTo>
                  <a:cubicBezTo>
                    <a:pt x="1669" y="11007"/>
                    <a:pt x="1613" y="11293"/>
                    <a:pt x="1613" y="11606"/>
                  </a:cubicBezTo>
                  <a:cubicBezTo>
                    <a:pt x="1613" y="11923"/>
                    <a:pt x="1689" y="12171"/>
                    <a:pt x="1850" y="12358"/>
                  </a:cubicBezTo>
                  <a:cubicBezTo>
                    <a:pt x="2009" y="12541"/>
                    <a:pt x="2201" y="12677"/>
                    <a:pt x="2430" y="12767"/>
                  </a:cubicBezTo>
                  <a:cubicBezTo>
                    <a:pt x="2661" y="12860"/>
                    <a:pt x="2913" y="12914"/>
                    <a:pt x="3190" y="12931"/>
                  </a:cubicBezTo>
                  <a:cubicBezTo>
                    <a:pt x="3467" y="12948"/>
                    <a:pt x="3724" y="12959"/>
                    <a:pt x="3967" y="12959"/>
                  </a:cubicBezTo>
                  <a:cubicBezTo>
                    <a:pt x="4388" y="12959"/>
                    <a:pt x="4803" y="12943"/>
                    <a:pt x="5199" y="12914"/>
                  </a:cubicBezTo>
                  <a:cubicBezTo>
                    <a:pt x="5597" y="12895"/>
                    <a:pt x="5996" y="12878"/>
                    <a:pt x="6403" y="12878"/>
                  </a:cubicBezTo>
                  <a:cubicBezTo>
                    <a:pt x="6682" y="12878"/>
                    <a:pt x="6959" y="12895"/>
                    <a:pt x="7236" y="12914"/>
                  </a:cubicBezTo>
                  <a:cubicBezTo>
                    <a:pt x="7510" y="12943"/>
                    <a:pt x="7779" y="13016"/>
                    <a:pt x="8039" y="13121"/>
                  </a:cubicBezTo>
                  <a:cubicBezTo>
                    <a:pt x="8039" y="13491"/>
                    <a:pt x="7965" y="13844"/>
                    <a:pt x="7818" y="14174"/>
                  </a:cubicBezTo>
                  <a:cubicBezTo>
                    <a:pt x="7669" y="14511"/>
                    <a:pt x="7507" y="14847"/>
                    <a:pt x="7329" y="15189"/>
                  </a:cubicBezTo>
                  <a:cubicBezTo>
                    <a:pt x="7151" y="15531"/>
                    <a:pt x="6999" y="15889"/>
                    <a:pt x="6863" y="16260"/>
                  </a:cubicBezTo>
                  <a:cubicBezTo>
                    <a:pt x="6728" y="16630"/>
                    <a:pt x="6660" y="17031"/>
                    <a:pt x="6660" y="17474"/>
                  </a:cubicBezTo>
                  <a:cubicBezTo>
                    <a:pt x="6660" y="17771"/>
                    <a:pt x="6708" y="18071"/>
                    <a:pt x="6795" y="18362"/>
                  </a:cubicBezTo>
                  <a:cubicBezTo>
                    <a:pt x="6886" y="18655"/>
                    <a:pt x="7019" y="18918"/>
                    <a:pt x="7197" y="19161"/>
                  </a:cubicBezTo>
                  <a:cubicBezTo>
                    <a:pt x="7372" y="19398"/>
                    <a:pt x="7584" y="19593"/>
                    <a:pt x="7832" y="19740"/>
                  </a:cubicBezTo>
                  <a:cubicBezTo>
                    <a:pt x="8081" y="19890"/>
                    <a:pt x="8372" y="19964"/>
                    <a:pt x="8708" y="19964"/>
                  </a:cubicBezTo>
                  <a:cubicBezTo>
                    <a:pt x="8745" y="19964"/>
                    <a:pt x="8793" y="19966"/>
                    <a:pt x="8864" y="19978"/>
                  </a:cubicBezTo>
                  <a:cubicBezTo>
                    <a:pt x="8932" y="19983"/>
                    <a:pt x="8982" y="19983"/>
                    <a:pt x="9019" y="19964"/>
                  </a:cubicBezTo>
                  <a:cubicBezTo>
                    <a:pt x="9090" y="19930"/>
                    <a:pt x="9132" y="19890"/>
                    <a:pt x="9141" y="19856"/>
                  </a:cubicBezTo>
                  <a:cubicBezTo>
                    <a:pt x="9152" y="19819"/>
                    <a:pt x="9166" y="19763"/>
                    <a:pt x="9183" y="19692"/>
                  </a:cubicBezTo>
                  <a:cubicBezTo>
                    <a:pt x="9291" y="19161"/>
                    <a:pt x="9392" y="18604"/>
                    <a:pt x="9485" y="18014"/>
                  </a:cubicBezTo>
                  <a:cubicBezTo>
                    <a:pt x="9582" y="17429"/>
                    <a:pt x="9760" y="16901"/>
                    <a:pt x="10008" y="16420"/>
                  </a:cubicBezTo>
                  <a:cubicBezTo>
                    <a:pt x="10271" y="15963"/>
                    <a:pt x="10604" y="15564"/>
                    <a:pt x="11009" y="15234"/>
                  </a:cubicBezTo>
                  <a:cubicBezTo>
                    <a:pt x="11415" y="14898"/>
                    <a:pt x="11803" y="14544"/>
                    <a:pt x="12173" y="14174"/>
                  </a:cubicBezTo>
                  <a:cubicBezTo>
                    <a:pt x="12433" y="13897"/>
                    <a:pt x="12656" y="13643"/>
                    <a:pt x="12840" y="13411"/>
                  </a:cubicBezTo>
                  <a:cubicBezTo>
                    <a:pt x="13023" y="13180"/>
                    <a:pt x="13215" y="12965"/>
                    <a:pt x="13408" y="12762"/>
                  </a:cubicBezTo>
                  <a:cubicBezTo>
                    <a:pt x="13600" y="12555"/>
                    <a:pt x="13814" y="12369"/>
                    <a:pt x="14043" y="12194"/>
                  </a:cubicBezTo>
                  <a:cubicBezTo>
                    <a:pt x="14275" y="12016"/>
                    <a:pt x="14575" y="11855"/>
                    <a:pt x="14942" y="11713"/>
                  </a:cubicBezTo>
                  <a:lnTo>
                    <a:pt x="14970" y="11713"/>
                  </a:lnTo>
                  <a:lnTo>
                    <a:pt x="14970" y="3014"/>
                  </a:lnTo>
                  <a:cubicBezTo>
                    <a:pt x="14323" y="3014"/>
                    <a:pt x="13701" y="2943"/>
                    <a:pt x="13111" y="2794"/>
                  </a:cubicBezTo>
                  <a:cubicBezTo>
                    <a:pt x="12520" y="2647"/>
                    <a:pt x="11921" y="2480"/>
                    <a:pt x="11311" y="2308"/>
                  </a:cubicBezTo>
                  <a:cubicBezTo>
                    <a:pt x="10703" y="2132"/>
                    <a:pt x="10068" y="1966"/>
                    <a:pt x="9404" y="1819"/>
                  </a:cubicBezTo>
                  <a:cubicBezTo>
                    <a:pt x="8742" y="1669"/>
                    <a:pt x="8022" y="1599"/>
                    <a:pt x="7245" y="1599"/>
                  </a:cubicBezTo>
                  <a:cubicBezTo>
                    <a:pt x="6838" y="1599"/>
                    <a:pt x="6394" y="1630"/>
                    <a:pt x="5911" y="1697"/>
                  </a:cubicBezTo>
                  <a:cubicBezTo>
                    <a:pt x="5428" y="1768"/>
                    <a:pt x="4981" y="1890"/>
                    <a:pt x="4566" y="2062"/>
                  </a:cubicBezTo>
                  <a:cubicBezTo>
                    <a:pt x="4150" y="2237"/>
                    <a:pt x="3800" y="2491"/>
                    <a:pt x="3509" y="2822"/>
                  </a:cubicBezTo>
                  <a:cubicBezTo>
                    <a:pt x="3221" y="3147"/>
                    <a:pt x="3077" y="3585"/>
                    <a:pt x="3077" y="4124"/>
                  </a:cubicBezTo>
                  <a:cubicBezTo>
                    <a:pt x="3077" y="4218"/>
                    <a:pt x="3082" y="4297"/>
                    <a:pt x="3091" y="4367"/>
                  </a:cubicBezTo>
                  <a:cubicBezTo>
                    <a:pt x="3099" y="4438"/>
                    <a:pt x="3113" y="4528"/>
                    <a:pt x="3133" y="4627"/>
                  </a:cubicBezTo>
                  <a:cubicBezTo>
                    <a:pt x="2817" y="4771"/>
                    <a:pt x="2579" y="5009"/>
                    <a:pt x="2415" y="5345"/>
                  </a:cubicBezTo>
                  <a:cubicBezTo>
                    <a:pt x="2252" y="5676"/>
                    <a:pt x="2172" y="6012"/>
                    <a:pt x="2172" y="6342"/>
                  </a:cubicBezTo>
                  <a:cubicBezTo>
                    <a:pt x="2167" y="6696"/>
                    <a:pt x="2260" y="7001"/>
                    <a:pt x="2438" y="7249"/>
                  </a:cubicBezTo>
                  <a:moveTo>
                    <a:pt x="17344" y="3071"/>
                  </a:moveTo>
                  <a:cubicBezTo>
                    <a:pt x="17050" y="3071"/>
                    <a:pt x="16793" y="3170"/>
                    <a:pt x="16578" y="3373"/>
                  </a:cubicBezTo>
                  <a:cubicBezTo>
                    <a:pt x="16366" y="3579"/>
                    <a:pt x="16262" y="3836"/>
                    <a:pt x="16262" y="4153"/>
                  </a:cubicBezTo>
                  <a:cubicBezTo>
                    <a:pt x="16262" y="4449"/>
                    <a:pt x="16366" y="4704"/>
                    <a:pt x="16578" y="4918"/>
                  </a:cubicBezTo>
                  <a:cubicBezTo>
                    <a:pt x="16790" y="5130"/>
                    <a:pt x="17047" y="5235"/>
                    <a:pt x="17344" y="5235"/>
                  </a:cubicBezTo>
                  <a:cubicBezTo>
                    <a:pt x="17658" y="5235"/>
                    <a:pt x="17918" y="5130"/>
                    <a:pt x="18121" y="4918"/>
                  </a:cubicBezTo>
                  <a:cubicBezTo>
                    <a:pt x="18322" y="4704"/>
                    <a:pt x="18423" y="4449"/>
                    <a:pt x="18423" y="4153"/>
                  </a:cubicBezTo>
                  <a:cubicBezTo>
                    <a:pt x="18423" y="3836"/>
                    <a:pt x="18322" y="3579"/>
                    <a:pt x="18121" y="3373"/>
                  </a:cubicBezTo>
                  <a:cubicBezTo>
                    <a:pt x="17920" y="3170"/>
                    <a:pt x="17660" y="3071"/>
                    <a:pt x="17344" y="3071"/>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0" name="AutoShape 63"/>
            <p:cNvSpPr/>
            <p:nvPr/>
          </p:nvSpPr>
          <p:spPr bwMode="auto">
            <a:xfrm>
              <a:off x="3414212" y="523026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1" name="AutoShape 64"/>
            <p:cNvSpPr/>
            <p:nvPr/>
          </p:nvSpPr>
          <p:spPr bwMode="auto">
            <a:xfrm>
              <a:off x="3993718" y="523026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2" name="AutoShape 65"/>
            <p:cNvSpPr/>
            <p:nvPr/>
          </p:nvSpPr>
          <p:spPr bwMode="auto">
            <a:xfrm>
              <a:off x="4539584" y="5230268"/>
              <a:ext cx="204978" cy="199878"/>
            </a:xfrm>
            <a:custGeom>
              <a:avLst/>
              <a:gdLst>
                <a:gd name="T0" fmla="*/ 10795 w 21590"/>
                <a:gd name="T1" fmla="*/ 10800 h 21600"/>
                <a:gd name="T2" fmla="*/ 10795 w 21590"/>
                <a:gd name="T3" fmla="*/ 10800 h 21600"/>
                <a:gd name="T4" fmla="*/ 10795 w 21590"/>
                <a:gd name="T5" fmla="*/ 10800 h 21600"/>
                <a:gd name="T6" fmla="*/ 10795 w 21590"/>
                <a:gd name="T7" fmla="*/ 10800 h 21600"/>
              </a:gdLst>
              <a:ahLst/>
              <a:cxnLst>
                <a:cxn ang="0">
                  <a:pos x="T0" y="T1"/>
                </a:cxn>
                <a:cxn ang="0">
                  <a:pos x="T2" y="T3"/>
                </a:cxn>
                <a:cxn ang="0">
                  <a:pos x="T4" y="T5"/>
                </a:cxn>
                <a:cxn ang="0">
                  <a:pos x="T6" y="T7"/>
                </a:cxn>
              </a:cxnLst>
              <a:rect l="0" t="0" r="r" b="b"/>
              <a:pathLst>
                <a:path w="21590" h="21600">
                  <a:moveTo>
                    <a:pt x="21292" y="12679"/>
                  </a:moveTo>
                  <a:cubicBezTo>
                    <a:pt x="21501" y="12885"/>
                    <a:pt x="21600" y="13136"/>
                    <a:pt x="21588" y="13436"/>
                  </a:cubicBezTo>
                  <a:cubicBezTo>
                    <a:pt x="21588" y="13662"/>
                    <a:pt x="21518" y="13865"/>
                    <a:pt x="21374" y="14043"/>
                  </a:cubicBezTo>
                  <a:cubicBezTo>
                    <a:pt x="21230" y="14224"/>
                    <a:pt x="21046" y="14342"/>
                    <a:pt x="20820" y="14393"/>
                  </a:cubicBezTo>
                  <a:lnTo>
                    <a:pt x="18197" y="15057"/>
                  </a:lnTo>
                  <a:cubicBezTo>
                    <a:pt x="18250" y="15220"/>
                    <a:pt x="18318" y="15438"/>
                    <a:pt x="18400" y="15706"/>
                  </a:cubicBezTo>
                  <a:cubicBezTo>
                    <a:pt x="18479" y="15977"/>
                    <a:pt x="18564" y="16254"/>
                    <a:pt x="18649" y="16531"/>
                  </a:cubicBezTo>
                  <a:cubicBezTo>
                    <a:pt x="18736" y="16810"/>
                    <a:pt x="18809" y="17081"/>
                    <a:pt x="18874" y="17333"/>
                  </a:cubicBezTo>
                  <a:cubicBezTo>
                    <a:pt x="18937" y="17592"/>
                    <a:pt x="18968" y="17801"/>
                    <a:pt x="18968" y="17962"/>
                  </a:cubicBezTo>
                  <a:cubicBezTo>
                    <a:pt x="18968" y="18225"/>
                    <a:pt x="18872" y="18459"/>
                    <a:pt x="18677" y="18660"/>
                  </a:cubicBezTo>
                  <a:cubicBezTo>
                    <a:pt x="18482" y="18860"/>
                    <a:pt x="18245" y="18965"/>
                    <a:pt x="17968" y="18965"/>
                  </a:cubicBezTo>
                  <a:cubicBezTo>
                    <a:pt x="17804" y="18965"/>
                    <a:pt x="17592" y="18934"/>
                    <a:pt x="17333" y="18869"/>
                  </a:cubicBezTo>
                  <a:cubicBezTo>
                    <a:pt x="17070" y="18807"/>
                    <a:pt x="16802" y="18733"/>
                    <a:pt x="16525" y="18646"/>
                  </a:cubicBezTo>
                  <a:cubicBezTo>
                    <a:pt x="16251" y="18561"/>
                    <a:pt x="15983" y="18476"/>
                    <a:pt x="15715" y="18397"/>
                  </a:cubicBezTo>
                  <a:cubicBezTo>
                    <a:pt x="15449" y="18315"/>
                    <a:pt x="15232" y="18250"/>
                    <a:pt x="15059" y="18194"/>
                  </a:cubicBezTo>
                  <a:lnTo>
                    <a:pt x="14399" y="20817"/>
                  </a:lnTo>
                  <a:cubicBezTo>
                    <a:pt x="14345" y="21040"/>
                    <a:pt x="14223" y="21227"/>
                    <a:pt x="14040" y="21376"/>
                  </a:cubicBezTo>
                  <a:cubicBezTo>
                    <a:pt x="13854" y="21526"/>
                    <a:pt x="13650" y="21599"/>
                    <a:pt x="13424" y="21599"/>
                  </a:cubicBezTo>
                  <a:cubicBezTo>
                    <a:pt x="13128" y="21599"/>
                    <a:pt x="12879" y="21498"/>
                    <a:pt x="12682" y="21289"/>
                  </a:cubicBezTo>
                  <a:lnTo>
                    <a:pt x="10801" y="19357"/>
                  </a:lnTo>
                  <a:lnTo>
                    <a:pt x="8881" y="21289"/>
                  </a:lnTo>
                  <a:cubicBezTo>
                    <a:pt x="8720" y="21498"/>
                    <a:pt x="8480" y="21599"/>
                    <a:pt x="8166" y="21599"/>
                  </a:cubicBezTo>
                  <a:cubicBezTo>
                    <a:pt x="7940" y="21599"/>
                    <a:pt x="7737" y="21526"/>
                    <a:pt x="7556" y="21376"/>
                  </a:cubicBezTo>
                  <a:cubicBezTo>
                    <a:pt x="7378" y="21227"/>
                    <a:pt x="7254" y="21040"/>
                    <a:pt x="7192" y="20817"/>
                  </a:cubicBezTo>
                  <a:lnTo>
                    <a:pt x="6528" y="18194"/>
                  </a:lnTo>
                  <a:cubicBezTo>
                    <a:pt x="6367" y="18250"/>
                    <a:pt x="6153" y="18315"/>
                    <a:pt x="5887" y="18397"/>
                  </a:cubicBezTo>
                  <a:cubicBezTo>
                    <a:pt x="5622" y="18479"/>
                    <a:pt x="5348" y="18561"/>
                    <a:pt x="5068" y="18646"/>
                  </a:cubicBezTo>
                  <a:cubicBezTo>
                    <a:pt x="4792" y="18733"/>
                    <a:pt x="4523" y="18807"/>
                    <a:pt x="4266" y="18869"/>
                  </a:cubicBezTo>
                  <a:cubicBezTo>
                    <a:pt x="4009" y="18934"/>
                    <a:pt x="3795" y="18965"/>
                    <a:pt x="3623" y="18965"/>
                  </a:cubicBezTo>
                  <a:cubicBezTo>
                    <a:pt x="3346" y="18965"/>
                    <a:pt x="3111" y="18860"/>
                    <a:pt x="2922" y="18660"/>
                  </a:cubicBezTo>
                  <a:cubicBezTo>
                    <a:pt x="2730" y="18459"/>
                    <a:pt x="2637" y="18225"/>
                    <a:pt x="2637" y="17962"/>
                  </a:cubicBezTo>
                  <a:cubicBezTo>
                    <a:pt x="2637" y="17801"/>
                    <a:pt x="2668" y="17592"/>
                    <a:pt x="2730" y="17333"/>
                  </a:cubicBezTo>
                  <a:cubicBezTo>
                    <a:pt x="2795" y="17081"/>
                    <a:pt x="2866" y="16810"/>
                    <a:pt x="2948" y="16531"/>
                  </a:cubicBezTo>
                  <a:cubicBezTo>
                    <a:pt x="3030" y="16254"/>
                    <a:pt x="3111" y="15980"/>
                    <a:pt x="3196" y="15712"/>
                  </a:cubicBezTo>
                  <a:cubicBezTo>
                    <a:pt x="3284" y="15446"/>
                    <a:pt x="3351" y="15229"/>
                    <a:pt x="3408" y="15057"/>
                  </a:cubicBezTo>
                  <a:lnTo>
                    <a:pt x="770" y="14393"/>
                  </a:lnTo>
                  <a:cubicBezTo>
                    <a:pt x="545" y="14342"/>
                    <a:pt x="361" y="14224"/>
                    <a:pt x="217" y="14034"/>
                  </a:cubicBezTo>
                  <a:cubicBezTo>
                    <a:pt x="73" y="13854"/>
                    <a:pt x="0" y="13650"/>
                    <a:pt x="0" y="13436"/>
                  </a:cubicBezTo>
                  <a:cubicBezTo>
                    <a:pt x="0" y="13136"/>
                    <a:pt x="104" y="12885"/>
                    <a:pt x="310" y="12679"/>
                  </a:cubicBezTo>
                  <a:lnTo>
                    <a:pt x="2245" y="10798"/>
                  </a:lnTo>
                  <a:lnTo>
                    <a:pt x="310" y="8920"/>
                  </a:lnTo>
                  <a:cubicBezTo>
                    <a:pt x="104" y="8714"/>
                    <a:pt x="0" y="8460"/>
                    <a:pt x="0" y="8160"/>
                  </a:cubicBezTo>
                  <a:cubicBezTo>
                    <a:pt x="0" y="7937"/>
                    <a:pt x="76" y="7734"/>
                    <a:pt x="225" y="7556"/>
                  </a:cubicBezTo>
                  <a:cubicBezTo>
                    <a:pt x="372" y="7373"/>
                    <a:pt x="556" y="7257"/>
                    <a:pt x="770" y="7203"/>
                  </a:cubicBezTo>
                  <a:lnTo>
                    <a:pt x="3408" y="6540"/>
                  </a:lnTo>
                  <a:cubicBezTo>
                    <a:pt x="3351" y="6381"/>
                    <a:pt x="3284" y="6161"/>
                    <a:pt x="3196" y="5893"/>
                  </a:cubicBezTo>
                  <a:cubicBezTo>
                    <a:pt x="3111" y="5622"/>
                    <a:pt x="3030" y="5345"/>
                    <a:pt x="2948" y="5068"/>
                  </a:cubicBezTo>
                  <a:cubicBezTo>
                    <a:pt x="2866" y="4786"/>
                    <a:pt x="2795" y="4518"/>
                    <a:pt x="2730" y="4264"/>
                  </a:cubicBezTo>
                  <a:cubicBezTo>
                    <a:pt x="2668" y="4007"/>
                    <a:pt x="2637" y="3795"/>
                    <a:pt x="2637" y="3634"/>
                  </a:cubicBezTo>
                  <a:cubicBezTo>
                    <a:pt x="2637" y="3354"/>
                    <a:pt x="2733" y="3117"/>
                    <a:pt x="2928" y="2925"/>
                  </a:cubicBezTo>
                  <a:cubicBezTo>
                    <a:pt x="3120" y="2730"/>
                    <a:pt x="3351" y="2634"/>
                    <a:pt x="3623" y="2634"/>
                  </a:cubicBezTo>
                  <a:cubicBezTo>
                    <a:pt x="3786" y="2634"/>
                    <a:pt x="3995" y="2665"/>
                    <a:pt x="4258" y="2730"/>
                  </a:cubicBezTo>
                  <a:cubicBezTo>
                    <a:pt x="4521" y="2792"/>
                    <a:pt x="4792" y="2866"/>
                    <a:pt x="5068" y="2950"/>
                  </a:cubicBezTo>
                  <a:cubicBezTo>
                    <a:pt x="5348" y="3038"/>
                    <a:pt x="5622" y="3120"/>
                    <a:pt x="5887" y="3205"/>
                  </a:cubicBezTo>
                  <a:cubicBezTo>
                    <a:pt x="6153" y="3284"/>
                    <a:pt x="6367" y="3349"/>
                    <a:pt x="6528" y="3405"/>
                  </a:cubicBezTo>
                  <a:lnTo>
                    <a:pt x="7192" y="782"/>
                  </a:lnTo>
                  <a:cubicBezTo>
                    <a:pt x="7246" y="556"/>
                    <a:pt x="7367" y="369"/>
                    <a:pt x="7556" y="220"/>
                  </a:cubicBezTo>
                  <a:cubicBezTo>
                    <a:pt x="7748" y="70"/>
                    <a:pt x="7949" y="0"/>
                    <a:pt x="8166" y="0"/>
                  </a:cubicBezTo>
                  <a:cubicBezTo>
                    <a:pt x="8480" y="0"/>
                    <a:pt x="8720" y="101"/>
                    <a:pt x="8881" y="307"/>
                  </a:cubicBezTo>
                  <a:lnTo>
                    <a:pt x="10801" y="2242"/>
                  </a:lnTo>
                  <a:lnTo>
                    <a:pt x="12682" y="307"/>
                  </a:lnTo>
                  <a:cubicBezTo>
                    <a:pt x="12888" y="101"/>
                    <a:pt x="13128" y="0"/>
                    <a:pt x="13399" y="0"/>
                  </a:cubicBezTo>
                  <a:cubicBezTo>
                    <a:pt x="13642" y="0"/>
                    <a:pt x="13854" y="67"/>
                    <a:pt x="14040" y="208"/>
                  </a:cubicBezTo>
                  <a:cubicBezTo>
                    <a:pt x="14223" y="347"/>
                    <a:pt x="14345" y="539"/>
                    <a:pt x="14399" y="782"/>
                  </a:cubicBezTo>
                  <a:lnTo>
                    <a:pt x="15059" y="3405"/>
                  </a:lnTo>
                  <a:cubicBezTo>
                    <a:pt x="15223" y="3349"/>
                    <a:pt x="15438" y="3284"/>
                    <a:pt x="15709" y="3205"/>
                  </a:cubicBezTo>
                  <a:cubicBezTo>
                    <a:pt x="15980" y="3120"/>
                    <a:pt x="16251" y="3038"/>
                    <a:pt x="16525" y="2950"/>
                  </a:cubicBezTo>
                  <a:cubicBezTo>
                    <a:pt x="16802" y="2866"/>
                    <a:pt x="17070" y="2792"/>
                    <a:pt x="17333" y="2730"/>
                  </a:cubicBezTo>
                  <a:cubicBezTo>
                    <a:pt x="17592" y="2665"/>
                    <a:pt x="17804" y="2634"/>
                    <a:pt x="17968" y="2634"/>
                  </a:cubicBezTo>
                  <a:cubicBezTo>
                    <a:pt x="18228" y="2634"/>
                    <a:pt x="18459" y="2730"/>
                    <a:pt x="18663" y="2925"/>
                  </a:cubicBezTo>
                  <a:cubicBezTo>
                    <a:pt x="18866" y="3117"/>
                    <a:pt x="18968" y="3354"/>
                    <a:pt x="18968" y="3634"/>
                  </a:cubicBezTo>
                  <a:cubicBezTo>
                    <a:pt x="18968" y="3795"/>
                    <a:pt x="18937" y="4007"/>
                    <a:pt x="18874" y="4264"/>
                  </a:cubicBezTo>
                  <a:cubicBezTo>
                    <a:pt x="18809" y="4518"/>
                    <a:pt x="18736" y="4786"/>
                    <a:pt x="18649" y="5068"/>
                  </a:cubicBezTo>
                  <a:cubicBezTo>
                    <a:pt x="18564" y="5345"/>
                    <a:pt x="18479" y="5619"/>
                    <a:pt x="18400" y="5884"/>
                  </a:cubicBezTo>
                  <a:cubicBezTo>
                    <a:pt x="18318" y="6150"/>
                    <a:pt x="18250" y="6370"/>
                    <a:pt x="18197" y="6540"/>
                  </a:cubicBezTo>
                  <a:lnTo>
                    <a:pt x="20820" y="7203"/>
                  </a:lnTo>
                  <a:cubicBezTo>
                    <a:pt x="21046" y="7257"/>
                    <a:pt x="21230" y="7378"/>
                    <a:pt x="21374" y="7559"/>
                  </a:cubicBezTo>
                  <a:cubicBezTo>
                    <a:pt x="21518" y="7748"/>
                    <a:pt x="21588" y="7946"/>
                    <a:pt x="21588" y="8161"/>
                  </a:cubicBezTo>
                  <a:cubicBezTo>
                    <a:pt x="21588" y="8460"/>
                    <a:pt x="21489" y="8714"/>
                    <a:pt x="21292" y="8920"/>
                  </a:cubicBezTo>
                  <a:lnTo>
                    <a:pt x="19332" y="10798"/>
                  </a:lnTo>
                  <a:lnTo>
                    <a:pt x="21292" y="1267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3" name="AutoShape 66"/>
            <p:cNvSpPr/>
            <p:nvPr/>
          </p:nvSpPr>
          <p:spPr bwMode="auto">
            <a:xfrm>
              <a:off x="5087427" y="5230268"/>
              <a:ext cx="204978" cy="199878"/>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4" name="AutoShape 67"/>
            <p:cNvSpPr/>
            <p:nvPr/>
          </p:nvSpPr>
          <p:spPr bwMode="auto">
            <a:xfrm>
              <a:off x="5648851" y="5230268"/>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62" y="0"/>
                  </a:moveTo>
                  <a:cubicBezTo>
                    <a:pt x="18198" y="0"/>
                    <a:pt x="18703" y="117"/>
                    <a:pt x="19175" y="343"/>
                  </a:cubicBezTo>
                  <a:cubicBezTo>
                    <a:pt x="19651" y="575"/>
                    <a:pt x="20064" y="887"/>
                    <a:pt x="20422" y="1280"/>
                  </a:cubicBezTo>
                  <a:cubicBezTo>
                    <a:pt x="20780" y="1674"/>
                    <a:pt x="21066" y="2132"/>
                    <a:pt x="21279" y="2652"/>
                  </a:cubicBezTo>
                  <a:cubicBezTo>
                    <a:pt x="21493" y="3169"/>
                    <a:pt x="21599" y="3727"/>
                    <a:pt x="21599" y="4317"/>
                  </a:cubicBezTo>
                  <a:lnTo>
                    <a:pt x="21599" y="17282"/>
                  </a:lnTo>
                  <a:cubicBezTo>
                    <a:pt x="21599" y="17872"/>
                    <a:pt x="21493" y="18430"/>
                    <a:pt x="21279" y="18947"/>
                  </a:cubicBezTo>
                  <a:cubicBezTo>
                    <a:pt x="21066" y="19467"/>
                    <a:pt x="20780" y="19925"/>
                    <a:pt x="20422" y="20319"/>
                  </a:cubicBezTo>
                  <a:cubicBezTo>
                    <a:pt x="20064" y="20712"/>
                    <a:pt x="19651" y="21024"/>
                    <a:pt x="19183" y="21256"/>
                  </a:cubicBezTo>
                  <a:cubicBezTo>
                    <a:pt x="18714" y="21485"/>
                    <a:pt x="18209" y="21599"/>
                    <a:pt x="17662" y="21599"/>
                  </a:cubicBezTo>
                  <a:lnTo>
                    <a:pt x="3924" y="21599"/>
                  </a:lnTo>
                  <a:cubicBezTo>
                    <a:pt x="3387" y="21599"/>
                    <a:pt x="2883" y="21485"/>
                    <a:pt x="2410" y="21256"/>
                  </a:cubicBezTo>
                  <a:cubicBezTo>
                    <a:pt x="1935" y="21024"/>
                    <a:pt x="1521" y="20712"/>
                    <a:pt x="1163" y="20319"/>
                  </a:cubicBezTo>
                  <a:cubicBezTo>
                    <a:pt x="806" y="19925"/>
                    <a:pt x="523" y="19467"/>
                    <a:pt x="312" y="18947"/>
                  </a:cubicBezTo>
                  <a:cubicBezTo>
                    <a:pt x="104" y="18430"/>
                    <a:pt x="0" y="17872"/>
                    <a:pt x="0" y="17282"/>
                  </a:cubicBezTo>
                  <a:lnTo>
                    <a:pt x="0" y="4317"/>
                  </a:lnTo>
                  <a:cubicBezTo>
                    <a:pt x="0" y="3727"/>
                    <a:pt x="104" y="3169"/>
                    <a:pt x="312" y="2652"/>
                  </a:cubicBezTo>
                  <a:cubicBezTo>
                    <a:pt x="523" y="2132"/>
                    <a:pt x="806" y="1674"/>
                    <a:pt x="1163" y="1280"/>
                  </a:cubicBezTo>
                  <a:cubicBezTo>
                    <a:pt x="1521" y="887"/>
                    <a:pt x="1935" y="575"/>
                    <a:pt x="2410" y="343"/>
                  </a:cubicBezTo>
                  <a:cubicBezTo>
                    <a:pt x="2883" y="117"/>
                    <a:pt x="3387" y="0"/>
                    <a:pt x="3924" y="0"/>
                  </a:cubicBezTo>
                  <a:lnTo>
                    <a:pt x="17662" y="0"/>
                  </a:lnTo>
                  <a:close/>
                  <a:moveTo>
                    <a:pt x="17662" y="2713"/>
                  </a:moveTo>
                  <a:lnTo>
                    <a:pt x="3924" y="2713"/>
                  </a:lnTo>
                  <a:cubicBezTo>
                    <a:pt x="3523" y="2713"/>
                    <a:pt x="3179" y="2872"/>
                    <a:pt x="2896" y="3186"/>
                  </a:cubicBezTo>
                  <a:cubicBezTo>
                    <a:pt x="2608" y="3501"/>
                    <a:pt x="2466" y="3877"/>
                    <a:pt x="2466" y="4317"/>
                  </a:cubicBezTo>
                  <a:lnTo>
                    <a:pt x="2466" y="17282"/>
                  </a:lnTo>
                  <a:cubicBezTo>
                    <a:pt x="2466" y="17723"/>
                    <a:pt x="2608" y="18099"/>
                    <a:pt x="2896" y="18413"/>
                  </a:cubicBezTo>
                  <a:cubicBezTo>
                    <a:pt x="3179" y="18727"/>
                    <a:pt x="3523" y="18886"/>
                    <a:pt x="3924" y="18886"/>
                  </a:cubicBezTo>
                  <a:lnTo>
                    <a:pt x="17662" y="18886"/>
                  </a:lnTo>
                  <a:cubicBezTo>
                    <a:pt x="18062" y="18886"/>
                    <a:pt x="18407" y="18727"/>
                    <a:pt x="18698" y="18413"/>
                  </a:cubicBezTo>
                  <a:cubicBezTo>
                    <a:pt x="18989" y="18101"/>
                    <a:pt x="19133" y="17723"/>
                    <a:pt x="19133" y="17282"/>
                  </a:cubicBezTo>
                  <a:lnTo>
                    <a:pt x="19133" y="4317"/>
                  </a:lnTo>
                  <a:cubicBezTo>
                    <a:pt x="19133" y="3877"/>
                    <a:pt x="18989" y="3501"/>
                    <a:pt x="18698" y="3186"/>
                  </a:cubicBezTo>
                  <a:cubicBezTo>
                    <a:pt x="18407" y="2872"/>
                    <a:pt x="18062" y="2713"/>
                    <a:pt x="17662" y="2713"/>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5" name="AutoShape 68"/>
            <p:cNvSpPr/>
            <p:nvPr/>
          </p:nvSpPr>
          <p:spPr bwMode="auto">
            <a:xfrm>
              <a:off x="6084827" y="522464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6" name="AutoShape 69"/>
            <p:cNvSpPr/>
            <p:nvPr/>
          </p:nvSpPr>
          <p:spPr bwMode="auto">
            <a:xfrm>
              <a:off x="1259776" y="3694874"/>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09" y="6866"/>
                  </a:moveTo>
                  <a:cubicBezTo>
                    <a:pt x="18209" y="7363"/>
                    <a:pt x="18439" y="7917"/>
                    <a:pt x="18600" y="8529"/>
                  </a:cubicBezTo>
                  <a:cubicBezTo>
                    <a:pt x="19045" y="8620"/>
                    <a:pt x="19512" y="8679"/>
                    <a:pt x="20005" y="8705"/>
                  </a:cubicBezTo>
                  <a:cubicBezTo>
                    <a:pt x="20498" y="8733"/>
                    <a:pt x="20957" y="8820"/>
                    <a:pt x="21381" y="8976"/>
                  </a:cubicBezTo>
                  <a:cubicBezTo>
                    <a:pt x="21526" y="9012"/>
                    <a:pt x="21599" y="9091"/>
                    <a:pt x="21599" y="9218"/>
                  </a:cubicBezTo>
                  <a:lnTo>
                    <a:pt x="21599" y="12409"/>
                  </a:lnTo>
                  <a:cubicBezTo>
                    <a:pt x="21599" y="12516"/>
                    <a:pt x="21464" y="12612"/>
                    <a:pt x="21197" y="12697"/>
                  </a:cubicBezTo>
                  <a:cubicBezTo>
                    <a:pt x="20931" y="12787"/>
                    <a:pt x="20622" y="12852"/>
                    <a:pt x="20268" y="12909"/>
                  </a:cubicBezTo>
                  <a:cubicBezTo>
                    <a:pt x="19917" y="12962"/>
                    <a:pt x="19574" y="13002"/>
                    <a:pt x="19240" y="13030"/>
                  </a:cubicBezTo>
                  <a:cubicBezTo>
                    <a:pt x="18903" y="13056"/>
                    <a:pt x="18682" y="13078"/>
                    <a:pt x="18574" y="13098"/>
                  </a:cubicBezTo>
                  <a:cubicBezTo>
                    <a:pt x="18447" y="13612"/>
                    <a:pt x="18237" y="14137"/>
                    <a:pt x="17937" y="14679"/>
                  </a:cubicBezTo>
                  <a:cubicBezTo>
                    <a:pt x="18433" y="15416"/>
                    <a:pt x="18982" y="16125"/>
                    <a:pt x="19577" y="16802"/>
                  </a:cubicBezTo>
                  <a:lnTo>
                    <a:pt x="19659" y="17006"/>
                  </a:lnTo>
                  <a:cubicBezTo>
                    <a:pt x="19659" y="17076"/>
                    <a:pt x="19535" y="17251"/>
                    <a:pt x="19285" y="17522"/>
                  </a:cubicBezTo>
                  <a:cubicBezTo>
                    <a:pt x="19036" y="17799"/>
                    <a:pt x="18756" y="18096"/>
                    <a:pt x="18439" y="18412"/>
                  </a:cubicBezTo>
                  <a:cubicBezTo>
                    <a:pt x="18121" y="18725"/>
                    <a:pt x="17821" y="19008"/>
                    <a:pt x="17538" y="19256"/>
                  </a:cubicBezTo>
                  <a:cubicBezTo>
                    <a:pt x="17252" y="19505"/>
                    <a:pt x="17068" y="19626"/>
                    <a:pt x="16988" y="19626"/>
                  </a:cubicBezTo>
                  <a:cubicBezTo>
                    <a:pt x="16969" y="19626"/>
                    <a:pt x="16850" y="19541"/>
                    <a:pt x="16629" y="19377"/>
                  </a:cubicBezTo>
                  <a:cubicBezTo>
                    <a:pt x="16408" y="19211"/>
                    <a:pt x="16164" y="19025"/>
                    <a:pt x="15895" y="18821"/>
                  </a:cubicBezTo>
                  <a:cubicBezTo>
                    <a:pt x="15629" y="18621"/>
                    <a:pt x="15377" y="18426"/>
                    <a:pt x="15136" y="18240"/>
                  </a:cubicBezTo>
                  <a:cubicBezTo>
                    <a:pt x="14898" y="18056"/>
                    <a:pt x="14745" y="17946"/>
                    <a:pt x="14683" y="17909"/>
                  </a:cubicBezTo>
                  <a:cubicBezTo>
                    <a:pt x="14419" y="18053"/>
                    <a:pt x="14156" y="18177"/>
                    <a:pt x="13890" y="18282"/>
                  </a:cubicBezTo>
                  <a:cubicBezTo>
                    <a:pt x="13623" y="18384"/>
                    <a:pt x="13354" y="18471"/>
                    <a:pt x="13082" y="18545"/>
                  </a:cubicBezTo>
                  <a:cubicBezTo>
                    <a:pt x="13065" y="18655"/>
                    <a:pt x="13040" y="18875"/>
                    <a:pt x="13009" y="19214"/>
                  </a:cubicBezTo>
                  <a:cubicBezTo>
                    <a:pt x="12978" y="19553"/>
                    <a:pt x="12932" y="19894"/>
                    <a:pt x="12878" y="20242"/>
                  </a:cubicBezTo>
                  <a:cubicBezTo>
                    <a:pt x="12825" y="20589"/>
                    <a:pt x="12762" y="20902"/>
                    <a:pt x="12692" y="21179"/>
                  </a:cubicBezTo>
                  <a:cubicBezTo>
                    <a:pt x="12618" y="21461"/>
                    <a:pt x="12522" y="21599"/>
                    <a:pt x="12405" y="21599"/>
                  </a:cubicBezTo>
                  <a:lnTo>
                    <a:pt x="9191" y="21599"/>
                  </a:lnTo>
                  <a:cubicBezTo>
                    <a:pt x="9063" y="21599"/>
                    <a:pt x="8978" y="21520"/>
                    <a:pt x="8933" y="21371"/>
                  </a:cubicBezTo>
                  <a:cubicBezTo>
                    <a:pt x="8805" y="20928"/>
                    <a:pt x="8721" y="20462"/>
                    <a:pt x="8678" y="19979"/>
                  </a:cubicBezTo>
                  <a:cubicBezTo>
                    <a:pt x="8630" y="19493"/>
                    <a:pt x="8582" y="19030"/>
                    <a:pt x="8528" y="18584"/>
                  </a:cubicBezTo>
                  <a:cubicBezTo>
                    <a:pt x="7976" y="18423"/>
                    <a:pt x="7446" y="18197"/>
                    <a:pt x="6942" y="17909"/>
                  </a:cubicBezTo>
                  <a:cubicBezTo>
                    <a:pt x="6568" y="18191"/>
                    <a:pt x="6202" y="18460"/>
                    <a:pt x="5843" y="18725"/>
                  </a:cubicBezTo>
                  <a:cubicBezTo>
                    <a:pt x="5480" y="18993"/>
                    <a:pt x="5123" y="19276"/>
                    <a:pt x="4772" y="19572"/>
                  </a:cubicBezTo>
                  <a:lnTo>
                    <a:pt x="4608" y="19626"/>
                  </a:lnTo>
                  <a:cubicBezTo>
                    <a:pt x="4554" y="19626"/>
                    <a:pt x="4387" y="19504"/>
                    <a:pt x="4107" y="19256"/>
                  </a:cubicBezTo>
                  <a:cubicBezTo>
                    <a:pt x="3826" y="19007"/>
                    <a:pt x="3534" y="18725"/>
                    <a:pt x="3231" y="18412"/>
                  </a:cubicBezTo>
                  <a:cubicBezTo>
                    <a:pt x="2928" y="18095"/>
                    <a:pt x="2653" y="17799"/>
                    <a:pt x="2404" y="17522"/>
                  </a:cubicBezTo>
                  <a:cubicBezTo>
                    <a:pt x="2155" y="17251"/>
                    <a:pt x="2030" y="17076"/>
                    <a:pt x="2030" y="17006"/>
                  </a:cubicBezTo>
                  <a:cubicBezTo>
                    <a:pt x="2030" y="16986"/>
                    <a:pt x="2104" y="16867"/>
                    <a:pt x="2248" y="16647"/>
                  </a:cubicBezTo>
                  <a:cubicBezTo>
                    <a:pt x="2393" y="16427"/>
                    <a:pt x="2563" y="16184"/>
                    <a:pt x="2758" y="15924"/>
                  </a:cubicBezTo>
                  <a:cubicBezTo>
                    <a:pt x="2951" y="15662"/>
                    <a:pt x="3141" y="15410"/>
                    <a:pt x="3328" y="15173"/>
                  </a:cubicBezTo>
                  <a:cubicBezTo>
                    <a:pt x="3512" y="14933"/>
                    <a:pt x="3631" y="14778"/>
                    <a:pt x="3687" y="14704"/>
                  </a:cubicBezTo>
                  <a:cubicBezTo>
                    <a:pt x="3387" y="14210"/>
                    <a:pt x="3158" y="13657"/>
                    <a:pt x="2996" y="13044"/>
                  </a:cubicBezTo>
                  <a:cubicBezTo>
                    <a:pt x="2535" y="12951"/>
                    <a:pt x="2062" y="12897"/>
                    <a:pt x="1577" y="12869"/>
                  </a:cubicBezTo>
                  <a:cubicBezTo>
                    <a:pt x="1093" y="12841"/>
                    <a:pt x="640" y="12751"/>
                    <a:pt x="215" y="12598"/>
                  </a:cubicBezTo>
                  <a:cubicBezTo>
                    <a:pt x="70" y="12561"/>
                    <a:pt x="0" y="12479"/>
                    <a:pt x="0" y="12352"/>
                  </a:cubicBezTo>
                  <a:lnTo>
                    <a:pt x="0" y="9162"/>
                  </a:lnTo>
                  <a:cubicBezTo>
                    <a:pt x="0" y="9055"/>
                    <a:pt x="135" y="8959"/>
                    <a:pt x="413" y="8874"/>
                  </a:cubicBezTo>
                  <a:cubicBezTo>
                    <a:pt x="688" y="8789"/>
                    <a:pt x="997" y="8716"/>
                    <a:pt x="1339" y="8665"/>
                  </a:cubicBezTo>
                  <a:cubicBezTo>
                    <a:pt x="1685" y="8611"/>
                    <a:pt x="2019" y="8569"/>
                    <a:pt x="2345" y="8544"/>
                  </a:cubicBezTo>
                  <a:cubicBezTo>
                    <a:pt x="2668" y="8515"/>
                    <a:pt x="2886" y="8493"/>
                    <a:pt x="2996" y="8473"/>
                  </a:cubicBezTo>
                  <a:cubicBezTo>
                    <a:pt x="3158" y="7925"/>
                    <a:pt x="3379" y="7397"/>
                    <a:pt x="3659" y="6895"/>
                  </a:cubicBezTo>
                  <a:cubicBezTo>
                    <a:pt x="3160" y="6155"/>
                    <a:pt x="2619" y="5446"/>
                    <a:pt x="2030" y="4771"/>
                  </a:cubicBezTo>
                  <a:lnTo>
                    <a:pt x="1937" y="4571"/>
                  </a:lnTo>
                  <a:cubicBezTo>
                    <a:pt x="1937" y="4497"/>
                    <a:pt x="2064" y="4322"/>
                    <a:pt x="2316" y="4048"/>
                  </a:cubicBezTo>
                  <a:cubicBezTo>
                    <a:pt x="2568" y="3775"/>
                    <a:pt x="2852" y="3478"/>
                    <a:pt x="3163" y="3162"/>
                  </a:cubicBezTo>
                  <a:cubicBezTo>
                    <a:pt x="3478" y="2848"/>
                    <a:pt x="3778" y="2569"/>
                    <a:pt x="4067" y="2320"/>
                  </a:cubicBezTo>
                  <a:cubicBezTo>
                    <a:pt x="4356" y="2072"/>
                    <a:pt x="4537" y="1945"/>
                    <a:pt x="4608" y="1945"/>
                  </a:cubicBezTo>
                  <a:cubicBezTo>
                    <a:pt x="4625" y="1945"/>
                    <a:pt x="4747" y="2030"/>
                    <a:pt x="4968" y="2196"/>
                  </a:cubicBezTo>
                  <a:cubicBezTo>
                    <a:pt x="5188" y="2363"/>
                    <a:pt x="5435" y="2549"/>
                    <a:pt x="5707" y="2750"/>
                  </a:cubicBezTo>
                  <a:cubicBezTo>
                    <a:pt x="5976" y="2953"/>
                    <a:pt x="6234" y="3148"/>
                    <a:pt x="6472" y="3331"/>
                  </a:cubicBezTo>
                  <a:cubicBezTo>
                    <a:pt x="6712" y="3515"/>
                    <a:pt x="6860" y="3628"/>
                    <a:pt x="6913" y="3662"/>
                  </a:cubicBezTo>
                  <a:cubicBezTo>
                    <a:pt x="7174" y="3518"/>
                    <a:pt x="7440" y="3399"/>
                    <a:pt x="7707" y="3303"/>
                  </a:cubicBezTo>
                  <a:cubicBezTo>
                    <a:pt x="7973" y="3210"/>
                    <a:pt x="8247" y="3119"/>
                    <a:pt x="8528" y="3029"/>
                  </a:cubicBezTo>
                  <a:cubicBezTo>
                    <a:pt x="8528" y="2922"/>
                    <a:pt x="8539" y="2699"/>
                    <a:pt x="8568" y="2363"/>
                  </a:cubicBezTo>
                  <a:cubicBezTo>
                    <a:pt x="8596" y="2032"/>
                    <a:pt x="8636" y="1694"/>
                    <a:pt x="8689" y="1352"/>
                  </a:cubicBezTo>
                  <a:cubicBezTo>
                    <a:pt x="8743" y="1010"/>
                    <a:pt x="8814" y="697"/>
                    <a:pt x="8899" y="417"/>
                  </a:cubicBezTo>
                  <a:cubicBezTo>
                    <a:pt x="8984" y="141"/>
                    <a:pt x="9083" y="0"/>
                    <a:pt x="9191" y="0"/>
                  </a:cubicBezTo>
                  <a:lnTo>
                    <a:pt x="12405" y="0"/>
                  </a:lnTo>
                  <a:cubicBezTo>
                    <a:pt x="12530" y="0"/>
                    <a:pt x="12618" y="67"/>
                    <a:pt x="12663" y="203"/>
                  </a:cubicBezTo>
                  <a:cubicBezTo>
                    <a:pt x="12771" y="643"/>
                    <a:pt x="12847" y="1106"/>
                    <a:pt x="12893" y="1595"/>
                  </a:cubicBezTo>
                  <a:cubicBezTo>
                    <a:pt x="12938" y="2083"/>
                    <a:pt x="13000" y="2560"/>
                    <a:pt x="13082" y="3029"/>
                  </a:cubicBezTo>
                  <a:cubicBezTo>
                    <a:pt x="13363" y="3100"/>
                    <a:pt x="13632" y="3184"/>
                    <a:pt x="13890" y="3283"/>
                  </a:cubicBezTo>
                  <a:cubicBezTo>
                    <a:pt x="14147" y="3385"/>
                    <a:pt x="14402" y="3512"/>
                    <a:pt x="14654" y="3662"/>
                  </a:cubicBezTo>
                  <a:cubicBezTo>
                    <a:pt x="14728" y="3611"/>
                    <a:pt x="14881" y="3489"/>
                    <a:pt x="15116" y="3303"/>
                  </a:cubicBezTo>
                  <a:cubicBezTo>
                    <a:pt x="15351" y="3119"/>
                    <a:pt x="15603" y="2925"/>
                    <a:pt x="15870" y="2721"/>
                  </a:cubicBezTo>
                  <a:cubicBezTo>
                    <a:pt x="16136" y="2521"/>
                    <a:pt x="16377" y="2340"/>
                    <a:pt x="16589" y="2182"/>
                  </a:cubicBezTo>
                  <a:cubicBezTo>
                    <a:pt x="16801" y="2024"/>
                    <a:pt x="16935" y="1945"/>
                    <a:pt x="16988" y="1945"/>
                  </a:cubicBezTo>
                  <a:cubicBezTo>
                    <a:pt x="17042" y="1945"/>
                    <a:pt x="17209" y="2072"/>
                    <a:pt x="17490" y="2320"/>
                  </a:cubicBezTo>
                  <a:cubicBezTo>
                    <a:pt x="17770" y="2569"/>
                    <a:pt x="18065" y="2849"/>
                    <a:pt x="18371" y="3162"/>
                  </a:cubicBezTo>
                  <a:cubicBezTo>
                    <a:pt x="18679" y="3478"/>
                    <a:pt x="18957" y="3774"/>
                    <a:pt x="19206" y="4048"/>
                  </a:cubicBezTo>
                  <a:cubicBezTo>
                    <a:pt x="19453" y="4322"/>
                    <a:pt x="19577" y="4497"/>
                    <a:pt x="19577" y="4571"/>
                  </a:cubicBezTo>
                  <a:cubicBezTo>
                    <a:pt x="19577" y="4605"/>
                    <a:pt x="19498" y="4735"/>
                    <a:pt x="19342" y="4955"/>
                  </a:cubicBezTo>
                  <a:cubicBezTo>
                    <a:pt x="19183" y="5175"/>
                    <a:pt x="19008" y="5415"/>
                    <a:pt x="18812" y="5678"/>
                  </a:cubicBezTo>
                  <a:cubicBezTo>
                    <a:pt x="18617" y="5937"/>
                    <a:pt x="18427" y="6189"/>
                    <a:pt x="18240" y="6429"/>
                  </a:cubicBezTo>
                  <a:cubicBezTo>
                    <a:pt x="18056" y="6666"/>
                    <a:pt x="17946" y="6813"/>
                    <a:pt x="17909" y="6866"/>
                  </a:cubicBezTo>
                  <a:moveTo>
                    <a:pt x="10805" y="14044"/>
                  </a:moveTo>
                  <a:cubicBezTo>
                    <a:pt x="11247" y="14044"/>
                    <a:pt x="11669" y="13956"/>
                    <a:pt x="12066" y="13779"/>
                  </a:cubicBezTo>
                  <a:cubicBezTo>
                    <a:pt x="12462" y="13606"/>
                    <a:pt x="12805" y="13369"/>
                    <a:pt x="13091" y="13070"/>
                  </a:cubicBezTo>
                  <a:cubicBezTo>
                    <a:pt x="13374" y="12773"/>
                    <a:pt x="13604" y="12429"/>
                    <a:pt x="13782" y="12031"/>
                  </a:cubicBezTo>
                  <a:cubicBezTo>
                    <a:pt x="13958" y="11633"/>
                    <a:pt x="14045" y="11215"/>
                    <a:pt x="14045" y="10774"/>
                  </a:cubicBezTo>
                  <a:cubicBezTo>
                    <a:pt x="14045" y="10334"/>
                    <a:pt x="13958" y="9919"/>
                    <a:pt x="13782" y="9529"/>
                  </a:cubicBezTo>
                  <a:cubicBezTo>
                    <a:pt x="13604" y="9142"/>
                    <a:pt x="13374" y="8801"/>
                    <a:pt x="13091" y="8502"/>
                  </a:cubicBezTo>
                  <a:cubicBezTo>
                    <a:pt x="12805" y="8205"/>
                    <a:pt x="12462" y="7974"/>
                    <a:pt x="12066" y="7807"/>
                  </a:cubicBezTo>
                  <a:cubicBezTo>
                    <a:pt x="11669" y="7640"/>
                    <a:pt x="11247" y="7556"/>
                    <a:pt x="10805" y="7556"/>
                  </a:cubicBezTo>
                  <a:cubicBezTo>
                    <a:pt x="10360" y="7556"/>
                    <a:pt x="9938" y="7641"/>
                    <a:pt x="9536" y="7807"/>
                  </a:cubicBezTo>
                  <a:cubicBezTo>
                    <a:pt x="9134" y="7974"/>
                    <a:pt x="8786" y="8205"/>
                    <a:pt x="8494" y="8502"/>
                  </a:cubicBezTo>
                  <a:cubicBezTo>
                    <a:pt x="8199" y="8801"/>
                    <a:pt x="7970" y="9142"/>
                    <a:pt x="7800" y="9529"/>
                  </a:cubicBezTo>
                  <a:cubicBezTo>
                    <a:pt x="7633" y="9919"/>
                    <a:pt x="7551" y="10334"/>
                    <a:pt x="7551" y="10774"/>
                  </a:cubicBezTo>
                  <a:cubicBezTo>
                    <a:pt x="7551" y="11215"/>
                    <a:pt x="7633" y="11633"/>
                    <a:pt x="7800" y="12031"/>
                  </a:cubicBezTo>
                  <a:cubicBezTo>
                    <a:pt x="7970" y="12429"/>
                    <a:pt x="8199" y="12773"/>
                    <a:pt x="8494" y="13070"/>
                  </a:cubicBezTo>
                  <a:cubicBezTo>
                    <a:pt x="8786" y="13369"/>
                    <a:pt x="9134" y="13606"/>
                    <a:pt x="9536" y="13779"/>
                  </a:cubicBezTo>
                  <a:cubicBezTo>
                    <a:pt x="9938" y="13956"/>
                    <a:pt x="10360" y="14044"/>
                    <a:pt x="10805" y="14044"/>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7" name="AutoShape 70"/>
            <p:cNvSpPr/>
            <p:nvPr/>
          </p:nvSpPr>
          <p:spPr bwMode="auto">
            <a:xfrm>
              <a:off x="1791318" y="369567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234" y="6152"/>
                  </a:moveTo>
                  <a:cubicBezTo>
                    <a:pt x="11406" y="6502"/>
                    <a:pt x="11552" y="6917"/>
                    <a:pt x="11672" y="7394"/>
                  </a:cubicBezTo>
                  <a:cubicBezTo>
                    <a:pt x="11747" y="7411"/>
                    <a:pt x="11886" y="7434"/>
                    <a:pt x="12088" y="7462"/>
                  </a:cubicBezTo>
                  <a:cubicBezTo>
                    <a:pt x="12291" y="7487"/>
                    <a:pt x="12500" y="7527"/>
                    <a:pt x="12714" y="7578"/>
                  </a:cubicBezTo>
                  <a:cubicBezTo>
                    <a:pt x="12928" y="7626"/>
                    <a:pt x="13119" y="7679"/>
                    <a:pt x="13289" y="7730"/>
                  </a:cubicBezTo>
                  <a:cubicBezTo>
                    <a:pt x="13458" y="7787"/>
                    <a:pt x="13543" y="7849"/>
                    <a:pt x="13543" y="7922"/>
                  </a:cubicBezTo>
                  <a:lnTo>
                    <a:pt x="13543" y="10328"/>
                  </a:lnTo>
                  <a:cubicBezTo>
                    <a:pt x="13543" y="10415"/>
                    <a:pt x="13458" y="10494"/>
                    <a:pt x="13289" y="10548"/>
                  </a:cubicBezTo>
                  <a:cubicBezTo>
                    <a:pt x="13119" y="10610"/>
                    <a:pt x="12928" y="10658"/>
                    <a:pt x="12714" y="10706"/>
                  </a:cubicBezTo>
                  <a:cubicBezTo>
                    <a:pt x="12500" y="10751"/>
                    <a:pt x="12288" y="10782"/>
                    <a:pt x="12076" y="10800"/>
                  </a:cubicBezTo>
                  <a:cubicBezTo>
                    <a:pt x="11867" y="10819"/>
                    <a:pt x="11730" y="10836"/>
                    <a:pt x="11672" y="10856"/>
                  </a:cubicBezTo>
                  <a:cubicBezTo>
                    <a:pt x="11566" y="11243"/>
                    <a:pt x="11429" y="11638"/>
                    <a:pt x="11255" y="12045"/>
                  </a:cubicBezTo>
                  <a:cubicBezTo>
                    <a:pt x="11429" y="12324"/>
                    <a:pt x="11594" y="12595"/>
                    <a:pt x="11756" y="12864"/>
                  </a:cubicBezTo>
                  <a:cubicBezTo>
                    <a:pt x="11919" y="13126"/>
                    <a:pt x="12100" y="13394"/>
                    <a:pt x="12302" y="13654"/>
                  </a:cubicBezTo>
                  <a:lnTo>
                    <a:pt x="12326" y="13787"/>
                  </a:lnTo>
                  <a:cubicBezTo>
                    <a:pt x="12326" y="13841"/>
                    <a:pt x="12248" y="13976"/>
                    <a:pt x="12095" y="14194"/>
                  </a:cubicBezTo>
                  <a:cubicBezTo>
                    <a:pt x="11940" y="14411"/>
                    <a:pt x="11761" y="14637"/>
                    <a:pt x="11559" y="14877"/>
                  </a:cubicBezTo>
                  <a:cubicBezTo>
                    <a:pt x="11356" y="15117"/>
                    <a:pt x="11166" y="15326"/>
                    <a:pt x="10991" y="15512"/>
                  </a:cubicBezTo>
                  <a:cubicBezTo>
                    <a:pt x="10812" y="15696"/>
                    <a:pt x="10702" y="15789"/>
                    <a:pt x="10657" y="15789"/>
                  </a:cubicBezTo>
                  <a:cubicBezTo>
                    <a:pt x="10643" y="15789"/>
                    <a:pt x="10565" y="15727"/>
                    <a:pt x="10426" y="15605"/>
                  </a:cubicBezTo>
                  <a:cubicBezTo>
                    <a:pt x="10288" y="15484"/>
                    <a:pt x="10135" y="15346"/>
                    <a:pt x="9965" y="15187"/>
                  </a:cubicBezTo>
                  <a:cubicBezTo>
                    <a:pt x="9796" y="15029"/>
                    <a:pt x="9638" y="14885"/>
                    <a:pt x="9492" y="14747"/>
                  </a:cubicBezTo>
                  <a:cubicBezTo>
                    <a:pt x="9344" y="14614"/>
                    <a:pt x="9250" y="14524"/>
                    <a:pt x="9205" y="14476"/>
                  </a:cubicBezTo>
                  <a:cubicBezTo>
                    <a:pt x="8866" y="14685"/>
                    <a:pt x="8536" y="14851"/>
                    <a:pt x="8212" y="14978"/>
                  </a:cubicBezTo>
                  <a:cubicBezTo>
                    <a:pt x="8212" y="15069"/>
                    <a:pt x="8200" y="15235"/>
                    <a:pt x="8179" y="15475"/>
                  </a:cubicBezTo>
                  <a:cubicBezTo>
                    <a:pt x="8155" y="15721"/>
                    <a:pt x="8127" y="15975"/>
                    <a:pt x="8089" y="16241"/>
                  </a:cubicBezTo>
                  <a:cubicBezTo>
                    <a:pt x="8052" y="16509"/>
                    <a:pt x="8004" y="16743"/>
                    <a:pt x="7948" y="16944"/>
                  </a:cubicBezTo>
                  <a:cubicBezTo>
                    <a:pt x="7892" y="17147"/>
                    <a:pt x="7833" y="17249"/>
                    <a:pt x="7774" y="17249"/>
                  </a:cubicBezTo>
                  <a:lnTo>
                    <a:pt x="5768" y="17249"/>
                  </a:lnTo>
                  <a:cubicBezTo>
                    <a:pt x="5707" y="17249"/>
                    <a:pt x="5651" y="17147"/>
                    <a:pt x="5594" y="16944"/>
                  </a:cubicBezTo>
                  <a:cubicBezTo>
                    <a:pt x="5538" y="16743"/>
                    <a:pt x="5493" y="16509"/>
                    <a:pt x="5462" y="16241"/>
                  </a:cubicBezTo>
                  <a:cubicBezTo>
                    <a:pt x="5434" y="15975"/>
                    <a:pt x="5406" y="15721"/>
                    <a:pt x="5385" y="15484"/>
                  </a:cubicBezTo>
                  <a:cubicBezTo>
                    <a:pt x="5361" y="15244"/>
                    <a:pt x="5352" y="15077"/>
                    <a:pt x="5352" y="14978"/>
                  </a:cubicBezTo>
                  <a:cubicBezTo>
                    <a:pt x="5013" y="14871"/>
                    <a:pt x="4681" y="14702"/>
                    <a:pt x="4359" y="14476"/>
                  </a:cubicBezTo>
                  <a:cubicBezTo>
                    <a:pt x="4126" y="14685"/>
                    <a:pt x="3895" y="14894"/>
                    <a:pt x="3667" y="15106"/>
                  </a:cubicBezTo>
                  <a:cubicBezTo>
                    <a:pt x="3438" y="15320"/>
                    <a:pt x="3212" y="15535"/>
                    <a:pt x="2996" y="15761"/>
                  </a:cubicBezTo>
                  <a:lnTo>
                    <a:pt x="2883" y="15789"/>
                  </a:lnTo>
                  <a:cubicBezTo>
                    <a:pt x="2855" y="15789"/>
                    <a:pt x="2751" y="15696"/>
                    <a:pt x="2572" y="15512"/>
                  </a:cubicBezTo>
                  <a:cubicBezTo>
                    <a:pt x="2396" y="15326"/>
                    <a:pt x="2212" y="15117"/>
                    <a:pt x="2021" y="14877"/>
                  </a:cubicBezTo>
                  <a:cubicBezTo>
                    <a:pt x="1828" y="14637"/>
                    <a:pt x="1657" y="14411"/>
                    <a:pt x="1504" y="14194"/>
                  </a:cubicBezTo>
                  <a:cubicBezTo>
                    <a:pt x="1348" y="13976"/>
                    <a:pt x="1273" y="13841"/>
                    <a:pt x="1273" y="13787"/>
                  </a:cubicBezTo>
                  <a:cubicBezTo>
                    <a:pt x="1273" y="13770"/>
                    <a:pt x="1320" y="13677"/>
                    <a:pt x="1419" y="13510"/>
                  </a:cubicBezTo>
                  <a:cubicBezTo>
                    <a:pt x="1515" y="13346"/>
                    <a:pt x="1628" y="13163"/>
                    <a:pt x="1751" y="12971"/>
                  </a:cubicBezTo>
                  <a:cubicBezTo>
                    <a:pt x="1875" y="12776"/>
                    <a:pt x="1991" y="12590"/>
                    <a:pt x="2099" y="12415"/>
                  </a:cubicBezTo>
                  <a:cubicBezTo>
                    <a:pt x="2210" y="12240"/>
                    <a:pt x="2278" y="12127"/>
                    <a:pt x="2308" y="12070"/>
                  </a:cubicBezTo>
                  <a:cubicBezTo>
                    <a:pt x="2134" y="11686"/>
                    <a:pt x="1988" y="11260"/>
                    <a:pt x="1868" y="10800"/>
                  </a:cubicBezTo>
                  <a:cubicBezTo>
                    <a:pt x="1793" y="10783"/>
                    <a:pt x="1654" y="10760"/>
                    <a:pt x="1452" y="10732"/>
                  </a:cubicBezTo>
                  <a:cubicBezTo>
                    <a:pt x="1249" y="10706"/>
                    <a:pt x="1042" y="10675"/>
                    <a:pt x="826" y="10639"/>
                  </a:cubicBezTo>
                  <a:cubicBezTo>
                    <a:pt x="611" y="10602"/>
                    <a:pt x="421" y="10554"/>
                    <a:pt x="251" y="10497"/>
                  </a:cubicBezTo>
                  <a:cubicBezTo>
                    <a:pt x="82" y="10438"/>
                    <a:pt x="0" y="10373"/>
                    <a:pt x="0" y="10300"/>
                  </a:cubicBezTo>
                  <a:lnTo>
                    <a:pt x="0" y="7869"/>
                  </a:lnTo>
                  <a:cubicBezTo>
                    <a:pt x="0" y="7798"/>
                    <a:pt x="82" y="7724"/>
                    <a:pt x="251" y="7660"/>
                  </a:cubicBezTo>
                  <a:cubicBezTo>
                    <a:pt x="421" y="7589"/>
                    <a:pt x="616" y="7538"/>
                    <a:pt x="837" y="7501"/>
                  </a:cubicBezTo>
                  <a:cubicBezTo>
                    <a:pt x="1059" y="7468"/>
                    <a:pt x="1273" y="7434"/>
                    <a:pt x="1475" y="7408"/>
                  </a:cubicBezTo>
                  <a:cubicBezTo>
                    <a:pt x="1678" y="7380"/>
                    <a:pt x="1817" y="7366"/>
                    <a:pt x="1892" y="7366"/>
                  </a:cubicBezTo>
                  <a:cubicBezTo>
                    <a:pt x="1981" y="6925"/>
                    <a:pt x="2120" y="6530"/>
                    <a:pt x="2308" y="6177"/>
                  </a:cubicBezTo>
                  <a:cubicBezTo>
                    <a:pt x="2134" y="5900"/>
                    <a:pt x="1965" y="5621"/>
                    <a:pt x="1795" y="5347"/>
                  </a:cubicBezTo>
                  <a:cubicBezTo>
                    <a:pt x="1628" y="5073"/>
                    <a:pt x="1452" y="4802"/>
                    <a:pt x="1273" y="4542"/>
                  </a:cubicBezTo>
                  <a:lnTo>
                    <a:pt x="1228" y="4407"/>
                  </a:lnTo>
                  <a:cubicBezTo>
                    <a:pt x="1228" y="4353"/>
                    <a:pt x="1303" y="4221"/>
                    <a:pt x="1456" y="4009"/>
                  </a:cubicBezTo>
                  <a:cubicBezTo>
                    <a:pt x="1612" y="3797"/>
                    <a:pt x="1788" y="3574"/>
                    <a:pt x="1986" y="3334"/>
                  </a:cubicBezTo>
                  <a:cubicBezTo>
                    <a:pt x="2186" y="3094"/>
                    <a:pt x="2374" y="2882"/>
                    <a:pt x="2551" y="2696"/>
                  </a:cubicBezTo>
                  <a:cubicBezTo>
                    <a:pt x="2727" y="2515"/>
                    <a:pt x="2838" y="2419"/>
                    <a:pt x="2883" y="2419"/>
                  </a:cubicBezTo>
                  <a:cubicBezTo>
                    <a:pt x="2899" y="2419"/>
                    <a:pt x="2975" y="2478"/>
                    <a:pt x="3113" y="2597"/>
                  </a:cubicBezTo>
                  <a:cubicBezTo>
                    <a:pt x="3252" y="2713"/>
                    <a:pt x="3408" y="2851"/>
                    <a:pt x="3577" y="3006"/>
                  </a:cubicBezTo>
                  <a:cubicBezTo>
                    <a:pt x="3744" y="3164"/>
                    <a:pt x="3907" y="3320"/>
                    <a:pt x="4060" y="3469"/>
                  </a:cubicBezTo>
                  <a:cubicBezTo>
                    <a:pt x="4215" y="3616"/>
                    <a:pt x="4307" y="3706"/>
                    <a:pt x="4335" y="3743"/>
                  </a:cubicBezTo>
                  <a:cubicBezTo>
                    <a:pt x="4660" y="3517"/>
                    <a:pt x="4999" y="3354"/>
                    <a:pt x="5352" y="3243"/>
                  </a:cubicBezTo>
                  <a:cubicBezTo>
                    <a:pt x="5352" y="3173"/>
                    <a:pt x="5361" y="3003"/>
                    <a:pt x="5385" y="2746"/>
                  </a:cubicBezTo>
                  <a:cubicBezTo>
                    <a:pt x="5406" y="2484"/>
                    <a:pt x="5434" y="2224"/>
                    <a:pt x="5462" y="1967"/>
                  </a:cubicBezTo>
                  <a:cubicBezTo>
                    <a:pt x="5493" y="1707"/>
                    <a:pt x="5533" y="1476"/>
                    <a:pt x="5582" y="1264"/>
                  </a:cubicBezTo>
                  <a:cubicBezTo>
                    <a:pt x="5630" y="1052"/>
                    <a:pt x="5693" y="948"/>
                    <a:pt x="5768" y="948"/>
                  </a:cubicBezTo>
                  <a:lnTo>
                    <a:pt x="7774" y="948"/>
                  </a:lnTo>
                  <a:cubicBezTo>
                    <a:pt x="7833" y="948"/>
                    <a:pt x="7891" y="1052"/>
                    <a:pt x="7948" y="1264"/>
                  </a:cubicBezTo>
                  <a:cubicBezTo>
                    <a:pt x="8004" y="1476"/>
                    <a:pt x="8047" y="1707"/>
                    <a:pt x="8077" y="1967"/>
                  </a:cubicBezTo>
                  <a:cubicBezTo>
                    <a:pt x="8108" y="2224"/>
                    <a:pt x="8134" y="2484"/>
                    <a:pt x="8155" y="2746"/>
                  </a:cubicBezTo>
                  <a:cubicBezTo>
                    <a:pt x="8179" y="3003"/>
                    <a:pt x="8197" y="3173"/>
                    <a:pt x="8212" y="3243"/>
                  </a:cubicBezTo>
                  <a:cubicBezTo>
                    <a:pt x="8551" y="3354"/>
                    <a:pt x="8873" y="3512"/>
                    <a:pt x="9181" y="3715"/>
                  </a:cubicBezTo>
                  <a:cubicBezTo>
                    <a:pt x="9414" y="3512"/>
                    <a:pt x="9650" y="3305"/>
                    <a:pt x="9885" y="3105"/>
                  </a:cubicBezTo>
                  <a:cubicBezTo>
                    <a:pt x="10123" y="2899"/>
                    <a:pt x="10351" y="2690"/>
                    <a:pt x="10568" y="2475"/>
                  </a:cubicBezTo>
                  <a:lnTo>
                    <a:pt x="10657" y="2419"/>
                  </a:lnTo>
                  <a:cubicBezTo>
                    <a:pt x="10688" y="2419"/>
                    <a:pt x="10791" y="2518"/>
                    <a:pt x="10968" y="2710"/>
                  </a:cubicBezTo>
                  <a:cubicBezTo>
                    <a:pt x="11144" y="2904"/>
                    <a:pt x="11330" y="3116"/>
                    <a:pt x="11526" y="3348"/>
                  </a:cubicBezTo>
                  <a:cubicBezTo>
                    <a:pt x="11721" y="3577"/>
                    <a:pt x="11900" y="3797"/>
                    <a:pt x="12060" y="4009"/>
                  </a:cubicBezTo>
                  <a:cubicBezTo>
                    <a:pt x="12222" y="4220"/>
                    <a:pt x="12302" y="4353"/>
                    <a:pt x="12302" y="4407"/>
                  </a:cubicBezTo>
                  <a:cubicBezTo>
                    <a:pt x="12302" y="4443"/>
                    <a:pt x="12253" y="4542"/>
                    <a:pt x="12152" y="4712"/>
                  </a:cubicBezTo>
                  <a:cubicBezTo>
                    <a:pt x="12048" y="4878"/>
                    <a:pt x="11935" y="5056"/>
                    <a:pt x="11813" y="5251"/>
                  </a:cubicBezTo>
                  <a:cubicBezTo>
                    <a:pt x="11688" y="5446"/>
                    <a:pt x="11568" y="5629"/>
                    <a:pt x="11453" y="5807"/>
                  </a:cubicBezTo>
                  <a:cubicBezTo>
                    <a:pt x="11335" y="5982"/>
                    <a:pt x="11260" y="6095"/>
                    <a:pt x="11234" y="6152"/>
                  </a:cubicBezTo>
                  <a:moveTo>
                    <a:pt x="6781" y="11545"/>
                  </a:moveTo>
                  <a:cubicBezTo>
                    <a:pt x="7061" y="11545"/>
                    <a:pt x="7322" y="11480"/>
                    <a:pt x="7569" y="11356"/>
                  </a:cubicBezTo>
                  <a:cubicBezTo>
                    <a:pt x="7819" y="11229"/>
                    <a:pt x="8035" y="11056"/>
                    <a:pt x="8219" y="10836"/>
                  </a:cubicBezTo>
                  <a:cubicBezTo>
                    <a:pt x="8402" y="10616"/>
                    <a:pt x="8546" y="10356"/>
                    <a:pt x="8652" y="10059"/>
                  </a:cubicBezTo>
                  <a:cubicBezTo>
                    <a:pt x="8758" y="9760"/>
                    <a:pt x="8809" y="9447"/>
                    <a:pt x="8809" y="9111"/>
                  </a:cubicBezTo>
                  <a:cubicBezTo>
                    <a:pt x="8809" y="8778"/>
                    <a:pt x="8758" y="8458"/>
                    <a:pt x="8652" y="8159"/>
                  </a:cubicBezTo>
                  <a:cubicBezTo>
                    <a:pt x="8546" y="7857"/>
                    <a:pt x="8402" y="7592"/>
                    <a:pt x="8219" y="7372"/>
                  </a:cubicBezTo>
                  <a:cubicBezTo>
                    <a:pt x="8035" y="7151"/>
                    <a:pt x="7819" y="6979"/>
                    <a:pt x="7569" y="6846"/>
                  </a:cubicBezTo>
                  <a:cubicBezTo>
                    <a:pt x="7322" y="6717"/>
                    <a:pt x="7061" y="6649"/>
                    <a:pt x="6781" y="6649"/>
                  </a:cubicBezTo>
                  <a:cubicBezTo>
                    <a:pt x="6211" y="6649"/>
                    <a:pt x="5726" y="6889"/>
                    <a:pt x="5328" y="7366"/>
                  </a:cubicBezTo>
                  <a:cubicBezTo>
                    <a:pt x="4931" y="7843"/>
                    <a:pt x="4730" y="8425"/>
                    <a:pt x="4730" y="9111"/>
                  </a:cubicBezTo>
                  <a:cubicBezTo>
                    <a:pt x="4730" y="9447"/>
                    <a:pt x="4785" y="9760"/>
                    <a:pt x="4895" y="10060"/>
                  </a:cubicBezTo>
                  <a:cubicBezTo>
                    <a:pt x="5003" y="10356"/>
                    <a:pt x="5149" y="10616"/>
                    <a:pt x="5333" y="10836"/>
                  </a:cubicBezTo>
                  <a:cubicBezTo>
                    <a:pt x="5517" y="11056"/>
                    <a:pt x="5735" y="11229"/>
                    <a:pt x="5987" y="11356"/>
                  </a:cubicBezTo>
                  <a:cubicBezTo>
                    <a:pt x="6239" y="11480"/>
                    <a:pt x="6500" y="11545"/>
                    <a:pt x="6781" y="11545"/>
                  </a:cubicBezTo>
                  <a:moveTo>
                    <a:pt x="20496" y="16952"/>
                  </a:moveTo>
                  <a:cubicBezTo>
                    <a:pt x="20427" y="17293"/>
                    <a:pt x="20340" y="17613"/>
                    <a:pt x="20234" y="17912"/>
                  </a:cubicBezTo>
                  <a:cubicBezTo>
                    <a:pt x="20251" y="17963"/>
                    <a:pt x="20293" y="18050"/>
                    <a:pt x="20364" y="18161"/>
                  </a:cubicBezTo>
                  <a:cubicBezTo>
                    <a:pt x="20437" y="18273"/>
                    <a:pt x="20507" y="18398"/>
                    <a:pt x="20573" y="18528"/>
                  </a:cubicBezTo>
                  <a:cubicBezTo>
                    <a:pt x="20642" y="18655"/>
                    <a:pt x="20700" y="18779"/>
                    <a:pt x="20755" y="18897"/>
                  </a:cubicBezTo>
                  <a:cubicBezTo>
                    <a:pt x="20806" y="19013"/>
                    <a:pt x="20832" y="19098"/>
                    <a:pt x="20832" y="19140"/>
                  </a:cubicBezTo>
                  <a:cubicBezTo>
                    <a:pt x="20832" y="19177"/>
                    <a:pt x="20762" y="19281"/>
                    <a:pt x="20625" y="19459"/>
                  </a:cubicBezTo>
                  <a:cubicBezTo>
                    <a:pt x="20486" y="19634"/>
                    <a:pt x="20324" y="19821"/>
                    <a:pt x="20140" y="20013"/>
                  </a:cubicBezTo>
                  <a:cubicBezTo>
                    <a:pt x="19957" y="20205"/>
                    <a:pt x="19778" y="20388"/>
                    <a:pt x="19611" y="20558"/>
                  </a:cubicBezTo>
                  <a:cubicBezTo>
                    <a:pt x="19441" y="20730"/>
                    <a:pt x="19333" y="20848"/>
                    <a:pt x="19288" y="20911"/>
                  </a:cubicBezTo>
                  <a:lnTo>
                    <a:pt x="19199" y="20967"/>
                  </a:lnTo>
                  <a:cubicBezTo>
                    <a:pt x="19168" y="20967"/>
                    <a:pt x="19107" y="20928"/>
                    <a:pt x="19013" y="20851"/>
                  </a:cubicBezTo>
                  <a:cubicBezTo>
                    <a:pt x="18919" y="20772"/>
                    <a:pt x="18822" y="20685"/>
                    <a:pt x="18726" y="20586"/>
                  </a:cubicBezTo>
                  <a:cubicBezTo>
                    <a:pt x="18629" y="20487"/>
                    <a:pt x="18533" y="20391"/>
                    <a:pt x="18438" y="20295"/>
                  </a:cubicBezTo>
                  <a:cubicBezTo>
                    <a:pt x="18344" y="20199"/>
                    <a:pt x="18283" y="20137"/>
                    <a:pt x="18253" y="20100"/>
                  </a:cubicBezTo>
                  <a:cubicBezTo>
                    <a:pt x="17975" y="20208"/>
                    <a:pt x="17681" y="20295"/>
                    <a:pt x="17372" y="20357"/>
                  </a:cubicBezTo>
                  <a:cubicBezTo>
                    <a:pt x="17358" y="20411"/>
                    <a:pt x="17323" y="20510"/>
                    <a:pt x="17273" y="20648"/>
                  </a:cubicBezTo>
                  <a:cubicBezTo>
                    <a:pt x="17219" y="20786"/>
                    <a:pt x="17160" y="20925"/>
                    <a:pt x="17097" y="21060"/>
                  </a:cubicBezTo>
                  <a:cubicBezTo>
                    <a:pt x="17033" y="21196"/>
                    <a:pt x="16972" y="21320"/>
                    <a:pt x="16911" y="21430"/>
                  </a:cubicBezTo>
                  <a:cubicBezTo>
                    <a:pt x="16852" y="21546"/>
                    <a:pt x="16798" y="21599"/>
                    <a:pt x="16753" y="21599"/>
                  </a:cubicBezTo>
                  <a:cubicBezTo>
                    <a:pt x="16709" y="21599"/>
                    <a:pt x="16577" y="21568"/>
                    <a:pt x="16360" y="21498"/>
                  </a:cubicBezTo>
                  <a:cubicBezTo>
                    <a:pt x="16141" y="21430"/>
                    <a:pt x="15906" y="21348"/>
                    <a:pt x="15654" y="21247"/>
                  </a:cubicBezTo>
                  <a:cubicBezTo>
                    <a:pt x="15405" y="21148"/>
                    <a:pt x="15179" y="21043"/>
                    <a:pt x="14979" y="20930"/>
                  </a:cubicBezTo>
                  <a:cubicBezTo>
                    <a:pt x="14778" y="20817"/>
                    <a:pt x="14680" y="20719"/>
                    <a:pt x="14680" y="20628"/>
                  </a:cubicBezTo>
                  <a:cubicBezTo>
                    <a:pt x="14680" y="20419"/>
                    <a:pt x="14698" y="20205"/>
                    <a:pt x="14736" y="19984"/>
                  </a:cubicBezTo>
                  <a:cubicBezTo>
                    <a:pt x="14774" y="19764"/>
                    <a:pt x="14809" y="19555"/>
                    <a:pt x="14837" y="19355"/>
                  </a:cubicBezTo>
                  <a:cubicBezTo>
                    <a:pt x="14717" y="19247"/>
                    <a:pt x="14611" y="19129"/>
                    <a:pt x="14517" y="18999"/>
                  </a:cubicBezTo>
                  <a:cubicBezTo>
                    <a:pt x="14423" y="18869"/>
                    <a:pt x="14338" y="18731"/>
                    <a:pt x="14263" y="18587"/>
                  </a:cubicBezTo>
                  <a:cubicBezTo>
                    <a:pt x="14091" y="18607"/>
                    <a:pt x="13919" y="18618"/>
                    <a:pt x="13750" y="18629"/>
                  </a:cubicBezTo>
                  <a:cubicBezTo>
                    <a:pt x="13583" y="18638"/>
                    <a:pt x="13413" y="18640"/>
                    <a:pt x="13251" y="18640"/>
                  </a:cubicBezTo>
                  <a:lnTo>
                    <a:pt x="13086" y="18640"/>
                  </a:lnTo>
                  <a:cubicBezTo>
                    <a:pt x="13037" y="18640"/>
                    <a:pt x="13006" y="18590"/>
                    <a:pt x="12990" y="18491"/>
                  </a:cubicBezTo>
                  <a:cubicBezTo>
                    <a:pt x="12976" y="18417"/>
                    <a:pt x="12945" y="18259"/>
                    <a:pt x="12900" y="18011"/>
                  </a:cubicBezTo>
                  <a:cubicBezTo>
                    <a:pt x="12855" y="17762"/>
                    <a:pt x="12804" y="17503"/>
                    <a:pt x="12747" y="17229"/>
                  </a:cubicBezTo>
                  <a:cubicBezTo>
                    <a:pt x="12691" y="16952"/>
                    <a:pt x="12644" y="16704"/>
                    <a:pt x="12608" y="16478"/>
                  </a:cubicBezTo>
                  <a:cubicBezTo>
                    <a:pt x="12568" y="16252"/>
                    <a:pt x="12552" y="16122"/>
                    <a:pt x="12552" y="16085"/>
                  </a:cubicBezTo>
                  <a:cubicBezTo>
                    <a:pt x="12552" y="16032"/>
                    <a:pt x="12601" y="15973"/>
                    <a:pt x="12702" y="15910"/>
                  </a:cubicBezTo>
                  <a:cubicBezTo>
                    <a:pt x="12804" y="15848"/>
                    <a:pt x="12921" y="15783"/>
                    <a:pt x="13053" y="15713"/>
                  </a:cubicBezTo>
                  <a:cubicBezTo>
                    <a:pt x="13183" y="15645"/>
                    <a:pt x="13310" y="15591"/>
                    <a:pt x="13430" y="15546"/>
                  </a:cubicBezTo>
                  <a:cubicBezTo>
                    <a:pt x="13550" y="15501"/>
                    <a:pt x="13632" y="15470"/>
                    <a:pt x="13677" y="15453"/>
                  </a:cubicBezTo>
                  <a:cubicBezTo>
                    <a:pt x="13708" y="15241"/>
                    <a:pt x="13743" y="15069"/>
                    <a:pt x="13785" y="14922"/>
                  </a:cubicBezTo>
                  <a:cubicBezTo>
                    <a:pt x="13825" y="14778"/>
                    <a:pt x="13884" y="14614"/>
                    <a:pt x="13959" y="14422"/>
                  </a:cubicBezTo>
                  <a:cubicBezTo>
                    <a:pt x="13929" y="14388"/>
                    <a:pt x="13882" y="14309"/>
                    <a:pt x="13813" y="14194"/>
                  </a:cubicBezTo>
                  <a:cubicBezTo>
                    <a:pt x="13745" y="14075"/>
                    <a:pt x="13677" y="13951"/>
                    <a:pt x="13604" y="13824"/>
                  </a:cubicBezTo>
                  <a:cubicBezTo>
                    <a:pt x="13533" y="13694"/>
                    <a:pt x="13470" y="13567"/>
                    <a:pt x="13418" y="13445"/>
                  </a:cubicBezTo>
                  <a:cubicBezTo>
                    <a:pt x="13366" y="13324"/>
                    <a:pt x="13340" y="13242"/>
                    <a:pt x="13340" y="13208"/>
                  </a:cubicBezTo>
                  <a:cubicBezTo>
                    <a:pt x="13340" y="13172"/>
                    <a:pt x="13409" y="13064"/>
                    <a:pt x="13547" y="12886"/>
                  </a:cubicBezTo>
                  <a:cubicBezTo>
                    <a:pt x="13686" y="12714"/>
                    <a:pt x="13849" y="12531"/>
                    <a:pt x="14032" y="12336"/>
                  </a:cubicBezTo>
                  <a:cubicBezTo>
                    <a:pt x="14216" y="12144"/>
                    <a:pt x="14392" y="11960"/>
                    <a:pt x="14562" y="11796"/>
                  </a:cubicBezTo>
                  <a:cubicBezTo>
                    <a:pt x="14731" y="11627"/>
                    <a:pt x="14837" y="11517"/>
                    <a:pt x="14882" y="11466"/>
                  </a:cubicBezTo>
                  <a:lnTo>
                    <a:pt x="14974" y="11410"/>
                  </a:lnTo>
                  <a:cubicBezTo>
                    <a:pt x="15004" y="11410"/>
                    <a:pt x="15066" y="11449"/>
                    <a:pt x="15160" y="11525"/>
                  </a:cubicBezTo>
                  <a:cubicBezTo>
                    <a:pt x="15254" y="11599"/>
                    <a:pt x="15348" y="11689"/>
                    <a:pt x="15447" y="11788"/>
                  </a:cubicBezTo>
                  <a:cubicBezTo>
                    <a:pt x="15543" y="11887"/>
                    <a:pt x="15640" y="11983"/>
                    <a:pt x="15734" y="12076"/>
                  </a:cubicBezTo>
                  <a:cubicBezTo>
                    <a:pt x="15828" y="12175"/>
                    <a:pt x="15889" y="12237"/>
                    <a:pt x="15920" y="12276"/>
                  </a:cubicBezTo>
                  <a:cubicBezTo>
                    <a:pt x="16184" y="12166"/>
                    <a:pt x="16468" y="12082"/>
                    <a:pt x="16777" y="12017"/>
                  </a:cubicBezTo>
                  <a:cubicBezTo>
                    <a:pt x="16791" y="11963"/>
                    <a:pt x="16826" y="11867"/>
                    <a:pt x="16878" y="11726"/>
                  </a:cubicBezTo>
                  <a:cubicBezTo>
                    <a:pt x="16930" y="11587"/>
                    <a:pt x="16991" y="11449"/>
                    <a:pt x="17064" y="11316"/>
                  </a:cubicBezTo>
                  <a:cubicBezTo>
                    <a:pt x="17135" y="11178"/>
                    <a:pt x="17200" y="11057"/>
                    <a:pt x="17262" y="10941"/>
                  </a:cubicBezTo>
                  <a:cubicBezTo>
                    <a:pt x="17320" y="10831"/>
                    <a:pt x="17372" y="10774"/>
                    <a:pt x="17419" y="10774"/>
                  </a:cubicBezTo>
                  <a:cubicBezTo>
                    <a:pt x="17448" y="10774"/>
                    <a:pt x="17575" y="10805"/>
                    <a:pt x="17803" y="10870"/>
                  </a:cubicBezTo>
                  <a:cubicBezTo>
                    <a:pt x="18027" y="10929"/>
                    <a:pt x="18264" y="11014"/>
                    <a:pt x="18516" y="11119"/>
                  </a:cubicBezTo>
                  <a:cubicBezTo>
                    <a:pt x="18768" y="11223"/>
                    <a:pt x="18996" y="11328"/>
                    <a:pt x="19199" y="11438"/>
                  </a:cubicBezTo>
                  <a:cubicBezTo>
                    <a:pt x="19401" y="11545"/>
                    <a:pt x="19502" y="11647"/>
                    <a:pt x="19502" y="11745"/>
                  </a:cubicBezTo>
                  <a:cubicBezTo>
                    <a:pt x="19502" y="11954"/>
                    <a:pt x="19481" y="12166"/>
                    <a:pt x="19441" y="12384"/>
                  </a:cubicBezTo>
                  <a:cubicBezTo>
                    <a:pt x="19399" y="12598"/>
                    <a:pt x="19363" y="12810"/>
                    <a:pt x="19333" y="13016"/>
                  </a:cubicBezTo>
                  <a:cubicBezTo>
                    <a:pt x="19453" y="13123"/>
                    <a:pt x="19561" y="13245"/>
                    <a:pt x="19655" y="13375"/>
                  </a:cubicBezTo>
                  <a:cubicBezTo>
                    <a:pt x="19749" y="13505"/>
                    <a:pt x="19834" y="13643"/>
                    <a:pt x="19910" y="13787"/>
                  </a:cubicBezTo>
                  <a:cubicBezTo>
                    <a:pt x="20095" y="13770"/>
                    <a:pt x="20281" y="13756"/>
                    <a:pt x="20465" y="13747"/>
                  </a:cubicBezTo>
                  <a:cubicBezTo>
                    <a:pt x="20651" y="13736"/>
                    <a:pt x="20830" y="13733"/>
                    <a:pt x="21002" y="13733"/>
                  </a:cubicBezTo>
                  <a:cubicBezTo>
                    <a:pt x="21061" y="13733"/>
                    <a:pt x="21129" y="13852"/>
                    <a:pt x="21204" y="14092"/>
                  </a:cubicBezTo>
                  <a:cubicBezTo>
                    <a:pt x="21279" y="14332"/>
                    <a:pt x="21345" y="14603"/>
                    <a:pt x="21402" y="14911"/>
                  </a:cubicBezTo>
                  <a:cubicBezTo>
                    <a:pt x="21458" y="15216"/>
                    <a:pt x="21505" y="15507"/>
                    <a:pt x="21543" y="15783"/>
                  </a:cubicBezTo>
                  <a:cubicBezTo>
                    <a:pt x="21581" y="16057"/>
                    <a:pt x="21599" y="16235"/>
                    <a:pt x="21599" y="16314"/>
                  </a:cubicBezTo>
                  <a:cubicBezTo>
                    <a:pt x="21599" y="16371"/>
                    <a:pt x="21548" y="16427"/>
                    <a:pt x="21447" y="16492"/>
                  </a:cubicBezTo>
                  <a:cubicBezTo>
                    <a:pt x="21345" y="16554"/>
                    <a:pt x="21235" y="16613"/>
                    <a:pt x="21115" y="16664"/>
                  </a:cubicBezTo>
                  <a:cubicBezTo>
                    <a:pt x="20995" y="16721"/>
                    <a:pt x="20872" y="16777"/>
                    <a:pt x="20747" y="16836"/>
                  </a:cubicBezTo>
                  <a:cubicBezTo>
                    <a:pt x="20623" y="16893"/>
                    <a:pt x="20540" y="16932"/>
                    <a:pt x="20496" y="16952"/>
                  </a:cubicBezTo>
                  <a:moveTo>
                    <a:pt x="20514" y="6070"/>
                  </a:moveTo>
                  <a:cubicBezTo>
                    <a:pt x="20416" y="6395"/>
                    <a:pt x="20300" y="6677"/>
                    <a:pt x="20164" y="6920"/>
                  </a:cubicBezTo>
                  <a:cubicBezTo>
                    <a:pt x="20180" y="6959"/>
                    <a:pt x="20211" y="7030"/>
                    <a:pt x="20256" y="7143"/>
                  </a:cubicBezTo>
                  <a:cubicBezTo>
                    <a:pt x="20300" y="7256"/>
                    <a:pt x="20352" y="7377"/>
                    <a:pt x="20409" y="7510"/>
                  </a:cubicBezTo>
                  <a:cubicBezTo>
                    <a:pt x="20463" y="7640"/>
                    <a:pt x="20510" y="7758"/>
                    <a:pt x="20550" y="7869"/>
                  </a:cubicBezTo>
                  <a:cubicBezTo>
                    <a:pt x="20585" y="7973"/>
                    <a:pt x="20604" y="8041"/>
                    <a:pt x="20604" y="8058"/>
                  </a:cubicBezTo>
                  <a:cubicBezTo>
                    <a:pt x="20604" y="8111"/>
                    <a:pt x="20519" y="8216"/>
                    <a:pt x="20352" y="8374"/>
                  </a:cubicBezTo>
                  <a:cubicBezTo>
                    <a:pt x="20183" y="8532"/>
                    <a:pt x="19994" y="8696"/>
                    <a:pt x="19787" y="8862"/>
                  </a:cubicBezTo>
                  <a:cubicBezTo>
                    <a:pt x="19580" y="9026"/>
                    <a:pt x="19387" y="9176"/>
                    <a:pt x="19208" y="9309"/>
                  </a:cubicBezTo>
                  <a:cubicBezTo>
                    <a:pt x="19027" y="9439"/>
                    <a:pt x="18930" y="9501"/>
                    <a:pt x="18914" y="9501"/>
                  </a:cubicBezTo>
                  <a:cubicBezTo>
                    <a:pt x="18886" y="9501"/>
                    <a:pt x="18832" y="9461"/>
                    <a:pt x="18756" y="9374"/>
                  </a:cubicBezTo>
                  <a:cubicBezTo>
                    <a:pt x="18683" y="9289"/>
                    <a:pt x="18601" y="9193"/>
                    <a:pt x="18514" y="9083"/>
                  </a:cubicBezTo>
                  <a:cubicBezTo>
                    <a:pt x="18429" y="8978"/>
                    <a:pt x="18351" y="8871"/>
                    <a:pt x="18283" y="8766"/>
                  </a:cubicBezTo>
                  <a:cubicBezTo>
                    <a:pt x="18215" y="8662"/>
                    <a:pt x="18168" y="8591"/>
                    <a:pt x="18137" y="8558"/>
                  </a:cubicBezTo>
                  <a:cubicBezTo>
                    <a:pt x="18031" y="8592"/>
                    <a:pt x="17925" y="8620"/>
                    <a:pt x="17815" y="8639"/>
                  </a:cubicBezTo>
                  <a:cubicBezTo>
                    <a:pt x="17706" y="8656"/>
                    <a:pt x="17596" y="8656"/>
                    <a:pt x="17483" y="8639"/>
                  </a:cubicBezTo>
                  <a:lnTo>
                    <a:pt x="17325" y="8639"/>
                  </a:lnTo>
                  <a:cubicBezTo>
                    <a:pt x="17297" y="8673"/>
                    <a:pt x="17250" y="8750"/>
                    <a:pt x="17191" y="8862"/>
                  </a:cubicBezTo>
                  <a:cubicBezTo>
                    <a:pt x="17130" y="8973"/>
                    <a:pt x="17066" y="9091"/>
                    <a:pt x="16993" y="9213"/>
                  </a:cubicBezTo>
                  <a:cubicBezTo>
                    <a:pt x="16923" y="9334"/>
                    <a:pt x="16852" y="9441"/>
                    <a:pt x="16784" y="9529"/>
                  </a:cubicBezTo>
                  <a:cubicBezTo>
                    <a:pt x="16718" y="9619"/>
                    <a:pt x="16668" y="9667"/>
                    <a:pt x="16638" y="9667"/>
                  </a:cubicBezTo>
                  <a:cubicBezTo>
                    <a:pt x="16610" y="9667"/>
                    <a:pt x="16494" y="9616"/>
                    <a:pt x="16301" y="9518"/>
                  </a:cubicBezTo>
                  <a:cubicBezTo>
                    <a:pt x="16106" y="9419"/>
                    <a:pt x="15901" y="9303"/>
                    <a:pt x="15687" y="9170"/>
                  </a:cubicBezTo>
                  <a:cubicBezTo>
                    <a:pt x="15473" y="9040"/>
                    <a:pt x="15277" y="8911"/>
                    <a:pt x="15101" y="8778"/>
                  </a:cubicBezTo>
                  <a:cubicBezTo>
                    <a:pt x="14924" y="8648"/>
                    <a:pt x="14835" y="8558"/>
                    <a:pt x="14835" y="8504"/>
                  </a:cubicBezTo>
                  <a:cubicBezTo>
                    <a:pt x="14835" y="8487"/>
                    <a:pt x="14847" y="8419"/>
                    <a:pt x="14868" y="8306"/>
                  </a:cubicBezTo>
                  <a:cubicBezTo>
                    <a:pt x="14891" y="8194"/>
                    <a:pt x="14922" y="8072"/>
                    <a:pt x="14960" y="7948"/>
                  </a:cubicBezTo>
                  <a:cubicBezTo>
                    <a:pt x="14997" y="7824"/>
                    <a:pt x="15030" y="7699"/>
                    <a:pt x="15061" y="7578"/>
                  </a:cubicBezTo>
                  <a:cubicBezTo>
                    <a:pt x="15091" y="7457"/>
                    <a:pt x="15113" y="7378"/>
                    <a:pt x="15129" y="7341"/>
                  </a:cubicBezTo>
                  <a:cubicBezTo>
                    <a:pt x="14957" y="7132"/>
                    <a:pt x="14814" y="6866"/>
                    <a:pt x="14701" y="6542"/>
                  </a:cubicBezTo>
                  <a:cubicBezTo>
                    <a:pt x="14303" y="6525"/>
                    <a:pt x="14021" y="6502"/>
                    <a:pt x="13856" y="6474"/>
                  </a:cubicBezTo>
                  <a:cubicBezTo>
                    <a:pt x="13691" y="6446"/>
                    <a:pt x="13580" y="6364"/>
                    <a:pt x="13529" y="6226"/>
                  </a:cubicBezTo>
                  <a:cubicBezTo>
                    <a:pt x="13477" y="6084"/>
                    <a:pt x="13458" y="5850"/>
                    <a:pt x="13472" y="5514"/>
                  </a:cubicBezTo>
                  <a:cubicBezTo>
                    <a:pt x="13489" y="5184"/>
                    <a:pt x="13472" y="4692"/>
                    <a:pt x="13427" y="4043"/>
                  </a:cubicBezTo>
                  <a:cubicBezTo>
                    <a:pt x="13427" y="3986"/>
                    <a:pt x="13475" y="3936"/>
                    <a:pt x="13569" y="3879"/>
                  </a:cubicBezTo>
                  <a:cubicBezTo>
                    <a:pt x="13663" y="3826"/>
                    <a:pt x="13773" y="3783"/>
                    <a:pt x="13901" y="3744"/>
                  </a:cubicBezTo>
                  <a:cubicBezTo>
                    <a:pt x="14028" y="3707"/>
                    <a:pt x="14155" y="3684"/>
                    <a:pt x="14279" y="3665"/>
                  </a:cubicBezTo>
                  <a:cubicBezTo>
                    <a:pt x="14402" y="3645"/>
                    <a:pt x="14487" y="3628"/>
                    <a:pt x="14531" y="3608"/>
                  </a:cubicBezTo>
                  <a:cubicBezTo>
                    <a:pt x="14607" y="3314"/>
                    <a:pt x="14722" y="3024"/>
                    <a:pt x="14880" y="2747"/>
                  </a:cubicBezTo>
                  <a:cubicBezTo>
                    <a:pt x="14866" y="2707"/>
                    <a:pt x="14835" y="2631"/>
                    <a:pt x="14790" y="2510"/>
                  </a:cubicBezTo>
                  <a:cubicBezTo>
                    <a:pt x="14746" y="2388"/>
                    <a:pt x="14698" y="2264"/>
                    <a:pt x="14649" y="2137"/>
                  </a:cubicBezTo>
                  <a:cubicBezTo>
                    <a:pt x="14602" y="2010"/>
                    <a:pt x="14557" y="1897"/>
                    <a:pt x="14522" y="1792"/>
                  </a:cubicBezTo>
                  <a:cubicBezTo>
                    <a:pt x="14482" y="1688"/>
                    <a:pt x="14465" y="1617"/>
                    <a:pt x="14465" y="1584"/>
                  </a:cubicBezTo>
                  <a:cubicBezTo>
                    <a:pt x="14465" y="1527"/>
                    <a:pt x="14545" y="1428"/>
                    <a:pt x="14705" y="1279"/>
                  </a:cubicBezTo>
                  <a:cubicBezTo>
                    <a:pt x="14868" y="1129"/>
                    <a:pt x="15051" y="971"/>
                    <a:pt x="15259" y="804"/>
                  </a:cubicBezTo>
                  <a:cubicBezTo>
                    <a:pt x="15463" y="641"/>
                    <a:pt x="15659" y="491"/>
                    <a:pt x="15840" y="367"/>
                  </a:cubicBezTo>
                  <a:cubicBezTo>
                    <a:pt x="16019" y="240"/>
                    <a:pt x="16125" y="177"/>
                    <a:pt x="16153" y="177"/>
                  </a:cubicBezTo>
                  <a:cubicBezTo>
                    <a:pt x="16184" y="177"/>
                    <a:pt x="16233" y="217"/>
                    <a:pt x="16301" y="296"/>
                  </a:cubicBezTo>
                  <a:cubicBezTo>
                    <a:pt x="16367" y="381"/>
                    <a:pt x="16445" y="477"/>
                    <a:pt x="16532" y="590"/>
                  </a:cubicBezTo>
                  <a:cubicBezTo>
                    <a:pt x="16619" y="700"/>
                    <a:pt x="16694" y="807"/>
                    <a:pt x="16763" y="906"/>
                  </a:cubicBezTo>
                  <a:cubicBezTo>
                    <a:pt x="16829" y="1005"/>
                    <a:pt x="16878" y="1072"/>
                    <a:pt x="16909" y="1109"/>
                  </a:cubicBezTo>
                  <a:cubicBezTo>
                    <a:pt x="17014" y="1072"/>
                    <a:pt x="17123" y="1047"/>
                    <a:pt x="17229" y="1027"/>
                  </a:cubicBezTo>
                  <a:cubicBezTo>
                    <a:pt x="17339" y="1007"/>
                    <a:pt x="17450" y="1007"/>
                    <a:pt x="17563" y="1027"/>
                  </a:cubicBezTo>
                  <a:lnTo>
                    <a:pt x="17721" y="1027"/>
                  </a:lnTo>
                  <a:cubicBezTo>
                    <a:pt x="17735" y="993"/>
                    <a:pt x="17777" y="917"/>
                    <a:pt x="17845" y="804"/>
                  </a:cubicBezTo>
                  <a:cubicBezTo>
                    <a:pt x="17911" y="691"/>
                    <a:pt x="17982" y="578"/>
                    <a:pt x="18052" y="460"/>
                  </a:cubicBezTo>
                  <a:cubicBezTo>
                    <a:pt x="18123" y="341"/>
                    <a:pt x="18189" y="237"/>
                    <a:pt x="18250" y="144"/>
                  </a:cubicBezTo>
                  <a:cubicBezTo>
                    <a:pt x="18309" y="50"/>
                    <a:pt x="18354" y="0"/>
                    <a:pt x="18384" y="0"/>
                  </a:cubicBezTo>
                  <a:cubicBezTo>
                    <a:pt x="18415" y="0"/>
                    <a:pt x="18528" y="53"/>
                    <a:pt x="18723" y="158"/>
                  </a:cubicBezTo>
                  <a:cubicBezTo>
                    <a:pt x="18919" y="259"/>
                    <a:pt x="19128" y="378"/>
                    <a:pt x="19349" y="508"/>
                  </a:cubicBezTo>
                  <a:cubicBezTo>
                    <a:pt x="19571" y="641"/>
                    <a:pt x="19771" y="765"/>
                    <a:pt x="19945" y="892"/>
                  </a:cubicBezTo>
                  <a:cubicBezTo>
                    <a:pt x="20121" y="1019"/>
                    <a:pt x="20211" y="1109"/>
                    <a:pt x="20211" y="1163"/>
                  </a:cubicBezTo>
                  <a:cubicBezTo>
                    <a:pt x="20211" y="1200"/>
                    <a:pt x="20197" y="1267"/>
                    <a:pt x="20164" y="1372"/>
                  </a:cubicBezTo>
                  <a:cubicBezTo>
                    <a:pt x="20136" y="1476"/>
                    <a:pt x="20105" y="1592"/>
                    <a:pt x="20074" y="1725"/>
                  </a:cubicBezTo>
                  <a:cubicBezTo>
                    <a:pt x="20046" y="1855"/>
                    <a:pt x="20013" y="1979"/>
                    <a:pt x="19980" y="2095"/>
                  </a:cubicBezTo>
                  <a:cubicBezTo>
                    <a:pt x="19945" y="2213"/>
                    <a:pt x="19921" y="2289"/>
                    <a:pt x="19907" y="2326"/>
                  </a:cubicBezTo>
                  <a:cubicBezTo>
                    <a:pt x="20058" y="2552"/>
                    <a:pt x="20204" y="2823"/>
                    <a:pt x="20345" y="3136"/>
                  </a:cubicBezTo>
                  <a:cubicBezTo>
                    <a:pt x="20729" y="3173"/>
                    <a:pt x="21006" y="3204"/>
                    <a:pt x="21181" y="3232"/>
                  </a:cubicBezTo>
                  <a:cubicBezTo>
                    <a:pt x="21352" y="3258"/>
                    <a:pt x="21461" y="3342"/>
                    <a:pt x="21505" y="3478"/>
                  </a:cubicBezTo>
                  <a:cubicBezTo>
                    <a:pt x="21550" y="3622"/>
                    <a:pt x="21571" y="3853"/>
                    <a:pt x="21562" y="4184"/>
                  </a:cubicBezTo>
                  <a:cubicBezTo>
                    <a:pt x="21555" y="4514"/>
                    <a:pt x="21567" y="4994"/>
                    <a:pt x="21597" y="5624"/>
                  </a:cubicBezTo>
                  <a:cubicBezTo>
                    <a:pt x="21597" y="5677"/>
                    <a:pt x="21550" y="5734"/>
                    <a:pt x="21456" y="5793"/>
                  </a:cubicBezTo>
                  <a:cubicBezTo>
                    <a:pt x="21362" y="5850"/>
                    <a:pt x="21254" y="5901"/>
                    <a:pt x="21136" y="5934"/>
                  </a:cubicBezTo>
                  <a:cubicBezTo>
                    <a:pt x="21013" y="5971"/>
                    <a:pt x="20893" y="5999"/>
                    <a:pt x="20769" y="6016"/>
                  </a:cubicBezTo>
                  <a:cubicBezTo>
                    <a:pt x="20646" y="6033"/>
                    <a:pt x="20559" y="6053"/>
                    <a:pt x="20514" y="6070"/>
                  </a:cubicBezTo>
                  <a:moveTo>
                    <a:pt x="15739" y="16167"/>
                  </a:moveTo>
                  <a:cubicBezTo>
                    <a:pt x="15739" y="16610"/>
                    <a:pt x="15868" y="16991"/>
                    <a:pt x="16129" y="17316"/>
                  </a:cubicBezTo>
                  <a:cubicBezTo>
                    <a:pt x="16388" y="17641"/>
                    <a:pt x="16704" y="17802"/>
                    <a:pt x="17080" y="17802"/>
                  </a:cubicBezTo>
                  <a:cubicBezTo>
                    <a:pt x="17448" y="17802"/>
                    <a:pt x="17765" y="17646"/>
                    <a:pt x="18034" y="17339"/>
                  </a:cubicBezTo>
                  <a:cubicBezTo>
                    <a:pt x="18300" y="17022"/>
                    <a:pt x="18434" y="16638"/>
                    <a:pt x="18434" y="16167"/>
                  </a:cubicBezTo>
                  <a:cubicBezTo>
                    <a:pt x="18434" y="15724"/>
                    <a:pt x="18302" y="15351"/>
                    <a:pt x="18043" y="15037"/>
                  </a:cubicBezTo>
                  <a:cubicBezTo>
                    <a:pt x="17784" y="14727"/>
                    <a:pt x="17464" y="14572"/>
                    <a:pt x="17080" y="14572"/>
                  </a:cubicBezTo>
                  <a:cubicBezTo>
                    <a:pt x="16713" y="14572"/>
                    <a:pt x="16395" y="14727"/>
                    <a:pt x="16134" y="15037"/>
                  </a:cubicBezTo>
                  <a:cubicBezTo>
                    <a:pt x="15868" y="15351"/>
                    <a:pt x="15739" y="15724"/>
                    <a:pt x="15739" y="16167"/>
                  </a:cubicBezTo>
                  <a:moveTo>
                    <a:pt x="16292" y="4825"/>
                  </a:moveTo>
                  <a:cubicBezTo>
                    <a:pt x="16292" y="5248"/>
                    <a:pt x="16410" y="5601"/>
                    <a:pt x="16647" y="5886"/>
                  </a:cubicBezTo>
                  <a:cubicBezTo>
                    <a:pt x="16883" y="6172"/>
                    <a:pt x="17172" y="6313"/>
                    <a:pt x="17509" y="6313"/>
                  </a:cubicBezTo>
                  <a:cubicBezTo>
                    <a:pt x="17862" y="6313"/>
                    <a:pt x="18158" y="6172"/>
                    <a:pt x="18398" y="5886"/>
                  </a:cubicBezTo>
                  <a:cubicBezTo>
                    <a:pt x="18639" y="5601"/>
                    <a:pt x="18759" y="5257"/>
                    <a:pt x="18759" y="4853"/>
                  </a:cubicBezTo>
                  <a:cubicBezTo>
                    <a:pt x="18759" y="4429"/>
                    <a:pt x="18641" y="4074"/>
                    <a:pt x="18403" y="3786"/>
                  </a:cubicBezTo>
                  <a:cubicBezTo>
                    <a:pt x="18168" y="3495"/>
                    <a:pt x="17876" y="3354"/>
                    <a:pt x="17530" y="3354"/>
                  </a:cubicBezTo>
                  <a:cubicBezTo>
                    <a:pt x="17177" y="3354"/>
                    <a:pt x="16883" y="3495"/>
                    <a:pt x="16647" y="3786"/>
                  </a:cubicBezTo>
                  <a:cubicBezTo>
                    <a:pt x="16407" y="4074"/>
                    <a:pt x="16292" y="4421"/>
                    <a:pt x="16292" y="4825"/>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8" name="AutoShape 71"/>
            <p:cNvSpPr/>
            <p:nvPr/>
          </p:nvSpPr>
          <p:spPr bwMode="auto">
            <a:xfrm>
              <a:off x="2346404" y="3694874"/>
              <a:ext cx="205801" cy="199878"/>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599" y="8156"/>
                    <a:pt x="21599" y="9468"/>
                  </a:cubicBezTo>
                  <a:cubicBezTo>
                    <a:pt x="21599"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600"/>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69" name="AutoShape 72"/>
            <p:cNvSpPr/>
            <p:nvPr/>
          </p:nvSpPr>
          <p:spPr bwMode="auto">
            <a:xfrm>
              <a:off x="2891200" y="3694874"/>
              <a:ext cx="22638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1529" y="0"/>
                    <a:pt x="12259" y="67"/>
                    <a:pt x="12986" y="200"/>
                  </a:cubicBezTo>
                  <a:cubicBezTo>
                    <a:pt x="13711" y="330"/>
                    <a:pt x="14426" y="533"/>
                    <a:pt x="15132" y="810"/>
                  </a:cubicBezTo>
                  <a:cubicBezTo>
                    <a:pt x="15928" y="1129"/>
                    <a:pt x="16716" y="1547"/>
                    <a:pt x="17497" y="2069"/>
                  </a:cubicBezTo>
                  <a:cubicBezTo>
                    <a:pt x="18279" y="2591"/>
                    <a:pt x="18973" y="3218"/>
                    <a:pt x="19583" y="3949"/>
                  </a:cubicBezTo>
                  <a:cubicBezTo>
                    <a:pt x="20190" y="4678"/>
                    <a:pt x="20679" y="5505"/>
                    <a:pt x="21046" y="6431"/>
                  </a:cubicBezTo>
                  <a:cubicBezTo>
                    <a:pt x="21414" y="7351"/>
                    <a:pt x="21599" y="8367"/>
                    <a:pt x="21599" y="9477"/>
                  </a:cubicBezTo>
                  <a:cubicBezTo>
                    <a:pt x="21599" y="10584"/>
                    <a:pt x="21414" y="11597"/>
                    <a:pt x="21046" y="12518"/>
                  </a:cubicBezTo>
                  <a:cubicBezTo>
                    <a:pt x="20679" y="13435"/>
                    <a:pt x="20190" y="14260"/>
                    <a:pt x="19583" y="14991"/>
                  </a:cubicBezTo>
                  <a:cubicBezTo>
                    <a:pt x="18973" y="15722"/>
                    <a:pt x="18281" y="16351"/>
                    <a:pt x="17502" y="16891"/>
                  </a:cubicBezTo>
                  <a:cubicBezTo>
                    <a:pt x="16725" y="17424"/>
                    <a:pt x="15935" y="17842"/>
                    <a:pt x="15132" y="18139"/>
                  </a:cubicBezTo>
                  <a:cubicBezTo>
                    <a:pt x="14426" y="18418"/>
                    <a:pt x="13713" y="18621"/>
                    <a:pt x="12991" y="18748"/>
                  </a:cubicBezTo>
                  <a:cubicBezTo>
                    <a:pt x="12270" y="18875"/>
                    <a:pt x="11536" y="18935"/>
                    <a:pt x="10792" y="18935"/>
                  </a:cubicBezTo>
                  <a:cubicBezTo>
                    <a:pt x="10103" y="18935"/>
                    <a:pt x="9427" y="18884"/>
                    <a:pt x="8766" y="18776"/>
                  </a:cubicBezTo>
                  <a:cubicBezTo>
                    <a:pt x="8074" y="19423"/>
                    <a:pt x="7340" y="19962"/>
                    <a:pt x="6563" y="20383"/>
                  </a:cubicBezTo>
                  <a:cubicBezTo>
                    <a:pt x="5784" y="20803"/>
                    <a:pt x="4977" y="21137"/>
                    <a:pt x="4135" y="21371"/>
                  </a:cubicBezTo>
                  <a:cubicBezTo>
                    <a:pt x="3932" y="21405"/>
                    <a:pt x="3723" y="21453"/>
                    <a:pt x="3511" y="21509"/>
                  </a:cubicBezTo>
                  <a:cubicBezTo>
                    <a:pt x="3297" y="21568"/>
                    <a:pt x="3094" y="21599"/>
                    <a:pt x="2906" y="21599"/>
                  </a:cubicBezTo>
                  <a:cubicBezTo>
                    <a:pt x="2788" y="21599"/>
                    <a:pt x="2685" y="21546"/>
                    <a:pt x="2598" y="21444"/>
                  </a:cubicBezTo>
                  <a:cubicBezTo>
                    <a:pt x="2511" y="21340"/>
                    <a:pt x="2468" y="21216"/>
                    <a:pt x="2468" y="21072"/>
                  </a:cubicBezTo>
                  <a:cubicBezTo>
                    <a:pt x="2468" y="20964"/>
                    <a:pt x="2499" y="20865"/>
                    <a:pt x="2562" y="20784"/>
                  </a:cubicBezTo>
                  <a:cubicBezTo>
                    <a:pt x="2628" y="20693"/>
                    <a:pt x="2689" y="20617"/>
                    <a:pt x="2748" y="20546"/>
                  </a:cubicBezTo>
                  <a:cubicBezTo>
                    <a:pt x="2984" y="20247"/>
                    <a:pt x="3181" y="19976"/>
                    <a:pt x="3346" y="19728"/>
                  </a:cubicBezTo>
                  <a:cubicBezTo>
                    <a:pt x="3511" y="19479"/>
                    <a:pt x="3652" y="19220"/>
                    <a:pt x="3770" y="18949"/>
                  </a:cubicBezTo>
                  <a:cubicBezTo>
                    <a:pt x="3885" y="18680"/>
                    <a:pt x="3979" y="18390"/>
                    <a:pt x="4050" y="18079"/>
                  </a:cubicBezTo>
                  <a:cubicBezTo>
                    <a:pt x="4123" y="17766"/>
                    <a:pt x="4189" y="17407"/>
                    <a:pt x="4247" y="17004"/>
                  </a:cubicBezTo>
                  <a:cubicBezTo>
                    <a:pt x="3661" y="16617"/>
                    <a:pt x="3115" y="16162"/>
                    <a:pt x="2609" y="15643"/>
                  </a:cubicBezTo>
                  <a:cubicBezTo>
                    <a:pt x="2101" y="15129"/>
                    <a:pt x="1652" y="14553"/>
                    <a:pt x="1256" y="13915"/>
                  </a:cubicBezTo>
                  <a:cubicBezTo>
                    <a:pt x="863" y="13280"/>
                    <a:pt x="555" y="12588"/>
                    <a:pt x="334" y="11843"/>
                  </a:cubicBezTo>
                  <a:cubicBezTo>
                    <a:pt x="110" y="11095"/>
                    <a:pt x="0" y="10307"/>
                    <a:pt x="0" y="9477"/>
                  </a:cubicBezTo>
                  <a:cubicBezTo>
                    <a:pt x="0" y="8367"/>
                    <a:pt x="185" y="7351"/>
                    <a:pt x="553" y="6431"/>
                  </a:cubicBezTo>
                  <a:cubicBezTo>
                    <a:pt x="920" y="5505"/>
                    <a:pt x="1409" y="4678"/>
                    <a:pt x="2016" y="3949"/>
                  </a:cubicBezTo>
                  <a:cubicBezTo>
                    <a:pt x="2626" y="3218"/>
                    <a:pt x="3318" y="2588"/>
                    <a:pt x="4097" y="2063"/>
                  </a:cubicBezTo>
                  <a:cubicBezTo>
                    <a:pt x="4874" y="1535"/>
                    <a:pt x="5660" y="1120"/>
                    <a:pt x="6457" y="810"/>
                  </a:cubicBezTo>
                  <a:cubicBezTo>
                    <a:pt x="7161" y="533"/>
                    <a:pt x="7879" y="330"/>
                    <a:pt x="8601" y="200"/>
                  </a:cubicBezTo>
                  <a:cubicBezTo>
                    <a:pt x="9326" y="67"/>
                    <a:pt x="10058" y="0"/>
                    <a:pt x="10792" y="0"/>
                  </a:cubicBezTo>
                  <a:moveTo>
                    <a:pt x="14264" y="2746"/>
                  </a:moveTo>
                  <a:cubicBezTo>
                    <a:pt x="13122" y="2357"/>
                    <a:pt x="11964" y="2165"/>
                    <a:pt x="10792" y="2165"/>
                  </a:cubicBezTo>
                  <a:cubicBezTo>
                    <a:pt x="9606" y="2165"/>
                    <a:pt x="8453" y="2357"/>
                    <a:pt x="7335" y="2746"/>
                  </a:cubicBezTo>
                  <a:cubicBezTo>
                    <a:pt x="6704" y="2972"/>
                    <a:pt x="6062" y="3280"/>
                    <a:pt x="5408" y="3678"/>
                  </a:cubicBezTo>
                  <a:cubicBezTo>
                    <a:pt x="4753" y="4076"/>
                    <a:pt x="4160" y="4562"/>
                    <a:pt x="3624" y="5132"/>
                  </a:cubicBezTo>
                  <a:cubicBezTo>
                    <a:pt x="3085" y="5702"/>
                    <a:pt x="2647" y="6346"/>
                    <a:pt x="2311" y="7063"/>
                  </a:cubicBezTo>
                  <a:cubicBezTo>
                    <a:pt x="1972" y="7780"/>
                    <a:pt x="1805" y="8582"/>
                    <a:pt x="1805" y="9477"/>
                  </a:cubicBezTo>
                  <a:cubicBezTo>
                    <a:pt x="1805" y="10124"/>
                    <a:pt x="1894" y="10725"/>
                    <a:pt x="2080" y="11275"/>
                  </a:cubicBezTo>
                  <a:cubicBezTo>
                    <a:pt x="2264" y="11823"/>
                    <a:pt x="2508" y="12334"/>
                    <a:pt x="2817" y="12806"/>
                  </a:cubicBezTo>
                  <a:cubicBezTo>
                    <a:pt x="3125" y="13280"/>
                    <a:pt x="3478" y="13712"/>
                    <a:pt x="3876" y="14099"/>
                  </a:cubicBezTo>
                  <a:cubicBezTo>
                    <a:pt x="4273" y="14485"/>
                    <a:pt x="4692" y="14821"/>
                    <a:pt x="5128" y="15112"/>
                  </a:cubicBezTo>
                  <a:cubicBezTo>
                    <a:pt x="5330" y="15239"/>
                    <a:pt x="5521" y="15363"/>
                    <a:pt x="5702" y="15485"/>
                  </a:cubicBezTo>
                  <a:cubicBezTo>
                    <a:pt x="5881" y="15606"/>
                    <a:pt x="6067" y="15733"/>
                    <a:pt x="6253" y="15869"/>
                  </a:cubicBezTo>
                  <a:cubicBezTo>
                    <a:pt x="6177" y="16292"/>
                    <a:pt x="6114" y="16716"/>
                    <a:pt x="6057" y="17139"/>
                  </a:cubicBezTo>
                  <a:cubicBezTo>
                    <a:pt x="6001" y="17563"/>
                    <a:pt x="5928" y="17986"/>
                    <a:pt x="5836" y="18410"/>
                  </a:cubicBezTo>
                  <a:cubicBezTo>
                    <a:pt x="6279" y="18147"/>
                    <a:pt x="6697" y="17859"/>
                    <a:pt x="7093" y="17537"/>
                  </a:cubicBezTo>
                  <a:cubicBezTo>
                    <a:pt x="7488" y="17218"/>
                    <a:pt x="7884" y="16874"/>
                    <a:pt x="8281" y="16504"/>
                  </a:cubicBezTo>
                  <a:cubicBezTo>
                    <a:pt x="8693" y="16575"/>
                    <a:pt x="9110" y="16639"/>
                    <a:pt x="9526" y="16690"/>
                  </a:cubicBezTo>
                  <a:cubicBezTo>
                    <a:pt x="9943" y="16747"/>
                    <a:pt x="10366" y="16775"/>
                    <a:pt x="10792" y="16775"/>
                  </a:cubicBezTo>
                  <a:cubicBezTo>
                    <a:pt x="11964" y="16775"/>
                    <a:pt x="13122" y="16580"/>
                    <a:pt x="14264" y="16193"/>
                  </a:cubicBezTo>
                  <a:cubicBezTo>
                    <a:pt x="14894" y="15971"/>
                    <a:pt x="15537" y="15660"/>
                    <a:pt x="16191" y="15270"/>
                  </a:cubicBezTo>
                  <a:cubicBezTo>
                    <a:pt x="16843" y="14875"/>
                    <a:pt x="17439" y="14392"/>
                    <a:pt x="17978" y="13822"/>
                  </a:cubicBezTo>
                  <a:cubicBezTo>
                    <a:pt x="18514" y="13252"/>
                    <a:pt x="18952" y="12602"/>
                    <a:pt x="19288" y="11882"/>
                  </a:cubicBezTo>
                  <a:cubicBezTo>
                    <a:pt x="19627" y="11160"/>
                    <a:pt x="19797" y="10358"/>
                    <a:pt x="19797" y="9477"/>
                  </a:cubicBezTo>
                  <a:cubicBezTo>
                    <a:pt x="19797" y="8590"/>
                    <a:pt x="19627" y="7792"/>
                    <a:pt x="19288" y="7069"/>
                  </a:cubicBezTo>
                  <a:cubicBezTo>
                    <a:pt x="18952" y="6349"/>
                    <a:pt x="18514" y="5702"/>
                    <a:pt x="17978" y="5129"/>
                  </a:cubicBezTo>
                  <a:cubicBezTo>
                    <a:pt x="17439" y="4559"/>
                    <a:pt x="16843" y="4073"/>
                    <a:pt x="16191" y="3675"/>
                  </a:cubicBezTo>
                  <a:cubicBezTo>
                    <a:pt x="15537" y="3280"/>
                    <a:pt x="14895" y="2972"/>
                    <a:pt x="14264" y="2746"/>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0" name="AutoShape 73"/>
            <p:cNvSpPr/>
            <p:nvPr/>
          </p:nvSpPr>
          <p:spPr bwMode="auto">
            <a:xfrm>
              <a:off x="9082186" y="3696479"/>
              <a:ext cx="204978" cy="199878"/>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1" name="AutoShape 74"/>
            <p:cNvSpPr/>
            <p:nvPr/>
          </p:nvSpPr>
          <p:spPr bwMode="auto">
            <a:xfrm>
              <a:off x="9621919" y="3696479"/>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765" y="0"/>
                  </a:moveTo>
                  <a:cubicBezTo>
                    <a:pt x="9365" y="0"/>
                    <a:pt x="9963" y="50"/>
                    <a:pt x="10556" y="155"/>
                  </a:cubicBezTo>
                  <a:cubicBezTo>
                    <a:pt x="11151" y="259"/>
                    <a:pt x="11733" y="417"/>
                    <a:pt x="12302" y="632"/>
                  </a:cubicBezTo>
                  <a:cubicBezTo>
                    <a:pt x="12950" y="897"/>
                    <a:pt x="13587" y="1239"/>
                    <a:pt x="14218" y="1663"/>
                  </a:cubicBezTo>
                  <a:cubicBezTo>
                    <a:pt x="14849" y="2086"/>
                    <a:pt x="15412" y="2597"/>
                    <a:pt x="15904" y="3199"/>
                  </a:cubicBezTo>
                  <a:cubicBezTo>
                    <a:pt x="16395" y="3797"/>
                    <a:pt x="16791" y="4475"/>
                    <a:pt x="17087" y="5229"/>
                  </a:cubicBezTo>
                  <a:cubicBezTo>
                    <a:pt x="17382" y="5988"/>
                    <a:pt x="17530" y="6813"/>
                    <a:pt x="17530" y="7702"/>
                  </a:cubicBezTo>
                  <a:cubicBezTo>
                    <a:pt x="17530" y="8586"/>
                    <a:pt x="17382" y="9407"/>
                    <a:pt x="17087" y="10161"/>
                  </a:cubicBezTo>
                  <a:cubicBezTo>
                    <a:pt x="16791" y="10921"/>
                    <a:pt x="16395" y="11596"/>
                    <a:pt x="15904" y="12186"/>
                  </a:cubicBezTo>
                  <a:cubicBezTo>
                    <a:pt x="15412" y="12776"/>
                    <a:pt x="14849" y="13287"/>
                    <a:pt x="14218" y="13719"/>
                  </a:cubicBezTo>
                  <a:cubicBezTo>
                    <a:pt x="13587" y="14151"/>
                    <a:pt x="12950" y="14498"/>
                    <a:pt x="12302" y="14758"/>
                  </a:cubicBezTo>
                  <a:cubicBezTo>
                    <a:pt x="11147" y="15184"/>
                    <a:pt x="9967" y="15396"/>
                    <a:pt x="8765" y="15396"/>
                  </a:cubicBezTo>
                  <a:cubicBezTo>
                    <a:pt x="8487" y="15396"/>
                    <a:pt x="8214" y="15382"/>
                    <a:pt x="7948" y="15354"/>
                  </a:cubicBezTo>
                  <a:cubicBezTo>
                    <a:pt x="7682" y="15328"/>
                    <a:pt x="7409" y="15297"/>
                    <a:pt x="7131" y="15258"/>
                  </a:cubicBezTo>
                  <a:cubicBezTo>
                    <a:pt x="6006" y="16294"/>
                    <a:pt x="4742" y="16994"/>
                    <a:pt x="3346" y="17353"/>
                  </a:cubicBezTo>
                  <a:cubicBezTo>
                    <a:pt x="3196" y="17392"/>
                    <a:pt x="3033" y="17435"/>
                    <a:pt x="2862" y="17483"/>
                  </a:cubicBezTo>
                  <a:cubicBezTo>
                    <a:pt x="2687" y="17534"/>
                    <a:pt x="2520" y="17559"/>
                    <a:pt x="2353" y="17559"/>
                  </a:cubicBezTo>
                  <a:cubicBezTo>
                    <a:pt x="2264" y="17559"/>
                    <a:pt x="2181" y="17514"/>
                    <a:pt x="2111" y="17432"/>
                  </a:cubicBezTo>
                  <a:cubicBezTo>
                    <a:pt x="2040" y="17342"/>
                    <a:pt x="2005" y="17237"/>
                    <a:pt x="2005" y="17110"/>
                  </a:cubicBezTo>
                  <a:cubicBezTo>
                    <a:pt x="2005" y="17022"/>
                    <a:pt x="2033" y="16943"/>
                    <a:pt x="2090" y="16873"/>
                  </a:cubicBezTo>
                  <a:cubicBezTo>
                    <a:pt x="2146" y="16808"/>
                    <a:pt x="2196" y="16746"/>
                    <a:pt x="2240" y="16692"/>
                  </a:cubicBezTo>
                  <a:cubicBezTo>
                    <a:pt x="2624" y="16235"/>
                    <a:pt x="2897" y="15803"/>
                    <a:pt x="3059" y="15396"/>
                  </a:cubicBezTo>
                  <a:cubicBezTo>
                    <a:pt x="3219" y="14987"/>
                    <a:pt x="3354" y="14464"/>
                    <a:pt x="3457" y="13812"/>
                  </a:cubicBezTo>
                  <a:cubicBezTo>
                    <a:pt x="2984" y="13499"/>
                    <a:pt x="2539" y="13129"/>
                    <a:pt x="2123" y="12705"/>
                  </a:cubicBezTo>
                  <a:cubicBezTo>
                    <a:pt x="1706" y="12279"/>
                    <a:pt x="1341" y="11810"/>
                    <a:pt x="1023" y="11299"/>
                  </a:cubicBezTo>
                  <a:cubicBezTo>
                    <a:pt x="710" y="10785"/>
                    <a:pt x="458" y="10229"/>
                    <a:pt x="275" y="9622"/>
                  </a:cubicBezTo>
                  <a:cubicBezTo>
                    <a:pt x="91" y="9021"/>
                    <a:pt x="0" y="8382"/>
                    <a:pt x="0" y="7702"/>
                  </a:cubicBezTo>
                  <a:cubicBezTo>
                    <a:pt x="0" y="6821"/>
                    <a:pt x="150" y="5999"/>
                    <a:pt x="449" y="5237"/>
                  </a:cubicBezTo>
                  <a:cubicBezTo>
                    <a:pt x="750" y="4478"/>
                    <a:pt x="1150" y="3797"/>
                    <a:pt x="1649" y="3199"/>
                  </a:cubicBezTo>
                  <a:cubicBezTo>
                    <a:pt x="2148" y="2597"/>
                    <a:pt x="2716" y="2086"/>
                    <a:pt x="3346" y="1663"/>
                  </a:cubicBezTo>
                  <a:cubicBezTo>
                    <a:pt x="3977" y="1239"/>
                    <a:pt x="4615" y="897"/>
                    <a:pt x="5260" y="632"/>
                  </a:cubicBezTo>
                  <a:cubicBezTo>
                    <a:pt x="5832" y="409"/>
                    <a:pt x="6411" y="248"/>
                    <a:pt x="7002" y="149"/>
                  </a:cubicBezTo>
                  <a:cubicBezTo>
                    <a:pt x="7590" y="48"/>
                    <a:pt x="8179" y="0"/>
                    <a:pt x="8765" y="0"/>
                  </a:cubicBezTo>
                  <a:moveTo>
                    <a:pt x="8765" y="2160"/>
                  </a:moveTo>
                  <a:cubicBezTo>
                    <a:pt x="8268" y="2160"/>
                    <a:pt x="7774" y="2202"/>
                    <a:pt x="7277" y="2281"/>
                  </a:cubicBezTo>
                  <a:cubicBezTo>
                    <a:pt x="6783" y="2366"/>
                    <a:pt x="6286" y="2510"/>
                    <a:pt x="5790" y="2719"/>
                  </a:cubicBezTo>
                  <a:cubicBezTo>
                    <a:pt x="5347" y="2877"/>
                    <a:pt x="4886" y="3111"/>
                    <a:pt x="4410" y="3419"/>
                  </a:cubicBezTo>
                  <a:cubicBezTo>
                    <a:pt x="3933" y="3727"/>
                    <a:pt x="3502" y="4085"/>
                    <a:pt x="3113" y="4500"/>
                  </a:cubicBezTo>
                  <a:cubicBezTo>
                    <a:pt x="2727" y="4915"/>
                    <a:pt x="2412" y="5390"/>
                    <a:pt x="2167" y="5926"/>
                  </a:cubicBezTo>
                  <a:cubicBezTo>
                    <a:pt x="1925" y="6463"/>
                    <a:pt x="1802" y="7056"/>
                    <a:pt x="1802" y="7702"/>
                  </a:cubicBezTo>
                  <a:cubicBezTo>
                    <a:pt x="1802" y="8355"/>
                    <a:pt x="1915" y="8925"/>
                    <a:pt x="2146" y="9422"/>
                  </a:cubicBezTo>
                  <a:cubicBezTo>
                    <a:pt x="2374" y="9919"/>
                    <a:pt x="2666" y="10362"/>
                    <a:pt x="3017" y="10758"/>
                  </a:cubicBezTo>
                  <a:cubicBezTo>
                    <a:pt x="3372" y="11156"/>
                    <a:pt x="3763" y="11509"/>
                    <a:pt x="4196" y="11811"/>
                  </a:cubicBezTo>
                  <a:cubicBezTo>
                    <a:pt x="4629" y="12121"/>
                    <a:pt x="5051" y="12406"/>
                    <a:pt x="5465" y="12678"/>
                  </a:cubicBezTo>
                  <a:lnTo>
                    <a:pt x="5239" y="14177"/>
                  </a:lnTo>
                  <a:cubicBezTo>
                    <a:pt x="5486" y="14019"/>
                    <a:pt x="5724" y="13827"/>
                    <a:pt x="5954" y="13609"/>
                  </a:cubicBezTo>
                  <a:cubicBezTo>
                    <a:pt x="6183" y="13395"/>
                    <a:pt x="6406" y="13189"/>
                    <a:pt x="6625" y="12988"/>
                  </a:cubicBezTo>
                  <a:cubicBezTo>
                    <a:pt x="6978" y="13042"/>
                    <a:pt x="7334" y="13098"/>
                    <a:pt x="7694" y="13152"/>
                  </a:cubicBezTo>
                  <a:cubicBezTo>
                    <a:pt x="8056" y="13208"/>
                    <a:pt x="8412" y="13231"/>
                    <a:pt x="8765" y="13231"/>
                  </a:cubicBezTo>
                  <a:cubicBezTo>
                    <a:pt x="9779" y="13231"/>
                    <a:pt x="10770" y="13048"/>
                    <a:pt x="11740" y="12678"/>
                  </a:cubicBezTo>
                  <a:cubicBezTo>
                    <a:pt x="12196" y="12517"/>
                    <a:pt x="12665" y="12280"/>
                    <a:pt x="13138" y="11978"/>
                  </a:cubicBezTo>
                  <a:cubicBezTo>
                    <a:pt x="13609" y="11670"/>
                    <a:pt x="14039" y="11306"/>
                    <a:pt x="14421" y="10879"/>
                  </a:cubicBezTo>
                  <a:cubicBezTo>
                    <a:pt x="14804" y="10459"/>
                    <a:pt x="15120" y="9981"/>
                    <a:pt x="15369" y="9453"/>
                  </a:cubicBezTo>
                  <a:cubicBezTo>
                    <a:pt x="15616" y="8928"/>
                    <a:pt x="15739" y="8344"/>
                    <a:pt x="15739" y="7703"/>
                  </a:cubicBezTo>
                  <a:cubicBezTo>
                    <a:pt x="15739" y="7056"/>
                    <a:pt x="15616" y="6463"/>
                    <a:pt x="15369" y="5927"/>
                  </a:cubicBezTo>
                  <a:cubicBezTo>
                    <a:pt x="15120" y="5390"/>
                    <a:pt x="14804" y="4916"/>
                    <a:pt x="14421" y="4501"/>
                  </a:cubicBezTo>
                  <a:cubicBezTo>
                    <a:pt x="14039" y="4086"/>
                    <a:pt x="13611" y="3727"/>
                    <a:pt x="13143" y="3419"/>
                  </a:cubicBezTo>
                  <a:cubicBezTo>
                    <a:pt x="12674" y="3112"/>
                    <a:pt x="12206" y="2877"/>
                    <a:pt x="11740" y="2719"/>
                  </a:cubicBezTo>
                  <a:cubicBezTo>
                    <a:pt x="11267" y="2510"/>
                    <a:pt x="10779" y="2366"/>
                    <a:pt x="10281" y="2281"/>
                  </a:cubicBezTo>
                  <a:cubicBezTo>
                    <a:pt x="9782" y="2202"/>
                    <a:pt x="9278" y="2160"/>
                    <a:pt x="8765" y="2160"/>
                  </a:cubicBezTo>
                  <a:moveTo>
                    <a:pt x="21599" y="11746"/>
                  </a:moveTo>
                  <a:cubicBezTo>
                    <a:pt x="21599" y="12429"/>
                    <a:pt x="21505" y="13075"/>
                    <a:pt x="21322" y="13671"/>
                  </a:cubicBezTo>
                  <a:cubicBezTo>
                    <a:pt x="21138" y="14273"/>
                    <a:pt x="20889" y="14829"/>
                    <a:pt x="20573" y="15340"/>
                  </a:cubicBezTo>
                  <a:cubicBezTo>
                    <a:pt x="20258" y="15854"/>
                    <a:pt x="19891" y="16323"/>
                    <a:pt x="19474" y="16746"/>
                  </a:cubicBezTo>
                  <a:cubicBezTo>
                    <a:pt x="19057" y="17172"/>
                    <a:pt x="18613" y="17542"/>
                    <a:pt x="18140" y="17856"/>
                  </a:cubicBezTo>
                  <a:cubicBezTo>
                    <a:pt x="18245" y="18505"/>
                    <a:pt x="18377" y="19030"/>
                    <a:pt x="18540" y="19440"/>
                  </a:cubicBezTo>
                  <a:cubicBezTo>
                    <a:pt x="18702" y="19841"/>
                    <a:pt x="18973" y="20275"/>
                    <a:pt x="19356" y="20736"/>
                  </a:cubicBezTo>
                  <a:cubicBezTo>
                    <a:pt x="19401" y="20789"/>
                    <a:pt x="19453" y="20857"/>
                    <a:pt x="19509" y="20930"/>
                  </a:cubicBezTo>
                  <a:cubicBezTo>
                    <a:pt x="19566" y="21007"/>
                    <a:pt x="19592" y="21091"/>
                    <a:pt x="19592" y="21182"/>
                  </a:cubicBezTo>
                  <a:cubicBezTo>
                    <a:pt x="19592" y="21326"/>
                    <a:pt x="19554" y="21430"/>
                    <a:pt x="19474" y="21498"/>
                  </a:cubicBezTo>
                  <a:cubicBezTo>
                    <a:pt x="19396" y="21568"/>
                    <a:pt x="19305" y="21599"/>
                    <a:pt x="19199" y="21599"/>
                  </a:cubicBezTo>
                  <a:cubicBezTo>
                    <a:pt x="19048" y="21599"/>
                    <a:pt x="18888" y="21571"/>
                    <a:pt x="18714" y="21526"/>
                  </a:cubicBezTo>
                  <a:cubicBezTo>
                    <a:pt x="18542" y="21472"/>
                    <a:pt x="18387" y="21433"/>
                    <a:pt x="18253" y="21396"/>
                  </a:cubicBezTo>
                  <a:cubicBezTo>
                    <a:pt x="16854" y="21026"/>
                    <a:pt x="15593" y="20329"/>
                    <a:pt x="14468" y="19301"/>
                  </a:cubicBezTo>
                  <a:cubicBezTo>
                    <a:pt x="14190" y="19338"/>
                    <a:pt x="13917" y="19369"/>
                    <a:pt x="13651" y="19394"/>
                  </a:cubicBezTo>
                  <a:cubicBezTo>
                    <a:pt x="13383" y="19423"/>
                    <a:pt x="13112" y="19439"/>
                    <a:pt x="12832" y="19439"/>
                  </a:cubicBezTo>
                  <a:cubicBezTo>
                    <a:pt x="11865" y="19439"/>
                    <a:pt x="10909" y="19293"/>
                    <a:pt x="9972" y="19002"/>
                  </a:cubicBezTo>
                  <a:cubicBezTo>
                    <a:pt x="9031" y="18717"/>
                    <a:pt x="8146" y="18279"/>
                    <a:pt x="7312" y="17692"/>
                  </a:cubicBezTo>
                  <a:lnTo>
                    <a:pt x="7616" y="17474"/>
                  </a:lnTo>
                  <a:cubicBezTo>
                    <a:pt x="8000" y="17531"/>
                    <a:pt x="8381" y="17559"/>
                    <a:pt x="8765" y="17559"/>
                  </a:cubicBezTo>
                  <a:cubicBezTo>
                    <a:pt x="10245" y="17559"/>
                    <a:pt x="11676" y="17279"/>
                    <a:pt x="13058" y="16720"/>
                  </a:cubicBezTo>
                  <a:cubicBezTo>
                    <a:pt x="13891" y="16387"/>
                    <a:pt x="14684" y="15935"/>
                    <a:pt x="15435" y="15374"/>
                  </a:cubicBezTo>
                  <a:cubicBezTo>
                    <a:pt x="16186" y="14812"/>
                    <a:pt x="16852" y="14148"/>
                    <a:pt x="17431" y="13380"/>
                  </a:cubicBezTo>
                  <a:cubicBezTo>
                    <a:pt x="18008" y="12618"/>
                    <a:pt x="18469" y="11759"/>
                    <a:pt x="18815" y="10814"/>
                  </a:cubicBezTo>
                  <a:cubicBezTo>
                    <a:pt x="19161" y="9865"/>
                    <a:pt x="19335" y="8831"/>
                    <a:pt x="19335" y="7702"/>
                  </a:cubicBezTo>
                  <a:cubicBezTo>
                    <a:pt x="19335" y="7332"/>
                    <a:pt x="19312" y="6957"/>
                    <a:pt x="19267" y="6567"/>
                  </a:cubicBezTo>
                  <a:cubicBezTo>
                    <a:pt x="19943" y="7216"/>
                    <a:pt x="20500" y="7979"/>
                    <a:pt x="20940" y="8854"/>
                  </a:cubicBezTo>
                  <a:cubicBezTo>
                    <a:pt x="21378" y="9727"/>
                    <a:pt x="21599" y="10692"/>
                    <a:pt x="21599" y="11746"/>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2" name="AutoShape 75"/>
            <p:cNvSpPr/>
            <p:nvPr/>
          </p:nvSpPr>
          <p:spPr bwMode="auto">
            <a:xfrm>
              <a:off x="10144851" y="3696479"/>
              <a:ext cx="272826"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5" y="0"/>
                  </a:moveTo>
                  <a:cubicBezTo>
                    <a:pt x="20300" y="0"/>
                    <a:pt x="20721" y="211"/>
                    <a:pt x="21073" y="631"/>
                  </a:cubicBezTo>
                  <a:cubicBezTo>
                    <a:pt x="21423" y="1054"/>
                    <a:pt x="21599" y="1565"/>
                    <a:pt x="21599" y="2165"/>
                  </a:cubicBezTo>
                  <a:lnTo>
                    <a:pt x="21599" y="19432"/>
                  </a:lnTo>
                  <a:cubicBezTo>
                    <a:pt x="21599" y="20022"/>
                    <a:pt x="21423" y="20533"/>
                    <a:pt x="21073" y="20956"/>
                  </a:cubicBezTo>
                  <a:cubicBezTo>
                    <a:pt x="20721" y="21385"/>
                    <a:pt x="20300" y="21599"/>
                    <a:pt x="19805" y="21599"/>
                  </a:cubicBezTo>
                  <a:lnTo>
                    <a:pt x="1804" y="21599"/>
                  </a:lnTo>
                  <a:cubicBezTo>
                    <a:pt x="1312" y="21599"/>
                    <a:pt x="888" y="21388"/>
                    <a:pt x="533" y="20965"/>
                  </a:cubicBezTo>
                  <a:cubicBezTo>
                    <a:pt x="176" y="20545"/>
                    <a:pt x="0" y="20034"/>
                    <a:pt x="0" y="19432"/>
                  </a:cubicBezTo>
                  <a:lnTo>
                    <a:pt x="0" y="2165"/>
                  </a:lnTo>
                  <a:cubicBezTo>
                    <a:pt x="0" y="1574"/>
                    <a:pt x="176" y="1066"/>
                    <a:pt x="526" y="637"/>
                  </a:cubicBezTo>
                  <a:cubicBezTo>
                    <a:pt x="878" y="211"/>
                    <a:pt x="1304" y="0"/>
                    <a:pt x="1804" y="0"/>
                  </a:cubicBezTo>
                  <a:lnTo>
                    <a:pt x="19805" y="0"/>
                  </a:lnTo>
                  <a:close/>
                  <a:moveTo>
                    <a:pt x="19805" y="2165"/>
                  </a:moveTo>
                  <a:lnTo>
                    <a:pt x="1804" y="2165"/>
                  </a:lnTo>
                  <a:lnTo>
                    <a:pt x="1804" y="5930"/>
                  </a:lnTo>
                  <a:lnTo>
                    <a:pt x="19805" y="5930"/>
                  </a:lnTo>
                  <a:lnTo>
                    <a:pt x="19805" y="2165"/>
                  </a:lnTo>
                  <a:close/>
                  <a:moveTo>
                    <a:pt x="19805" y="11347"/>
                  </a:moveTo>
                  <a:lnTo>
                    <a:pt x="1804" y="11347"/>
                  </a:lnTo>
                  <a:lnTo>
                    <a:pt x="1804" y="19432"/>
                  </a:lnTo>
                  <a:lnTo>
                    <a:pt x="19805" y="19432"/>
                  </a:lnTo>
                  <a:lnTo>
                    <a:pt x="19805" y="11347"/>
                  </a:lnTo>
                  <a:close/>
                  <a:moveTo>
                    <a:pt x="6646" y="18083"/>
                  </a:moveTo>
                  <a:lnTo>
                    <a:pt x="3047" y="18083"/>
                  </a:lnTo>
                  <a:lnTo>
                    <a:pt x="3047" y="16465"/>
                  </a:lnTo>
                  <a:lnTo>
                    <a:pt x="6646" y="16465"/>
                  </a:lnTo>
                  <a:lnTo>
                    <a:pt x="6646" y="18083"/>
                  </a:lnTo>
                  <a:close/>
                  <a:moveTo>
                    <a:pt x="13149" y="18083"/>
                  </a:moveTo>
                  <a:lnTo>
                    <a:pt x="7922" y="18083"/>
                  </a:lnTo>
                  <a:lnTo>
                    <a:pt x="7922" y="16465"/>
                  </a:lnTo>
                  <a:lnTo>
                    <a:pt x="13149" y="16465"/>
                  </a:lnTo>
                  <a:lnTo>
                    <a:pt x="13149" y="1808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3" name="AutoShape 76"/>
            <p:cNvSpPr/>
            <p:nvPr/>
          </p:nvSpPr>
          <p:spPr bwMode="auto">
            <a:xfrm>
              <a:off x="10677883" y="330160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4" name="AutoShape 77"/>
            <p:cNvSpPr/>
            <p:nvPr/>
          </p:nvSpPr>
          <p:spPr bwMode="auto">
            <a:xfrm>
              <a:off x="7646691" y="5248091"/>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22" y="1406"/>
                    <a:pt x="17466" y="2177"/>
                    <a:pt x="18449" y="3154"/>
                  </a:cubicBezTo>
                  <a:cubicBezTo>
                    <a:pt x="19432" y="4134"/>
                    <a:pt x="20204" y="5277"/>
                    <a:pt x="20760" y="6590"/>
                  </a:cubicBezTo>
                  <a:cubicBezTo>
                    <a:pt x="21323" y="7901"/>
                    <a:pt x="21599" y="9304"/>
                    <a:pt x="21599" y="10798"/>
                  </a:cubicBezTo>
                  <a:cubicBezTo>
                    <a:pt x="21599" y="12295"/>
                    <a:pt x="21323" y="13698"/>
                    <a:pt x="20760" y="15011"/>
                  </a:cubicBezTo>
                  <a:cubicBezTo>
                    <a:pt x="20204" y="16322"/>
                    <a:pt x="19432" y="17465"/>
                    <a:pt x="18449" y="18442"/>
                  </a:cubicBezTo>
                  <a:cubicBezTo>
                    <a:pt x="17466" y="19422"/>
                    <a:pt x="16322" y="20190"/>
                    <a:pt x="15014" y="20755"/>
                  </a:cubicBezTo>
                  <a:cubicBezTo>
                    <a:pt x="13705" y="21320"/>
                    <a:pt x="12304" y="21599"/>
                    <a:pt x="10807" y="21599"/>
                  </a:cubicBezTo>
                  <a:cubicBezTo>
                    <a:pt x="9309" y="21599"/>
                    <a:pt x="7905" y="21320"/>
                    <a:pt x="6594" y="20755"/>
                  </a:cubicBezTo>
                  <a:cubicBezTo>
                    <a:pt x="5280" y="20190"/>
                    <a:pt x="4136" y="19422"/>
                    <a:pt x="3158" y="18442"/>
                  </a:cubicBezTo>
                  <a:cubicBezTo>
                    <a:pt x="2181" y="17465"/>
                    <a:pt x="1409" y="16322"/>
                    <a:pt x="847" y="15011"/>
                  </a:cubicBezTo>
                  <a:cubicBezTo>
                    <a:pt x="282" y="13698"/>
                    <a:pt x="0" y="12295"/>
                    <a:pt x="0" y="10798"/>
                  </a:cubicBezTo>
                  <a:cubicBezTo>
                    <a:pt x="0" y="9304"/>
                    <a:pt x="282" y="7901"/>
                    <a:pt x="847" y="6590"/>
                  </a:cubicBezTo>
                  <a:cubicBezTo>
                    <a:pt x="1409" y="5277"/>
                    <a:pt x="2181" y="4134"/>
                    <a:pt x="3158" y="3154"/>
                  </a:cubicBezTo>
                  <a:cubicBezTo>
                    <a:pt x="4136" y="2177"/>
                    <a:pt x="5280" y="1406"/>
                    <a:pt x="6594" y="844"/>
                  </a:cubicBezTo>
                  <a:cubicBezTo>
                    <a:pt x="7905" y="279"/>
                    <a:pt x="9309" y="0"/>
                    <a:pt x="10807" y="0"/>
                  </a:cubicBezTo>
                  <a:moveTo>
                    <a:pt x="10807" y="18358"/>
                  </a:moveTo>
                  <a:cubicBezTo>
                    <a:pt x="11863" y="18358"/>
                    <a:pt x="12844" y="18157"/>
                    <a:pt x="13756" y="17762"/>
                  </a:cubicBezTo>
                  <a:cubicBezTo>
                    <a:pt x="14666" y="17367"/>
                    <a:pt x="15463" y="16825"/>
                    <a:pt x="16149" y="16141"/>
                  </a:cubicBezTo>
                  <a:cubicBezTo>
                    <a:pt x="16836" y="15452"/>
                    <a:pt x="17376" y="14656"/>
                    <a:pt x="17774" y="13746"/>
                  </a:cubicBezTo>
                  <a:cubicBezTo>
                    <a:pt x="18169" y="12837"/>
                    <a:pt x="18367" y="11854"/>
                    <a:pt x="18367" y="10798"/>
                  </a:cubicBezTo>
                  <a:cubicBezTo>
                    <a:pt x="18367" y="9745"/>
                    <a:pt x="18169" y="8762"/>
                    <a:pt x="17774" y="7853"/>
                  </a:cubicBezTo>
                  <a:cubicBezTo>
                    <a:pt x="17376" y="6943"/>
                    <a:pt x="16836" y="6144"/>
                    <a:pt x="16149" y="5458"/>
                  </a:cubicBezTo>
                  <a:cubicBezTo>
                    <a:pt x="15463" y="4775"/>
                    <a:pt x="14663" y="4235"/>
                    <a:pt x="13748" y="3837"/>
                  </a:cubicBezTo>
                  <a:cubicBezTo>
                    <a:pt x="12832" y="3442"/>
                    <a:pt x="11855" y="3241"/>
                    <a:pt x="10807" y="3241"/>
                  </a:cubicBezTo>
                  <a:cubicBezTo>
                    <a:pt x="9753" y="3241"/>
                    <a:pt x="8767" y="3442"/>
                    <a:pt x="7851" y="3837"/>
                  </a:cubicBezTo>
                  <a:cubicBezTo>
                    <a:pt x="6936" y="4235"/>
                    <a:pt x="6139" y="4775"/>
                    <a:pt x="5458" y="5458"/>
                  </a:cubicBezTo>
                  <a:cubicBezTo>
                    <a:pt x="4777" y="6144"/>
                    <a:pt x="4238" y="6943"/>
                    <a:pt x="3842" y="7853"/>
                  </a:cubicBezTo>
                  <a:cubicBezTo>
                    <a:pt x="3446" y="8762"/>
                    <a:pt x="3246" y="9745"/>
                    <a:pt x="3246" y="10798"/>
                  </a:cubicBezTo>
                  <a:cubicBezTo>
                    <a:pt x="3246" y="11854"/>
                    <a:pt x="3446" y="12837"/>
                    <a:pt x="3842" y="13746"/>
                  </a:cubicBezTo>
                  <a:cubicBezTo>
                    <a:pt x="4238" y="14656"/>
                    <a:pt x="4777" y="15452"/>
                    <a:pt x="5458" y="16141"/>
                  </a:cubicBezTo>
                  <a:cubicBezTo>
                    <a:pt x="6139" y="16825"/>
                    <a:pt x="6936" y="17367"/>
                    <a:pt x="7851" y="17762"/>
                  </a:cubicBezTo>
                  <a:cubicBezTo>
                    <a:pt x="8764" y="18157"/>
                    <a:pt x="9753" y="18358"/>
                    <a:pt x="10807" y="18358"/>
                  </a:cubicBezTo>
                  <a:moveTo>
                    <a:pt x="15514" y="10798"/>
                  </a:moveTo>
                  <a:cubicBezTo>
                    <a:pt x="15757" y="10798"/>
                    <a:pt x="15926" y="10914"/>
                    <a:pt x="16014" y="11137"/>
                  </a:cubicBezTo>
                  <a:cubicBezTo>
                    <a:pt x="16104" y="11363"/>
                    <a:pt x="16059" y="11558"/>
                    <a:pt x="15878" y="11719"/>
                  </a:cubicBezTo>
                  <a:lnTo>
                    <a:pt x="11185" y="16395"/>
                  </a:lnTo>
                  <a:cubicBezTo>
                    <a:pt x="11058" y="16488"/>
                    <a:pt x="10934" y="16531"/>
                    <a:pt x="10807" y="16531"/>
                  </a:cubicBezTo>
                  <a:cubicBezTo>
                    <a:pt x="10682" y="16531"/>
                    <a:pt x="10549" y="16488"/>
                    <a:pt x="10414" y="16395"/>
                  </a:cubicBezTo>
                  <a:lnTo>
                    <a:pt x="5735" y="11719"/>
                  </a:lnTo>
                  <a:cubicBezTo>
                    <a:pt x="5554" y="11558"/>
                    <a:pt x="5509" y="11363"/>
                    <a:pt x="5599" y="11137"/>
                  </a:cubicBezTo>
                  <a:cubicBezTo>
                    <a:pt x="5690" y="10914"/>
                    <a:pt x="5857" y="10798"/>
                    <a:pt x="6099" y="10798"/>
                  </a:cubicBezTo>
                  <a:lnTo>
                    <a:pt x="8914" y="10798"/>
                  </a:lnTo>
                  <a:lnTo>
                    <a:pt x="8914" y="5961"/>
                  </a:lnTo>
                  <a:cubicBezTo>
                    <a:pt x="8914" y="5814"/>
                    <a:pt x="8964" y="5684"/>
                    <a:pt x="9069" y="5574"/>
                  </a:cubicBezTo>
                  <a:cubicBezTo>
                    <a:pt x="9174" y="5461"/>
                    <a:pt x="9298" y="5404"/>
                    <a:pt x="9442" y="5404"/>
                  </a:cubicBezTo>
                  <a:lnTo>
                    <a:pt x="12160" y="5404"/>
                  </a:lnTo>
                  <a:cubicBezTo>
                    <a:pt x="12304" y="5404"/>
                    <a:pt x="12428" y="5458"/>
                    <a:pt x="12530" y="5565"/>
                  </a:cubicBezTo>
                  <a:cubicBezTo>
                    <a:pt x="12635" y="5676"/>
                    <a:pt x="12688" y="5806"/>
                    <a:pt x="12688" y="5961"/>
                  </a:cubicBezTo>
                  <a:lnTo>
                    <a:pt x="12688" y="10798"/>
                  </a:lnTo>
                  <a:lnTo>
                    <a:pt x="15514" y="10798"/>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5" name="AutoShape 78"/>
            <p:cNvSpPr/>
            <p:nvPr/>
          </p:nvSpPr>
          <p:spPr bwMode="auto">
            <a:xfrm>
              <a:off x="6114247" y="369487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42" y="11869"/>
                  </a:moveTo>
                  <a:cubicBezTo>
                    <a:pt x="21267" y="11869"/>
                    <a:pt x="21374" y="11922"/>
                    <a:pt x="21465" y="12024"/>
                  </a:cubicBezTo>
                  <a:cubicBezTo>
                    <a:pt x="21553" y="12127"/>
                    <a:pt x="21599" y="12256"/>
                    <a:pt x="21599" y="12418"/>
                  </a:cubicBezTo>
                  <a:lnTo>
                    <a:pt x="21599" y="21053"/>
                  </a:lnTo>
                  <a:cubicBezTo>
                    <a:pt x="21599" y="21414"/>
                    <a:pt x="21448" y="21599"/>
                    <a:pt x="21142" y="21599"/>
                  </a:cubicBezTo>
                  <a:lnTo>
                    <a:pt x="457" y="21599"/>
                  </a:lnTo>
                  <a:cubicBezTo>
                    <a:pt x="151" y="21599"/>
                    <a:pt x="0" y="21417"/>
                    <a:pt x="0" y="21053"/>
                  </a:cubicBezTo>
                  <a:lnTo>
                    <a:pt x="0" y="12418"/>
                  </a:lnTo>
                  <a:cubicBezTo>
                    <a:pt x="0" y="12268"/>
                    <a:pt x="44" y="12139"/>
                    <a:pt x="134" y="12030"/>
                  </a:cubicBezTo>
                  <a:cubicBezTo>
                    <a:pt x="225" y="11924"/>
                    <a:pt x="332" y="11869"/>
                    <a:pt x="457" y="11869"/>
                  </a:cubicBezTo>
                  <a:lnTo>
                    <a:pt x="3140" y="11869"/>
                  </a:lnTo>
                  <a:cubicBezTo>
                    <a:pt x="3265" y="11869"/>
                    <a:pt x="3373" y="11921"/>
                    <a:pt x="3464" y="12024"/>
                  </a:cubicBezTo>
                  <a:cubicBezTo>
                    <a:pt x="3552" y="12127"/>
                    <a:pt x="3598" y="12256"/>
                    <a:pt x="3598" y="12418"/>
                  </a:cubicBezTo>
                  <a:lnTo>
                    <a:pt x="3598" y="17282"/>
                  </a:lnTo>
                  <a:lnTo>
                    <a:pt x="18001" y="17282"/>
                  </a:lnTo>
                  <a:lnTo>
                    <a:pt x="18001" y="12418"/>
                  </a:lnTo>
                  <a:cubicBezTo>
                    <a:pt x="18001" y="12268"/>
                    <a:pt x="18047" y="12139"/>
                    <a:pt x="18135" y="12030"/>
                  </a:cubicBezTo>
                  <a:cubicBezTo>
                    <a:pt x="18226" y="11924"/>
                    <a:pt x="18334" y="11868"/>
                    <a:pt x="18459" y="11868"/>
                  </a:cubicBezTo>
                  <a:lnTo>
                    <a:pt x="21142" y="11868"/>
                  </a:lnTo>
                  <a:close/>
                  <a:moveTo>
                    <a:pt x="4242" y="8873"/>
                  </a:moveTo>
                  <a:cubicBezTo>
                    <a:pt x="4063" y="8658"/>
                    <a:pt x="3997" y="8470"/>
                    <a:pt x="4049" y="8317"/>
                  </a:cubicBezTo>
                  <a:cubicBezTo>
                    <a:pt x="4100" y="8165"/>
                    <a:pt x="4254" y="8085"/>
                    <a:pt x="4511" y="8085"/>
                  </a:cubicBezTo>
                  <a:lnTo>
                    <a:pt x="8110" y="8085"/>
                  </a:lnTo>
                  <a:lnTo>
                    <a:pt x="8110" y="1069"/>
                  </a:lnTo>
                  <a:cubicBezTo>
                    <a:pt x="8110" y="778"/>
                    <a:pt x="8193" y="525"/>
                    <a:pt x="8362" y="317"/>
                  </a:cubicBezTo>
                  <a:cubicBezTo>
                    <a:pt x="8529" y="105"/>
                    <a:pt x="8742" y="0"/>
                    <a:pt x="9001" y="0"/>
                  </a:cubicBezTo>
                  <a:lnTo>
                    <a:pt x="12598" y="0"/>
                  </a:lnTo>
                  <a:cubicBezTo>
                    <a:pt x="12857" y="0"/>
                    <a:pt x="13073" y="105"/>
                    <a:pt x="13249" y="317"/>
                  </a:cubicBezTo>
                  <a:cubicBezTo>
                    <a:pt x="13425" y="525"/>
                    <a:pt x="13513" y="778"/>
                    <a:pt x="13513" y="1069"/>
                  </a:cubicBezTo>
                  <a:lnTo>
                    <a:pt x="13513" y="8085"/>
                  </a:lnTo>
                  <a:lnTo>
                    <a:pt x="17110" y="8085"/>
                  </a:lnTo>
                  <a:cubicBezTo>
                    <a:pt x="17352" y="8085"/>
                    <a:pt x="17499" y="8162"/>
                    <a:pt x="17545" y="8317"/>
                  </a:cubicBezTo>
                  <a:cubicBezTo>
                    <a:pt x="17592" y="8473"/>
                    <a:pt x="17528" y="8658"/>
                    <a:pt x="17357" y="8873"/>
                  </a:cubicBezTo>
                  <a:lnTo>
                    <a:pt x="11449" y="15987"/>
                  </a:lnTo>
                  <a:cubicBezTo>
                    <a:pt x="11271" y="16201"/>
                    <a:pt x="11053" y="16307"/>
                    <a:pt x="10798" y="16304"/>
                  </a:cubicBezTo>
                  <a:cubicBezTo>
                    <a:pt x="10546" y="16298"/>
                    <a:pt x="10328" y="16192"/>
                    <a:pt x="10150" y="15987"/>
                  </a:cubicBezTo>
                  <a:lnTo>
                    <a:pt x="4242" y="887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6" name="AutoShape 79"/>
            <p:cNvSpPr/>
            <p:nvPr/>
          </p:nvSpPr>
          <p:spPr bwMode="auto">
            <a:xfrm>
              <a:off x="6633154" y="3694874"/>
              <a:ext cx="205801" cy="199878"/>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27" y="11039"/>
                  </a:moveTo>
                  <a:lnTo>
                    <a:pt x="19787" y="8346"/>
                  </a:lnTo>
                  <a:lnTo>
                    <a:pt x="19787" y="17288"/>
                  </a:lnTo>
                  <a:cubicBezTo>
                    <a:pt x="19787" y="17878"/>
                    <a:pt x="19689" y="18435"/>
                    <a:pt x="19494" y="18954"/>
                  </a:cubicBezTo>
                  <a:cubicBezTo>
                    <a:pt x="19298" y="19470"/>
                    <a:pt x="19039" y="19928"/>
                    <a:pt x="18711" y="20324"/>
                  </a:cubicBezTo>
                  <a:cubicBezTo>
                    <a:pt x="18383" y="20714"/>
                    <a:pt x="18004" y="21028"/>
                    <a:pt x="17574" y="21256"/>
                  </a:cubicBezTo>
                  <a:cubicBezTo>
                    <a:pt x="17145" y="21485"/>
                    <a:pt x="16681" y="21599"/>
                    <a:pt x="16179" y="21599"/>
                  </a:cubicBezTo>
                  <a:lnTo>
                    <a:pt x="3593" y="21599"/>
                  </a:lnTo>
                  <a:cubicBezTo>
                    <a:pt x="3101" y="21599"/>
                    <a:pt x="2634" y="21485"/>
                    <a:pt x="2193" y="21256"/>
                  </a:cubicBezTo>
                  <a:cubicBezTo>
                    <a:pt x="1753" y="21028"/>
                    <a:pt x="1372" y="20711"/>
                    <a:pt x="1051" y="20324"/>
                  </a:cubicBezTo>
                  <a:cubicBezTo>
                    <a:pt x="733" y="19928"/>
                    <a:pt x="476" y="19470"/>
                    <a:pt x="286" y="18954"/>
                  </a:cubicBezTo>
                  <a:cubicBezTo>
                    <a:pt x="95" y="18432"/>
                    <a:pt x="0" y="17878"/>
                    <a:pt x="0" y="17288"/>
                  </a:cubicBezTo>
                  <a:lnTo>
                    <a:pt x="0" y="4340"/>
                  </a:lnTo>
                  <a:cubicBezTo>
                    <a:pt x="0" y="3751"/>
                    <a:pt x="95" y="3193"/>
                    <a:pt x="286" y="2662"/>
                  </a:cubicBezTo>
                  <a:cubicBezTo>
                    <a:pt x="476" y="2134"/>
                    <a:pt x="733" y="1677"/>
                    <a:pt x="1051" y="1293"/>
                  </a:cubicBezTo>
                  <a:cubicBezTo>
                    <a:pt x="1372" y="914"/>
                    <a:pt x="1753" y="607"/>
                    <a:pt x="2193" y="378"/>
                  </a:cubicBezTo>
                  <a:cubicBezTo>
                    <a:pt x="2634" y="149"/>
                    <a:pt x="3101" y="35"/>
                    <a:pt x="3593" y="35"/>
                  </a:cubicBezTo>
                  <a:lnTo>
                    <a:pt x="16179" y="35"/>
                  </a:lnTo>
                  <a:cubicBezTo>
                    <a:pt x="16211" y="35"/>
                    <a:pt x="16253" y="40"/>
                    <a:pt x="16304" y="46"/>
                  </a:cubicBezTo>
                  <a:cubicBezTo>
                    <a:pt x="16355" y="58"/>
                    <a:pt x="16395" y="64"/>
                    <a:pt x="16426" y="64"/>
                  </a:cubicBezTo>
                  <a:lnTo>
                    <a:pt x="14191" y="2745"/>
                  </a:lnTo>
                  <a:lnTo>
                    <a:pt x="3593" y="2745"/>
                  </a:lnTo>
                  <a:cubicBezTo>
                    <a:pt x="3226" y="2745"/>
                    <a:pt x="2913" y="2900"/>
                    <a:pt x="2651" y="3214"/>
                  </a:cubicBezTo>
                  <a:cubicBezTo>
                    <a:pt x="2389" y="3528"/>
                    <a:pt x="2260" y="3906"/>
                    <a:pt x="2260" y="4343"/>
                  </a:cubicBezTo>
                  <a:lnTo>
                    <a:pt x="2260" y="17288"/>
                  </a:lnTo>
                  <a:cubicBezTo>
                    <a:pt x="2260" y="17728"/>
                    <a:pt x="2389" y="18107"/>
                    <a:pt x="2651" y="18423"/>
                  </a:cubicBezTo>
                  <a:cubicBezTo>
                    <a:pt x="2913" y="18731"/>
                    <a:pt x="3226" y="18893"/>
                    <a:pt x="3593" y="18893"/>
                  </a:cubicBezTo>
                  <a:lnTo>
                    <a:pt x="16179" y="18893"/>
                  </a:lnTo>
                  <a:cubicBezTo>
                    <a:pt x="16546" y="18893"/>
                    <a:pt x="16864" y="18731"/>
                    <a:pt x="17128" y="18423"/>
                  </a:cubicBezTo>
                  <a:cubicBezTo>
                    <a:pt x="17395" y="18110"/>
                    <a:pt x="17527" y="17731"/>
                    <a:pt x="17527" y="17288"/>
                  </a:cubicBezTo>
                  <a:lnTo>
                    <a:pt x="17527" y="11039"/>
                  </a:lnTo>
                  <a:close/>
                  <a:moveTo>
                    <a:pt x="18875" y="6393"/>
                  </a:moveTo>
                  <a:lnTo>
                    <a:pt x="11251" y="15534"/>
                  </a:lnTo>
                  <a:lnTo>
                    <a:pt x="7386" y="17054"/>
                  </a:lnTo>
                  <a:lnTo>
                    <a:pt x="8651" y="12432"/>
                  </a:lnTo>
                  <a:lnTo>
                    <a:pt x="16287" y="3278"/>
                  </a:lnTo>
                  <a:lnTo>
                    <a:pt x="18875" y="6393"/>
                  </a:lnTo>
                  <a:close/>
                  <a:moveTo>
                    <a:pt x="16524" y="5607"/>
                  </a:moveTo>
                  <a:cubicBezTo>
                    <a:pt x="16664" y="5440"/>
                    <a:pt x="16664" y="5281"/>
                    <a:pt x="16524" y="5114"/>
                  </a:cubicBezTo>
                  <a:cubicBezTo>
                    <a:pt x="16382" y="4964"/>
                    <a:pt x="16245" y="4964"/>
                    <a:pt x="16113" y="5114"/>
                  </a:cubicBezTo>
                  <a:lnTo>
                    <a:pt x="10140" y="12273"/>
                  </a:lnTo>
                  <a:cubicBezTo>
                    <a:pt x="10001" y="12446"/>
                    <a:pt x="10001" y="12610"/>
                    <a:pt x="10140" y="12766"/>
                  </a:cubicBezTo>
                  <a:cubicBezTo>
                    <a:pt x="10189" y="12839"/>
                    <a:pt x="10255" y="12880"/>
                    <a:pt x="10341" y="12880"/>
                  </a:cubicBezTo>
                  <a:cubicBezTo>
                    <a:pt x="10419" y="12880"/>
                    <a:pt x="10480" y="12839"/>
                    <a:pt x="10527" y="12766"/>
                  </a:cubicBezTo>
                  <a:lnTo>
                    <a:pt x="16524" y="5607"/>
                  </a:lnTo>
                  <a:close/>
                  <a:moveTo>
                    <a:pt x="21274" y="1677"/>
                  </a:moveTo>
                  <a:cubicBezTo>
                    <a:pt x="21485" y="1947"/>
                    <a:pt x="21592" y="2255"/>
                    <a:pt x="21597" y="2610"/>
                  </a:cubicBezTo>
                  <a:cubicBezTo>
                    <a:pt x="21600" y="2959"/>
                    <a:pt x="21492" y="3269"/>
                    <a:pt x="21274" y="3542"/>
                  </a:cubicBezTo>
                  <a:lnTo>
                    <a:pt x="20161" y="4830"/>
                  </a:lnTo>
                  <a:lnTo>
                    <a:pt x="17574" y="1724"/>
                  </a:lnTo>
                  <a:lnTo>
                    <a:pt x="18652" y="407"/>
                  </a:lnTo>
                  <a:cubicBezTo>
                    <a:pt x="18880" y="137"/>
                    <a:pt x="19144" y="0"/>
                    <a:pt x="19447" y="0"/>
                  </a:cubicBezTo>
                  <a:cubicBezTo>
                    <a:pt x="19753" y="0"/>
                    <a:pt x="20005" y="137"/>
                    <a:pt x="20208" y="407"/>
                  </a:cubicBezTo>
                  <a:lnTo>
                    <a:pt x="20748" y="1038"/>
                  </a:lnTo>
                  <a:lnTo>
                    <a:pt x="21274" y="167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7" name="AutoShape 80"/>
            <p:cNvSpPr/>
            <p:nvPr/>
          </p:nvSpPr>
          <p:spPr bwMode="auto">
            <a:xfrm>
              <a:off x="7170707" y="3694874"/>
              <a:ext cx="225475"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5" y="0"/>
                  </a:moveTo>
                  <a:cubicBezTo>
                    <a:pt x="20632" y="0"/>
                    <a:pt x="20946" y="161"/>
                    <a:pt x="21208" y="475"/>
                  </a:cubicBezTo>
                  <a:cubicBezTo>
                    <a:pt x="21470" y="795"/>
                    <a:pt x="21599" y="1174"/>
                    <a:pt x="21599" y="1618"/>
                  </a:cubicBezTo>
                  <a:lnTo>
                    <a:pt x="21599" y="19981"/>
                  </a:lnTo>
                  <a:cubicBezTo>
                    <a:pt x="21599" y="20422"/>
                    <a:pt x="21470" y="20800"/>
                    <a:pt x="21208" y="21118"/>
                  </a:cubicBezTo>
                  <a:cubicBezTo>
                    <a:pt x="20946" y="21438"/>
                    <a:pt x="20632" y="21599"/>
                    <a:pt x="20265" y="21599"/>
                  </a:cubicBezTo>
                  <a:lnTo>
                    <a:pt x="1346" y="21599"/>
                  </a:lnTo>
                  <a:cubicBezTo>
                    <a:pt x="979" y="21599"/>
                    <a:pt x="663" y="21438"/>
                    <a:pt x="396" y="21118"/>
                  </a:cubicBezTo>
                  <a:cubicBezTo>
                    <a:pt x="132" y="20804"/>
                    <a:pt x="0" y="20425"/>
                    <a:pt x="0" y="19981"/>
                  </a:cubicBezTo>
                  <a:lnTo>
                    <a:pt x="0" y="1618"/>
                  </a:lnTo>
                  <a:cubicBezTo>
                    <a:pt x="0" y="1177"/>
                    <a:pt x="132" y="798"/>
                    <a:pt x="396" y="475"/>
                  </a:cubicBezTo>
                  <a:cubicBezTo>
                    <a:pt x="663" y="161"/>
                    <a:pt x="979" y="0"/>
                    <a:pt x="1346" y="0"/>
                  </a:cubicBezTo>
                  <a:lnTo>
                    <a:pt x="20265" y="0"/>
                  </a:lnTo>
                  <a:close/>
                  <a:moveTo>
                    <a:pt x="1802" y="2161"/>
                  </a:moveTo>
                  <a:lnTo>
                    <a:pt x="1802" y="3078"/>
                  </a:lnTo>
                  <a:cubicBezTo>
                    <a:pt x="1802" y="3365"/>
                    <a:pt x="1855" y="3674"/>
                    <a:pt x="1966" y="3994"/>
                  </a:cubicBezTo>
                  <a:cubicBezTo>
                    <a:pt x="2073" y="4314"/>
                    <a:pt x="2213" y="4631"/>
                    <a:pt x="2382" y="4928"/>
                  </a:cubicBezTo>
                  <a:cubicBezTo>
                    <a:pt x="2548" y="5228"/>
                    <a:pt x="2732" y="5507"/>
                    <a:pt x="2933" y="5765"/>
                  </a:cubicBezTo>
                  <a:cubicBezTo>
                    <a:pt x="3131" y="6024"/>
                    <a:pt x="3329" y="6241"/>
                    <a:pt x="3525" y="6420"/>
                  </a:cubicBezTo>
                  <a:cubicBezTo>
                    <a:pt x="4304" y="7131"/>
                    <a:pt x="5085" y="7836"/>
                    <a:pt x="5863" y="8538"/>
                  </a:cubicBezTo>
                  <a:cubicBezTo>
                    <a:pt x="6640" y="9237"/>
                    <a:pt x="7418" y="9948"/>
                    <a:pt x="8202" y="10682"/>
                  </a:cubicBezTo>
                  <a:cubicBezTo>
                    <a:pt x="8356" y="10832"/>
                    <a:pt x="8545" y="11002"/>
                    <a:pt x="8762" y="11211"/>
                  </a:cubicBezTo>
                  <a:cubicBezTo>
                    <a:pt x="8983" y="11410"/>
                    <a:pt x="9208" y="11607"/>
                    <a:pt x="9443" y="11795"/>
                  </a:cubicBezTo>
                  <a:cubicBezTo>
                    <a:pt x="9678" y="11989"/>
                    <a:pt x="9911" y="12156"/>
                    <a:pt x="10141" y="12289"/>
                  </a:cubicBezTo>
                  <a:cubicBezTo>
                    <a:pt x="10371" y="12427"/>
                    <a:pt x="10584" y="12494"/>
                    <a:pt x="10780" y="12494"/>
                  </a:cubicBezTo>
                  <a:lnTo>
                    <a:pt x="10802" y="12494"/>
                  </a:lnTo>
                  <a:lnTo>
                    <a:pt x="10826" y="12494"/>
                  </a:lnTo>
                  <a:cubicBezTo>
                    <a:pt x="11022" y="12494"/>
                    <a:pt x="11235" y="12427"/>
                    <a:pt x="11465" y="12289"/>
                  </a:cubicBezTo>
                  <a:cubicBezTo>
                    <a:pt x="11696" y="12156"/>
                    <a:pt x="11926" y="11989"/>
                    <a:pt x="12156" y="11795"/>
                  </a:cubicBezTo>
                  <a:cubicBezTo>
                    <a:pt x="12386" y="11607"/>
                    <a:pt x="12611" y="11410"/>
                    <a:pt x="12824" y="11211"/>
                  </a:cubicBezTo>
                  <a:cubicBezTo>
                    <a:pt x="13040" y="11005"/>
                    <a:pt x="13228" y="10832"/>
                    <a:pt x="13392" y="10682"/>
                  </a:cubicBezTo>
                  <a:cubicBezTo>
                    <a:pt x="14176" y="9948"/>
                    <a:pt x="14954" y="9231"/>
                    <a:pt x="15731" y="8532"/>
                  </a:cubicBezTo>
                  <a:cubicBezTo>
                    <a:pt x="16509" y="7827"/>
                    <a:pt x="17288" y="7122"/>
                    <a:pt x="18071" y="6420"/>
                  </a:cubicBezTo>
                  <a:cubicBezTo>
                    <a:pt x="18265" y="6253"/>
                    <a:pt x="18463" y="6035"/>
                    <a:pt x="18661" y="5771"/>
                  </a:cubicBezTo>
                  <a:cubicBezTo>
                    <a:pt x="18862" y="5507"/>
                    <a:pt x="19043" y="5225"/>
                    <a:pt x="19212" y="4928"/>
                  </a:cubicBezTo>
                  <a:cubicBezTo>
                    <a:pt x="19381" y="4628"/>
                    <a:pt x="19521" y="4314"/>
                    <a:pt x="19636" y="3994"/>
                  </a:cubicBezTo>
                  <a:cubicBezTo>
                    <a:pt x="19748" y="3674"/>
                    <a:pt x="19805" y="3362"/>
                    <a:pt x="19805" y="3078"/>
                  </a:cubicBezTo>
                  <a:lnTo>
                    <a:pt x="19805" y="2161"/>
                  </a:lnTo>
                  <a:lnTo>
                    <a:pt x="1802" y="2161"/>
                  </a:lnTo>
                  <a:close/>
                  <a:moveTo>
                    <a:pt x="19805" y="19429"/>
                  </a:moveTo>
                  <a:lnTo>
                    <a:pt x="19805" y="7451"/>
                  </a:lnTo>
                  <a:cubicBezTo>
                    <a:pt x="19562" y="7745"/>
                    <a:pt x="19337" y="7974"/>
                    <a:pt x="19124" y="8150"/>
                  </a:cubicBezTo>
                  <a:cubicBezTo>
                    <a:pt x="18297" y="8902"/>
                    <a:pt x="17467" y="9648"/>
                    <a:pt x="16634" y="10394"/>
                  </a:cubicBezTo>
                  <a:cubicBezTo>
                    <a:pt x="15802" y="11140"/>
                    <a:pt x="14977" y="11910"/>
                    <a:pt x="14154" y="12694"/>
                  </a:cubicBezTo>
                  <a:cubicBezTo>
                    <a:pt x="13679" y="13152"/>
                    <a:pt x="13165" y="13596"/>
                    <a:pt x="12614" y="14013"/>
                  </a:cubicBezTo>
                  <a:cubicBezTo>
                    <a:pt x="12063" y="14439"/>
                    <a:pt x="11451" y="14650"/>
                    <a:pt x="10780" y="14650"/>
                  </a:cubicBezTo>
                  <a:cubicBezTo>
                    <a:pt x="10138" y="14650"/>
                    <a:pt x="9541" y="14438"/>
                    <a:pt x="8988" y="14013"/>
                  </a:cubicBezTo>
                  <a:cubicBezTo>
                    <a:pt x="8432" y="13593"/>
                    <a:pt x="7915" y="13152"/>
                    <a:pt x="7440" y="12694"/>
                  </a:cubicBezTo>
                  <a:cubicBezTo>
                    <a:pt x="6627" y="11907"/>
                    <a:pt x="5802" y="11140"/>
                    <a:pt x="4965" y="10388"/>
                  </a:cubicBezTo>
                  <a:cubicBezTo>
                    <a:pt x="4130" y="9636"/>
                    <a:pt x="3298" y="8896"/>
                    <a:pt x="2470" y="8150"/>
                  </a:cubicBezTo>
                  <a:cubicBezTo>
                    <a:pt x="2257" y="7989"/>
                    <a:pt x="2037" y="7748"/>
                    <a:pt x="1802" y="7451"/>
                  </a:cubicBezTo>
                  <a:lnTo>
                    <a:pt x="1802" y="19429"/>
                  </a:lnTo>
                  <a:lnTo>
                    <a:pt x="19805" y="1942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8" name="AutoShape 81"/>
            <p:cNvSpPr/>
            <p:nvPr/>
          </p:nvSpPr>
          <p:spPr bwMode="auto">
            <a:xfrm>
              <a:off x="7644778" y="3694874"/>
              <a:ext cx="248023"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79" name="AutoShape 82"/>
            <p:cNvSpPr/>
            <p:nvPr/>
          </p:nvSpPr>
          <p:spPr bwMode="auto">
            <a:xfrm>
              <a:off x="10683317" y="3647582"/>
              <a:ext cx="249019"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0" name="AutoShape 83"/>
            <p:cNvSpPr/>
            <p:nvPr/>
          </p:nvSpPr>
          <p:spPr bwMode="auto">
            <a:xfrm>
              <a:off x="8077946" y="5248090"/>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302" y="0"/>
                  </a:moveTo>
                  <a:cubicBezTo>
                    <a:pt x="16818" y="0"/>
                    <a:pt x="17288" y="190"/>
                    <a:pt x="17719" y="566"/>
                  </a:cubicBezTo>
                  <a:cubicBezTo>
                    <a:pt x="18150" y="942"/>
                    <a:pt x="18441" y="1424"/>
                    <a:pt x="18598" y="2014"/>
                  </a:cubicBezTo>
                  <a:lnTo>
                    <a:pt x="21387" y="12236"/>
                  </a:lnTo>
                  <a:cubicBezTo>
                    <a:pt x="21436" y="12453"/>
                    <a:pt x="21482" y="12665"/>
                    <a:pt x="21531" y="12873"/>
                  </a:cubicBezTo>
                  <a:cubicBezTo>
                    <a:pt x="21575" y="13088"/>
                    <a:pt x="21599" y="13299"/>
                    <a:pt x="21599" y="13516"/>
                  </a:cubicBezTo>
                  <a:lnTo>
                    <a:pt x="21599" y="18885"/>
                  </a:lnTo>
                  <a:cubicBezTo>
                    <a:pt x="21599" y="19270"/>
                    <a:pt x="21541" y="19626"/>
                    <a:pt x="21418" y="19955"/>
                  </a:cubicBezTo>
                  <a:cubicBezTo>
                    <a:pt x="21296" y="20284"/>
                    <a:pt x="21139" y="20566"/>
                    <a:pt x="20939" y="20806"/>
                  </a:cubicBezTo>
                  <a:cubicBezTo>
                    <a:pt x="20735" y="21044"/>
                    <a:pt x="20500" y="21238"/>
                    <a:pt x="20224" y="21382"/>
                  </a:cubicBezTo>
                  <a:cubicBezTo>
                    <a:pt x="19945" y="21529"/>
                    <a:pt x="19653" y="21599"/>
                    <a:pt x="19350" y="21599"/>
                  </a:cubicBezTo>
                  <a:lnTo>
                    <a:pt x="2262" y="21599"/>
                  </a:lnTo>
                  <a:cubicBezTo>
                    <a:pt x="1637" y="21599"/>
                    <a:pt x="1104" y="21335"/>
                    <a:pt x="663" y="20807"/>
                  </a:cubicBezTo>
                  <a:cubicBezTo>
                    <a:pt x="220" y="20278"/>
                    <a:pt x="0" y="19637"/>
                    <a:pt x="0" y="18886"/>
                  </a:cubicBezTo>
                  <a:lnTo>
                    <a:pt x="0" y="13517"/>
                  </a:lnTo>
                  <a:cubicBezTo>
                    <a:pt x="0" y="13299"/>
                    <a:pt x="24" y="13088"/>
                    <a:pt x="70" y="12873"/>
                  </a:cubicBezTo>
                  <a:cubicBezTo>
                    <a:pt x="119" y="12665"/>
                    <a:pt x="164" y="12450"/>
                    <a:pt x="210" y="12236"/>
                  </a:cubicBezTo>
                  <a:lnTo>
                    <a:pt x="2998" y="2015"/>
                  </a:lnTo>
                  <a:cubicBezTo>
                    <a:pt x="3155" y="1424"/>
                    <a:pt x="3451" y="943"/>
                    <a:pt x="3887" y="567"/>
                  </a:cubicBezTo>
                  <a:cubicBezTo>
                    <a:pt x="4316" y="191"/>
                    <a:pt x="4795" y="0"/>
                    <a:pt x="5310" y="0"/>
                  </a:cubicBezTo>
                  <a:lnTo>
                    <a:pt x="16302" y="0"/>
                  </a:lnTo>
                  <a:close/>
                  <a:moveTo>
                    <a:pt x="19807" y="13516"/>
                  </a:moveTo>
                  <a:cubicBezTo>
                    <a:pt x="19807" y="13366"/>
                    <a:pt x="19761" y="13234"/>
                    <a:pt x="19670" y="13129"/>
                  </a:cubicBezTo>
                  <a:cubicBezTo>
                    <a:pt x="19582" y="13020"/>
                    <a:pt x="19475" y="12967"/>
                    <a:pt x="19350" y="12967"/>
                  </a:cubicBezTo>
                  <a:lnTo>
                    <a:pt x="2262" y="12967"/>
                  </a:lnTo>
                  <a:cubicBezTo>
                    <a:pt x="2137" y="12967"/>
                    <a:pt x="2029" y="13017"/>
                    <a:pt x="1941" y="13120"/>
                  </a:cubicBezTo>
                  <a:cubicBezTo>
                    <a:pt x="1850" y="13223"/>
                    <a:pt x="1804" y="13355"/>
                    <a:pt x="1804" y="13516"/>
                  </a:cubicBezTo>
                  <a:lnTo>
                    <a:pt x="1804" y="18885"/>
                  </a:lnTo>
                  <a:cubicBezTo>
                    <a:pt x="1804" y="19035"/>
                    <a:pt x="1848" y="19167"/>
                    <a:pt x="1934" y="19273"/>
                  </a:cubicBezTo>
                  <a:cubicBezTo>
                    <a:pt x="2019" y="19382"/>
                    <a:pt x="2129" y="19438"/>
                    <a:pt x="2262" y="19438"/>
                  </a:cubicBezTo>
                  <a:lnTo>
                    <a:pt x="19350" y="19438"/>
                  </a:lnTo>
                  <a:cubicBezTo>
                    <a:pt x="19475" y="19438"/>
                    <a:pt x="19582" y="19385"/>
                    <a:pt x="19670" y="19282"/>
                  </a:cubicBezTo>
                  <a:cubicBezTo>
                    <a:pt x="19761" y="19179"/>
                    <a:pt x="19807" y="19047"/>
                    <a:pt x="19807" y="18885"/>
                  </a:cubicBezTo>
                  <a:lnTo>
                    <a:pt x="19807" y="13516"/>
                  </a:lnTo>
                  <a:close/>
                  <a:moveTo>
                    <a:pt x="5312" y="2167"/>
                  </a:moveTo>
                  <a:cubicBezTo>
                    <a:pt x="5185" y="2167"/>
                    <a:pt x="5062" y="2211"/>
                    <a:pt x="4940" y="2305"/>
                  </a:cubicBezTo>
                  <a:cubicBezTo>
                    <a:pt x="4822" y="2402"/>
                    <a:pt x="4739" y="2523"/>
                    <a:pt x="4702" y="2672"/>
                  </a:cubicBezTo>
                  <a:lnTo>
                    <a:pt x="2497" y="10799"/>
                  </a:lnTo>
                  <a:lnTo>
                    <a:pt x="19105" y="10799"/>
                  </a:lnTo>
                  <a:lnTo>
                    <a:pt x="16902" y="2672"/>
                  </a:lnTo>
                  <a:cubicBezTo>
                    <a:pt x="16870" y="2523"/>
                    <a:pt x="16794" y="2402"/>
                    <a:pt x="16674" y="2305"/>
                  </a:cubicBezTo>
                  <a:cubicBezTo>
                    <a:pt x="16554" y="2211"/>
                    <a:pt x="16431" y="2167"/>
                    <a:pt x="16304" y="2167"/>
                  </a:cubicBezTo>
                  <a:lnTo>
                    <a:pt x="5312" y="2167"/>
                  </a:lnTo>
                  <a:close/>
                  <a:moveTo>
                    <a:pt x="13511" y="14864"/>
                  </a:moveTo>
                  <a:cubicBezTo>
                    <a:pt x="13817" y="14864"/>
                    <a:pt x="14076" y="14994"/>
                    <a:pt x="14292" y="15252"/>
                  </a:cubicBezTo>
                  <a:cubicBezTo>
                    <a:pt x="14507" y="15511"/>
                    <a:pt x="14613" y="15822"/>
                    <a:pt x="14613" y="16186"/>
                  </a:cubicBezTo>
                  <a:cubicBezTo>
                    <a:pt x="14613" y="16571"/>
                    <a:pt x="14507" y="16891"/>
                    <a:pt x="14292" y="17149"/>
                  </a:cubicBezTo>
                  <a:cubicBezTo>
                    <a:pt x="14076" y="17408"/>
                    <a:pt x="13817" y="17537"/>
                    <a:pt x="13511" y="17537"/>
                  </a:cubicBezTo>
                  <a:cubicBezTo>
                    <a:pt x="13190" y="17537"/>
                    <a:pt x="12923" y="17408"/>
                    <a:pt x="12708" y="17149"/>
                  </a:cubicBezTo>
                  <a:cubicBezTo>
                    <a:pt x="12492" y="16891"/>
                    <a:pt x="12387" y="16571"/>
                    <a:pt x="12387" y="16186"/>
                  </a:cubicBezTo>
                  <a:cubicBezTo>
                    <a:pt x="12387" y="15822"/>
                    <a:pt x="12492" y="15511"/>
                    <a:pt x="12708" y="15252"/>
                  </a:cubicBezTo>
                  <a:cubicBezTo>
                    <a:pt x="12923" y="14994"/>
                    <a:pt x="13190" y="14864"/>
                    <a:pt x="13511" y="14864"/>
                  </a:cubicBezTo>
                  <a:moveTo>
                    <a:pt x="17112" y="14864"/>
                  </a:moveTo>
                  <a:cubicBezTo>
                    <a:pt x="17416" y="14864"/>
                    <a:pt x="17675" y="14994"/>
                    <a:pt x="17891" y="15252"/>
                  </a:cubicBezTo>
                  <a:cubicBezTo>
                    <a:pt x="18104" y="15511"/>
                    <a:pt x="18211" y="15822"/>
                    <a:pt x="18211" y="16186"/>
                  </a:cubicBezTo>
                  <a:cubicBezTo>
                    <a:pt x="18211" y="16571"/>
                    <a:pt x="18104" y="16891"/>
                    <a:pt x="17891" y="17149"/>
                  </a:cubicBezTo>
                  <a:cubicBezTo>
                    <a:pt x="17675" y="17408"/>
                    <a:pt x="17416" y="17537"/>
                    <a:pt x="17112" y="17537"/>
                  </a:cubicBezTo>
                  <a:cubicBezTo>
                    <a:pt x="16791" y="17537"/>
                    <a:pt x="16525" y="17408"/>
                    <a:pt x="16309" y="17149"/>
                  </a:cubicBezTo>
                  <a:cubicBezTo>
                    <a:pt x="16094" y="16891"/>
                    <a:pt x="15986" y="16571"/>
                    <a:pt x="15986" y="16186"/>
                  </a:cubicBezTo>
                  <a:cubicBezTo>
                    <a:pt x="15986" y="15822"/>
                    <a:pt x="16094" y="15511"/>
                    <a:pt x="16309" y="15252"/>
                  </a:cubicBezTo>
                  <a:cubicBezTo>
                    <a:pt x="16527" y="14994"/>
                    <a:pt x="16794" y="14864"/>
                    <a:pt x="17112" y="14864"/>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1" name="AutoShape 84"/>
            <p:cNvSpPr/>
            <p:nvPr/>
          </p:nvSpPr>
          <p:spPr bwMode="auto">
            <a:xfrm>
              <a:off x="6115153" y="4040847"/>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2" name="AutoShape 85"/>
            <p:cNvSpPr/>
            <p:nvPr/>
          </p:nvSpPr>
          <p:spPr bwMode="auto">
            <a:xfrm>
              <a:off x="6612326" y="4040847"/>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3" name="AutoShape 86"/>
            <p:cNvSpPr/>
            <p:nvPr/>
          </p:nvSpPr>
          <p:spPr bwMode="auto">
            <a:xfrm>
              <a:off x="7187334" y="4040847"/>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482" y="21286"/>
                  </a:moveTo>
                  <a:cubicBezTo>
                    <a:pt x="11276" y="21495"/>
                    <a:pt x="11046" y="21599"/>
                    <a:pt x="10801" y="21599"/>
                  </a:cubicBezTo>
                  <a:cubicBezTo>
                    <a:pt x="10538" y="21599"/>
                    <a:pt x="10318" y="21495"/>
                    <a:pt x="10142" y="21286"/>
                  </a:cubicBezTo>
                  <a:lnTo>
                    <a:pt x="2746" y="12989"/>
                  </a:lnTo>
                  <a:cubicBezTo>
                    <a:pt x="2714" y="12972"/>
                    <a:pt x="2556" y="12786"/>
                    <a:pt x="2270" y="12436"/>
                  </a:cubicBezTo>
                  <a:cubicBezTo>
                    <a:pt x="1987" y="12086"/>
                    <a:pt x="1677" y="11623"/>
                    <a:pt x="1344" y="11049"/>
                  </a:cubicBezTo>
                  <a:cubicBezTo>
                    <a:pt x="1009" y="10476"/>
                    <a:pt x="698" y="9819"/>
                    <a:pt x="420" y="9068"/>
                  </a:cubicBezTo>
                  <a:cubicBezTo>
                    <a:pt x="142" y="8325"/>
                    <a:pt x="0" y="7523"/>
                    <a:pt x="0" y="6679"/>
                  </a:cubicBezTo>
                  <a:cubicBezTo>
                    <a:pt x="0" y="5443"/>
                    <a:pt x="172" y="4401"/>
                    <a:pt x="515" y="3548"/>
                  </a:cubicBezTo>
                  <a:cubicBezTo>
                    <a:pt x="861" y="2696"/>
                    <a:pt x="1311" y="2007"/>
                    <a:pt x="1862" y="1482"/>
                  </a:cubicBezTo>
                  <a:cubicBezTo>
                    <a:pt x="2421" y="954"/>
                    <a:pt x="3047" y="576"/>
                    <a:pt x="3740" y="344"/>
                  </a:cubicBezTo>
                  <a:cubicBezTo>
                    <a:pt x="4436" y="115"/>
                    <a:pt x="5145" y="0"/>
                    <a:pt x="5863" y="0"/>
                  </a:cubicBezTo>
                  <a:cubicBezTo>
                    <a:pt x="6367" y="0"/>
                    <a:pt x="6865" y="98"/>
                    <a:pt x="7361" y="290"/>
                  </a:cubicBezTo>
                  <a:cubicBezTo>
                    <a:pt x="7856" y="485"/>
                    <a:pt x="8315" y="725"/>
                    <a:pt x="8738" y="1016"/>
                  </a:cubicBezTo>
                  <a:cubicBezTo>
                    <a:pt x="9161" y="1304"/>
                    <a:pt x="9551" y="1620"/>
                    <a:pt x="9902" y="1962"/>
                  </a:cubicBezTo>
                  <a:cubicBezTo>
                    <a:pt x="10252" y="2303"/>
                    <a:pt x="10553" y="2611"/>
                    <a:pt x="10801" y="2882"/>
                  </a:cubicBezTo>
                  <a:cubicBezTo>
                    <a:pt x="11046" y="2600"/>
                    <a:pt x="11349" y="2292"/>
                    <a:pt x="11712" y="1956"/>
                  </a:cubicBezTo>
                  <a:cubicBezTo>
                    <a:pt x="12070" y="1617"/>
                    <a:pt x="12463" y="1304"/>
                    <a:pt x="12886" y="1016"/>
                  </a:cubicBezTo>
                  <a:cubicBezTo>
                    <a:pt x="13312" y="725"/>
                    <a:pt x="13760" y="485"/>
                    <a:pt x="14246" y="290"/>
                  </a:cubicBezTo>
                  <a:cubicBezTo>
                    <a:pt x="14729" y="98"/>
                    <a:pt x="15235" y="0"/>
                    <a:pt x="15761" y="0"/>
                  </a:cubicBezTo>
                  <a:cubicBezTo>
                    <a:pt x="16464" y="0"/>
                    <a:pt x="17165" y="115"/>
                    <a:pt x="17859" y="344"/>
                  </a:cubicBezTo>
                  <a:cubicBezTo>
                    <a:pt x="18555" y="575"/>
                    <a:pt x="19178" y="954"/>
                    <a:pt x="19737" y="1482"/>
                  </a:cubicBezTo>
                  <a:cubicBezTo>
                    <a:pt x="20293" y="2007"/>
                    <a:pt x="20738" y="2696"/>
                    <a:pt x="21084" y="3548"/>
                  </a:cubicBezTo>
                  <a:cubicBezTo>
                    <a:pt x="21429" y="4401"/>
                    <a:pt x="21599" y="5443"/>
                    <a:pt x="21599" y="6679"/>
                  </a:cubicBezTo>
                  <a:cubicBezTo>
                    <a:pt x="21599" y="7523"/>
                    <a:pt x="21462" y="8325"/>
                    <a:pt x="21186" y="9068"/>
                  </a:cubicBezTo>
                  <a:cubicBezTo>
                    <a:pt x="20911" y="9818"/>
                    <a:pt x="20606" y="10476"/>
                    <a:pt x="20270" y="11049"/>
                  </a:cubicBezTo>
                  <a:cubicBezTo>
                    <a:pt x="19932" y="11622"/>
                    <a:pt x="19619" y="12085"/>
                    <a:pt x="19321" y="12436"/>
                  </a:cubicBezTo>
                  <a:cubicBezTo>
                    <a:pt x="19028" y="12786"/>
                    <a:pt x="18870" y="12980"/>
                    <a:pt x="18855" y="13017"/>
                  </a:cubicBezTo>
                  <a:lnTo>
                    <a:pt x="11482" y="21286"/>
                  </a:lnTo>
                  <a:close/>
                  <a:moveTo>
                    <a:pt x="5863" y="2165"/>
                  </a:moveTo>
                  <a:lnTo>
                    <a:pt x="5863" y="2165"/>
                  </a:lnTo>
                  <a:cubicBezTo>
                    <a:pt x="5405" y="2165"/>
                    <a:pt x="4944" y="2224"/>
                    <a:pt x="4476" y="2346"/>
                  </a:cubicBezTo>
                  <a:cubicBezTo>
                    <a:pt x="4011" y="2467"/>
                    <a:pt x="3585" y="2696"/>
                    <a:pt x="3202" y="3023"/>
                  </a:cubicBezTo>
                  <a:cubicBezTo>
                    <a:pt x="2816" y="3351"/>
                    <a:pt x="2508" y="3805"/>
                    <a:pt x="2270" y="4387"/>
                  </a:cubicBezTo>
                  <a:cubicBezTo>
                    <a:pt x="2038" y="4968"/>
                    <a:pt x="1917" y="5733"/>
                    <a:pt x="1917" y="6679"/>
                  </a:cubicBezTo>
                  <a:cubicBezTo>
                    <a:pt x="1917" y="7289"/>
                    <a:pt x="2030" y="7879"/>
                    <a:pt x="2250" y="8449"/>
                  </a:cubicBezTo>
                  <a:cubicBezTo>
                    <a:pt x="2471" y="9017"/>
                    <a:pt x="2714" y="9522"/>
                    <a:pt x="2986" y="9968"/>
                  </a:cubicBezTo>
                  <a:cubicBezTo>
                    <a:pt x="3257" y="10414"/>
                    <a:pt x="3510" y="10773"/>
                    <a:pt x="3740" y="11044"/>
                  </a:cubicBezTo>
                  <a:lnTo>
                    <a:pt x="4076" y="11433"/>
                  </a:lnTo>
                  <a:lnTo>
                    <a:pt x="10801" y="18991"/>
                  </a:lnTo>
                  <a:lnTo>
                    <a:pt x="17523" y="11433"/>
                  </a:lnTo>
                  <a:lnTo>
                    <a:pt x="17874" y="11044"/>
                  </a:lnTo>
                  <a:cubicBezTo>
                    <a:pt x="18104" y="10773"/>
                    <a:pt x="18352" y="10414"/>
                    <a:pt x="18623" y="9968"/>
                  </a:cubicBezTo>
                  <a:cubicBezTo>
                    <a:pt x="18888" y="9522"/>
                    <a:pt x="19133" y="9014"/>
                    <a:pt x="19354" y="8441"/>
                  </a:cubicBezTo>
                  <a:cubicBezTo>
                    <a:pt x="19571" y="7871"/>
                    <a:pt x="19684" y="7283"/>
                    <a:pt x="19684" y="6679"/>
                  </a:cubicBezTo>
                  <a:cubicBezTo>
                    <a:pt x="19684" y="5742"/>
                    <a:pt x="19566" y="4980"/>
                    <a:pt x="19329" y="4393"/>
                  </a:cubicBezTo>
                  <a:cubicBezTo>
                    <a:pt x="19091" y="3808"/>
                    <a:pt x="18783" y="3351"/>
                    <a:pt x="18400" y="3023"/>
                  </a:cubicBezTo>
                  <a:cubicBezTo>
                    <a:pt x="18017" y="2696"/>
                    <a:pt x="17591" y="2467"/>
                    <a:pt x="17123" y="2346"/>
                  </a:cubicBezTo>
                  <a:cubicBezTo>
                    <a:pt x="16657" y="2224"/>
                    <a:pt x="16201" y="2165"/>
                    <a:pt x="15761" y="2165"/>
                  </a:cubicBezTo>
                  <a:cubicBezTo>
                    <a:pt x="15340" y="2165"/>
                    <a:pt x="14909" y="2278"/>
                    <a:pt x="14474" y="2507"/>
                  </a:cubicBezTo>
                  <a:cubicBezTo>
                    <a:pt x="14041" y="2738"/>
                    <a:pt x="13630" y="3015"/>
                    <a:pt x="13244" y="3340"/>
                  </a:cubicBezTo>
                  <a:cubicBezTo>
                    <a:pt x="12861" y="3664"/>
                    <a:pt x="12518" y="3997"/>
                    <a:pt x="12215" y="4342"/>
                  </a:cubicBezTo>
                  <a:cubicBezTo>
                    <a:pt x="11912" y="4684"/>
                    <a:pt x="11687" y="4952"/>
                    <a:pt x="11544" y="5152"/>
                  </a:cubicBezTo>
                  <a:cubicBezTo>
                    <a:pt x="11344" y="5429"/>
                    <a:pt x="11096" y="5570"/>
                    <a:pt x="10801" y="5570"/>
                  </a:cubicBezTo>
                  <a:cubicBezTo>
                    <a:pt x="10505" y="5570"/>
                    <a:pt x="10260" y="5429"/>
                    <a:pt x="10070" y="5152"/>
                  </a:cubicBezTo>
                  <a:cubicBezTo>
                    <a:pt x="9927" y="4943"/>
                    <a:pt x="9699" y="4672"/>
                    <a:pt x="9391" y="4333"/>
                  </a:cubicBezTo>
                  <a:cubicBezTo>
                    <a:pt x="9086" y="3995"/>
                    <a:pt x="8738" y="3664"/>
                    <a:pt x="8355" y="3340"/>
                  </a:cubicBezTo>
                  <a:cubicBezTo>
                    <a:pt x="7971" y="3015"/>
                    <a:pt x="7561" y="2738"/>
                    <a:pt x="7125" y="2507"/>
                  </a:cubicBezTo>
                  <a:cubicBezTo>
                    <a:pt x="6690" y="2278"/>
                    <a:pt x="6269" y="2165"/>
                    <a:pt x="5863" y="2165"/>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4" name="AutoShape 87"/>
            <p:cNvSpPr/>
            <p:nvPr/>
          </p:nvSpPr>
          <p:spPr bwMode="auto">
            <a:xfrm>
              <a:off x="7656052" y="4035228"/>
              <a:ext cx="225475" cy="199878"/>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5" name="AutoShape 88"/>
            <p:cNvSpPr/>
            <p:nvPr/>
          </p:nvSpPr>
          <p:spPr bwMode="auto">
            <a:xfrm>
              <a:off x="3434816" y="4029609"/>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237" y="10309"/>
                  </a:moveTo>
                  <a:cubicBezTo>
                    <a:pt x="21330" y="10579"/>
                    <a:pt x="21413" y="10917"/>
                    <a:pt x="21487" y="11320"/>
                  </a:cubicBezTo>
                  <a:cubicBezTo>
                    <a:pt x="21563" y="11725"/>
                    <a:pt x="21599" y="12080"/>
                    <a:pt x="21599" y="12392"/>
                  </a:cubicBezTo>
                  <a:lnTo>
                    <a:pt x="21599" y="20504"/>
                  </a:lnTo>
                  <a:cubicBezTo>
                    <a:pt x="21599" y="20812"/>
                    <a:pt x="21511" y="21077"/>
                    <a:pt x="21335" y="21285"/>
                  </a:cubicBezTo>
                  <a:cubicBezTo>
                    <a:pt x="21159" y="21497"/>
                    <a:pt x="20951" y="21599"/>
                    <a:pt x="20708" y="21599"/>
                  </a:cubicBezTo>
                  <a:lnTo>
                    <a:pt x="913" y="21599"/>
                  </a:lnTo>
                  <a:cubicBezTo>
                    <a:pt x="656" y="21599"/>
                    <a:pt x="438" y="21497"/>
                    <a:pt x="261" y="21285"/>
                  </a:cubicBezTo>
                  <a:cubicBezTo>
                    <a:pt x="88" y="21077"/>
                    <a:pt x="0" y="20815"/>
                    <a:pt x="0" y="20504"/>
                  </a:cubicBezTo>
                  <a:lnTo>
                    <a:pt x="0" y="12392"/>
                  </a:lnTo>
                  <a:cubicBezTo>
                    <a:pt x="0" y="12080"/>
                    <a:pt x="34" y="11725"/>
                    <a:pt x="105" y="11320"/>
                  </a:cubicBezTo>
                  <a:cubicBezTo>
                    <a:pt x="176" y="10917"/>
                    <a:pt x="261" y="10579"/>
                    <a:pt x="362" y="10309"/>
                  </a:cubicBezTo>
                  <a:lnTo>
                    <a:pt x="3691" y="984"/>
                  </a:lnTo>
                  <a:cubicBezTo>
                    <a:pt x="3787" y="714"/>
                    <a:pt x="3958" y="478"/>
                    <a:pt x="4208" y="287"/>
                  </a:cubicBezTo>
                  <a:cubicBezTo>
                    <a:pt x="4455" y="94"/>
                    <a:pt x="4705" y="0"/>
                    <a:pt x="4945" y="0"/>
                  </a:cubicBezTo>
                  <a:lnTo>
                    <a:pt x="16654" y="0"/>
                  </a:lnTo>
                  <a:cubicBezTo>
                    <a:pt x="16897" y="0"/>
                    <a:pt x="17141" y="93"/>
                    <a:pt x="17391" y="287"/>
                  </a:cubicBezTo>
                  <a:cubicBezTo>
                    <a:pt x="17643" y="478"/>
                    <a:pt x="17815" y="714"/>
                    <a:pt x="17908" y="984"/>
                  </a:cubicBezTo>
                  <a:lnTo>
                    <a:pt x="21237" y="10309"/>
                  </a:lnTo>
                  <a:close/>
                  <a:moveTo>
                    <a:pt x="2834" y="11602"/>
                  </a:moveTo>
                  <a:cubicBezTo>
                    <a:pt x="2820" y="11622"/>
                    <a:pt x="2812" y="11657"/>
                    <a:pt x="2812" y="11707"/>
                  </a:cubicBezTo>
                  <a:cubicBezTo>
                    <a:pt x="2812" y="11760"/>
                    <a:pt x="2805" y="11804"/>
                    <a:pt x="2788" y="11840"/>
                  </a:cubicBezTo>
                  <a:lnTo>
                    <a:pt x="7324" y="11840"/>
                  </a:lnTo>
                  <a:lnTo>
                    <a:pt x="8661" y="15092"/>
                  </a:lnTo>
                  <a:lnTo>
                    <a:pt x="13149" y="15092"/>
                  </a:lnTo>
                  <a:lnTo>
                    <a:pt x="14519" y="11840"/>
                  </a:lnTo>
                  <a:lnTo>
                    <a:pt x="18821" y="11840"/>
                  </a:lnTo>
                  <a:cubicBezTo>
                    <a:pt x="18804" y="11804"/>
                    <a:pt x="18799" y="11760"/>
                    <a:pt x="18799" y="11707"/>
                  </a:cubicBezTo>
                  <a:cubicBezTo>
                    <a:pt x="18799" y="11657"/>
                    <a:pt x="18791" y="11610"/>
                    <a:pt x="18777" y="11575"/>
                  </a:cubicBezTo>
                  <a:lnTo>
                    <a:pt x="15773" y="3220"/>
                  </a:lnTo>
                  <a:lnTo>
                    <a:pt x="5838" y="3220"/>
                  </a:lnTo>
                  <a:lnTo>
                    <a:pt x="2834" y="11602"/>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6" name="AutoShape 89"/>
            <p:cNvSpPr/>
            <p:nvPr/>
          </p:nvSpPr>
          <p:spPr bwMode="auto">
            <a:xfrm>
              <a:off x="3954256" y="4035188"/>
              <a:ext cx="22638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3" y="7901"/>
                    <a:pt x="21599" y="9304"/>
                    <a:pt x="21599" y="10801"/>
                  </a:cubicBezTo>
                  <a:cubicBezTo>
                    <a:pt x="21599" y="12295"/>
                    <a:pt x="21323" y="13698"/>
                    <a:pt x="20760" y="15009"/>
                  </a:cubicBezTo>
                  <a:cubicBezTo>
                    <a:pt x="20204" y="16322"/>
                    <a:pt x="19432" y="17465"/>
                    <a:pt x="18449" y="18445"/>
                  </a:cubicBezTo>
                  <a:cubicBezTo>
                    <a:pt x="17465" y="19422"/>
                    <a:pt x="16321" y="20193"/>
                    <a:pt x="15013" y="20755"/>
                  </a:cubicBezTo>
                  <a:cubicBezTo>
                    <a:pt x="13704" y="21320"/>
                    <a:pt x="12303" y="21599"/>
                    <a:pt x="10805" y="21599"/>
                  </a:cubicBezTo>
                  <a:cubicBezTo>
                    <a:pt x="9310" y="21599"/>
                    <a:pt x="7906" y="21320"/>
                    <a:pt x="6595" y="20755"/>
                  </a:cubicBezTo>
                  <a:cubicBezTo>
                    <a:pt x="5281" y="20193"/>
                    <a:pt x="4136" y="19422"/>
                    <a:pt x="3156" y="18445"/>
                  </a:cubicBezTo>
                  <a:cubicBezTo>
                    <a:pt x="2178" y="17465"/>
                    <a:pt x="1407" y="16322"/>
                    <a:pt x="844" y="15009"/>
                  </a:cubicBezTo>
                  <a:cubicBezTo>
                    <a:pt x="279" y="13698"/>
                    <a:pt x="0" y="12295"/>
                    <a:pt x="0" y="10801"/>
                  </a:cubicBezTo>
                  <a:cubicBezTo>
                    <a:pt x="0" y="9304"/>
                    <a:pt x="279" y="7901"/>
                    <a:pt x="844" y="6588"/>
                  </a:cubicBezTo>
                  <a:cubicBezTo>
                    <a:pt x="1407" y="5277"/>
                    <a:pt x="2178" y="4134"/>
                    <a:pt x="3156" y="3157"/>
                  </a:cubicBezTo>
                  <a:cubicBezTo>
                    <a:pt x="4136" y="2177"/>
                    <a:pt x="5281" y="1409"/>
                    <a:pt x="6595" y="844"/>
                  </a:cubicBezTo>
                  <a:cubicBezTo>
                    <a:pt x="7906" y="279"/>
                    <a:pt x="9308" y="0"/>
                    <a:pt x="10805" y="0"/>
                  </a:cubicBezTo>
                  <a:moveTo>
                    <a:pt x="14063" y="15898"/>
                  </a:moveTo>
                  <a:cubicBezTo>
                    <a:pt x="14063" y="15635"/>
                    <a:pt x="13936" y="15506"/>
                    <a:pt x="13685" y="15506"/>
                  </a:cubicBezTo>
                  <a:lnTo>
                    <a:pt x="12631" y="15506"/>
                  </a:lnTo>
                  <a:lnTo>
                    <a:pt x="12631" y="7703"/>
                  </a:lnTo>
                  <a:cubicBezTo>
                    <a:pt x="12631" y="7596"/>
                    <a:pt x="12597" y="7497"/>
                    <a:pt x="12520" y="7415"/>
                  </a:cubicBezTo>
                  <a:cubicBezTo>
                    <a:pt x="12450" y="7328"/>
                    <a:pt x="12354" y="7285"/>
                    <a:pt x="12238" y="7285"/>
                  </a:cubicBezTo>
                  <a:lnTo>
                    <a:pt x="8140" y="7285"/>
                  </a:lnTo>
                  <a:cubicBezTo>
                    <a:pt x="8033" y="7285"/>
                    <a:pt x="7937" y="7328"/>
                    <a:pt x="7861" y="7407"/>
                  </a:cubicBezTo>
                  <a:cubicBezTo>
                    <a:pt x="7784" y="7486"/>
                    <a:pt x="7745" y="7585"/>
                    <a:pt x="7745" y="7703"/>
                  </a:cubicBezTo>
                  <a:lnTo>
                    <a:pt x="7745" y="9581"/>
                  </a:lnTo>
                  <a:cubicBezTo>
                    <a:pt x="7745" y="9844"/>
                    <a:pt x="7878" y="9973"/>
                    <a:pt x="8140" y="9973"/>
                  </a:cubicBezTo>
                  <a:lnTo>
                    <a:pt x="9302" y="9973"/>
                  </a:lnTo>
                  <a:lnTo>
                    <a:pt x="9302" y="15505"/>
                  </a:lnTo>
                  <a:lnTo>
                    <a:pt x="8248" y="15505"/>
                  </a:lnTo>
                  <a:cubicBezTo>
                    <a:pt x="8140" y="15505"/>
                    <a:pt x="8042" y="15545"/>
                    <a:pt x="7962" y="15618"/>
                  </a:cubicBezTo>
                  <a:cubicBezTo>
                    <a:pt x="7883" y="15695"/>
                    <a:pt x="7841" y="15788"/>
                    <a:pt x="7841" y="15898"/>
                  </a:cubicBezTo>
                  <a:lnTo>
                    <a:pt x="7841" y="17776"/>
                  </a:lnTo>
                  <a:cubicBezTo>
                    <a:pt x="7841" y="17883"/>
                    <a:pt x="7883" y="17982"/>
                    <a:pt x="7962" y="18064"/>
                  </a:cubicBezTo>
                  <a:cubicBezTo>
                    <a:pt x="8042" y="18154"/>
                    <a:pt x="8140" y="18194"/>
                    <a:pt x="8248" y="18194"/>
                  </a:cubicBezTo>
                  <a:lnTo>
                    <a:pt x="13685" y="18194"/>
                  </a:lnTo>
                  <a:cubicBezTo>
                    <a:pt x="13795" y="18194"/>
                    <a:pt x="13882" y="18154"/>
                    <a:pt x="13956" y="18064"/>
                  </a:cubicBezTo>
                  <a:cubicBezTo>
                    <a:pt x="14029" y="17982"/>
                    <a:pt x="14063" y="17883"/>
                    <a:pt x="14063" y="17776"/>
                  </a:cubicBezTo>
                  <a:lnTo>
                    <a:pt x="14063" y="15898"/>
                  </a:lnTo>
                  <a:close/>
                  <a:moveTo>
                    <a:pt x="9276" y="5622"/>
                  </a:moveTo>
                  <a:cubicBezTo>
                    <a:pt x="9276" y="5729"/>
                    <a:pt x="9322" y="5825"/>
                    <a:pt x="9406" y="5916"/>
                  </a:cubicBezTo>
                  <a:cubicBezTo>
                    <a:pt x="9491" y="5997"/>
                    <a:pt x="9590" y="6040"/>
                    <a:pt x="9695" y="6040"/>
                  </a:cubicBezTo>
                  <a:lnTo>
                    <a:pt x="12241" y="6040"/>
                  </a:lnTo>
                  <a:cubicBezTo>
                    <a:pt x="12351" y="6040"/>
                    <a:pt x="12441" y="5997"/>
                    <a:pt x="12515" y="5916"/>
                  </a:cubicBezTo>
                  <a:cubicBezTo>
                    <a:pt x="12594" y="5825"/>
                    <a:pt x="12633" y="5729"/>
                    <a:pt x="12633" y="5622"/>
                  </a:cubicBezTo>
                  <a:lnTo>
                    <a:pt x="12633" y="3377"/>
                  </a:lnTo>
                  <a:cubicBezTo>
                    <a:pt x="12633" y="3117"/>
                    <a:pt x="12503" y="2984"/>
                    <a:pt x="12241" y="2984"/>
                  </a:cubicBezTo>
                  <a:lnTo>
                    <a:pt x="9695" y="2984"/>
                  </a:lnTo>
                  <a:cubicBezTo>
                    <a:pt x="9590" y="2984"/>
                    <a:pt x="9491" y="3024"/>
                    <a:pt x="9406" y="3100"/>
                  </a:cubicBezTo>
                  <a:cubicBezTo>
                    <a:pt x="9322" y="3179"/>
                    <a:pt x="9276" y="3270"/>
                    <a:pt x="9276" y="3377"/>
                  </a:cubicBezTo>
                  <a:lnTo>
                    <a:pt x="9276" y="5622"/>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7" name="AutoShape 90"/>
            <p:cNvSpPr/>
            <p:nvPr/>
          </p:nvSpPr>
          <p:spPr bwMode="auto">
            <a:xfrm>
              <a:off x="4500288" y="4029609"/>
              <a:ext cx="225475" cy="219866"/>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8" name="AutoShape 91"/>
            <p:cNvSpPr/>
            <p:nvPr/>
          </p:nvSpPr>
          <p:spPr bwMode="auto">
            <a:xfrm>
              <a:off x="5038457" y="4029609"/>
              <a:ext cx="204978" cy="219866"/>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89" name="AutoShape 92"/>
            <p:cNvSpPr/>
            <p:nvPr/>
          </p:nvSpPr>
          <p:spPr bwMode="auto">
            <a:xfrm>
              <a:off x="5587414" y="4035188"/>
              <a:ext cx="263489"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287" y="12517"/>
                  </a:moveTo>
                  <a:cubicBezTo>
                    <a:pt x="14687" y="12517"/>
                    <a:pt x="15037" y="12647"/>
                    <a:pt x="15346" y="12910"/>
                  </a:cubicBezTo>
                  <a:lnTo>
                    <a:pt x="20700" y="17164"/>
                  </a:lnTo>
                  <a:cubicBezTo>
                    <a:pt x="20976" y="17407"/>
                    <a:pt x="21197" y="17703"/>
                    <a:pt x="21357" y="18051"/>
                  </a:cubicBezTo>
                  <a:cubicBezTo>
                    <a:pt x="21517" y="18398"/>
                    <a:pt x="21599" y="18779"/>
                    <a:pt x="21599" y="19191"/>
                  </a:cubicBezTo>
                  <a:cubicBezTo>
                    <a:pt x="21599" y="19860"/>
                    <a:pt x="21402" y="20428"/>
                    <a:pt x="21006" y="20896"/>
                  </a:cubicBezTo>
                  <a:cubicBezTo>
                    <a:pt x="20613" y="21365"/>
                    <a:pt x="20143" y="21599"/>
                    <a:pt x="19594" y="21599"/>
                  </a:cubicBezTo>
                  <a:cubicBezTo>
                    <a:pt x="19182" y="21599"/>
                    <a:pt x="18810" y="21458"/>
                    <a:pt x="18478" y="21179"/>
                  </a:cubicBezTo>
                  <a:lnTo>
                    <a:pt x="13128" y="16924"/>
                  </a:lnTo>
                  <a:cubicBezTo>
                    <a:pt x="12599" y="16498"/>
                    <a:pt x="12319" y="15908"/>
                    <a:pt x="12281" y="15154"/>
                  </a:cubicBezTo>
                  <a:lnTo>
                    <a:pt x="9713" y="13096"/>
                  </a:lnTo>
                  <a:lnTo>
                    <a:pt x="8518" y="15233"/>
                  </a:lnTo>
                  <a:cubicBezTo>
                    <a:pt x="8412" y="15411"/>
                    <a:pt x="8273" y="15504"/>
                    <a:pt x="8101" y="15504"/>
                  </a:cubicBezTo>
                  <a:cubicBezTo>
                    <a:pt x="7995" y="15504"/>
                    <a:pt x="7901" y="15468"/>
                    <a:pt x="7819" y="15397"/>
                  </a:cubicBezTo>
                  <a:cubicBezTo>
                    <a:pt x="8233" y="15747"/>
                    <a:pt x="8445" y="16199"/>
                    <a:pt x="8452" y="16746"/>
                  </a:cubicBezTo>
                  <a:cubicBezTo>
                    <a:pt x="8452" y="16972"/>
                    <a:pt x="8412" y="17187"/>
                    <a:pt x="8334" y="17390"/>
                  </a:cubicBezTo>
                  <a:cubicBezTo>
                    <a:pt x="8254" y="17591"/>
                    <a:pt x="8150" y="17777"/>
                    <a:pt x="8016" y="17944"/>
                  </a:cubicBezTo>
                  <a:cubicBezTo>
                    <a:pt x="7884" y="18107"/>
                    <a:pt x="7736" y="18240"/>
                    <a:pt x="7567" y="18342"/>
                  </a:cubicBezTo>
                  <a:cubicBezTo>
                    <a:pt x="7395" y="18440"/>
                    <a:pt x="7221" y="18488"/>
                    <a:pt x="7042" y="18488"/>
                  </a:cubicBezTo>
                  <a:cubicBezTo>
                    <a:pt x="6781" y="18488"/>
                    <a:pt x="6545" y="18409"/>
                    <a:pt x="6343" y="18246"/>
                  </a:cubicBezTo>
                  <a:lnTo>
                    <a:pt x="550" y="13627"/>
                  </a:lnTo>
                  <a:cubicBezTo>
                    <a:pt x="183" y="13328"/>
                    <a:pt x="0" y="12915"/>
                    <a:pt x="0" y="12379"/>
                  </a:cubicBezTo>
                  <a:cubicBezTo>
                    <a:pt x="0" y="11939"/>
                    <a:pt x="136" y="11529"/>
                    <a:pt x="416" y="11151"/>
                  </a:cubicBezTo>
                  <a:cubicBezTo>
                    <a:pt x="694" y="10773"/>
                    <a:pt x="1023" y="10581"/>
                    <a:pt x="1407" y="10581"/>
                  </a:cubicBezTo>
                  <a:cubicBezTo>
                    <a:pt x="1673" y="10581"/>
                    <a:pt x="1925" y="10682"/>
                    <a:pt x="2174" y="10880"/>
                  </a:cubicBezTo>
                  <a:cubicBezTo>
                    <a:pt x="2024" y="10756"/>
                    <a:pt x="1944" y="10586"/>
                    <a:pt x="1939" y="10380"/>
                  </a:cubicBezTo>
                  <a:cubicBezTo>
                    <a:pt x="1939" y="10310"/>
                    <a:pt x="1967" y="10202"/>
                    <a:pt x="2026" y="10058"/>
                  </a:cubicBezTo>
                  <a:lnTo>
                    <a:pt x="5792" y="3271"/>
                  </a:lnTo>
                  <a:cubicBezTo>
                    <a:pt x="5898" y="3094"/>
                    <a:pt x="6034" y="2998"/>
                    <a:pt x="6209" y="2989"/>
                  </a:cubicBezTo>
                  <a:cubicBezTo>
                    <a:pt x="6329" y="2989"/>
                    <a:pt x="6418" y="3029"/>
                    <a:pt x="6479" y="3111"/>
                  </a:cubicBezTo>
                  <a:cubicBezTo>
                    <a:pt x="6293" y="2947"/>
                    <a:pt x="6140" y="2755"/>
                    <a:pt x="6027" y="2529"/>
                  </a:cubicBezTo>
                  <a:cubicBezTo>
                    <a:pt x="5914" y="2303"/>
                    <a:pt x="5860" y="2052"/>
                    <a:pt x="5860" y="1770"/>
                  </a:cubicBezTo>
                  <a:cubicBezTo>
                    <a:pt x="5860" y="1329"/>
                    <a:pt x="6001" y="926"/>
                    <a:pt x="6289" y="556"/>
                  </a:cubicBezTo>
                  <a:cubicBezTo>
                    <a:pt x="6573" y="189"/>
                    <a:pt x="6898" y="0"/>
                    <a:pt x="7268" y="0"/>
                  </a:cubicBezTo>
                  <a:cubicBezTo>
                    <a:pt x="7515" y="0"/>
                    <a:pt x="7750" y="90"/>
                    <a:pt x="7964" y="259"/>
                  </a:cubicBezTo>
                  <a:lnTo>
                    <a:pt x="13757" y="4881"/>
                  </a:lnTo>
                  <a:cubicBezTo>
                    <a:pt x="13931" y="5025"/>
                    <a:pt x="14065" y="5205"/>
                    <a:pt x="14162" y="5426"/>
                  </a:cubicBezTo>
                  <a:cubicBezTo>
                    <a:pt x="14258" y="5646"/>
                    <a:pt x="14310" y="5889"/>
                    <a:pt x="14310" y="6151"/>
                  </a:cubicBezTo>
                  <a:cubicBezTo>
                    <a:pt x="14310" y="6374"/>
                    <a:pt x="14270" y="6594"/>
                    <a:pt x="14190" y="6806"/>
                  </a:cubicBezTo>
                  <a:cubicBezTo>
                    <a:pt x="14112" y="7021"/>
                    <a:pt x="14014" y="7204"/>
                    <a:pt x="13891" y="7368"/>
                  </a:cubicBezTo>
                  <a:cubicBezTo>
                    <a:pt x="13771" y="7529"/>
                    <a:pt x="13623" y="7662"/>
                    <a:pt x="13442" y="7763"/>
                  </a:cubicBezTo>
                  <a:cubicBezTo>
                    <a:pt x="13260" y="7871"/>
                    <a:pt x="13081" y="7921"/>
                    <a:pt x="12900" y="7921"/>
                  </a:cubicBezTo>
                  <a:cubicBezTo>
                    <a:pt x="12655" y="7921"/>
                    <a:pt x="12397" y="7820"/>
                    <a:pt x="12135" y="7611"/>
                  </a:cubicBezTo>
                  <a:cubicBezTo>
                    <a:pt x="12284" y="7738"/>
                    <a:pt x="12366" y="7902"/>
                    <a:pt x="12373" y="8111"/>
                  </a:cubicBezTo>
                  <a:cubicBezTo>
                    <a:pt x="12373" y="8238"/>
                    <a:pt x="12342" y="8348"/>
                    <a:pt x="12281" y="8449"/>
                  </a:cubicBezTo>
                  <a:lnTo>
                    <a:pt x="11100" y="10581"/>
                  </a:lnTo>
                  <a:lnTo>
                    <a:pt x="13656" y="12625"/>
                  </a:lnTo>
                  <a:cubicBezTo>
                    <a:pt x="13762" y="12588"/>
                    <a:pt x="13865" y="12563"/>
                    <a:pt x="13971" y="12546"/>
                  </a:cubicBezTo>
                  <a:cubicBezTo>
                    <a:pt x="14077" y="12526"/>
                    <a:pt x="14183" y="12517"/>
                    <a:pt x="14287" y="12517"/>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0" name="AutoShape 93"/>
            <p:cNvSpPr/>
            <p:nvPr/>
          </p:nvSpPr>
          <p:spPr bwMode="auto">
            <a:xfrm>
              <a:off x="8094883" y="4040847"/>
              <a:ext cx="204978" cy="200681"/>
            </a:xfrm>
            <a:custGeom>
              <a:avLst/>
              <a:gdLst>
                <a:gd name="T0" fmla="+- 0 10794 7"/>
                <a:gd name="T1" fmla="*/ T0 w 21575"/>
                <a:gd name="T2" fmla="*/ 10800 h 21600"/>
                <a:gd name="T3" fmla="+- 0 10794 7"/>
                <a:gd name="T4" fmla="*/ T3 w 21575"/>
                <a:gd name="T5" fmla="*/ 10800 h 21600"/>
                <a:gd name="T6" fmla="+- 0 10794 7"/>
                <a:gd name="T7" fmla="*/ T6 w 21575"/>
                <a:gd name="T8" fmla="*/ 10800 h 21600"/>
                <a:gd name="T9" fmla="+- 0 10794 7"/>
                <a:gd name="T10" fmla="*/ T9 w 21575"/>
                <a:gd name="T11" fmla="*/ 10800 h 21600"/>
              </a:gdLst>
              <a:ahLst/>
              <a:cxnLst>
                <a:cxn ang="0">
                  <a:pos x="T1" y="T2"/>
                </a:cxn>
                <a:cxn ang="0">
                  <a:pos x="T4" y="T5"/>
                </a:cxn>
                <a:cxn ang="0">
                  <a:pos x="T7" y="T8"/>
                </a:cxn>
                <a:cxn ang="0">
                  <a:pos x="T10" y="T11"/>
                </a:cxn>
              </a:cxnLst>
              <a:rect l="0" t="0" r="r" b="b"/>
              <a:pathLst>
                <a:path w="21575" h="21600">
                  <a:moveTo>
                    <a:pt x="12386" y="0"/>
                  </a:moveTo>
                  <a:lnTo>
                    <a:pt x="12386" y="0"/>
                  </a:lnTo>
                  <a:cubicBezTo>
                    <a:pt x="12913" y="0"/>
                    <a:pt x="13415" y="44"/>
                    <a:pt x="13894" y="126"/>
                  </a:cubicBezTo>
                  <a:cubicBezTo>
                    <a:pt x="14374" y="211"/>
                    <a:pt x="14850" y="305"/>
                    <a:pt x="15324" y="407"/>
                  </a:cubicBezTo>
                  <a:cubicBezTo>
                    <a:pt x="15691" y="481"/>
                    <a:pt x="16070" y="551"/>
                    <a:pt x="16465" y="619"/>
                  </a:cubicBezTo>
                  <a:cubicBezTo>
                    <a:pt x="16860" y="683"/>
                    <a:pt x="17275" y="716"/>
                    <a:pt x="17713" y="716"/>
                  </a:cubicBezTo>
                  <a:lnTo>
                    <a:pt x="17741" y="716"/>
                  </a:lnTo>
                  <a:cubicBezTo>
                    <a:pt x="17999" y="716"/>
                    <a:pt x="18279" y="692"/>
                    <a:pt x="18579" y="648"/>
                  </a:cubicBezTo>
                  <a:cubicBezTo>
                    <a:pt x="18876" y="601"/>
                    <a:pt x="19176" y="575"/>
                    <a:pt x="19470" y="575"/>
                  </a:cubicBezTo>
                  <a:cubicBezTo>
                    <a:pt x="19695" y="575"/>
                    <a:pt x="19899" y="604"/>
                    <a:pt x="20079" y="660"/>
                  </a:cubicBezTo>
                  <a:cubicBezTo>
                    <a:pt x="20267" y="715"/>
                    <a:pt x="20409" y="833"/>
                    <a:pt x="20516" y="1012"/>
                  </a:cubicBezTo>
                  <a:cubicBezTo>
                    <a:pt x="20723" y="1299"/>
                    <a:pt x="20841" y="1637"/>
                    <a:pt x="20866" y="2018"/>
                  </a:cubicBezTo>
                  <a:cubicBezTo>
                    <a:pt x="20894" y="2393"/>
                    <a:pt x="20883" y="2751"/>
                    <a:pt x="20841" y="3077"/>
                  </a:cubicBezTo>
                  <a:cubicBezTo>
                    <a:pt x="20802" y="3403"/>
                    <a:pt x="20768" y="3734"/>
                    <a:pt x="20732" y="4075"/>
                  </a:cubicBezTo>
                  <a:cubicBezTo>
                    <a:pt x="20698" y="4412"/>
                    <a:pt x="20704" y="4746"/>
                    <a:pt x="20757" y="5081"/>
                  </a:cubicBezTo>
                  <a:cubicBezTo>
                    <a:pt x="20796" y="5301"/>
                    <a:pt x="20847" y="5483"/>
                    <a:pt x="20911" y="5638"/>
                  </a:cubicBezTo>
                  <a:cubicBezTo>
                    <a:pt x="20979" y="5794"/>
                    <a:pt x="21049" y="5964"/>
                    <a:pt x="21119" y="6152"/>
                  </a:cubicBezTo>
                  <a:cubicBezTo>
                    <a:pt x="21194" y="6319"/>
                    <a:pt x="21242" y="6509"/>
                    <a:pt x="21267" y="6712"/>
                  </a:cubicBezTo>
                  <a:cubicBezTo>
                    <a:pt x="21295" y="6917"/>
                    <a:pt x="21326" y="7117"/>
                    <a:pt x="21363" y="7301"/>
                  </a:cubicBezTo>
                  <a:cubicBezTo>
                    <a:pt x="21525" y="8275"/>
                    <a:pt x="21592" y="9191"/>
                    <a:pt x="21570" y="10050"/>
                  </a:cubicBezTo>
                  <a:cubicBezTo>
                    <a:pt x="21548" y="10904"/>
                    <a:pt x="21444" y="11702"/>
                    <a:pt x="21262" y="12444"/>
                  </a:cubicBezTo>
                  <a:cubicBezTo>
                    <a:pt x="21079" y="13183"/>
                    <a:pt x="20827" y="13876"/>
                    <a:pt x="20505" y="14530"/>
                  </a:cubicBezTo>
                  <a:cubicBezTo>
                    <a:pt x="20182" y="15178"/>
                    <a:pt x="19818" y="15800"/>
                    <a:pt x="19417" y="16390"/>
                  </a:cubicBezTo>
                  <a:cubicBezTo>
                    <a:pt x="19086" y="16847"/>
                    <a:pt x="18733" y="17302"/>
                    <a:pt x="18357" y="17760"/>
                  </a:cubicBezTo>
                  <a:cubicBezTo>
                    <a:pt x="17982" y="18214"/>
                    <a:pt x="17570" y="18640"/>
                    <a:pt x="17121" y="19044"/>
                  </a:cubicBezTo>
                  <a:cubicBezTo>
                    <a:pt x="16673" y="19446"/>
                    <a:pt x="16182" y="19807"/>
                    <a:pt x="15638" y="20130"/>
                  </a:cubicBezTo>
                  <a:cubicBezTo>
                    <a:pt x="15097" y="20456"/>
                    <a:pt x="14494" y="20731"/>
                    <a:pt x="13836" y="20966"/>
                  </a:cubicBezTo>
                  <a:cubicBezTo>
                    <a:pt x="13152" y="21218"/>
                    <a:pt x="12445" y="21379"/>
                    <a:pt x="11708" y="21447"/>
                  </a:cubicBezTo>
                  <a:cubicBezTo>
                    <a:pt x="10968" y="21509"/>
                    <a:pt x="10258" y="21561"/>
                    <a:pt x="9580" y="21599"/>
                  </a:cubicBezTo>
                  <a:lnTo>
                    <a:pt x="9165" y="21599"/>
                  </a:lnTo>
                  <a:cubicBezTo>
                    <a:pt x="8234" y="21599"/>
                    <a:pt x="7363" y="21520"/>
                    <a:pt x="6555" y="21365"/>
                  </a:cubicBezTo>
                  <a:cubicBezTo>
                    <a:pt x="5745" y="21212"/>
                    <a:pt x="4882" y="21136"/>
                    <a:pt x="3970" y="21136"/>
                  </a:cubicBezTo>
                  <a:lnTo>
                    <a:pt x="3917" y="21136"/>
                  </a:lnTo>
                  <a:cubicBezTo>
                    <a:pt x="3603" y="21136"/>
                    <a:pt x="3258" y="21186"/>
                    <a:pt x="2880" y="21283"/>
                  </a:cubicBezTo>
                  <a:cubicBezTo>
                    <a:pt x="2510" y="21382"/>
                    <a:pt x="2137" y="21441"/>
                    <a:pt x="1770" y="21456"/>
                  </a:cubicBezTo>
                  <a:lnTo>
                    <a:pt x="1742" y="21456"/>
                  </a:lnTo>
                  <a:cubicBezTo>
                    <a:pt x="1411" y="21456"/>
                    <a:pt x="1117" y="21377"/>
                    <a:pt x="864" y="21212"/>
                  </a:cubicBezTo>
                  <a:cubicBezTo>
                    <a:pt x="609" y="21051"/>
                    <a:pt x="416" y="20848"/>
                    <a:pt x="292" y="20614"/>
                  </a:cubicBezTo>
                  <a:cubicBezTo>
                    <a:pt x="113" y="20288"/>
                    <a:pt x="35" y="19951"/>
                    <a:pt x="57" y="19599"/>
                  </a:cubicBezTo>
                  <a:cubicBezTo>
                    <a:pt x="79" y="19247"/>
                    <a:pt x="138" y="18924"/>
                    <a:pt x="225" y="18637"/>
                  </a:cubicBezTo>
                  <a:cubicBezTo>
                    <a:pt x="312" y="18346"/>
                    <a:pt x="363" y="18035"/>
                    <a:pt x="368" y="17701"/>
                  </a:cubicBezTo>
                  <a:cubicBezTo>
                    <a:pt x="371" y="17369"/>
                    <a:pt x="349" y="17017"/>
                    <a:pt x="298" y="16642"/>
                  </a:cubicBezTo>
                  <a:cubicBezTo>
                    <a:pt x="250" y="16266"/>
                    <a:pt x="192" y="15888"/>
                    <a:pt x="133" y="15503"/>
                  </a:cubicBezTo>
                  <a:cubicBezTo>
                    <a:pt x="68" y="15119"/>
                    <a:pt x="29" y="14735"/>
                    <a:pt x="12" y="14353"/>
                  </a:cubicBezTo>
                  <a:cubicBezTo>
                    <a:pt x="-7" y="14025"/>
                    <a:pt x="-5" y="13705"/>
                    <a:pt x="23" y="13388"/>
                  </a:cubicBezTo>
                  <a:cubicBezTo>
                    <a:pt x="51" y="13077"/>
                    <a:pt x="82" y="12728"/>
                    <a:pt x="119" y="12344"/>
                  </a:cubicBezTo>
                  <a:cubicBezTo>
                    <a:pt x="155" y="12018"/>
                    <a:pt x="186" y="11678"/>
                    <a:pt x="211" y="11332"/>
                  </a:cubicBezTo>
                  <a:cubicBezTo>
                    <a:pt x="239" y="10986"/>
                    <a:pt x="284" y="10681"/>
                    <a:pt x="346" y="10405"/>
                  </a:cubicBezTo>
                  <a:cubicBezTo>
                    <a:pt x="472" y="9789"/>
                    <a:pt x="609" y="9190"/>
                    <a:pt x="758" y="8610"/>
                  </a:cubicBezTo>
                  <a:cubicBezTo>
                    <a:pt x="904" y="8026"/>
                    <a:pt x="1103" y="7483"/>
                    <a:pt x="1352" y="6967"/>
                  </a:cubicBezTo>
                  <a:cubicBezTo>
                    <a:pt x="1532" y="6583"/>
                    <a:pt x="1731" y="6201"/>
                    <a:pt x="1955" y="5826"/>
                  </a:cubicBezTo>
                  <a:cubicBezTo>
                    <a:pt x="2179" y="5453"/>
                    <a:pt x="2420" y="5080"/>
                    <a:pt x="2681" y="4717"/>
                  </a:cubicBezTo>
                  <a:cubicBezTo>
                    <a:pt x="2771" y="4588"/>
                    <a:pt x="2866" y="4473"/>
                    <a:pt x="2964" y="4374"/>
                  </a:cubicBezTo>
                  <a:cubicBezTo>
                    <a:pt x="3062" y="4277"/>
                    <a:pt x="3169" y="4183"/>
                    <a:pt x="3286" y="4086"/>
                  </a:cubicBezTo>
                  <a:cubicBezTo>
                    <a:pt x="3491" y="3872"/>
                    <a:pt x="3690" y="3658"/>
                    <a:pt x="3889" y="3449"/>
                  </a:cubicBezTo>
                  <a:cubicBezTo>
                    <a:pt x="4085" y="3238"/>
                    <a:pt x="4304" y="3036"/>
                    <a:pt x="4545" y="2851"/>
                  </a:cubicBezTo>
                  <a:cubicBezTo>
                    <a:pt x="4786" y="2663"/>
                    <a:pt x="5044" y="2493"/>
                    <a:pt x="5319" y="2338"/>
                  </a:cubicBezTo>
                  <a:cubicBezTo>
                    <a:pt x="5591" y="2182"/>
                    <a:pt x="5885" y="2027"/>
                    <a:pt x="6199" y="1868"/>
                  </a:cubicBezTo>
                  <a:cubicBezTo>
                    <a:pt x="6494" y="1719"/>
                    <a:pt x="6796" y="1581"/>
                    <a:pt x="7102" y="1455"/>
                  </a:cubicBezTo>
                  <a:cubicBezTo>
                    <a:pt x="7413" y="1329"/>
                    <a:pt x="7733" y="1197"/>
                    <a:pt x="8063" y="1065"/>
                  </a:cubicBezTo>
                  <a:cubicBezTo>
                    <a:pt x="8691" y="795"/>
                    <a:pt x="9387" y="554"/>
                    <a:pt x="10158" y="349"/>
                  </a:cubicBezTo>
                  <a:lnTo>
                    <a:pt x="10186" y="323"/>
                  </a:lnTo>
                  <a:cubicBezTo>
                    <a:pt x="10584" y="211"/>
                    <a:pt x="10968" y="129"/>
                    <a:pt x="11324" y="76"/>
                  </a:cubicBezTo>
                  <a:cubicBezTo>
                    <a:pt x="11683" y="26"/>
                    <a:pt x="12036" y="0"/>
                    <a:pt x="12386" y="0"/>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1" name="AutoShape 94"/>
            <p:cNvSpPr/>
            <p:nvPr/>
          </p:nvSpPr>
          <p:spPr bwMode="auto">
            <a:xfrm>
              <a:off x="8586837" y="4046579"/>
              <a:ext cx="204978" cy="2418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2" name="AutoShape 95"/>
            <p:cNvSpPr/>
            <p:nvPr/>
          </p:nvSpPr>
          <p:spPr bwMode="auto">
            <a:xfrm>
              <a:off x="1259776" y="440608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2" y="0"/>
                  </a:moveTo>
                  <a:cubicBezTo>
                    <a:pt x="16156" y="0"/>
                    <a:pt x="16975" y="198"/>
                    <a:pt x="17745" y="593"/>
                  </a:cubicBezTo>
                  <a:cubicBezTo>
                    <a:pt x="18516" y="987"/>
                    <a:pt x="19185" y="1531"/>
                    <a:pt x="19756" y="2219"/>
                  </a:cubicBezTo>
                  <a:cubicBezTo>
                    <a:pt x="20325" y="2908"/>
                    <a:pt x="20776" y="3714"/>
                    <a:pt x="21107" y="4641"/>
                  </a:cubicBezTo>
                  <a:cubicBezTo>
                    <a:pt x="21434" y="5562"/>
                    <a:pt x="21599" y="6538"/>
                    <a:pt x="21599" y="7566"/>
                  </a:cubicBezTo>
                  <a:lnTo>
                    <a:pt x="21599" y="9662"/>
                  </a:lnTo>
                  <a:cubicBezTo>
                    <a:pt x="21599" y="9965"/>
                    <a:pt x="21516" y="10221"/>
                    <a:pt x="21340" y="10428"/>
                  </a:cubicBezTo>
                  <a:cubicBezTo>
                    <a:pt x="21168" y="10635"/>
                    <a:pt x="20956" y="10736"/>
                    <a:pt x="20704" y="10736"/>
                  </a:cubicBezTo>
                  <a:lnTo>
                    <a:pt x="19785" y="10736"/>
                  </a:lnTo>
                  <a:cubicBezTo>
                    <a:pt x="19531" y="10736"/>
                    <a:pt x="19322" y="10632"/>
                    <a:pt x="19152" y="10422"/>
                  </a:cubicBezTo>
                  <a:cubicBezTo>
                    <a:pt x="18984" y="10209"/>
                    <a:pt x="18900" y="9956"/>
                    <a:pt x="18900" y="9662"/>
                  </a:cubicBezTo>
                  <a:lnTo>
                    <a:pt x="18900" y="7566"/>
                  </a:lnTo>
                  <a:cubicBezTo>
                    <a:pt x="18900" y="6961"/>
                    <a:pt x="18806" y="6394"/>
                    <a:pt x="18614" y="5870"/>
                  </a:cubicBezTo>
                  <a:cubicBezTo>
                    <a:pt x="18422" y="5349"/>
                    <a:pt x="18163" y="4894"/>
                    <a:pt x="17844" y="4508"/>
                  </a:cubicBezTo>
                  <a:cubicBezTo>
                    <a:pt x="17522" y="4123"/>
                    <a:pt x="17140" y="3817"/>
                    <a:pt x="16706" y="3593"/>
                  </a:cubicBezTo>
                  <a:cubicBezTo>
                    <a:pt x="16269" y="3365"/>
                    <a:pt x="15796" y="3253"/>
                    <a:pt x="15292" y="3253"/>
                  </a:cubicBezTo>
                  <a:cubicBezTo>
                    <a:pt x="14788" y="3253"/>
                    <a:pt x="14320" y="3365"/>
                    <a:pt x="13891" y="3593"/>
                  </a:cubicBezTo>
                  <a:cubicBezTo>
                    <a:pt x="13461" y="3817"/>
                    <a:pt x="13082" y="4123"/>
                    <a:pt x="12753" y="4508"/>
                  </a:cubicBezTo>
                  <a:cubicBezTo>
                    <a:pt x="12422" y="4894"/>
                    <a:pt x="12165" y="5352"/>
                    <a:pt x="11978" y="5876"/>
                  </a:cubicBezTo>
                  <a:cubicBezTo>
                    <a:pt x="11788" y="6406"/>
                    <a:pt x="11695" y="6970"/>
                    <a:pt x="11695" y="7566"/>
                  </a:cubicBezTo>
                  <a:lnTo>
                    <a:pt x="11695" y="9717"/>
                  </a:lnTo>
                  <a:lnTo>
                    <a:pt x="13063" y="9717"/>
                  </a:lnTo>
                  <a:cubicBezTo>
                    <a:pt x="13423" y="9717"/>
                    <a:pt x="13735" y="9875"/>
                    <a:pt x="14001" y="10192"/>
                  </a:cubicBezTo>
                  <a:cubicBezTo>
                    <a:pt x="14263" y="10511"/>
                    <a:pt x="14395" y="10900"/>
                    <a:pt x="14395" y="11358"/>
                  </a:cubicBezTo>
                  <a:lnTo>
                    <a:pt x="14395" y="19987"/>
                  </a:lnTo>
                  <a:cubicBezTo>
                    <a:pt x="14395" y="20419"/>
                    <a:pt x="14263" y="20796"/>
                    <a:pt x="14001" y="21116"/>
                  </a:cubicBezTo>
                  <a:cubicBezTo>
                    <a:pt x="13735" y="21438"/>
                    <a:pt x="13423" y="21599"/>
                    <a:pt x="13063" y="21599"/>
                  </a:cubicBezTo>
                  <a:lnTo>
                    <a:pt x="1343" y="21599"/>
                  </a:lnTo>
                  <a:cubicBezTo>
                    <a:pt x="983" y="21599"/>
                    <a:pt x="669" y="21438"/>
                    <a:pt x="403" y="21116"/>
                  </a:cubicBezTo>
                  <a:cubicBezTo>
                    <a:pt x="134" y="20796"/>
                    <a:pt x="0" y="20419"/>
                    <a:pt x="0" y="19987"/>
                  </a:cubicBezTo>
                  <a:lnTo>
                    <a:pt x="0" y="11358"/>
                  </a:lnTo>
                  <a:cubicBezTo>
                    <a:pt x="0" y="10909"/>
                    <a:pt x="134" y="10523"/>
                    <a:pt x="403" y="10201"/>
                  </a:cubicBezTo>
                  <a:cubicBezTo>
                    <a:pt x="669" y="9878"/>
                    <a:pt x="984" y="9717"/>
                    <a:pt x="1343" y="9717"/>
                  </a:cubicBezTo>
                  <a:lnTo>
                    <a:pt x="8985" y="9717"/>
                  </a:lnTo>
                  <a:lnTo>
                    <a:pt x="8985" y="7566"/>
                  </a:lnTo>
                  <a:cubicBezTo>
                    <a:pt x="8985" y="6529"/>
                    <a:pt x="9148" y="5550"/>
                    <a:pt x="9477" y="4632"/>
                  </a:cubicBezTo>
                  <a:cubicBezTo>
                    <a:pt x="9808" y="3711"/>
                    <a:pt x="10260" y="2907"/>
                    <a:pt x="10833" y="2219"/>
                  </a:cubicBezTo>
                  <a:cubicBezTo>
                    <a:pt x="11409" y="1531"/>
                    <a:pt x="12079" y="987"/>
                    <a:pt x="12844" y="592"/>
                  </a:cubicBezTo>
                  <a:cubicBezTo>
                    <a:pt x="13615" y="198"/>
                    <a:pt x="14426" y="0"/>
                    <a:pt x="15292" y="0"/>
                  </a:cubicBezTo>
                  <a:moveTo>
                    <a:pt x="7972" y="15409"/>
                  </a:moveTo>
                  <a:cubicBezTo>
                    <a:pt x="8195" y="15245"/>
                    <a:pt x="8375" y="15021"/>
                    <a:pt x="8519" y="14741"/>
                  </a:cubicBezTo>
                  <a:cubicBezTo>
                    <a:pt x="8661" y="14462"/>
                    <a:pt x="8731" y="14160"/>
                    <a:pt x="8731" y="13840"/>
                  </a:cubicBezTo>
                  <a:cubicBezTo>
                    <a:pt x="8731" y="13333"/>
                    <a:pt x="8582" y="12896"/>
                    <a:pt x="8282" y="12530"/>
                  </a:cubicBezTo>
                  <a:cubicBezTo>
                    <a:pt x="7987" y="12162"/>
                    <a:pt x="7624" y="11980"/>
                    <a:pt x="7204" y="11980"/>
                  </a:cubicBezTo>
                  <a:cubicBezTo>
                    <a:pt x="6782" y="11980"/>
                    <a:pt x="6422" y="12162"/>
                    <a:pt x="6122" y="12530"/>
                  </a:cubicBezTo>
                  <a:cubicBezTo>
                    <a:pt x="5824" y="12896"/>
                    <a:pt x="5675" y="13333"/>
                    <a:pt x="5675" y="13840"/>
                  </a:cubicBezTo>
                  <a:cubicBezTo>
                    <a:pt x="5675" y="14160"/>
                    <a:pt x="5745" y="14462"/>
                    <a:pt x="5882" y="14741"/>
                  </a:cubicBezTo>
                  <a:cubicBezTo>
                    <a:pt x="6021" y="15021"/>
                    <a:pt x="6201" y="15234"/>
                    <a:pt x="6422" y="15380"/>
                  </a:cubicBezTo>
                  <a:lnTo>
                    <a:pt x="5675" y="19339"/>
                  </a:lnTo>
                  <a:lnTo>
                    <a:pt x="8731" y="19339"/>
                  </a:lnTo>
                  <a:lnTo>
                    <a:pt x="7972" y="15409"/>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3" name="AutoShape 96"/>
            <p:cNvSpPr/>
            <p:nvPr/>
          </p:nvSpPr>
          <p:spPr bwMode="auto">
            <a:xfrm>
              <a:off x="1785844" y="4406086"/>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4" name="AutoShape 97"/>
            <p:cNvSpPr/>
            <p:nvPr/>
          </p:nvSpPr>
          <p:spPr bwMode="auto">
            <a:xfrm>
              <a:off x="2346404" y="440608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5" y="6463"/>
                  </a:moveTo>
                  <a:cubicBezTo>
                    <a:pt x="385" y="6463"/>
                    <a:pt x="262" y="6412"/>
                    <a:pt x="155" y="6305"/>
                  </a:cubicBezTo>
                  <a:cubicBezTo>
                    <a:pt x="48" y="6201"/>
                    <a:pt x="0" y="6075"/>
                    <a:pt x="0" y="5925"/>
                  </a:cubicBezTo>
                  <a:lnTo>
                    <a:pt x="0" y="538"/>
                  </a:lnTo>
                  <a:cubicBezTo>
                    <a:pt x="0" y="388"/>
                    <a:pt x="48" y="265"/>
                    <a:pt x="155" y="158"/>
                  </a:cubicBezTo>
                  <a:cubicBezTo>
                    <a:pt x="262" y="51"/>
                    <a:pt x="385" y="0"/>
                    <a:pt x="535" y="0"/>
                  </a:cubicBezTo>
                  <a:lnTo>
                    <a:pt x="5925" y="0"/>
                  </a:lnTo>
                  <a:cubicBezTo>
                    <a:pt x="6072" y="0"/>
                    <a:pt x="6201" y="51"/>
                    <a:pt x="6319" y="158"/>
                  </a:cubicBezTo>
                  <a:cubicBezTo>
                    <a:pt x="6432" y="264"/>
                    <a:pt x="6486" y="388"/>
                    <a:pt x="6486" y="538"/>
                  </a:cubicBezTo>
                  <a:lnTo>
                    <a:pt x="6486" y="5925"/>
                  </a:lnTo>
                  <a:cubicBezTo>
                    <a:pt x="6486" y="6075"/>
                    <a:pt x="6432" y="6201"/>
                    <a:pt x="6319" y="6305"/>
                  </a:cubicBezTo>
                  <a:cubicBezTo>
                    <a:pt x="6201" y="6412"/>
                    <a:pt x="6072" y="6463"/>
                    <a:pt x="5925" y="6463"/>
                  </a:cubicBezTo>
                  <a:lnTo>
                    <a:pt x="535" y="6463"/>
                  </a:lnTo>
                  <a:close/>
                  <a:moveTo>
                    <a:pt x="21058" y="8105"/>
                  </a:moveTo>
                  <a:cubicBezTo>
                    <a:pt x="21205" y="8105"/>
                    <a:pt x="21335" y="8156"/>
                    <a:pt x="21438" y="8257"/>
                  </a:cubicBezTo>
                  <a:cubicBezTo>
                    <a:pt x="21542" y="8358"/>
                    <a:pt x="21599" y="8487"/>
                    <a:pt x="21599" y="8643"/>
                  </a:cubicBezTo>
                  <a:lnTo>
                    <a:pt x="21599" y="12613"/>
                  </a:lnTo>
                  <a:cubicBezTo>
                    <a:pt x="21599" y="13854"/>
                    <a:pt x="21314" y="15020"/>
                    <a:pt x="20750" y="16114"/>
                  </a:cubicBezTo>
                  <a:cubicBezTo>
                    <a:pt x="20183" y="17209"/>
                    <a:pt x="19411" y="18159"/>
                    <a:pt x="18432" y="18968"/>
                  </a:cubicBezTo>
                  <a:cubicBezTo>
                    <a:pt x="17453" y="19774"/>
                    <a:pt x="16313" y="20416"/>
                    <a:pt x="15000" y="20891"/>
                  </a:cubicBezTo>
                  <a:cubicBezTo>
                    <a:pt x="13690" y="21363"/>
                    <a:pt x="12291" y="21599"/>
                    <a:pt x="10802" y="21599"/>
                  </a:cubicBezTo>
                  <a:cubicBezTo>
                    <a:pt x="9297" y="21599"/>
                    <a:pt x="7891" y="21363"/>
                    <a:pt x="6587" y="20891"/>
                  </a:cubicBezTo>
                  <a:cubicBezTo>
                    <a:pt x="5283" y="20416"/>
                    <a:pt x="4140" y="19774"/>
                    <a:pt x="3161" y="18968"/>
                  </a:cubicBezTo>
                  <a:cubicBezTo>
                    <a:pt x="2182" y="18159"/>
                    <a:pt x="1410" y="17212"/>
                    <a:pt x="843" y="16120"/>
                  </a:cubicBezTo>
                  <a:cubicBezTo>
                    <a:pt x="279" y="15032"/>
                    <a:pt x="0" y="13866"/>
                    <a:pt x="0" y="12613"/>
                  </a:cubicBezTo>
                  <a:lnTo>
                    <a:pt x="0" y="8643"/>
                  </a:lnTo>
                  <a:cubicBezTo>
                    <a:pt x="0" y="8496"/>
                    <a:pt x="48" y="8369"/>
                    <a:pt x="155" y="8263"/>
                  </a:cubicBezTo>
                  <a:cubicBezTo>
                    <a:pt x="262" y="8159"/>
                    <a:pt x="385" y="8104"/>
                    <a:pt x="535" y="8104"/>
                  </a:cubicBezTo>
                  <a:lnTo>
                    <a:pt x="5925" y="8104"/>
                  </a:lnTo>
                  <a:cubicBezTo>
                    <a:pt x="6072" y="8104"/>
                    <a:pt x="6201" y="8156"/>
                    <a:pt x="6319" y="8257"/>
                  </a:cubicBezTo>
                  <a:cubicBezTo>
                    <a:pt x="6432" y="8358"/>
                    <a:pt x="6486" y="8487"/>
                    <a:pt x="6486" y="8643"/>
                  </a:cubicBezTo>
                  <a:lnTo>
                    <a:pt x="6486" y="12613"/>
                  </a:lnTo>
                  <a:cubicBezTo>
                    <a:pt x="6486" y="12881"/>
                    <a:pt x="6596" y="13154"/>
                    <a:pt x="6800" y="13439"/>
                  </a:cubicBezTo>
                  <a:cubicBezTo>
                    <a:pt x="7005" y="13725"/>
                    <a:pt x="7298" y="13992"/>
                    <a:pt x="7676" y="14246"/>
                  </a:cubicBezTo>
                  <a:cubicBezTo>
                    <a:pt x="8050" y="14499"/>
                    <a:pt x="8505" y="14704"/>
                    <a:pt x="9032" y="14865"/>
                  </a:cubicBezTo>
                  <a:cubicBezTo>
                    <a:pt x="9561" y="15029"/>
                    <a:pt x="10152" y="15107"/>
                    <a:pt x="10802" y="15107"/>
                  </a:cubicBezTo>
                  <a:cubicBezTo>
                    <a:pt x="11447" y="15107"/>
                    <a:pt x="12038" y="15029"/>
                    <a:pt x="12576" y="14865"/>
                  </a:cubicBezTo>
                  <a:cubicBezTo>
                    <a:pt x="13112" y="14704"/>
                    <a:pt x="13566" y="14499"/>
                    <a:pt x="13944" y="14246"/>
                  </a:cubicBezTo>
                  <a:cubicBezTo>
                    <a:pt x="14321" y="13992"/>
                    <a:pt x="14615" y="13722"/>
                    <a:pt x="14822" y="13439"/>
                  </a:cubicBezTo>
                  <a:cubicBezTo>
                    <a:pt x="15029" y="13154"/>
                    <a:pt x="15130" y="12881"/>
                    <a:pt x="15130" y="12613"/>
                  </a:cubicBezTo>
                  <a:lnTo>
                    <a:pt x="15130" y="8643"/>
                  </a:lnTo>
                  <a:cubicBezTo>
                    <a:pt x="15130" y="8286"/>
                    <a:pt x="15311" y="8104"/>
                    <a:pt x="15671" y="8104"/>
                  </a:cubicBezTo>
                  <a:lnTo>
                    <a:pt x="21058" y="8104"/>
                  </a:lnTo>
                  <a:close/>
                  <a:moveTo>
                    <a:pt x="21058" y="2"/>
                  </a:moveTo>
                  <a:cubicBezTo>
                    <a:pt x="21205" y="2"/>
                    <a:pt x="21335" y="54"/>
                    <a:pt x="21438" y="161"/>
                  </a:cubicBezTo>
                  <a:cubicBezTo>
                    <a:pt x="21542" y="267"/>
                    <a:pt x="21599" y="391"/>
                    <a:pt x="21599" y="541"/>
                  </a:cubicBezTo>
                  <a:lnTo>
                    <a:pt x="21599" y="5928"/>
                  </a:lnTo>
                  <a:cubicBezTo>
                    <a:pt x="21599" y="6077"/>
                    <a:pt x="21542" y="6204"/>
                    <a:pt x="21438" y="6308"/>
                  </a:cubicBezTo>
                  <a:cubicBezTo>
                    <a:pt x="21335" y="6414"/>
                    <a:pt x="21205" y="6466"/>
                    <a:pt x="21058" y="6466"/>
                  </a:cubicBezTo>
                  <a:lnTo>
                    <a:pt x="15671" y="6466"/>
                  </a:lnTo>
                  <a:cubicBezTo>
                    <a:pt x="15311" y="6466"/>
                    <a:pt x="15130" y="6288"/>
                    <a:pt x="15130" y="5928"/>
                  </a:cubicBezTo>
                  <a:lnTo>
                    <a:pt x="15130" y="541"/>
                  </a:lnTo>
                  <a:cubicBezTo>
                    <a:pt x="15130" y="391"/>
                    <a:pt x="15182" y="267"/>
                    <a:pt x="15282" y="161"/>
                  </a:cubicBezTo>
                  <a:cubicBezTo>
                    <a:pt x="15383" y="54"/>
                    <a:pt x="15513" y="2"/>
                    <a:pt x="15671" y="2"/>
                  </a:cubicBezTo>
                  <a:lnTo>
                    <a:pt x="21058" y="2"/>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5" name="AutoShape 98"/>
            <p:cNvSpPr/>
            <p:nvPr/>
          </p:nvSpPr>
          <p:spPr bwMode="auto">
            <a:xfrm>
              <a:off x="2899680" y="4400306"/>
              <a:ext cx="205801" cy="26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6" name="AutoShape 99"/>
            <p:cNvSpPr/>
            <p:nvPr/>
          </p:nvSpPr>
          <p:spPr bwMode="auto">
            <a:xfrm>
              <a:off x="9083092" y="4411705"/>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5" y="0"/>
                  </a:moveTo>
                  <a:cubicBezTo>
                    <a:pt x="20642" y="0"/>
                    <a:pt x="20950" y="611"/>
                    <a:pt x="21209" y="1807"/>
                  </a:cubicBezTo>
                  <a:cubicBezTo>
                    <a:pt x="21467" y="3004"/>
                    <a:pt x="21599" y="4431"/>
                    <a:pt x="21599" y="6130"/>
                  </a:cubicBezTo>
                  <a:lnTo>
                    <a:pt x="21599" y="15496"/>
                  </a:lnTo>
                  <a:cubicBezTo>
                    <a:pt x="21599" y="17168"/>
                    <a:pt x="21467" y="18623"/>
                    <a:pt x="21209" y="19819"/>
                  </a:cubicBezTo>
                  <a:cubicBezTo>
                    <a:pt x="20950" y="21015"/>
                    <a:pt x="20642" y="21599"/>
                    <a:pt x="20275" y="21599"/>
                  </a:cubicBezTo>
                  <a:lnTo>
                    <a:pt x="1348" y="21599"/>
                  </a:lnTo>
                  <a:cubicBezTo>
                    <a:pt x="963" y="21599"/>
                    <a:pt x="640" y="21015"/>
                    <a:pt x="384" y="19873"/>
                  </a:cubicBezTo>
                  <a:cubicBezTo>
                    <a:pt x="126" y="18731"/>
                    <a:pt x="0" y="17277"/>
                    <a:pt x="0" y="15496"/>
                  </a:cubicBezTo>
                  <a:lnTo>
                    <a:pt x="0" y="6130"/>
                  </a:lnTo>
                  <a:cubicBezTo>
                    <a:pt x="0" y="4431"/>
                    <a:pt x="126" y="3004"/>
                    <a:pt x="384" y="1807"/>
                  </a:cubicBezTo>
                  <a:cubicBezTo>
                    <a:pt x="640" y="611"/>
                    <a:pt x="954" y="0"/>
                    <a:pt x="1318" y="0"/>
                  </a:cubicBezTo>
                  <a:lnTo>
                    <a:pt x="20275" y="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7" name="AutoShape 100"/>
            <p:cNvSpPr/>
            <p:nvPr/>
          </p:nvSpPr>
          <p:spPr bwMode="auto">
            <a:xfrm>
              <a:off x="9625501" y="440849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82"/>
                    <a:pt x="15013" y="844"/>
                  </a:cubicBezTo>
                  <a:cubicBezTo>
                    <a:pt x="16321" y="1406"/>
                    <a:pt x="17465" y="2179"/>
                    <a:pt x="18449" y="3153"/>
                  </a:cubicBezTo>
                  <a:cubicBezTo>
                    <a:pt x="19432" y="4127"/>
                    <a:pt x="20204" y="5277"/>
                    <a:pt x="20760" y="6590"/>
                  </a:cubicBezTo>
                  <a:cubicBezTo>
                    <a:pt x="21323" y="7897"/>
                    <a:pt x="21599" y="9303"/>
                    <a:pt x="21599" y="10797"/>
                  </a:cubicBezTo>
                  <a:cubicBezTo>
                    <a:pt x="21599" y="12290"/>
                    <a:pt x="21323" y="13696"/>
                    <a:pt x="20760" y="15009"/>
                  </a:cubicBezTo>
                  <a:cubicBezTo>
                    <a:pt x="20204" y="16317"/>
                    <a:pt x="19432" y="17463"/>
                    <a:pt x="18449" y="18440"/>
                  </a:cubicBezTo>
                  <a:cubicBezTo>
                    <a:pt x="17465" y="19423"/>
                    <a:pt x="16321" y="20188"/>
                    <a:pt x="15013" y="20750"/>
                  </a:cubicBezTo>
                  <a:cubicBezTo>
                    <a:pt x="13704" y="21311"/>
                    <a:pt x="12303" y="21599"/>
                    <a:pt x="10805" y="21599"/>
                  </a:cubicBezTo>
                  <a:cubicBezTo>
                    <a:pt x="9310" y="21599"/>
                    <a:pt x="7906" y="21312"/>
                    <a:pt x="6595" y="20750"/>
                  </a:cubicBezTo>
                  <a:cubicBezTo>
                    <a:pt x="5281" y="20188"/>
                    <a:pt x="4136" y="19420"/>
                    <a:pt x="3156" y="18440"/>
                  </a:cubicBezTo>
                  <a:cubicBezTo>
                    <a:pt x="2178" y="17463"/>
                    <a:pt x="1407" y="16317"/>
                    <a:pt x="844" y="15009"/>
                  </a:cubicBezTo>
                  <a:cubicBezTo>
                    <a:pt x="279" y="13696"/>
                    <a:pt x="0" y="12290"/>
                    <a:pt x="0" y="10797"/>
                  </a:cubicBezTo>
                  <a:cubicBezTo>
                    <a:pt x="0" y="9303"/>
                    <a:pt x="279" y="7897"/>
                    <a:pt x="844" y="6590"/>
                  </a:cubicBezTo>
                  <a:cubicBezTo>
                    <a:pt x="1407" y="5277"/>
                    <a:pt x="2178" y="4130"/>
                    <a:pt x="3156" y="3153"/>
                  </a:cubicBezTo>
                  <a:cubicBezTo>
                    <a:pt x="4136" y="2176"/>
                    <a:pt x="5281" y="1406"/>
                    <a:pt x="6595" y="844"/>
                  </a:cubicBezTo>
                  <a:cubicBezTo>
                    <a:pt x="7906" y="279"/>
                    <a:pt x="9310" y="0"/>
                    <a:pt x="10805" y="0"/>
                  </a:cubicBezTo>
                  <a:moveTo>
                    <a:pt x="17042" y="9743"/>
                  </a:moveTo>
                  <a:cubicBezTo>
                    <a:pt x="17042" y="9616"/>
                    <a:pt x="16996" y="9512"/>
                    <a:pt x="16900" y="9424"/>
                  </a:cubicBezTo>
                  <a:cubicBezTo>
                    <a:pt x="16804" y="9343"/>
                    <a:pt x="16705" y="9297"/>
                    <a:pt x="16595" y="9297"/>
                  </a:cubicBezTo>
                  <a:lnTo>
                    <a:pt x="5015" y="9297"/>
                  </a:lnTo>
                  <a:cubicBezTo>
                    <a:pt x="4719" y="9297"/>
                    <a:pt x="4569" y="9453"/>
                    <a:pt x="4569" y="9744"/>
                  </a:cubicBezTo>
                  <a:lnTo>
                    <a:pt x="4569" y="11878"/>
                  </a:lnTo>
                  <a:cubicBezTo>
                    <a:pt x="4569" y="12175"/>
                    <a:pt x="4719" y="12324"/>
                    <a:pt x="5015" y="12324"/>
                  </a:cubicBezTo>
                  <a:lnTo>
                    <a:pt x="16595" y="12324"/>
                  </a:lnTo>
                  <a:cubicBezTo>
                    <a:pt x="16705" y="12324"/>
                    <a:pt x="16804" y="12279"/>
                    <a:pt x="16900" y="12197"/>
                  </a:cubicBezTo>
                  <a:cubicBezTo>
                    <a:pt x="16996" y="12110"/>
                    <a:pt x="17042" y="12005"/>
                    <a:pt x="17042" y="11878"/>
                  </a:cubicBezTo>
                  <a:lnTo>
                    <a:pt x="17042" y="974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8" name="AutoShape 101"/>
            <p:cNvSpPr/>
            <p:nvPr/>
          </p:nvSpPr>
          <p:spPr bwMode="auto">
            <a:xfrm>
              <a:off x="1265208" y="2957660"/>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9817" y="0"/>
                  </a:lnTo>
                  <a:lnTo>
                    <a:pt x="9817" y="9815"/>
                  </a:lnTo>
                  <a:lnTo>
                    <a:pt x="0" y="9815"/>
                  </a:lnTo>
                  <a:lnTo>
                    <a:pt x="0" y="0"/>
                  </a:lnTo>
                  <a:close/>
                  <a:moveTo>
                    <a:pt x="0" y="11784"/>
                  </a:moveTo>
                  <a:lnTo>
                    <a:pt x="9817" y="11784"/>
                  </a:lnTo>
                  <a:lnTo>
                    <a:pt x="9817" y="21599"/>
                  </a:lnTo>
                  <a:lnTo>
                    <a:pt x="0" y="21599"/>
                  </a:lnTo>
                  <a:lnTo>
                    <a:pt x="0" y="11784"/>
                  </a:lnTo>
                  <a:close/>
                  <a:moveTo>
                    <a:pt x="1956" y="7859"/>
                  </a:moveTo>
                  <a:lnTo>
                    <a:pt x="7860" y="7859"/>
                  </a:lnTo>
                  <a:lnTo>
                    <a:pt x="7860" y="1950"/>
                  </a:lnTo>
                  <a:lnTo>
                    <a:pt x="1956" y="1950"/>
                  </a:lnTo>
                  <a:lnTo>
                    <a:pt x="1956" y="7859"/>
                  </a:lnTo>
                  <a:close/>
                  <a:moveTo>
                    <a:pt x="1956" y="19646"/>
                  </a:moveTo>
                  <a:lnTo>
                    <a:pt x="7860" y="19646"/>
                  </a:lnTo>
                  <a:lnTo>
                    <a:pt x="7860" y="13738"/>
                  </a:lnTo>
                  <a:lnTo>
                    <a:pt x="1956" y="13738"/>
                  </a:lnTo>
                  <a:lnTo>
                    <a:pt x="1956" y="19646"/>
                  </a:lnTo>
                  <a:close/>
                  <a:moveTo>
                    <a:pt x="3924" y="3948"/>
                  </a:moveTo>
                  <a:lnTo>
                    <a:pt x="5907" y="3948"/>
                  </a:lnTo>
                  <a:lnTo>
                    <a:pt x="5907" y="5905"/>
                  </a:lnTo>
                  <a:lnTo>
                    <a:pt x="3924" y="5905"/>
                  </a:lnTo>
                  <a:lnTo>
                    <a:pt x="3924" y="3948"/>
                  </a:lnTo>
                  <a:close/>
                  <a:moveTo>
                    <a:pt x="3924" y="15694"/>
                  </a:moveTo>
                  <a:lnTo>
                    <a:pt x="5907" y="15694"/>
                  </a:lnTo>
                  <a:lnTo>
                    <a:pt x="5907" y="17677"/>
                  </a:lnTo>
                  <a:lnTo>
                    <a:pt x="3924" y="17677"/>
                  </a:lnTo>
                  <a:lnTo>
                    <a:pt x="3924" y="15694"/>
                  </a:lnTo>
                  <a:close/>
                  <a:moveTo>
                    <a:pt x="21599" y="9815"/>
                  </a:moveTo>
                  <a:lnTo>
                    <a:pt x="11782" y="9815"/>
                  </a:lnTo>
                  <a:lnTo>
                    <a:pt x="11782" y="0"/>
                  </a:lnTo>
                  <a:lnTo>
                    <a:pt x="21599" y="0"/>
                  </a:lnTo>
                  <a:lnTo>
                    <a:pt x="21599" y="9815"/>
                  </a:lnTo>
                  <a:close/>
                  <a:moveTo>
                    <a:pt x="19643" y="11784"/>
                  </a:moveTo>
                  <a:lnTo>
                    <a:pt x="21599" y="11784"/>
                  </a:lnTo>
                  <a:lnTo>
                    <a:pt x="21599" y="17677"/>
                  </a:lnTo>
                  <a:lnTo>
                    <a:pt x="15692" y="17677"/>
                  </a:lnTo>
                  <a:lnTo>
                    <a:pt x="15692" y="15724"/>
                  </a:lnTo>
                  <a:lnTo>
                    <a:pt x="13739" y="15724"/>
                  </a:lnTo>
                  <a:lnTo>
                    <a:pt x="13739" y="21599"/>
                  </a:lnTo>
                  <a:lnTo>
                    <a:pt x="11782" y="21599"/>
                  </a:lnTo>
                  <a:lnTo>
                    <a:pt x="11782" y="11784"/>
                  </a:lnTo>
                  <a:lnTo>
                    <a:pt x="17646" y="11784"/>
                  </a:lnTo>
                  <a:lnTo>
                    <a:pt x="17646" y="13738"/>
                  </a:lnTo>
                  <a:lnTo>
                    <a:pt x="19643" y="13738"/>
                  </a:lnTo>
                  <a:lnTo>
                    <a:pt x="19643" y="11784"/>
                  </a:lnTo>
                  <a:close/>
                  <a:moveTo>
                    <a:pt x="19643" y="1953"/>
                  </a:moveTo>
                  <a:lnTo>
                    <a:pt x="13739" y="1953"/>
                  </a:lnTo>
                  <a:lnTo>
                    <a:pt x="13739" y="7861"/>
                  </a:lnTo>
                  <a:lnTo>
                    <a:pt x="19643" y="7861"/>
                  </a:lnTo>
                  <a:lnTo>
                    <a:pt x="19643" y="1953"/>
                  </a:lnTo>
                  <a:close/>
                  <a:moveTo>
                    <a:pt x="17646" y="5905"/>
                  </a:moveTo>
                  <a:lnTo>
                    <a:pt x="15692" y="5905"/>
                  </a:lnTo>
                  <a:lnTo>
                    <a:pt x="15692" y="3948"/>
                  </a:lnTo>
                  <a:lnTo>
                    <a:pt x="17646" y="3948"/>
                  </a:lnTo>
                  <a:lnTo>
                    <a:pt x="17646" y="5905"/>
                  </a:lnTo>
                  <a:close/>
                  <a:moveTo>
                    <a:pt x="15692" y="19646"/>
                  </a:moveTo>
                  <a:lnTo>
                    <a:pt x="17646" y="19646"/>
                  </a:lnTo>
                  <a:lnTo>
                    <a:pt x="17646" y="21599"/>
                  </a:lnTo>
                  <a:lnTo>
                    <a:pt x="15692" y="21599"/>
                  </a:lnTo>
                  <a:lnTo>
                    <a:pt x="15692" y="19646"/>
                  </a:lnTo>
                  <a:close/>
                  <a:moveTo>
                    <a:pt x="19643" y="19646"/>
                  </a:moveTo>
                  <a:lnTo>
                    <a:pt x="21599" y="19646"/>
                  </a:lnTo>
                  <a:lnTo>
                    <a:pt x="21599" y="21599"/>
                  </a:lnTo>
                  <a:lnTo>
                    <a:pt x="19643" y="21599"/>
                  </a:lnTo>
                  <a:lnTo>
                    <a:pt x="19643" y="19646"/>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99" name="AutoShape 102"/>
            <p:cNvSpPr/>
            <p:nvPr/>
          </p:nvSpPr>
          <p:spPr bwMode="auto">
            <a:xfrm>
              <a:off x="1790412" y="2952041"/>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4"/>
                  </a:cubicBezTo>
                  <a:cubicBezTo>
                    <a:pt x="16319" y="1409"/>
                    <a:pt x="17463" y="2179"/>
                    <a:pt x="18449" y="3156"/>
                  </a:cubicBezTo>
                  <a:cubicBezTo>
                    <a:pt x="19432" y="4133"/>
                    <a:pt x="20201" y="5277"/>
                    <a:pt x="20760" y="6587"/>
                  </a:cubicBezTo>
                  <a:cubicBezTo>
                    <a:pt x="21317" y="7900"/>
                    <a:pt x="21599" y="9303"/>
                    <a:pt x="21599" y="10800"/>
                  </a:cubicBezTo>
                  <a:cubicBezTo>
                    <a:pt x="21599" y="12296"/>
                    <a:pt x="21317" y="13699"/>
                    <a:pt x="20760" y="15009"/>
                  </a:cubicBezTo>
                  <a:cubicBezTo>
                    <a:pt x="20201" y="16319"/>
                    <a:pt x="19430" y="17466"/>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6"/>
                    <a:pt x="1409" y="16319"/>
                    <a:pt x="847" y="15009"/>
                  </a:cubicBezTo>
                  <a:cubicBezTo>
                    <a:pt x="282" y="13699"/>
                    <a:pt x="0" y="12296"/>
                    <a:pt x="0" y="10800"/>
                  </a:cubicBezTo>
                  <a:cubicBezTo>
                    <a:pt x="0" y="9303"/>
                    <a:pt x="282" y="7900"/>
                    <a:pt x="847" y="6587"/>
                  </a:cubicBezTo>
                  <a:cubicBezTo>
                    <a:pt x="1409" y="5277"/>
                    <a:pt x="2181" y="4133"/>
                    <a:pt x="3158" y="3156"/>
                  </a:cubicBezTo>
                  <a:cubicBezTo>
                    <a:pt x="4136" y="2179"/>
                    <a:pt x="5280" y="1409"/>
                    <a:pt x="6594" y="844"/>
                  </a:cubicBezTo>
                  <a:cubicBezTo>
                    <a:pt x="7902" y="279"/>
                    <a:pt x="9306" y="0"/>
                    <a:pt x="10807" y="0"/>
                  </a:cubicBezTo>
                  <a:moveTo>
                    <a:pt x="13296" y="11689"/>
                  </a:moveTo>
                  <a:lnTo>
                    <a:pt x="13296" y="11689"/>
                  </a:lnTo>
                  <a:cubicBezTo>
                    <a:pt x="13522" y="11511"/>
                    <a:pt x="13742" y="11299"/>
                    <a:pt x="13965" y="11068"/>
                  </a:cubicBezTo>
                  <a:cubicBezTo>
                    <a:pt x="14186" y="10831"/>
                    <a:pt x="14392" y="10576"/>
                    <a:pt x="14587" y="10297"/>
                  </a:cubicBezTo>
                  <a:cubicBezTo>
                    <a:pt x="14782" y="10017"/>
                    <a:pt x="14937" y="9707"/>
                    <a:pt x="15053" y="9359"/>
                  </a:cubicBezTo>
                  <a:cubicBezTo>
                    <a:pt x="15172" y="9012"/>
                    <a:pt x="15228" y="8603"/>
                    <a:pt x="15228" y="8134"/>
                  </a:cubicBezTo>
                  <a:cubicBezTo>
                    <a:pt x="15228" y="7521"/>
                    <a:pt x="15107" y="6976"/>
                    <a:pt x="14855" y="6496"/>
                  </a:cubicBezTo>
                  <a:cubicBezTo>
                    <a:pt x="14607" y="6022"/>
                    <a:pt x="14276" y="5624"/>
                    <a:pt x="13861" y="5316"/>
                  </a:cubicBezTo>
                  <a:cubicBezTo>
                    <a:pt x="13445" y="5006"/>
                    <a:pt x="12979" y="4766"/>
                    <a:pt x="12459" y="4599"/>
                  </a:cubicBezTo>
                  <a:cubicBezTo>
                    <a:pt x="11940" y="4433"/>
                    <a:pt x="11425" y="4348"/>
                    <a:pt x="10911" y="4348"/>
                  </a:cubicBezTo>
                  <a:cubicBezTo>
                    <a:pt x="10343" y="4348"/>
                    <a:pt x="9832" y="4424"/>
                    <a:pt x="9377" y="4571"/>
                  </a:cubicBezTo>
                  <a:cubicBezTo>
                    <a:pt x="8922" y="4721"/>
                    <a:pt x="8535" y="4881"/>
                    <a:pt x="8221" y="5051"/>
                  </a:cubicBezTo>
                  <a:cubicBezTo>
                    <a:pt x="7905" y="5223"/>
                    <a:pt x="7668" y="5381"/>
                    <a:pt x="7504" y="5531"/>
                  </a:cubicBezTo>
                  <a:cubicBezTo>
                    <a:pt x="7340" y="5681"/>
                    <a:pt x="7249" y="5763"/>
                    <a:pt x="7232" y="5782"/>
                  </a:cubicBezTo>
                  <a:cubicBezTo>
                    <a:pt x="7086" y="5926"/>
                    <a:pt x="7074" y="6101"/>
                    <a:pt x="7190" y="6307"/>
                  </a:cubicBezTo>
                  <a:lnTo>
                    <a:pt x="8476" y="7863"/>
                  </a:lnTo>
                  <a:cubicBezTo>
                    <a:pt x="8512" y="7937"/>
                    <a:pt x="8600" y="7990"/>
                    <a:pt x="8747" y="8024"/>
                  </a:cubicBezTo>
                  <a:cubicBezTo>
                    <a:pt x="8854" y="8024"/>
                    <a:pt x="8959" y="7999"/>
                    <a:pt x="9058" y="7945"/>
                  </a:cubicBezTo>
                  <a:lnTo>
                    <a:pt x="9193" y="7838"/>
                  </a:lnTo>
                  <a:cubicBezTo>
                    <a:pt x="9281" y="7764"/>
                    <a:pt x="9405" y="7685"/>
                    <a:pt x="9563" y="7601"/>
                  </a:cubicBezTo>
                  <a:cubicBezTo>
                    <a:pt x="9724" y="7513"/>
                    <a:pt x="9897" y="7440"/>
                    <a:pt x="10095" y="7375"/>
                  </a:cubicBezTo>
                  <a:cubicBezTo>
                    <a:pt x="10287" y="7313"/>
                    <a:pt x="10499" y="7282"/>
                    <a:pt x="10725" y="7282"/>
                  </a:cubicBezTo>
                  <a:cubicBezTo>
                    <a:pt x="11092" y="7282"/>
                    <a:pt x="11406" y="7383"/>
                    <a:pt x="11663" y="7587"/>
                  </a:cubicBezTo>
                  <a:cubicBezTo>
                    <a:pt x="11920" y="7790"/>
                    <a:pt x="12050" y="8050"/>
                    <a:pt x="12050" y="8363"/>
                  </a:cubicBezTo>
                  <a:cubicBezTo>
                    <a:pt x="12050" y="8696"/>
                    <a:pt x="11940" y="8990"/>
                    <a:pt x="11719" y="9235"/>
                  </a:cubicBezTo>
                  <a:cubicBezTo>
                    <a:pt x="11499" y="9484"/>
                    <a:pt x="11222" y="9755"/>
                    <a:pt x="10886" y="10054"/>
                  </a:cubicBezTo>
                  <a:cubicBezTo>
                    <a:pt x="10679" y="10215"/>
                    <a:pt x="10470" y="10399"/>
                    <a:pt x="10256" y="10599"/>
                  </a:cubicBezTo>
                  <a:cubicBezTo>
                    <a:pt x="10047" y="10802"/>
                    <a:pt x="9849" y="11034"/>
                    <a:pt x="9676" y="11297"/>
                  </a:cubicBezTo>
                  <a:cubicBezTo>
                    <a:pt x="9501" y="11559"/>
                    <a:pt x="9357" y="11844"/>
                    <a:pt x="9250" y="12155"/>
                  </a:cubicBezTo>
                  <a:cubicBezTo>
                    <a:pt x="9142" y="12465"/>
                    <a:pt x="9086" y="12824"/>
                    <a:pt x="9086" y="13231"/>
                  </a:cubicBezTo>
                  <a:lnTo>
                    <a:pt x="9086" y="14095"/>
                  </a:lnTo>
                  <a:cubicBezTo>
                    <a:pt x="9086" y="14202"/>
                    <a:pt x="9128" y="14298"/>
                    <a:pt x="9210" y="14377"/>
                  </a:cubicBezTo>
                  <a:cubicBezTo>
                    <a:pt x="9289" y="14459"/>
                    <a:pt x="9385" y="14498"/>
                    <a:pt x="9493" y="14498"/>
                  </a:cubicBezTo>
                  <a:lnTo>
                    <a:pt x="11711" y="14498"/>
                  </a:lnTo>
                  <a:cubicBezTo>
                    <a:pt x="11821" y="14498"/>
                    <a:pt x="11911" y="14459"/>
                    <a:pt x="11990" y="14377"/>
                  </a:cubicBezTo>
                  <a:cubicBezTo>
                    <a:pt x="12067" y="14298"/>
                    <a:pt x="12106" y="14202"/>
                    <a:pt x="12106" y="14095"/>
                  </a:cubicBezTo>
                  <a:lnTo>
                    <a:pt x="12106" y="13406"/>
                  </a:lnTo>
                  <a:cubicBezTo>
                    <a:pt x="12106" y="13053"/>
                    <a:pt x="12219" y="12756"/>
                    <a:pt x="12451" y="12508"/>
                  </a:cubicBezTo>
                  <a:cubicBezTo>
                    <a:pt x="12680" y="12259"/>
                    <a:pt x="12960" y="11988"/>
                    <a:pt x="13296" y="11689"/>
                  </a:cubicBezTo>
                  <a:moveTo>
                    <a:pt x="12106" y="15664"/>
                  </a:moveTo>
                  <a:cubicBezTo>
                    <a:pt x="12106" y="15557"/>
                    <a:pt x="12067" y="15464"/>
                    <a:pt x="11996" y="15382"/>
                  </a:cubicBezTo>
                  <a:cubicBezTo>
                    <a:pt x="11928" y="15300"/>
                    <a:pt x="11829" y="15258"/>
                    <a:pt x="11711" y="15258"/>
                  </a:cubicBezTo>
                  <a:lnTo>
                    <a:pt x="9493" y="15258"/>
                  </a:lnTo>
                  <a:cubicBezTo>
                    <a:pt x="9385" y="15258"/>
                    <a:pt x="9292" y="15300"/>
                    <a:pt x="9210" y="15382"/>
                  </a:cubicBezTo>
                  <a:cubicBezTo>
                    <a:pt x="9128" y="15464"/>
                    <a:pt x="9086" y="15557"/>
                    <a:pt x="9086" y="15664"/>
                  </a:cubicBezTo>
                  <a:lnTo>
                    <a:pt x="9086" y="17774"/>
                  </a:lnTo>
                  <a:cubicBezTo>
                    <a:pt x="9086" y="17881"/>
                    <a:pt x="9128" y="17980"/>
                    <a:pt x="9210" y="18064"/>
                  </a:cubicBezTo>
                  <a:cubicBezTo>
                    <a:pt x="9289" y="18152"/>
                    <a:pt x="9385" y="18194"/>
                    <a:pt x="9493" y="18194"/>
                  </a:cubicBezTo>
                  <a:lnTo>
                    <a:pt x="11711" y="18194"/>
                  </a:lnTo>
                  <a:cubicBezTo>
                    <a:pt x="11821" y="18194"/>
                    <a:pt x="11911" y="18152"/>
                    <a:pt x="11990" y="18064"/>
                  </a:cubicBezTo>
                  <a:cubicBezTo>
                    <a:pt x="12067" y="17980"/>
                    <a:pt x="12106" y="17881"/>
                    <a:pt x="12106" y="17774"/>
                  </a:cubicBezTo>
                  <a:lnTo>
                    <a:pt x="12106" y="15664"/>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0" name="AutoShape 103"/>
            <p:cNvSpPr/>
            <p:nvPr/>
          </p:nvSpPr>
          <p:spPr bwMode="auto">
            <a:xfrm>
              <a:off x="2345499" y="2952041"/>
              <a:ext cx="205801" cy="200681"/>
            </a:xfrm>
            <a:custGeom>
              <a:avLst/>
              <a:gdLst>
                <a:gd name="T0" fmla="*/ 10795 w 21591"/>
                <a:gd name="T1" fmla="+- 0 10799 50"/>
                <a:gd name="T2" fmla="*/ 10799 h 21498"/>
                <a:gd name="T3" fmla="*/ 10795 w 21591"/>
                <a:gd name="T4" fmla="+- 0 10799 50"/>
                <a:gd name="T5" fmla="*/ 10799 h 21498"/>
                <a:gd name="T6" fmla="*/ 10795 w 21591"/>
                <a:gd name="T7" fmla="+- 0 10799 50"/>
                <a:gd name="T8" fmla="*/ 10799 h 21498"/>
                <a:gd name="T9" fmla="*/ 10795 w 21591"/>
                <a:gd name="T10" fmla="+- 0 10799 50"/>
                <a:gd name="T11" fmla="*/ 10799 h 21498"/>
              </a:gdLst>
              <a:ahLst/>
              <a:cxnLst>
                <a:cxn ang="0">
                  <a:pos x="T0" y="T2"/>
                </a:cxn>
                <a:cxn ang="0">
                  <a:pos x="T3" y="T5"/>
                </a:cxn>
                <a:cxn ang="0">
                  <a:pos x="T6" y="T8"/>
                </a:cxn>
                <a:cxn ang="0">
                  <a:pos x="T9" y="T11"/>
                </a:cxn>
              </a:cxnLst>
              <a:rect l="0" t="0" r="r" b="b"/>
              <a:pathLst>
                <a:path w="21591" h="21498">
                  <a:moveTo>
                    <a:pt x="14059" y="6524"/>
                  </a:moveTo>
                  <a:cubicBezTo>
                    <a:pt x="13645" y="6524"/>
                    <a:pt x="13256" y="6670"/>
                    <a:pt x="12887" y="6962"/>
                  </a:cubicBezTo>
                  <a:cubicBezTo>
                    <a:pt x="12520" y="7257"/>
                    <a:pt x="12155" y="7651"/>
                    <a:pt x="11798" y="8138"/>
                  </a:cubicBezTo>
                  <a:cubicBezTo>
                    <a:pt x="11441" y="8626"/>
                    <a:pt x="11081" y="9183"/>
                    <a:pt x="10726" y="9814"/>
                  </a:cubicBezTo>
                  <a:cubicBezTo>
                    <a:pt x="10371" y="10445"/>
                    <a:pt x="10017" y="11093"/>
                    <a:pt x="9664" y="11764"/>
                  </a:cubicBezTo>
                  <a:cubicBezTo>
                    <a:pt x="9234" y="12584"/>
                    <a:pt x="8793" y="13393"/>
                    <a:pt x="8336" y="14196"/>
                  </a:cubicBezTo>
                  <a:cubicBezTo>
                    <a:pt x="7876" y="14996"/>
                    <a:pt x="7384" y="15717"/>
                    <a:pt x="6858" y="16356"/>
                  </a:cubicBezTo>
                  <a:cubicBezTo>
                    <a:pt x="6329" y="16995"/>
                    <a:pt x="5752" y="17509"/>
                    <a:pt x="5118" y="17898"/>
                  </a:cubicBezTo>
                  <a:cubicBezTo>
                    <a:pt x="4484" y="18289"/>
                    <a:pt x="3787" y="18487"/>
                    <a:pt x="3021" y="18487"/>
                  </a:cubicBezTo>
                  <a:lnTo>
                    <a:pt x="457" y="18487"/>
                  </a:lnTo>
                  <a:cubicBezTo>
                    <a:pt x="332" y="18487"/>
                    <a:pt x="225" y="18432"/>
                    <a:pt x="134" y="18324"/>
                  </a:cubicBezTo>
                  <a:cubicBezTo>
                    <a:pt x="44" y="18219"/>
                    <a:pt x="0" y="18090"/>
                    <a:pt x="0" y="17941"/>
                  </a:cubicBezTo>
                  <a:lnTo>
                    <a:pt x="0" y="15790"/>
                  </a:lnTo>
                  <a:cubicBezTo>
                    <a:pt x="0" y="15638"/>
                    <a:pt x="44" y="15512"/>
                    <a:pt x="134" y="15410"/>
                  </a:cubicBezTo>
                  <a:cubicBezTo>
                    <a:pt x="225" y="15311"/>
                    <a:pt x="332" y="15255"/>
                    <a:pt x="457" y="15255"/>
                  </a:cubicBezTo>
                  <a:lnTo>
                    <a:pt x="3021" y="15255"/>
                  </a:lnTo>
                  <a:cubicBezTo>
                    <a:pt x="3420" y="15255"/>
                    <a:pt x="3809" y="15112"/>
                    <a:pt x="4188" y="14823"/>
                  </a:cubicBezTo>
                  <a:cubicBezTo>
                    <a:pt x="4568" y="14537"/>
                    <a:pt x="4932" y="14149"/>
                    <a:pt x="5285" y="13664"/>
                  </a:cubicBezTo>
                  <a:cubicBezTo>
                    <a:pt x="5637" y="13180"/>
                    <a:pt x="5984" y="12622"/>
                    <a:pt x="6339" y="11995"/>
                  </a:cubicBezTo>
                  <a:cubicBezTo>
                    <a:pt x="6691" y="11367"/>
                    <a:pt x="7041" y="10716"/>
                    <a:pt x="7394" y="10044"/>
                  </a:cubicBezTo>
                  <a:cubicBezTo>
                    <a:pt x="7822" y="9224"/>
                    <a:pt x="8270" y="8407"/>
                    <a:pt x="8734" y="7598"/>
                  </a:cubicBezTo>
                  <a:cubicBezTo>
                    <a:pt x="9199" y="6789"/>
                    <a:pt x="9696" y="6063"/>
                    <a:pt x="10222" y="5420"/>
                  </a:cubicBezTo>
                  <a:cubicBezTo>
                    <a:pt x="10748" y="4775"/>
                    <a:pt x="11323" y="4261"/>
                    <a:pt x="11949" y="3876"/>
                  </a:cubicBezTo>
                  <a:cubicBezTo>
                    <a:pt x="12573" y="3488"/>
                    <a:pt x="13276" y="3292"/>
                    <a:pt x="14056" y="3292"/>
                  </a:cubicBezTo>
                  <a:lnTo>
                    <a:pt x="16434" y="3292"/>
                  </a:lnTo>
                  <a:lnTo>
                    <a:pt x="16434" y="711"/>
                  </a:lnTo>
                  <a:cubicBezTo>
                    <a:pt x="16434" y="329"/>
                    <a:pt x="16530" y="101"/>
                    <a:pt x="16721" y="22"/>
                  </a:cubicBezTo>
                  <a:cubicBezTo>
                    <a:pt x="16914" y="-50"/>
                    <a:pt x="17146" y="49"/>
                    <a:pt x="17418" y="317"/>
                  </a:cubicBezTo>
                  <a:lnTo>
                    <a:pt x="21330" y="4203"/>
                  </a:lnTo>
                  <a:cubicBezTo>
                    <a:pt x="21511" y="4372"/>
                    <a:pt x="21597" y="4582"/>
                    <a:pt x="21587" y="4834"/>
                  </a:cubicBezTo>
                  <a:cubicBezTo>
                    <a:pt x="21587" y="5102"/>
                    <a:pt x="21502" y="5321"/>
                    <a:pt x="21330" y="5487"/>
                  </a:cubicBezTo>
                  <a:lnTo>
                    <a:pt x="17418" y="9361"/>
                  </a:lnTo>
                  <a:cubicBezTo>
                    <a:pt x="17146" y="9630"/>
                    <a:pt x="16914" y="9726"/>
                    <a:pt x="16721" y="9644"/>
                  </a:cubicBezTo>
                  <a:cubicBezTo>
                    <a:pt x="16530" y="9569"/>
                    <a:pt x="16434" y="9338"/>
                    <a:pt x="16434" y="8956"/>
                  </a:cubicBezTo>
                  <a:lnTo>
                    <a:pt x="16434" y="6524"/>
                  </a:lnTo>
                  <a:lnTo>
                    <a:pt x="14059" y="6524"/>
                  </a:lnTo>
                  <a:close/>
                  <a:moveTo>
                    <a:pt x="462" y="6495"/>
                  </a:moveTo>
                  <a:cubicBezTo>
                    <a:pt x="337" y="6495"/>
                    <a:pt x="229" y="6448"/>
                    <a:pt x="139" y="6349"/>
                  </a:cubicBezTo>
                  <a:cubicBezTo>
                    <a:pt x="48" y="6250"/>
                    <a:pt x="4" y="6127"/>
                    <a:pt x="4" y="5978"/>
                  </a:cubicBezTo>
                  <a:lnTo>
                    <a:pt x="4" y="3823"/>
                  </a:lnTo>
                  <a:cubicBezTo>
                    <a:pt x="4" y="3462"/>
                    <a:pt x="156" y="3286"/>
                    <a:pt x="462" y="3292"/>
                  </a:cubicBezTo>
                  <a:lnTo>
                    <a:pt x="3026" y="3292"/>
                  </a:lnTo>
                  <a:cubicBezTo>
                    <a:pt x="3560" y="3292"/>
                    <a:pt x="4054" y="3388"/>
                    <a:pt x="4514" y="3572"/>
                  </a:cubicBezTo>
                  <a:cubicBezTo>
                    <a:pt x="4974" y="3762"/>
                    <a:pt x="5409" y="4022"/>
                    <a:pt x="5820" y="4358"/>
                  </a:cubicBezTo>
                  <a:cubicBezTo>
                    <a:pt x="6229" y="4691"/>
                    <a:pt x="6608" y="5085"/>
                    <a:pt x="6963" y="5531"/>
                  </a:cubicBezTo>
                  <a:cubicBezTo>
                    <a:pt x="7318" y="5978"/>
                    <a:pt x="7655" y="6463"/>
                    <a:pt x="7993" y="6982"/>
                  </a:cubicBezTo>
                  <a:cubicBezTo>
                    <a:pt x="7518" y="7823"/>
                    <a:pt x="7058" y="8652"/>
                    <a:pt x="6620" y="9472"/>
                  </a:cubicBezTo>
                  <a:cubicBezTo>
                    <a:pt x="6589" y="9548"/>
                    <a:pt x="6557" y="9610"/>
                    <a:pt x="6515" y="9668"/>
                  </a:cubicBezTo>
                  <a:cubicBezTo>
                    <a:pt x="6476" y="9726"/>
                    <a:pt x="6442" y="9794"/>
                    <a:pt x="6410" y="9875"/>
                  </a:cubicBezTo>
                  <a:cubicBezTo>
                    <a:pt x="5862" y="8926"/>
                    <a:pt x="5319" y="8127"/>
                    <a:pt x="4776" y="7473"/>
                  </a:cubicBezTo>
                  <a:cubicBezTo>
                    <a:pt x="4232" y="6822"/>
                    <a:pt x="3650" y="6495"/>
                    <a:pt x="3024" y="6495"/>
                  </a:cubicBezTo>
                  <a:lnTo>
                    <a:pt x="462" y="6495"/>
                  </a:lnTo>
                  <a:close/>
                  <a:moveTo>
                    <a:pt x="21333" y="15997"/>
                  </a:moveTo>
                  <a:cubicBezTo>
                    <a:pt x="21514" y="16166"/>
                    <a:pt x="21599" y="16385"/>
                    <a:pt x="21590" y="16657"/>
                  </a:cubicBezTo>
                  <a:cubicBezTo>
                    <a:pt x="21590" y="16908"/>
                    <a:pt x="21504" y="17115"/>
                    <a:pt x="21333" y="17284"/>
                  </a:cubicBezTo>
                  <a:lnTo>
                    <a:pt x="17420" y="21182"/>
                  </a:lnTo>
                  <a:cubicBezTo>
                    <a:pt x="17149" y="21453"/>
                    <a:pt x="16916" y="21550"/>
                    <a:pt x="16723" y="21471"/>
                  </a:cubicBezTo>
                  <a:cubicBezTo>
                    <a:pt x="16532" y="21392"/>
                    <a:pt x="16437" y="21161"/>
                    <a:pt x="16437" y="20779"/>
                  </a:cubicBezTo>
                  <a:lnTo>
                    <a:pt x="16437" y="18432"/>
                  </a:lnTo>
                  <a:lnTo>
                    <a:pt x="14059" y="18432"/>
                  </a:lnTo>
                  <a:cubicBezTo>
                    <a:pt x="13528" y="18432"/>
                    <a:pt x="13031" y="18335"/>
                    <a:pt x="12573" y="18143"/>
                  </a:cubicBezTo>
                  <a:cubicBezTo>
                    <a:pt x="12113" y="17953"/>
                    <a:pt x="11680" y="17690"/>
                    <a:pt x="11279" y="17354"/>
                  </a:cubicBezTo>
                  <a:cubicBezTo>
                    <a:pt x="10878" y="17019"/>
                    <a:pt x="10496" y="16628"/>
                    <a:pt x="10136" y="16181"/>
                  </a:cubicBezTo>
                  <a:cubicBezTo>
                    <a:pt x="9779" y="15731"/>
                    <a:pt x="9439" y="15253"/>
                    <a:pt x="9119" y="14739"/>
                  </a:cubicBezTo>
                  <a:cubicBezTo>
                    <a:pt x="9344" y="14359"/>
                    <a:pt x="9566" y="13962"/>
                    <a:pt x="9779" y="13551"/>
                  </a:cubicBezTo>
                  <a:cubicBezTo>
                    <a:pt x="9994" y="13142"/>
                    <a:pt x="10217" y="12739"/>
                    <a:pt x="10442" y="12336"/>
                  </a:cubicBezTo>
                  <a:cubicBezTo>
                    <a:pt x="10474" y="12246"/>
                    <a:pt x="10513" y="12164"/>
                    <a:pt x="10560" y="12091"/>
                  </a:cubicBezTo>
                  <a:cubicBezTo>
                    <a:pt x="10609" y="12024"/>
                    <a:pt x="10645" y="11939"/>
                    <a:pt x="10680" y="11846"/>
                  </a:cubicBezTo>
                  <a:cubicBezTo>
                    <a:pt x="11225" y="12797"/>
                    <a:pt x="11768" y="13591"/>
                    <a:pt x="12314" y="14231"/>
                  </a:cubicBezTo>
                  <a:cubicBezTo>
                    <a:pt x="12855" y="14867"/>
                    <a:pt x="13440" y="15188"/>
                    <a:pt x="14063" y="15188"/>
                  </a:cubicBezTo>
                  <a:lnTo>
                    <a:pt x="16442" y="15188"/>
                  </a:lnTo>
                  <a:lnTo>
                    <a:pt x="16442" y="12532"/>
                  </a:lnTo>
                  <a:cubicBezTo>
                    <a:pt x="16442" y="12152"/>
                    <a:pt x="16537" y="11922"/>
                    <a:pt x="16728" y="11846"/>
                  </a:cubicBezTo>
                  <a:cubicBezTo>
                    <a:pt x="16921" y="11773"/>
                    <a:pt x="17154" y="11866"/>
                    <a:pt x="17425" y="12126"/>
                  </a:cubicBezTo>
                  <a:lnTo>
                    <a:pt x="21333" y="1599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1" name="AutoShape 104"/>
            <p:cNvSpPr/>
            <p:nvPr/>
          </p:nvSpPr>
          <p:spPr bwMode="auto">
            <a:xfrm>
              <a:off x="2899680" y="2952041"/>
              <a:ext cx="205801" cy="200681"/>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2" name="AutoShape 105"/>
            <p:cNvSpPr/>
            <p:nvPr/>
          </p:nvSpPr>
          <p:spPr bwMode="auto">
            <a:xfrm>
              <a:off x="9083092" y="2959265"/>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3" name="AutoShape 106"/>
            <p:cNvSpPr/>
            <p:nvPr/>
          </p:nvSpPr>
          <p:spPr bwMode="auto">
            <a:xfrm>
              <a:off x="9621014" y="2959265"/>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9"/>
                    <a:pt x="18449" y="3156"/>
                  </a:cubicBezTo>
                  <a:cubicBezTo>
                    <a:pt x="19432" y="4133"/>
                    <a:pt x="20201" y="5279"/>
                    <a:pt x="20760" y="6590"/>
                  </a:cubicBezTo>
                  <a:cubicBezTo>
                    <a:pt x="21317" y="7900"/>
                    <a:pt x="21599" y="9306"/>
                    <a:pt x="21599" y="10800"/>
                  </a:cubicBezTo>
                  <a:cubicBezTo>
                    <a:pt x="21599" y="12296"/>
                    <a:pt x="21317" y="13702"/>
                    <a:pt x="20760" y="15012"/>
                  </a:cubicBezTo>
                  <a:cubicBezTo>
                    <a:pt x="20201" y="16320"/>
                    <a:pt x="19430" y="17469"/>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9"/>
                    <a:pt x="1409" y="16320"/>
                    <a:pt x="847" y="15012"/>
                  </a:cubicBezTo>
                  <a:cubicBezTo>
                    <a:pt x="282" y="13702"/>
                    <a:pt x="0" y="12296"/>
                    <a:pt x="0" y="10800"/>
                  </a:cubicBezTo>
                  <a:cubicBezTo>
                    <a:pt x="0" y="9306"/>
                    <a:pt x="282" y="7900"/>
                    <a:pt x="847" y="6590"/>
                  </a:cubicBezTo>
                  <a:cubicBezTo>
                    <a:pt x="1409" y="5279"/>
                    <a:pt x="2181" y="4133"/>
                    <a:pt x="3158" y="3156"/>
                  </a:cubicBezTo>
                  <a:cubicBezTo>
                    <a:pt x="4136" y="2179"/>
                    <a:pt x="5280" y="1408"/>
                    <a:pt x="6594" y="847"/>
                  </a:cubicBezTo>
                  <a:cubicBezTo>
                    <a:pt x="7902" y="282"/>
                    <a:pt x="9306" y="0"/>
                    <a:pt x="10807" y="0"/>
                  </a:cubicBezTo>
                  <a:moveTo>
                    <a:pt x="10807" y="18355"/>
                  </a:moveTo>
                  <a:cubicBezTo>
                    <a:pt x="11860" y="18355"/>
                    <a:pt x="12844" y="18157"/>
                    <a:pt x="13756" y="17759"/>
                  </a:cubicBezTo>
                  <a:cubicBezTo>
                    <a:pt x="14666" y="17367"/>
                    <a:pt x="15463" y="16822"/>
                    <a:pt x="16149" y="16139"/>
                  </a:cubicBezTo>
                  <a:cubicBezTo>
                    <a:pt x="16836" y="15455"/>
                    <a:pt x="17378" y="14656"/>
                    <a:pt x="17774" y="13744"/>
                  </a:cubicBezTo>
                  <a:cubicBezTo>
                    <a:pt x="18169" y="12835"/>
                    <a:pt x="18367" y="11853"/>
                    <a:pt x="18367" y="10799"/>
                  </a:cubicBezTo>
                  <a:cubicBezTo>
                    <a:pt x="18367" y="9746"/>
                    <a:pt x="18169" y="8766"/>
                    <a:pt x="17774" y="7852"/>
                  </a:cubicBezTo>
                  <a:cubicBezTo>
                    <a:pt x="17376" y="6942"/>
                    <a:pt x="16836" y="6146"/>
                    <a:pt x="16149" y="5463"/>
                  </a:cubicBezTo>
                  <a:cubicBezTo>
                    <a:pt x="15466" y="4777"/>
                    <a:pt x="14666" y="4235"/>
                    <a:pt x="13748" y="3839"/>
                  </a:cubicBezTo>
                  <a:cubicBezTo>
                    <a:pt x="12830" y="3444"/>
                    <a:pt x="11852" y="3246"/>
                    <a:pt x="10807" y="3246"/>
                  </a:cubicBezTo>
                  <a:cubicBezTo>
                    <a:pt x="9753" y="3246"/>
                    <a:pt x="8764" y="3444"/>
                    <a:pt x="7851" y="3839"/>
                  </a:cubicBezTo>
                  <a:cubicBezTo>
                    <a:pt x="6933" y="4235"/>
                    <a:pt x="6139" y="4777"/>
                    <a:pt x="5455" y="5463"/>
                  </a:cubicBezTo>
                  <a:cubicBezTo>
                    <a:pt x="4774" y="6146"/>
                    <a:pt x="4235" y="6942"/>
                    <a:pt x="3839" y="7852"/>
                  </a:cubicBezTo>
                  <a:cubicBezTo>
                    <a:pt x="3444" y="8766"/>
                    <a:pt x="3246" y="9746"/>
                    <a:pt x="3246" y="10799"/>
                  </a:cubicBezTo>
                  <a:cubicBezTo>
                    <a:pt x="3246" y="11852"/>
                    <a:pt x="3444" y="12835"/>
                    <a:pt x="3839" y="13744"/>
                  </a:cubicBezTo>
                  <a:cubicBezTo>
                    <a:pt x="4238" y="14656"/>
                    <a:pt x="4774" y="15455"/>
                    <a:pt x="5455" y="16139"/>
                  </a:cubicBezTo>
                  <a:cubicBezTo>
                    <a:pt x="6136" y="16822"/>
                    <a:pt x="6930" y="17367"/>
                    <a:pt x="7851" y="17759"/>
                  </a:cubicBezTo>
                  <a:cubicBezTo>
                    <a:pt x="8764" y="18158"/>
                    <a:pt x="9753" y="18355"/>
                    <a:pt x="10807" y="18355"/>
                  </a:cubicBezTo>
                  <a:moveTo>
                    <a:pt x="15350" y="7784"/>
                  </a:moveTo>
                  <a:cubicBezTo>
                    <a:pt x="15613" y="8049"/>
                    <a:pt x="15613" y="8304"/>
                    <a:pt x="15350" y="8555"/>
                  </a:cubicBezTo>
                  <a:lnTo>
                    <a:pt x="13104" y="10800"/>
                  </a:lnTo>
                  <a:lnTo>
                    <a:pt x="15350" y="13044"/>
                  </a:lnTo>
                  <a:cubicBezTo>
                    <a:pt x="15613" y="13304"/>
                    <a:pt x="15613" y="13564"/>
                    <a:pt x="15350" y="13812"/>
                  </a:cubicBezTo>
                  <a:lnTo>
                    <a:pt x="13821" y="15340"/>
                  </a:lnTo>
                  <a:cubicBezTo>
                    <a:pt x="13714" y="15447"/>
                    <a:pt x="13584" y="15501"/>
                    <a:pt x="13434" y="15501"/>
                  </a:cubicBezTo>
                  <a:cubicBezTo>
                    <a:pt x="13287" y="15501"/>
                    <a:pt x="13157" y="15447"/>
                    <a:pt x="13050" y="15340"/>
                  </a:cubicBezTo>
                  <a:lnTo>
                    <a:pt x="10804" y="13095"/>
                  </a:lnTo>
                  <a:lnTo>
                    <a:pt x="8558" y="15340"/>
                  </a:lnTo>
                  <a:cubicBezTo>
                    <a:pt x="8450" y="15447"/>
                    <a:pt x="8320" y="15501"/>
                    <a:pt x="8170" y="15501"/>
                  </a:cubicBezTo>
                  <a:cubicBezTo>
                    <a:pt x="8024" y="15501"/>
                    <a:pt x="7888" y="15447"/>
                    <a:pt x="7772" y="15340"/>
                  </a:cubicBezTo>
                  <a:lnTo>
                    <a:pt x="6258" y="13812"/>
                  </a:lnTo>
                  <a:cubicBezTo>
                    <a:pt x="6150" y="13705"/>
                    <a:pt x="6094" y="13575"/>
                    <a:pt x="6094" y="13428"/>
                  </a:cubicBezTo>
                  <a:cubicBezTo>
                    <a:pt x="6094" y="13279"/>
                    <a:pt x="6150" y="13149"/>
                    <a:pt x="6258" y="13041"/>
                  </a:cubicBezTo>
                  <a:lnTo>
                    <a:pt x="8504" y="10797"/>
                  </a:lnTo>
                  <a:lnTo>
                    <a:pt x="6258" y="8552"/>
                  </a:lnTo>
                  <a:cubicBezTo>
                    <a:pt x="6150" y="8445"/>
                    <a:pt x="6094" y="8315"/>
                    <a:pt x="6094" y="8168"/>
                  </a:cubicBezTo>
                  <a:cubicBezTo>
                    <a:pt x="6094" y="8018"/>
                    <a:pt x="6150" y="7891"/>
                    <a:pt x="6258" y="7781"/>
                  </a:cubicBezTo>
                  <a:lnTo>
                    <a:pt x="7772" y="6256"/>
                  </a:lnTo>
                  <a:cubicBezTo>
                    <a:pt x="8035" y="5994"/>
                    <a:pt x="8295" y="5994"/>
                    <a:pt x="8555" y="6256"/>
                  </a:cubicBezTo>
                  <a:lnTo>
                    <a:pt x="10801" y="8498"/>
                  </a:lnTo>
                  <a:lnTo>
                    <a:pt x="13047" y="6256"/>
                  </a:lnTo>
                  <a:cubicBezTo>
                    <a:pt x="13307" y="5994"/>
                    <a:pt x="13567" y="5994"/>
                    <a:pt x="13816" y="6256"/>
                  </a:cubicBezTo>
                  <a:lnTo>
                    <a:pt x="15350" y="7784"/>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4" name="AutoShape 107"/>
            <p:cNvSpPr/>
            <p:nvPr/>
          </p:nvSpPr>
          <p:spPr bwMode="auto">
            <a:xfrm>
              <a:off x="10176101" y="2953646"/>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449" y="3162"/>
                  </a:moveTo>
                  <a:cubicBezTo>
                    <a:pt x="19503" y="4215"/>
                    <a:pt x="20291" y="5407"/>
                    <a:pt x="20817" y="6731"/>
                  </a:cubicBezTo>
                  <a:cubicBezTo>
                    <a:pt x="21340" y="8058"/>
                    <a:pt x="21599" y="9410"/>
                    <a:pt x="21599" y="10800"/>
                  </a:cubicBezTo>
                  <a:cubicBezTo>
                    <a:pt x="21599" y="12186"/>
                    <a:pt x="21337" y="13544"/>
                    <a:pt x="20817" y="14871"/>
                  </a:cubicBezTo>
                  <a:cubicBezTo>
                    <a:pt x="20291" y="16192"/>
                    <a:pt x="19503" y="17381"/>
                    <a:pt x="18449" y="18437"/>
                  </a:cubicBezTo>
                  <a:cubicBezTo>
                    <a:pt x="17393" y="19490"/>
                    <a:pt x="16200" y="20284"/>
                    <a:pt x="14869" y="20809"/>
                  </a:cubicBezTo>
                  <a:cubicBezTo>
                    <a:pt x="13539" y="21337"/>
                    <a:pt x="12183" y="21599"/>
                    <a:pt x="10801" y="21599"/>
                  </a:cubicBezTo>
                  <a:cubicBezTo>
                    <a:pt x="9416" y="21599"/>
                    <a:pt x="8057" y="21337"/>
                    <a:pt x="6730" y="20809"/>
                  </a:cubicBezTo>
                  <a:cubicBezTo>
                    <a:pt x="5399" y="20284"/>
                    <a:pt x="4206" y="19490"/>
                    <a:pt x="3150" y="18437"/>
                  </a:cubicBezTo>
                  <a:cubicBezTo>
                    <a:pt x="2099" y="17381"/>
                    <a:pt x="1308" y="16192"/>
                    <a:pt x="782" y="14871"/>
                  </a:cubicBezTo>
                  <a:cubicBezTo>
                    <a:pt x="259" y="13544"/>
                    <a:pt x="0" y="12186"/>
                    <a:pt x="0" y="10800"/>
                  </a:cubicBezTo>
                  <a:cubicBezTo>
                    <a:pt x="0" y="9410"/>
                    <a:pt x="265" y="8055"/>
                    <a:pt x="791" y="6725"/>
                  </a:cubicBezTo>
                  <a:cubicBezTo>
                    <a:pt x="1319" y="5395"/>
                    <a:pt x="2104" y="4210"/>
                    <a:pt x="3150" y="3162"/>
                  </a:cubicBezTo>
                  <a:cubicBezTo>
                    <a:pt x="4206" y="2109"/>
                    <a:pt x="5399" y="1318"/>
                    <a:pt x="6730" y="790"/>
                  </a:cubicBezTo>
                  <a:cubicBezTo>
                    <a:pt x="8060" y="262"/>
                    <a:pt x="9416" y="0"/>
                    <a:pt x="10801" y="0"/>
                  </a:cubicBezTo>
                  <a:cubicBezTo>
                    <a:pt x="12183" y="0"/>
                    <a:pt x="13542" y="262"/>
                    <a:pt x="14869" y="790"/>
                  </a:cubicBezTo>
                  <a:cubicBezTo>
                    <a:pt x="16197" y="1318"/>
                    <a:pt x="17393" y="2109"/>
                    <a:pt x="18449" y="3162"/>
                  </a:cubicBezTo>
                  <a:moveTo>
                    <a:pt x="16282" y="7530"/>
                  </a:moveTo>
                  <a:cubicBezTo>
                    <a:pt x="16488" y="7321"/>
                    <a:pt x="16488" y="7112"/>
                    <a:pt x="16282" y="6892"/>
                  </a:cubicBezTo>
                  <a:lnTo>
                    <a:pt x="14700" y="5342"/>
                  </a:lnTo>
                  <a:cubicBezTo>
                    <a:pt x="14474" y="5116"/>
                    <a:pt x="14262" y="5116"/>
                    <a:pt x="14061" y="5342"/>
                  </a:cubicBezTo>
                  <a:lnTo>
                    <a:pt x="10775" y="8640"/>
                  </a:lnTo>
                  <a:lnTo>
                    <a:pt x="7775" y="5650"/>
                  </a:lnTo>
                  <a:cubicBezTo>
                    <a:pt x="7685" y="5562"/>
                    <a:pt x="7583" y="5514"/>
                    <a:pt x="7464" y="5514"/>
                  </a:cubicBezTo>
                  <a:cubicBezTo>
                    <a:pt x="7348" y="5514"/>
                    <a:pt x="7238" y="5562"/>
                    <a:pt x="7139" y="5650"/>
                  </a:cubicBezTo>
                  <a:lnTo>
                    <a:pt x="5653" y="7177"/>
                  </a:lnTo>
                  <a:cubicBezTo>
                    <a:pt x="5427" y="7386"/>
                    <a:pt x="5427" y="7595"/>
                    <a:pt x="5653" y="7812"/>
                  </a:cubicBezTo>
                  <a:lnTo>
                    <a:pt x="8617" y="10771"/>
                  </a:lnTo>
                  <a:lnTo>
                    <a:pt x="5345" y="14069"/>
                  </a:lnTo>
                  <a:cubicBezTo>
                    <a:pt x="5255" y="14162"/>
                    <a:pt x="5207" y="14264"/>
                    <a:pt x="5207" y="14383"/>
                  </a:cubicBezTo>
                  <a:cubicBezTo>
                    <a:pt x="5207" y="14501"/>
                    <a:pt x="5255" y="14609"/>
                    <a:pt x="5345" y="14705"/>
                  </a:cubicBezTo>
                  <a:lnTo>
                    <a:pt x="6899" y="16274"/>
                  </a:lnTo>
                  <a:cubicBezTo>
                    <a:pt x="6990" y="16365"/>
                    <a:pt x="7094" y="16413"/>
                    <a:pt x="7216" y="16416"/>
                  </a:cubicBezTo>
                  <a:cubicBezTo>
                    <a:pt x="7340" y="16418"/>
                    <a:pt x="7444" y="16373"/>
                    <a:pt x="7535" y="16274"/>
                  </a:cubicBezTo>
                  <a:lnTo>
                    <a:pt x="10835" y="12991"/>
                  </a:lnTo>
                  <a:lnTo>
                    <a:pt x="13796" y="15978"/>
                  </a:lnTo>
                  <a:cubicBezTo>
                    <a:pt x="13886" y="16065"/>
                    <a:pt x="13991" y="16111"/>
                    <a:pt x="14115" y="16111"/>
                  </a:cubicBezTo>
                  <a:cubicBezTo>
                    <a:pt x="14237" y="16111"/>
                    <a:pt x="14341" y="16065"/>
                    <a:pt x="14432" y="15978"/>
                  </a:cubicBezTo>
                  <a:lnTo>
                    <a:pt x="15960" y="14450"/>
                  </a:lnTo>
                  <a:cubicBezTo>
                    <a:pt x="16166" y="14241"/>
                    <a:pt x="16166" y="14032"/>
                    <a:pt x="15960" y="13815"/>
                  </a:cubicBezTo>
                  <a:lnTo>
                    <a:pt x="12957" y="10856"/>
                  </a:lnTo>
                  <a:lnTo>
                    <a:pt x="16282" y="753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5" name="AutoShape 108"/>
            <p:cNvSpPr/>
            <p:nvPr/>
          </p:nvSpPr>
          <p:spPr bwMode="auto">
            <a:xfrm>
              <a:off x="10701304" y="2953646"/>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11" y="0"/>
                  </a:moveTo>
                  <a:cubicBezTo>
                    <a:pt x="20953" y="0"/>
                    <a:pt x="21161" y="105"/>
                    <a:pt x="21338" y="317"/>
                  </a:cubicBezTo>
                  <a:cubicBezTo>
                    <a:pt x="21514" y="525"/>
                    <a:pt x="21599" y="778"/>
                    <a:pt x="21599" y="1066"/>
                  </a:cubicBezTo>
                  <a:lnTo>
                    <a:pt x="21599" y="4118"/>
                  </a:lnTo>
                  <a:cubicBezTo>
                    <a:pt x="21599" y="4409"/>
                    <a:pt x="21514" y="4661"/>
                    <a:pt x="21338" y="4870"/>
                  </a:cubicBezTo>
                  <a:cubicBezTo>
                    <a:pt x="21161" y="5084"/>
                    <a:pt x="20953" y="5190"/>
                    <a:pt x="20711" y="5190"/>
                  </a:cubicBezTo>
                  <a:lnTo>
                    <a:pt x="913" y="5190"/>
                  </a:lnTo>
                  <a:cubicBezTo>
                    <a:pt x="656" y="5190"/>
                    <a:pt x="440" y="5084"/>
                    <a:pt x="261" y="4870"/>
                  </a:cubicBezTo>
                  <a:cubicBezTo>
                    <a:pt x="85" y="4661"/>
                    <a:pt x="0" y="4409"/>
                    <a:pt x="0" y="4118"/>
                  </a:cubicBezTo>
                  <a:lnTo>
                    <a:pt x="0" y="1066"/>
                  </a:lnTo>
                  <a:cubicBezTo>
                    <a:pt x="0" y="778"/>
                    <a:pt x="85" y="525"/>
                    <a:pt x="261" y="317"/>
                  </a:cubicBezTo>
                  <a:cubicBezTo>
                    <a:pt x="438" y="105"/>
                    <a:pt x="653" y="0"/>
                    <a:pt x="913" y="0"/>
                  </a:cubicBezTo>
                  <a:lnTo>
                    <a:pt x="20711" y="0"/>
                  </a:lnTo>
                  <a:close/>
                  <a:moveTo>
                    <a:pt x="20711" y="8213"/>
                  </a:moveTo>
                  <a:cubicBezTo>
                    <a:pt x="20953" y="8213"/>
                    <a:pt x="21161" y="8316"/>
                    <a:pt x="21338" y="8527"/>
                  </a:cubicBezTo>
                  <a:cubicBezTo>
                    <a:pt x="21514" y="8742"/>
                    <a:pt x="21599" y="8985"/>
                    <a:pt x="21599" y="9264"/>
                  </a:cubicBezTo>
                  <a:lnTo>
                    <a:pt x="21599" y="12331"/>
                  </a:lnTo>
                  <a:cubicBezTo>
                    <a:pt x="21599" y="12622"/>
                    <a:pt x="21514" y="12872"/>
                    <a:pt x="21338" y="13078"/>
                  </a:cubicBezTo>
                  <a:cubicBezTo>
                    <a:pt x="21161" y="13286"/>
                    <a:pt x="20953" y="13389"/>
                    <a:pt x="20711" y="13389"/>
                  </a:cubicBezTo>
                  <a:lnTo>
                    <a:pt x="913" y="13389"/>
                  </a:lnTo>
                  <a:cubicBezTo>
                    <a:pt x="656" y="13389"/>
                    <a:pt x="440" y="13283"/>
                    <a:pt x="261" y="13069"/>
                  </a:cubicBezTo>
                  <a:cubicBezTo>
                    <a:pt x="85" y="12860"/>
                    <a:pt x="0" y="12613"/>
                    <a:pt x="0" y="12331"/>
                  </a:cubicBezTo>
                  <a:lnTo>
                    <a:pt x="0" y="9265"/>
                  </a:lnTo>
                  <a:cubicBezTo>
                    <a:pt x="0" y="8977"/>
                    <a:pt x="85" y="8730"/>
                    <a:pt x="261" y="8521"/>
                  </a:cubicBezTo>
                  <a:cubicBezTo>
                    <a:pt x="438" y="8316"/>
                    <a:pt x="653" y="8213"/>
                    <a:pt x="913" y="8213"/>
                  </a:cubicBezTo>
                  <a:lnTo>
                    <a:pt x="20711" y="8213"/>
                  </a:lnTo>
                  <a:close/>
                  <a:moveTo>
                    <a:pt x="20711" y="16412"/>
                  </a:moveTo>
                  <a:cubicBezTo>
                    <a:pt x="20953" y="16412"/>
                    <a:pt x="21161" y="16514"/>
                    <a:pt x="21338" y="16726"/>
                  </a:cubicBezTo>
                  <a:cubicBezTo>
                    <a:pt x="21514" y="16940"/>
                    <a:pt x="21599" y="17190"/>
                    <a:pt x="21599" y="17478"/>
                  </a:cubicBezTo>
                  <a:lnTo>
                    <a:pt x="21599" y="20504"/>
                  </a:lnTo>
                  <a:cubicBezTo>
                    <a:pt x="21599" y="20812"/>
                    <a:pt x="21514" y="21071"/>
                    <a:pt x="21338" y="21282"/>
                  </a:cubicBezTo>
                  <a:cubicBezTo>
                    <a:pt x="21161" y="21494"/>
                    <a:pt x="20953" y="21599"/>
                    <a:pt x="20711" y="21599"/>
                  </a:cubicBezTo>
                  <a:lnTo>
                    <a:pt x="913" y="21599"/>
                  </a:lnTo>
                  <a:cubicBezTo>
                    <a:pt x="656" y="21599"/>
                    <a:pt x="440" y="21494"/>
                    <a:pt x="261" y="21282"/>
                  </a:cubicBezTo>
                  <a:cubicBezTo>
                    <a:pt x="85" y="21071"/>
                    <a:pt x="0" y="20812"/>
                    <a:pt x="0" y="20504"/>
                  </a:cubicBezTo>
                  <a:lnTo>
                    <a:pt x="0" y="17478"/>
                  </a:lnTo>
                  <a:cubicBezTo>
                    <a:pt x="0" y="17190"/>
                    <a:pt x="85" y="16940"/>
                    <a:pt x="261" y="16726"/>
                  </a:cubicBezTo>
                  <a:cubicBezTo>
                    <a:pt x="438" y="16514"/>
                    <a:pt x="653" y="16412"/>
                    <a:pt x="913" y="16412"/>
                  </a:cubicBezTo>
                  <a:lnTo>
                    <a:pt x="20711" y="16412"/>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6" name="AutoShape 109"/>
            <p:cNvSpPr/>
            <p:nvPr/>
          </p:nvSpPr>
          <p:spPr bwMode="auto">
            <a:xfrm>
              <a:off x="6599283" y="5248090"/>
              <a:ext cx="204978" cy="200681"/>
            </a:xfrm>
            <a:custGeom>
              <a:avLst/>
              <a:gdLst>
                <a:gd name="T0" fmla="*/ 10796 w 21592"/>
                <a:gd name="T1" fmla="+- 0 10793 111"/>
                <a:gd name="T2" fmla="*/ 10793 h 21365"/>
                <a:gd name="T3" fmla="*/ 10796 w 21592"/>
                <a:gd name="T4" fmla="+- 0 10793 111"/>
                <a:gd name="T5" fmla="*/ 10793 h 21365"/>
                <a:gd name="T6" fmla="*/ 10796 w 21592"/>
                <a:gd name="T7" fmla="+- 0 10793 111"/>
                <a:gd name="T8" fmla="*/ 10793 h 21365"/>
                <a:gd name="T9" fmla="*/ 10796 w 21592"/>
                <a:gd name="T10" fmla="+- 0 10793 111"/>
                <a:gd name="T11" fmla="*/ 10793 h 21365"/>
              </a:gdLst>
              <a:ahLst/>
              <a:cxnLst>
                <a:cxn ang="0">
                  <a:pos x="T0" y="T2"/>
                </a:cxn>
                <a:cxn ang="0">
                  <a:pos x="T3" y="T5"/>
                </a:cxn>
                <a:cxn ang="0">
                  <a:pos x="T6" y="T8"/>
                </a:cxn>
                <a:cxn ang="0">
                  <a:pos x="T9" y="T11"/>
                </a:cxn>
              </a:cxnLst>
              <a:rect l="0" t="0" r="r" b="b"/>
              <a:pathLst>
                <a:path w="21592" h="21365">
                  <a:moveTo>
                    <a:pt x="5705" y="19760"/>
                  </a:moveTo>
                  <a:cubicBezTo>
                    <a:pt x="5705" y="20596"/>
                    <a:pt x="5604" y="21104"/>
                    <a:pt x="5403" y="21282"/>
                  </a:cubicBezTo>
                  <a:cubicBezTo>
                    <a:pt x="5200" y="21466"/>
                    <a:pt x="4940" y="21249"/>
                    <a:pt x="4626" y="20641"/>
                  </a:cubicBezTo>
                  <a:lnTo>
                    <a:pt x="313" y="12102"/>
                  </a:lnTo>
                  <a:cubicBezTo>
                    <a:pt x="107" y="11700"/>
                    <a:pt x="0" y="11221"/>
                    <a:pt x="0" y="10686"/>
                  </a:cubicBezTo>
                  <a:cubicBezTo>
                    <a:pt x="0" y="10134"/>
                    <a:pt x="107" y="9666"/>
                    <a:pt x="313" y="9275"/>
                  </a:cubicBezTo>
                  <a:lnTo>
                    <a:pt x="4626" y="680"/>
                  </a:lnTo>
                  <a:cubicBezTo>
                    <a:pt x="4940" y="95"/>
                    <a:pt x="5200" y="-111"/>
                    <a:pt x="5403" y="56"/>
                  </a:cubicBezTo>
                  <a:cubicBezTo>
                    <a:pt x="5604" y="223"/>
                    <a:pt x="5705" y="725"/>
                    <a:pt x="5705" y="1561"/>
                  </a:cubicBezTo>
                  <a:lnTo>
                    <a:pt x="5705" y="7035"/>
                  </a:lnTo>
                  <a:lnTo>
                    <a:pt x="15899" y="7035"/>
                  </a:lnTo>
                  <a:lnTo>
                    <a:pt x="15899" y="1617"/>
                  </a:lnTo>
                  <a:cubicBezTo>
                    <a:pt x="15899" y="781"/>
                    <a:pt x="16004" y="268"/>
                    <a:pt x="16202" y="84"/>
                  </a:cubicBezTo>
                  <a:cubicBezTo>
                    <a:pt x="16405" y="-100"/>
                    <a:pt x="16659" y="95"/>
                    <a:pt x="16967" y="680"/>
                  </a:cubicBezTo>
                  <a:lnTo>
                    <a:pt x="21294" y="9275"/>
                  </a:lnTo>
                  <a:cubicBezTo>
                    <a:pt x="21501" y="9682"/>
                    <a:pt x="21600" y="10150"/>
                    <a:pt x="21591" y="10686"/>
                  </a:cubicBezTo>
                  <a:cubicBezTo>
                    <a:pt x="21591" y="11243"/>
                    <a:pt x="21492" y="11711"/>
                    <a:pt x="21294" y="12102"/>
                  </a:cubicBezTo>
                  <a:lnTo>
                    <a:pt x="16967" y="20697"/>
                  </a:lnTo>
                  <a:cubicBezTo>
                    <a:pt x="16654" y="21282"/>
                    <a:pt x="16397" y="21489"/>
                    <a:pt x="16199" y="21293"/>
                  </a:cubicBezTo>
                  <a:cubicBezTo>
                    <a:pt x="16001" y="21109"/>
                    <a:pt x="15902" y="20596"/>
                    <a:pt x="15902" y="19760"/>
                  </a:cubicBezTo>
                  <a:lnTo>
                    <a:pt x="15902" y="14342"/>
                  </a:lnTo>
                  <a:lnTo>
                    <a:pt x="5705" y="14342"/>
                  </a:lnTo>
                  <a:lnTo>
                    <a:pt x="5705" y="1976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7" name="AutoShape 110"/>
            <p:cNvSpPr/>
            <p:nvPr/>
          </p:nvSpPr>
          <p:spPr bwMode="auto">
            <a:xfrm>
              <a:off x="6115194" y="2952041"/>
              <a:ext cx="205801" cy="200681"/>
            </a:xfrm>
            <a:custGeom>
              <a:avLst/>
              <a:gdLst>
                <a:gd name="T0" fmla="+- 0 10797 116"/>
                <a:gd name="T1" fmla="*/ T0 w 21363"/>
                <a:gd name="T2" fmla="*/ 10800 h 21600"/>
                <a:gd name="T3" fmla="+- 0 10797 116"/>
                <a:gd name="T4" fmla="*/ T3 w 21363"/>
                <a:gd name="T5" fmla="*/ 10800 h 21600"/>
                <a:gd name="T6" fmla="+- 0 10797 116"/>
                <a:gd name="T7" fmla="*/ T6 w 21363"/>
                <a:gd name="T8" fmla="*/ 10800 h 21600"/>
                <a:gd name="T9" fmla="+- 0 10797 116"/>
                <a:gd name="T10" fmla="*/ T9 w 21363"/>
                <a:gd name="T11" fmla="*/ 10800 h 21600"/>
              </a:gdLst>
              <a:ahLst/>
              <a:cxnLst>
                <a:cxn ang="0">
                  <a:pos x="T1" y="T2"/>
                </a:cxn>
                <a:cxn ang="0">
                  <a:pos x="T4" y="T5"/>
                </a:cxn>
                <a:cxn ang="0">
                  <a:pos x="T7" y="T8"/>
                </a:cxn>
                <a:cxn ang="0">
                  <a:pos x="T10" y="T11"/>
                </a:cxn>
              </a:cxnLst>
              <a:rect l="0" t="0" r="r" b="b"/>
              <a:pathLst>
                <a:path w="21363" h="21600">
                  <a:moveTo>
                    <a:pt x="19758" y="15897"/>
                  </a:moveTo>
                  <a:cubicBezTo>
                    <a:pt x="20596" y="15897"/>
                    <a:pt x="21109" y="15995"/>
                    <a:pt x="21294" y="16199"/>
                  </a:cubicBezTo>
                  <a:cubicBezTo>
                    <a:pt x="21478" y="16402"/>
                    <a:pt x="21260" y="16662"/>
                    <a:pt x="20640" y="16978"/>
                  </a:cubicBezTo>
                  <a:lnTo>
                    <a:pt x="12115" y="21286"/>
                  </a:lnTo>
                  <a:cubicBezTo>
                    <a:pt x="11708" y="21492"/>
                    <a:pt x="11228" y="21599"/>
                    <a:pt x="10675" y="21599"/>
                  </a:cubicBezTo>
                  <a:cubicBezTo>
                    <a:pt x="10117" y="21599"/>
                    <a:pt x="9648" y="21492"/>
                    <a:pt x="9257" y="21286"/>
                  </a:cubicBezTo>
                  <a:lnTo>
                    <a:pt x="676" y="16978"/>
                  </a:lnTo>
                  <a:cubicBezTo>
                    <a:pt x="90" y="16662"/>
                    <a:pt x="-116" y="16402"/>
                    <a:pt x="62" y="16199"/>
                  </a:cubicBezTo>
                  <a:cubicBezTo>
                    <a:pt x="241" y="15995"/>
                    <a:pt x="749" y="15897"/>
                    <a:pt x="1586" y="15897"/>
                  </a:cubicBezTo>
                  <a:lnTo>
                    <a:pt x="7013" y="15897"/>
                  </a:lnTo>
                  <a:lnTo>
                    <a:pt x="7013" y="5705"/>
                  </a:lnTo>
                  <a:lnTo>
                    <a:pt x="1586" y="5705"/>
                  </a:lnTo>
                  <a:cubicBezTo>
                    <a:pt x="749" y="5705"/>
                    <a:pt x="241" y="5603"/>
                    <a:pt x="62" y="5400"/>
                  </a:cubicBezTo>
                  <a:cubicBezTo>
                    <a:pt x="-111" y="5197"/>
                    <a:pt x="112" y="4940"/>
                    <a:pt x="732" y="4624"/>
                  </a:cubicBezTo>
                  <a:lnTo>
                    <a:pt x="9257" y="310"/>
                  </a:lnTo>
                  <a:cubicBezTo>
                    <a:pt x="9665" y="104"/>
                    <a:pt x="10134" y="0"/>
                    <a:pt x="10675" y="0"/>
                  </a:cubicBezTo>
                  <a:cubicBezTo>
                    <a:pt x="11228" y="0"/>
                    <a:pt x="11708" y="104"/>
                    <a:pt x="12115" y="310"/>
                  </a:cubicBezTo>
                  <a:lnTo>
                    <a:pt x="20696" y="4624"/>
                  </a:lnTo>
                  <a:cubicBezTo>
                    <a:pt x="21283" y="4940"/>
                    <a:pt x="21483" y="5197"/>
                    <a:pt x="21294" y="5400"/>
                  </a:cubicBezTo>
                  <a:cubicBezTo>
                    <a:pt x="21109" y="5604"/>
                    <a:pt x="20596" y="5705"/>
                    <a:pt x="19758" y="5705"/>
                  </a:cubicBezTo>
                  <a:lnTo>
                    <a:pt x="14360" y="5705"/>
                  </a:lnTo>
                  <a:lnTo>
                    <a:pt x="14360" y="15897"/>
                  </a:lnTo>
                  <a:lnTo>
                    <a:pt x="19758" y="1589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8" name="AutoShape 111"/>
            <p:cNvSpPr/>
            <p:nvPr/>
          </p:nvSpPr>
          <p:spPr bwMode="auto">
            <a:xfrm>
              <a:off x="6640399" y="2952041"/>
              <a:ext cx="205801" cy="200681"/>
            </a:xfrm>
            <a:custGeom>
              <a:avLst/>
              <a:gdLst>
                <a:gd name="T0" fmla="+- 0 10800 61"/>
                <a:gd name="T1" fmla="*/ T0 w 21478"/>
                <a:gd name="T2" fmla="*/ 10800 h 21600"/>
                <a:gd name="T3" fmla="+- 0 10800 61"/>
                <a:gd name="T4" fmla="*/ T3 w 21478"/>
                <a:gd name="T5" fmla="*/ 10800 h 21600"/>
                <a:gd name="T6" fmla="+- 0 10800 61"/>
                <a:gd name="T7" fmla="*/ T6 w 21478"/>
                <a:gd name="T8" fmla="*/ 10800 h 21600"/>
                <a:gd name="T9" fmla="+- 0 10800 61"/>
                <a:gd name="T10" fmla="*/ T9 w 21478"/>
                <a:gd name="T11" fmla="*/ 10800 h 21600"/>
              </a:gdLst>
              <a:ahLst/>
              <a:cxnLst>
                <a:cxn ang="0">
                  <a:pos x="T1" y="T2"/>
                </a:cxn>
                <a:cxn ang="0">
                  <a:pos x="T4" y="T5"/>
                </a:cxn>
                <a:cxn ang="0">
                  <a:pos x="T7" y="T8"/>
                </a:cxn>
                <a:cxn ang="0">
                  <a:pos x="T10" y="T11"/>
                </a:cxn>
              </a:cxnLst>
              <a:rect l="0" t="0" r="r" b="b"/>
              <a:pathLst>
                <a:path w="21478" h="21600">
                  <a:moveTo>
                    <a:pt x="9108" y="16746"/>
                  </a:moveTo>
                  <a:cubicBezTo>
                    <a:pt x="9155" y="16837"/>
                    <a:pt x="9197" y="16924"/>
                    <a:pt x="9243" y="17012"/>
                  </a:cubicBezTo>
                  <a:cubicBezTo>
                    <a:pt x="9290" y="17097"/>
                    <a:pt x="9351" y="17181"/>
                    <a:pt x="9431" y="17274"/>
                  </a:cubicBezTo>
                  <a:lnTo>
                    <a:pt x="12259" y="21069"/>
                  </a:lnTo>
                  <a:lnTo>
                    <a:pt x="4473" y="21069"/>
                  </a:lnTo>
                  <a:cubicBezTo>
                    <a:pt x="4227" y="21069"/>
                    <a:pt x="4014" y="20964"/>
                    <a:pt x="3839" y="20755"/>
                  </a:cubicBezTo>
                  <a:cubicBezTo>
                    <a:pt x="3663" y="20543"/>
                    <a:pt x="3574" y="20286"/>
                    <a:pt x="3574" y="19987"/>
                  </a:cubicBezTo>
                  <a:lnTo>
                    <a:pt x="3574" y="7554"/>
                  </a:lnTo>
                  <a:lnTo>
                    <a:pt x="788" y="7554"/>
                  </a:lnTo>
                  <a:cubicBezTo>
                    <a:pt x="376" y="7554"/>
                    <a:pt x="126" y="7419"/>
                    <a:pt x="32" y="7145"/>
                  </a:cubicBezTo>
                  <a:cubicBezTo>
                    <a:pt x="-61" y="6871"/>
                    <a:pt x="46" y="6529"/>
                    <a:pt x="353" y="6123"/>
                  </a:cubicBezTo>
                  <a:lnTo>
                    <a:pt x="4665" y="392"/>
                  </a:lnTo>
                  <a:cubicBezTo>
                    <a:pt x="4850" y="132"/>
                    <a:pt x="5088" y="0"/>
                    <a:pt x="5371" y="0"/>
                  </a:cubicBezTo>
                  <a:cubicBezTo>
                    <a:pt x="5661" y="0"/>
                    <a:pt x="5902" y="132"/>
                    <a:pt x="6090" y="392"/>
                  </a:cubicBezTo>
                  <a:lnTo>
                    <a:pt x="10402" y="6123"/>
                  </a:lnTo>
                  <a:cubicBezTo>
                    <a:pt x="10708" y="6529"/>
                    <a:pt x="10813" y="6871"/>
                    <a:pt x="10722" y="7145"/>
                  </a:cubicBezTo>
                  <a:cubicBezTo>
                    <a:pt x="10629" y="7419"/>
                    <a:pt x="10376" y="7554"/>
                    <a:pt x="9966" y="7554"/>
                  </a:cubicBezTo>
                  <a:lnTo>
                    <a:pt x="7166" y="7554"/>
                  </a:lnTo>
                  <a:lnTo>
                    <a:pt x="7166" y="16746"/>
                  </a:lnTo>
                  <a:lnTo>
                    <a:pt x="9108" y="16746"/>
                  </a:lnTo>
                  <a:close/>
                  <a:moveTo>
                    <a:pt x="20689" y="14045"/>
                  </a:moveTo>
                  <a:cubicBezTo>
                    <a:pt x="21101" y="14045"/>
                    <a:pt x="21351" y="14183"/>
                    <a:pt x="21445" y="14457"/>
                  </a:cubicBezTo>
                  <a:cubicBezTo>
                    <a:pt x="21539" y="14731"/>
                    <a:pt x="21431" y="15069"/>
                    <a:pt x="21127" y="15476"/>
                  </a:cubicBezTo>
                  <a:lnTo>
                    <a:pt x="16812" y="21207"/>
                  </a:lnTo>
                  <a:cubicBezTo>
                    <a:pt x="16625" y="21467"/>
                    <a:pt x="16389" y="21599"/>
                    <a:pt x="16106" y="21599"/>
                  </a:cubicBezTo>
                  <a:cubicBezTo>
                    <a:pt x="15813" y="21599"/>
                    <a:pt x="15575" y="21467"/>
                    <a:pt x="15387" y="21207"/>
                  </a:cubicBezTo>
                  <a:lnTo>
                    <a:pt x="11075" y="15476"/>
                  </a:lnTo>
                  <a:cubicBezTo>
                    <a:pt x="10769" y="15070"/>
                    <a:pt x="10661" y="14731"/>
                    <a:pt x="10755" y="14457"/>
                  </a:cubicBezTo>
                  <a:cubicBezTo>
                    <a:pt x="10848" y="14183"/>
                    <a:pt x="11099" y="14045"/>
                    <a:pt x="11511" y="14045"/>
                  </a:cubicBezTo>
                  <a:lnTo>
                    <a:pt x="14311" y="14045"/>
                  </a:lnTo>
                  <a:lnTo>
                    <a:pt x="14311" y="4881"/>
                  </a:lnTo>
                  <a:lnTo>
                    <a:pt x="12362" y="4881"/>
                  </a:lnTo>
                  <a:cubicBezTo>
                    <a:pt x="12315" y="4791"/>
                    <a:pt x="12271" y="4697"/>
                    <a:pt x="12220" y="4604"/>
                  </a:cubicBezTo>
                  <a:cubicBezTo>
                    <a:pt x="12170" y="4508"/>
                    <a:pt x="12117" y="4418"/>
                    <a:pt x="12056" y="4327"/>
                  </a:cubicBezTo>
                  <a:lnTo>
                    <a:pt x="9213" y="556"/>
                  </a:lnTo>
                  <a:lnTo>
                    <a:pt x="16997" y="556"/>
                  </a:lnTo>
                  <a:cubicBezTo>
                    <a:pt x="17243" y="556"/>
                    <a:pt x="17451" y="657"/>
                    <a:pt x="17627" y="861"/>
                  </a:cubicBezTo>
                  <a:cubicBezTo>
                    <a:pt x="17797" y="1061"/>
                    <a:pt x="17882" y="1321"/>
                    <a:pt x="17882" y="1637"/>
                  </a:cubicBezTo>
                  <a:lnTo>
                    <a:pt x="17882" y="14045"/>
                  </a:lnTo>
                  <a:lnTo>
                    <a:pt x="20689" y="14045"/>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9" name="AutoShape 112"/>
            <p:cNvSpPr/>
            <p:nvPr/>
          </p:nvSpPr>
          <p:spPr bwMode="auto">
            <a:xfrm>
              <a:off x="7187293" y="2952843"/>
              <a:ext cx="204978" cy="200681"/>
            </a:xfrm>
            <a:custGeom>
              <a:avLst/>
              <a:gdLst>
                <a:gd name="T0" fmla="+- 0 10800 15"/>
                <a:gd name="T1" fmla="*/ T0 w 21571"/>
                <a:gd name="T2" fmla="*/ 10800 h 21600"/>
                <a:gd name="T3" fmla="+- 0 10800 15"/>
                <a:gd name="T4" fmla="*/ T3 w 21571"/>
                <a:gd name="T5" fmla="*/ 10800 h 21600"/>
                <a:gd name="T6" fmla="+- 0 10800 15"/>
                <a:gd name="T7" fmla="*/ T6 w 21571"/>
                <a:gd name="T8" fmla="*/ 10800 h 21600"/>
                <a:gd name="T9" fmla="+- 0 10800 15"/>
                <a:gd name="T10" fmla="*/ T9 w 21571"/>
                <a:gd name="T11" fmla="*/ 10800 h 21600"/>
              </a:gdLst>
              <a:ahLst/>
              <a:cxnLst>
                <a:cxn ang="0">
                  <a:pos x="T1" y="T2"/>
                </a:cxn>
                <a:cxn ang="0">
                  <a:pos x="T4" y="T5"/>
                </a:cxn>
                <a:cxn ang="0">
                  <a:pos x="T7" y="T8"/>
                </a:cxn>
                <a:cxn ang="0">
                  <a:pos x="T10" y="T11"/>
                </a:cxn>
              </a:cxnLst>
              <a:rect l="0" t="0" r="r" b="b"/>
              <a:pathLst>
                <a:path w="21571" h="21600">
                  <a:moveTo>
                    <a:pt x="21538" y="21106"/>
                  </a:moveTo>
                  <a:cubicBezTo>
                    <a:pt x="21585" y="21238"/>
                    <a:pt x="21580" y="21353"/>
                    <a:pt x="21526" y="21453"/>
                  </a:cubicBezTo>
                  <a:cubicBezTo>
                    <a:pt x="21472" y="21550"/>
                    <a:pt x="21379" y="21599"/>
                    <a:pt x="21257" y="21599"/>
                  </a:cubicBezTo>
                  <a:lnTo>
                    <a:pt x="12601" y="21599"/>
                  </a:lnTo>
                  <a:lnTo>
                    <a:pt x="12298" y="14400"/>
                  </a:lnTo>
                  <a:lnTo>
                    <a:pt x="9281" y="14400"/>
                  </a:lnTo>
                  <a:lnTo>
                    <a:pt x="8966" y="21599"/>
                  </a:lnTo>
                  <a:lnTo>
                    <a:pt x="322" y="21599"/>
                  </a:lnTo>
                  <a:cubicBezTo>
                    <a:pt x="197" y="21599"/>
                    <a:pt x="104" y="21555"/>
                    <a:pt x="48" y="21461"/>
                  </a:cubicBezTo>
                  <a:cubicBezTo>
                    <a:pt x="-11" y="21364"/>
                    <a:pt x="-15" y="21247"/>
                    <a:pt x="28" y="21106"/>
                  </a:cubicBezTo>
                  <a:lnTo>
                    <a:pt x="6979" y="493"/>
                  </a:lnTo>
                  <a:cubicBezTo>
                    <a:pt x="7026" y="361"/>
                    <a:pt x="7109" y="246"/>
                    <a:pt x="7231" y="149"/>
                  </a:cubicBezTo>
                  <a:cubicBezTo>
                    <a:pt x="7351" y="50"/>
                    <a:pt x="7475" y="0"/>
                    <a:pt x="7597" y="0"/>
                  </a:cubicBezTo>
                  <a:lnTo>
                    <a:pt x="9879" y="0"/>
                  </a:lnTo>
                  <a:lnTo>
                    <a:pt x="9786" y="2391"/>
                  </a:lnTo>
                  <a:lnTo>
                    <a:pt x="11797" y="2391"/>
                  </a:lnTo>
                  <a:lnTo>
                    <a:pt x="11692" y="0"/>
                  </a:lnTo>
                  <a:lnTo>
                    <a:pt x="13974" y="0"/>
                  </a:lnTo>
                  <a:cubicBezTo>
                    <a:pt x="14099" y="0"/>
                    <a:pt x="14223" y="46"/>
                    <a:pt x="14341" y="140"/>
                  </a:cubicBezTo>
                  <a:cubicBezTo>
                    <a:pt x="14463" y="234"/>
                    <a:pt x="14546" y="349"/>
                    <a:pt x="14595" y="493"/>
                  </a:cubicBezTo>
                  <a:lnTo>
                    <a:pt x="21538" y="21106"/>
                  </a:lnTo>
                  <a:close/>
                  <a:moveTo>
                    <a:pt x="12120" y="10393"/>
                  </a:moveTo>
                  <a:lnTo>
                    <a:pt x="11885" y="4582"/>
                  </a:lnTo>
                  <a:lnTo>
                    <a:pt x="9677" y="4582"/>
                  </a:lnTo>
                  <a:lnTo>
                    <a:pt x="9442" y="10393"/>
                  </a:lnTo>
                  <a:lnTo>
                    <a:pt x="12120" y="1039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0" name="AutoShape 113"/>
            <p:cNvSpPr/>
            <p:nvPr/>
          </p:nvSpPr>
          <p:spPr bwMode="auto">
            <a:xfrm>
              <a:off x="7671776" y="2952843"/>
              <a:ext cx="205801" cy="200681"/>
            </a:xfrm>
            <a:custGeom>
              <a:avLst/>
              <a:gdLst>
                <a:gd name="T0" fmla="*/ 10785 w 21570"/>
                <a:gd name="T1" fmla="*/ 10800 h 21600"/>
                <a:gd name="T2" fmla="*/ 10785 w 21570"/>
                <a:gd name="T3" fmla="*/ 10800 h 21600"/>
                <a:gd name="T4" fmla="*/ 10785 w 21570"/>
                <a:gd name="T5" fmla="*/ 10800 h 21600"/>
                <a:gd name="T6" fmla="*/ 10785 w 21570"/>
                <a:gd name="T7" fmla="*/ 10800 h 21600"/>
              </a:gdLst>
              <a:ahLst/>
              <a:cxnLst>
                <a:cxn ang="0">
                  <a:pos x="T0" y="T1"/>
                </a:cxn>
                <a:cxn ang="0">
                  <a:pos x="T2" y="T3"/>
                </a:cxn>
                <a:cxn ang="0">
                  <a:pos x="T4" y="T5"/>
                </a:cxn>
                <a:cxn ang="0">
                  <a:pos x="T6" y="T7"/>
                </a:cxn>
              </a:cxnLst>
              <a:rect l="0" t="0" r="r" b="b"/>
              <a:pathLst>
                <a:path w="21570" h="21600">
                  <a:moveTo>
                    <a:pt x="1132" y="0"/>
                  </a:moveTo>
                  <a:cubicBezTo>
                    <a:pt x="3894" y="146"/>
                    <a:pt x="6483" y="774"/>
                    <a:pt x="8906" y="1888"/>
                  </a:cubicBezTo>
                  <a:cubicBezTo>
                    <a:pt x="11328" y="2999"/>
                    <a:pt x="13449" y="4470"/>
                    <a:pt x="15274" y="6296"/>
                  </a:cubicBezTo>
                  <a:cubicBezTo>
                    <a:pt x="17102" y="8124"/>
                    <a:pt x="18568" y="10251"/>
                    <a:pt x="19671" y="12678"/>
                  </a:cubicBezTo>
                  <a:cubicBezTo>
                    <a:pt x="20778" y="15102"/>
                    <a:pt x="21407" y="17699"/>
                    <a:pt x="21562" y="20465"/>
                  </a:cubicBezTo>
                  <a:cubicBezTo>
                    <a:pt x="21600" y="20750"/>
                    <a:pt x="21493" y="21012"/>
                    <a:pt x="21246" y="21251"/>
                  </a:cubicBezTo>
                  <a:cubicBezTo>
                    <a:pt x="21036" y="21482"/>
                    <a:pt x="20783" y="21597"/>
                    <a:pt x="20487" y="21597"/>
                  </a:cubicBezTo>
                  <a:lnTo>
                    <a:pt x="18315" y="21597"/>
                  </a:lnTo>
                  <a:cubicBezTo>
                    <a:pt x="18033" y="21597"/>
                    <a:pt x="17783" y="21496"/>
                    <a:pt x="17579" y="21297"/>
                  </a:cubicBezTo>
                  <a:cubicBezTo>
                    <a:pt x="17372" y="21102"/>
                    <a:pt x="17260" y="20860"/>
                    <a:pt x="17243" y="20575"/>
                  </a:cubicBezTo>
                  <a:cubicBezTo>
                    <a:pt x="17113" y="18390"/>
                    <a:pt x="16608" y="16340"/>
                    <a:pt x="15728" y="14423"/>
                  </a:cubicBezTo>
                  <a:cubicBezTo>
                    <a:pt x="14849" y="12505"/>
                    <a:pt x="13679" y="10818"/>
                    <a:pt x="12219" y="9356"/>
                  </a:cubicBezTo>
                  <a:cubicBezTo>
                    <a:pt x="10762" y="7896"/>
                    <a:pt x="9072" y="6725"/>
                    <a:pt x="7155" y="5841"/>
                  </a:cubicBezTo>
                  <a:cubicBezTo>
                    <a:pt x="5239" y="4963"/>
                    <a:pt x="3192" y="4456"/>
                    <a:pt x="1020" y="4326"/>
                  </a:cubicBezTo>
                  <a:cubicBezTo>
                    <a:pt x="735" y="4309"/>
                    <a:pt x="494" y="4194"/>
                    <a:pt x="298" y="3990"/>
                  </a:cubicBezTo>
                  <a:cubicBezTo>
                    <a:pt x="100" y="3782"/>
                    <a:pt x="0" y="3535"/>
                    <a:pt x="0" y="3253"/>
                  </a:cubicBezTo>
                  <a:lnTo>
                    <a:pt x="0" y="1073"/>
                  </a:lnTo>
                  <a:cubicBezTo>
                    <a:pt x="0" y="768"/>
                    <a:pt x="114" y="520"/>
                    <a:pt x="344" y="316"/>
                  </a:cubicBezTo>
                  <a:cubicBezTo>
                    <a:pt x="554" y="106"/>
                    <a:pt x="796" y="0"/>
                    <a:pt x="1074" y="0"/>
                  </a:cubicBezTo>
                  <a:lnTo>
                    <a:pt x="1132" y="0"/>
                  </a:lnTo>
                  <a:close/>
                  <a:moveTo>
                    <a:pt x="1160" y="7058"/>
                  </a:moveTo>
                  <a:cubicBezTo>
                    <a:pt x="2931" y="7188"/>
                    <a:pt x="4592" y="7623"/>
                    <a:pt x="6147" y="8368"/>
                  </a:cubicBezTo>
                  <a:cubicBezTo>
                    <a:pt x="7701" y="9111"/>
                    <a:pt x="9081" y="10090"/>
                    <a:pt x="10288" y="11296"/>
                  </a:cubicBezTo>
                  <a:cubicBezTo>
                    <a:pt x="11492" y="12505"/>
                    <a:pt x="12466" y="13890"/>
                    <a:pt x="13205" y="15450"/>
                  </a:cubicBezTo>
                  <a:cubicBezTo>
                    <a:pt x="13944" y="17014"/>
                    <a:pt x="14380" y="18675"/>
                    <a:pt x="14518" y="20442"/>
                  </a:cubicBezTo>
                  <a:cubicBezTo>
                    <a:pt x="14556" y="20762"/>
                    <a:pt x="14458" y="21033"/>
                    <a:pt x="14228" y="21254"/>
                  </a:cubicBezTo>
                  <a:cubicBezTo>
                    <a:pt x="14018" y="21484"/>
                    <a:pt x="13757" y="21599"/>
                    <a:pt x="13446" y="21599"/>
                  </a:cubicBezTo>
                  <a:lnTo>
                    <a:pt x="11271" y="21599"/>
                  </a:lnTo>
                  <a:cubicBezTo>
                    <a:pt x="11004" y="21599"/>
                    <a:pt x="10768" y="21504"/>
                    <a:pt x="10564" y="21315"/>
                  </a:cubicBezTo>
                  <a:cubicBezTo>
                    <a:pt x="10357" y="21127"/>
                    <a:pt x="10236" y="20891"/>
                    <a:pt x="10199" y="20603"/>
                  </a:cubicBezTo>
                  <a:cubicBezTo>
                    <a:pt x="10087" y="19383"/>
                    <a:pt x="9774" y="18237"/>
                    <a:pt x="9256" y="17169"/>
                  </a:cubicBezTo>
                  <a:cubicBezTo>
                    <a:pt x="8736" y="16098"/>
                    <a:pt x="8069" y="15154"/>
                    <a:pt x="7259" y="14333"/>
                  </a:cubicBezTo>
                  <a:cubicBezTo>
                    <a:pt x="6440" y="13519"/>
                    <a:pt x="5497" y="12851"/>
                    <a:pt x="4428" y="12330"/>
                  </a:cubicBezTo>
                  <a:cubicBezTo>
                    <a:pt x="3359" y="11809"/>
                    <a:pt x="2215" y="11495"/>
                    <a:pt x="997" y="11385"/>
                  </a:cubicBezTo>
                  <a:cubicBezTo>
                    <a:pt x="712" y="11348"/>
                    <a:pt x="477" y="11224"/>
                    <a:pt x="290" y="11014"/>
                  </a:cubicBezTo>
                  <a:cubicBezTo>
                    <a:pt x="103" y="10804"/>
                    <a:pt x="5" y="10568"/>
                    <a:pt x="5" y="10311"/>
                  </a:cubicBezTo>
                  <a:lnTo>
                    <a:pt x="5" y="8132"/>
                  </a:lnTo>
                  <a:cubicBezTo>
                    <a:pt x="5" y="7812"/>
                    <a:pt x="120" y="7551"/>
                    <a:pt x="350" y="7349"/>
                  </a:cubicBezTo>
                  <a:cubicBezTo>
                    <a:pt x="560" y="7136"/>
                    <a:pt x="801" y="7030"/>
                    <a:pt x="1080" y="7030"/>
                  </a:cubicBezTo>
                  <a:cubicBezTo>
                    <a:pt x="1097" y="7030"/>
                    <a:pt x="1112" y="7035"/>
                    <a:pt x="1120" y="7044"/>
                  </a:cubicBezTo>
                  <a:cubicBezTo>
                    <a:pt x="1129" y="7053"/>
                    <a:pt x="1140" y="7058"/>
                    <a:pt x="1160" y="7058"/>
                  </a:cubicBezTo>
                  <a:moveTo>
                    <a:pt x="3250" y="15102"/>
                  </a:moveTo>
                  <a:cubicBezTo>
                    <a:pt x="3698" y="15102"/>
                    <a:pt x="4118" y="15188"/>
                    <a:pt x="4503" y="15361"/>
                  </a:cubicBezTo>
                  <a:cubicBezTo>
                    <a:pt x="4888" y="15528"/>
                    <a:pt x="5230" y="15761"/>
                    <a:pt x="5526" y="16064"/>
                  </a:cubicBezTo>
                  <a:cubicBezTo>
                    <a:pt x="5825" y="16363"/>
                    <a:pt x="6063" y="16706"/>
                    <a:pt x="6227" y="17085"/>
                  </a:cubicBezTo>
                  <a:cubicBezTo>
                    <a:pt x="6400" y="17474"/>
                    <a:pt x="6483" y="17892"/>
                    <a:pt x="6483" y="18341"/>
                  </a:cubicBezTo>
                  <a:cubicBezTo>
                    <a:pt x="6483" y="18793"/>
                    <a:pt x="6400" y="19219"/>
                    <a:pt x="6227" y="19616"/>
                  </a:cubicBezTo>
                  <a:cubicBezTo>
                    <a:pt x="6060" y="20016"/>
                    <a:pt x="5825" y="20361"/>
                    <a:pt x="5526" y="20652"/>
                  </a:cubicBezTo>
                  <a:cubicBezTo>
                    <a:pt x="5227" y="20940"/>
                    <a:pt x="4885" y="21168"/>
                    <a:pt x="4503" y="21340"/>
                  </a:cubicBezTo>
                  <a:cubicBezTo>
                    <a:pt x="4121" y="21513"/>
                    <a:pt x="3701" y="21597"/>
                    <a:pt x="3250" y="21597"/>
                  </a:cubicBezTo>
                  <a:cubicBezTo>
                    <a:pt x="2799" y="21597"/>
                    <a:pt x="2376" y="21513"/>
                    <a:pt x="1980" y="21340"/>
                  </a:cubicBezTo>
                  <a:cubicBezTo>
                    <a:pt x="1577" y="21168"/>
                    <a:pt x="1235" y="20940"/>
                    <a:pt x="948" y="20652"/>
                  </a:cubicBezTo>
                  <a:cubicBezTo>
                    <a:pt x="658" y="20361"/>
                    <a:pt x="428" y="20019"/>
                    <a:pt x="261" y="19622"/>
                  </a:cubicBezTo>
                  <a:cubicBezTo>
                    <a:pt x="89" y="19230"/>
                    <a:pt x="5" y="18801"/>
                    <a:pt x="5" y="18341"/>
                  </a:cubicBezTo>
                  <a:cubicBezTo>
                    <a:pt x="5" y="17891"/>
                    <a:pt x="89" y="17474"/>
                    <a:pt x="261" y="17085"/>
                  </a:cubicBezTo>
                  <a:cubicBezTo>
                    <a:pt x="431" y="16705"/>
                    <a:pt x="660" y="16363"/>
                    <a:pt x="948" y="16064"/>
                  </a:cubicBezTo>
                  <a:cubicBezTo>
                    <a:pt x="1238" y="15761"/>
                    <a:pt x="1580" y="15528"/>
                    <a:pt x="1980" y="15361"/>
                  </a:cubicBezTo>
                  <a:cubicBezTo>
                    <a:pt x="2379" y="15191"/>
                    <a:pt x="2801" y="15102"/>
                    <a:pt x="3250" y="15102"/>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1" name="AutoShape 114"/>
            <p:cNvSpPr/>
            <p:nvPr/>
          </p:nvSpPr>
          <p:spPr bwMode="auto">
            <a:xfrm>
              <a:off x="3435722" y="2947987"/>
              <a:ext cx="20580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2" name="AutoShape 115"/>
            <p:cNvSpPr/>
            <p:nvPr/>
          </p:nvSpPr>
          <p:spPr bwMode="auto">
            <a:xfrm>
              <a:off x="3963642" y="2947184"/>
              <a:ext cx="20580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3" name="AutoShape 116"/>
            <p:cNvSpPr/>
            <p:nvPr/>
          </p:nvSpPr>
          <p:spPr bwMode="auto">
            <a:xfrm>
              <a:off x="4512348" y="2952001"/>
              <a:ext cx="204978" cy="220749"/>
            </a:xfrm>
            <a:custGeom>
              <a:avLst/>
              <a:gdLst>
                <a:gd name="T0" fmla="*/ 10795 w 21591"/>
                <a:gd name="T1" fmla="+- 0 10838 76"/>
                <a:gd name="T2" fmla="*/ 10838 h 21524"/>
                <a:gd name="T3" fmla="*/ 10795 w 21591"/>
                <a:gd name="T4" fmla="+- 0 10838 76"/>
                <a:gd name="T5" fmla="*/ 10838 h 21524"/>
                <a:gd name="T6" fmla="*/ 10795 w 21591"/>
                <a:gd name="T7" fmla="+- 0 10838 76"/>
                <a:gd name="T8" fmla="*/ 10838 h 21524"/>
                <a:gd name="T9" fmla="*/ 10795 w 21591"/>
                <a:gd name="T10" fmla="+- 0 10838 76"/>
                <a:gd name="T11" fmla="*/ 10838 h 21524"/>
              </a:gdLst>
              <a:ahLst/>
              <a:cxnLst>
                <a:cxn ang="0">
                  <a:pos x="T0" y="T2"/>
                </a:cxn>
                <a:cxn ang="0">
                  <a:pos x="T3" y="T5"/>
                </a:cxn>
                <a:cxn ang="0">
                  <a:pos x="T6" y="T8"/>
                </a:cxn>
                <a:cxn ang="0">
                  <a:pos x="T9" y="T11"/>
                </a:cxn>
              </a:cxnLst>
              <a:rect l="0" t="0" r="r" b="b"/>
              <a:pathLst>
                <a:path w="21591" h="21524">
                  <a:moveTo>
                    <a:pt x="17534" y="15668"/>
                  </a:moveTo>
                  <a:cubicBezTo>
                    <a:pt x="17659" y="15575"/>
                    <a:pt x="17784" y="15475"/>
                    <a:pt x="17904" y="15367"/>
                  </a:cubicBezTo>
                  <a:cubicBezTo>
                    <a:pt x="18024" y="15258"/>
                    <a:pt x="18151" y="15129"/>
                    <a:pt x="18283" y="14980"/>
                  </a:cubicBezTo>
                  <a:lnTo>
                    <a:pt x="19793" y="13200"/>
                  </a:lnTo>
                  <a:lnTo>
                    <a:pt x="19793" y="17223"/>
                  </a:lnTo>
                  <a:cubicBezTo>
                    <a:pt x="19793" y="17811"/>
                    <a:pt x="19695" y="18367"/>
                    <a:pt x="19502" y="18883"/>
                  </a:cubicBezTo>
                  <a:cubicBezTo>
                    <a:pt x="19306" y="19401"/>
                    <a:pt x="19044" y="19858"/>
                    <a:pt x="18717" y="20250"/>
                  </a:cubicBezTo>
                  <a:cubicBezTo>
                    <a:pt x="18389" y="20642"/>
                    <a:pt x="18009" y="20953"/>
                    <a:pt x="17581" y="21181"/>
                  </a:cubicBezTo>
                  <a:cubicBezTo>
                    <a:pt x="17150" y="21409"/>
                    <a:pt x="16688" y="21524"/>
                    <a:pt x="16186" y="21524"/>
                  </a:cubicBezTo>
                  <a:lnTo>
                    <a:pt x="3592" y="21524"/>
                  </a:lnTo>
                  <a:cubicBezTo>
                    <a:pt x="3103" y="21524"/>
                    <a:pt x="2633" y="21409"/>
                    <a:pt x="2195" y="21181"/>
                  </a:cubicBezTo>
                  <a:cubicBezTo>
                    <a:pt x="1752" y="20953"/>
                    <a:pt x="1372" y="20639"/>
                    <a:pt x="1052" y="20250"/>
                  </a:cubicBezTo>
                  <a:cubicBezTo>
                    <a:pt x="731" y="19861"/>
                    <a:pt x="477" y="19401"/>
                    <a:pt x="286" y="18883"/>
                  </a:cubicBezTo>
                  <a:cubicBezTo>
                    <a:pt x="95" y="18365"/>
                    <a:pt x="0" y="17811"/>
                    <a:pt x="0" y="17223"/>
                  </a:cubicBezTo>
                  <a:lnTo>
                    <a:pt x="0" y="4300"/>
                  </a:lnTo>
                  <a:cubicBezTo>
                    <a:pt x="0" y="3712"/>
                    <a:pt x="95" y="3152"/>
                    <a:pt x="286" y="2628"/>
                  </a:cubicBezTo>
                  <a:cubicBezTo>
                    <a:pt x="477" y="2098"/>
                    <a:pt x="734" y="1645"/>
                    <a:pt x="1052" y="1261"/>
                  </a:cubicBezTo>
                  <a:cubicBezTo>
                    <a:pt x="1370" y="878"/>
                    <a:pt x="1752" y="573"/>
                    <a:pt x="2195" y="345"/>
                  </a:cubicBezTo>
                  <a:cubicBezTo>
                    <a:pt x="2635" y="119"/>
                    <a:pt x="3103" y="-1"/>
                    <a:pt x="3592" y="-1"/>
                  </a:cubicBezTo>
                  <a:lnTo>
                    <a:pt x="13389" y="-1"/>
                  </a:lnTo>
                  <a:cubicBezTo>
                    <a:pt x="13340" y="292"/>
                    <a:pt x="13318" y="585"/>
                    <a:pt x="13318" y="884"/>
                  </a:cubicBezTo>
                  <a:lnTo>
                    <a:pt x="13318" y="1613"/>
                  </a:lnTo>
                  <a:cubicBezTo>
                    <a:pt x="12038" y="1800"/>
                    <a:pt x="10826" y="2163"/>
                    <a:pt x="9688" y="2708"/>
                  </a:cubicBezTo>
                  <a:lnTo>
                    <a:pt x="3595" y="2708"/>
                  </a:lnTo>
                  <a:cubicBezTo>
                    <a:pt x="3230" y="2708"/>
                    <a:pt x="2914" y="2863"/>
                    <a:pt x="2652" y="3176"/>
                  </a:cubicBezTo>
                  <a:cubicBezTo>
                    <a:pt x="2391" y="3486"/>
                    <a:pt x="2261" y="3864"/>
                    <a:pt x="2261" y="4303"/>
                  </a:cubicBezTo>
                  <a:lnTo>
                    <a:pt x="2261" y="17226"/>
                  </a:lnTo>
                  <a:cubicBezTo>
                    <a:pt x="2261" y="17665"/>
                    <a:pt x="2391" y="18040"/>
                    <a:pt x="2652" y="18356"/>
                  </a:cubicBezTo>
                  <a:cubicBezTo>
                    <a:pt x="2912" y="18663"/>
                    <a:pt x="3228" y="18824"/>
                    <a:pt x="3595" y="18824"/>
                  </a:cubicBezTo>
                  <a:lnTo>
                    <a:pt x="16188" y="18824"/>
                  </a:lnTo>
                  <a:cubicBezTo>
                    <a:pt x="16556" y="18824"/>
                    <a:pt x="16871" y="18663"/>
                    <a:pt x="17140" y="18356"/>
                  </a:cubicBezTo>
                  <a:cubicBezTo>
                    <a:pt x="17405" y="18043"/>
                    <a:pt x="17537" y="17668"/>
                    <a:pt x="17537" y="17226"/>
                  </a:cubicBezTo>
                  <a:lnTo>
                    <a:pt x="17537" y="15668"/>
                  </a:lnTo>
                  <a:close/>
                  <a:moveTo>
                    <a:pt x="21286" y="5913"/>
                  </a:moveTo>
                  <a:cubicBezTo>
                    <a:pt x="21497" y="6147"/>
                    <a:pt x="21599" y="6452"/>
                    <a:pt x="21590" y="6827"/>
                  </a:cubicBezTo>
                  <a:cubicBezTo>
                    <a:pt x="21590" y="7190"/>
                    <a:pt x="21489" y="7491"/>
                    <a:pt x="21286" y="7723"/>
                  </a:cubicBezTo>
                  <a:lnTo>
                    <a:pt x="16693" y="13203"/>
                  </a:lnTo>
                  <a:cubicBezTo>
                    <a:pt x="16372" y="13587"/>
                    <a:pt x="16103" y="13721"/>
                    <a:pt x="15878" y="13604"/>
                  </a:cubicBezTo>
                  <a:cubicBezTo>
                    <a:pt x="15655" y="13487"/>
                    <a:pt x="15545" y="13162"/>
                    <a:pt x="15545" y="12630"/>
                  </a:cubicBezTo>
                  <a:lnTo>
                    <a:pt x="15545" y="8987"/>
                  </a:lnTo>
                  <a:cubicBezTo>
                    <a:pt x="13927" y="8987"/>
                    <a:pt x="12505" y="9186"/>
                    <a:pt x="11274" y="9588"/>
                  </a:cubicBezTo>
                  <a:cubicBezTo>
                    <a:pt x="10043" y="9992"/>
                    <a:pt x="9006" y="10533"/>
                    <a:pt x="8159" y="11227"/>
                  </a:cubicBezTo>
                  <a:cubicBezTo>
                    <a:pt x="7310" y="11909"/>
                    <a:pt x="6649" y="12723"/>
                    <a:pt x="6169" y="13663"/>
                  </a:cubicBezTo>
                  <a:cubicBezTo>
                    <a:pt x="5689" y="14600"/>
                    <a:pt x="5386" y="15607"/>
                    <a:pt x="5261" y="16681"/>
                  </a:cubicBezTo>
                  <a:cubicBezTo>
                    <a:pt x="5227" y="16933"/>
                    <a:pt x="5109" y="17059"/>
                    <a:pt x="4899" y="17059"/>
                  </a:cubicBezTo>
                  <a:cubicBezTo>
                    <a:pt x="4703" y="17059"/>
                    <a:pt x="4591" y="16933"/>
                    <a:pt x="4559" y="16681"/>
                  </a:cubicBezTo>
                  <a:cubicBezTo>
                    <a:pt x="4527" y="16470"/>
                    <a:pt x="4510" y="16266"/>
                    <a:pt x="4510" y="16087"/>
                  </a:cubicBezTo>
                  <a:lnTo>
                    <a:pt x="4510" y="15560"/>
                  </a:lnTo>
                  <a:cubicBezTo>
                    <a:pt x="4510" y="14008"/>
                    <a:pt x="4730" y="12550"/>
                    <a:pt x="5173" y="11180"/>
                  </a:cubicBezTo>
                  <a:cubicBezTo>
                    <a:pt x="5616" y="9810"/>
                    <a:pt x="6289" y="8616"/>
                    <a:pt x="7199" y="7591"/>
                  </a:cubicBezTo>
                  <a:cubicBezTo>
                    <a:pt x="8110" y="6566"/>
                    <a:pt x="9255" y="5761"/>
                    <a:pt x="10638" y="5167"/>
                  </a:cubicBezTo>
                  <a:cubicBezTo>
                    <a:pt x="12018" y="4573"/>
                    <a:pt x="13656" y="4265"/>
                    <a:pt x="15547" y="4251"/>
                  </a:cubicBezTo>
                  <a:lnTo>
                    <a:pt x="15547" y="1012"/>
                  </a:lnTo>
                  <a:cubicBezTo>
                    <a:pt x="15547" y="480"/>
                    <a:pt x="15657" y="158"/>
                    <a:pt x="15880" y="41"/>
                  </a:cubicBezTo>
                  <a:cubicBezTo>
                    <a:pt x="16105" y="-76"/>
                    <a:pt x="16374" y="58"/>
                    <a:pt x="16695" y="439"/>
                  </a:cubicBezTo>
                  <a:lnTo>
                    <a:pt x="21286" y="5913"/>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4" name="AutoShape 117"/>
            <p:cNvSpPr/>
            <p:nvPr/>
          </p:nvSpPr>
          <p:spPr bwMode="auto">
            <a:xfrm>
              <a:off x="5046139" y="2952001"/>
              <a:ext cx="231848" cy="220749"/>
            </a:xfrm>
            <a:custGeom>
              <a:avLst/>
              <a:gdLst>
                <a:gd name="T0" fmla="*/ 10800 w 21600"/>
                <a:gd name="T1" fmla="+- 0 10846 92"/>
                <a:gd name="T2" fmla="*/ 10846 h 21508"/>
                <a:gd name="T3" fmla="*/ 10800 w 21600"/>
                <a:gd name="T4" fmla="+- 0 10846 92"/>
                <a:gd name="T5" fmla="*/ 10846 h 21508"/>
                <a:gd name="T6" fmla="*/ 10800 w 21600"/>
                <a:gd name="T7" fmla="+- 0 10846 92"/>
                <a:gd name="T8" fmla="*/ 10846 h 21508"/>
                <a:gd name="T9" fmla="*/ 10800 w 21600"/>
                <a:gd name="T10" fmla="+- 0 10846 92"/>
                <a:gd name="T11" fmla="*/ 10846 h 21508"/>
              </a:gdLst>
              <a:ahLst/>
              <a:cxnLst>
                <a:cxn ang="0">
                  <a:pos x="T0" y="T2"/>
                </a:cxn>
                <a:cxn ang="0">
                  <a:pos x="T3" y="T5"/>
                </a:cxn>
                <a:cxn ang="0">
                  <a:pos x="T6" y="T8"/>
                </a:cxn>
                <a:cxn ang="0">
                  <a:pos x="T9" y="T11"/>
                </a:cxn>
              </a:cxnLst>
              <a:rect l="0" t="0" r="r" b="b"/>
              <a:pathLst>
                <a:path w="21600" h="21508">
                  <a:moveTo>
                    <a:pt x="21191" y="7447"/>
                  </a:moveTo>
                  <a:cubicBezTo>
                    <a:pt x="21462" y="7754"/>
                    <a:pt x="21599" y="8137"/>
                    <a:pt x="21599" y="8596"/>
                  </a:cubicBezTo>
                  <a:cubicBezTo>
                    <a:pt x="21599" y="9035"/>
                    <a:pt x="21462" y="9418"/>
                    <a:pt x="21191" y="9746"/>
                  </a:cubicBezTo>
                  <a:lnTo>
                    <a:pt x="15435" y="16662"/>
                  </a:lnTo>
                  <a:cubicBezTo>
                    <a:pt x="15036" y="17135"/>
                    <a:pt x="14691" y="17302"/>
                    <a:pt x="14402" y="17159"/>
                  </a:cubicBezTo>
                  <a:cubicBezTo>
                    <a:pt x="14113" y="17016"/>
                    <a:pt x="13969" y="16609"/>
                    <a:pt x="13969" y="15948"/>
                  </a:cubicBezTo>
                  <a:lnTo>
                    <a:pt x="13969" y="11328"/>
                  </a:lnTo>
                  <a:cubicBezTo>
                    <a:pt x="11922" y="11345"/>
                    <a:pt x="10123" y="11608"/>
                    <a:pt x="8566" y="12117"/>
                  </a:cubicBezTo>
                  <a:cubicBezTo>
                    <a:pt x="7011" y="12632"/>
                    <a:pt x="5699" y="13316"/>
                    <a:pt x="4629" y="14185"/>
                  </a:cubicBezTo>
                  <a:cubicBezTo>
                    <a:pt x="3559" y="15053"/>
                    <a:pt x="2719" y="16074"/>
                    <a:pt x="2110" y="17252"/>
                  </a:cubicBezTo>
                  <a:cubicBezTo>
                    <a:pt x="1500" y="18422"/>
                    <a:pt x="1118" y="19691"/>
                    <a:pt x="962" y="21045"/>
                  </a:cubicBezTo>
                  <a:cubicBezTo>
                    <a:pt x="930" y="21352"/>
                    <a:pt x="785" y="21508"/>
                    <a:pt x="526" y="21508"/>
                  </a:cubicBezTo>
                  <a:lnTo>
                    <a:pt x="501" y="21508"/>
                  </a:lnTo>
                  <a:cubicBezTo>
                    <a:pt x="247" y="21508"/>
                    <a:pt x="100" y="21353"/>
                    <a:pt x="68" y="21045"/>
                  </a:cubicBezTo>
                  <a:cubicBezTo>
                    <a:pt x="22" y="20566"/>
                    <a:pt x="0" y="20092"/>
                    <a:pt x="0" y="19618"/>
                  </a:cubicBezTo>
                  <a:cubicBezTo>
                    <a:pt x="0" y="17665"/>
                    <a:pt x="276" y="15831"/>
                    <a:pt x="839" y="14106"/>
                  </a:cubicBezTo>
                  <a:cubicBezTo>
                    <a:pt x="1397" y="12386"/>
                    <a:pt x="2247" y="10877"/>
                    <a:pt x="3393" y="9593"/>
                  </a:cubicBezTo>
                  <a:cubicBezTo>
                    <a:pt x="4538" y="8304"/>
                    <a:pt x="5988" y="7280"/>
                    <a:pt x="7741" y="6525"/>
                  </a:cubicBezTo>
                  <a:cubicBezTo>
                    <a:pt x="9493" y="5771"/>
                    <a:pt x="11569" y="5382"/>
                    <a:pt x="13969" y="5367"/>
                  </a:cubicBezTo>
                  <a:lnTo>
                    <a:pt x="13969" y="1262"/>
                  </a:lnTo>
                  <a:cubicBezTo>
                    <a:pt x="13969" y="592"/>
                    <a:pt x="14111" y="188"/>
                    <a:pt x="14392" y="45"/>
                  </a:cubicBezTo>
                  <a:cubicBezTo>
                    <a:pt x="14671" y="-92"/>
                    <a:pt x="15021" y="80"/>
                    <a:pt x="15435" y="548"/>
                  </a:cubicBezTo>
                  <a:lnTo>
                    <a:pt x="21191" y="744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5" name="AutoShape 118"/>
            <p:cNvSpPr/>
            <p:nvPr/>
          </p:nvSpPr>
          <p:spPr bwMode="auto">
            <a:xfrm>
              <a:off x="5594329" y="2952001"/>
              <a:ext cx="256904" cy="220749"/>
            </a:xfrm>
            <a:custGeom>
              <a:avLst/>
              <a:gdLst>
                <a:gd name="T0" fmla="*/ 10782 w 21564"/>
                <a:gd name="T1" fmla="*/ 10800 h 21600"/>
                <a:gd name="T2" fmla="*/ 10782 w 21564"/>
                <a:gd name="T3" fmla="*/ 10800 h 21600"/>
                <a:gd name="T4" fmla="*/ 10782 w 21564"/>
                <a:gd name="T5" fmla="*/ 10800 h 21600"/>
                <a:gd name="T6" fmla="*/ 10782 w 21564"/>
                <a:gd name="T7" fmla="*/ 10800 h 21600"/>
              </a:gdLst>
              <a:ahLst/>
              <a:cxnLst>
                <a:cxn ang="0">
                  <a:pos x="T0" y="T1"/>
                </a:cxn>
                <a:cxn ang="0">
                  <a:pos x="T2" y="T3"/>
                </a:cxn>
                <a:cxn ang="0">
                  <a:pos x="T4" y="T5"/>
                </a:cxn>
                <a:cxn ang="0">
                  <a:pos x="T6" y="T7"/>
                </a:cxn>
              </a:cxnLst>
              <a:rect l="0" t="0" r="r" b="b"/>
              <a:pathLst>
                <a:path w="21564" h="21600">
                  <a:moveTo>
                    <a:pt x="20680" y="3130"/>
                  </a:moveTo>
                  <a:cubicBezTo>
                    <a:pt x="20952" y="3130"/>
                    <a:pt x="21179" y="3257"/>
                    <a:pt x="21357" y="3515"/>
                  </a:cubicBezTo>
                  <a:cubicBezTo>
                    <a:pt x="21536" y="3767"/>
                    <a:pt x="21600"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6" name="AutoShape 119"/>
            <p:cNvSpPr/>
            <p:nvPr/>
          </p:nvSpPr>
          <p:spPr bwMode="auto">
            <a:xfrm>
              <a:off x="7671776" y="3326111"/>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7" name="AutoShape 120"/>
            <p:cNvSpPr/>
            <p:nvPr/>
          </p:nvSpPr>
          <p:spPr bwMode="auto">
            <a:xfrm>
              <a:off x="3435722" y="3318885"/>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cubicBezTo>
                    <a:pt x="9310" y="21599"/>
                    <a:pt x="7906" y="21320"/>
                    <a:pt x="6592" y="20755"/>
                  </a:cubicBezTo>
                  <a:cubicBezTo>
                    <a:pt x="5281" y="20193"/>
                    <a:pt x="4136" y="19422"/>
                    <a:pt x="3156" y="18445"/>
                  </a:cubicBezTo>
                  <a:cubicBezTo>
                    <a:pt x="2178" y="17465"/>
                    <a:pt x="1410" y="16322"/>
                    <a:pt x="844" y="15009"/>
                  </a:cubicBezTo>
                  <a:cubicBezTo>
                    <a:pt x="282" y="13698"/>
                    <a:pt x="0" y="12295"/>
                    <a:pt x="0" y="10801"/>
                  </a:cubicBezTo>
                  <a:cubicBezTo>
                    <a:pt x="0" y="9304"/>
                    <a:pt x="282" y="7901"/>
                    <a:pt x="844" y="6588"/>
                  </a:cubicBezTo>
                  <a:cubicBezTo>
                    <a:pt x="1410" y="5277"/>
                    <a:pt x="2181" y="4134"/>
                    <a:pt x="3156" y="3157"/>
                  </a:cubicBezTo>
                  <a:cubicBezTo>
                    <a:pt x="4136" y="2177"/>
                    <a:pt x="5281" y="1409"/>
                    <a:pt x="6592" y="844"/>
                  </a:cubicBezTo>
                  <a:cubicBezTo>
                    <a:pt x="7906" y="279"/>
                    <a:pt x="9310" y="0"/>
                    <a:pt x="10805" y="0"/>
                  </a:cubicBezTo>
                  <a:moveTo>
                    <a:pt x="10805" y="18358"/>
                  </a:moveTo>
                  <a:cubicBezTo>
                    <a:pt x="11862" y="18358"/>
                    <a:pt x="12845" y="18157"/>
                    <a:pt x="13755" y="17762"/>
                  </a:cubicBezTo>
                  <a:cubicBezTo>
                    <a:pt x="14665" y="17364"/>
                    <a:pt x="15462" y="16824"/>
                    <a:pt x="16151" y="16141"/>
                  </a:cubicBezTo>
                  <a:cubicBezTo>
                    <a:pt x="16838" y="15455"/>
                    <a:pt x="17378" y="14656"/>
                    <a:pt x="17773" y="13746"/>
                  </a:cubicBezTo>
                  <a:cubicBezTo>
                    <a:pt x="18169" y="12837"/>
                    <a:pt x="18370" y="11854"/>
                    <a:pt x="18370" y="10801"/>
                  </a:cubicBezTo>
                  <a:cubicBezTo>
                    <a:pt x="18370" y="9745"/>
                    <a:pt x="18172" y="8762"/>
                    <a:pt x="17773" y="7853"/>
                  </a:cubicBezTo>
                  <a:cubicBezTo>
                    <a:pt x="17375" y="6944"/>
                    <a:pt x="16838" y="6147"/>
                    <a:pt x="16151" y="5458"/>
                  </a:cubicBezTo>
                  <a:cubicBezTo>
                    <a:pt x="15465" y="4775"/>
                    <a:pt x="14665" y="4235"/>
                    <a:pt x="13750" y="3837"/>
                  </a:cubicBezTo>
                  <a:cubicBezTo>
                    <a:pt x="12834" y="3442"/>
                    <a:pt x="11851" y="3241"/>
                    <a:pt x="10805" y="3241"/>
                  </a:cubicBezTo>
                  <a:cubicBezTo>
                    <a:pt x="9751" y="3241"/>
                    <a:pt x="8765" y="3442"/>
                    <a:pt x="7849" y="3837"/>
                  </a:cubicBezTo>
                  <a:cubicBezTo>
                    <a:pt x="6934" y="4235"/>
                    <a:pt x="6137" y="4775"/>
                    <a:pt x="5456" y="5458"/>
                  </a:cubicBezTo>
                  <a:cubicBezTo>
                    <a:pt x="4775" y="6147"/>
                    <a:pt x="4235" y="6944"/>
                    <a:pt x="3840" y="7853"/>
                  </a:cubicBezTo>
                  <a:cubicBezTo>
                    <a:pt x="3441" y="8762"/>
                    <a:pt x="3243" y="9745"/>
                    <a:pt x="3243" y="10801"/>
                  </a:cubicBezTo>
                  <a:cubicBezTo>
                    <a:pt x="3243" y="11854"/>
                    <a:pt x="3441" y="12837"/>
                    <a:pt x="3840" y="13746"/>
                  </a:cubicBezTo>
                  <a:cubicBezTo>
                    <a:pt x="4238" y="14656"/>
                    <a:pt x="4775" y="15455"/>
                    <a:pt x="5456" y="16141"/>
                  </a:cubicBezTo>
                  <a:cubicBezTo>
                    <a:pt x="6134" y="16824"/>
                    <a:pt x="6931" y="17364"/>
                    <a:pt x="7849" y="17762"/>
                  </a:cubicBezTo>
                  <a:cubicBezTo>
                    <a:pt x="8765" y="18157"/>
                    <a:pt x="9751" y="18358"/>
                    <a:pt x="10805" y="18358"/>
                  </a:cubicBezTo>
                  <a:moveTo>
                    <a:pt x="14538" y="10801"/>
                  </a:moveTo>
                  <a:cubicBezTo>
                    <a:pt x="14835" y="10801"/>
                    <a:pt x="15089" y="10905"/>
                    <a:pt x="15304" y="11117"/>
                  </a:cubicBezTo>
                  <a:cubicBezTo>
                    <a:pt x="15513" y="11332"/>
                    <a:pt x="15617" y="11583"/>
                    <a:pt x="15617" y="11882"/>
                  </a:cubicBezTo>
                  <a:lnTo>
                    <a:pt x="15617" y="12964"/>
                  </a:lnTo>
                  <a:cubicBezTo>
                    <a:pt x="15617" y="13261"/>
                    <a:pt x="15513" y="13515"/>
                    <a:pt x="15304" y="13726"/>
                  </a:cubicBezTo>
                  <a:cubicBezTo>
                    <a:pt x="15089" y="13938"/>
                    <a:pt x="14835" y="14043"/>
                    <a:pt x="14538" y="14043"/>
                  </a:cubicBezTo>
                  <a:lnTo>
                    <a:pt x="9669" y="14043"/>
                  </a:lnTo>
                  <a:cubicBezTo>
                    <a:pt x="9373" y="14043"/>
                    <a:pt x="9115" y="13938"/>
                    <a:pt x="8903" y="13726"/>
                  </a:cubicBezTo>
                  <a:cubicBezTo>
                    <a:pt x="8691" y="13515"/>
                    <a:pt x="8587" y="13260"/>
                    <a:pt x="8587" y="12964"/>
                  </a:cubicBezTo>
                  <a:lnTo>
                    <a:pt x="8587" y="6675"/>
                  </a:lnTo>
                  <a:cubicBezTo>
                    <a:pt x="8587" y="6379"/>
                    <a:pt x="8691" y="6125"/>
                    <a:pt x="8903" y="5916"/>
                  </a:cubicBezTo>
                  <a:cubicBezTo>
                    <a:pt x="9113" y="5698"/>
                    <a:pt x="9370" y="5594"/>
                    <a:pt x="9669" y="5594"/>
                  </a:cubicBezTo>
                  <a:lnTo>
                    <a:pt x="10751" y="5594"/>
                  </a:lnTo>
                  <a:cubicBezTo>
                    <a:pt x="11065" y="5594"/>
                    <a:pt x="11322" y="5698"/>
                    <a:pt x="11520" y="5916"/>
                  </a:cubicBezTo>
                  <a:cubicBezTo>
                    <a:pt x="11718" y="6125"/>
                    <a:pt x="11817" y="6379"/>
                    <a:pt x="11817" y="6675"/>
                  </a:cubicBezTo>
                  <a:lnTo>
                    <a:pt x="11817" y="10801"/>
                  </a:lnTo>
                  <a:lnTo>
                    <a:pt x="14538" y="10801"/>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8" name="AutoShape 121"/>
            <p:cNvSpPr/>
            <p:nvPr/>
          </p:nvSpPr>
          <p:spPr bwMode="auto">
            <a:xfrm>
              <a:off x="3979577" y="3320972"/>
              <a:ext cx="169403" cy="219866"/>
            </a:xfrm>
            <a:custGeom>
              <a:avLst/>
              <a:gdLst>
                <a:gd name="T0" fmla="*/ 10800 w 21600"/>
                <a:gd name="T1" fmla="+- 0 10813 26"/>
                <a:gd name="T2" fmla="*/ 10813 h 21574"/>
                <a:gd name="T3" fmla="*/ 10800 w 21600"/>
                <a:gd name="T4" fmla="+- 0 10813 26"/>
                <a:gd name="T5" fmla="*/ 10813 h 21574"/>
                <a:gd name="T6" fmla="*/ 10800 w 21600"/>
                <a:gd name="T7" fmla="+- 0 10813 26"/>
                <a:gd name="T8" fmla="*/ 10813 h 21574"/>
                <a:gd name="T9" fmla="*/ 10800 w 21600"/>
                <a:gd name="T10" fmla="+- 0 10813 26"/>
                <a:gd name="T11" fmla="*/ 10813 h 21574"/>
              </a:gdLst>
              <a:ahLst/>
              <a:cxnLst>
                <a:cxn ang="0">
                  <a:pos x="T0" y="T2"/>
                </a:cxn>
                <a:cxn ang="0">
                  <a:pos x="T3" y="T5"/>
                </a:cxn>
                <a:cxn ang="0">
                  <a:pos x="T6" y="T8"/>
                </a:cxn>
                <a:cxn ang="0">
                  <a:pos x="T9" y="T11"/>
                </a:cxn>
              </a:cxnLst>
              <a:rect l="0" t="0" r="r" b="b"/>
              <a:pathLst>
                <a:path w="21600" h="21574">
                  <a:moveTo>
                    <a:pt x="19883" y="9849"/>
                  </a:moveTo>
                  <a:cubicBezTo>
                    <a:pt x="20430" y="10441"/>
                    <a:pt x="20853" y="11078"/>
                    <a:pt x="21152" y="11757"/>
                  </a:cubicBezTo>
                  <a:cubicBezTo>
                    <a:pt x="21448" y="12437"/>
                    <a:pt x="21599" y="13164"/>
                    <a:pt x="21599" y="13934"/>
                  </a:cubicBezTo>
                  <a:cubicBezTo>
                    <a:pt x="21599" y="14988"/>
                    <a:pt x="21324" y="15980"/>
                    <a:pt x="20757" y="16911"/>
                  </a:cubicBezTo>
                  <a:cubicBezTo>
                    <a:pt x="20194" y="17841"/>
                    <a:pt x="19428" y="18656"/>
                    <a:pt x="18453" y="19346"/>
                  </a:cubicBezTo>
                  <a:cubicBezTo>
                    <a:pt x="17479" y="20040"/>
                    <a:pt x="16337" y="20584"/>
                    <a:pt x="15016" y="20982"/>
                  </a:cubicBezTo>
                  <a:cubicBezTo>
                    <a:pt x="13698" y="21373"/>
                    <a:pt x="12293" y="21574"/>
                    <a:pt x="10800" y="21574"/>
                  </a:cubicBezTo>
                  <a:cubicBezTo>
                    <a:pt x="9310" y="21574"/>
                    <a:pt x="7905" y="21373"/>
                    <a:pt x="6595" y="20982"/>
                  </a:cubicBezTo>
                  <a:cubicBezTo>
                    <a:pt x="5282" y="20584"/>
                    <a:pt x="4136" y="20040"/>
                    <a:pt x="3154" y="19346"/>
                  </a:cubicBezTo>
                  <a:cubicBezTo>
                    <a:pt x="2175" y="18656"/>
                    <a:pt x="1405" y="17841"/>
                    <a:pt x="842" y="16911"/>
                  </a:cubicBezTo>
                  <a:cubicBezTo>
                    <a:pt x="279" y="15978"/>
                    <a:pt x="0" y="14988"/>
                    <a:pt x="0" y="13934"/>
                  </a:cubicBezTo>
                  <a:cubicBezTo>
                    <a:pt x="0" y="13164"/>
                    <a:pt x="151" y="12434"/>
                    <a:pt x="451" y="11757"/>
                  </a:cubicBezTo>
                  <a:cubicBezTo>
                    <a:pt x="746" y="11078"/>
                    <a:pt x="1173" y="10441"/>
                    <a:pt x="1720" y="9849"/>
                  </a:cubicBezTo>
                  <a:cubicBezTo>
                    <a:pt x="1972" y="9553"/>
                    <a:pt x="2419" y="9105"/>
                    <a:pt x="3046" y="8507"/>
                  </a:cubicBezTo>
                  <a:cubicBezTo>
                    <a:pt x="3677" y="7906"/>
                    <a:pt x="4367" y="7213"/>
                    <a:pt x="5114" y="6421"/>
                  </a:cubicBezTo>
                  <a:cubicBezTo>
                    <a:pt x="5861" y="5626"/>
                    <a:pt x="6579" y="4758"/>
                    <a:pt x="7282" y="3810"/>
                  </a:cubicBezTo>
                  <a:cubicBezTo>
                    <a:pt x="7985" y="2860"/>
                    <a:pt x="8556" y="1882"/>
                    <a:pt x="9003" y="873"/>
                  </a:cubicBezTo>
                  <a:cubicBezTo>
                    <a:pt x="9131" y="560"/>
                    <a:pt x="9370" y="329"/>
                    <a:pt x="9714" y="179"/>
                  </a:cubicBezTo>
                  <a:cubicBezTo>
                    <a:pt x="10057" y="30"/>
                    <a:pt x="10420" y="-26"/>
                    <a:pt x="10800" y="10"/>
                  </a:cubicBezTo>
                  <a:cubicBezTo>
                    <a:pt x="11195" y="-26"/>
                    <a:pt x="11558" y="30"/>
                    <a:pt x="11897" y="179"/>
                  </a:cubicBezTo>
                  <a:cubicBezTo>
                    <a:pt x="12237" y="329"/>
                    <a:pt x="12468" y="560"/>
                    <a:pt x="12596" y="873"/>
                  </a:cubicBezTo>
                  <a:cubicBezTo>
                    <a:pt x="13015" y="1888"/>
                    <a:pt x="13586" y="2872"/>
                    <a:pt x="14309" y="3816"/>
                  </a:cubicBezTo>
                  <a:cubicBezTo>
                    <a:pt x="15028" y="4760"/>
                    <a:pt x="15758" y="5626"/>
                    <a:pt x="16505" y="6421"/>
                  </a:cubicBezTo>
                  <a:cubicBezTo>
                    <a:pt x="17256" y="7213"/>
                    <a:pt x="17934" y="7907"/>
                    <a:pt x="18561" y="8507"/>
                  </a:cubicBezTo>
                  <a:cubicBezTo>
                    <a:pt x="19188" y="9105"/>
                    <a:pt x="19623" y="9553"/>
                    <a:pt x="19883" y="9849"/>
                  </a:cubicBezTo>
                  <a:moveTo>
                    <a:pt x="7438" y="17542"/>
                  </a:moveTo>
                  <a:cubicBezTo>
                    <a:pt x="8188" y="17542"/>
                    <a:pt x="8831" y="17356"/>
                    <a:pt x="9350" y="16987"/>
                  </a:cubicBezTo>
                  <a:cubicBezTo>
                    <a:pt x="9873" y="16618"/>
                    <a:pt x="10133" y="16167"/>
                    <a:pt x="10133" y="15622"/>
                  </a:cubicBezTo>
                  <a:cubicBezTo>
                    <a:pt x="10133" y="15239"/>
                    <a:pt x="9993" y="14898"/>
                    <a:pt x="9713" y="14613"/>
                  </a:cubicBezTo>
                  <a:cubicBezTo>
                    <a:pt x="9634" y="14543"/>
                    <a:pt x="9518" y="14430"/>
                    <a:pt x="9358" y="14283"/>
                  </a:cubicBezTo>
                  <a:cubicBezTo>
                    <a:pt x="9198" y="14134"/>
                    <a:pt x="9031" y="13959"/>
                    <a:pt x="8851" y="13753"/>
                  </a:cubicBezTo>
                  <a:cubicBezTo>
                    <a:pt x="8671" y="13553"/>
                    <a:pt x="8492" y="13336"/>
                    <a:pt x="8304" y="13099"/>
                  </a:cubicBezTo>
                  <a:cubicBezTo>
                    <a:pt x="8120" y="12868"/>
                    <a:pt x="7977" y="12626"/>
                    <a:pt x="7877" y="12372"/>
                  </a:cubicBezTo>
                  <a:cubicBezTo>
                    <a:pt x="7825" y="12192"/>
                    <a:pt x="7677" y="12115"/>
                    <a:pt x="7438" y="12141"/>
                  </a:cubicBezTo>
                  <a:cubicBezTo>
                    <a:pt x="7210" y="12107"/>
                    <a:pt x="7054" y="12183"/>
                    <a:pt x="6983" y="12372"/>
                  </a:cubicBezTo>
                  <a:cubicBezTo>
                    <a:pt x="6883" y="12634"/>
                    <a:pt x="6739" y="12879"/>
                    <a:pt x="6567" y="13108"/>
                  </a:cubicBezTo>
                  <a:cubicBezTo>
                    <a:pt x="6396" y="13336"/>
                    <a:pt x="6216" y="13553"/>
                    <a:pt x="6032" y="13753"/>
                  </a:cubicBezTo>
                  <a:cubicBezTo>
                    <a:pt x="5853" y="13959"/>
                    <a:pt x="5677" y="14131"/>
                    <a:pt x="5517" y="14275"/>
                  </a:cubicBezTo>
                  <a:cubicBezTo>
                    <a:pt x="5358" y="14421"/>
                    <a:pt x="5242" y="14531"/>
                    <a:pt x="5162" y="14613"/>
                  </a:cubicBezTo>
                  <a:cubicBezTo>
                    <a:pt x="4870" y="14909"/>
                    <a:pt x="4731" y="15247"/>
                    <a:pt x="4743" y="15622"/>
                  </a:cubicBezTo>
                  <a:cubicBezTo>
                    <a:pt x="4743" y="16155"/>
                    <a:pt x="5002" y="16606"/>
                    <a:pt x="5525" y="16981"/>
                  </a:cubicBezTo>
                  <a:cubicBezTo>
                    <a:pt x="6048" y="17356"/>
                    <a:pt x="6687" y="17542"/>
                    <a:pt x="7438" y="17542"/>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19" name="AutoShape 122"/>
            <p:cNvSpPr/>
            <p:nvPr/>
          </p:nvSpPr>
          <p:spPr bwMode="auto">
            <a:xfrm>
              <a:off x="4508726" y="3318885"/>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4921"/>
                  </a:moveTo>
                  <a:lnTo>
                    <a:pt x="21599" y="5871"/>
                  </a:lnTo>
                  <a:cubicBezTo>
                    <a:pt x="21192" y="6052"/>
                    <a:pt x="20518" y="6202"/>
                    <a:pt x="19564" y="6320"/>
                  </a:cubicBezTo>
                  <a:cubicBezTo>
                    <a:pt x="18617" y="6436"/>
                    <a:pt x="17593" y="6522"/>
                    <a:pt x="16494" y="6579"/>
                  </a:cubicBezTo>
                  <a:cubicBezTo>
                    <a:pt x="15398" y="6643"/>
                    <a:pt x="14330" y="6677"/>
                    <a:pt x="13290" y="6683"/>
                  </a:cubicBezTo>
                  <a:cubicBezTo>
                    <a:pt x="12253" y="6692"/>
                    <a:pt x="11427" y="6698"/>
                    <a:pt x="10808" y="6698"/>
                  </a:cubicBezTo>
                  <a:cubicBezTo>
                    <a:pt x="10200" y="6698"/>
                    <a:pt x="9374" y="6692"/>
                    <a:pt x="8326" y="6683"/>
                  </a:cubicBezTo>
                  <a:cubicBezTo>
                    <a:pt x="7276" y="6677"/>
                    <a:pt x="6204" y="6643"/>
                    <a:pt x="5105" y="6579"/>
                  </a:cubicBezTo>
                  <a:cubicBezTo>
                    <a:pt x="4009" y="6522"/>
                    <a:pt x="2993" y="6436"/>
                    <a:pt x="2053" y="6326"/>
                  </a:cubicBezTo>
                  <a:cubicBezTo>
                    <a:pt x="1116" y="6214"/>
                    <a:pt x="442" y="6064"/>
                    <a:pt x="34" y="5871"/>
                  </a:cubicBezTo>
                  <a:cubicBezTo>
                    <a:pt x="10" y="5724"/>
                    <a:pt x="0" y="5566"/>
                    <a:pt x="0" y="5393"/>
                  </a:cubicBezTo>
                  <a:lnTo>
                    <a:pt x="0" y="4921"/>
                  </a:lnTo>
                  <a:lnTo>
                    <a:pt x="0" y="4423"/>
                  </a:lnTo>
                  <a:cubicBezTo>
                    <a:pt x="0" y="4258"/>
                    <a:pt x="10" y="4092"/>
                    <a:pt x="34" y="3924"/>
                  </a:cubicBezTo>
                  <a:cubicBezTo>
                    <a:pt x="307" y="3801"/>
                    <a:pt x="701" y="3688"/>
                    <a:pt x="1213" y="3602"/>
                  </a:cubicBezTo>
                  <a:cubicBezTo>
                    <a:pt x="1717" y="3516"/>
                    <a:pt x="2257" y="3444"/>
                    <a:pt x="2830" y="3389"/>
                  </a:cubicBezTo>
                  <a:cubicBezTo>
                    <a:pt x="3404" y="3334"/>
                    <a:pt x="3971" y="3294"/>
                    <a:pt x="4528" y="3265"/>
                  </a:cubicBezTo>
                  <a:cubicBezTo>
                    <a:pt x="5084" y="3239"/>
                    <a:pt x="5516" y="3213"/>
                    <a:pt x="5827" y="3196"/>
                  </a:cubicBezTo>
                  <a:cubicBezTo>
                    <a:pt x="5737" y="2444"/>
                    <a:pt x="5800" y="1857"/>
                    <a:pt x="6017" y="1431"/>
                  </a:cubicBezTo>
                  <a:cubicBezTo>
                    <a:pt x="6232" y="1010"/>
                    <a:pt x="6560" y="693"/>
                    <a:pt x="7003" y="489"/>
                  </a:cubicBezTo>
                  <a:cubicBezTo>
                    <a:pt x="7441" y="282"/>
                    <a:pt x="7984" y="146"/>
                    <a:pt x="8631" y="86"/>
                  </a:cubicBezTo>
                  <a:cubicBezTo>
                    <a:pt x="9280" y="28"/>
                    <a:pt x="9999" y="0"/>
                    <a:pt x="10808" y="0"/>
                  </a:cubicBezTo>
                  <a:cubicBezTo>
                    <a:pt x="11417" y="0"/>
                    <a:pt x="12021" y="11"/>
                    <a:pt x="12619" y="40"/>
                  </a:cubicBezTo>
                  <a:cubicBezTo>
                    <a:pt x="13221" y="69"/>
                    <a:pt x="13757" y="164"/>
                    <a:pt x="14234" y="319"/>
                  </a:cubicBezTo>
                  <a:cubicBezTo>
                    <a:pt x="14707" y="483"/>
                    <a:pt x="15084" y="734"/>
                    <a:pt x="15367" y="1074"/>
                  </a:cubicBezTo>
                  <a:cubicBezTo>
                    <a:pt x="15647" y="1413"/>
                    <a:pt x="15789" y="1894"/>
                    <a:pt x="15789" y="2519"/>
                  </a:cubicBezTo>
                  <a:lnTo>
                    <a:pt x="15789" y="2850"/>
                  </a:lnTo>
                  <a:cubicBezTo>
                    <a:pt x="15789" y="2963"/>
                    <a:pt x="15775" y="3078"/>
                    <a:pt x="15758" y="3196"/>
                  </a:cubicBezTo>
                  <a:cubicBezTo>
                    <a:pt x="16076" y="3213"/>
                    <a:pt x="16511" y="3239"/>
                    <a:pt x="17061" y="3265"/>
                  </a:cubicBezTo>
                  <a:cubicBezTo>
                    <a:pt x="17611" y="3294"/>
                    <a:pt x="18178" y="3334"/>
                    <a:pt x="18758" y="3389"/>
                  </a:cubicBezTo>
                  <a:cubicBezTo>
                    <a:pt x="19335" y="3443"/>
                    <a:pt x="19885" y="3515"/>
                    <a:pt x="20404" y="3602"/>
                  </a:cubicBezTo>
                  <a:cubicBezTo>
                    <a:pt x="20922" y="3688"/>
                    <a:pt x="21323" y="3801"/>
                    <a:pt x="21596" y="3924"/>
                  </a:cubicBezTo>
                  <a:lnTo>
                    <a:pt x="21596" y="4921"/>
                  </a:lnTo>
                  <a:close/>
                  <a:moveTo>
                    <a:pt x="10812" y="8296"/>
                  </a:moveTo>
                  <a:cubicBezTo>
                    <a:pt x="12236" y="8278"/>
                    <a:pt x="13656" y="8250"/>
                    <a:pt x="15080" y="8215"/>
                  </a:cubicBezTo>
                  <a:cubicBezTo>
                    <a:pt x="16501" y="8178"/>
                    <a:pt x="17925" y="8088"/>
                    <a:pt x="19353" y="7939"/>
                  </a:cubicBezTo>
                  <a:lnTo>
                    <a:pt x="19353" y="19477"/>
                  </a:lnTo>
                  <a:cubicBezTo>
                    <a:pt x="19353" y="20056"/>
                    <a:pt x="19107" y="20557"/>
                    <a:pt x="18620" y="20972"/>
                  </a:cubicBezTo>
                  <a:cubicBezTo>
                    <a:pt x="18133" y="21392"/>
                    <a:pt x="17542" y="21599"/>
                    <a:pt x="16847" y="21599"/>
                  </a:cubicBezTo>
                  <a:lnTo>
                    <a:pt x="4752" y="21599"/>
                  </a:lnTo>
                  <a:cubicBezTo>
                    <a:pt x="4058" y="21599"/>
                    <a:pt x="3460" y="21395"/>
                    <a:pt x="2955" y="20977"/>
                  </a:cubicBezTo>
                  <a:cubicBezTo>
                    <a:pt x="2450" y="20569"/>
                    <a:pt x="2201" y="20068"/>
                    <a:pt x="2201" y="19477"/>
                  </a:cubicBezTo>
                  <a:lnTo>
                    <a:pt x="2201" y="7939"/>
                  </a:lnTo>
                  <a:cubicBezTo>
                    <a:pt x="3560" y="8088"/>
                    <a:pt x="4904" y="8183"/>
                    <a:pt x="6239" y="8229"/>
                  </a:cubicBezTo>
                  <a:cubicBezTo>
                    <a:pt x="7576" y="8273"/>
                    <a:pt x="8917" y="8296"/>
                    <a:pt x="10276" y="8296"/>
                  </a:cubicBezTo>
                  <a:lnTo>
                    <a:pt x="10812" y="8296"/>
                  </a:lnTo>
                  <a:close/>
                  <a:moveTo>
                    <a:pt x="6923" y="10395"/>
                  </a:moveTo>
                  <a:cubicBezTo>
                    <a:pt x="6923" y="10248"/>
                    <a:pt x="6857" y="10119"/>
                    <a:pt x="6733" y="10015"/>
                  </a:cubicBezTo>
                  <a:cubicBezTo>
                    <a:pt x="6605" y="9908"/>
                    <a:pt x="6453" y="9854"/>
                    <a:pt x="6277" y="9854"/>
                  </a:cubicBezTo>
                  <a:lnTo>
                    <a:pt x="5630" y="9854"/>
                  </a:lnTo>
                  <a:cubicBezTo>
                    <a:pt x="5450" y="9854"/>
                    <a:pt x="5305" y="9908"/>
                    <a:pt x="5191" y="10015"/>
                  </a:cubicBezTo>
                  <a:cubicBezTo>
                    <a:pt x="5074" y="10119"/>
                    <a:pt x="5015" y="10248"/>
                    <a:pt x="5015" y="10395"/>
                  </a:cubicBezTo>
                  <a:lnTo>
                    <a:pt x="5015" y="18858"/>
                  </a:lnTo>
                  <a:cubicBezTo>
                    <a:pt x="5015" y="19005"/>
                    <a:pt x="5074" y="19126"/>
                    <a:pt x="5191" y="19224"/>
                  </a:cubicBezTo>
                  <a:cubicBezTo>
                    <a:pt x="5305" y="19319"/>
                    <a:pt x="5450" y="19368"/>
                    <a:pt x="5630" y="19368"/>
                  </a:cubicBezTo>
                  <a:lnTo>
                    <a:pt x="6277" y="19368"/>
                  </a:lnTo>
                  <a:cubicBezTo>
                    <a:pt x="6453" y="19368"/>
                    <a:pt x="6605" y="19319"/>
                    <a:pt x="6733" y="19230"/>
                  </a:cubicBezTo>
                  <a:cubicBezTo>
                    <a:pt x="6857" y="19137"/>
                    <a:pt x="6923" y="19014"/>
                    <a:pt x="6923" y="18858"/>
                  </a:cubicBezTo>
                  <a:lnTo>
                    <a:pt x="6923" y="10395"/>
                  </a:lnTo>
                  <a:close/>
                  <a:moveTo>
                    <a:pt x="8416" y="3141"/>
                  </a:moveTo>
                  <a:cubicBezTo>
                    <a:pt x="10006" y="3121"/>
                    <a:pt x="11607" y="3121"/>
                    <a:pt x="13231" y="3141"/>
                  </a:cubicBezTo>
                  <a:cubicBezTo>
                    <a:pt x="13231" y="3032"/>
                    <a:pt x="13242" y="2925"/>
                    <a:pt x="13266" y="2819"/>
                  </a:cubicBezTo>
                  <a:cubicBezTo>
                    <a:pt x="13286" y="2712"/>
                    <a:pt x="13286" y="2611"/>
                    <a:pt x="13266" y="2519"/>
                  </a:cubicBezTo>
                  <a:lnTo>
                    <a:pt x="13266" y="2315"/>
                  </a:lnTo>
                  <a:cubicBezTo>
                    <a:pt x="12879" y="2222"/>
                    <a:pt x="12471" y="2171"/>
                    <a:pt x="12042" y="2162"/>
                  </a:cubicBezTo>
                  <a:cubicBezTo>
                    <a:pt x="11610" y="2153"/>
                    <a:pt x="11202" y="2148"/>
                    <a:pt x="10819" y="2148"/>
                  </a:cubicBezTo>
                  <a:cubicBezTo>
                    <a:pt x="10411" y="2148"/>
                    <a:pt x="9996" y="2153"/>
                    <a:pt x="9574" y="2162"/>
                  </a:cubicBezTo>
                  <a:cubicBezTo>
                    <a:pt x="9149" y="2171"/>
                    <a:pt x="8741" y="2222"/>
                    <a:pt x="8354" y="2315"/>
                  </a:cubicBezTo>
                  <a:lnTo>
                    <a:pt x="8354" y="2519"/>
                  </a:lnTo>
                  <a:cubicBezTo>
                    <a:pt x="8354" y="2611"/>
                    <a:pt x="8357" y="2715"/>
                    <a:pt x="8371" y="2824"/>
                  </a:cubicBezTo>
                  <a:cubicBezTo>
                    <a:pt x="8375" y="2937"/>
                    <a:pt x="8392" y="3040"/>
                    <a:pt x="8416" y="3141"/>
                  </a:cubicBezTo>
                  <a:moveTo>
                    <a:pt x="11769" y="10395"/>
                  </a:moveTo>
                  <a:cubicBezTo>
                    <a:pt x="11769" y="10248"/>
                    <a:pt x="11707" y="10119"/>
                    <a:pt x="11582" y="10015"/>
                  </a:cubicBezTo>
                  <a:cubicBezTo>
                    <a:pt x="11451" y="9908"/>
                    <a:pt x="11299" y="9854"/>
                    <a:pt x="11123" y="9854"/>
                  </a:cubicBezTo>
                  <a:lnTo>
                    <a:pt x="10476" y="9854"/>
                  </a:lnTo>
                  <a:cubicBezTo>
                    <a:pt x="10300" y="9854"/>
                    <a:pt x="10151" y="9908"/>
                    <a:pt x="10037" y="10015"/>
                  </a:cubicBezTo>
                  <a:cubicBezTo>
                    <a:pt x="9923" y="10119"/>
                    <a:pt x="9865" y="10248"/>
                    <a:pt x="9865" y="10395"/>
                  </a:cubicBezTo>
                  <a:lnTo>
                    <a:pt x="9865" y="18858"/>
                  </a:lnTo>
                  <a:cubicBezTo>
                    <a:pt x="9865" y="19005"/>
                    <a:pt x="9920" y="19126"/>
                    <a:pt x="10030" y="19224"/>
                  </a:cubicBezTo>
                  <a:cubicBezTo>
                    <a:pt x="10141" y="19319"/>
                    <a:pt x="10286" y="19368"/>
                    <a:pt x="10476" y="19368"/>
                  </a:cubicBezTo>
                  <a:lnTo>
                    <a:pt x="11123" y="19368"/>
                  </a:lnTo>
                  <a:cubicBezTo>
                    <a:pt x="11299" y="19368"/>
                    <a:pt x="11451" y="19319"/>
                    <a:pt x="11582" y="19230"/>
                  </a:cubicBezTo>
                  <a:cubicBezTo>
                    <a:pt x="11707" y="19137"/>
                    <a:pt x="11769" y="19014"/>
                    <a:pt x="11769" y="18858"/>
                  </a:cubicBezTo>
                  <a:lnTo>
                    <a:pt x="11769" y="10395"/>
                  </a:lnTo>
                  <a:close/>
                  <a:moveTo>
                    <a:pt x="14683" y="18858"/>
                  </a:moveTo>
                  <a:cubicBezTo>
                    <a:pt x="14683" y="19005"/>
                    <a:pt x="14745" y="19126"/>
                    <a:pt x="14866" y="19224"/>
                  </a:cubicBezTo>
                  <a:cubicBezTo>
                    <a:pt x="14987" y="19319"/>
                    <a:pt x="15143" y="19368"/>
                    <a:pt x="15333" y="19368"/>
                  </a:cubicBezTo>
                  <a:lnTo>
                    <a:pt x="15979" y="19368"/>
                  </a:lnTo>
                  <a:cubicBezTo>
                    <a:pt x="16155" y="19368"/>
                    <a:pt x="16308" y="19319"/>
                    <a:pt x="16432" y="19230"/>
                  </a:cubicBezTo>
                  <a:cubicBezTo>
                    <a:pt x="16560" y="19137"/>
                    <a:pt x="16629" y="19014"/>
                    <a:pt x="16629" y="18858"/>
                  </a:cubicBezTo>
                  <a:lnTo>
                    <a:pt x="16629" y="10395"/>
                  </a:lnTo>
                  <a:cubicBezTo>
                    <a:pt x="16629" y="10248"/>
                    <a:pt x="16560" y="10119"/>
                    <a:pt x="16432" y="10015"/>
                  </a:cubicBezTo>
                  <a:cubicBezTo>
                    <a:pt x="16308" y="9908"/>
                    <a:pt x="16155" y="9854"/>
                    <a:pt x="15979" y="9854"/>
                  </a:cubicBezTo>
                  <a:lnTo>
                    <a:pt x="15333" y="9854"/>
                  </a:lnTo>
                  <a:cubicBezTo>
                    <a:pt x="15153" y="9854"/>
                    <a:pt x="15001" y="9908"/>
                    <a:pt x="14877" y="10015"/>
                  </a:cubicBezTo>
                  <a:cubicBezTo>
                    <a:pt x="14752" y="10119"/>
                    <a:pt x="14683" y="10248"/>
                    <a:pt x="14683" y="10395"/>
                  </a:cubicBezTo>
                  <a:lnTo>
                    <a:pt x="14683" y="18858"/>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0" name="AutoShape 123"/>
            <p:cNvSpPr/>
            <p:nvPr/>
          </p:nvSpPr>
          <p:spPr bwMode="auto">
            <a:xfrm>
              <a:off x="5017999" y="3318885"/>
              <a:ext cx="23049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1" name="AutoShape 124"/>
            <p:cNvSpPr/>
            <p:nvPr/>
          </p:nvSpPr>
          <p:spPr bwMode="auto">
            <a:xfrm>
              <a:off x="5593464" y="3319689"/>
              <a:ext cx="257727"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2" name="AutoShape 125"/>
            <p:cNvSpPr/>
            <p:nvPr/>
          </p:nvSpPr>
          <p:spPr bwMode="auto">
            <a:xfrm>
              <a:off x="8088585" y="3325307"/>
              <a:ext cx="205801" cy="199878"/>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3" name="AutoShape 126"/>
            <p:cNvSpPr/>
            <p:nvPr/>
          </p:nvSpPr>
          <p:spPr bwMode="auto">
            <a:xfrm>
              <a:off x="8584162" y="3326111"/>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21599"/>
                  </a:moveTo>
                  <a:cubicBezTo>
                    <a:pt x="9310" y="21599"/>
                    <a:pt x="7906" y="21320"/>
                    <a:pt x="6592" y="20755"/>
                  </a:cubicBezTo>
                  <a:cubicBezTo>
                    <a:pt x="5281" y="20193"/>
                    <a:pt x="4136" y="19422"/>
                    <a:pt x="3156" y="18445"/>
                  </a:cubicBezTo>
                  <a:cubicBezTo>
                    <a:pt x="2178" y="17465"/>
                    <a:pt x="1407" y="16322"/>
                    <a:pt x="844" y="15009"/>
                  </a:cubicBezTo>
                  <a:cubicBezTo>
                    <a:pt x="282" y="13698"/>
                    <a:pt x="0" y="12295"/>
                    <a:pt x="0" y="10801"/>
                  </a:cubicBezTo>
                  <a:cubicBezTo>
                    <a:pt x="0" y="9304"/>
                    <a:pt x="282" y="7901"/>
                    <a:pt x="844" y="6588"/>
                  </a:cubicBezTo>
                  <a:cubicBezTo>
                    <a:pt x="1407" y="5277"/>
                    <a:pt x="2181" y="4134"/>
                    <a:pt x="3156" y="3157"/>
                  </a:cubicBezTo>
                  <a:cubicBezTo>
                    <a:pt x="4136" y="2177"/>
                    <a:pt x="5281" y="1409"/>
                    <a:pt x="6592" y="844"/>
                  </a:cubicBezTo>
                  <a:cubicBezTo>
                    <a:pt x="7906" y="279"/>
                    <a:pt x="9310" y="0"/>
                    <a:pt x="10805" y="0"/>
                  </a:cubicBez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moveTo>
                    <a:pt x="10805" y="3241"/>
                  </a:moveTo>
                  <a:cubicBezTo>
                    <a:pt x="9751" y="3241"/>
                    <a:pt x="8765" y="3442"/>
                    <a:pt x="7849" y="3837"/>
                  </a:cubicBezTo>
                  <a:cubicBezTo>
                    <a:pt x="6934" y="4235"/>
                    <a:pt x="6137" y="4775"/>
                    <a:pt x="5456" y="5458"/>
                  </a:cubicBezTo>
                  <a:cubicBezTo>
                    <a:pt x="4775" y="6147"/>
                    <a:pt x="4232" y="6943"/>
                    <a:pt x="3840" y="7853"/>
                  </a:cubicBezTo>
                  <a:cubicBezTo>
                    <a:pt x="3444" y="8762"/>
                    <a:pt x="3243" y="9745"/>
                    <a:pt x="3243" y="10801"/>
                  </a:cubicBezTo>
                  <a:cubicBezTo>
                    <a:pt x="3243" y="11854"/>
                    <a:pt x="3444" y="12837"/>
                    <a:pt x="3840" y="13746"/>
                  </a:cubicBezTo>
                  <a:cubicBezTo>
                    <a:pt x="4235" y="14656"/>
                    <a:pt x="4775" y="15455"/>
                    <a:pt x="5456" y="16141"/>
                  </a:cubicBezTo>
                  <a:cubicBezTo>
                    <a:pt x="6134" y="16825"/>
                    <a:pt x="6931" y="17364"/>
                    <a:pt x="7849" y="17762"/>
                  </a:cubicBezTo>
                  <a:cubicBezTo>
                    <a:pt x="8765" y="18157"/>
                    <a:pt x="9751" y="18358"/>
                    <a:pt x="10805" y="18358"/>
                  </a:cubicBezTo>
                  <a:cubicBezTo>
                    <a:pt x="11862" y="18358"/>
                    <a:pt x="12845" y="18157"/>
                    <a:pt x="13755" y="17762"/>
                  </a:cubicBezTo>
                  <a:cubicBezTo>
                    <a:pt x="14665" y="17364"/>
                    <a:pt x="15462" y="16825"/>
                    <a:pt x="16151" y="16141"/>
                  </a:cubicBezTo>
                  <a:cubicBezTo>
                    <a:pt x="16835" y="15455"/>
                    <a:pt x="17378" y="14656"/>
                    <a:pt x="17773" y="13746"/>
                  </a:cubicBezTo>
                  <a:cubicBezTo>
                    <a:pt x="18172" y="12837"/>
                    <a:pt x="18370" y="11854"/>
                    <a:pt x="18370" y="10801"/>
                  </a:cubicBezTo>
                  <a:cubicBezTo>
                    <a:pt x="18370" y="9745"/>
                    <a:pt x="18172" y="8762"/>
                    <a:pt x="17773" y="7853"/>
                  </a:cubicBezTo>
                  <a:cubicBezTo>
                    <a:pt x="17375" y="6943"/>
                    <a:pt x="16835" y="6147"/>
                    <a:pt x="16151" y="5458"/>
                  </a:cubicBezTo>
                  <a:cubicBezTo>
                    <a:pt x="15465" y="4775"/>
                    <a:pt x="14668" y="4235"/>
                    <a:pt x="13755" y="3837"/>
                  </a:cubicBezTo>
                  <a:cubicBezTo>
                    <a:pt x="12845" y="3442"/>
                    <a:pt x="11862" y="3241"/>
                    <a:pt x="10805" y="3241"/>
                  </a:cubicBezTo>
                  <a:moveTo>
                    <a:pt x="6097" y="10801"/>
                  </a:moveTo>
                  <a:cubicBezTo>
                    <a:pt x="5854" y="10801"/>
                    <a:pt x="5688" y="10688"/>
                    <a:pt x="5597" y="10462"/>
                  </a:cubicBezTo>
                  <a:cubicBezTo>
                    <a:pt x="5507" y="10239"/>
                    <a:pt x="5552" y="10041"/>
                    <a:pt x="5733" y="9880"/>
                  </a:cubicBezTo>
                  <a:lnTo>
                    <a:pt x="10412" y="5204"/>
                  </a:lnTo>
                  <a:cubicBezTo>
                    <a:pt x="10540" y="5114"/>
                    <a:pt x="10670" y="5068"/>
                    <a:pt x="10805" y="5068"/>
                  </a:cubicBezTo>
                  <a:cubicBezTo>
                    <a:pt x="10932" y="5068"/>
                    <a:pt x="11059" y="5114"/>
                    <a:pt x="11187" y="5204"/>
                  </a:cubicBezTo>
                  <a:lnTo>
                    <a:pt x="15880" y="9880"/>
                  </a:lnTo>
                  <a:cubicBezTo>
                    <a:pt x="16058" y="10041"/>
                    <a:pt x="16103" y="10239"/>
                    <a:pt x="16016" y="10462"/>
                  </a:cubicBezTo>
                  <a:cubicBezTo>
                    <a:pt x="15925" y="10688"/>
                    <a:pt x="15759" y="10801"/>
                    <a:pt x="15513" y="10801"/>
                  </a:cubicBezTo>
                  <a:lnTo>
                    <a:pt x="12687" y="10801"/>
                  </a:lnTo>
                  <a:lnTo>
                    <a:pt x="12687" y="15666"/>
                  </a:lnTo>
                  <a:cubicBezTo>
                    <a:pt x="12687" y="15811"/>
                    <a:pt x="12633" y="15935"/>
                    <a:pt x="12529" y="16036"/>
                  </a:cubicBezTo>
                  <a:cubicBezTo>
                    <a:pt x="12427" y="16144"/>
                    <a:pt x="12303" y="16195"/>
                    <a:pt x="12162" y="16195"/>
                  </a:cubicBezTo>
                  <a:lnTo>
                    <a:pt x="9437" y="16195"/>
                  </a:lnTo>
                  <a:cubicBezTo>
                    <a:pt x="9293" y="16195"/>
                    <a:pt x="9169" y="16146"/>
                    <a:pt x="9064" y="16045"/>
                  </a:cubicBezTo>
                  <a:cubicBezTo>
                    <a:pt x="8963" y="15946"/>
                    <a:pt x="8909" y="15819"/>
                    <a:pt x="8909" y="15667"/>
                  </a:cubicBezTo>
                  <a:lnTo>
                    <a:pt x="8909" y="10801"/>
                  </a:lnTo>
                  <a:lnTo>
                    <a:pt x="6097" y="10801"/>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4" name="AutoShape 127"/>
            <p:cNvSpPr/>
            <p:nvPr/>
          </p:nvSpPr>
          <p:spPr bwMode="auto">
            <a:xfrm>
              <a:off x="1265208" y="4823125"/>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39" y="11870"/>
                  </a:moveTo>
                  <a:cubicBezTo>
                    <a:pt x="21267" y="11870"/>
                    <a:pt x="21374" y="11920"/>
                    <a:pt x="21462" y="12023"/>
                  </a:cubicBezTo>
                  <a:cubicBezTo>
                    <a:pt x="21553" y="12129"/>
                    <a:pt x="21599" y="12261"/>
                    <a:pt x="21599" y="12417"/>
                  </a:cubicBezTo>
                  <a:lnTo>
                    <a:pt x="21599" y="21053"/>
                  </a:lnTo>
                  <a:cubicBezTo>
                    <a:pt x="21599" y="21418"/>
                    <a:pt x="21448" y="21599"/>
                    <a:pt x="21139" y="21599"/>
                  </a:cubicBezTo>
                  <a:lnTo>
                    <a:pt x="457" y="21599"/>
                  </a:lnTo>
                  <a:cubicBezTo>
                    <a:pt x="154" y="21599"/>
                    <a:pt x="0" y="21417"/>
                    <a:pt x="0" y="21053"/>
                  </a:cubicBezTo>
                  <a:lnTo>
                    <a:pt x="0" y="12417"/>
                  </a:lnTo>
                  <a:cubicBezTo>
                    <a:pt x="0" y="12267"/>
                    <a:pt x="46" y="12138"/>
                    <a:pt x="134" y="12029"/>
                  </a:cubicBezTo>
                  <a:cubicBezTo>
                    <a:pt x="225" y="11923"/>
                    <a:pt x="332" y="11870"/>
                    <a:pt x="457" y="11870"/>
                  </a:cubicBezTo>
                  <a:lnTo>
                    <a:pt x="3143" y="11870"/>
                  </a:lnTo>
                  <a:cubicBezTo>
                    <a:pt x="3267" y="11870"/>
                    <a:pt x="3375" y="11920"/>
                    <a:pt x="3466" y="12023"/>
                  </a:cubicBezTo>
                  <a:cubicBezTo>
                    <a:pt x="3554" y="12129"/>
                    <a:pt x="3600" y="12261"/>
                    <a:pt x="3600" y="12416"/>
                  </a:cubicBezTo>
                  <a:lnTo>
                    <a:pt x="3600" y="17281"/>
                  </a:lnTo>
                  <a:lnTo>
                    <a:pt x="18004" y="17281"/>
                  </a:lnTo>
                  <a:lnTo>
                    <a:pt x="18004" y="12416"/>
                  </a:lnTo>
                  <a:cubicBezTo>
                    <a:pt x="18004" y="12267"/>
                    <a:pt x="18050" y="12137"/>
                    <a:pt x="18138" y="12029"/>
                  </a:cubicBezTo>
                  <a:cubicBezTo>
                    <a:pt x="18229" y="11923"/>
                    <a:pt x="18337" y="11870"/>
                    <a:pt x="18461" y="11870"/>
                  </a:cubicBezTo>
                  <a:lnTo>
                    <a:pt x="21139" y="11870"/>
                  </a:lnTo>
                  <a:close/>
                  <a:moveTo>
                    <a:pt x="17379" y="7426"/>
                  </a:moveTo>
                  <a:cubicBezTo>
                    <a:pt x="17558" y="7640"/>
                    <a:pt x="17619" y="7822"/>
                    <a:pt x="17561" y="7969"/>
                  </a:cubicBezTo>
                  <a:cubicBezTo>
                    <a:pt x="17502" y="8110"/>
                    <a:pt x="17350" y="8187"/>
                    <a:pt x="17108" y="8187"/>
                  </a:cubicBezTo>
                  <a:lnTo>
                    <a:pt x="13509" y="8187"/>
                  </a:lnTo>
                  <a:lnTo>
                    <a:pt x="13509" y="15201"/>
                  </a:lnTo>
                  <a:cubicBezTo>
                    <a:pt x="13509" y="15513"/>
                    <a:pt x="13421" y="15771"/>
                    <a:pt x="13247" y="15983"/>
                  </a:cubicBezTo>
                  <a:cubicBezTo>
                    <a:pt x="13071" y="16194"/>
                    <a:pt x="12856" y="16300"/>
                    <a:pt x="12596" y="16300"/>
                  </a:cubicBezTo>
                  <a:lnTo>
                    <a:pt x="8998" y="16300"/>
                  </a:lnTo>
                  <a:cubicBezTo>
                    <a:pt x="8741" y="16300"/>
                    <a:pt x="8528" y="16194"/>
                    <a:pt x="8359" y="15983"/>
                  </a:cubicBezTo>
                  <a:cubicBezTo>
                    <a:pt x="8190" y="15771"/>
                    <a:pt x="8104" y="15513"/>
                    <a:pt x="8104" y="15201"/>
                  </a:cubicBezTo>
                  <a:lnTo>
                    <a:pt x="8104" y="8187"/>
                  </a:lnTo>
                  <a:lnTo>
                    <a:pt x="4506" y="8187"/>
                  </a:lnTo>
                  <a:cubicBezTo>
                    <a:pt x="4251" y="8187"/>
                    <a:pt x="4097" y="8110"/>
                    <a:pt x="4048" y="7969"/>
                  </a:cubicBezTo>
                  <a:cubicBezTo>
                    <a:pt x="4002" y="7822"/>
                    <a:pt x="4065" y="7640"/>
                    <a:pt x="4237" y="7426"/>
                  </a:cubicBezTo>
                  <a:lnTo>
                    <a:pt x="10141" y="323"/>
                  </a:lnTo>
                  <a:cubicBezTo>
                    <a:pt x="10320" y="108"/>
                    <a:pt x="10538" y="0"/>
                    <a:pt x="10795" y="0"/>
                  </a:cubicBezTo>
                  <a:cubicBezTo>
                    <a:pt x="11049" y="0"/>
                    <a:pt x="11262" y="108"/>
                    <a:pt x="11443" y="323"/>
                  </a:cubicBezTo>
                  <a:lnTo>
                    <a:pt x="17379" y="7426"/>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5" name="AutoShape 128"/>
            <p:cNvSpPr/>
            <p:nvPr/>
          </p:nvSpPr>
          <p:spPr bwMode="auto">
            <a:xfrm>
              <a:off x="1791318" y="4823125"/>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980" y="10851"/>
                  </a:moveTo>
                  <a:cubicBezTo>
                    <a:pt x="14231" y="10892"/>
                    <a:pt x="14582" y="10935"/>
                    <a:pt x="15043" y="10992"/>
                  </a:cubicBezTo>
                  <a:cubicBezTo>
                    <a:pt x="15500" y="11044"/>
                    <a:pt x="15978" y="11105"/>
                    <a:pt x="16477" y="11168"/>
                  </a:cubicBezTo>
                  <a:cubicBezTo>
                    <a:pt x="16972" y="11234"/>
                    <a:pt x="17436" y="11300"/>
                    <a:pt x="17868" y="11369"/>
                  </a:cubicBezTo>
                  <a:cubicBezTo>
                    <a:pt x="18297" y="11439"/>
                    <a:pt x="18610" y="11502"/>
                    <a:pt x="18803" y="11554"/>
                  </a:cubicBezTo>
                  <a:cubicBezTo>
                    <a:pt x="19123" y="11646"/>
                    <a:pt x="19451" y="11842"/>
                    <a:pt x="19777" y="12133"/>
                  </a:cubicBezTo>
                  <a:cubicBezTo>
                    <a:pt x="20102" y="12429"/>
                    <a:pt x="20404" y="12769"/>
                    <a:pt x="20678" y="13152"/>
                  </a:cubicBezTo>
                  <a:cubicBezTo>
                    <a:pt x="20954" y="13538"/>
                    <a:pt x="21176" y="13935"/>
                    <a:pt x="21343" y="14352"/>
                  </a:cubicBezTo>
                  <a:cubicBezTo>
                    <a:pt x="21516" y="14761"/>
                    <a:pt x="21599" y="15138"/>
                    <a:pt x="21599" y="15481"/>
                  </a:cubicBezTo>
                  <a:lnTo>
                    <a:pt x="21599" y="20813"/>
                  </a:lnTo>
                  <a:cubicBezTo>
                    <a:pt x="21507" y="20854"/>
                    <a:pt x="21407" y="20914"/>
                    <a:pt x="21291" y="21006"/>
                  </a:cubicBezTo>
                  <a:cubicBezTo>
                    <a:pt x="21176" y="21101"/>
                    <a:pt x="21052" y="21188"/>
                    <a:pt x="20920" y="21277"/>
                  </a:cubicBezTo>
                  <a:cubicBezTo>
                    <a:pt x="20785" y="21363"/>
                    <a:pt x="20658" y="21441"/>
                    <a:pt x="20540" y="21504"/>
                  </a:cubicBezTo>
                  <a:cubicBezTo>
                    <a:pt x="20419" y="21571"/>
                    <a:pt x="20318" y="21599"/>
                    <a:pt x="20237" y="21599"/>
                  </a:cubicBezTo>
                  <a:lnTo>
                    <a:pt x="1350" y="21599"/>
                  </a:lnTo>
                  <a:cubicBezTo>
                    <a:pt x="1028" y="21599"/>
                    <a:pt x="786" y="21502"/>
                    <a:pt x="619" y="21303"/>
                  </a:cubicBezTo>
                  <a:cubicBezTo>
                    <a:pt x="452" y="21107"/>
                    <a:pt x="247" y="20943"/>
                    <a:pt x="0" y="20813"/>
                  </a:cubicBezTo>
                  <a:lnTo>
                    <a:pt x="0" y="15481"/>
                  </a:lnTo>
                  <a:cubicBezTo>
                    <a:pt x="0" y="15138"/>
                    <a:pt x="83" y="14761"/>
                    <a:pt x="253" y="14352"/>
                  </a:cubicBezTo>
                  <a:cubicBezTo>
                    <a:pt x="426" y="13935"/>
                    <a:pt x="645" y="13543"/>
                    <a:pt x="915" y="13166"/>
                  </a:cubicBezTo>
                  <a:cubicBezTo>
                    <a:pt x="1186" y="12789"/>
                    <a:pt x="1485" y="12449"/>
                    <a:pt x="1817" y="12144"/>
                  </a:cubicBezTo>
                  <a:cubicBezTo>
                    <a:pt x="2145" y="11845"/>
                    <a:pt x="2473" y="11643"/>
                    <a:pt x="2796" y="11551"/>
                  </a:cubicBezTo>
                  <a:cubicBezTo>
                    <a:pt x="2960" y="11499"/>
                    <a:pt x="3262" y="11436"/>
                    <a:pt x="3703" y="11367"/>
                  </a:cubicBezTo>
                  <a:cubicBezTo>
                    <a:pt x="4143" y="11297"/>
                    <a:pt x="4616" y="11231"/>
                    <a:pt x="5117" y="11165"/>
                  </a:cubicBezTo>
                  <a:cubicBezTo>
                    <a:pt x="5618" y="11102"/>
                    <a:pt x="6096" y="11041"/>
                    <a:pt x="6556" y="10990"/>
                  </a:cubicBezTo>
                  <a:cubicBezTo>
                    <a:pt x="7014" y="10932"/>
                    <a:pt x="7368" y="10889"/>
                    <a:pt x="7616" y="10848"/>
                  </a:cubicBezTo>
                  <a:cubicBezTo>
                    <a:pt x="6772" y="10307"/>
                    <a:pt x="6113" y="9602"/>
                    <a:pt x="5626" y="8735"/>
                  </a:cubicBezTo>
                  <a:cubicBezTo>
                    <a:pt x="5142" y="7866"/>
                    <a:pt x="4903" y="6921"/>
                    <a:pt x="4903" y="5899"/>
                  </a:cubicBezTo>
                  <a:cubicBezTo>
                    <a:pt x="4903" y="5093"/>
                    <a:pt x="5059" y="4330"/>
                    <a:pt x="5370" y="3619"/>
                  </a:cubicBezTo>
                  <a:cubicBezTo>
                    <a:pt x="5681" y="2908"/>
                    <a:pt x="6104" y="2283"/>
                    <a:pt x="6631" y="1744"/>
                  </a:cubicBezTo>
                  <a:cubicBezTo>
                    <a:pt x="7161" y="1209"/>
                    <a:pt x="7777" y="783"/>
                    <a:pt x="8492" y="472"/>
                  </a:cubicBezTo>
                  <a:cubicBezTo>
                    <a:pt x="9203" y="158"/>
                    <a:pt x="9963" y="0"/>
                    <a:pt x="10772" y="0"/>
                  </a:cubicBezTo>
                  <a:cubicBezTo>
                    <a:pt x="11581" y="0"/>
                    <a:pt x="12347" y="158"/>
                    <a:pt x="13061" y="472"/>
                  </a:cubicBezTo>
                  <a:cubicBezTo>
                    <a:pt x="13778" y="783"/>
                    <a:pt x="14406" y="1209"/>
                    <a:pt x="14942" y="1744"/>
                  </a:cubicBezTo>
                  <a:cubicBezTo>
                    <a:pt x="15480" y="2283"/>
                    <a:pt x="15901" y="2908"/>
                    <a:pt x="16209" y="3619"/>
                  </a:cubicBezTo>
                  <a:cubicBezTo>
                    <a:pt x="16514" y="4330"/>
                    <a:pt x="16670" y="5093"/>
                    <a:pt x="16670" y="5899"/>
                  </a:cubicBezTo>
                  <a:cubicBezTo>
                    <a:pt x="16670" y="6904"/>
                    <a:pt x="16431" y="7843"/>
                    <a:pt x="15953" y="8721"/>
                  </a:cubicBezTo>
                  <a:cubicBezTo>
                    <a:pt x="15489" y="9599"/>
                    <a:pt x="14827" y="10310"/>
                    <a:pt x="13980" y="10851"/>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6" name="AutoShape 129"/>
            <p:cNvSpPr/>
            <p:nvPr/>
          </p:nvSpPr>
          <p:spPr bwMode="auto">
            <a:xfrm>
              <a:off x="2344552" y="4823928"/>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524" y="12334"/>
                  </a:moveTo>
                  <a:cubicBezTo>
                    <a:pt x="18524" y="12041"/>
                    <a:pt x="18465" y="11750"/>
                    <a:pt x="18353" y="11462"/>
                  </a:cubicBezTo>
                  <a:cubicBezTo>
                    <a:pt x="18738" y="11497"/>
                    <a:pt x="19126" y="11656"/>
                    <a:pt x="19520" y="11938"/>
                  </a:cubicBezTo>
                  <a:cubicBezTo>
                    <a:pt x="19913" y="12220"/>
                    <a:pt x="20263" y="12558"/>
                    <a:pt x="20565" y="12951"/>
                  </a:cubicBezTo>
                  <a:cubicBezTo>
                    <a:pt x="20871" y="13342"/>
                    <a:pt x="21118" y="13768"/>
                    <a:pt x="21312" y="14214"/>
                  </a:cubicBezTo>
                  <a:cubicBezTo>
                    <a:pt x="21503" y="14667"/>
                    <a:pt x="21599" y="15081"/>
                    <a:pt x="21599" y="15466"/>
                  </a:cubicBezTo>
                  <a:lnTo>
                    <a:pt x="21599" y="20798"/>
                  </a:lnTo>
                  <a:cubicBezTo>
                    <a:pt x="21508" y="20853"/>
                    <a:pt x="21403" y="20924"/>
                    <a:pt x="21285" y="21009"/>
                  </a:cubicBezTo>
                  <a:cubicBezTo>
                    <a:pt x="21171" y="21094"/>
                    <a:pt x="21050" y="21179"/>
                    <a:pt x="20930" y="21270"/>
                  </a:cubicBezTo>
                  <a:cubicBezTo>
                    <a:pt x="20803" y="21359"/>
                    <a:pt x="20683" y="21435"/>
                    <a:pt x="20554" y="21503"/>
                  </a:cubicBezTo>
                  <a:cubicBezTo>
                    <a:pt x="20427" y="21564"/>
                    <a:pt x="20328" y="21599"/>
                    <a:pt x="20251" y="21599"/>
                  </a:cubicBezTo>
                  <a:lnTo>
                    <a:pt x="1348" y="21599"/>
                  </a:lnTo>
                  <a:cubicBezTo>
                    <a:pt x="1022" y="21599"/>
                    <a:pt x="778" y="21503"/>
                    <a:pt x="616" y="21312"/>
                  </a:cubicBezTo>
                  <a:cubicBezTo>
                    <a:pt x="458" y="21118"/>
                    <a:pt x="252" y="20947"/>
                    <a:pt x="0" y="20798"/>
                  </a:cubicBezTo>
                  <a:lnTo>
                    <a:pt x="0" y="15466"/>
                  </a:lnTo>
                  <a:cubicBezTo>
                    <a:pt x="0" y="15102"/>
                    <a:pt x="93" y="14693"/>
                    <a:pt x="287" y="14244"/>
                  </a:cubicBezTo>
                  <a:cubicBezTo>
                    <a:pt x="478" y="13794"/>
                    <a:pt x="734" y="13371"/>
                    <a:pt x="1054" y="12978"/>
                  </a:cubicBezTo>
                  <a:cubicBezTo>
                    <a:pt x="1371" y="12587"/>
                    <a:pt x="1724" y="12240"/>
                    <a:pt x="2100" y="11952"/>
                  </a:cubicBezTo>
                  <a:cubicBezTo>
                    <a:pt x="2482" y="11662"/>
                    <a:pt x="2864" y="11497"/>
                    <a:pt x="3248" y="11462"/>
                  </a:cubicBezTo>
                  <a:cubicBezTo>
                    <a:pt x="2919" y="12011"/>
                    <a:pt x="2761" y="12616"/>
                    <a:pt x="2770" y="13274"/>
                  </a:cubicBezTo>
                  <a:cubicBezTo>
                    <a:pt x="2770" y="13830"/>
                    <a:pt x="2843" y="14411"/>
                    <a:pt x="2996" y="15019"/>
                  </a:cubicBezTo>
                  <a:cubicBezTo>
                    <a:pt x="3146" y="15627"/>
                    <a:pt x="3425" y="16127"/>
                    <a:pt x="3824" y="16511"/>
                  </a:cubicBezTo>
                  <a:cubicBezTo>
                    <a:pt x="3654" y="16855"/>
                    <a:pt x="3572" y="17208"/>
                    <a:pt x="3572" y="17563"/>
                  </a:cubicBezTo>
                  <a:cubicBezTo>
                    <a:pt x="3572" y="18236"/>
                    <a:pt x="3804" y="18811"/>
                    <a:pt x="4277" y="19279"/>
                  </a:cubicBezTo>
                  <a:cubicBezTo>
                    <a:pt x="4741" y="19746"/>
                    <a:pt x="5317" y="19981"/>
                    <a:pt x="5992" y="19981"/>
                  </a:cubicBezTo>
                  <a:cubicBezTo>
                    <a:pt x="6336" y="19981"/>
                    <a:pt x="6659" y="19922"/>
                    <a:pt x="6953" y="19798"/>
                  </a:cubicBezTo>
                  <a:cubicBezTo>
                    <a:pt x="7249" y="19678"/>
                    <a:pt x="7505" y="19505"/>
                    <a:pt x="7725" y="19287"/>
                  </a:cubicBezTo>
                  <a:cubicBezTo>
                    <a:pt x="7949" y="19067"/>
                    <a:pt x="8122" y="18806"/>
                    <a:pt x="8248" y="18506"/>
                  </a:cubicBezTo>
                  <a:cubicBezTo>
                    <a:pt x="8375" y="18206"/>
                    <a:pt x="8436" y="17892"/>
                    <a:pt x="8436" y="17563"/>
                  </a:cubicBezTo>
                  <a:cubicBezTo>
                    <a:pt x="8436" y="17237"/>
                    <a:pt x="8375" y="16923"/>
                    <a:pt x="8248" y="16629"/>
                  </a:cubicBezTo>
                  <a:cubicBezTo>
                    <a:pt x="8122" y="16332"/>
                    <a:pt x="7949" y="16074"/>
                    <a:pt x="7725" y="15856"/>
                  </a:cubicBezTo>
                  <a:cubicBezTo>
                    <a:pt x="7505" y="15633"/>
                    <a:pt x="7249" y="15454"/>
                    <a:pt x="6953" y="15319"/>
                  </a:cubicBezTo>
                  <a:cubicBezTo>
                    <a:pt x="6656" y="15184"/>
                    <a:pt x="6336" y="15116"/>
                    <a:pt x="5992" y="15116"/>
                  </a:cubicBezTo>
                  <a:cubicBezTo>
                    <a:pt x="5819" y="15116"/>
                    <a:pt x="5648" y="15140"/>
                    <a:pt x="5475" y="15184"/>
                  </a:cubicBezTo>
                  <a:cubicBezTo>
                    <a:pt x="5299" y="15234"/>
                    <a:pt x="5137" y="15298"/>
                    <a:pt x="4976" y="15384"/>
                  </a:cubicBezTo>
                  <a:cubicBezTo>
                    <a:pt x="4864" y="15272"/>
                    <a:pt x="4770" y="15128"/>
                    <a:pt x="4694" y="14946"/>
                  </a:cubicBezTo>
                  <a:cubicBezTo>
                    <a:pt x="4620" y="14770"/>
                    <a:pt x="4556" y="14579"/>
                    <a:pt x="4506" y="14376"/>
                  </a:cubicBezTo>
                  <a:cubicBezTo>
                    <a:pt x="4453" y="14176"/>
                    <a:pt x="4418" y="13979"/>
                    <a:pt x="4403" y="13794"/>
                  </a:cubicBezTo>
                  <a:cubicBezTo>
                    <a:pt x="4379" y="13606"/>
                    <a:pt x="4371" y="13436"/>
                    <a:pt x="4371" y="13274"/>
                  </a:cubicBezTo>
                  <a:cubicBezTo>
                    <a:pt x="4371" y="12834"/>
                    <a:pt x="4503" y="12431"/>
                    <a:pt x="4764" y="12064"/>
                  </a:cubicBezTo>
                  <a:cubicBezTo>
                    <a:pt x="5029" y="11700"/>
                    <a:pt x="5317" y="11386"/>
                    <a:pt x="5637" y="11124"/>
                  </a:cubicBezTo>
                  <a:lnTo>
                    <a:pt x="7634" y="10827"/>
                  </a:lnTo>
                  <a:cubicBezTo>
                    <a:pt x="6774" y="10290"/>
                    <a:pt x="6104" y="9588"/>
                    <a:pt x="5631" y="8709"/>
                  </a:cubicBezTo>
                  <a:cubicBezTo>
                    <a:pt x="5158" y="7834"/>
                    <a:pt x="4920" y="6888"/>
                    <a:pt x="4920" y="5878"/>
                  </a:cubicBezTo>
                  <a:cubicBezTo>
                    <a:pt x="4920" y="5070"/>
                    <a:pt x="5076" y="4312"/>
                    <a:pt x="5384" y="3598"/>
                  </a:cubicBezTo>
                  <a:cubicBezTo>
                    <a:pt x="5693" y="2887"/>
                    <a:pt x="6118" y="2265"/>
                    <a:pt x="6650" y="1727"/>
                  </a:cubicBezTo>
                  <a:cubicBezTo>
                    <a:pt x="7188" y="1195"/>
                    <a:pt x="7810" y="772"/>
                    <a:pt x="8521" y="464"/>
                  </a:cubicBezTo>
                  <a:cubicBezTo>
                    <a:pt x="9235" y="152"/>
                    <a:pt x="9993" y="0"/>
                    <a:pt x="10798" y="0"/>
                  </a:cubicBezTo>
                  <a:cubicBezTo>
                    <a:pt x="11603" y="0"/>
                    <a:pt x="12364" y="152"/>
                    <a:pt x="13078" y="464"/>
                  </a:cubicBezTo>
                  <a:cubicBezTo>
                    <a:pt x="13788" y="772"/>
                    <a:pt x="14411" y="1195"/>
                    <a:pt x="14949" y="1727"/>
                  </a:cubicBezTo>
                  <a:cubicBezTo>
                    <a:pt x="15483" y="2264"/>
                    <a:pt x="15906" y="2887"/>
                    <a:pt x="16215" y="3598"/>
                  </a:cubicBezTo>
                  <a:cubicBezTo>
                    <a:pt x="16523" y="4312"/>
                    <a:pt x="16676" y="5070"/>
                    <a:pt x="16676" y="5878"/>
                  </a:cubicBezTo>
                  <a:cubicBezTo>
                    <a:pt x="16676" y="6900"/>
                    <a:pt x="16441" y="7846"/>
                    <a:pt x="15968" y="8718"/>
                  </a:cubicBezTo>
                  <a:cubicBezTo>
                    <a:pt x="15495" y="9591"/>
                    <a:pt x="14825" y="10290"/>
                    <a:pt x="13962" y="10827"/>
                  </a:cubicBezTo>
                  <a:lnTo>
                    <a:pt x="16186" y="11151"/>
                  </a:lnTo>
                  <a:cubicBezTo>
                    <a:pt x="16356" y="11300"/>
                    <a:pt x="16515" y="11474"/>
                    <a:pt x="16670" y="11662"/>
                  </a:cubicBezTo>
                  <a:cubicBezTo>
                    <a:pt x="16826" y="11859"/>
                    <a:pt x="16902" y="12079"/>
                    <a:pt x="16902" y="12334"/>
                  </a:cubicBezTo>
                  <a:cubicBezTo>
                    <a:pt x="16902" y="12752"/>
                    <a:pt x="16817" y="13113"/>
                    <a:pt x="16650" y="13415"/>
                  </a:cubicBezTo>
                  <a:cubicBezTo>
                    <a:pt x="16097" y="13104"/>
                    <a:pt x="15528" y="12957"/>
                    <a:pt x="14949" y="12966"/>
                  </a:cubicBezTo>
                  <a:cubicBezTo>
                    <a:pt x="14523" y="12966"/>
                    <a:pt x="14118" y="13045"/>
                    <a:pt x="13724" y="13207"/>
                  </a:cubicBezTo>
                  <a:cubicBezTo>
                    <a:pt x="13330" y="13362"/>
                    <a:pt x="12972" y="13580"/>
                    <a:pt x="12643" y="13850"/>
                  </a:cubicBezTo>
                  <a:cubicBezTo>
                    <a:pt x="12584" y="13829"/>
                    <a:pt x="12534" y="13821"/>
                    <a:pt x="12487" y="13809"/>
                  </a:cubicBezTo>
                  <a:cubicBezTo>
                    <a:pt x="12437" y="13800"/>
                    <a:pt x="12387" y="13794"/>
                    <a:pt x="12331" y="13794"/>
                  </a:cubicBezTo>
                  <a:cubicBezTo>
                    <a:pt x="11891" y="13794"/>
                    <a:pt x="11506" y="13953"/>
                    <a:pt x="11177" y="14273"/>
                  </a:cubicBezTo>
                  <a:cubicBezTo>
                    <a:pt x="10848" y="14590"/>
                    <a:pt x="10684" y="14972"/>
                    <a:pt x="10684" y="15413"/>
                  </a:cubicBezTo>
                  <a:cubicBezTo>
                    <a:pt x="10684" y="15851"/>
                    <a:pt x="10848" y="16230"/>
                    <a:pt x="11168" y="16544"/>
                  </a:cubicBezTo>
                  <a:cubicBezTo>
                    <a:pt x="11491" y="16858"/>
                    <a:pt x="11879" y="17014"/>
                    <a:pt x="12331" y="17014"/>
                  </a:cubicBezTo>
                  <a:cubicBezTo>
                    <a:pt x="12769" y="17014"/>
                    <a:pt x="13148" y="16858"/>
                    <a:pt x="13462" y="16544"/>
                  </a:cubicBezTo>
                  <a:cubicBezTo>
                    <a:pt x="13777" y="16230"/>
                    <a:pt x="13935" y="15851"/>
                    <a:pt x="13935" y="15413"/>
                  </a:cubicBezTo>
                  <a:cubicBezTo>
                    <a:pt x="13935" y="15337"/>
                    <a:pt x="13924" y="15266"/>
                    <a:pt x="13906" y="15193"/>
                  </a:cubicBezTo>
                  <a:cubicBezTo>
                    <a:pt x="13885" y="15122"/>
                    <a:pt x="13868" y="15057"/>
                    <a:pt x="13847" y="15004"/>
                  </a:cubicBezTo>
                  <a:cubicBezTo>
                    <a:pt x="13997" y="14893"/>
                    <a:pt x="14162" y="14796"/>
                    <a:pt x="14347" y="14714"/>
                  </a:cubicBezTo>
                  <a:cubicBezTo>
                    <a:pt x="14529" y="14634"/>
                    <a:pt x="14729" y="14593"/>
                    <a:pt x="14946" y="14593"/>
                  </a:cubicBezTo>
                  <a:cubicBezTo>
                    <a:pt x="15460" y="14593"/>
                    <a:pt x="15907" y="14778"/>
                    <a:pt x="16280" y="15145"/>
                  </a:cubicBezTo>
                  <a:cubicBezTo>
                    <a:pt x="16656" y="15510"/>
                    <a:pt x="16841" y="15950"/>
                    <a:pt x="16841" y="16464"/>
                  </a:cubicBezTo>
                  <a:cubicBezTo>
                    <a:pt x="16841" y="16682"/>
                    <a:pt x="16803" y="16878"/>
                    <a:pt x="16729" y="17049"/>
                  </a:cubicBezTo>
                  <a:cubicBezTo>
                    <a:pt x="16656" y="17222"/>
                    <a:pt x="16565" y="17384"/>
                    <a:pt x="16462" y="17533"/>
                  </a:cubicBezTo>
                  <a:cubicBezTo>
                    <a:pt x="16227" y="17439"/>
                    <a:pt x="16018" y="17393"/>
                    <a:pt x="15827" y="17393"/>
                  </a:cubicBezTo>
                  <a:cubicBezTo>
                    <a:pt x="15390" y="17393"/>
                    <a:pt x="15008" y="17554"/>
                    <a:pt x="14682" y="17871"/>
                  </a:cubicBezTo>
                  <a:cubicBezTo>
                    <a:pt x="14358" y="18192"/>
                    <a:pt x="14197" y="18570"/>
                    <a:pt x="14197" y="19011"/>
                  </a:cubicBezTo>
                  <a:cubicBezTo>
                    <a:pt x="14197" y="19455"/>
                    <a:pt x="14358" y="19828"/>
                    <a:pt x="14682" y="20142"/>
                  </a:cubicBezTo>
                  <a:cubicBezTo>
                    <a:pt x="15005" y="20456"/>
                    <a:pt x="15387" y="20615"/>
                    <a:pt x="15827" y="20615"/>
                  </a:cubicBezTo>
                  <a:cubicBezTo>
                    <a:pt x="16271" y="20615"/>
                    <a:pt x="16647" y="20456"/>
                    <a:pt x="16967" y="20142"/>
                  </a:cubicBezTo>
                  <a:cubicBezTo>
                    <a:pt x="17287" y="19828"/>
                    <a:pt x="17446" y="19455"/>
                    <a:pt x="17446" y="19011"/>
                  </a:cubicBezTo>
                  <a:lnTo>
                    <a:pt x="17416" y="18955"/>
                  </a:lnTo>
                  <a:cubicBezTo>
                    <a:pt x="18110" y="18259"/>
                    <a:pt x="18456" y="17434"/>
                    <a:pt x="18456" y="16464"/>
                  </a:cubicBezTo>
                  <a:cubicBezTo>
                    <a:pt x="18456" y="15774"/>
                    <a:pt x="18265" y="15131"/>
                    <a:pt x="17881" y="14540"/>
                  </a:cubicBezTo>
                  <a:cubicBezTo>
                    <a:pt x="18312" y="13886"/>
                    <a:pt x="18524" y="13151"/>
                    <a:pt x="18524" y="12334"/>
                  </a:cubicBezTo>
                  <a:moveTo>
                    <a:pt x="6794" y="17566"/>
                  </a:moveTo>
                  <a:cubicBezTo>
                    <a:pt x="6794" y="17781"/>
                    <a:pt x="6721" y="17972"/>
                    <a:pt x="6571" y="18136"/>
                  </a:cubicBezTo>
                  <a:cubicBezTo>
                    <a:pt x="6421" y="18300"/>
                    <a:pt x="6227" y="18383"/>
                    <a:pt x="5998" y="18383"/>
                  </a:cubicBezTo>
                  <a:cubicBezTo>
                    <a:pt x="5781" y="18383"/>
                    <a:pt x="5590" y="18300"/>
                    <a:pt x="5434" y="18136"/>
                  </a:cubicBezTo>
                  <a:cubicBezTo>
                    <a:pt x="5272" y="17971"/>
                    <a:pt x="5193" y="17781"/>
                    <a:pt x="5193" y="17566"/>
                  </a:cubicBezTo>
                  <a:cubicBezTo>
                    <a:pt x="5193" y="17334"/>
                    <a:pt x="5272" y="17137"/>
                    <a:pt x="5434" y="16991"/>
                  </a:cubicBezTo>
                  <a:cubicBezTo>
                    <a:pt x="5593" y="16841"/>
                    <a:pt x="5781" y="16767"/>
                    <a:pt x="5998" y="16767"/>
                  </a:cubicBezTo>
                  <a:cubicBezTo>
                    <a:pt x="6227" y="16767"/>
                    <a:pt x="6424" y="16841"/>
                    <a:pt x="6571" y="16991"/>
                  </a:cubicBezTo>
                  <a:cubicBezTo>
                    <a:pt x="6721" y="17137"/>
                    <a:pt x="6794" y="17334"/>
                    <a:pt x="6794" y="17566"/>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7" name="AutoShape 130"/>
            <p:cNvSpPr/>
            <p:nvPr/>
          </p:nvSpPr>
          <p:spPr bwMode="auto">
            <a:xfrm>
              <a:off x="2903261" y="4823928"/>
              <a:ext cx="204978" cy="199878"/>
            </a:xfrm>
            <a:custGeom>
              <a:avLst/>
              <a:gdLst>
                <a:gd name="T0" fmla="*/ 10800 w 21600"/>
                <a:gd name="T1" fmla="+- 0 10800 114"/>
                <a:gd name="T2" fmla="*/ 10800 h 21372"/>
                <a:gd name="T3" fmla="*/ 10800 w 21600"/>
                <a:gd name="T4" fmla="+- 0 10800 114"/>
                <a:gd name="T5" fmla="*/ 10800 h 21372"/>
                <a:gd name="T6" fmla="*/ 10800 w 21600"/>
                <a:gd name="T7" fmla="+- 0 10800 114"/>
                <a:gd name="T8" fmla="*/ 10800 h 21372"/>
                <a:gd name="T9" fmla="*/ 10800 w 21600"/>
                <a:gd name="T10" fmla="+- 0 10800 114"/>
                <a:gd name="T11" fmla="*/ 10800 h 21372"/>
              </a:gdLst>
              <a:ahLst/>
              <a:cxnLst>
                <a:cxn ang="0">
                  <a:pos x="T0" y="T2"/>
                </a:cxn>
                <a:cxn ang="0">
                  <a:pos x="T3" y="T5"/>
                </a:cxn>
                <a:cxn ang="0">
                  <a:pos x="T6" y="T8"/>
                </a:cxn>
                <a:cxn ang="0">
                  <a:pos x="T9" y="T11"/>
                </a:cxn>
              </a:cxnLst>
              <a:rect l="0" t="0" r="r" b="b"/>
              <a:pathLst>
                <a:path w="21600" h="21372">
                  <a:moveTo>
                    <a:pt x="18752" y="718"/>
                  </a:moveTo>
                  <a:cubicBezTo>
                    <a:pt x="19531" y="111"/>
                    <a:pt x="20206" y="-114"/>
                    <a:pt x="20760" y="54"/>
                  </a:cubicBezTo>
                  <a:cubicBezTo>
                    <a:pt x="21315" y="219"/>
                    <a:pt x="21599" y="737"/>
                    <a:pt x="21599" y="1596"/>
                  </a:cubicBezTo>
                  <a:lnTo>
                    <a:pt x="21599" y="19775"/>
                  </a:lnTo>
                  <a:cubicBezTo>
                    <a:pt x="21599" y="20634"/>
                    <a:pt x="21320" y="21152"/>
                    <a:pt x="20770" y="21317"/>
                  </a:cubicBezTo>
                  <a:cubicBezTo>
                    <a:pt x="20226" y="21486"/>
                    <a:pt x="19551" y="21264"/>
                    <a:pt x="18752" y="20653"/>
                  </a:cubicBezTo>
                  <a:lnTo>
                    <a:pt x="10979" y="14801"/>
                  </a:lnTo>
                  <a:lnTo>
                    <a:pt x="934" y="14801"/>
                  </a:lnTo>
                  <a:cubicBezTo>
                    <a:pt x="679" y="14801"/>
                    <a:pt x="459" y="14733"/>
                    <a:pt x="274" y="14602"/>
                  </a:cubicBezTo>
                  <a:cubicBezTo>
                    <a:pt x="94" y="14471"/>
                    <a:pt x="0" y="14302"/>
                    <a:pt x="0" y="14096"/>
                  </a:cubicBezTo>
                  <a:lnTo>
                    <a:pt x="0" y="7276"/>
                  </a:lnTo>
                  <a:cubicBezTo>
                    <a:pt x="0" y="7081"/>
                    <a:pt x="94" y="6916"/>
                    <a:pt x="274" y="6780"/>
                  </a:cubicBezTo>
                  <a:cubicBezTo>
                    <a:pt x="459" y="6642"/>
                    <a:pt x="679" y="6574"/>
                    <a:pt x="934" y="6574"/>
                  </a:cubicBezTo>
                  <a:lnTo>
                    <a:pt x="10979" y="6574"/>
                  </a:lnTo>
                  <a:lnTo>
                    <a:pt x="18752" y="718"/>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8" name="AutoShape 131"/>
            <p:cNvSpPr/>
            <p:nvPr/>
          </p:nvSpPr>
          <p:spPr bwMode="auto">
            <a:xfrm>
              <a:off x="9085808" y="4825533"/>
              <a:ext cx="204978" cy="199878"/>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29" name="AutoShape 132"/>
            <p:cNvSpPr/>
            <p:nvPr/>
          </p:nvSpPr>
          <p:spPr bwMode="auto">
            <a:xfrm>
              <a:off x="9619203" y="4826337"/>
              <a:ext cx="205801" cy="199878"/>
            </a:xfrm>
            <a:custGeom>
              <a:avLst/>
              <a:gdLst>
                <a:gd name="T0" fmla="*/ 10800 w 21600"/>
                <a:gd name="T1" fmla="+- 0 10815 31"/>
                <a:gd name="T2" fmla="*/ 10815 h 21569"/>
                <a:gd name="T3" fmla="*/ 10800 w 21600"/>
                <a:gd name="T4" fmla="+- 0 10815 31"/>
                <a:gd name="T5" fmla="*/ 10815 h 21569"/>
                <a:gd name="T6" fmla="*/ 10800 w 21600"/>
                <a:gd name="T7" fmla="+- 0 10815 31"/>
                <a:gd name="T8" fmla="*/ 10815 h 21569"/>
                <a:gd name="T9" fmla="*/ 10800 w 21600"/>
                <a:gd name="T10" fmla="+- 0 10815 31"/>
                <a:gd name="T11" fmla="*/ 10815 h 21569"/>
              </a:gdLst>
              <a:ahLst/>
              <a:cxnLst>
                <a:cxn ang="0">
                  <a:pos x="T0" y="T2"/>
                </a:cxn>
                <a:cxn ang="0">
                  <a:pos x="T3" y="T5"/>
                </a:cxn>
                <a:cxn ang="0">
                  <a:pos x="T6" y="T8"/>
                </a:cxn>
                <a:cxn ang="0">
                  <a:pos x="T9" y="T11"/>
                </a:cxn>
              </a:cxnLst>
              <a:rect l="0" t="0" r="r" b="b"/>
              <a:pathLst>
                <a:path w="21600" h="21569">
                  <a:moveTo>
                    <a:pt x="8834" y="3281"/>
                  </a:moveTo>
                  <a:cubicBezTo>
                    <a:pt x="9202" y="2821"/>
                    <a:pt x="9519" y="2655"/>
                    <a:pt x="9780" y="2779"/>
                  </a:cubicBezTo>
                  <a:cubicBezTo>
                    <a:pt x="10042" y="2906"/>
                    <a:pt x="10176" y="3295"/>
                    <a:pt x="10176" y="3941"/>
                  </a:cubicBezTo>
                  <a:lnTo>
                    <a:pt x="10176" y="17610"/>
                  </a:lnTo>
                  <a:cubicBezTo>
                    <a:pt x="10176" y="18259"/>
                    <a:pt x="10044" y="18646"/>
                    <a:pt x="9788" y="18770"/>
                  </a:cubicBezTo>
                  <a:cubicBezTo>
                    <a:pt x="9529" y="18897"/>
                    <a:pt x="9211" y="18733"/>
                    <a:pt x="8834" y="18270"/>
                  </a:cubicBezTo>
                  <a:lnTo>
                    <a:pt x="5172" y="13869"/>
                  </a:lnTo>
                  <a:lnTo>
                    <a:pt x="440" y="13869"/>
                  </a:lnTo>
                  <a:cubicBezTo>
                    <a:pt x="320" y="13869"/>
                    <a:pt x="218" y="13818"/>
                    <a:pt x="129" y="13720"/>
                  </a:cubicBezTo>
                  <a:cubicBezTo>
                    <a:pt x="44" y="13624"/>
                    <a:pt x="0" y="13497"/>
                    <a:pt x="0" y="13342"/>
                  </a:cubicBezTo>
                  <a:lnTo>
                    <a:pt x="0" y="8210"/>
                  </a:lnTo>
                  <a:cubicBezTo>
                    <a:pt x="0" y="8066"/>
                    <a:pt x="44" y="7942"/>
                    <a:pt x="129" y="7838"/>
                  </a:cubicBezTo>
                  <a:cubicBezTo>
                    <a:pt x="218" y="7736"/>
                    <a:pt x="320" y="7685"/>
                    <a:pt x="440" y="7685"/>
                  </a:cubicBezTo>
                  <a:lnTo>
                    <a:pt x="5172" y="7685"/>
                  </a:lnTo>
                  <a:lnTo>
                    <a:pt x="8834" y="3281"/>
                  </a:lnTo>
                  <a:close/>
                  <a:moveTo>
                    <a:pt x="12002" y="5239"/>
                  </a:moveTo>
                  <a:cubicBezTo>
                    <a:pt x="12221" y="5095"/>
                    <a:pt x="12445" y="5061"/>
                    <a:pt x="12682" y="5132"/>
                  </a:cubicBezTo>
                  <a:cubicBezTo>
                    <a:pt x="12920" y="5205"/>
                    <a:pt x="13104" y="5369"/>
                    <a:pt x="13228" y="5631"/>
                  </a:cubicBezTo>
                  <a:cubicBezTo>
                    <a:pt x="14010" y="7270"/>
                    <a:pt x="14400" y="8983"/>
                    <a:pt x="14400" y="10774"/>
                  </a:cubicBezTo>
                  <a:cubicBezTo>
                    <a:pt x="14400" y="12588"/>
                    <a:pt x="14010" y="14301"/>
                    <a:pt x="13228" y="15920"/>
                  </a:cubicBezTo>
                  <a:cubicBezTo>
                    <a:pt x="13056" y="16290"/>
                    <a:pt x="12793" y="16476"/>
                    <a:pt x="12440" y="16476"/>
                  </a:cubicBezTo>
                  <a:cubicBezTo>
                    <a:pt x="12292" y="16476"/>
                    <a:pt x="12143" y="16423"/>
                    <a:pt x="12000" y="16313"/>
                  </a:cubicBezTo>
                  <a:cubicBezTo>
                    <a:pt x="11781" y="16169"/>
                    <a:pt x="11640" y="15954"/>
                    <a:pt x="11571" y="15666"/>
                  </a:cubicBezTo>
                  <a:cubicBezTo>
                    <a:pt x="11503" y="15376"/>
                    <a:pt x="11529" y="15102"/>
                    <a:pt x="11649" y="14843"/>
                  </a:cubicBezTo>
                  <a:cubicBezTo>
                    <a:pt x="12280" y="13536"/>
                    <a:pt x="12595" y="12179"/>
                    <a:pt x="12595" y="10774"/>
                  </a:cubicBezTo>
                  <a:cubicBezTo>
                    <a:pt x="12595" y="9372"/>
                    <a:pt x="12277" y="8018"/>
                    <a:pt x="11649" y="6712"/>
                  </a:cubicBezTo>
                  <a:cubicBezTo>
                    <a:pt x="11529" y="6449"/>
                    <a:pt x="11503" y="6173"/>
                    <a:pt x="11571" y="5888"/>
                  </a:cubicBezTo>
                  <a:cubicBezTo>
                    <a:pt x="11642" y="5600"/>
                    <a:pt x="11783" y="5383"/>
                    <a:pt x="12002" y="5239"/>
                  </a:cubicBezTo>
                  <a:moveTo>
                    <a:pt x="16137" y="3038"/>
                  </a:moveTo>
                  <a:cubicBezTo>
                    <a:pt x="16754" y="4218"/>
                    <a:pt x="17217" y="5456"/>
                    <a:pt x="17528" y="6751"/>
                  </a:cubicBezTo>
                  <a:cubicBezTo>
                    <a:pt x="17841" y="8046"/>
                    <a:pt x="17996" y="9392"/>
                    <a:pt x="17996" y="10774"/>
                  </a:cubicBezTo>
                  <a:cubicBezTo>
                    <a:pt x="17996" y="13559"/>
                    <a:pt x="17368" y="16140"/>
                    <a:pt x="16114" y="18516"/>
                  </a:cubicBezTo>
                  <a:cubicBezTo>
                    <a:pt x="16038" y="18677"/>
                    <a:pt x="15930" y="18804"/>
                    <a:pt x="15786" y="18886"/>
                  </a:cubicBezTo>
                  <a:cubicBezTo>
                    <a:pt x="15643" y="18976"/>
                    <a:pt x="15504" y="19015"/>
                    <a:pt x="15370" y="19015"/>
                  </a:cubicBezTo>
                  <a:cubicBezTo>
                    <a:pt x="15182" y="19015"/>
                    <a:pt x="15022" y="18962"/>
                    <a:pt x="14885" y="18855"/>
                  </a:cubicBezTo>
                  <a:cubicBezTo>
                    <a:pt x="14666" y="18711"/>
                    <a:pt x="14534" y="18490"/>
                    <a:pt x="14478" y="18192"/>
                  </a:cubicBezTo>
                  <a:cubicBezTo>
                    <a:pt x="14426" y="17895"/>
                    <a:pt x="14466" y="17616"/>
                    <a:pt x="14603" y="17354"/>
                  </a:cubicBezTo>
                  <a:cubicBezTo>
                    <a:pt x="15662" y="15328"/>
                    <a:pt x="16196" y="13136"/>
                    <a:pt x="16203" y="10775"/>
                  </a:cubicBezTo>
                  <a:cubicBezTo>
                    <a:pt x="16203" y="8416"/>
                    <a:pt x="15669" y="6224"/>
                    <a:pt x="14603" y="4198"/>
                  </a:cubicBezTo>
                  <a:cubicBezTo>
                    <a:pt x="14466" y="3936"/>
                    <a:pt x="14426" y="3659"/>
                    <a:pt x="14478" y="3363"/>
                  </a:cubicBezTo>
                  <a:cubicBezTo>
                    <a:pt x="14532" y="3067"/>
                    <a:pt x="14666" y="2847"/>
                    <a:pt x="14885" y="2700"/>
                  </a:cubicBezTo>
                  <a:cubicBezTo>
                    <a:pt x="15104" y="2536"/>
                    <a:pt x="15330" y="2488"/>
                    <a:pt x="15572" y="2551"/>
                  </a:cubicBezTo>
                  <a:cubicBezTo>
                    <a:pt x="15812" y="2615"/>
                    <a:pt x="16001" y="2776"/>
                    <a:pt x="16137" y="3038"/>
                  </a:cubicBezTo>
                  <a:moveTo>
                    <a:pt x="18999" y="460"/>
                  </a:moveTo>
                  <a:cubicBezTo>
                    <a:pt x="19863" y="2026"/>
                    <a:pt x="20517" y="3676"/>
                    <a:pt x="20948" y="5408"/>
                  </a:cubicBezTo>
                  <a:cubicBezTo>
                    <a:pt x="21385" y="7141"/>
                    <a:pt x="21599" y="8929"/>
                    <a:pt x="21599" y="10774"/>
                  </a:cubicBezTo>
                  <a:cubicBezTo>
                    <a:pt x="21599" y="12622"/>
                    <a:pt x="21381" y="14411"/>
                    <a:pt x="20943" y="16146"/>
                  </a:cubicBezTo>
                  <a:cubicBezTo>
                    <a:pt x="20500" y="17878"/>
                    <a:pt x="19856" y="19520"/>
                    <a:pt x="18999" y="21069"/>
                  </a:cubicBezTo>
                  <a:cubicBezTo>
                    <a:pt x="18924" y="21230"/>
                    <a:pt x="18815" y="21354"/>
                    <a:pt x="18672" y="21442"/>
                  </a:cubicBezTo>
                  <a:cubicBezTo>
                    <a:pt x="18528" y="21526"/>
                    <a:pt x="18389" y="21569"/>
                    <a:pt x="18253" y="21569"/>
                  </a:cubicBezTo>
                  <a:cubicBezTo>
                    <a:pt x="18067" y="21569"/>
                    <a:pt x="17898" y="21509"/>
                    <a:pt x="17747" y="21394"/>
                  </a:cubicBezTo>
                  <a:cubicBezTo>
                    <a:pt x="17528" y="21230"/>
                    <a:pt x="17399" y="21001"/>
                    <a:pt x="17352" y="20705"/>
                  </a:cubicBezTo>
                  <a:cubicBezTo>
                    <a:pt x="17307" y="20406"/>
                    <a:pt x="17352" y="20144"/>
                    <a:pt x="17488" y="19907"/>
                  </a:cubicBezTo>
                  <a:cubicBezTo>
                    <a:pt x="18239" y="18519"/>
                    <a:pt x="18811" y="17057"/>
                    <a:pt x="19206" y="15517"/>
                  </a:cubicBezTo>
                  <a:cubicBezTo>
                    <a:pt x="19599" y="13976"/>
                    <a:pt x="19797" y="12396"/>
                    <a:pt x="19797" y="10774"/>
                  </a:cubicBezTo>
                  <a:cubicBezTo>
                    <a:pt x="19797" y="9155"/>
                    <a:pt x="19601" y="7575"/>
                    <a:pt x="19211" y="6037"/>
                  </a:cubicBezTo>
                  <a:cubicBezTo>
                    <a:pt x="18820" y="4497"/>
                    <a:pt x="18246" y="3044"/>
                    <a:pt x="17488" y="1673"/>
                  </a:cubicBezTo>
                  <a:cubicBezTo>
                    <a:pt x="17352" y="1413"/>
                    <a:pt x="17309" y="1137"/>
                    <a:pt x="17352" y="843"/>
                  </a:cubicBezTo>
                  <a:cubicBezTo>
                    <a:pt x="17399" y="550"/>
                    <a:pt x="17528" y="321"/>
                    <a:pt x="17747" y="163"/>
                  </a:cubicBezTo>
                  <a:cubicBezTo>
                    <a:pt x="17968" y="16"/>
                    <a:pt x="18192" y="-31"/>
                    <a:pt x="18434" y="19"/>
                  </a:cubicBezTo>
                  <a:cubicBezTo>
                    <a:pt x="18677" y="68"/>
                    <a:pt x="18862" y="214"/>
                    <a:pt x="18999" y="460"/>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0" name="AutoShape 133"/>
            <p:cNvSpPr/>
            <p:nvPr/>
          </p:nvSpPr>
          <p:spPr bwMode="auto">
            <a:xfrm>
              <a:off x="10178817" y="4826337"/>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8" y="0"/>
                  </a:moveTo>
                  <a:cubicBezTo>
                    <a:pt x="11055" y="0"/>
                    <a:pt x="11283" y="97"/>
                    <a:pt x="11476" y="293"/>
                  </a:cubicBezTo>
                  <a:cubicBezTo>
                    <a:pt x="11667" y="495"/>
                    <a:pt x="11830" y="714"/>
                    <a:pt x="11957" y="964"/>
                  </a:cubicBezTo>
                  <a:lnTo>
                    <a:pt x="21320" y="19313"/>
                  </a:lnTo>
                  <a:cubicBezTo>
                    <a:pt x="21401" y="19460"/>
                    <a:pt x="21470" y="19615"/>
                    <a:pt x="21518" y="19785"/>
                  </a:cubicBezTo>
                  <a:cubicBezTo>
                    <a:pt x="21574" y="19958"/>
                    <a:pt x="21599" y="20139"/>
                    <a:pt x="21599" y="20329"/>
                  </a:cubicBezTo>
                  <a:cubicBezTo>
                    <a:pt x="21599" y="20782"/>
                    <a:pt x="21445" y="21107"/>
                    <a:pt x="21137" y="21303"/>
                  </a:cubicBezTo>
                  <a:cubicBezTo>
                    <a:pt x="20830" y="21501"/>
                    <a:pt x="20500" y="21599"/>
                    <a:pt x="20152" y="21599"/>
                  </a:cubicBezTo>
                  <a:lnTo>
                    <a:pt x="1447" y="21599"/>
                  </a:lnTo>
                  <a:cubicBezTo>
                    <a:pt x="1099" y="21599"/>
                    <a:pt x="772" y="21502"/>
                    <a:pt x="462" y="21303"/>
                  </a:cubicBezTo>
                  <a:cubicBezTo>
                    <a:pt x="154" y="21107"/>
                    <a:pt x="0" y="20782"/>
                    <a:pt x="0" y="20329"/>
                  </a:cubicBezTo>
                  <a:cubicBezTo>
                    <a:pt x="0" y="20148"/>
                    <a:pt x="25" y="19967"/>
                    <a:pt x="71" y="19794"/>
                  </a:cubicBezTo>
                  <a:cubicBezTo>
                    <a:pt x="121" y="19618"/>
                    <a:pt x="190" y="19460"/>
                    <a:pt x="279" y="19313"/>
                  </a:cubicBezTo>
                  <a:lnTo>
                    <a:pt x="9620" y="964"/>
                  </a:lnTo>
                  <a:cubicBezTo>
                    <a:pt x="9749" y="714"/>
                    <a:pt x="9907" y="495"/>
                    <a:pt x="10097" y="293"/>
                  </a:cubicBezTo>
                  <a:cubicBezTo>
                    <a:pt x="10290" y="97"/>
                    <a:pt x="10519" y="0"/>
                    <a:pt x="10788" y="0"/>
                  </a:cubicBezTo>
                  <a:moveTo>
                    <a:pt x="11629" y="15452"/>
                  </a:moveTo>
                  <a:cubicBezTo>
                    <a:pt x="11741" y="15452"/>
                    <a:pt x="11840" y="15402"/>
                    <a:pt x="11926" y="15308"/>
                  </a:cubicBezTo>
                  <a:cubicBezTo>
                    <a:pt x="12010" y="15210"/>
                    <a:pt x="12053" y="15097"/>
                    <a:pt x="12053" y="14971"/>
                  </a:cubicBezTo>
                  <a:lnTo>
                    <a:pt x="12236" y="6243"/>
                  </a:lnTo>
                  <a:cubicBezTo>
                    <a:pt x="12236" y="6113"/>
                    <a:pt x="12190" y="6001"/>
                    <a:pt x="12106" y="5906"/>
                  </a:cubicBezTo>
                  <a:cubicBezTo>
                    <a:pt x="12023" y="5808"/>
                    <a:pt x="11924" y="5762"/>
                    <a:pt x="11809" y="5762"/>
                  </a:cubicBezTo>
                  <a:lnTo>
                    <a:pt x="9790" y="5762"/>
                  </a:lnTo>
                  <a:cubicBezTo>
                    <a:pt x="9663" y="5762"/>
                    <a:pt x="9553" y="5808"/>
                    <a:pt x="9480" y="5906"/>
                  </a:cubicBezTo>
                  <a:cubicBezTo>
                    <a:pt x="9404" y="6001"/>
                    <a:pt x="9366" y="6113"/>
                    <a:pt x="9366" y="6243"/>
                  </a:cubicBezTo>
                  <a:lnTo>
                    <a:pt x="9513" y="14971"/>
                  </a:lnTo>
                  <a:cubicBezTo>
                    <a:pt x="9513" y="15097"/>
                    <a:pt x="9556" y="15210"/>
                    <a:pt x="9640" y="15308"/>
                  </a:cubicBezTo>
                  <a:cubicBezTo>
                    <a:pt x="9724" y="15403"/>
                    <a:pt x="9823" y="15452"/>
                    <a:pt x="9937" y="15452"/>
                  </a:cubicBezTo>
                  <a:lnTo>
                    <a:pt x="11629" y="15452"/>
                  </a:lnTo>
                  <a:close/>
                  <a:moveTo>
                    <a:pt x="12150" y="17257"/>
                  </a:moveTo>
                  <a:cubicBezTo>
                    <a:pt x="12150" y="17110"/>
                    <a:pt x="12114" y="16989"/>
                    <a:pt x="12040" y="16891"/>
                  </a:cubicBezTo>
                  <a:cubicBezTo>
                    <a:pt x="11969" y="16796"/>
                    <a:pt x="11868" y="16747"/>
                    <a:pt x="11738" y="16747"/>
                  </a:cubicBezTo>
                  <a:lnTo>
                    <a:pt x="9866" y="16747"/>
                  </a:lnTo>
                  <a:cubicBezTo>
                    <a:pt x="9752" y="16747"/>
                    <a:pt x="9653" y="16793"/>
                    <a:pt x="9569" y="16886"/>
                  </a:cubicBezTo>
                  <a:cubicBezTo>
                    <a:pt x="9482" y="16978"/>
                    <a:pt x="9439" y="17102"/>
                    <a:pt x="9439" y="17257"/>
                  </a:cubicBezTo>
                  <a:lnTo>
                    <a:pt x="9439" y="19284"/>
                  </a:lnTo>
                  <a:cubicBezTo>
                    <a:pt x="9439" y="19431"/>
                    <a:pt x="9482" y="19549"/>
                    <a:pt x="9569" y="19636"/>
                  </a:cubicBezTo>
                  <a:cubicBezTo>
                    <a:pt x="9653" y="19722"/>
                    <a:pt x="9752" y="19765"/>
                    <a:pt x="9866" y="19765"/>
                  </a:cubicBezTo>
                  <a:lnTo>
                    <a:pt x="11738" y="19765"/>
                  </a:lnTo>
                  <a:cubicBezTo>
                    <a:pt x="12020" y="19765"/>
                    <a:pt x="12160" y="19604"/>
                    <a:pt x="12150" y="19284"/>
                  </a:cubicBezTo>
                  <a:lnTo>
                    <a:pt x="12150" y="17257"/>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1" name="AutoShape 134"/>
            <p:cNvSpPr/>
            <p:nvPr/>
          </p:nvSpPr>
          <p:spPr bwMode="auto">
            <a:xfrm>
              <a:off x="10704926" y="4431467"/>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52"/>
                  </a:moveTo>
                  <a:cubicBezTo>
                    <a:pt x="21509" y="7979"/>
                    <a:pt x="21282" y="8750"/>
                    <a:pt x="20914" y="9461"/>
                  </a:cubicBezTo>
                  <a:cubicBezTo>
                    <a:pt x="20549" y="10173"/>
                    <a:pt x="20079" y="10791"/>
                    <a:pt x="19504" y="11311"/>
                  </a:cubicBezTo>
                  <a:cubicBezTo>
                    <a:pt x="18932" y="11836"/>
                    <a:pt x="18276" y="12245"/>
                    <a:pt x="17542" y="12545"/>
                  </a:cubicBezTo>
                  <a:cubicBezTo>
                    <a:pt x="16803" y="12838"/>
                    <a:pt x="16016" y="12988"/>
                    <a:pt x="15175" y="12988"/>
                  </a:cubicBezTo>
                  <a:cubicBezTo>
                    <a:pt x="14626" y="12988"/>
                    <a:pt x="14048" y="12914"/>
                    <a:pt x="13457" y="12759"/>
                  </a:cubicBezTo>
                  <a:lnTo>
                    <a:pt x="5243" y="20964"/>
                  </a:lnTo>
                  <a:cubicBezTo>
                    <a:pt x="4818" y="21385"/>
                    <a:pt x="4312" y="21599"/>
                    <a:pt x="3725" y="21599"/>
                  </a:cubicBezTo>
                  <a:cubicBezTo>
                    <a:pt x="3111" y="21599"/>
                    <a:pt x="2593" y="21388"/>
                    <a:pt x="2165" y="20964"/>
                  </a:cubicBezTo>
                  <a:cubicBezTo>
                    <a:pt x="1959" y="20758"/>
                    <a:pt x="1729" y="20544"/>
                    <a:pt x="1483" y="20320"/>
                  </a:cubicBezTo>
                  <a:cubicBezTo>
                    <a:pt x="1234" y="20100"/>
                    <a:pt x="999" y="19866"/>
                    <a:pt x="778" y="19617"/>
                  </a:cubicBezTo>
                  <a:cubicBezTo>
                    <a:pt x="557" y="19369"/>
                    <a:pt x="370" y="19106"/>
                    <a:pt x="223" y="18827"/>
                  </a:cubicBezTo>
                  <a:cubicBezTo>
                    <a:pt x="73" y="18547"/>
                    <a:pt x="0" y="18242"/>
                    <a:pt x="0" y="17909"/>
                  </a:cubicBezTo>
                  <a:cubicBezTo>
                    <a:pt x="0" y="17613"/>
                    <a:pt x="56" y="17330"/>
                    <a:pt x="169" y="17062"/>
                  </a:cubicBezTo>
                  <a:cubicBezTo>
                    <a:pt x="283" y="16797"/>
                    <a:pt x="438" y="16565"/>
                    <a:pt x="637" y="16367"/>
                  </a:cubicBezTo>
                  <a:lnTo>
                    <a:pt x="8893" y="8134"/>
                  </a:lnTo>
                  <a:cubicBezTo>
                    <a:pt x="8743" y="7541"/>
                    <a:pt x="8669" y="6993"/>
                    <a:pt x="8660" y="6485"/>
                  </a:cubicBezTo>
                  <a:cubicBezTo>
                    <a:pt x="8660" y="5604"/>
                    <a:pt x="8833" y="4766"/>
                    <a:pt x="9176" y="3964"/>
                  </a:cubicBezTo>
                  <a:cubicBezTo>
                    <a:pt x="9521" y="3168"/>
                    <a:pt x="9983" y="2479"/>
                    <a:pt x="10566" y="1897"/>
                  </a:cubicBezTo>
                  <a:cubicBezTo>
                    <a:pt x="11149" y="1315"/>
                    <a:pt x="11831" y="855"/>
                    <a:pt x="12621" y="513"/>
                  </a:cubicBezTo>
                  <a:cubicBezTo>
                    <a:pt x="13406" y="172"/>
                    <a:pt x="14241" y="0"/>
                    <a:pt x="15130" y="0"/>
                  </a:cubicBezTo>
                  <a:cubicBezTo>
                    <a:pt x="15979" y="0"/>
                    <a:pt x="16798" y="160"/>
                    <a:pt x="17588" y="485"/>
                  </a:cubicBezTo>
                  <a:cubicBezTo>
                    <a:pt x="18377" y="813"/>
                    <a:pt x="19077" y="1264"/>
                    <a:pt x="19683" y="1849"/>
                  </a:cubicBezTo>
                  <a:lnTo>
                    <a:pt x="13692" y="4037"/>
                  </a:lnTo>
                  <a:lnTo>
                    <a:pt x="13108" y="7228"/>
                  </a:lnTo>
                  <a:lnTo>
                    <a:pt x="15603" y="9295"/>
                  </a:lnTo>
                  <a:lnTo>
                    <a:pt x="21599" y="7152"/>
                  </a:lnTo>
                  <a:close/>
                  <a:moveTo>
                    <a:pt x="3720" y="18991"/>
                  </a:moveTo>
                  <a:cubicBezTo>
                    <a:pt x="4017" y="18991"/>
                    <a:pt x="4269" y="18886"/>
                    <a:pt x="4479" y="18674"/>
                  </a:cubicBezTo>
                  <a:cubicBezTo>
                    <a:pt x="4688" y="18462"/>
                    <a:pt x="4790" y="18208"/>
                    <a:pt x="4790" y="17909"/>
                  </a:cubicBezTo>
                  <a:cubicBezTo>
                    <a:pt x="4790" y="17593"/>
                    <a:pt x="4685" y="17333"/>
                    <a:pt x="4473" y="17133"/>
                  </a:cubicBezTo>
                  <a:cubicBezTo>
                    <a:pt x="4261" y="16929"/>
                    <a:pt x="4009" y="16830"/>
                    <a:pt x="3720" y="16830"/>
                  </a:cubicBezTo>
                  <a:cubicBezTo>
                    <a:pt x="3403" y="16830"/>
                    <a:pt x="3145" y="16935"/>
                    <a:pt x="2941" y="17138"/>
                  </a:cubicBezTo>
                  <a:cubicBezTo>
                    <a:pt x="2737" y="17347"/>
                    <a:pt x="2638" y="17604"/>
                    <a:pt x="2638" y="17909"/>
                  </a:cubicBezTo>
                  <a:cubicBezTo>
                    <a:pt x="2638" y="18206"/>
                    <a:pt x="2737" y="18460"/>
                    <a:pt x="2941" y="18674"/>
                  </a:cubicBezTo>
                  <a:cubicBezTo>
                    <a:pt x="3145" y="18889"/>
                    <a:pt x="3403" y="18991"/>
                    <a:pt x="3720" y="18991"/>
                  </a:cubicBezTo>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2" name="AutoShape 135"/>
            <p:cNvSpPr/>
            <p:nvPr/>
          </p:nvSpPr>
          <p:spPr bwMode="auto">
            <a:xfrm>
              <a:off x="10704926" y="4825533"/>
              <a:ext cx="205801" cy="199878"/>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45"/>
                  </a:lnTo>
                  <a:cubicBezTo>
                    <a:pt x="19907" y="21512"/>
                    <a:pt x="19687" y="21594"/>
                    <a:pt x="19438" y="21594"/>
                  </a:cubicBezTo>
                  <a:cubicBezTo>
                    <a:pt x="19184" y="21600"/>
                    <a:pt x="18978" y="21518"/>
                    <a:pt x="18814" y="21345"/>
                  </a:cubicBezTo>
                  <a:lnTo>
                    <a:pt x="13960" y="16508"/>
                  </a:lnTo>
                  <a:cubicBezTo>
                    <a:pt x="13256" y="16982"/>
                    <a:pt x="12485" y="17347"/>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21"/>
                  </a:cubicBezTo>
                  <a:cubicBezTo>
                    <a:pt x="231" y="11428"/>
                    <a:pt x="0" y="10253"/>
                    <a:pt x="0" y="9002"/>
                  </a:cubicBezTo>
                  <a:cubicBezTo>
                    <a:pt x="0" y="7765"/>
                    <a:pt x="231" y="6607"/>
                    <a:pt x="700" y="5517"/>
                  </a:cubicBezTo>
                  <a:cubicBezTo>
                    <a:pt x="1169" y="4427"/>
                    <a:pt x="1819" y="3470"/>
                    <a:pt x="2644" y="2648"/>
                  </a:cubicBezTo>
                  <a:cubicBezTo>
                    <a:pt x="3469" y="1832"/>
                    <a:pt x="4424" y="1180"/>
                    <a:pt x="5512" y="711"/>
                  </a:cubicBezTo>
                  <a:cubicBezTo>
                    <a:pt x="6600" y="237"/>
                    <a:pt x="7764" y="0"/>
                    <a:pt x="9007" y="0"/>
                  </a:cubicBezTo>
                  <a:cubicBezTo>
                    <a:pt x="10244" y="0"/>
                    <a:pt x="11411" y="237"/>
                    <a:pt x="12510" y="711"/>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90"/>
                    <a:pt x="16991" y="13261"/>
                    <a:pt x="16514" y="13949"/>
                  </a:cubicBezTo>
                  <a:lnTo>
                    <a:pt x="21357" y="18804"/>
                  </a:lnTo>
                  <a:close/>
                  <a:moveTo>
                    <a:pt x="3596" y="9005"/>
                  </a:moveTo>
                  <a:cubicBezTo>
                    <a:pt x="3596" y="9768"/>
                    <a:pt x="3746" y="10468"/>
                    <a:pt x="4028" y="11123"/>
                  </a:cubicBezTo>
                  <a:cubicBezTo>
                    <a:pt x="4319" y="11772"/>
                    <a:pt x="4704" y="12343"/>
                    <a:pt x="5193" y="12829"/>
                  </a:cubicBezTo>
                  <a:cubicBezTo>
                    <a:pt x="5678" y="13309"/>
                    <a:pt x="6252" y="13696"/>
                    <a:pt x="6910" y="13975"/>
                  </a:cubicBezTo>
                  <a:cubicBezTo>
                    <a:pt x="7566" y="14263"/>
                    <a:pt x="8264" y="14399"/>
                    <a:pt x="9004" y="14399"/>
                  </a:cubicBezTo>
                  <a:cubicBezTo>
                    <a:pt x="9747" y="14399"/>
                    <a:pt x="10448" y="14260"/>
                    <a:pt x="11109" y="13975"/>
                  </a:cubicBezTo>
                  <a:cubicBezTo>
                    <a:pt x="11770" y="13693"/>
                    <a:pt x="12341" y="13309"/>
                    <a:pt x="12818" y="12829"/>
                  </a:cubicBezTo>
                  <a:cubicBezTo>
                    <a:pt x="13296" y="12343"/>
                    <a:pt x="13680" y="11775"/>
                    <a:pt x="13965" y="11123"/>
                  </a:cubicBezTo>
                  <a:cubicBezTo>
                    <a:pt x="14256" y="10468"/>
                    <a:pt x="14398" y="9768"/>
                    <a:pt x="14398" y="9005"/>
                  </a:cubicBezTo>
                  <a:cubicBezTo>
                    <a:pt x="14398" y="8265"/>
                    <a:pt x="14254" y="7570"/>
                    <a:pt x="13965" y="6921"/>
                  </a:cubicBezTo>
                  <a:cubicBezTo>
                    <a:pt x="13677" y="6266"/>
                    <a:pt x="13296" y="5690"/>
                    <a:pt x="12818" y="5201"/>
                  </a:cubicBezTo>
                  <a:cubicBezTo>
                    <a:pt x="12338" y="4710"/>
                    <a:pt x="11770" y="4323"/>
                    <a:pt x="11109" y="4044"/>
                  </a:cubicBezTo>
                  <a:cubicBezTo>
                    <a:pt x="10448" y="3756"/>
                    <a:pt x="9747" y="3614"/>
                    <a:pt x="9004" y="3614"/>
                  </a:cubicBezTo>
                  <a:cubicBezTo>
                    <a:pt x="8264" y="3614"/>
                    <a:pt x="7566" y="3758"/>
                    <a:pt x="6910" y="4044"/>
                  </a:cubicBezTo>
                  <a:cubicBezTo>
                    <a:pt x="6252" y="4326"/>
                    <a:pt x="5676" y="4710"/>
                    <a:pt x="5193" y="5201"/>
                  </a:cubicBezTo>
                  <a:cubicBezTo>
                    <a:pt x="4704" y="5693"/>
                    <a:pt x="4317" y="6266"/>
                    <a:pt x="4028" y="6921"/>
                  </a:cubicBezTo>
                  <a:cubicBezTo>
                    <a:pt x="3746" y="7570"/>
                    <a:pt x="3596" y="8265"/>
                    <a:pt x="3596" y="9005"/>
                  </a:cubicBezTo>
                  <a:moveTo>
                    <a:pt x="12160" y="8115"/>
                  </a:moveTo>
                  <a:cubicBezTo>
                    <a:pt x="12454" y="8115"/>
                    <a:pt x="12604" y="8260"/>
                    <a:pt x="12604" y="8556"/>
                  </a:cubicBezTo>
                  <a:lnTo>
                    <a:pt x="12604" y="9448"/>
                  </a:lnTo>
                  <a:cubicBezTo>
                    <a:pt x="12604" y="9575"/>
                    <a:pt x="12561" y="9685"/>
                    <a:pt x="12476" y="9773"/>
                  </a:cubicBezTo>
                  <a:cubicBezTo>
                    <a:pt x="12392" y="9861"/>
                    <a:pt x="12284" y="9911"/>
                    <a:pt x="12160" y="9911"/>
                  </a:cubicBezTo>
                  <a:lnTo>
                    <a:pt x="9914" y="9911"/>
                  </a:lnTo>
                  <a:lnTo>
                    <a:pt x="9914" y="12151"/>
                  </a:lnTo>
                  <a:cubicBezTo>
                    <a:pt x="9914" y="12278"/>
                    <a:pt x="9866" y="12388"/>
                    <a:pt x="9778" y="12470"/>
                  </a:cubicBezTo>
                  <a:cubicBezTo>
                    <a:pt x="9688" y="12557"/>
                    <a:pt x="9575" y="12597"/>
                    <a:pt x="9439" y="12597"/>
                  </a:cubicBezTo>
                  <a:lnTo>
                    <a:pt x="8560" y="12597"/>
                  </a:lnTo>
                  <a:cubicBezTo>
                    <a:pt x="8264" y="12597"/>
                    <a:pt x="8114" y="12447"/>
                    <a:pt x="8114" y="12151"/>
                  </a:cubicBezTo>
                  <a:lnTo>
                    <a:pt x="8114" y="9911"/>
                  </a:lnTo>
                  <a:lnTo>
                    <a:pt x="5840" y="9911"/>
                  </a:lnTo>
                  <a:cubicBezTo>
                    <a:pt x="5712" y="9911"/>
                    <a:pt x="5608" y="9860"/>
                    <a:pt x="5523" y="9773"/>
                  </a:cubicBezTo>
                  <a:cubicBezTo>
                    <a:pt x="5438" y="9685"/>
                    <a:pt x="5393" y="9575"/>
                    <a:pt x="5393" y="9448"/>
                  </a:cubicBezTo>
                  <a:lnTo>
                    <a:pt x="5393" y="8556"/>
                  </a:lnTo>
                  <a:cubicBezTo>
                    <a:pt x="5393" y="8259"/>
                    <a:pt x="5543" y="8115"/>
                    <a:pt x="5840" y="8115"/>
                  </a:cubicBezTo>
                  <a:lnTo>
                    <a:pt x="8114" y="8115"/>
                  </a:lnTo>
                  <a:lnTo>
                    <a:pt x="8114" y="5842"/>
                  </a:lnTo>
                  <a:cubicBezTo>
                    <a:pt x="8114" y="5546"/>
                    <a:pt x="8264" y="5402"/>
                    <a:pt x="8560" y="5407"/>
                  </a:cubicBezTo>
                  <a:lnTo>
                    <a:pt x="9439" y="5407"/>
                  </a:lnTo>
                  <a:cubicBezTo>
                    <a:pt x="9566" y="5407"/>
                    <a:pt x="9676" y="5452"/>
                    <a:pt x="9770" y="5529"/>
                  </a:cubicBezTo>
                  <a:cubicBezTo>
                    <a:pt x="9866" y="5611"/>
                    <a:pt x="9914" y="5715"/>
                    <a:pt x="9914" y="5842"/>
                  </a:cubicBezTo>
                  <a:lnTo>
                    <a:pt x="9914" y="8115"/>
                  </a:lnTo>
                  <a:lnTo>
                    <a:pt x="12160" y="8115"/>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sp>
          <p:nvSpPr>
            <p:cNvPr id="133" name="AutoShape 136"/>
            <p:cNvSpPr/>
            <p:nvPr/>
          </p:nvSpPr>
          <p:spPr bwMode="auto">
            <a:xfrm>
              <a:off x="6116963" y="4824730"/>
              <a:ext cx="204978" cy="199878"/>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51"/>
                  </a:lnTo>
                  <a:cubicBezTo>
                    <a:pt x="19907" y="21506"/>
                    <a:pt x="19687" y="21594"/>
                    <a:pt x="19438" y="21594"/>
                  </a:cubicBezTo>
                  <a:cubicBezTo>
                    <a:pt x="19184" y="21600"/>
                    <a:pt x="18978" y="21518"/>
                    <a:pt x="18814" y="21351"/>
                  </a:cubicBezTo>
                  <a:lnTo>
                    <a:pt x="13960" y="16508"/>
                  </a:lnTo>
                  <a:cubicBezTo>
                    <a:pt x="13256" y="16982"/>
                    <a:pt x="12485" y="17352"/>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15"/>
                  </a:cubicBezTo>
                  <a:cubicBezTo>
                    <a:pt x="231" y="11428"/>
                    <a:pt x="0" y="10253"/>
                    <a:pt x="0" y="9002"/>
                  </a:cubicBezTo>
                  <a:cubicBezTo>
                    <a:pt x="0" y="7765"/>
                    <a:pt x="231" y="6607"/>
                    <a:pt x="700" y="5517"/>
                  </a:cubicBezTo>
                  <a:cubicBezTo>
                    <a:pt x="1169" y="4427"/>
                    <a:pt x="1819" y="3470"/>
                    <a:pt x="2644" y="2648"/>
                  </a:cubicBezTo>
                  <a:cubicBezTo>
                    <a:pt x="3469" y="1832"/>
                    <a:pt x="4424" y="1180"/>
                    <a:pt x="5512" y="705"/>
                  </a:cubicBezTo>
                  <a:cubicBezTo>
                    <a:pt x="6600" y="237"/>
                    <a:pt x="7764" y="0"/>
                    <a:pt x="9007" y="0"/>
                  </a:cubicBezTo>
                  <a:cubicBezTo>
                    <a:pt x="10244" y="0"/>
                    <a:pt x="11411" y="237"/>
                    <a:pt x="12510" y="705"/>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89"/>
                    <a:pt x="16991" y="13260"/>
                    <a:pt x="16514" y="13949"/>
                  </a:cubicBezTo>
                  <a:lnTo>
                    <a:pt x="21357" y="18804"/>
                  </a:lnTo>
                  <a:close/>
                  <a:moveTo>
                    <a:pt x="3596" y="9002"/>
                  </a:moveTo>
                  <a:cubicBezTo>
                    <a:pt x="3596" y="9759"/>
                    <a:pt x="3746" y="10465"/>
                    <a:pt x="4028" y="11120"/>
                  </a:cubicBezTo>
                  <a:cubicBezTo>
                    <a:pt x="4319" y="11770"/>
                    <a:pt x="4704" y="12340"/>
                    <a:pt x="5193" y="12826"/>
                  </a:cubicBezTo>
                  <a:cubicBezTo>
                    <a:pt x="5678" y="13306"/>
                    <a:pt x="6252" y="13687"/>
                    <a:pt x="6910" y="13972"/>
                  </a:cubicBezTo>
                  <a:cubicBezTo>
                    <a:pt x="7566" y="14255"/>
                    <a:pt x="8264" y="14396"/>
                    <a:pt x="9004" y="14396"/>
                  </a:cubicBezTo>
                  <a:cubicBezTo>
                    <a:pt x="9747" y="14396"/>
                    <a:pt x="10448" y="14252"/>
                    <a:pt x="11109" y="13972"/>
                  </a:cubicBezTo>
                  <a:cubicBezTo>
                    <a:pt x="11770" y="13684"/>
                    <a:pt x="12341" y="13306"/>
                    <a:pt x="12818" y="12826"/>
                  </a:cubicBezTo>
                  <a:cubicBezTo>
                    <a:pt x="13296" y="12340"/>
                    <a:pt x="13680" y="11772"/>
                    <a:pt x="13965" y="11120"/>
                  </a:cubicBezTo>
                  <a:cubicBezTo>
                    <a:pt x="14256" y="10465"/>
                    <a:pt x="14398" y="9759"/>
                    <a:pt x="14398" y="9002"/>
                  </a:cubicBezTo>
                  <a:cubicBezTo>
                    <a:pt x="14398" y="8262"/>
                    <a:pt x="14254" y="7568"/>
                    <a:pt x="13965" y="6918"/>
                  </a:cubicBezTo>
                  <a:cubicBezTo>
                    <a:pt x="13677" y="6263"/>
                    <a:pt x="13296" y="5687"/>
                    <a:pt x="12818" y="5198"/>
                  </a:cubicBezTo>
                  <a:cubicBezTo>
                    <a:pt x="12338" y="4707"/>
                    <a:pt x="11770" y="4320"/>
                    <a:pt x="11109" y="4035"/>
                  </a:cubicBezTo>
                  <a:cubicBezTo>
                    <a:pt x="10448" y="3753"/>
                    <a:pt x="9747" y="3611"/>
                    <a:pt x="9004" y="3611"/>
                  </a:cubicBezTo>
                  <a:cubicBezTo>
                    <a:pt x="8264" y="3611"/>
                    <a:pt x="7566" y="3755"/>
                    <a:pt x="6910" y="4035"/>
                  </a:cubicBezTo>
                  <a:cubicBezTo>
                    <a:pt x="6252" y="4323"/>
                    <a:pt x="5676" y="4707"/>
                    <a:pt x="5193" y="5198"/>
                  </a:cubicBezTo>
                  <a:cubicBezTo>
                    <a:pt x="4704" y="5690"/>
                    <a:pt x="4317" y="6263"/>
                    <a:pt x="4028" y="6918"/>
                  </a:cubicBezTo>
                  <a:cubicBezTo>
                    <a:pt x="3746" y="7568"/>
                    <a:pt x="3596" y="8262"/>
                    <a:pt x="3596" y="9002"/>
                  </a:cubicBezTo>
                  <a:moveTo>
                    <a:pt x="12160" y="8110"/>
                  </a:moveTo>
                  <a:cubicBezTo>
                    <a:pt x="12454" y="8110"/>
                    <a:pt x="12604" y="8259"/>
                    <a:pt x="12604" y="8556"/>
                  </a:cubicBezTo>
                  <a:lnTo>
                    <a:pt x="12604" y="9448"/>
                  </a:lnTo>
                  <a:cubicBezTo>
                    <a:pt x="12604" y="9581"/>
                    <a:pt x="12561" y="9686"/>
                    <a:pt x="12476" y="9773"/>
                  </a:cubicBezTo>
                  <a:cubicBezTo>
                    <a:pt x="12392" y="9861"/>
                    <a:pt x="12284" y="9906"/>
                    <a:pt x="12160" y="9906"/>
                  </a:cubicBezTo>
                  <a:lnTo>
                    <a:pt x="5842" y="9906"/>
                  </a:lnTo>
                  <a:cubicBezTo>
                    <a:pt x="5715" y="9906"/>
                    <a:pt x="5611" y="9861"/>
                    <a:pt x="5526" y="9773"/>
                  </a:cubicBezTo>
                  <a:cubicBezTo>
                    <a:pt x="5441" y="9686"/>
                    <a:pt x="5396" y="9581"/>
                    <a:pt x="5396" y="9448"/>
                  </a:cubicBezTo>
                  <a:lnTo>
                    <a:pt x="5396" y="8556"/>
                  </a:lnTo>
                  <a:cubicBezTo>
                    <a:pt x="5396" y="8260"/>
                    <a:pt x="5546" y="8110"/>
                    <a:pt x="5842" y="8110"/>
                  </a:cubicBezTo>
                  <a:lnTo>
                    <a:pt x="12160" y="8110"/>
                  </a:lnTo>
                  <a:close/>
                </a:path>
              </a:pathLst>
            </a:custGeom>
            <a:solidFill>
              <a:schemeClr val="bg1"/>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228" y="217714"/>
            <a:ext cx="4088760" cy="830997"/>
          </a:xfrm>
          <a:prstGeom prst="rect">
            <a:avLst/>
          </a:prstGeom>
          <a:noFill/>
        </p:spPr>
        <p:txBody>
          <a:bodyPr wrap="square" rtlCol="0">
            <a:spAutoFit/>
          </a:bodyPr>
          <a:lstStyle/>
          <a:p>
            <a:r>
              <a:rPr lang="zh-CN" altLang="en-US" sz="2400" b="1" spc="300" dirty="0">
                <a:cs typeface="+mn-ea"/>
                <a:sym typeface="+mn-lt"/>
              </a:rPr>
              <a:t>一、背景介绍及相关工作</a:t>
            </a:r>
          </a:p>
          <a:p>
            <a:endParaRPr lang="zh-CN" altLang="en-US" sz="2400" b="1" spc="300" dirty="0">
              <a:cs typeface="+mn-ea"/>
              <a:sym typeface="+mn-lt"/>
            </a:endParaRPr>
          </a:p>
        </p:txBody>
      </p:sp>
      <p:sp>
        <p:nvSpPr>
          <p:cNvPr id="3" name="矩形 2"/>
          <p:cNvSpPr/>
          <p:nvPr/>
        </p:nvSpPr>
        <p:spPr>
          <a:xfrm>
            <a:off x="8082761" y="1843313"/>
            <a:ext cx="4107543" cy="38608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399809" y="2734346"/>
            <a:ext cx="3617711" cy="183967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zh-CN" altLang="en-US" dirty="0">
                <a:effectLst/>
                <a:ea typeface="Segoe UI Web (West European)"/>
              </a:rPr>
              <a:t>论文</a:t>
            </a:r>
            <a:r>
              <a:rPr lang="zh-CN" altLang="zh-CN" dirty="0">
                <a:effectLst/>
                <a:ea typeface="Segoe UI Web (West European)"/>
              </a:rPr>
              <a:t>提出了一种新的动态骨架模型，称为</a:t>
            </a:r>
            <a:r>
              <a:rPr lang="zh-CN" altLang="en-US" dirty="0">
                <a:effectLst/>
                <a:ea typeface="Segoe UI Web (West European)"/>
              </a:rPr>
              <a:t>时空</a:t>
            </a:r>
            <a:r>
              <a:rPr lang="zh-CN" altLang="zh-CN" dirty="0">
                <a:effectLst/>
                <a:ea typeface="Segoe UI Web (West European)"/>
              </a:rPr>
              <a:t>图卷积网络，通过自动从数据中学习空间和时间</a:t>
            </a:r>
            <a:r>
              <a:rPr lang="zh-CN" altLang="en-US" dirty="0">
                <a:effectLst/>
                <a:ea typeface="Segoe UI Web (West European)"/>
              </a:rPr>
              <a:t>的方法</a:t>
            </a:r>
            <a:r>
              <a:rPr lang="zh-CN" altLang="zh-CN" dirty="0">
                <a:effectLst/>
                <a:ea typeface="Segoe UI Web (West European)"/>
              </a:rPr>
              <a:t>来</a:t>
            </a:r>
            <a:r>
              <a:rPr lang="zh-CN" altLang="en-US" dirty="0">
                <a:effectLst/>
                <a:ea typeface="Segoe UI Web (West European)"/>
              </a:rPr>
              <a:t>突破</a:t>
            </a:r>
            <a:r>
              <a:rPr lang="zh-CN" altLang="zh-CN" dirty="0">
                <a:effectLst/>
                <a:ea typeface="Segoe UI Web (West European)"/>
              </a:rPr>
              <a:t>以前方法的限制。这种</a:t>
            </a:r>
            <a:r>
              <a:rPr lang="zh-CN" altLang="en-US" dirty="0">
                <a:effectLst/>
                <a:ea typeface="Segoe UI Web (West European)"/>
              </a:rPr>
              <a:t>网络模型</a:t>
            </a:r>
            <a:r>
              <a:rPr lang="zh-CN" altLang="zh-CN" dirty="0">
                <a:effectLst/>
                <a:ea typeface="Segoe UI Web (West European)"/>
              </a:rPr>
              <a:t>不仅具有更强的表现力，而且具有更强的泛化能力。</a:t>
            </a:r>
            <a:endParaRPr lang="en-US" altLang="zh-CN" dirty="0">
              <a:solidFill>
                <a:schemeClr val="bg1"/>
              </a:solidFill>
              <a:latin typeface="+mn-lt"/>
              <a:cs typeface="+mn-ea"/>
              <a:sym typeface="+mn-lt"/>
            </a:endParaRPr>
          </a:p>
        </p:txBody>
      </p:sp>
      <p:sp>
        <p:nvSpPr>
          <p:cNvPr id="5" name="矩形 4"/>
          <p:cNvSpPr/>
          <p:nvPr/>
        </p:nvSpPr>
        <p:spPr>
          <a:xfrm>
            <a:off x="8399809" y="2157204"/>
            <a:ext cx="1415772" cy="461665"/>
          </a:xfrm>
          <a:prstGeom prst="rect">
            <a:avLst/>
          </a:prstGeom>
        </p:spPr>
        <p:txBody>
          <a:bodyPr wrap="none">
            <a:spAutoFit/>
          </a:bodyPr>
          <a:lstStyle/>
          <a:p>
            <a:r>
              <a:rPr lang="zh-CN" altLang="en-US" sz="2400" b="1" dirty="0">
                <a:solidFill>
                  <a:schemeClr val="bg1"/>
                </a:solidFill>
                <a:cs typeface="+mn-ea"/>
                <a:sym typeface="+mn-lt"/>
              </a:rPr>
              <a:t>背景介绍</a:t>
            </a:r>
          </a:p>
        </p:txBody>
      </p:sp>
      <p:pic>
        <p:nvPicPr>
          <p:cNvPr id="7" name="图片 6">
            <a:extLst>
              <a:ext uri="{FF2B5EF4-FFF2-40B4-BE49-F238E27FC236}">
                <a16:creationId xmlns:a16="http://schemas.microsoft.com/office/drawing/2014/main" id="{890E6E20-B942-A4B8-6AAC-6967D40ACA61}"/>
              </a:ext>
            </a:extLst>
          </p:cNvPr>
          <p:cNvPicPr>
            <a:picLocks noChangeAspect="1"/>
          </p:cNvPicPr>
          <p:nvPr/>
        </p:nvPicPr>
        <p:blipFill>
          <a:blip r:embed="rId3">
            <a:extLst>
              <a:ext uri="{28A0092B-C50C-407E-A947-70E740481C1C}">
                <a14:useLocalDpi xmlns:a14="http://schemas.microsoft.com/office/drawing/2010/main" val="0"/>
              </a:ext>
            </a:extLst>
          </a:blip>
          <a:srcRect r="21388" b="43704"/>
          <a:stretch>
            <a:fillRect/>
          </a:stretch>
        </p:blipFill>
        <p:spPr>
          <a:xfrm>
            <a:off x="0" y="1843313"/>
            <a:ext cx="8082761" cy="3860800"/>
          </a:xfrm>
          <a:custGeom>
            <a:avLst/>
            <a:gdLst>
              <a:gd name="connsiteX0" fmla="*/ 0 w 8082761"/>
              <a:gd name="connsiteY0" fmla="*/ 0 h 3860800"/>
              <a:gd name="connsiteX1" fmla="*/ 8082761 w 8082761"/>
              <a:gd name="connsiteY1" fmla="*/ 0 h 3860800"/>
              <a:gd name="connsiteX2" fmla="*/ 8082761 w 8082761"/>
              <a:gd name="connsiteY2" fmla="*/ 3860800 h 3860800"/>
              <a:gd name="connsiteX3" fmla="*/ 0 w 8082761"/>
              <a:gd name="connsiteY3" fmla="*/ 3860800 h 3860800"/>
            </a:gdLst>
            <a:ahLst/>
            <a:cxnLst>
              <a:cxn ang="0">
                <a:pos x="connsiteX0" y="connsiteY0"/>
              </a:cxn>
              <a:cxn ang="0">
                <a:pos x="connsiteX1" y="connsiteY1"/>
              </a:cxn>
              <a:cxn ang="0">
                <a:pos x="connsiteX2" y="connsiteY2"/>
              </a:cxn>
              <a:cxn ang="0">
                <a:pos x="connsiteX3" y="connsiteY3"/>
              </a:cxn>
            </a:cxnLst>
            <a:rect l="l" t="t" r="r" b="b"/>
            <a:pathLst>
              <a:path w="8082761" h="3860800">
                <a:moveTo>
                  <a:pt x="0" y="0"/>
                </a:moveTo>
                <a:lnTo>
                  <a:pt x="8082761" y="0"/>
                </a:lnTo>
                <a:lnTo>
                  <a:pt x="8082761" y="3860800"/>
                </a:lnTo>
                <a:lnTo>
                  <a:pt x="0" y="3860800"/>
                </a:lnTo>
                <a:close/>
              </a:path>
            </a:pathLst>
          </a:cu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095500" y="4799013"/>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3" name="椭圆 2"/>
          <p:cNvSpPr/>
          <p:nvPr/>
        </p:nvSpPr>
        <p:spPr>
          <a:xfrm>
            <a:off x="4457700" y="4799013"/>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4" name="椭圆 3"/>
          <p:cNvSpPr/>
          <p:nvPr/>
        </p:nvSpPr>
        <p:spPr>
          <a:xfrm>
            <a:off x="6819900" y="4799013"/>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5" name="椭圆 4"/>
          <p:cNvSpPr/>
          <p:nvPr/>
        </p:nvSpPr>
        <p:spPr>
          <a:xfrm>
            <a:off x="9182100" y="4799013"/>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6" name="任意多边形 5"/>
          <p:cNvSpPr/>
          <p:nvPr/>
        </p:nvSpPr>
        <p:spPr>
          <a:xfrm>
            <a:off x="1563688" y="1781175"/>
            <a:ext cx="1979612"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7" name="任意多边形 6"/>
          <p:cNvSpPr/>
          <p:nvPr/>
        </p:nvSpPr>
        <p:spPr>
          <a:xfrm>
            <a:off x="3925888" y="1781175"/>
            <a:ext cx="1979612"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8" name="任意多边形 7"/>
          <p:cNvSpPr/>
          <p:nvPr/>
        </p:nvSpPr>
        <p:spPr>
          <a:xfrm>
            <a:off x="6286500" y="1781175"/>
            <a:ext cx="1979613"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9" name="任意多边形 8"/>
          <p:cNvSpPr/>
          <p:nvPr/>
        </p:nvSpPr>
        <p:spPr>
          <a:xfrm>
            <a:off x="8648700" y="1781175"/>
            <a:ext cx="1979613"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grpSp>
        <p:nvGrpSpPr>
          <p:cNvPr id="10" name="Group 4"/>
          <p:cNvGrpSpPr>
            <a:grpSpLocks noChangeAspect="1"/>
          </p:cNvGrpSpPr>
          <p:nvPr/>
        </p:nvGrpSpPr>
        <p:grpSpPr bwMode="auto">
          <a:xfrm>
            <a:off x="4645149" y="4989436"/>
            <a:ext cx="540000" cy="534809"/>
            <a:chOff x="3684" y="2007"/>
            <a:chExt cx="312" cy="309"/>
          </a:xfrm>
          <a:solidFill>
            <a:schemeClr val="bg1"/>
          </a:solidFill>
        </p:grpSpPr>
        <p:sp>
          <p:nvSpPr>
            <p:cNvPr id="11" name="Freeform 5"/>
            <p:cNvSpPr>
              <a:spLocks noEditPoints="1"/>
            </p:cNvSpPr>
            <p:nvPr/>
          </p:nvSpPr>
          <p:spPr bwMode="auto">
            <a:xfrm>
              <a:off x="3684" y="2036"/>
              <a:ext cx="283" cy="280"/>
            </a:xfrm>
            <a:custGeom>
              <a:avLst/>
              <a:gdLst>
                <a:gd name="T0" fmla="*/ 84 w 117"/>
                <a:gd name="T1" fmla="*/ 3 h 116"/>
                <a:gd name="T2" fmla="*/ 76 w 117"/>
                <a:gd name="T3" fmla="*/ 0 h 116"/>
                <a:gd name="T4" fmla="*/ 69 w 117"/>
                <a:gd name="T5" fmla="*/ 3 h 116"/>
                <a:gd name="T6" fmla="*/ 64 w 117"/>
                <a:gd name="T7" fmla="*/ 9 h 116"/>
                <a:gd name="T8" fmla="*/ 61 w 117"/>
                <a:gd name="T9" fmla="*/ 16 h 116"/>
                <a:gd name="T10" fmla="*/ 62 w 117"/>
                <a:gd name="T11" fmla="*/ 21 h 116"/>
                <a:gd name="T12" fmla="*/ 8 w 117"/>
                <a:gd name="T13" fmla="*/ 43 h 116"/>
                <a:gd name="T14" fmla="*/ 1 w 117"/>
                <a:gd name="T15" fmla="*/ 51 h 116"/>
                <a:gd name="T16" fmla="*/ 4 w 117"/>
                <a:gd name="T17" fmla="*/ 62 h 116"/>
                <a:gd name="T18" fmla="*/ 55 w 117"/>
                <a:gd name="T19" fmla="*/ 113 h 116"/>
                <a:gd name="T20" fmla="*/ 63 w 117"/>
                <a:gd name="T21" fmla="*/ 116 h 116"/>
                <a:gd name="T22" fmla="*/ 64 w 117"/>
                <a:gd name="T23" fmla="*/ 116 h 116"/>
                <a:gd name="T24" fmla="*/ 66 w 117"/>
                <a:gd name="T25" fmla="*/ 116 h 116"/>
                <a:gd name="T26" fmla="*/ 75 w 117"/>
                <a:gd name="T27" fmla="*/ 109 h 116"/>
                <a:gd name="T28" fmla="*/ 96 w 117"/>
                <a:gd name="T29" fmla="*/ 55 h 116"/>
                <a:gd name="T30" fmla="*/ 102 w 117"/>
                <a:gd name="T31" fmla="*/ 57 h 116"/>
                <a:gd name="T32" fmla="*/ 109 w 117"/>
                <a:gd name="T33" fmla="*/ 54 h 116"/>
                <a:gd name="T34" fmla="*/ 114 w 117"/>
                <a:gd name="T35" fmla="*/ 48 h 116"/>
                <a:gd name="T36" fmla="*/ 117 w 117"/>
                <a:gd name="T37" fmla="*/ 41 h 116"/>
                <a:gd name="T38" fmla="*/ 114 w 117"/>
                <a:gd name="T39" fmla="*/ 34 h 116"/>
                <a:gd name="T40" fmla="*/ 84 w 117"/>
                <a:gd name="T41" fmla="*/ 3 h 116"/>
                <a:gd name="T42" fmla="*/ 67 w 117"/>
                <a:gd name="T43" fmla="*/ 106 h 116"/>
                <a:gd name="T44" fmla="*/ 65 w 117"/>
                <a:gd name="T45" fmla="*/ 108 h 116"/>
                <a:gd name="T46" fmla="*/ 64 w 117"/>
                <a:gd name="T47" fmla="*/ 108 h 116"/>
                <a:gd name="T48" fmla="*/ 61 w 117"/>
                <a:gd name="T49" fmla="*/ 107 h 116"/>
                <a:gd name="T50" fmla="*/ 10 w 117"/>
                <a:gd name="T51" fmla="*/ 57 h 116"/>
                <a:gd name="T52" fmla="*/ 9 w 117"/>
                <a:gd name="T53" fmla="*/ 53 h 116"/>
                <a:gd name="T54" fmla="*/ 11 w 117"/>
                <a:gd name="T55" fmla="*/ 50 h 116"/>
                <a:gd name="T56" fmla="*/ 36 w 117"/>
                <a:gd name="T57" fmla="*/ 40 h 116"/>
                <a:gd name="T58" fmla="*/ 86 w 117"/>
                <a:gd name="T59" fmla="*/ 58 h 116"/>
                <a:gd name="T60" fmla="*/ 67 w 117"/>
                <a:gd name="T61" fmla="*/ 106 h 116"/>
                <a:gd name="T62" fmla="*/ 109 w 117"/>
                <a:gd name="T63" fmla="*/ 42 h 116"/>
                <a:gd name="T64" fmla="*/ 103 w 117"/>
                <a:gd name="T65" fmla="*/ 48 h 116"/>
                <a:gd name="T66" fmla="*/ 100 w 117"/>
                <a:gd name="T67" fmla="*/ 48 h 116"/>
                <a:gd name="T68" fmla="*/ 93 w 117"/>
                <a:gd name="T69" fmla="*/ 41 h 116"/>
                <a:gd name="T70" fmla="*/ 87 w 117"/>
                <a:gd name="T71" fmla="*/ 55 h 116"/>
                <a:gd name="T72" fmla="*/ 88 w 117"/>
                <a:gd name="T73" fmla="*/ 54 h 116"/>
                <a:gd name="T74" fmla="*/ 53 w 117"/>
                <a:gd name="T75" fmla="*/ 39 h 116"/>
                <a:gd name="T76" fmla="*/ 42 w 117"/>
                <a:gd name="T77" fmla="*/ 38 h 116"/>
                <a:gd name="T78" fmla="*/ 76 w 117"/>
                <a:gd name="T79" fmla="*/ 24 h 116"/>
                <a:gd name="T80" fmla="*/ 69 w 117"/>
                <a:gd name="T81" fmla="*/ 17 h 116"/>
                <a:gd name="T82" fmla="*/ 69 w 117"/>
                <a:gd name="T83" fmla="*/ 14 h 116"/>
                <a:gd name="T84" fmla="*/ 75 w 117"/>
                <a:gd name="T85" fmla="*/ 9 h 116"/>
                <a:gd name="T86" fmla="*/ 78 w 117"/>
                <a:gd name="T87" fmla="*/ 9 h 116"/>
                <a:gd name="T88" fmla="*/ 109 w 117"/>
                <a:gd name="T89" fmla="*/ 40 h 116"/>
                <a:gd name="T90" fmla="*/ 109 w 117"/>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 h="116">
                  <a:moveTo>
                    <a:pt x="84" y="3"/>
                  </a:moveTo>
                  <a:cubicBezTo>
                    <a:pt x="82" y="1"/>
                    <a:pt x="79" y="0"/>
                    <a:pt x="76" y="0"/>
                  </a:cubicBezTo>
                  <a:cubicBezTo>
                    <a:pt x="74" y="0"/>
                    <a:pt x="71" y="1"/>
                    <a:pt x="69" y="3"/>
                  </a:cubicBezTo>
                  <a:cubicBezTo>
                    <a:pt x="64" y="9"/>
                    <a:pt x="64" y="9"/>
                    <a:pt x="64" y="9"/>
                  </a:cubicBezTo>
                  <a:cubicBezTo>
                    <a:pt x="62" y="11"/>
                    <a:pt x="61" y="13"/>
                    <a:pt x="61" y="16"/>
                  </a:cubicBezTo>
                  <a:cubicBezTo>
                    <a:pt x="61" y="18"/>
                    <a:pt x="61" y="19"/>
                    <a:pt x="62" y="21"/>
                  </a:cubicBezTo>
                  <a:cubicBezTo>
                    <a:pt x="8" y="43"/>
                    <a:pt x="8" y="43"/>
                    <a:pt x="8" y="43"/>
                  </a:cubicBezTo>
                  <a:cubicBezTo>
                    <a:pt x="4" y="44"/>
                    <a:pt x="2" y="48"/>
                    <a:pt x="1" y="51"/>
                  </a:cubicBezTo>
                  <a:cubicBezTo>
                    <a:pt x="0" y="55"/>
                    <a:pt x="1" y="59"/>
                    <a:pt x="4" y="62"/>
                  </a:cubicBezTo>
                  <a:cubicBezTo>
                    <a:pt x="55" y="113"/>
                    <a:pt x="55" y="113"/>
                    <a:pt x="55" y="113"/>
                  </a:cubicBezTo>
                  <a:cubicBezTo>
                    <a:pt x="57" y="115"/>
                    <a:pt x="60" y="116"/>
                    <a:pt x="63" y="116"/>
                  </a:cubicBezTo>
                  <a:cubicBezTo>
                    <a:pt x="63" y="116"/>
                    <a:pt x="64" y="116"/>
                    <a:pt x="64" y="116"/>
                  </a:cubicBezTo>
                  <a:cubicBezTo>
                    <a:pt x="65" y="116"/>
                    <a:pt x="65" y="116"/>
                    <a:pt x="66" y="116"/>
                  </a:cubicBezTo>
                  <a:cubicBezTo>
                    <a:pt x="70" y="115"/>
                    <a:pt x="73" y="112"/>
                    <a:pt x="75" y="109"/>
                  </a:cubicBezTo>
                  <a:cubicBezTo>
                    <a:pt x="96" y="55"/>
                    <a:pt x="96" y="55"/>
                    <a:pt x="96" y="55"/>
                  </a:cubicBezTo>
                  <a:cubicBezTo>
                    <a:pt x="98" y="56"/>
                    <a:pt x="100" y="57"/>
                    <a:pt x="102" y="57"/>
                  </a:cubicBezTo>
                  <a:cubicBezTo>
                    <a:pt x="104" y="57"/>
                    <a:pt x="107" y="56"/>
                    <a:pt x="109" y="54"/>
                  </a:cubicBezTo>
                  <a:cubicBezTo>
                    <a:pt x="114" y="48"/>
                    <a:pt x="114" y="48"/>
                    <a:pt x="114" y="48"/>
                  </a:cubicBezTo>
                  <a:cubicBezTo>
                    <a:pt x="116" y="46"/>
                    <a:pt x="117" y="44"/>
                    <a:pt x="117" y="41"/>
                  </a:cubicBezTo>
                  <a:cubicBezTo>
                    <a:pt x="117" y="38"/>
                    <a:pt x="116" y="36"/>
                    <a:pt x="114" y="34"/>
                  </a:cubicBezTo>
                  <a:lnTo>
                    <a:pt x="84" y="3"/>
                  </a:lnTo>
                  <a:close/>
                  <a:moveTo>
                    <a:pt x="67" y="106"/>
                  </a:moveTo>
                  <a:cubicBezTo>
                    <a:pt x="67" y="107"/>
                    <a:pt x="66" y="108"/>
                    <a:pt x="65" y="108"/>
                  </a:cubicBezTo>
                  <a:cubicBezTo>
                    <a:pt x="64" y="108"/>
                    <a:pt x="64" y="108"/>
                    <a:pt x="64" y="108"/>
                  </a:cubicBezTo>
                  <a:cubicBezTo>
                    <a:pt x="63" y="108"/>
                    <a:pt x="62" y="108"/>
                    <a:pt x="61" y="107"/>
                  </a:cubicBezTo>
                  <a:cubicBezTo>
                    <a:pt x="10" y="57"/>
                    <a:pt x="10" y="57"/>
                    <a:pt x="10" y="57"/>
                  </a:cubicBezTo>
                  <a:cubicBezTo>
                    <a:pt x="9" y="56"/>
                    <a:pt x="9" y="54"/>
                    <a:pt x="9" y="53"/>
                  </a:cubicBezTo>
                  <a:cubicBezTo>
                    <a:pt x="9" y="52"/>
                    <a:pt x="10" y="51"/>
                    <a:pt x="11" y="50"/>
                  </a:cubicBezTo>
                  <a:cubicBezTo>
                    <a:pt x="36" y="40"/>
                    <a:pt x="36" y="40"/>
                    <a:pt x="36" y="40"/>
                  </a:cubicBezTo>
                  <a:cubicBezTo>
                    <a:pt x="53" y="46"/>
                    <a:pt x="70" y="40"/>
                    <a:pt x="86" y="58"/>
                  </a:cubicBezTo>
                  <a:lnTo>
                    <a:pt x="67" y="106"/>
                  </a:lnTo>
                  <a:close/>
                  <a:moveTo>
                    <a:pt x="109" y="42"/>
                  </a:moveTo>
                  <a:cubicBezTo>
                    <a:pt x="103" y="48"/>
                    <a:pt x="103" y="48"/>
                    <a:pt x="103" y="48"/>
                  </a:cubicBezTo>
                  <a:cubicBezTo>
                    <a:pt x="102" y="49"/>
                    <a:pt x="101" y="49"/>
                    <a:pt x="100" y="48"/>
                  </a:cubicBezTo>
                  <a:cubicBezTo>
                    <a:pt x="93" y="41"/>
                    <a:pt x="93" y="41"/>
                    <a:pt x="93" y="41"/>
                  </a:cubicBezTo>
                  <a:cubicBezTo>
                    <a:pt x="87" y="55"/>
                    <a:pt x="87" y="55"/>
                    <a:pt x="87" y="55"/>
                  </a:cubicBezTo>
                  <a:cubicBezTo>
                    <a:pt x="88" y="54"/>
                    <a:pt x="88" y="54"/>
                    <a:pt x="88" y="54"/>
                  </a:cubicBezTo>
                  <a:cubicBezTo>
                    <a:pt x="76" y="42"/>
                    <a:pt x="64" y="41"/>
                    <a:pt x="53" y="39"/>
                  </a:cubicBezTo>
                  <a:cubicBezTo>
                    <a:pt x="49" y="39"/>
                    <a:pt x="46" y="38"/>
                    <a:pt x="42" y="38"/>
                  </a:cubicBezTo>
                  <a:cubicBezTo>
                    <a:pt x="76" y="24"/>
                    <a:pt x="76" y="24"/>
                    <a:pt x="76" y="24"/>
                  </a:cubicBezTo>
                  <a:cubicBezTo>
                    <a:pt x="69" y="17"/>
                    <a:pt x="69" y="17"/>
                    <a:pt x="69" y="17"/>
                  </a:cubicBezTo>
                  <a:cubicBezTo>
                    <a:pt x="69" y="16"/>
                    <a:pt x="69" y="15"/>
                    <a:pt x="69" y="14"/>
                  </a:cubicBezTo>
                  <a:cubicBezTo>
                    <a:pt x="75" y="9"/>
                    <a:pt x="75" y="9"/>
                    <a:pt x="75" y="9"/>
                  </a:cubicBezTo>
                  <a:cubicBezTo>
                    <a:pt x="76" y="8"/>
                    <a:pt x="77" y="8"/>
                    <a:pt x="78" y="9"/>
                  </a:cubicBezTo>
                  <a:cubicBezTo>
                    <a:pt x="109" y="40"/>
                    <a:pt x="109" y="40"/>
                    <a:pt x="109" y="40"/>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2" name="Freeform 6"/>
            <p:cNvSpPr>
              <a:spLocks noEditPoints="1"/>
            </p:cNvSpPr>
            <p:nvPr/>
          </p:nvSpPr>
          <p:spPr bwMode="auto">
            <a:xfrm>
              <a:off x="3822" y="2161"/>
              <a:ext cx="48" cy="49"/>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5" y="20"/>
                    <a:pt x="20" y="16"/>
                    <a:pt x="20" y="10"/>
                  </a:cubicBezTo>
                  <a:cubicBezTo>
                    <a:pt x="20" y="5"/>
                    <a:pt x="15" y="0"/>
                    <a:pt x="10" y="0"/>
                  </a:cubicBezTo>
                  <a:cubicBezTo>
                    <a:pt x="4" y="0"/>
                    <a:pt x="0" y="5"/>
                    <a:pt x="0" y="10"/>
                  </a:cubicBezTo>
                  <a:cubicBezTo>
                    <a:pt x="0" y="16"/>
                    <a:pt x="4" y="20"/>
                    <a:pt x="10" y="20"/>
                  </a:cubicBezTo>
                  <a:close/>
                  <a:moveTo>
                    <a:pt x="10" y="4"/>
                  </a:moveTo>
                  <a:cubicBezTo>
                    <a:pt x="13" y="4"/>
                    <a:pt x="16" y="7"/>
                    <a:pt x="16" y="10"/>
                  </a:cubicBezTo>
                  <a:cubicBezTo>
                    <a:pt x="16" y="13"/>
                    <a:pt x="13" y="16"/>
                    <a:pt x="10" y="16"/>
                  </a:cubicBezTo>
                  <a:cubicBezTo>
                    <a:pt x="6" y="16"/>
                    <a:pt x="4" y="13"/>
                    <a:pt x="4" y="10"/>
                  </a:cubicBezTo>
                  <a:cubicBezTo>
                    <a:pt x="4" y="7"/>
                    <a:pt x="6"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3" name="Freeform 7"/>
            <p:cNvSpPr>
              <a:spLocks noEditPoints="1"/>
            </p:cNvSpPr>
            <p:nvPr/>
          </p:nvSpPr>
          <p:spPr bwMode="auto">
            <a:xfrm>
              <a:off x="3948" y="2007"/>
              <a:ext cx="48" cy="48"/>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5" y="20"/>
                    <a:pt x="20" y="16"/>
                    <a:pt x="20" y="10"/>
                  </a:cubicBezTo>
                  <a:cubicBezTo>
                    <a:pt x="20" y="5"/>
                    <a:pt x="15" y="0"/>
                    <a:pt x="10" y="0"/>
                  </a:cubicBezTo>
                  <a:close/>
                  <a:moveTo>
                    <a:pt x="10" y="16"/>
                  </a:moveTo>
                  <a:cubicBezTo>
                    <a:pt x="6" y="16"/>
                    <a:pt x="4" y="13"/>
                    <a:pt x="4" y="10"/>
                  </a:cubicBezTo>
                  <a:cubicBezTo>
                    <a:pt x="4" y="7"/>
                    <a:pt x="6"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4" name="Freeform 8"/>
            <p:cNvSpPr>
              <a:spLocks noEditPoints="1"/>
            </p:cNvSpPr>
            <p:nvPr/>
          </p:nvSpPr>
          <p:spPr bwMode="auto">
            <a:xfrm>
              <a:off x="3764" y="2152"/>
              <a:ext cx="39" cy="3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5" name="Oval 9"/>
            <p:cNvSpPr>
              <a:spLocks noChangeArrowheads="1"/>
            </p:cNvSpPr>
            <p:nvPr/>
          </p:nvSpPr>
          <p:spPr bwMode="auto">
            <a:xfrm>
              <a:off x="3803" y="2219"/>
              <a:ext cx="19"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6" name="Oval 10"/>
            <p:cNvSpPr>
              <a:spLocks noChangeArrowheads="1"/>
            </p:cNvSpPr>
            <p:nvPr/>
          </p:nvSpPr>
          <p:spPr bwMode="auto">
            <a:xfrm>
              <a:off x="3957" y="2074"/>
              <a:ext cx="20"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grpSp>
      <p:sp>
        <p:nvSpPr>
          <p:cNvPr id="17" name="Freeform 5"/>
          <p:cNvSpPr>
            <a:spLocks noChangeAspect="1" noEditPoints="1"/>
          </p:cNvSpPr>
          <p:nvPr/>
        </p:nvSpPr>
        <p:spPr bwMode="auto">
          <a:xfrm>
            <a:off x="2346325" y="5005388"/>
            <a:ext cx="414338" cy="50323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nvGrpSpPr>
          <p:cNvPr id="18" name="Group 5"/>
          <p:cNvGrpSpPr>
            <a:grpSpLocks noChangeAspect="1"/>
          </p:cNvGrpSpPr>
          <p:nvPr/>
        </p:nvGrpSpPr>
        <p:grpSpPr bwMode="auto">
          <a:xfrm>
            <a:off x="7006852" y="4963947"/>
            <a:ext cx="540000" cy="502711"/>
            <a:chOff x="1577" y="314"/>
            <a:chExt cx="782" cy="728"/>
          </a:xfrm>
          <a:solidFill>
            <a:schemeClr val="bg1"/>
          </a:solidFill>
        </p:grpSpPr>
        <p:sp>
          <p:nvSpPr>
            <p:cNvPr id="19" name="Freeform 6"/>
            <p:cNvSpPr>
              <a:spLocks noEditPoints="1"/>
            </p:cNvSpPr>
            <p:nvPr/>
          </p:nvSpPr>
          <p:spPr bwMode="auto">
            <a:xfrm>
              <a:off x="1577" y="314"/>
              <a:ext cx="389" cy="649"/>
            </a:xfrm>
            <a:custGeom>
              <a:avLst/>
              <a:gdLst>
                <a:gd name="T0" fmla="*/ 22 w 163"/>
                <a:gd name="T1" fmla="*/ 234 h 272"/>
                <a:gd name="T2" fmla="*/ 37 w 163"/>
                <a:gd name="T3" fmla="*/ 219 h 272"/>
                <a:gd name="T4" fmla="*/ 81 w 163"/>
                <a:gd name="T5" fmla="*/ 107 h 272"/>
                <a:gd name="T6" fmla="*/ 125 w 163"/>
                <a:gd name="T7" fmla="*/ 219 h 272"/>
                <a:gd name="T8" fmla="*/ 141 w 163"/>
                <a:gd name="T9" fmla="*/ 234 h 272"/>
                <a:gd name="T10" fmla="*/ 163 w 163"/>
                <a:gd name="T11" fmla="*/ 272 h 272"/>
                <a:gd name="T12" fmla="*/ 153 w 163"/>
                <a:gd name="T13" fmla="*/ 229 h 272"/>
                <a:gd name="T14" fmla="*/ 155 w 163"/>
                <a:gd name="T15" fmla="*/ 209 h 272"/>
                <a:gd name="T16" fmla="*/ 129 w 163"/>
                <a:gd name="T17" fmla="*/ 138 h 272"/>
                <a:gd name="T18" fmla="*/ 143 w 163"/>
                <a:gd name="T19" fmla="*/ 138 h 272"/>
                <a:gd name="T20" fmla="*/ 143 w 163"/>
                <a:gd name="T21" fmla="*/ 149 h 272"/>
                <a:gd name="T22" fmla="*/ 150 w 163"/>
                <a:gd name="T23" fmla="*/ 149 h 272"/>
                <a:gd name="T24" fmla="*/ 150 w 163"/>
                <a:gd name="T25" fmla="*/ 120 h 272"/>
                <a:gd name="T26" fmla="*/ 143 w 163"/>
                <a:gd name="T27" fmla="*/ 120 h 272"/>
                <a:gd name="T28" fmla="*/ 143 w 163"/>
                <a:gd name="T29" fmla="*/ 131 h 272"/>
                <a:gd name="T30" fmla="*/ 126 w 163"/>
                <a:gd name="T31" fmla="*/ 131 h 272"/>
                <a:gd name="T32" fmla="*/ 109 w 163"/>
                <a:gd name="T33" fmla="*/ 85 h 272"/>
                <a:gd name="T34" fmla="*/ 112 w 163"/>
                <a:gd name="T35" fmla="*/ 72 h 272"/>
                <a:gd name="T36" fmla="*/ 84 w 163"/>
                <a:gd name="T37" fmla="*/ 39 h 272"/>
                <a:gd name="T38" fmla="*/ 84 w 163"/>
                <a:gd name="T39" fmla="*/ 0 h 272"/>
                <a:gd name="T40" fmla="*/ 75 w 163"/>
                <a:gd name="T41" fmla="*/ 0 h 272"/>
                <a:gd name="T42" fmla="*/ 75 w 163"/>
                <a:gd name="T43" fmla="*/ 39 h 272"/>
                <a:gd name="T44" fmla="*/ 46 w 163"/>
                <a:gd name="T45" fmla="*/ 72 h 272"/>
                <a:gd name="T46" fmla="*/ 52 w 163"/>
                <a:gd name="T47" fmla="*/ 90 h 272"/>
                <a:gd name="T48" fmla="*/ 37 w 163"/>
                <a:gd name="T49" fmla="*/ 131 h 272"/>
                <a:gd name="T50" fmla="*/ 19 w 163"/>
                <a:gd name="T51" fmla="*/ 131 h 272"/>
                <a:gd name="T52" fmla="*/ 19 w 163"/>
                <a:gd name="T53" fmla="*/ 120 h 272"/>
                <a:gd name="T54" fmla="*/ 12 w 163"/>
                <a:gd name="T55" fmla="*/ 120 h 272"/>
                <a:gd name="T56" fmla="*/ 12 w 163"/>
                <a:gd name="T57" fmla="*/ 149 h 272"/>
                <a:gd name="T58" fmla="*/ 19 w 163"/>
                <a:gd name="T59" fmla="*/ 149 h 272"/>
                <a:gd name="T60" fmla="*/ 19 w 163"/>
                <a:gd name="T61" fmla="*/ 138 h 272"/>
                <a:gd name="T62" fmla="*/ 34 w 163"/>
                <a:gd name="T63" fmla="*/ 138 h 272"/>
                <a:gd name="T64" fmla="*/ 8 w 163"/>
                <a:gd name="T65" fmla="*/ 209 h 272"/>
                <a:gd name="T66" fmla="*/ 10 w 163"/>
                <a:gd name="T67" fmla="*/ 229 h 272"/>
                <a:gd name="T68" fmla="*/ 0 w 163"/>
                <a:gd name="T69" fmla="*/ 272 h 272"/>
                <a:gd name="T70" fmla="*/ 22 w 163"/>
                <a:gd name="T71" fmla="*/ 234 h 272"/>
                <a:gd name="T72" fmla="*/ 80 w 163"/>
                <a:gd name="T73" fmla="*/ 49 h 272"/>
                <a:gd name="T74" fmla="*/ 103 w 163"/>
                <a:gd name="T75" fmla="*/ 72 h 272"/>
                <a:gd name="T76" fmla="*/ 80 w 163"/>
                <a:gd name="T77" fmla="*/ 95 h 272"/>
                <a:gd name="T78" fmla="*/ 57 w 163"/>
                <a:gd name="T79" fmla="*/ 72 h 272"/>
                <a:gd name="T80" fmla="*/ 80 w 163"/>
                <a:gd name="T81" fmla="*/ 4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3" h="272">
                  <a:moveTo>
                    <a:pt x="22" y="234"/>
                  </a:moveTo>
                  <a:cubicBezTo>
                    <a:pt x="37" y="219"/>
                    <a:pt x="37" y="219"/>
                    <a:pt x="37" y="219"/>
                  </a:cubicBezTo>
                  <a:cubicBezTo>
                    <a:pt x="81" y="107"/>
                    <a:pt x="81" y="107"/>
                    <a:pt x="81" y="107"/>
                  </a:cubicBezTo>
                  <a:cubicBezTo>
                    <a:pt x="125" y="219"/>
                    <a:pt x="125" y="219"/>
                    <a:pt x="125" y="219"/>
                  </a:cubicBezTo>
                  <a:cubicBezTo>
                    <a:pt x="141" y="234"/>
                    <a:pt x="141" y="234"/>
                    <a:pt x="141" y="234"/>
                  </a:cubicBezTo>
                  <a:cubicBezTo>
                    <a:pt x="163" y="272"/>
                    <a:pt x="163" y="272"/>
                    <a:pt x="163" y="272"/>
                  </a:cubicBezTo>
                  <a:cubicBezTo>
                    <a:pt x="153" y="229"/>
                    <a:pt x="153" y="229"/>
                    <a:pt x="153" y="229"/>
                  </a:cubicBezTo>
                  <a:cubicBezTo>
                    <a:pt x="155" y="209"/>
                    <a:pt x="155" y="209"/>
                    <a:pt x="155" y="209"/>
                  </a:cubicBezTo>
                  <a:cubicBezTo>
                    <a:pt x="129" y="138"/>
                    <a:pt x="129" y="138"/>
                    <a:pt x="129" y="138"/>
                  </a:cubicBezTo>
                  <a:cubicBezTo>
                    <a:pt x="143" y="138"/>
                    <a:pt x="143" y="138"/>
                    <a:pt x="143" y="138"/>
                  </a:cubicBezTo>
                  <a:cubicBezTo>
                    <a:pt x="143" y="149"/>
                    <a:pt x="143" y="149"/>
                    <a:pt x="143" y="149"/>
                  </a:cubicBezTo>
                  <a:cubicBezTo>
                    <a:pt x="150" y="149"/>
                    <a:pt x="150" y="149"/>
                    <a:pt x="150" y="149"/>
                  </a:cubicBezTo>
                  <a:cubicBezTo>
                    <a:pt x="150" y="120"/>
                    <a:pt x="150" y="120"/>
                    <a:pt x="150" y="120"/>
                  </a:cubicBezTo>
                  <a:cubicBezTo>
                    <a:pt x="143" y="120"/>
                    <a:pt x="143" y="120"/>
                    <a:pt x="143" y="120"/>
                  </a:cubicBezTo>
                  <a:cubicBezTo>
                    <a:pt x="143" y="131"/>
                    <a:pt x="143" y="131"/>
                    <a:pt x="143" y="131"/>
                  </a:cubicBezTo>
                  <a:cubicBezTo>
                    <a:pt x="126" y="131"/>
                    <a:pt x="126" y="131"/>
                    <a:pt x="126" y="131"/>
                  </a:cubicBezTo>
                  <a:cubicBezTo>
                    <a:pt x="109" y="85"/>
                    <a:pt x="109" y="85"/>
                    <a:pt x="109" y="85"/>
                  </a:cubicBezTo>
                  <a:cubicBezTo>
                    <a:pt x="111" y="81"/>
                    <a:pt x="112" y="77"/>
                    <a:pt x="112" y="72"/>
                  </a:cubicBezTo>
                  <a:cubicBezTo>
                    <a:pt x="112" y="55"/>
                    <a:pt x="100" y="42"/>
                    <a:pt x="84" y="39"/>
                  </a:cubicBezTo>
                  <a:cubicBezTo>
                    <a:pt x="84" y="0"/>
                    <a:pt x="84" y="0"/>
                    <a:pt x="84" y="0"/>
                  </a:cubicBezTo>
                  <a:cubicBezTo>
                    <a:pt x="75" y="0"/>
                    <a:pt x="75" y="0"/>
                    <a:pt x="75" y="0"/>
                  </a:cubicBezTo>
                  <a:cubicBezTo>
                    <a:pt x="75" y="39"/>
                    <a:pt x="75" y="39"/>
                    <a:pt x="75" y="39"/>
                  </a:cubicBezTo>
                  <a:cubicBezTo>
                    <a:pt x="59" y="42"/>
                    <a:pt x="46" y="55"/>
                    <a:pt x="46" y="72"/>
                  </a:cubicBezTo>
                  <a:cubicBezTo>
                    <a:pt x="46" y="79"/>
                    <a:pt x="48" y="85"/>
                    <a:pt x="52" y="90"/>
                  </a:cubicBezTo>
                  <a:cubicBezTo>
                    <a:pt x="37" y="131"/>
                    <a:pt x="37" y="131"/>
                    <a:pt x="37" y="131"/>
                  </a:cubicBezTo>
                  <a:cubicBezTo>
                    <a:pt x="19" y="131"/>
                    <a:pt x="19" y="131"/>
                    <a:pt x="19" y="131"/>
                  </a:cubicBezTo>
                  <a:cubicBezTo>
                    <a:pt x="19" y="120"/>
                    <a:pt x="19" y="120"/>
                    <a:pt x="19" y="120"/>
                  </a:cubicBezTo>
                  <a:cubicBezTo>
                    <a:pt x="12" y="120"/>
                    <a:pt x="12" y="120"/>
                    <a:pt x="12" y="120"/>
                  </a:cubicBezTo>
                  <a:cubicBezTo>
                    <a:pt x="12" y="149"/>
                    <a:pt x="12" y="149"/>
                    <a:pt x="12" y="149"/>
                  </a:cubicBezTo>
                  <a:cubicBezTo>
                    <a:pt x="19" y="149"/>
                    <a:pt x="19" y="149"/>
                    <a:pt x="19" y="149"/>
                  </a:cubicBezTo>
                  <a:cubicBezTo>
                    <a:pt x="19" y="138"/>
                    <a:pt x="19" y="138"/>
                    <a:pt x="19" y="138"/>
                  </a:cubicBezTo>
                  <a:cubicBezTo>
                    <a:pt x="34" y="138"/>
                    <a:pt x="34" y="138"/>
                    <a:pt x="34" y="138"/>
                  </a:cubicBezTo>
                  <a:cubicBezTo>
                    <a:pt x="8" y="209"/>
                    <a:pt x="8" y="209"/>
                    <a:pt x="8" y="209"/>
                  </a:cubicBezTo>
                  <a:cubicBezTo>
                    <a:pt x="10" y="229"/>
                    <a:pt x="10" y="229"/>
                    <a:pt x="10" y="229"/>
                  </a:cubicBezTo>
                  <a:cubicBezTo>
                    <a:pt x="0" y="272"/>
                    <a:pt x="0" y="272"/>
                    <a:pt x="0" y="272"/>
                  </a:cubicBezTo>
                  <a:lnTo>
                    <a:pt x="22" y="234"/>
                  </a:lnTo>
                  <a:close/>
                  <a:moveTo>
                    <a:pt x="80" y="49"/>
                  </a:moveTo>
                  <a:cubicBezTo>
                    <a:pt x="92" y="49"/>
                    <a:pt x="103" y="59"/>
                    <a:pt x="103" y="72"/>
                  </a:cubicBezTo>
                  <a:cubicBezTo>
                    <a:pt x="103" y="84"/>
                    <a:pt x="92" y="95"/>
                    <a:pt x="80" y="95"/>
                  </a:cubicBezTo>
                  <a:cubicBezTo>
                    <a:pt x="67" y="95"/>
                    <a:pt x="57" y="84"/>
                    <a:pt x="57" y="72"/>
                  </a:cubicBezTo>
                  <a:cubicBezTo>
                    <a:pt x="57" y="59"/>
                    <a:pt x="67" y="49"/>
                    <a:pt x="8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0" name="Oval 7"/>
            <p:cNvSpPr>
              <a:spLocks noChangeArrowheads="1"/>
            </p:cNvSpPr>
            <p:nvPr/>
          </p:nvSpPr>
          <p:spPr bwMode="auto">
            <a:xfrm>
              <a:off x="1742" y="460"/>
              <a:ext cx="52" cy="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1" name="Freeform 8"/>
            <p:cNvSpPr/>
            <p:nvPr/>
          </p:nvSpPr>
          <p:spPr bwMode="auto">
            <a:xfrm>
              <a:off x="1599" y="965"/>
              <a:ext cx="345" cy="77"/>
            </a:xfrm>
            <a:custGeom>
              <a:avLst/>
              <a:gdLst>
                <a:gd name="T0" fmla="*/ 3 w 145"/>
                <a:gd name="T1" fmla="*/ 0 h 32"/>
                <a:gd name="T2" fmla="*/ 0 w 145"/>
                <a:gd name="T3" fmla="*/ 5 h 32"/>
                <a:gd name="T4" fmla="*/ 74 w 145"/>
                <a:gd name="T5" fmla="*/ 20 h 32"/>
                <a:gd name="T6" fmla="*/ 145 w 145"/>
                <a:gd name="T7" fmla="*/ 5 h 32"/>
                <a:gd name="T8" fmla="*/ 142 w 145"/>
                <a:gd name="T9" fmla="*/ 0 h 32"/>
                <a:gd name="T10" fmla="*/ 3 w 145"/>
                <a:gd name="T11" fmla="*/ 0 h 32"/>
              </a:gdLst>
              <a:ahLst/>
              <a:cxnLst>
                <a:cxn ang="0">
                  <a:pos x="T0" y="T1"/>
                </a:cxn>
                <a:cxn ang="0">
                  <a:pos x="T2" y="T3"/>
                </a:cxn>
                <a:cxn ang="0">
                  <a:pos x="T4" y="T5"/>
                </a:cxn>
                <a:cxn ang="0">
                  <a:pos x="T6" y="T7"/>
                </a:cxn>
                <a:cxn ang="0">
                  <a:pos x="T8" y="T9"/>
                </a:cxn>
                <a:cxn ang="0">
                  <a:pos x="T10" y="T11"/>
                </a:cxn>
              </a:cxnLst>
              <a:rect l="0" t="0" r="r" b="b"/>
              <a:pathLst>
                <a:path w="145" h="32">
                  <a:moveTo>
                    <a:pt x="3" y="0"/>
                  </a:moveTo>
                  <a:cubicBezTo>
                    <a:pt x="0" y="5"/>
                    <a:pt x="0" y="5"/>
                    <a:pt x="0" y="5"/>
                  </a:cubicBezTo>
                  <a:cubicBezTo>
                    <a:pt x="1" y="5"/>
                    <a:pt x="32" y="20"/>
                    <a:pt x="74" y="20"/>
                  </a:cubicBezTo>
                  <a:cubicBezTo>
                    <a:pt x="96" y="20"/>
                    <a:pt x="120" y="16"/>
                    <a:pt x="145" y="5"/>
                  </a:cubicBezTo>
                  <a:cubicBezTo>
                    <a:pt x="142" y="0"/>
                    <a:pt x="142" y="0"/>
                    <a:pt x="142" y="0"/>
                  </a:cubicBezTo>
                  <a:cubicBezTo>
                    <a:pt x="71" y="32"/>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2" name="Freeform 9"/>
            <p:cNvSpPr/>
            <p:nvPr/>
          </p:nvSpPr>
          <p:spPr bwMode="auto">
            <a:xfrm>
              <a:off x="1944" y="751"/>
              <a:ext cx="341" cy="150"/>
            </a:xfrm>
            <a:custGeom>
              <a:avLst/>
              <a:gdLst>
                <a:gd name="T0" fmla="*/ 70 w 143"/>
                <a:gd name="T1" fmla="*/ 7 h 63"/>
                <a:gd name="T2" fmla="*/ 54 w 143"/>
                <a:gd name="T3" fmla="*/ 8 h 63"/>
                <a:gd name="T4" fmla="*/ 61 w 143"/>
                <a:gd name="T5" fmla="*/ 1 h 63"/>
                <a:gd name="T6" fmla="*/ 70 w 143"/>
                <a:gd name="T7" fmla="*/ 0 h 63"/>
                <a:gd name="T8" fmla="*/ 142 w 143"/>
                <a:gd name="T9" fmla="*/ 59 h 63"/>
                <a:gd name="T10" fmla="*/ 143 w 143"/>
                <a:gd name="T11" fmla="*/ 63 h 63"/>
                <a:gd name="T12" fmla="*/ 0 w 143"/>
                <a:gd name="T13" fmla="*/ 63 h 63"/>
                <a:gd name="T14" fmla="*/ 6 w 143"/>
                <a:gd name="T15" fmla="*/ 57 h 63"/>
                <a:gd name="T16" fmla="*/ 135 w 143"/>
                <a:gd name="T17" fmla="*/ 57 h 63"/>
                <a:gd name="T18" fmla="*/ 70 w 143"/>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63">
                  <a:moveTo>
                    <a:pt x="70" y="7"/>
                  </a:moveTo>
                  <a:cubicBezTo>
                    <a:pt x="64" y="7"/>
                    <a:pt x="59" y="7"/>
                    <a:pt x="54" y="8"/>
                  </a:cubicBezTo>
                  <a:cubicBezTo>
                    <a:pt x="61" y="1"/>
                    <a:pt x="61" y="1"/>
                    <a:pt x="61" y="1"/>
                  </a:cubicBezTo>
                  <a:cubicBezTo>
                    <a:pt x="64" y="1"/>
                    <a:pt x="67" y="0"/>
                    <a:pt x="70" y="0"/>
                  </a:cubicBezTo>
                  <a:cubicBezTo>
                    <a:pt x="104" y="0"/>
                    <a:pt x="135" y="25"/>
                    <a:pt x="142" y="59"/>
                  </a:cubicBezTo>
                  <a:cubicBezTo>
                    <a:pt x="143" y="63"/>
                    <a:pt x="143" y="63"/>
                    <a:pt x="143" y="63"/>
                  </a:cubicBezTo>
                  <a:cubicBezTo>
                    <a:pt x="0" y="63"/>
                    <a:pt x="0" y="63"/>
                    <a:pt x="0" y="63"/>
                  </a:cubicBezTo>
                  <a:cubicBezTo>
                    <a:pt x="6" y="57"/>
                    <a:pt x="6" y="57"/>
                    <a:pt x="6" y="57"/>
                  </a:cubicBezTo>
                  <a:cubicBezTo>
                    <a:pt x="135" y="57"/>
                    <a:pt x="135" y="57"/>
                    <a:pt x="135" y="57"/>
                  </a:cubicBezTo>
                  <a:cubicBezTo>
                    <a:pt x="127" y="27"/>
                    <a:pt x="100" y="7"/>
                    <a:pt x="7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3" name="Freeform 10"/>
            <p:cNvSpPr/>
            <p:nvPr/>
          </p:nvSpPr>
          <p:spPr bwMode="auto">
            <a:xfrm>
              <a:off x="1873" y="684"/>
              <a:ext cx="486" cy="288"/>
            </a:xfrm>
            <a:custGeom>
              <a:avLst/>
              <a:gdLst>
                <a:gd name="T0" fmla="*/ 14 w 204"/>
                <a:gd name="T1" fmla="*/ 115 h 121"/>
                <a:gd name="T2" fmla="*/ 15 w 204"/>
                <a:gd name="T3" fmla="*/ 106 h 121"/>
                <a:gd name="T4" fmla="*/ 16 w 204"/>
                <a:gd name="T5" fmla="*/ 115 h 121"/>
                <a:gd name="T6" fmla="*/ 22 w 204"/>
                <a:gd name="T7" fmla="*/ 106 h 121"/>
                <a:gd name="T8" fmla="*/ 24 w 204"/>
                <a:gd name="T9" fmla="*/ 115 h 121"/>
                <a:gd name="T10" fmla="*/ 29 w 204"/>
                <a:gd name="T11" fmla="*/ 97 h 121"/>
                <a:gd name="T12" fmla="*/ 31 w 204"/>
                <a:gd name="T13" fmla="*/ 115 h 121"/>
                <a:gd name="T14" fmla="*/ 36 w 204"/>
                <a:gd name="T15" fmla="*/ 106 h 121"/>
                <a:gd name="T16" fmla="*/ 38 w 204"/>
                <a:gd name="T17" fmla="*/ 115 h 121"/>
                <a:gd name="T18" fmla="*/ 45 w 204"/>
                <a:gd name="T19" fmla="*/ 106 h 121"/>
                <a:gd name="T20" fmla="*/ 47 w 204"/>
                <a:gd name="T21" fmla="*/ 115 h 121"/>
                <a:gd name="T22" fmla="*/ 52 w 204"/>
                <a:gd name="T23" fmla="*/ 106 h 121"/>
                <a:gd name="T24" fmla="*/ 55 w 204"/>
                <a:gd name="T25" fmla="*/ 115 h 121"/>
                <a:gd name="T26" fmla="*/ 60 w 204"/>
                <a:gd name="T27" fmla="*/ 97 h 121"/>
                <a:gd name="T28" fmla="*/ 62 w 204"/>
                <a:gd name="T29" fmla="*/ 115 h 121"/>
                <a:gd name="T30" fmla="*/ 68 w 204"/>
                <a:gd name="T31" fmla="*/ 106 h 121"/>
                <a:gd name="T32" fmla="*/ 70 w 204"/>
                <a:gd name="T33" fmla="*/ 115 h 121"/>
                <a:gd name="T34" fmla="*/ 76 w 204"/>
                <a:gd name="T35" fmla="*/ 106 h 121"/>
                <a:gd name="T36" fmla="*/ 79 w 204"/>
                <a:gd name="T37" fmla="*/ 115 h 121"/>
                <a:gd name="T38" fmla="*/ 84 w 204"/>
                <a:gd name="T39" fmla="*/ 106 h 121"/>
                <a:gd name="T40" fmla="*/ 86 w 204"/>
                <a:gd name="T41" fmla="*/ 115 h 121"/>
                <a:gd name="T42" fmla="*/ 92 w 204"/>
                <a:gd name="T43" fmla="*/ 97 h 121"/>
                <a:gd name="T44" fmla="*/ 94 w 204"/>
                <a:gd name="T45" fmla="*/ 115 h 121"/>
                <a:gd name="T46" fmla="*/ 99 w 204"/>
                <a:gd name="T47" fmla="*/ 106 h 121"/>
                <a:gd name="T48" fmla="*/ 102 w 204"/>
                <a:gd name="T49" fmla="*/ 115 h 121"/>
                <a:gd name="T50" fmla="*/ 108 w 204"/>
                <a:gd name="T51" fmla="*/ 106 h 121"/>
                <a:gd name="T52" fmla="*/ 110 w 204"/>
                <a:gd name="T53" fmla="*/ 115 h 121"/>
                <a:gd name="T54" fmla="*/ 116 w 204"/>
                <a:gd name="T55" fmla="*/ 106 h 121"/>
                <a:gd name="T56" fmla="*/ 118 w 204"/>
                <a:gd name="T57" fmla="*/ 115 h 121"/>
                <a:gd name="T58" fmla="*/ 123 w 204"/>
                <a:gd name="T59" fmla="*/ 97 h 121"/>
                <a:gd name="T60" fmla="*/ 125 w 204"/>
                <a:gd name="T61" fmla="*/ 115 h 121"/>
                <a:gd name="T62" fmla="*/ 130 w 204"/>
                <a:gd name="T63" fmla="*/ 106 h 121"/>
                <a:gd name="T64" fmla="*/ 132 w 204"/>
                <a:gd name="T65" fmla="*/ 115 h 121"/>
                <a:gd name="T66" fmla="*/ 138 w 204"/>
                <a:gd name="T67" fmla="*/ 106 h 121"/>
                <a:gd name="T68" fmla="*/ 141 w 204"/>
                <a:gd name="T69" fmla="*/ 115 h 121"/>
                <a:gd name="T70" fmla="*/ 146 w 204"/>
                <a:gd name="T71" fmla="*/ 106 h 121"/>
                <a:gd name="T72" fmla="*/ 148 w 204"/>
                <a:gd name="T73" fmla="*/ 115 h 121"/>
                <a:gd name="T74" fmla="*/ 154 w 204"/>
                <a:gd name="T75" fmla="*/ 97 h 121"/>
                <a:gd name="T76" fmla="*/ 156 w 204"/>
                <a:gd name="T77" fmla="*/ 115 h 121"/>
                <a:gd name="T78" fmla="*/ 162 w 204"/>
                <a:gd name="T79" fmla="*/ 106 h 121"/>
                <a:gd name="T80" fmla="*/ 164 w 204"/>
                <a:gd name="T81" fmla="*/ 115 h 121"/>
                <a:gd name="T82" fmla="*/ 170 w 204"/>
                <a:gd name="T83" fmla="*/ 106 h 121"/>
                <a:gd name="T84" fmla="*/ 172 w 204"/>
                <a:gd name="T85" fmla="*/ 115 h 121"/>
                <a:gd name="T86" fmla="*/ 178 w 204"/>
                <a:gd name="T87" fmla="*/ 106 h 121"/>
                <a:gd name="T88" fmla="*/ 180 w 204"/>
                <a:gd name="T89" fmla="*/ 115 h 121"/>
                <a:gd name="T90" fmla="*/ 186 w 204"/>
                <a:gd name="T91" fmla="*/ 97 h 121"/>
                <a:gd name="T92" fmla="*/ 188 w 204"/>
                <a:gd name="T93" fmla="*/ 115 h 121"/>
                <a:gd name="T94" fmla="*/ 198 w 204"/>
                <a:gd name="T95" fmla="*/ 103 h 121"/>
                <a:gd name="T96" fmla="*/ 120 w 204"/>
                <a:gd name="T97" fmla="*/ 0 h 121"/>
                <a:gd name="T98" fmla="*/ 204 w 204"/>
                <a:gd name="T99" fmla="*/ 121 h 121"/>
                <a:gd name="T100" fmla="*/ 8 w 204"/>
                <a:gd name="T101" fmla="*/ 1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 h="121">
                  <a:moveTo>
                    <a:pt x="8" y="115"/>
                  </a:moveTo>
                  <a:cubicBezTo>
                    <a:pt x="14" y="115"/>
                    <a:pt x="14" y="115"/>
                    <a:pt x="14" y="115"/>
                  </a:cubicBezTo>
                  <a:cubicBezTo>
                    <a:pt x="14" y="106"/>
                    <a:pt x="14" y="106"/>
                    <a:pt x="14" y="106"/>
                  </a:cubicBezTo>
                  <a:cubicBezTo>
                    <a:pt x="15" y="106"/>
                    <a:pt x="15" y="106"/>
                    <a:pt x="15" y="106"/>
                  </a:cubicBezTo>
                  <a:cubicBezTo>
                    <a:pt x="16" y="106"/>
                    <a:pt x="16" y="106"/>
                    <a:pt x="16" y="106"/>
                  </a:cubicBezTo>
                  <a:cubicBezTo>
                    <a:pt x="16" y="115"/>
                    <a:pt x="16" y="115"/>
                    <a:pt x="16" y="115"/>
                  </a:cubicBezTo>
                  <a:cubicBezTo>
                    <a:pt x="22" y="115"/>
                    <a:pt x="22" y="115"/>
                    <a:pt x="22" y="115"/>
                  </a:cubicBezTo>
                  <a:cubicBezTo>
                    <a:pt x="22" y="106"/>
                    <a:pt x="22" y="106"/>
                    <a:pt x="22" y="106"/>
                  </a:cubicBezTo>
                  <a:cubicBezTo>
                    <a:pt x="24" y="106"/>
                    <a:pt x="24" y="106"/>
                    <a:pt x="24" y="106"/>
                  </a:cubicBezTo>
                  <a:cubicBezTo>
                    <a:pt x="24" y="115"/>
                    <a:pt x="24" y="115"/>
                    <a:pt x="24" y="115"/>
                  </a:cubicBezTo>
                  <a:cubicBezTo>
                    <a:pt x="29" y="115"/>
                    <a:pt x="29" y="115"/>
                    <a:pt x="29" y="115"/>
                  </a:cubicBezTo>
                  <a:cubicBezTo>
                    <a:pt x="29" y="97"/>
                    <a:pt x="29" y="97"/>
                    <a:pt x="29" y="97"/>
                  </a:cubicBezTo>
                  <a:cubicBezTo>
                    <a:pt x="31" y="97"/>
                    <a:pt x="31" y="97"/>
                    <a:pt x="31" y="97"/>
                  </a:cubicBezTo>
                  <a:cubicBezTo>
                    <a:pt x="31" y="115"/>
                    <a:pt x="31" y="115"/>
                    <a:pt x="31" y="115"/>
                  </a:cubicBezTo>
                  <a:cubicBezTo>
                    <a:pt x="36" y="115"/>
                    <a:pt x="36" y="115"/>
                    <a:pt x="36" y="115"/>
                  </a:cubicBezTo>
                  <a:cubicBezTo>
                    <a:pt x="36" y="106"/>
                    <a:pt x="36" y="106"/>
                    <a:pt x="36" y="106"/>
                  </a:cubicBezTo>
                  <a:cubicBezTo>
                    <a:pt x="38" y="106"/>
                    <a:pt x="38" y="106"/>
                    <a:pt x="38" y="106"/>
                  </a:cubicBezTo>
                  <a:cubicBezTo>
                    <a:pt x="38" y="115"/>
                    <a:pt x="38" y="115"/>
                    <a:pt x="38" y="115"/>
                  </a:cubicBezTo>
                  <a:cubicBezTo>
                    <a:pt x="45" y="115"/>
                    <a:pt x="45" y="115"/>
                    <a:pt x="45" y="115"/>
                  </a:cubicBezTo>
                  <a:cubicBezTo>
                    <a:pt x="45" y="106"/>
                    <a:pt x="45" y="106"/>
                    <a:pt x="45" y="106"/>
                  </a:cubicBezTo>
                  <a:cubicBezTo>
                    <a:pt x="47" y="106"/>
                    <a:pt x="47" y="106"/>
                    <a:pt x="47" y="106"/>
                  </a:cubicBezTo>
                  <a:cubicBezTo>
                    <a:pt x="47" y="115"/>
                    <a:pt x="47" y="115"/>
                    <a:pt x="47" y="115"/>
                  </a:cubicBezTo>
                  <a:cubicBezTo>
                    <a:pt x="52" y="115"/>
                    <a:pt x="52" y="115"/>
                    <a:pt x="52" y="115"/>
                  </a:cubicBezTo>
                  <a:cubicBezTo>
                    <a:pt x="52" y="106"/>
                    <a:pt x="52" y="106"/>
                    <a:pt x="52" y="106"/>
                  </a:cubicBezTo>
                  <a:cubicBezTo>
                    <a:pt x="55" y="106"/>
                    <a:pt x="55" y="106"/>
                    <a:pt x="55" y="106"/>
                  </a:cubicBezTo>
                  <a:cubicBezTo>
                    <a:pt x="55" y="115"/>
                    <a:pt x="55" y="115"/>
                    <a:pt x="55" y="115"/>
                  </a:cubicBezTo>
                  <a:cubicBezTo>
                    <a:pt x="60" y="115"/>
                    <a:pt x="60" y="115"/>
                    <a:pt x="60" y="115"/>
                  </a:cubicBezTo>
                  <a:cubicBezTo>
                    <a:pt x="60" y="97"/>
                    <a:pt x="60" y="97"/>
                    <a:pt x="60" y="97"/>
                  </a:cubicBezTo>
                  <a:cubicBezTo>
                    <a:pt x="62" y="97"/>
                    <a:pt x="62" y="97"/>
                    <a:pt x="62" y="97"/>
                  </a:cubicBezTo>
                  <a:cubicBezTo>
                    <a:pt x="62" y="115"/>
                    <a:pt x="62" y="115"/>
                    <a:pt x="62" y="115"/>
                  </a:cubicBezTo>
                  <a:cubicBezTo>
                    <a:pt x="68" y="115"/>
                    <a:pt x="68" y="115"/>
                    <a:pt x="68" y="115"/>
                  </a:cubicBezTo>
                  <a:cubicBezTo>
                    <a:pt x="68" y="106"/>
                    <a:pt x="68" y="106"/>
                    <a:pt x="68" y="106"/>
                  </a:cubicBezTo>
                  <a:cubicBezTo>
                    <a:pt x="70" y="106"/>
                    <a:pt x="70" y="106"/>
                    <a:pt x="70" y="106"/>
                  </a:cubicBezTo>
                  <a:cubicBezTo>
                    <a:pt x="70" y="115"/>
                    <a:pt x="70" y="115"/>
                    <a:pt x="70" y="115"/>
                  </a:cubicBezTo>
                  <a:cubicBezTo>
                    <a:pt x="76" y="115"/>
                    <a:pt x="76" y="115"/>
                    <a:pt x="76" y="115"/>
                  </a:cubicBezTo>
                  <a:cubicBezTo>
                    <a:pt x="76" y="106"/>
                    <a:pt x="76" y="106"/>
                    <a:pt x="76" y="106"/>
                  </a:cubicBezTo>
                  <a:cubicBezTo>
                    <a:pt x="79" y="106"/>
                    <a:pt x="79" y="106"/>
                    <a:pt x="79" y="106"/>
                  </a:cubicBezTo>
                  <a:cubicBezTo>
                    <a:pt x="79" y="115"/>
                    <a:pt x="79" y="115"/>
                    <a:pt x="79" y="115"/>
                  </a:cubicBezTo>
                  <a:cubicBezTo>
                    <a:pt x="84" y="115"/>
                    <a:pt x="84" y="115"/>
                    <a:pt x="84" y="115"/>
                  </a:cubicBezTo>
                  <a:cubicBezTo>
                    <a:pt x="84" y="106"/>
                    <a:pt x="84" y="106"/>
                    <a:pt x="84" y="106"/>
                  </a:cubicBezTo>
                  <a:cubicBezTo>
                    <a:pt x="86" y="106"/>
                    <a:pt x="86" y="106"/>
                    <a:pt x="86" y="106"/>
                  </a:cubicBezTo>
                  <a:cubicBezTo>
                    <a:pt x="86" y="115"/>
                    <a:pt x="86" y="115"/>
                    <a:pt x="86" y="115"/>
                  </a:cubicBezTo>
                  <a:cubicBezTo>
                    <a:pt x="92" y="115"/>
                    <a:pt x="92" y="115"/>
                    <a:pt x="92" y="115"/>
                  </a:cubicBezTo>
                  <a:cubicBezTo>
                    <a:pt x="92" y="97"/>
                    <a:pt x="92" y="97"/>
                    <a:pt x="92" y="97"/>
                  </a:cubicBezTo>
                  <a:cubicBezTo>
                    <a:pt x="94" y="97"/>
                    <a:pt x="94" y="97"/>
                    <a:pt x="94" y="97"/>
                  </a:cubicBezTo>
                  <a:cubicBezTo>
                    <a:pt x="94" y="115"/>
                    <a:pt x="94" y="115"/>
                    <a:pt x="94" y="115"/>
                  </a:cubicBezTo>
                  <a:cubicBezTo>
                    <a:pt x="99" y="115"/>
                    <a:pt x="99" y="115"/>
                    <a:pt x="99" y="115"/>
                  </a:cubicBezTo>
                  <a:cubicBezTo>
                    <a:pt x="99" y="106"/>
                    <a:pt x="99" y="106"/>
                    <a:pt x="99" y="106"/>
                  </a:cubicBezTo>
                  <a:cubicBezTo>
                    <a:pt x="102" y="106"/>
                    <a:pt x="102" y="106"/>
                    <a:pt x="102" y="106"/>
                  </a:cubicBezTo>
                  <a:cubicBezTo>
                    <a:pt x="102" y="115"/>
                    <a:pt x="102" y="115"/>
                    <a:pt x="102" y="115"/>
                  </a:cubicBezTo>
                  <a:cubicBezTo>
                    <a:pt x="108" y="115"/>
                    <a:pt x="108" y="115"/>
                    <a:pt x="108" y="115"/>
                  </a:cubicBezTo>
                  <a:cubicBezTo>
                    <a:pt x="108" y="106"/>
                    <a:pt x="108" y="106"/>
                    <a:pt x="108" y="106"/>
                  </a:cubicBezTo>
                  <a:cubicBezTo>
                    <a:pt x="110" y="106"/>
                    <a:pt x="110" y="106"/>
                    <a:pt x="110" y="106"/>
                  </a:cubicBezTo>
                  <a:cubicBezTo>
                    <a:pt x="110" y="115"/>
                    <a:pt x="110" y="115"/>
                    <a:pt x="110" y="115"/>
                  </a:cubicBezTo>
                  <a:cubicBezTo>
                    <a:pt x="116" y="115"/>
                    <a:pt x="116" y="115"/>
                    <a:pt x="116" y="115"/>
                  </a:cubicBezTo>
                  <a:cubicBezTo>
                    <a:pt x="116" y="106"/>
                    <a:pt x="116" y="106"/>
                    <a:pt x="116" y="106"/>
                  </a:cubicBezTo>
                  <a:cubicBezTo>
                    <a:pt x="118" y="106"/>
                    <a:pt x="118" y="106"/>
                    <a:pt x="118" y="106"/>
                  </a:cubicBezTo>
                  <a:cubicBezTo>
                    <a:pt x="118" y="115"/>
                    <a:pt x="118" y="115"/>
                    <a:pt x="118" y="115"/>
                  </a:cubicBezTo>
                  <a:cubicBezTo>
                    <a:pt x="123" y="115"/>
                    <a:pt x="123" y="115"/>
                    <a:pt x="123" y="115"/>
                  </a:cubicBezTo>
                  <a:cubicBezTo>
                    <a:pt x="123" y="97"/>
                    <a:pt x="123" y="97"/>
                    <a:pt x="123" y="97"/>
                  </a:cubicBezTo>
                  <a:cubicBezTo>
                    <a:pt x="125" y="97"/>
                    <a:pt x="125" y="97"/>
                    <a:pt x="125" y="97"/>
                  </a:cubicBezTo>
                  <a:cubicBezTo>
                    <a:pt x="125" y="115"/>
                    <a:pt x="125" y="115"/>
                    <a:pt x="125" y="115"/>
                  </a:cubicBezTo>
                  <a:cubicBezTo>
                    <a:pt x="130" y="115"/>
                    <a:pt x="130" y="115"/>
                    <a:pt x="130" y="115"/>
                  </a:cubicBezTo>
                  <a:cubicBezTo>
                    <a:pt x="130" y="106"/>
                    <a:pt x="130" y="106"/>
                    <a:pt x="130" y="106"/>
                  </a:cubicBezTo>
                  <a:cubicBezTo>
                    <a:pt x="132" y="106"/>
                    <a:pt x="132" y="106"/>
                    <a:pt x="132" y="106"/>
                  </a:cubicBezTo>
                  <a:cubicBezTo>
                    <a:pt x="132" y="115"/>
                    <a:pt x="132" y="115"/>
                    <a:pt x="132" y="115"/>
                  </a:cubicBezTo>
                  <a:cubicBezTo>
                    <a:pt x="138" y="115"/>
                    <a:pt x="138" y="115"/>
                    <a:pt x="138" y="115"/>
                  </a:cubicBezTo>
                  <a:cubicBezTo>
                    <a:pt x="138" y="106"/>
                    <a:pt x="138" y="106"/>
                    <a:pt x="138" y="106"/>
                  </a:cubicBezTo>
                  <a:cubicBezTo>
                    <a:pt x="141" y="106"/>
                    <a:pt x="141" y="106"/>
                    <a:pt x="141" y="106"/>
                  </a:cubicBezTo>
                  <a:cubicBezTo>
                    <a:pt x="141" y="115"/>
                    <a:pt x="141" y="115"/>
                    <a:pt x="141" y="115"/>
                  </a:cubicBezTo>
                  <a:cubicBezTo>
                    <a:pt x="146" y="115"/>
                    <a:pt x="146" y="115"/>
                    <a:pt x="146" y="115"/>
                  </a:cubicBezTo>
                  <a:cubicBezTo>
                    <a:pt x="146" y="106"/>
                    <a:pt x="146" y="106"/>
                    <a:pt x="146" y="106"/>
                  </a:cubicBezTo>
                  <a:cubicBezTo>
                    <a:pt x="148" y="106"/>
                    <a:pt x="148" y="106"/>
                    <a:pt x="148" y="106"/>
                  </a:cubicBezTo>
                  <a:cubicBezTo>
                    <a:pt x="148" y="115"/>
                    <a:pt x="148" y="115"/>
                    <a:pt x="148" y="115"/>
                  </a:cubicBezTo>
                  <a:cubicBezTo>
                    <a:pt x="154" y="115"/>
                    <a:pt x="154" y="115"/>
                    <a:pt x="154" y="115"/>
                  </a:cubicBezTo>
                  <a:cubicBezTo>
                    <a:pt x="154" y="97"/>
                    <a:pt x="154" y="97"/>
                    <a:pt x="154" y="97"/>
                  </a:cubicBezTo>
                  <a:cubicBezTo>
                    <a:pt x="156" y="97"/>
                    <a:pt x="156" y="97"/>
                    <a:pt x="156" y="97"/>
                  </a:cubicBezTo>
                  <a:cubicBezTo>
                    <a:pt x="156" y="115"/>
                    <a:pt x="156" y="115"/>
                    <a:pt x="156" y="115"/>
                  </a:cubicBezTo>
                  <a:cubicBezTo>
                    <a:pt x="162" y="115"/>
                    <a:pt x="162" y="115"/>
                    <a:pt x="162" y="115"/>
                  </a:cubicBezTo>
                  <a:cubicBezTo>
                    <a:pt x="162" y="106"/>
                    <a:pt x="162" y="106"/>
                    <a:pt x="162" y="106"/>
                  </a:cubicBezTo>
                  <a:cubicBezTo>
                    <a:pt x="164" y="106"/>
                    <a:pt x="164" y="106"/>
                    <a:pt x="164" y="106"/>
                  </a:cubicBezTo>
                  <a:cubicBezTo>
                    <a:pt x="164" y="115"/>
                    <a:pt x="164" y="115"/>
                    <a:pt x="164" y="115"/>
                  </a:cubicBezTo>
                  <a:cubicBezTo>
                    <a:pt x="170" y="115"/>
                    <a:pt x="170" y="115"/>
                    <a:pt x="170" y="115"/>
                  </a:cubicBezTo>
                  <a:cubicBezTo>
                    <a:pt x="170" y="106"/>
                    <a:pt x="170" y="106"/>
                    <a:pt x="170" y="106"/>
                  </a:cubicBezTo>
                  <a:cubicBezTo>
                    <a:pt x="172" y="106"/>
                    <a:pt x="172" y="106"/>
                    <a:pt x="172" y="106"/>
                  </a:cubicBezTo>
                  <a:cubicBezTo>
                    <a:pt x="172" y="115"/>
                    <a:pt x="172" y="115"/>
                    <a:pt x="172" y="115"/>
                  </a:cubicBezTo>
                  <a:cubicBezTo>
                    <a:pt x="178" y="115"/>
                    <a:pt x="178" y="115"/>
                    <a:pt x="178" y="115"/>
                  </a:cubicBezTo>
                  <a:cubicBezTo>
                    <a:pt x="178" y="106"/>
                    <a:pt x="178" y="106"/>
                    <a:pt x="178" y="106"/>
                  </a:cubicBezTo>
                  <a:cubicBezTo>
                    <a:pt x="180" y="106"/>
                    <a:pt x="180" y="106"/>
                    <a:pt x="180" y="106"/>
                  </a:cubicBezTo>
                  <a:cubicBezTo>
                    <a:pt x="180" y="115"/>
                    <a:pt x="180" y="115"/>
                    <a:pt x="180" y="115"/>
                  </a:cubicBezTo>
                  <a:cubicBezTo>
                    <a:pt x="186" y="115"/>
                    <a:pt x="186" y="115"/>
                    <a:pt x="186" y="115"/>
                  </a:cubicBezTo>
                  <a:cubicBezTo>
                    <a:pt x="186" y="97"/>
                    <a:pt x="186" y="97"/>
                    <a:pt x="186" y="97"/>
                  </a:cubicBezTo>
                  <a:cubicBezTo>
                    <a:pt x="188" y="97"/>
                    <a:pt x="188" y="97"/>
                    <a:pt x="188" y="97"/>
                  </a:cubicBezTo>
                  <a:cubicBezTo>
                    <a:pt x="188" y="115"/>
                    <a:pt x="188" y="115"/>
                    <a:pt x="188" y="115"/>
                  </a:cubicBezTo>
                  <a:cubicBezTo>
                    <a:pt x="198" y="115"/>
                    <a:pt x="198" y="115"/>
                    <a:pt x="198" y="115"/>
                  </a:cubicBezTo>
                  <a:cubicBezTo>
                    <a:pt x="198" y="103"/>
                    <a:pt x="198" y="103"/>
                    <a:pt x="198" y="103"/>
                  </a:cubicBezTo>
                  <a:cubicBezTo>
                    <a:pt x="198" y="54"/>
                    <a:pt x="162" y="13"/>
                    <a:pt x="115" y="6"/>
                  </a:cubicBezTo>
                  <a:cubicBezTo>
                    <a:pt x="120" y="0"/>
                    <a:pt x="120" y="0"/>
                    <a:pt x="120" y="0"/>
                  </a:cubicBezTo>
                  <a:cubicBezTo>
                    <a:pt x="168" y="10"/>
                    <a:pt x="204" y="52"/>
                    <a:pt x="204" y="103"/>
                  </a:cubicBezTo>
                  <a:cubicBezTo>
                    <a:pt x="204" y="121"/>
                    <a:pt x="204" y="121"/>
                    <a:pt x="204" y="121"/>
                  </a:cubicBezTo>
                  <a:cubicBezTo>
                    <a:pt x="0" y="121"/>
                    <a:pt x="0" y="121"/>
                    <a:pt x="0" y="121"/>
                  </a:cubicBezTo>
                  <a:cubicBezTo>
                    <a:pt x="8" y="113"/>
                    <a:pt x="8" y="113"/>
                    <a:pt x="8" y="113"/>
                  </a:cubicBezTo>
                  <a:cubicBezTo>
                    <a:pt x="8" y="115"/>
                    <a:pt x="8" y="115"/>
                    <a:pt x="8"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4" name="Freeform 11"/>
            <p:cNvSpPr/>
            <p:nvPr/>
          </p:nvSpPr>
          <p:spPr bwMode="auto">
            <a:xfrm>
              <a:off x="1839" y="415"/>
              <a:ext cx="189" cy="367"/>
            </a:xfrm>
            <a:custGeom>
              <a:avLst/>
              <a:gdLst>
                <a:gd name="T0" fmla="*/ 74 w 79"/>
                <a:gd name="T1" fmla="*/ 78 h 154"/>
                <a:gd name="T2" fmla="*/ 67 w 79"/>
                <a:gd name="T3" fmla="*/ 80 h 154"/>
                <a:gd name="T4" fmla="*/ 70 w 79"/>
                <a:gd name="T5" fmla="*/ 74 h 154"/>
                <a:gd name="T6" fmla="*/ 63 w 79"/>
                <a:gd name="T7" fmla="*/ 76 h 154"/>
                <a:gd name="T8" fmla="*/ 66 w 79"/>
                <a:gd name="T9" fmla="*/ 70 h 154"/>
                <a:gd name="T10" fmla="*/ 60 w 79"/>
                <a:gd name="T11" fmla="*/ 72 h 154"/>
                <a:gd name="T12" fmla="*/ 63 w 79"/>
                <a:gd name="T13" fmla="*/ 67 h 154"/>
                <a:gd name="T14" fmla="*/ 51 w 79"/>
                <a:gd name="T15" fmla="*/ 72 h 154"/>
                <a:gd name="T16" fmla="*/ 59 w 79"/>
                <a:gd name="T17" fmla="*/ 63 h 154"/>
                <a:gd name="T18" fmla="*/ 53 w 79"/>
                <a:gd name="T19" fmla="*/ 65 h 154"/>
                <a:gd name="T20" fmla="*/ 56 w 79"/>
                <a:gd name="T21" fmla="*/ 60 h 154"/>
                <a:gd name="T22" fmla="*/ 49 w 79"/>
                <a:gd name="T23" fmla="*/ 61 h 154"/>
                <a:gd name="T24" fmla="*/ 52 w 79"/>
                <a:gd name="T25" fmla="*/ 56 h 154"/>
                <a:gd name="T26" fmla="*/ 45 w 79"/>
                <a:gd name="T27" fmla="*/ 57 h 154"/>
                <a:gd name="T28" fmla="*/ 48 w 79"/>
                <a:gd name="T29" fmla="*/ 52 h 154"/>
                <a:gd name="T30" fmla="*/ 37 w 79"/>
                <a:gd name="T31" fmla="*/ 58 h 154"/>
                <a:gd name="T32" fmla="*/ 45 w 79"/>
                <a:gd name="T33" fmla="*/ 49 h 154"/>
                <a:gd name="T34" fmla="*/ 38 w 79"/>
                <a:gd name="T35" fmla="*/ 51 h 154"/>
                <a:gd name="T36" fmla="*/ 41 w 79"/>
                <a:gd name="T37" fmla="*/ 45 h 154"/>
                <a:gd name="T38" fmla="*/ 34 w 79"/>
                <a:gd name="T39" fmla="*/ 47 h 154"/>
                <a:gd name="T40" fmla="*/ 37 w 79"/>
                <a:gd name="T41" fmla="*/ 41 h 154"/>
                <a:gd name="T42" fmla="*/ 30 w 79"/>
                <a:gd name="T43" fmla="*/ 43 h 154"/>
                <a:gd name="T44" fmla="*/ 34 w 79"/>
                <a:gd name="T45" fmla="*/ 38 h 154"/>
                <a:gd name="T46" fmla="*/ 22 w 79"/>
                <a:gd name="T47" fmla="*/ 43 h 154"/>
                <a:gd name="T48" fmla="*/ 30 w 79"/>
                <a:gd name="T49" fmla="*/ 34 h 154"/>
                <a:gd name="T50" fmla="*/ 23 w 79"/>
                <a:gd name="T51" fmla="*/ 35 h 154"/>
                <a:gd name="T52" fmla="*/ 26 w 79"/>
                <a:gd name="T53" fmla="*/ 30 h 154"/>
                <a:gd name="T54" fmla="*/ 19 w 79"/>
                <a:gd name="T55" fmla="*/ 31 h 154"/>
                <a:gd name="T56" fmla="*/ 22 w 79"/>
                <a:gd name="T57" fmla="*/ 26 h 154"/>
                <a:gd name="T58" fmla="*/ 15 w 79"/>
                <a:gd name="T59" fmla="*/ 28 h 154"/>
                <a:gd name="T60" fmla="*/ 18 w 79"/>
                <a:gd name="T61" fmla="*/ 22 h 154"/>
                <a:gd name="T62" fmla="*/ 7 w 79"/>
                <a:gd name="T63" fmla="*/ 28 h 154"/>
                <a:gd name="T64" fmla="*/ 15 w 79"/>
                <a:gd name="T65" fmla="*/ 19 h 154"/>
                <a:gd name="T66" fmla="*/ 5 w 79"/>
                <a:gd name="T67" fmla="*/ 148 h 154"/>
                <a:gd name="T68" fmla="*/ 0 w 79"/>
                <a:gd name="T69" fmla="*/ 3 h 154"/>
                <a:gd name="T70" fmla="*/ 4 w 79"/>
                <a:gd name="T71" fmla="*/ 1 h 154"/>
                <a:gd name="T72" fmla="*/ 66 w 79"/>
                <a:gd name="T73" fmla="*/ 8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 h="154">
                  <a:moveTo>
                    <a:pt x="66" y="87"/>
                  </a:moveTo>
                  <a:cubicBezTo>
                    <a:pt x="74" y="78"/>
                    <a:pt x="74" y="78"/>
                    <a:pt x="74" y="78"/>
                  </a:cubicBezTo>
                  <a:cubicBezTo>
                    <a:pt x="71" y="75"/>
                    <a:pt x="71" y="75"/>
                    <a:pt x="71" y="75"/>
                  </a:cubicBezTo>
                  <a:cubicBezTo>
                    <a:pt x="67" y="80"/>
                    <a:pt x="67" y="80"/>
                    <a:pt x="67" y="80"/>
                  </a:cubicBezTo>
                  <a:cubicBezTo>
                    <a:pt x="66" y="79"/>
                    <a:pt x="66" y="79"/>
                    <a:pt x="66" y="79"/>
                  </a:cubicBezTo>
                  <a:cubicBezTo>
                    <a:pt x="70" y="74"/>
                    <a:pt x="70" y="74"/>
                    <a:pt x="70" y="74"/>
                  </a:cubicBezTo>
                  <a:cubicBezTo>
                    <a:pt x="67" y="71"/>
                    <a:pt x="67" y="71"/>
                    <a:pt x="67" y="71"/>
                  </a:cubicBezTo>
                  <a:cubicBezTo>
                    <a:pt x="63" y="76"/>
                    <a:pt x="63" y="76"/>
                    <a:pt x="63" y="76"/>
                  </a:cubicBezTo>
                  <a:cubicBezTo>
                    <a:pt x="62" y="75"/>
                    <a:pt x="62" y="75"/>
                    <a:pt x="62" y="75"/>
                  </a:cubicBezTo>
                  <a:cubicBezTo>
                    <a:pt x="66" y="70"/>
                    <a:pt x="66" y="70"/>
                    <a:pt x="66" y="70"/>
                  </a:cubicBezTo>
                  <a:cubicBezTo>
                    <a:pt x="64" y="68"/>
                    <a:pt x="64" y="68"/>
                    <a:pt x="64" y="68"/>
                  </a:cubicBezTo>
                  <a:cubicBezTo>
                    <a:pt x="60" y="72"/>
                    <a:pt x="60" y="72"/>
                    <a:pt x="60" y="72"/>
                  </a:cubicBezTo>
                  <a:cubicBezTo>
                    <a:pt x="58" y="71"/>
                    <a:pt x="58" y="71"/>
                    <a:pt x="58" y="71"/>
                  </a:cubicBezTo>
                  <a:cubicBezTo>
                    <a:pt x="63" y="67"/>
                    <a:pt x="63" y="67"/>
                    <a:pt x="63" y="67"/>
                  </a:cubicBezTo>
                  <a:cubicBezTo>
                    <a:pt x="60" y="64"/>
                    <a:pt x="60" y="64"/>
                    <a:pt x="60" y="64"/>
                  </a:cubicBezTo>
                  <a:cubicBezTo>
                    <a:pt x="51" y="72"/>
                    <a:pt x="51" y="72"/>
                    <a:pt x="51" y="72"/>
                  </a:cubicBezTo>
                  <a:cubicBezTo>
                    <a:pt x="50" y="71"/>
                    <a:pt x="50" y="71"/>
                    <a:pt x="50" y="71"/>
                  </a:cubicBezTo>
                  <a:cubicBezTo>
                    <a:pt x="59" y="63"/>
                    <a:pt x="59" y="63"/>
                    <a:pt x="59" y="63"/>
                  </a:cubicBezTo>
                  <a:cubicBezTo>
                    <a:pt x="57" y="61"/>
                    <a:pt x="57" y="61"/>
                    <a:pt x="57" y="61"/>
                  </a:cubicBezTo>
                  <a:cubicBezTo>
                    <a:pt x="53" y="65"/>
                    <a:pt x="53" y="65"/>
                    <a:pt x="53" y="65"/>
                  </a:cubicBezTo>
                  <a:cubicBezTo>
                    <a:pt x="52" y="64"/>
                    <a:pt x="52" y="64"/>
                    <a:pt x="52" y="64"/>
                  </a:cubicBezTo>
                  <a:cubicBezTo>
                    <a:pt x="56" y="60"/>
                    <a:pt x="56" y="60"/>
                    <a:pt x="56" y="60"/>
                  </a:cubicBezTo>
                  <a:cubicBezTo>
                    <a:pt x="53" y="57"/>
                    <a:pt x="53" y="57"/>
                    <a:pt x="53" y="57"/>
                  </a:cubicBezTo>
                  <a:cubicBezTo>
                    <a:pt x="49" y="61"/>
                    <a:pt x="49" y="61"/>
                    <a:pt x="49" y="61"/>
                  </a:cubicBezTo>
                  <a:cubicBezTo>
                    <a:pt x="48" y="60"/>
                    <a:pt x="48" y="60"/>
                    <a:pt x="48" y="60"/>
                  </a:cubicBezTo>
                  <a:cubicBezTo>
                    <a:pt x="52" y="56"/>
                    <a:pt x="52" y="56"/>
                    <a:pt x="52" y="56"/>
                  </a:cubicBezTo>
                  <a:cubicBezTo>
                    <a:pt x="49" y="53"/>
                    <a:pt x="49" y="53"/>
                    <a:pt x="49" y="53"/>
                  </a:cubicBezTo>
                  <a:cubicBezTo>
                    <a:pt x="45" y="57"/>
                    <a:pt x="45" y="57"/>
                    <a:pt x="45" y="57"/>
                  </a:cubicBezTo>
                  <a:cubicBezTo>
                    <a:pt x="44" y="56"/>
                    <a:pt x="44" y="56"/>
                    <a:pt x="44" y="56"/>
                  </a:cubicBezTo>
                  <a:cubicBezTo>
                    <a:pt x="48" y="52"/>
                    <a:pt x="48" y="52"/>
                    <a:pt x="48" y="52"/>
                  </a:cubicBezTo>
                  <a:cubicBezTo>
                    <a:pt x="46" y="50"/>
                    <a:pt x="46" y="50"/>
                    <a:pt x="46" y="50"/>
                  </a:cubicBezTo>
                  <a:cubicBezTo>
                    <a:pt x="37" y="58"/>
                    <a:pt x="37" y="58"/>
                    <a:pt x="37" y="58"/>
                  </a:cubicBezTo>
                  <a:cubicBezTo>
                    <a:pt x="36" y="57"/>
                    <a:pt x="36" y="57"/>
                    <a:pt x="36" y="57"/>
                  </a:cubicBezTo>
                  <a:cubicBezTo>
                    <a:pt x="45" y="49"/>
                    <a:pt x="45" y="49"/>
                    <a:pt x="45" y="49"/>
                  </a:cubicBezTo>
                  <a:cubicBezTo>
                    <a:pt x="42" y="46"/>
                    <a:pt x="42" y="46"/>
                    <a:pt x="42" y="46"/>
                  </a:cubicBezTo>
                  <a:cubicBezTo>
                    <a:pt x="38" y="51"/>
                    <a:pt x="38" y="51"/>
                    <a:pt x="38" y="51"/>
                  </a:cubicBezTo>
                  <a:cubicBezTo>
                    <a:pt x="37" y="50"/>
                    <a:pt x="37" y="50"/>
                    <a:pt x="37" y="50"/>
                  </a:cubicBezTo>
                  <a:cubicBezTo>
                    <a:pt x="41" y="45"/>
                    <a:pt x="41" y="45"/>
                    <a:pt x="41" y="45"/>
                  </a:cubicBezTo>
                  <a:cubicBezTo>
                    <a:pt x="38" y="42"/>
                    <a:pt x="38" y="42"/>
                    <a:pt x="38" y="42"/>
                  </a:cubicBezTo>
                  <a:cubicBezTo>
                    <a:pt x="34" y="47"/>
                    <a:pt x="34" y="47"/>
                    <a:pt x="34" y="47"/>
                  </a:cubicBezTo>
                  <a:cubicBezTo>
                    <a:pt x="33" y="46"/>
                    <a:pt x="33" y="46"/>
                    <a:pt x="33" y="46"/>
                  </a:cubicBezTo>
                  <a:cubicBezTo>
                    <a:pt x="37" y="41"/>
                    <a:pt x="37" y="41"/>
                    <a:pt x="37" y="41"/>
                  </a:cubicBezTo>
                  <a:cubicBezTo>
                    <a:pt x="35" y="39"/>
                    <a:pt x="35" y="39"/>
                    <a:pt x="35" y="39"/>
                  </a:cubicBezTo>
                  <a:cubicBezTo>
                    <a:pt x="30" y="43"/>
                    <a:pt x="30" y="43"/>
                    <a:pt x="30" y="43"/>
                  </a:cubicBezTo>
                  <a:cubicBezTo>
                    <a:pt x="29" y="42"/>
                    <a:pt x="29" y="42"/>
                    <a:pt x="29" y="42"/>
                  </a:cubicBezTo>
                  <a:cubicBezTo>
                    <a:pt x="34" y="38"/>
                    <a:pt x="34" y="38"/>
                    <a:pt x="34" y="38"/>
                  </a:cubicBezTo>
                  <a:cubicBezTo>
                    <a:pt x="31" y="35"/>
                    <a:pt x="31" y="35"/>
                    <a:pt x="31" y="35"/>
                  </a:cubicBezTo>
                  <a:cubicBezTo>
                    <a:pt x="22" y="43"/>
                    <a:pt x="22" y="43"/>
                    <a:pt x="22" y="43"/>
                  </a:cubicBezTo>
                  <a:cubicBezTo>
                    <a:pt x="21" y="42"/>
                    <a:pt x="21" y="42"/>
                    <a:pt x="21" y="42"/>
                  </a:cubicBezTo>
                  <a:cubicBezTo>
                    <a:pt x="30" y="34"/>
                    <a:pt x="30" y="34"/>
                    <a:pt x="30" y="34"/>
                  </a:cubicBezTo>
                  <a:cubicBezTo>
                    <a:pt x="27" y="31"/>
                    <a:pt x="27" y="31"/>
                    <a:pt x="27" y="31"/>
                  </a:cubicBezTo>
                  <a:cubicBezTo>
                    <a:pt x="23" y="35"/>
                    <a:pt x="23" y="35"/>
                    <a:pt x="23" y="35"/>
                  </a:cubicBezTo>
                  <a:cubicBezTo>
                    <a:pt x="22" y="34"/>
                    <a:pt x="22" y="34"/>
                    <a:pt x="22" y="34"/>
                  </a:cubicBezTo>
                  <a:cubicBezTo>
                    <a:pt x="26" y="30"/>
                    <a:pt x="26" y="30"/>
                    <a:pt x="26" y="30"/>
                  </a:cubicBezTo>
                  <a:cubicBezTo>
                    <a:pt x="23" y="27"/>
                    <a:pt x="23" y="27"/>
                    <a:pt x="23" y="27"/>
                  </a:cubicBezTo>
                  <a:cubicBezTo>
                    <a:pt x="19" y="31"/>
                    <a:pt x="19" y="31"/>
                    <a:pt x="19" y="31"/>
                  </a:cubicBezTo>
                  <a:cubicBezTo>
                    <a:pt x="18" y="30"/>
                    <a:pt x="18" y="30"/>
                    <a:pt x="18" y="30"/>
                  </a:cubicBezTo>
                  <a:cubicBezTo>
                    <a:pt x="22" y="26"/>
                    <a:pt x="22" y="26"/>
                    <a:pt x="22" y="26"/>
                  </a:cubicBezTo>
                  <a:cubicBezTo>
                    <a:pt x="19" y="23"/>
                    <a:pt x="19" y="23"/>
                    <a:pt x="19" y="23"/>
                  </a:cubicBezTo>
                  <a:cubicBezTo>
                    <a:pt x="15" y="28"/>
                    <a:pt x="15" y="28"/>
                    <a:pt x="15" y="28"/>
                  </a:cubicBezTo>
                  <a:cubicBezTo>
                    <a:pt x="14" y="27"/>
                    <a:pt x="14" y="27"/>
                    <a:pt x="14" y="27"/>
                  </a:cubicBezTo>
                  <a:cubicBezTo>
                    <a:pt x="18" y="22"/>
                    <a:pt x="18" y="22"/>
                    <a:pt x="18" y="22"/>
                  </a:cubicBezTo>
                  <a:cubicBezTo>
                    <a:pt x="16" y="20"/>
                    <a:pt x="16" y="20"/>
                    <a:pt x="16" y="20"/>
                  </a:cubicBezTo>
                  <a:cubicBezTo>
                    <a:pt x="7" y="28"/>
                    <a:pt x="7" y="28"/>
                    <a:pt x="7" y="28"/>
                  </a:cubicBezTo>
                  <a:cubicBezTo>
                    <a:pt x="6" y="27"/>
                    <a:pt x="6" y="27"/>
                    <a:pt x="6" y="27"/>
                  </a:cubicBezTo>
                  <a:cubicBezTo>
                    <a:pt x="15" y="19"/>
                    <a:pt x="15" y="19"/>
                    <a:pt x="15" y="19"/>
                  </a:cubicBezTo>
                  <a:cubicBezTo>
                    <a:pt x="5" y="9"/>
                    <a:pt x="5" y="9"/>
                    <a:pt x="5" y="9"/>
                  </a:cubicBezTo>
                  <a:cubicBezTo>
                    <a:pt x="5" y="148"/>
                    <a:pt x="5" y="148"/>
                    <a:pt x="5" y="148"/>
                  </a:cubicBezTo>
                  <a:cubicBezTo>
                    <a:pt x="0" y="154"/>
                    <a:pt x="0" y="154"/>
                    <a:pt x="0" y="154"/>
                  </a:cubicBezTo>
                  <a:cubicBezTo>
                    <a:pt x="0" y="3"/>
                    <a:pt x="0" y="3"/>
                    <a:pt x="0" y="3"/>
                  </a:cubicBezTo>
                  <a:cubicBezTo>
                    <a:pt x="0" y="1"/>
                    <a:pt x="0" y="0"/>
                    <a:pt x="1" y="0"/>
                  </a:cubicBezTo>
                  <a:cubicBezTo>
                    <a:pt x="2" y="0"/>
                    <a:pt x="4" y="0"/>
                    <a:pt x="4" y="1"/>
                  </a:cubicBezTo>
                  <a:cubicBezTo>
                    <a:pt x="79" y="75"/>
                    <a:pt x="79" y="75"/>
                    <a:pt x="79" y="75"/>
                  </a:cubicBezTo>
                  <a:cubicBezTo>
                    <a:pt x="66" y="87"/>
                    <a:pt x="66" y="87"/>
                    <a:pt x="66"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5" name="Freeform 12"/>
            <p:cNvSpPr/>
            <p:nvPr/>
          </p:nvSpPr>
          <p:spPr bwMode="auto">
            <a:xfrm>
              <a:off x="1892" y="541"/>
              <a:ext cx="97" cy="188"/>
            </a:xfrm>
            <a:custGeom>
              <a:avLst/>
              <a:gdLst>
                <a:gd name="T0" fmla="*/ 0 w 41"/>
                <a:gd name="T1" fmla="*/ 79 h 79"/>
                <a:gd name="T2" fmla="*/ 0 w 41"/>
                <a:gd name="T3" fmla="*/ 3 h 79"/>
                <a:gd name="T4" fmla="*/ 2 w 41"/>
                <a:gd name="T5" fmla="*/ 0 h 79"/>
                <a:gd name="T6" fmla="*/ 5 w 41"/>
                <a:gd name="T7" fmla="*/ 1 h 79"/>
                <a:gd name="T8" fmla="*/ 41 w 41"/>
                <a:gd name="T9" fmla="*/ 38 h 79"/>
                <a:gd name="T10" fmla="*/ 37 w 41"/>
                <a:gd name="T11" fmla="*/ 41 h 79"/>
                <a:gd name="T12" fmla="*/ 5 w 41"/>
                <a:gd name="T13" fmla="*/ 10 h 79"/>
                <a:gd name="T14" fmla="*/ 5 w 41"/>
                <a:gd name="T15" fmla="*/ 73 h 79"/>
                <a:gd name="T16" fmla="*/ 0 w 41"/>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9">
                  <a:moveTo>
                    <a:pt x="0" y="79"/>
                  </a:moveTo>
                  <a:cubicBezTo>
                    <a:pt x="0" y="3"/>
                    <a:pt x="0" y="3"/>
                    <a:pt x="0" y="3"/>
                  </a:cubicBezTo>
                  <a:cubicBezTo>
                    <a:pt x="0" y="2"/>
                    <a:pt x="1" y="1"/>
                    <a:pt x="2" y="0"/>
                  </a:cubicBezTo>
                  <a:cubicBezTo>
                    <a:pt x="3" y="0"/>
                    <a:pt x="4" y="0"/>
                    <a:pt x="5" y="1"/>
                  </a:cubicBezTo>
                  <a:cubicBezTo>
                    <a:pt x="41" y="38"/>
                    <a:pt x="41" y="38"/>
                    <a:pt x="41" y="38"/>
                  </a:cubicBezTo>
                  <a:cubicBezTo>
                    <a:pt x="37" y="41"/>
                    <a:pt x="37" y="41"/>
                    <a:pt x="37" y="41"/>
                  </a:cubicBezTo>
                  <a:cubicBezTo>
                    <a:pt x="5" y="10"/>
                    <a:pt x="5" y="10"/>
                    <a:pt x="5" y="10"/>
                  </a:cubicBezTo>
                  <a:cubicBezTo>
                    <a:pt x="5" y="73"/>
                    <a:pt x="5" y="73"/>
                    <a:pt x="5" y="73"/>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6" name="Freeform 13"/>
            <p:cNvSpPr>
              <a:spLocks noEditPoints="1"/>
            </p:cNvSpPr>
            <p:nvPr/>
          </p:nvSpPr>
          <p:spPr bwMode="auto">
            <a:xfrm>
              <a:off x="1754" y="529"/>
              <a:ext cx="447" cy="446"/>
            </a:xfrm>
            <a:custGeom>
              <a:avLst/>
              <a:gdLst>
                <a:gd name="T0" fmla="*/ 2 w 188"/>
                <a:gd name="T1" fmla="*/ 151 h 187"/>
                <a:gd name="T2" fmla="*/ 36 w 188"/>
                <a:gd name="T3" fmla="*/ 185 h 187"/>
                <a:gd name="T4" fmla="*/ 43 w 188"/>
                <a:gd name="T5" fmla="*/ 185 h 187"/>
                <a:gd name="T6" fmla="*/ 186 w 188"/>
                <a:gd name="T7" fmla="*/ 43 h 187"/>
                <a:gd name="T8" fmla="*/ 186 w 188"/>
                <a:gd name="T9" fmla="*/ 36 h 187"/>
                <a:gd name="T10" fmla="*/ 152 w 188"/>
                <a:gd name="T11" fmla="*/ 2 h 187"/>
                <a:gd name="T12" fmla="*/ 145 w 188"/>
                <a:gd name="T13" fmla="*/ 2 h 187"/>
                <a:gd name="T14" fmla="*/ 2 w 188"/>
                <a:gd name="T15" fmla="*/ 144 h 187"/>
                <a:gd name="T16" fmla="*/ 2 w 188"/>
                <a:gd name="T17" fmla="*/ 151 h 187"/>
                <a:gd name="T18" fmla="*/ 6 w 188"/>
                <a:gd name="T19" fmla="*/ 148 h 187"/>
                <a:gd name="T20" fmla="*/ 148 w 188"/>
                <a:gd name="T21" fmla="*/ 5 h 187"/>
                <a:gd name="T22" fmla="*/ 182 w 188"/>
                <a:gd name="T23" fmla="*/ 39 h 187"/>
                <a:gd name="T24" fmla="*/ 173 w 188"/>
                <a:gd name="T25" fmla="*/ 48 h 187"/>
                <a:gd name="T26" fmla="*/ 148 w 188"/>
                <a:gd name="T27" fmla="*/ 23 h 187"/>
                <a:gd name="T28" fmla="*/ 145 w 188"/>
                <a:gd name="T29" fmla="*/ 26 h 187"/>
                <a:gd name="T30" fmla="*/ 170 w 188"/>
                <a:gd name="T31" fmla="*/ 51 h 187"/>
                <a:gd name="T32" fmla="*/ 162 w 188"/>
                <a:gd name="T33" fmla="*/ 59 h 187"/>
                <a:gd name="T34" fmla="*/ 149 w 188"/>
                <a:gd name="T35" fmla="*/ 47 h 187"/>
                <a:gd name="T36" fmla="*/ 146 w 188"/>
                <a:gd name="T37" fmla="*/ 50 h 187"/>
                <a:gd name="T38" fmla="*/ 159 w 188"/>
                <a:gd name="T39" fmla="*/ 62 h 187"/>
                <a:gd name="T40" fmla="*/ 151 w 188"/>
                <a:gd name="T41" fmla="*/ 70 h 187"/>
                <a:gd name="T42" fmla="*/ 138 w 188"/>
                <a:gd name="T43" fmla="*/ 58 h 187"/>
                <a:gd name="T44" fmla="*/ 135 w 188"/>
                <a:gd name="T45" fmla="*/ 61 h 187"/>
                <a:gd name="T46" fmla="*/ 148 w 188"/>
                <a:gd name="T47" fmla="*/ 73 h 187"/>
                <a:gd name="T48" fmla="*/ 139 w 188"/>
                <a:gd name="T49" fmla="*/ 82 h 187"/>
                <a:gd name="T50" fmla="*/ 127 w 188"/>
                <a:gd name="T51" fmla="*/ 69 h 187"/>
                <a:gd name="T52" fmla="*/ 124 w 188"/>
                <a:gd name="T53" fmla="*/ 72 h 187"/>
                <a:gd name="T54" fmla="*/ 136 w 188"/>
                <a:gd name="T55" fmla="*/ 85 h 187"/>
                <a:gd name="T56" fmla="*/ 128 w 188"/>
                <a:gd name="T57" fmla="*/ 93 h 187"/>
                <a:gd name="T58" fmla="*/ 103 w 188"/>
                <a:gd name="T59" fmla="*/ 68 h 187"/>
                <a:gd name="T60" fmla="*/ 100 w 188"/>
                <a:gd name="T61" fmla="*/ 71 h 187"/>
                <a:gd name="T62" fmla="*/ 125 w 188"/>
                <a:gd name="T63" fmla="*/ 96 h 187"/>
                <a:gd name="T64" fmla="*/ 117 w 188"/>
                <a:gd name="T65" fmla="*/ 104 h 187"/>
                <a:gd name="T66" fmla="*/ 104 w 188"/>
                <a:gd name="T67" fmla="*/ 92 h 187"/>
                <a:gd name="T68" fmla="*/ 101 w 188"/>
                <a:gd name="T69" fmla="*/ 95 h 187"/>
                <a:gd name="T70" fmla="*/ 114 w 188"/>
                <a:gd name="T71" fmla="*/ 107 h 187"/>
                <a:gd name="T72" fmla="*/ 106 w 188"/>
                <a:gd name="T73" fmla="*/ 115 h 187"/>
                <a:gd name="T74" fmla="*/ 93 w 188"/>
                <a:gd name="T75" fmla="*/ 103 h 187"/>
                <a:gd name="T76" fmla="*/ 90 w 188"/>
                <a:gd name="T77" fmla="*/ 105 h 187"/>
                <a:gd name="T78" fmla="*/ 103 w 188"/>
                <a:gd name="T79" fmla="*/ 118 h 187"/>
                <a:gd name="T80" fmla="*/ 94 w 188"/>
                <a:gd name="T81" fmla="*/ 127 h 187"/>
                <a:gd name="T82" fmla="*/ 82 w 188"/>
                <a:gd name="T83" fmla="*/ 114 h 187"/>
                <a:gd name="T84" fmla="*/ 79 w 188"/>
                <a:gd name="T85" fmla="*/ 117 h 187"/>
                <a:gd name="T86" fmla="*/ 91 w 188"/>
                <a:gd name="T87" fmla="*/ 130 h 187"/>
                <a:gd name="T88" fmla="*/ 84 w 188"/>
                <a:gd name="T89" fmla="*/ 137 h 187"/>
                <a:gd name="T90" fmla="*/ 59 w 188"/>
                <a:gd name="T91" fmla="*/ 111 h 187"/>
                <a:gd name="T92" fmla="*/ 56 w 188"/>
                <a:gd name="T93" fmla="*/ 114 h 187"/>
                <a:gd name="T94" fmla="*/ 81 w 188"/>
                <a:gd name="T95" fmla="*/ 140 h 187"/>
                <a:gd name="T96" fmla="*/ 74 w 188"/>
                <a:gd name="T97" fmla="*/ 147 h 187"/>
                <a:gd name="T98" fmla="*/ 61 w 188"/>
                <a:gd name="T99" fmla="*/ 135 h 187"/>
                <a:gd name="T100" fmla="*/ 58 w 188"/>
                <a:gd name="T101" fmla="*/ 138 h 187"/>
                <a:gd name="T102" fmla="*/ 71 w 188"/>
                <a:gd name="T103" fmla="*/ 150 h 187"/>
                <a:gd name="T104" fmla="*/ 63 w 188"/>
                <a:gd name="T105" fmla="*/ 158 h 187"/>
                <a:gd name="T106" fmla="*/ 50 w 188"/>
                <a:gd name="T107" fmla="*/ 146 h 187"/>
                <a:gd name="T108" fmla="*/ 47 w 188"/>
                <a:gd name="T109" fmla="*/ 149 h 187"/>
                <a:gd name="T110" fmla="*/ 60 w 188"/>
                <a:gd name="T111" fmla="*/ 161 h 187"/>
                <a:gd name="T112" fmla="*/ 51 w 188"/>
                <a:gd name="T113" fmla="*/ 170 h 187"/>
                <a:gd name="T114" fmla="*/ 38 w 188"/>
                <a:gd name="T115" fmla="*/ 158 h 187"/>
                <a:gd name="T116" fmla="*/ 35 w 188"/>
                <a:gd name="T117" fmla="*/ 161 h 187"/>
                <a:gd name="T118" fmla="*/ 48 w 188"/>
                <a:gd name="T119" fmla="*/ 173 h 187"/>
                <a:gd name="T120" fmla="*/ 40 w 188"/>
                <a:gd name="T121" fmla="*/ 182 h 187"/>
                <a:gd name="T122" fmla="*/ 6 w 188"/>
                <a:gd name="T123" fmla="*/ 14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 h="187">
                  <a:moveTo>
                    <a:pt x="2" y="151"/>
                  </a:moveTo>
                  <a:cubicBezTo>
                    <a:pt x="36" y="185"/>
                    <a:pt x="36" y="185"/>
                    <a:pt x="36" y="185"/>
                  </a:cubicBezTo>
                  <a:cubicBezTo>
                    <a:pt x="38" y="187"/>
                    <a:pt x="41" y="187"/>
                    <a:pt x="43" y="185"/>
                  </a:cubicBezTo>
                  <a:cubicBezTo>
                    <a:pt x="186" y="43"/>
                    <a:pt x="186" y="43"/>
                    <a:pt x="186" y="43"/>
                  </a:cubicBezTo>
                  <a:cubicBezTo>
                    <a:pt x="188" y="41"/>
                    <a:pt x="188" y="37"/>
                    <a:pt x="186" y="36"/>
                  </a:cubicBezTo>
                  <a:cubicBezTo>
                    <a:pt x="152" y="2"/>
                    <a:pt x="152" y="2"/>
                    <a:pt x="152" y="2"/>
                  </a:cubicBezTo>
                  <a:cubicBezTo>
                    <a:pt x="150" y="0"/>
                    <a:pt x="147" y="0"/>
                    <a:pt x="145" y="2"/>
                  </a:cubicBezTo>
                  <a:cubicBezTo>
                    <a:pt x="2" y="144"/>
                    <a:pt x="2" y="144"/>
                    <a:pt x="2" y="144"/>
                  </a:cubicBezTo>
                  <a:cubicBezTo>
                    <a:pt x="0" y="146"/>
                    <a:pt x="0" y="150"/>
                    <a:pt x="2" y="151"/>
                  </a:cubicBezTo>
                  <a:close/>
                  <a:moveTo>
                    <a:pt x="6" y="148"/>
                  </a:moveTo>
                  <a:cubicBezTo>
                    <a:pt x="148" y="5"/>
                    <a:pt x="148" y="5"/>
                    <a:pt x="148" y="5"/>
                  </a:cubicBezTo>
                  <a:cubicBezTo>
                    <a:pt x="182" y="39"/>
                    <a:pt x="182" y="39"/>
                    <a:pt x="182" y="39"/>
                  </a:cubicBezTo>
                  <a:cubicBezTo>
                    <a:pt x="173" y="48"/>
                    <a:pt x="173" y="48"/>
                    <a:pt x="173" y="48"/>
                  </a:cubicBezTo>
                  <a:cubicBezTo>
                    <a:pt x="148" y="23"/>
                    <a:pt x="148" y="23"/>
                    <a:pt x="148" y="23"/>
                  </a:cubicBezTo>
                  <a:cubicBezTo>
                    <a:pt x="145" y="26"/>
                    <a:pt x="145" y="26"/>
                    <a:pt x="145" y="26"/>
                  </a:cubicBezTo>
                  <a:cubicBezTo>
                    <a:pt x="170" y="51"/>
                    <a:pt x="170" y="51"/>
                    <a:pt x="170" y="51"/>
                  </a:cubicBezTo>
                  <a:cubicBezTo>
                    <a:pt x="162" y="59"/>
                    <a:pt x="162" y="59"/>
                    <a:pt x="162" y="59"/>
                  </a:cubicBezTo>
                  <a:cubicBezTo>
                    <a:pt x="149" y="47"/>
                    <a:pt x="149" y="47"/>
                    <a:pt x="149" y="47"/>
                  </a:cubicBezTo>
                  <a:cubicBezTo>
                    <a:pt x="146" y="50"/>
                    <a:pt x="146" y="50"/>
                    <a:pt x="146" y="50"/>
                  </a:cubicBezTo>
                  <a:cubicBezTo>
                    <a:pt x="159" y="62"/>
                    <a:pt x="159" y="62"/>
                    <a:pt x="159" y="62"/>
                  </a:cubicBezTo>
                  <a:cubicBezTo>
                    <a:pt x="151" y="70"/>
                    <a:pt x="151" y="70"/>
                    <a:pt x="151" y="70"/>
                  </a:cubicBezTo>
                  <a:cubicBezTo>
                    <a:pt x="138" y="58"/>
                    <a:pt x="138" y="58"/>
                    <a:pt x="138" y="58"/>
                  </a:cubicBezTo>
                  <a:cubicBezTo>
                    <a:pt x="135" y="61"/>
                    <a:pt x="135" y="61"/>
                    <a:pt x="135" y="61"/>
                  </a:cubicBezTo>
                  <a:cubicBezTo>
                    <a:pt x="148" y="73"/>
                    <a:pt x="148" y="73"/>
                    <a:pt x="148" y="73"/>
                  </a:cubicBezTo>
                  <a:cubicBezTo>
                    <a:pt x="139" y="82"/>
                    <a:pt x="139" y="82"/>
                    <a:pt x="139" y="82"/>
                  </a:cubicBezTo>
                  <a:cubicBezTo>
                    <a:pt x="127" y="69"/>
                    <a:pt x="127" y="69"/>
                    <a:pt x="127" y="69"/>
                  </a:cubicBezTo>
                  <a:cubicBezTo>
                    <a:pt x="124" y="72"/>
                    <a:pt x="124" y="72"/>
                    <a:pt x="124" y="72"/>
                  </a:cubicBezTo>
                  <a:cubicBezTo>
                    <a:pt x="136" y="85"/>
                    <a:pt x="136" y="85"/>
                    <a:pt x="136" y="85"/>
                  </a:cubicBezTo>
                  <a:cubicBezTo>
                    <a:pt x="128" y="93"/>
                    <a:pt x="128" y="93"/>
                    <a:pt x="128" y="93"/>
                  </a:cubicBezTo>
                  <a:cubicBezTo>
                    <a:pt x="103" y="68"/>
                    <a:pt x="103" y="68"/>
                    <a:pt x="103" y="68"/>
                  </a:cubicBezTo>
                  <a:cubicBezTo>
                    <a:pt x="100" y="71"/>
                    <a:pt x="100" y="71"/>
                    <a:pt x="100" y="71"/>
                  </a:cubicBezTo>
                  <a:cubicBezTo>
                    <a:pt x="125" y="96"/>
                    <a:pt x="125" y="96"/>
                    <a:pt x="125" y="96"/>
                  </a:cubicBezTo>
                  <a:cubicBezTo>
                    <a:pt x="117" y="104"/>
                    <a:pt x="117" y="104"/>
                    <a:pt x="117" y="104"/>
                  </a:cubicBezTo>
                  <a:cubicBezTo>
                    <a:pt x="104" y="92"/>
                    <a:pt x="104" y="92"/>
                    <a:pt x="104" y="92"/>
                  </a:cubicBezTo>
                  <a:cubicBezTo>
                    <a:pt x="101" y="95"/>
                    <a:pt x="101" y="95"/>
                    <a:pt x="101" y="95"/>
                  </a:cubicBezTo>
                  <a:cubicBezTo>
                    <a:pt x="114" y="107"/>
                    <a:pt x="114" y="107"/>
                    <a:pt x="114" y="107"/>
                  </a:cubicBezTo>
                  <a:cubicBezTo>
                    <a:pt x="106" y="115"/>
                    <a:pt x="106" y="115"/>
                    <a:pt x="106" y="115"/>
                  </a:cubicBezTo>
                  <a:cubicBezTo>
                    <a:pt x="93" y="103"/>
                    <a:pt x="93" y="103"/>
                    <a:pt x="93" y="103"/>
                  </a:cubicBezTo>
                  <a:cubicBezTo>
                    <a:pt x="90" y="105"/>
                    <a:pt x="90" y="105"/>
                    <a:pt x="90" y="105"/>
                  </a:cubicBezTo>
                  <a:cubicBezTo>
                    <a:pt x="103" y="118"/>
                    <a:pt x="103" y="118"/>
                    <a:pt x="103" y="118"/>
                  </a:cubicBezTo>
                  <a:cubicBezTo>
                    <a:pt x="94" y="127"/>
                    <a:pt x="94" y="127"/>
                    <a:pt x="94" y="127"/>
                  </a:cubicBezTo>
                  <a:cubicBezTo>
                    <a:pt x="82" y="114"/>
                    <a:pt x="82" y="114"/>
                    <a:pt x="82" y="114"/>
                  </a:cubicBezTo>
                  <a:cubicBezTo>
                    <a:pt x="79" y="117"/>
                    <a:pt x="79" y="117"/>
                    <a:pt x="79" y="117"/>
                  </a:cubicBezTo>
                  <a:cubicBezTo>
                    <a:pt x="91" y="130"/>
                    <a:pt x="91" y="130"/>
                    <a:pt x="91" y="130"/>
                  </a:cubicBezTo>
                  <a:cubicBezTo>
                    <a:pt x="84" y="137"/>
                    <a:pt x="84" y="137"/>
                    <a:pt x="84" y="137"/>
                  </a:cubicBezTo>
                  <a:cubicBezTo>
                    <a:pt x="59" y="111"/>
                    <a:pt x="59" y="111"/>
                    <a:pt x="59" y="111"/>
                  </a:cubicBezTo>
                  <a:cubicBezTo>
                    <a:pt x="56" y="114"/>
                    <a:pt x="56" y="114"/>
                    <a:pt x="56" y="114"/>
                  </a:cubicBezTo>
                  <a:cubicBezTo>
                    <a:pt x="81" y="140"/>
                    <a:pt x="81" y="140"/>
                    <a:pt x="81" y="140"/>
                  </a:cubicBezTo>
                  <a:cubicBezTo>
                    <a:pt x="74" y="147"/>
                    <a:pt x="74" y="147"/>
                    <a:pt x="74" y="147"/>
                  </a:cubicBezTo>
                  <a:cubicBezTo>
                    <a:pt x="61" y="135"/>
                    <a:pt x="61" y="135"/>
                    <a:pt x="61" y="135"/>
                  </a:cubicBezTo>
                  <a:cubicBezTo>
                    <a:pt x="58" y="138"/>
                    <a:pt x="58" y="138"/>
                    <a:pt x="58" y="138"/>
                  </a:cubicBezTo>
                  <a:cubicBezTo>
                    <a:pt x="71" y="150"/>
                    <a:pt x="71" y="150"/>
                    <a:pt x="71" y="150"/>
                  </a:cubicBezTo>
                  <a:cubicBezTo>
                    <a:pt x="63" y="158"/>
                    <a:pt x="63" y="158"/>
                    <a:pt x="63" y="158"/>
                  </a:cubicBezTo>
                  <a:cubicBezTo>
                    <a:pt x="50" y="146"/>
                    <a:pt x="50" y="146"/>
                    <a:pt x="50" y="146"/>
                  </a:cubicBezTo>
                  <a:cubicBezTo>
                    <a:pt x="47" y="149"/>
                    <a:pt x="47" y="149"/>
                    <a:pt x="47" y="149"/>
                  </a:cubicBezTo>
                  <a:cubicBezTo>
                    <a:pt x="60" y="161"/>
                    <a:pt x="60" y="161"/>
                    <a:pt x="60" y="161"/>
                  </a:cubicBezTo>
                  <a:cubicBezTo>
                    <a:pt x="51" y="170"/>
                    <a:pt x="51" y="170"/>
                    <a:pt x="51" y="170"/>
                  </a:cubicBezTo>
                  <a:cubicBezTo>
                    <a:pt x="38" y="158"/>
                    <a:pt x="38" y="158"/>
                    <a:pt x="38" y="158"/>
                  </a:cubicBezTo>
                  <a:cubicBezTo>
                    <a:pt x="35" y="161"/>
                    <a:pt x="35" y="161"/>
                    <a:pt x="35" y="161"/>
                  </a:cubicBezTo>
                  <a:cubicBezTo>
                    <a:pt x="48" y="173"/>
                    <a:pt x="48" y="173"/>
                    <a:pt x="48" y="173"/>
                  </a:cubicBezTo>
                  <a:cubicBezTo>
                    <a:pt x="40" y="182"/>
                    <a:pt x="40" y="182"/>
                    <a:pt x="40" y="182"/>
                  </a:cubicBezTo>
                  <a:lnTo>
                    <a:pt x="6" y="1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grpSp>
      <p:sp>
        <p:nvSpPr>
          <p:cNvPr id="27" name="Freeform 5"/>
          <p:cNvSpPr>
            <a:spLocks noChangeAspect="1" noEditPoints="1"/>
          </p:cNvSpPr>
          <p:nvPr/>
        </p:nvSpPr>
        <p:spPr bwMode="auto">
          <a:xfrm>
            <a:off x="9367838" y="5064125"/>
            <a:ext cx="541337" cy="400050"/>
          </a:xfrm>
          <a:custGeom>
            <a:avLst/>
            <a:gdLst>
              <a:gd name="T0" fmla="*/ 2147483646 w 263"/>
              <a:gd name="T1" fmla="*/ 2147483646 h 194"/>
              <a:gd name="T2" fmla="*/ 2147483646 w 263"/>
              <a:gd name="T3" fmla="*/ 2147483646 h 194"/>
              <a:gd name="T4" fmla="*/ 2147483646 w 263"/>
              <a:gd name="T5" fmla="*/ 2147483646 h 194"/>
              <a:gd name="T6" fmla="*/ 2147483646 w 263"/>
              <a:gd name="T7" fmla="*/ 2147483646 h 194"/>
              <a:gd name="T8" fmla="*/ 2147483646 w 263"/>
              <a:gd name="T9" fmla="*/ 2147483646 h 194"/>
              <a:gd name="T10" fmla="*/ 2147483646 w 263"/>
              <a:gd name="T11" fmla="*/ 2147483646 h 194"/>
              <a:gd name="T12" fmla="*/ 2147483646 w 263"/>
              <a:gd name="T13" fmla="*/ 2147483646 h 194"/>
              <a:gd name="T14" fmla="*/ 2147483646 w 263"/>
              <a:gd name="T15" fmla="*/ 2147483646 h 194"/>
              <a:gd name="T16" fmla="*/ 2147483646 w 263"/>
              <a:gd name="T17" fmla="*/ 2147483646 h 194"/>
              <a:gd name="T18" fmla="*/ 2147483646 w 263"/>
              <a:gd name="T19" fmla="*/ 2147483646 h 194"/>
              <a:gd name="T20" fmla="*/ 2147483646 w 263"/>
              <a:gd name="T21" fmla="*/ 2147483646 h 194"/>
              <a:gd name="T22" fmla="*/ 2147483646 w 263"/>
              <a:gd name="T23" fmla="*/ 2147483646 h 194"/>
              <a:gd name="T24" fmla="*/ 2147483646 w 263"/>
              <a:gd name="T25" fmla="*/ 2147483646 h 194"/>
              <a:gd name="T26" fmla="*/ 2147483646 w 263"/>
              <a:gd name="T27" fmla="*/ 2147483646 h 194"/>
              <a:gd name="T28" fmla="*/ 2147483646 w 263"/>
              <a:gd name="T29" fmla="*/ 2147483646 h 194"/>
              <a:gd name="T30" fmla="*/ 2147483646 w 263"/>
              <a:gd name="T31" fmla="*/ 2147483646 h 194"/>
              <a:gd name="T32" fmla="*/ 2147483646 w 263"/>
              <a:gd name="T33" fmla="*/ 2147483646 h 194"/>
              <a:gd name="T34" fmla="*/ 2147483646 w 263"/>
              <a:gd name="T35" fmla="*/ 2147483646 h 194"/>
              <a:gd name="T36" fmla="*/ 2147483646 w 263"/>
              <a:gd name="T37" fmla="*/ 2147483646 h 194"/>
              <a:gd name="T38" fmla="*/ 2147483646 w 263"/>
              <a:gd name="T39" fmla="*/ 2147483646 h 194"/>
              <a:gd name="T40" fmla="*/ 2147483646 w 263"/>
              <a:gd name="T41" fmla="*/ 2147483646 h 194"/>
              <a:gd name="T42" fmla="*/ 2147483646 w 263"/>
              <a:gd name="T43" fmla="*/ 2147483646 h 194"/>
              <a:gd name="T44" fmla="*/ 2147483646 w 263"/>
              <a:gd name="T45" fmla="*/ 2147483646 h 194"/>
              <a:gd name="T46" fmla="*/ 2147483646 w 263"/>
              <a:gd name="T47" fmla="*/ 2147483646 h 194"/>
              <a:gd name="T48" fmla="*/ 2147483646 w 263"/>
              <a:gd name="T49" fmla="*/ 2147483646 h 194"/>
              <a:gd name="T50" fmla="*/ 2147483646 w 263"/>
              <a:gd name="T51" fmla="*/ 2147483646 h 194"/>
              <a:gd name="T52" fmla="*/ 2147483646 w 263"/>
              <a:gd name="T53" fmla="*/ 2147483646 h 194"/>
              <a:gd name="T54" fmla="*/ 2147483646 w 263"/>
              <a:gd name="T55" fmla="*/ 2147483646 h 194"/>
              <a:gd name="T56" fmla="*/ 2147483646 w 263"/>
              <a:gd name="T57" fmla="*/ 2147483646 h 194"/>
              <a:gd name="T58" fmla="*/ 2147483646 w 263"/>
              <a:gd name="T59" fmla="*/ 2147483646 h 194"/>
              <a:gd name="T60" fmla="*/ 2147483646 w 263"/>
              <a:gd name="T61" fmla="*/ 2147483646 h 194"/>
              <a:gd name="T62" fmla="*/ 2147483646 w 263"/>
              <a:gd name="T63" fmla="*/ 2147483646 h 194"/>
              <a:gd name="T64" fmla="*/ 2147483646 w 263"/>
              <a:gd name="T65" fmla="*/ 2147483646 h 194"/>
              <a:gd name="T66" fmla="*/ 2147483646 w 263"/>
              <a:gd name="T67" fmla="*/ 2147483646 h 194"/>
              <a:gd name="T68" fmla="*/ 2147483646 w 263"/>
              <a:gd name="T69" fmla="*/ 2147483646 h 194"/>
              <a:gd name="T70" fmla="*/ 2147483646 w 263"/>
              <a:gd name="T71" fmla="*/ 2147483646 h 194"/>
              <a:gd name="T72" fmla="*/ 2147483646 w 263"/>
              <a:gd name="T73" fmla="*/ 2147483646 h 194"/>
              <a:gd name="T74" fmla="*/ 2147483646 w 263"/>
              <a:gd name="T75" fmla="*/ 2147483646 h 194"/>
              <a:gd name="T76" fmla="*/ 2147483646 w 263"/>
              <a:gd name="T77" fmla="*/ 2147483646 h 194"/>
              <a:gd name="T78" fmla="*/ 2147483646 w 263"/>
              <a:gd name="T79" fmla="*/ 2147483646 h 194"/>
              <a:gd name="T80" fmla="*/ 2147483646 w 263"/>
              <a:gd name="T81" fmla="*/ 2147483646 h 194"/>
              <a:gd name="T82" fmla="*/ 2147483646 w 263"/>
              <a:gd name="T83" fmla="*/ 2147483646 h 194"/>
              <a:gd name="T84" fmla="*/ 2147483646 w 263"/>
              <a:gd name="T85" fmla="*/ 2147483646 h 194"/>
              <a:gd name="T86" fmla="*/ 2147483646 w 263"/>
              <a:gd name="T87" fmla="*/ 2147483646 h 1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63" h="194">
                <a:moveTo>
                  <a:pt x="238" y="59"/>
                </a:moveTo>
                <a:cubicBezTo>
                  <a:pt x="237" y="51"/>
                  <a:pt x="236" y="38"/>
                  <a:pt x="243" y="34"/>
                </a:cubicBezTo>
                <a:cubicBezTo>
                  <a:pt x="244" y="34"/>
                  <a:pt x="244" y="34"/>
                  <a:pt x="244" y="33"/>
                </a:cubicBezTo>
                <a:cubicBezTo>
                  <a:pt x="249" y="32"/>
                  <a:pt x="253" y="29"/>
                  <a:pt x="250" y="26"/>
                </a:cubicBezTo>
                <a:cubicBezTo>
                  <a:pt x="166" y="0"/>
                  <a:pt x="166" y="0"/>
                  <a:pt x="166" y="0"/>
                </a:cubicBezTo>
                <a:cubicBezTo>
                  <a:pt x="29" y="19"/>
                  <a:pt x="29" y="19"/>
                  <a:pt x="29" y="19"/>
                </a:cubicBezTo>
                <a:cubicBezTo>
                  <a:pt x="29" y="19"/>
                  <a:pt x="13" y="21"/>
                  <a:pt x="15" y="46"/>
                </a:cubicBezTo>
                <a:cubicBezTo>
                  <a:pt x="15" y="59"/>
                  <a:pt x="20" y="65"/>
                  <a:pt x="23" y="69"/>
                </a:cubicBezTo>
                <a:cubicBezTo>
                  <a:pt x="12" y="72"/>
                  <a:pt x="12" y="72"/>
                  <a:pt x="12" y="72"/>
                </a:cubicBezTo>
                <a:cubicBezTo>
                  <a:pt x="9" y="76"/>
                  <a:pt x="13" y="78"/>
                  <a:pt x="19" y="80"/>
                </a:cubicBezTo>
                <a:cubicBezTo>
                  <a:pt x="19" y="80"/>
                  <a:pt x="19" y="80"/>
                  <a:pt x="19" y="80"/>
                </a:cubicBezTo>
                <a:cubicBezTo>
                  <a:pt x="26" y="85"/>
                  <a:pt x="26" y="98"/>
                  <a:pt x="25" y="105"/>
                </a:cubicBezTo>
                <a:cubicBezTo>
                  <a:pt x="0" y="112"/>
                  <a:pt x="9" y="115"/>
                  <a:pt x="9" y="115"/>
                </a:cubicBezTo>
                <a:cubicBezTo>
                  <a:pt x="14" y="116"/>
                  <a:pt x="14" y="116"/>
                  <a:pt x="14" y="116"/>
                </a:cubicBezTo>
                <a:cubicBezTo>
                  <a:pt x="10" y="119"/>
                  <a:pt x="6" y="126"/>
                  <a:pt x="7" y="139"/>
                </a:cubicBezTo>
                <a:cubicBezTo>
                  <a:pt x="9" y="163"/>
                  <a:pt x="21" y="165"/>
                  <a:pt x="21" y="165"/>
                </a:cubicBezTo>
                <a:cubicBezTo>
                  <a:pt x="111" y="194"/>
                  <a:pt x="111" y="194"/>
                  <a:pt x="111" y="194"/>
                </a:cubicBezTo>
                <a:cubicBezTo>
                  <a:pt x="246" y="161"/>
                  <a:pt x="246" y="161"/>
                  <a:pt x="246" y="161"/>
                </a:cubicBezTo>
                <a:cubicBezTo>
                  <a:pt x="246" y="161"/>
                  <a:pt x="255" y="159"/>
                  <a:pt x="230" y="152"/>
                </a:cubicBezTo>
                <a:cubicBezTo>
                  <a:pt x="229" y="144"/>
                  <a:pt x="229" y="131"/>
                  <a:pt x="236" y="127"/>
                </a:cubicBezTo>
                <a:cubicBezTo>
                  <a:pt x="236" y="127"/>
                  <a:pt x="236" y="127"/>
                  <a:pt x="236" y="126"/>
                </a:cubicBezTo>
                <a:cubicBezTo>
                  <a:pt x="242" y="125"/>
                  <a:pt x="246" y="122"/>
                  <a:pt x="243" y="119"/>
                </a:cubicBezTo>
                <a:cubicBezTo>
                  <a:pt x="237" y="117"/>
                  <a:pt x="237" y="117"/>
                  <a:pt x="237" y="117"/>
                </a:cubicBezTo>
                <a:cubicBezTo>
                  <a:pt x="241" y="114"/>
                  <a:pt x="247" y="108"/>
                  <a:pt x="248" y="92"/>
                </a:cubicBezTo>
                <a:cubicBezTo>
                  <a:pt x="248" y="81"/>
                  <a:pt x="245" y="75"/>
                  <a:pt x="242" y="71"/>
                </a:cubicBezTo>
                <a:cubicBezTo>
                  <a:pt x="254" y="68"/>
                  <a:pt x="254" y="68"/>
                  <a:pt x="254" y="68"/>
                </a:cubicBezTo>
                <a:cubicBezTo>
                  <a:pt x="254" y="68"/>
                  <a:pt x="263" y="66"/>
                  <a:pt x="238" y="59"/>
                </a:cubicBezTo>
                <a:close/>
                <a:moveTo>
                  <a:pt x="124" y="58"/>
                </a:moveTo>
                <a:cubicBezTo>
                  <a:pt x="147" y="54"/>
                  <a:pt x="147" y="54"/>
                  <a:pt x="147" y="54"/>
                </a:cubicBezTo>
                <a:cubicBezTo>
                  <a:pt x="224" y="38"/>
                  <a:pt x="224" y="38"/>
                  <a:pt x="224" y="38"/>
                </a:cubicBezTo>
                <a:cubicBezTo>
                  <a:pt x="235" y="36"/>
                  <a:pt x="235" y="36"/>
                  <a:pt x="235" y="36"/>
                </a:cubicBezTo>
                <a:cubicBezTo>
                  <a:pt x="232" y="42"/>
                  <a:pt x="232" y="51"/>
                  <a:pt x="233" y="57"/>
                </a:cubicBezTo>
                <a:cubicBezTo>
                  <a:pt x="233" y="59"/>
                  <a:pt x="233" y="60"/>
                  <a:pt x="233" y="61"/>
                </a:cubicBezTo>
                <a:cubicBezTo>
                  <a:pt x="220" y="64"/>
                  <a:pt x="220" y="64"/>
                  <a:pt x="220" y="64"/>
                </a:cubicBezTo>
                <a:cubicBezTo>
                  <a:pt x="123" y="88"/>
                  <a:pt x="123" y="88"/>
                  <a:pt x="123" y="88"/>
                </a:cubicBezTo>
                <a:lnTo>
                  <a:pt x="124" y="58"/>
                </a:lnTo>
                <a:close/>
                <a:moveTo>
                  <a:pt x="27" y="82"/>
                </a:moveTo>
                <a:cubicBezTo>
                  <a:pt x="38" y="84"/>
                  <a:pt x="38" y="84"/>
                  <a:pt x="38" y="84"/>
                </a:cubicBezTo>
                <a:cubicBezTo>
                  <a:pt x="112" y="100"/>
                  <a:pt x="112" y="100"/>
                  <a:pt x="112" y="100"/>
                </a:cubicBezTo>
                <a:cubicBezTo>
                  <a:pt x="118" y="101"/>
                  <a:pt x="118" y="101"/>
                  <a:pt x="118" y="101"/>
                </a:cubicBezTo>
                <a:cubicBezTo>
                  <a:pt x="118" y="101"/>
                  <a:pt x="118" y="101"/>
                  <a:pt x="118" y="101"/>
                </a:cubicBezTo>
                <a:cubicBezTo>
                  <a:pt x="118" y="101"/>
                  <a:pt x="118" y="101"/>
                  <a:pt x="118" y="101"/>
                </a:cubicBezTo>
                <a:cubicBezTo>
                  <a:pt x="138" y="105"/>
                  <a:pt x="138" y="105"/>
                  <a:pt x="138" y="105"/>
                </a:cubicBezTo>
                <a:cubicBezTo>
                  <a:pt x="139" y="134"/>
                  <a:pt x="139" y="134"/>
                  <a:pt x="139" y="134"/>
                </a:cubicBezTo>
                <a:cubicBezTo>
                  <a:pt x="39" y="110"/>
                  <a:pt x="39" y="110"/>
                  <a:pt x="39" y="110"/>
                </a:cubicBezTo>
                <a:cubicBezTo>
                  <a:pt x="29" y="107"/>
                  <a:pt x="29" y="107"/>
                  <a:pt x="29" y="107"/>
                </a:cubicBezTo>
                <a:cubicBezTo>
                  <a:pt x="29" y="106"/>
                  <a:pt x="30" y="105"/>
                  <a:pt x="30" y="104"/>
                </a:cubicBezTo>
                <a:cubicBezTo>
                  <a:pt x="30" y="98"/>
                  <a:pt x="30" y="89"/>
                  <a:pt x="27" y="82"/>
                </a:cubicBezTo>
                <a:close/>
                <a:moveTo>
                  <a:pt x="22" y="45"/>
                </a:moveTo>
                <a:cubicBezTo>
                  <a:pt x="22" y="38"/>
                  <a:pt x="23" y="33"/>
                  <a:pt x="26" y="31"/>
                </a:cubicBezTo>
                <a:cubicBezTo>
                  <a:pt x="27" y="30"/>
                  <a:pt x="29" y="29"/>
                  <a:pt x="30" y="29"/>
                </a:cubicBezTo>
                <a:cubicBezTo>
                  <a:pt x="31" y="29"/>
                  <a:pt x="31" y="29"/>
                  <a:pt x="31" y="29"/>
                </a:cubicBezTo>
                <a:cubicBezTo>
                  <a:pt x="90" y="49"/>
                  <a:pt x="90" y="49"/>
                  <a:pt x="90" y="49"/>
                </a:cubicBezTo>
                <a:cubicBezTo>
                  <a:pt x="120" y="58"/>
                  <a:pt x="120" y="58"/>
                  <a:pt x="120" y="58"/>
                </a:cubicBezTo>
                <a:cubicBezTo>
                  <a:pt x="119" y="88"/>
                  <a:pt x="119" y="88"/>
                  <a:pt x="119" y="88"/>
                </a:cubicBezTo>
                <a:cubicBezTo>
                  <a:pt x="36" y="65"/>
                  <a:pt x="36" y="65"/>
                  <a:pt x="36" y="65"/>
                </a:cubicBezTo>
                <a:cubicBezTo>
                  <a:pt x="32" y="64"/>
                  <a:pt x="32" y="64"/>
                  <a:pt x="32" y="64"/>
                </a:cubicBezTo>
                <a:cubicBezTo>
                  <a:pt x="32" y="64"/>
                  <a:pt x="31" y="64"/>
                  <a:pt x="31" y="63"/>
                </a:cubicBezTo>
                <a:cubicBezTo>
                  <a:pt x="31" y="63"/>
                  <a:pt x="23" y="63"/>
                  <a:pt x="22" y="45"/>
                </a:cubicBezTo>
                <a:close/>
                <a:moveTo>
                  <a:pt x="111" y="181"/>
                </a:moveTo>
                <a:cubicBezTo>
                  <a:pt x="24" y="157"/>
                  <a:pt x="24" y="157"/>
                  <a:pt x="24" y="157"/>
                </a:cubicBezTo>
                <a:cubicBezTo>
                  <a:pt x="24" y="157"/>
                  <a:pt x="24" y="157"/>
                  <a:pt x="24" y="156"/>
                </a:cubicBezTo>
                <a:cubicBezTo>
                  <a:pt x="23" y="156"/>
                  <a:pt x="15" y="156"/>
                  <a:pt x="15" y="138"/>
                </a:cubicBezTo>
                <a:cubicBezTo>
                  <a:pt x="15" y="131"/>
                  <a:pt x="16" y="126"/>
                  <a:pt x="18" y="124"/>
                </a:cubicBezTo>
                <a:cubicBezTo>
                  <a:pt x="20" y="123"/>
                  <a:pt x="21" y="122"/>
                  <a:pt x="23" y="122"/>
                </a:cubicBezTo>
                <a:cubicBezTo>
                  <a:pt x="23" y="122"/>
                  <a:pt x="24" y="122"/>
                  <a:pt x="24" y="122"/>
                </a:cubicBezTo>
                <a:cubicBezTo>
                  <a:pt x="24" y="122"/>
                  <a:pt x="24" y="122"/>
                  <a:pt x="24" y="122"/>
                </a:cubicBezTo>
                <a:cubicBezTo>
                  <a:pt x="112" y="151"/>
                  <a:pt x="112" y="151"/>
                  <a:pt x="112" y="151"/>
                </a:cubicBezTo>
                <a:lnTo>
                  <a:pt x="111" y="181"/>
                </a:lnTo>
                <a:close/>
                <a:moveTo>
                  <a:pt x="225" y="150"/>
                </a:moveTo>
                <a:cubicBezTo>
                  <a:pt x="225" y="152"/>
                  <a:pt x="225" y="153"/>
                  <a:pt x="225" y="154"/>
                </a:cubicBezTo>
                <a:cubicBezTo>
                  <a:pt x="116" y="181"/>
                  <a:pt x="116" y="181"/>
                  <a:pt x="116" y="181"/>
                </a:cubicBezTo>
                <a:cubicBezTo>
                  <a:pt x="117" y="151"/>
                  <a:pt x="117" y="151"/>
                  <a:pt x="117" y="151"/>
                </a:cubicBezTo>
                <a:cubicBezTo>
                  <a:pt x="140" y="147"/>
                  <a:pt x="140" y="147"/>
                  <a:pt x="140" y="147"/>
                </a:cubicBezTo>
                <a:cubicBezTo>
                  <a:pt x="144" y="147"/>
                  <a:pt x="144" y="147"/>
                  <a:pt x="144" y="147"/>
                </a:cubicBezTo>
                <a:cubicBezTo>
                  <a:pt x="157" y="143"/>
                  <a:pt x="157" y="143"/>
                  <a:pt x="157" y="143"/>
                </a:cubicBezTo>
                <a:cubicBezTo>
                  <a:pt x="216" y="131"/>
                  <a:pt x="216" y="131"/>
                  <a:pt x="216" y="131"/>
                </a:cubicBezTo>
                <a:cubicBezTo>
                  <a:pt x="228" y="129"/>
                  <a:pt x="228" y="129"/>
                  <a:pt x="228" y="129"/>
                </a:cubicBezTo>
                <a:cubicBezTo>
                  <a:pt x="224" y="135"/>
                  <a:pt x="224" y="144"/>
                  <a:pt x="225" y="150"/>
                </a:cubicBezTo>
                <a:close/>
                <a:moveTo>
                  <a:pt x="231" y="110"/>
                </a:moveTo>
                <a:cubicBezTo>
                  <a:pt x="231" y="110"/>
                  <a:pt x="231" y="110"/>
                  <a:pt x="230" y="110"/>
                </a:cubicBezTo>
                <a:cubicBezTo>
                  <a:pt x="222" y="112"/>
                  <a:pt x="222" y="112"/>
                  <a:pt x="222" y="112"/>
                </a:cubicBezTo>
                <a:cubicBezTo>
                  <a:pt x="144" y="134"/>
                  <a:pt x="144" y="134"/>
                  <a:pt x="144" y="134"/>
                </a:cubicBezTo>
                <a:cubicBezTo>
                  <a:pt x="143" y="105"/>
                  <a:pt x="143" y="105"/>
                  <a:pt x="143" y="105"/>
                </a:cubicBezTo>
                <a:cubicBezTo>
                  <a:pt x="168" y="96"/>
                  <a:pt x="168" y="96"/>
                  <a:pt x="168" y="96"/>
                </a:cubicBezTo>
                <a:cubicBezTo>
                  <a:pt x="231" y="76"/>
                  <a:pt x="231" y="76"/>
                  <a:pt x="231" y="76"/>
                </a:cubicBezTo>
                <a:cubicBezTo>
                  <a:pt x="231" y="76"/>
                  <a:pt x="234" y="75"/>
                  <a:pt x="237" y="78"/>
                </a:cubicBezTo>
                <a:cubicBezTo>
                  <a:pt x="239" y="80"/>
                  <a:pt x="240" y="85"/>
                  <a:pt x="240" y="91"/>
                </a:cubicBezTo>
                <a:cubicBezTo>
                  <a:pt x="239" y="109"/>
                  <a:pt x="231" y="110"/>
                  <a:pt x="231"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28" name="文本框 33"/>
          <p:cNvSpPr txBox="1">
            <a:spLocks noChangeArrowheads="1"/>
          </p:cNvSpPr>
          <p:nvPr/>
        </p:nvSpPr>
        <p:spPr bwMode="auto">
          <a:xfrm>
            <a:off x="2050795" y="1982788"/>
            <a:ext cx="1005403"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ctr" eaLnBrk="1" hangingPunct="1">
              <a:spcBef>
                <a:spcPct val="0"/>
              </a:spcBef>
              <a:spcAft>
                <a:spcPts val="1000"/>
              </a:spcAft>
              <a:buFontTx/>
              <a:buNone/>
            </a:pPr>
            <a:r>
              <a:rPr lang="zh-CN" altLang="en-US" sz="1600" b="1" dirty="0">
                <a:solidFill>
                  <a:schemeClr val="bg1"/>
                </a:solidFill>
                <a:latin typeface="+mn-lt"/>
                <a:ea typeface="+mn-ea"/>
                <a:cs typeface="+mn-ea"/>
                <a:sym typeface="+mn-lt"/>
              </a:rPr>
              <a:t>关注度低</a:t>
            </a:r>
          </a:p>
        </p:txBody>
      </p:sp>
      <p:sp>
        <p:nvSpPr>
          <p:cNvPr id="29" name="文本框 34"/>
          <p:cNvSpPr txBox="1">
            <a:spLocks noChangeArrowheads="1"/>
          </p:cNvSpPr>
          <p:nvPr/>
        </p:nvSpPr>
        <p:spPr bwMode="auto">
          <a:xfrm>
            <a:off x="4412996" y="1982788"/>
            <a:ext cx="1005403"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ctr">
              <a:spcBef>
                <a:spcPct val="0"/>
              </a:spcBef>
              <a:spcAft>
                <a:spcPts val="1000"/>
              </a:spcAft>
              <a:buNone/>
            </a:pPr>
            <a:r>
              <a:rPr lang="zh-CN" altLang="en-US" sz="1600" b="1" dirty="0">
                <a:solidFill>
                  <a:schemeClr val="bg1"/>
                </a:solidFill>
                <a:latin typeface="+mn-lt"/>
                <a:ea typeface="+mn-ea"/>
                <a:cs typeface="+mn-ea"/>
                <a:sym typeface="+mn-lt"/>
              </a:rPr>
              <a:t>作用有限</a:t>
            </a:r>
          </a:p>
        </p:txBody>
      </p:sp>
      <p:sp>
        <p:nvSpPr>
          <p:cNvPr id="30" name="文本框 35"/>
          <p:cNvSpPr txBox="1">
            <a:spLocks noChangeArrowheads="1"/>
          </p:cNvSpPr>
          <p:nvPr/>
        </p:nvSpPr>
        <p:spPr bwMode="auto">
          <a:xfrm>
            <a:off x="6772816" y="1982788"/>
            <a:ext cx="1005403"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ctr">
              <a:spcBef>
                <a:spcPct val="0"/>
              </a:spcBef>
              <a:spcAft>
                <a:spcPts val="1000"/>
              </a:spcAft>
              <a:buNone/>
            </a:pPr>
            <a:r>
              <a:rPr lang="zh-CN" altLang="en-US" sz="1600" b="1" dirty="0">
                <a:solidFill>
                  <a:schemeClr val="bg1"/>
                </a:solidFill>
                <a:latin typeface="+mn-lt"/>
                <a:ea typeface="+mn-ea"/>
                <a:cs typeface="+mn-ea"/>
                <a:sym typeface="+mn-lt"/>
              </a:rPr>
              <a:t>难以泛化</a:t>
            </a:r>
          </a:p>
        </p:txBody>
      </p:sp>
      <p:sp>
        <p:nvSpPr>
          <p:cNvPr id="31" name="文本框 36"/>
          <p:cNvSpPr txBox="1">
            <a:spLocks noChangeArrowheads="1"/>
          </p:cNvSpPr>
          <p:nvPr/>
        </p:nvSpPr>
        <p:spPr bwMode="auto">
          <a:xfrm>
            <a:off x="9033218" y="1982788"/>
            <a:ext cx="1210588"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ctr">
              <a:spcBef>
                <a:spcPct val="0"/>
              </a:spcBef>
              <a:spcAft>
                <a:spcPts val="1000"/>
              </a:spcAft>
              <a:buNone/>
            </a:pPr>
            <a:r>
              <a:rPr lang="zh-CN" altLang="en-US" sz="1600" b="1" dirty="0">
                <a:solidFill>
                  <a:schemeClr val="bg1"/>
                </a:solidFill>
                <a:latin typeface="+mn-lt"/>
                <a:ea typeface="+mn-ea"/>
                <a:cs typeface="+mn-ea"/>
                <a:sym typeface="+mn-lt"/>
              </a:rPr>
              <a:t>缺乏动态性</a:t>
            </a:r>
          </a:p>
        </p:txBody>
      </p:sp>
      <p:sp>
        <p:nvSpPr>
          <p:cNvPr id="32" name="文本框 37"/>
          <p:cNvSpPr txBox="1">
            <a:spLocks noChangeArrowheads="1"/>
          </p:cNvSpPr>
          <p:nvPr/>
        </p:nvSpPr>
        <p:spPr bwMode="auto">
          <a:xfrm>
            <a:off x="1720897" y="2544865"/>
            <a:ext cx="1663606" cy="1104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ctr" defTabSz="1216660">
              <a:lnSpc>
                <a:spcPct val="120000"/>
              </a:lnSpc>
              <a:spcBef>
                <a:spcPct val="20000"/>
              </a:spcBef>
              <a:buNone/>
            </a:pPr>
            <a:r>
              <a:rPr lang="zh-CN" altLang="en-US" sz="1400" dirty="0">
                <a:solidFill>
                  <a:schemeClr val="bg1"/>
                </a:solidFill>
                <a:latin typeface="+mn-lt"/>
                <a:ea typeface="+mn-ea"/>
                <a:cs typeface="+mn-ea"/>
                <a:sym typeface="+mn-lt"/>
              </a:rPr>
              <a:t>人们对外形和光流的研究比较多，对包含有大量信息的动态骨架研究较少。</a:t>
            </a:r>
            <a:endParaRPr lang="en-US" altLang="zh-CN" sz="1400" dirty="0">
              <a:solidFill>
                <a:schemeClr val="bg1"/>
              </a:solidFill>
              <a:latin typeface="+mn-lt"/>
              <a:ea typeface="+mn-ea"/>
              <a:cs typeface="+mn-ea"/>
              <a:sym typeface="+mn-lt"/>
            </a:endParaRPr>
          </a:p>
        </p:txBody>
      </p:sp>
      <p:sp>
        <p:nvSpPr>
          <p:cNvPr id="33" name="文本框 32"/>
          <p:cNvSpPr txBox="1">
            <a:spLocks noChangeArrowheads="1"/>
          </p:cNvSpPr>
          <p:nvPr/>
        </p:nvSpPr>
        <p:spPr bwMode="auto">
          <a:xfrm>
            <a:off x="4083097" y="2544865"/>
            <a:ext cx="1663606" cy="84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ctr" defTabSz="1216660">
              <a:lnSpc>
                <a:spcPct val="120000"/>
              </a:lnSpc>
              <a:spcBef>
                <a:spcPct val="20000"/>
              </a:spcBef>
              <a:buNone/>
            </a:pPr>
            <a:r>
              <a:rPr lang="zh-CN" altLang="en-US" sz="1400" dirty="0">
                <a:solidFill>
                  <a:schemeClr val="bg1"/>
                </a:solidFill>
                <a:latin typeface="+mn-lt"/>
                <a:ea typeface="+mn-ea"/>
                <a:cs typeface="+mn-ea"/>
                <a:sym typeface="+mn-lt"/>
              </a:rPr>
              <a:t>有些方法没有明确地利用关节之间的空间关系。</a:t>
            </a:r>
            <a:endParaRPr lang="en-US" altLang="zh-CN" sz="1400" dirty="0">
              <a:solidFill>
                <a:schemeClr val="bg1"/>
              </a:solidFill>
              <a:latin typeface="+mn-lt"/>
              <a:ea typeface="+mn-ea"/>
              <a:cs typeface="+mn-ea"/>
              <a:sym typeface="+mn-lt"/>
            </a:endParaRPr>
          </a:p>
        </p:txBody>
      </p:sp>
      <p:sp>
        <p:nvSpPr>
          <p:cNvPr id="34" name="文本框 33"/>
          <p:cNvSpPr txBox="1">
            <a:spLocks noChangeArrowheads="1"/>
          </p:cNvSpPr>
          <p:nvPr/>
        </p:nvSpPr>
        <p:spPr bwMode="auto">
          <a:xfrm>
            <a:off x="6459550" y="2544865"/>
            <a:ext cx="1663606" cy="1362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ctr" defTabSz="1216660">
              <a:lnSpc>
                <a:spcPct val="120000"/>
              </a:lnSpc>
              <a:spcBef>
                <a:spcPct val="20000"/>
              </a:spcBef>
              <a:buNone/>
            </a:pPr>
            <a:r>
              <a:rPr lang="zh-CN" altLang="en-US" sz="1400" dirty="0">
                <a:solidFill>
                  <a:schemeClr val="bg1"/>
                </a:solidFill>
                <a:latin typeface="+mn-lt"/>
                <a:ea typeface="+mn-ea"/>
                <a:cs typeface="+mn-ea"/>
                <a:sym typeface="+mn-lt"/>
              </a:rPr>
              <a:t>早期的算法和后来提出的算法大多数只针对某一个特定应用的方法，很难去泛化。</a:t>
            </a:r>
            <a:endParaRPr lang="en-US" altLang="zh-CN" sz="1400" dirty="0">
              <a:solidFill>
                <a:schemeClr val="bg1"/>
              </a:solidFill>
              <a:latin typeface="+mn-lt"/>
              <a:ea typeface="+mn-ea"/>
              <a:cs typeface="+mn-ea"/>
              <a:sym typeface="+mn-lt"/>
            </a:endParaRPr>
          </a:p>
        </p:txBody>
      </p:sp>
      <p:sp>
        <p:nvSpPr>
          <p:cNvPr id="35" name="文本框 34"/>
          <p:cNvSpPr txBox="1">
            <a:spLocks noChangeArrowheads="1"/>
          </p:cNvSpPr>
          <p:nvPr/>
        </p:nvSpPr>
        <p:spPr bwMode="auto">
          <a:xfrm>
            <a:off x="8806703" y="2544865"/>
            <a:ext cx="1663606" cy="84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itchFamily="34" charset="0"/>
              <a:buChar char="•"/>
              <a:defRPr sz="2000">
                <a:solidFill>
                  <a:schemeClr val="tx1"/>
                </a:solidFill>
                <a:latin typeface="Segoe UI" panose="020B0502040204020203"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anose="020B0502040204020203"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anose="020B0502040204020203"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anose="020B0502040204020203"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anose="020B0502040204020203" pitchFamily="34" charset="0"/>
                <a:ea typeface="微软雅黑" pitchFamily="34" charset="-122"/>
              </a:defRPr>
            </a:lvl9pPr>
          </a:lstStyle>
          <a:p>
            <a:pPr algn="ctr" defTabSz="1216660">
              <a:lnSpc>
                <a:spcPct val="120000"/>
              </a:lnSpc>
              <a:spcBef>
                <a:spcPct val="20000"/>
              </a:spcBef>
              <a:buNone/>
            </a:pPr>
            <a:r>
              <a:rPr lang="zh-CN" altLang="en-US" sz="1400" dirty="0">
                <a:solidFill>
                  <a:schemeClr val="bg1"/>
                </a:solidFill>
                <a:latin typeface="+mn-lt"/>
                <a:ea typeface="+mn-ea"/>
                <a:cs typeface="+mn-ea"/>
                <a:sym typeface="+mn-lt"/>
              </a:rPr>
              <a:t>很多任务都是将一个固定的图作为输入。</a:t>
            </a:r>
            <a:endParaRPr lang="en-US" altLang="zh-CN" sz="1400" dirty="0">
              <a:solidFill>
                <a:schemeClr val="bg1"/>
              </a:solidFill>
              <a:latin typeface="+mn-lt"/>
              <a:ea typeface="+mn-ea"/>
              <a:cs typeface="+mn-ea"/>
              <a:sym typeface="+mn-lt"/>
            </a:endParaRPr>
          </a:p>
        </p:txBody>
      </p:sp>
      <p:sp>
        <p:nvSpPr>
          <p:cNvPr id="36" name="文本框 35"/>
          <p:cNvSpPr txBox="1"/>
          <p:nvPr/>
        </p:nvSpPr>
        <p:spPr>
          <a:xfrm>
            <a:off x="232228" y="217714"/>
            <a:ext cx="4008078" cy="461665"/>
          </a:xfrm>
          <a:prstGeom prst="rect">
            <a:avLst/>
          </a:prstGeom>
          <a:noFill/>
        </p:spPr>
        <p:txBody>
          <a:bodyPr wrap="square" rtlCol="0">
            <a:spAutoFit/>
          </a:bodyPr>
          <a:lstStyle/>
          <a:p>
            <a:r>
              <a:rPr lang="zh-CN" altLang="en-US" sz="2400" b="1" spc="300" dirty="0">
                <a:cs typeface="+mn-ea"/>
                <a:sym typeface="+mn-lt"/>
              </a:rPr>
              <a:t>一、背景介绍及相关工作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483041" y="3266123"/>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3" name="Freeform 3"/>
          <p:cNvSpPr/>
          <p:nvPr/>
        </p:nvSpPr>
        <p:spPr>
          <a:xfrm>
            <a:off x="1396834" y="2903403"/>
            <a:ext cx="1937153" cy="159774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E2534F"/>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90000"/>
              </a:lnSpc>
              <a:spcBef>
                <a:spcPct val="0"/>
              </a:spcBef>
              <a:spcAft>
                <a:spcPct val="15000"/>
              </a:spcAft>
              <a:buFont typeface="+mj-lt"/>
              <a:buAutoNum type="arabicPeriod"/>
            </a:pPr>
            <a:endParaRPr lang="en-US" kern="1200" dirty="0">
              <a:cs typeface="+mn-ea"/>
              <a:sym typeface="+mn-lt"/>
            </a:endParaRPr>
          </a:p>
        </p:txBody>
      </p:sp>
      <p:sp>
        <p:nvSpPr>
          <p:cNvPr id="4" name="Freeform 4"/>
          <p:cNvSpPr/>
          <p:nvPr/>
        </p:nvSpPr>
        <p:spPr>
          <a:xfrm>
            <a:off x="1827313" y="4152193"/>
            <a:ext cx="1721914" cy="684748"/>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90000"/>
              </a:lnSpc>
              <a:spcBef>
                <a:spcPct val="0"/>
              </a:spcBef>
              <a:spcAft>
                <a:spcPct val="35000"/>
              </a:spcAft>
            </a:pPr>
            <a:endParaRPr lang="en-US" sz="2400" kern="1200" dirty="0">
              <a:cs typeface="+mn-ea"/>
              <a:sym typeface="+mn-lt"/>
            </a:endParaRPr>
          </a:p>
        </p:txBody>
      </p:sp>
      <p:sp>
        <p:nvSpPr>
          <p:cNvPr id="5" name="Circular Arrow 5"/>
          <p:cNvSpPr/>
          <p:nvPr/>
        </p:nvSpPr>
        <p:spPr>
          <a:xfrm>
            <a:off x="4806597" y="1612318"/>
            <a:ext cx="2641470" cy="2641470"/>
          </a:xfrm>
          <a:prstGeom prst="circularArrow">
            <a:avLst>
              <a:gd name="adj1" fmla="val 2567"/>
              <a:gd name="adj2" fmla="val 311540"/>
              <a:gd name="adj3" fmla="val 19512949"/>
              <a:gd name="adj4" fmla="val 12575511"/>
              <a:gd name="adj5" fmla="val 2994"/>
            </a:avLst>
          </a:prstGeom>
          <a:solidFill>
            <a:schemeClr val="accent2"/>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6" name="Freeform 7"/>
          <p:cNvSpPr/>
          <p:nvPr/>
        </p:nvSpPr>
        <p:spPr>
          <a:xfrm>
            <a:off x="3864961" y="2902421"/>
            <a:ext cx="1937153" cy="1597748"/>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784A4F"/>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3"/>
            </a:pPr>
            <a:endParaRPr lang="en-US" kern="1200" dirty="0">
              <a:cs typeface="+mn-ea"/>
              <a:sym typeface="+mn-lt"/>
            </a:endParaRPr>
          </a:p>
        </p:txBody>
      </p:sp>
      <p:sp>
        <p:nvSpPr>
          <p:cNvPr id="7" name="Freeform 8"/>
          <p:cNvSpPr/>
          <p:nvPr/>
        </p:nvSpPr>
        <p:spPr>
          <a:xfrm>
            <a:off x="4295440" y="2559812"/>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8" name="Freeform 10"/>
          <p:cNvSpPr/>
          <p:nvPr/>
        </p:nvSpPr>
        <p:spPr>
          <a:xfrm>
            <a:off x="6316666" y="2921364"/>
            <a:ext cx="1937153" cy="1597746"/>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E2534F"/>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66227" rIns="66227" bIns="292661" numCol="1" spcCol="1270" anchor="t" anchorCtr="0">
            <a:noAutofit/>
          </a:bodyPr>
          <a:lstStyle/>
          <a:p>
            <a:pPr marL="228600" lvl="1" indent="-228600" defTabSz="977900">
              <a:lnSpc>
                <a:spcPct val="90000"/>
              </a:lnSpc>
              <a:spcBef>
                <a:spcPct val="0"/>
              </a:spcBef>
              <a:spcAft>
                <a:spcPct val="15000"/>
              </a:spcAft>
              <a:buFont typeface="+mj-lt"/>
              <a:buAutoNum type="arabicPeriod" startAt="5"/>
            </a:pPr>
            <a:endParaRPr lang="en-US" kern="1200" dirty="0">
              <a:cs typeface="+mn-ea"/>
              <a:sym typeface="+mn-lt"/>
            </a:endParaRPr>
          </a:p>
        </p:txBody>
      </p:sp>
      <p:sp>
        <p:nvSpPr>
          <p:cNvPr id="9" name="Freeform 11"/>
          <p:cNvSpPr/>
          <p:nvPr/>
        </p:nvSpPr>
        <p:spPr>
          <a:xfrm>
            <a:off x="6747145" y="4174644"/>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0" name="Shape 16"/>
          <p:cNvSpPr/>
          <p:nvPr/>
        </p:nvSpPr>
        <p:spPr>
          <a:xfrm>
            <a:off x="7283066" y="3256441"/>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1" name="Freeform 18"/>
          <p:cNvSpPr/>
          <p:nvPr/>
        </p:nvSpPr>
        <p:spPr>
          <a:xfrm>
            <a:off x="8768372" y="2920384"/>
            <a:ext cx="1937152" cy="1597747"/>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784A4F"/>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7"/>
            </a:pPr>
            <a:endParaRPr lang="en-US" kern="1200" dirty="0">
              <a:cs typeface="+mn-ea"/>
              <a:sym typeface="+mn-lt"/>
            </a:endParaRPr>
          </a:p>
        </p:txBody>
      </p:sp>
      <p:sp>
        <p:nvSpPr>
          <p:cNvPr id="12" name="Freeform 19"/>
          <p:cNvSpPr/>
          <p:nvPr/>
        </p:nvSpPr>
        <p:spPr>
          <a:xfrm>
            <a:off x="9198851" y="2571693"/>
            <a:ext cx="1721912"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3" name="文本框 12"/>
          <p:cNvSpPr txBox="1"/>
          <p:nvPr/>
        </p:nvSpPr>
        <p:spPr>
          <a:xfrm>
            <a:off x="2055729" y="4263735"/>
            <a:ext cx="1265082" cy="461665"/>
          </a:xfrm>
          <a:prstGeom prst="rect">
            <a:avLst/>
          </a:prstGeom>
          <a:noFill/>
        </p:spPr>
        <p:txBody>
          <a:bodyPr wrap="square" rtlCol="0">
            <a:spAutoFit/>
          </a:bodyPr>
          <a:lstStyle/>
          <a:p>
            <a:pPr algn="ctr"/>
            <a:r>
              <a:rPr lang="zh-CN" altLang="en-US" sz="2400" b="1" dirty="0">
                <a:solidFill>
                  <a:schemeClr val="bg1"/>
                </a:solidFill>
                <a:cs typeface="+mn-ea"/>
                <a:sym typeface="+mn-lt"/>
              </a:rPr>
              <a:t>突破</a:t>
            </a:r>
          </a:p>
        </p:txBody>
      </p:sp>
      <p:sp>
        <p:nvSpPr>
          <p:cNvPr id="14" name="文本框 13"/>
          <p:cNvSpPr txBox="1"/>
          <p:nvPr/>
        </p:nvSpPr>
        <p:spPr>
          <a:xfrm>
            <a:off x="4560472" y="2671354"/>
            <a:ext cx="1191850" cy="461665"/>
          </a:xfrm>
          <a:prstGeom prst="rect">
            <a:avLst/>
          </a:prstGeom>
          <a:noFill/>
        </p:spPr>
        <p:txBody>
          <a:bodyPr wrap="square" rtlCol="0">
            <a:spAutoFit/>
          </a:bodyPr>
          <a:lstStyle/>
          <a:p>
            <a:pPr algn="ctr"/>
            <a:r>
              <a:rPr lang="zh-CN" altLang="en-US" sz="2400" b="1" dirty="0">
                <a:solidFill>
                  <a:schemeClr val="bg1"/>
                </a:solidFill>
                <a:cs typeface="+mn-ea"/>
                <a:sym typeface="+mn-lt"/>
              </a:rPr>
              <a:t>优势一</a:t>
            </a:r>
          </a:p>
        </p:txBody>
      </p:sp>
      <p:sp>
        <p:nvSpPr>
          <p:cNvPr id="15" name="文本框 14"/>
          <p:cNvSpPr txBox="1"/>
          <p:nvPr/>
        </p:nvSpPr>
        <p:spPr>
          <a:xfrm>
            <a:off x="6993550" y="4286186"/>
            <a:ext cx="1229104" cy="461665"/>
          </a:xfrm>
          <a:prstGeom prst="rect">
            <a:avLst/>
          </a:prstGeom>
          <a:noFill/>
        </p:spPr>
        <p:txBody>
          <a:bodyPr wrap="square" rtlCol="0">
            <a:spAutoFit/>
          </a:bodyPr>
          <a:lstStyle/>
          <a:p>
            <a:pPr algn="ctr"/>
            <a:r>
              <a:rPr lang="zh-CN" altLang="en-US" sz="2400" b="1" dirty="0">
                <a:solidFill>
                  <a:schemeClr val="bg1"/>
                </a:solidFill>
                <a:cs typeface="+mn-ea"/>
                <a:sym typeface="+mn-lt"/>
              </a:rPr>
              <a:t>优势二</a:t>
            </a:r>
          </a:p>
        </p:txBody>
      </p:sp>
      <p:sp>
        <p:nvSpPr>
          <p:cNvPr id="16" name="文本框 15"/>
          <p:cNvSpPr txBox="1"/>
          <p:nvPr/>
        </p:nvSpPr>
        <p:spPr>
          <a:xfrm>
            <a:off x="9386488" y="2683235"/>
            <a:ext cx="1346639" cy="461665"/>
          </a:xfrm>
          <a:prstGeom prst="rect">
            <a:avLst/>
          </a:prstGeom>
          <a:noFill/>
        </p:spPr>
        <p:txBody>
          <a:bodyPr wrap="square" rtlCol="0">
            <a:spAutoFit/>
          </a:bodyPr>
          <a:lstStyle/>
          <a:p>
            <a:pPr algn="ctr"/>
            <a:r>
              <a:rPr lang="zh-CN" altLang="en-US" sz="2400" b="1" dirty="0">
                <a:solidFill>
                  <a:schemeClr val="bg1"/>
                </a:solidFill>
                <a:cs typeface="+mn-ea"/>
                <a:sym typeface="+mn-lt"/>
              </a:rPr>
              <a:t>设计</a:t>
            </a:r>
          </a:p>
        </p:txBody>
      </p:sp>
      <p:sp>
        <p:nvSpPr>
          <p:cNvPr id="17" name="矩形 16"/>
          <p:cNvSpPr/>
          <p:nvPr/>
        </p:nvSpPr>
        <p:spPr>
          <a:xfrm>
            <a:off x="1579212" y="3431181"/>
            <a:ext cx="1601924" cy="23621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2.</a:t>
            </a:r>
            <a:r>
              <a:rPr lang="zh-CN" altLang="en-US" sz="1400" dirty="0">
                <a:cs typeface="+mn-ea"/>
                <a:sym typeface="+mn-lt"/>
              </a:rPr>
              <a:t>避免遍历规则</a:t>
            </a:r>
            <a:endParaRPr lang="en-US" altLang="zh-CN" sz="1400" dirty="0">
              <a:cs typeface="+mn-ea"/>
              <a:sym typeface="+mn-lt"/>
            </a:endParaRPr>
          </a:p>
        </p:txBody>
      </p:sp>
      <p:sp>
        <p:nvSpPr>
          <p:cNvPr id="18" name="矩形 17"/>
          <p:cNvSpPr/>
          <p:nvPr/>
        </p:nvSpPr>
        <p:spPr>
          <a:xfrm>
            <a:off x="1579211" y="3127434"/>
            <a:ext cx="1612700" cy="23621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1.</a:t>
            </a:r>
            <a:r>
              <a:rPr lang="zh-CN" altLang="en-US" sz="1400" dirty="0">
                <a:cs typeface="+mn-ea"/>
                <a:sym typeface="+mn-lt"/>
              </a:rPr>
              <a:t>避免</a:t>
            </a:r>
            <a:r>
              <a:rPr lang="zh-CN" altLang="en-US" sz="1400" b="0" i="0" dirty="0">
                <a:solidFill>
                  <a:srgbClr val="314659"/>
                </a:solidFill>
                <a:effectLst/>
                <a:latin typeface="Lato" panose="020F0502020204030203" pitchFamily="34" charset="0"/>
              </a:rPr>
              <a:t>手工特征</a:t>
            </a:r>
            <a:endParaRPr lang="en-US" altLang="zh-CN" sz="1400" dirty="0">
              <a:cs typeface="+mn-ea"/>
              <a:sym typeface="+mn-lt"/>
            </a:endParaRPr>
          </a:p>
        </p:txBody>
      </p:sp>
      <p:sp>
        <p:nvSpPr>
          <p:cNvPr id="19" name="矩形 18"/>
          <p:cNvSpPr/>
          <p:nvPr/>
        </p:nvSpPr>
        <p:spPr>
          <a:xfrm>
            <a:off x="4097327" y="3731624"/>
            <a:ext cx="1601924" cy="234744"/>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4.</a:t>
            </a:r>
            <a:r>
              <a:rPr lang="zh-CN" altLang="en-US" sz="1400" dirty="0">
                <a:cs typeface="+mn-ea"/>
                <a:sym typeface="+mn-lt"/>
              </a:rPr>
              <a:t>更高效的性能</a:t>
            </a:r>
            <a:endParaRPr lang="en-US" altLang="zh-CN" sz="1400" dirty="0">
              <a:cs typeface="+mn-ea"/>
              <a:sym typeface="+mn-lt"/>
            </a:endParaRPr>
          </a:p>
        </p:txBody>
      </p:sp>
      <p:sp>
        <p:nvSpPr>
          <p:cNvPr id="20" name="矩形 19"/>
          <p:cNvSpPr/>
          <p:nvPr/>
        </p:nvSpPr>
        <p:spPr>
          <a:xfrm>
            <a:off x="4097325" y="3427878"/>
            <a:ext cx="1577117" cy="23621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3.</a:t>
            </a:r>
            <a:r>
              <a:rPr lang="zh-CN" altLang="en-US" sz="1400" dirty="0">
                <a:cs typeface="+mn-ea"/>
                <a:sym typeface="+mn-lt"/>
              </a:rPr>
              <a:t>更强大的表达能力</a:t>
            </a:r>
            <a:endParaRPr lang="en-US" altLang="zh-CN" sz="1400" dirty="0">
              <a:cs typeface="+mn-ea"/>
              <a:sym typeface="+mn-lt"/>
            </a:endParaRPr>
          </a:p>
        </p:txBody>
      </p:sp>
      <p:sp>
        <p:nvSpPr>
          <p:cNvPr id="21" name="矩形 20"/>
          <p:cNvSpPr/>
          <p:nvPr/>
        </p:nvSpPr>
        <p:spPr>
          <a:xfrm>
            <a:off x="6519193" y="3431181"/>
            <a:ext cx="1601924" cy="23621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6.</a:t>
            </a:r>
            <a:r>
              <a:rPr lang="zh-CN" altLang="en-US" sz="1400" dirty="0">
                <a:cs typeface="+mn-ea"/>
                <a:sym typeface="+mn-lt"/>
              </a:rPr>
              <a:t>适用不同的情境</a:t>
            </a:r>
            <a:endParaRPr lang="en-US" altLang="zh-CN" sz="1400" dirty="0">
              <a:cs typeface="+mn-ea"/>
              <a:sym typeface="+mn-lt"/>
            </a:endParaRPr>
          </a:p>
        </p:txBody>
      </p:sp>
      <p:sp>
        <p:nvSpPr>
          <p:cNvPr id="22" name="矩形 21"/>
          <p:cNvSpPr/>
          <p:nvPr/>
        </p:nvSpPr>
        <p:spPr>
          <a:xfrm>
            <a:off x="6519191" y="3127434"/>
            <a:ext cx="1601925" cy="23621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5.</a:t>
            </a:r>
            <a:r>
              <a:rPr lang="zh-CN" altLang="en-US" sz="1400" dirty="0">
                <a:cs typeface="+mn-ea"/>
                <a:sym typeface="+mn-lt"/>
              </a:rPr>
              <a:t>易于推广</a:t>
            </a:r>
            <a:endParaRPr lang="en-US" altLang="zh-CN" sz="1400" dirty="0">
              <a:cs typeface="+mn-ea"/>
              <a:sym typeface="+mn-lt"/>
            </a:endParaRPr>
          </a:p>
        </p:txBody>
      </p:sp>
      <p:sp>
        <p:nvSpPr>
          <p:cNvPr id="23" name="矩形 22"/>
          <p:cNvSpPr/>
          <p:nvPr/>
        </p:nvSpPr>
        <p:spPr>
          <a:xfrm>
            <a:off x="8993805" y="3955749"/>
            <a:ext cx="1601924" cy="494751"/>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8.</a:t>
            </a:r>
            <a:r>
              <a:rPr lang="zh-CN" altLang="en-US" sz="1400" dirty="0">
                <a:cs typeface="+mn-ea"/>
                <a:sym typeface="+mn-lt"/>
              </a:rPr>
              <a:t>设计了新的图卷积核策略</a:t>
            </a:r>
            <a:endParaRPr lang="en-US" altLang="zh-CN" sz="1400" dirty="0">
              <a:cs typeface="+mn-ea"/>
              <a:sym typeface="+mn-lt"/>
            </a:endParaRPr>
          </a:p>
        </p:txBody>
      </p:sp>
      <p:sp>
        <p:nvSpPr>
          <p:cNvPr id="24" name="矩形 23"/>
          <p:cNvSpPr/>
          <p:nvPr/>
        </p:nvSpPr>
        <p:spPr>
          <a:xfrm>
            <a:off x="8993804" y="3427878"/>
            <a:ext cx="1567102" cy="493277"/>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7.</a:t>
            </a:r>
            <a:r>
              <a:rPr lang="zh-CN" altLang="en-US" sz="1400" dirty="0">
                <a:cs typeface="+mn-ea"/>
                <a:sym typeface="+mn-lt"/>
              </a:rPr>
              <a:t>基于通用图像模型的启发</a:t>
            </a:r>
            <a:endParaRPr lang="en-US" altLang="zh-CN" sz="1400" dirty="0">
              <a:cs typeface="+mn-ea"/>
              <a:sym typeface="+mn-lt"/>
            </a:endParaRPr>
          </a:p>
        </p:txBody>
      </p:sp>
      <p:sp>
        <p:nvSpPr>
          <p:cNvPr id="25" name="文本框 24"/>
          <p:cNvSpPr txBox="1"/>
          <p:nvPr/>
        </p:nvSpPr>
        <p:spPr>
          <a:xfrm>
            <a:off x="232228" y="217714"/>
            <a:ext cx="4063212" cy="461665"/>
          </a:xfrm>
          <a:prstGeom prst="rect">
            <a:avLst/>
          </a:prstGeom>
          <a:noFill/>
        </p:spPr>
        <p:txBody>
          <a:bodyPr wrap="square" rtlCol="0">
            <a:spAutoFit/>
          </a:bodyPr>
          <a:lstStyle/>
          <a:p>
            <a:r>
              <a:rPr lang="zh-CN" altLang="en-US" sz="2400" b="1" spc="300" dirty="0">
                <a:cs typeface="+mn-ea"/>
                <a:sym typeface="+mn-lt"/>
              </a:rPr>
              <a:t>一、背景介绍及相关工作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6"/>
          <p:cNvSpPr/>
          <p:nvPr/>
        </p:nvSpPr>
        <p:spPr>
          <a:xfrm>
            <a:off x="10233122" y="49499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 name="Oval 41"/>
          <p:cNvSpPr/>
          <p:nvPr/>
        </p:nvSpPr>
        <p:spPr>
          <a:xfrm>
            <a:off x="10233121" y="29687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 name="Oval 35"/>
          <p:cNvSpPr/>
          <p:nvPr/>
        </p:nvSpPr>
        <p:spPr>
          <a:xfrm>
            <a:off x="1317721" y="3959352"/>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Oval 3"/>
          <p:cNvSpPr/>
          <p:nvPr/>
        </p:nvSpPr>
        <p:spPr>
          <a:xfrm>
            <a:off x="1317720" y="1971923"/>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Rectangle 11"/>
          <p:cNvSpPr/>
          <p:nvPr/>
        </p:nvSpPr>
        <p:spPr>
          <a:xfrm>
            <a:off x="2265641" y="1981201"/>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 name="Rectangle 21"/>
          <p:cNvSpPr/>
          <p:nvPr/>
        </p:nvSpPr>
        <p:spPr>
          <a:xfrm>
            <a:off x="2265641" y="2183000"/>
            <a:ext cx="639857" cy="41909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Rectangle 13"/>
          <p:cNvSpPr/>
          <p:nvPr/>
        </p:nvSpPr>
        <p:spPr>
          <a:xfrm>
            <a:off x="2265641" y="2978030"/>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ectangle 14"/>
          <p:cNvSpPr/>
          <p:nvPr/>
        </p:nvSpPr>
        <p:spPr>
          <a:xfrm>
            <a:off x="2265641" y="3968630"/>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0" name="Rectangle 15"/>
          <p:cNvSpPr/>
          <p:nvPr/>
        </p:nvSpPr>
        <p:spPr>
          <a:xfrm>
            <a:off x="2265641" y="4949953"/>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Content Placeholder 4"/>
          <p:cNvSpPr txBox="1"/>
          <p:nvPr/>
        </p:nvSpPr>
        <p:spPr>
          <a:xfrm>
            <a:off x="2280768" y="2255139"/>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01</a:t>
            </a:r>
          </a:p>
        </p:txBody>
      </p:sp>
      <p:sp>
        <p:nvSpPr>
          <p:cNvPr id="12" name="Content Placeholder 4"/>
          <p:cNvSpPr txBox="1"/>
          <p:nvPr/>
        </p:nvSpPr>
        <p:spPr>
          <a:xfrm>
            <a:off x="9489324" y="3236978"/>
            <a:ext cx="609600" cy="30479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ctr"/>
            <a:endParaRPr lang="en-US" sz="1200" dirty="0">
              <a:solidFill>
                <a:schemeClr val="bg1"/>
              </a:solidFill>
              <a:cs typeface="+mn-ea"/>
              <a:sym typeface="+mn-lt"/>
            </a:endParaRPr>
          </a:p>
        </p:txBody>
      </p:sp>
      <p:sp>
        <p:nvSpPr>
          <p:cNvPr id="13" name="Shape 4483"/>
          <p:cNvSpPr/>
          <p:nvPr/>
        </p:nvSpPr>
        <p:spPr>
          <a:xfrm>
            <a:off x="10533773" y="3169951"/>
            <a:ext cx="236896" cy="43885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7045" y="19440"/>
                  <a:pt x="3998" y="17796"/>
                  <a:pt x="3998" y="15769"/>
                </a:cubicBezTo>
                <a:cubicBezTo>
                  <a:pt x="3998" y="14090"/>
                  <a:pt x="6086" y="12679"/>
                  <a:pt x="8933" y="12239"/>
                </a:cubicBezTo>
                <a:lnTo>
                  <a:pt x="8933" y="4320"/>
                </a:lnTo>
                <a:lnTo>
                  <a:pt x="12934" y="4320"/>
                </a:lnTo>
                <a:lnTo>
                  <a:pt x="12934" y="12283"/>
                </a:lnTo>
                <a:cubicBezTo>
                  <a:pt x="15644" y="12767"/>
                  <a:pt x="17602" y="14143"/>
                  <a:pt x="17602" y="15769"/>
                </a:cubicBezTo>
                <a:cubicBezTo>
                  <a:pt x="17602" y="17796"/>
                  <a:pt x="14555" y="19440"/>
                  <a:pt x="10800" y="19440"/>
                </a:cubicBezTo>
                <a:close/>
                <a:moveTo>
                  <a:pt x="16000" y="10656"/>
                </a:moveTo>
                <a:lnTo>
                  <a:pt x="16000" y="1079"/>
                </a:lnTo>
                <a:cubicBezTo>
                  <a:pt x="16000" y="484"/>
                  <a:pt x="15107" y="0"/>
                  <a:pt x="14001" y="0"/>
                </a:cubicBezTo>
                <a:lnTo>
                  <a:pt x="7199" y="0"/>
                </a:lnTo>
                <a:cubicBezTo>
                  <a:pt x="6094" y="0"/>
                  <a:pt x="5600" y="484"/>
                  <a:pt x="5600" y="1079"/>
                </a:cubicBezTo>
                <a:lnTo>
                  <a:pt x="5600" y="10656"/>
                </a:lnTo>
                <a:cubicBezTo>
                  <a:pt x="2262" y="11649"/>
                  <a:pt x="0" y="13566"/>
                  <a:pt x="0" y="15769"/>
                </a:cubicBezTo>
                <a:cubicBezTo>
                  <a:pt x="0" y="18989"/>
                  <a:pt x="4836" y="21600"/>
                  <a:pt x="10800" y="21600"/>
                </a:cubicBezTo>
                <a:cubicBezTo>
                  <a:pt x="16766" y="21600"/>
                  <a:pt x="21600" y="18989"/>
                  <a:pt x="21600" y="15769"/>
                </a:cubicBezTo>
                <a:cubicBezTo>
                  <a:pt x="21600" y="13566"/>
                  <a:pt x="19338" y="11649"/>
                  <a:pt x="16000" y="10656"/>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cs typeface="+mn-ea"/>
              <a:sym typeface="+mn-lt"/>
            </a:endParaRPr>
          </a:p>
        </p:txBody>
      </p:sp>
      <p:sp>
        <p:nvSpPr>
          <p:cNvPr id="14" name="Shape 4403"/>
          <p:cNvSpPr/>
          <p:nvPr/>
        </p:nvSpPr>
        <p:spPr>
          <a:xfrm>
            <a:off x="1610717" y="2282184"/>
            <a:ext cx="252208" cy="220729"/>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cs typeface="+mn-ea"/>
              <a:sym typeface="+mn-lt"/>
            </a:endParaRPr>
          </a:p>
        </p:txBody>
      </p:sp>
      <p:sp>
        <p:nvSpPr>
          <p:cNvPr id="15" name="Shape 4401"/>
          <p:cNvSpPr/>
          <p:nvPr/>
        </p:nvSpPr>
        <p:spPr>
          <a:xfrm>
            <a:off x="1610718" y="4238068"/>
            <a:ext cx="252207" cy="28381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cs typeface="+mn-ea"/>
              <a:sym typeface="+mn-lt"/>
            </a:endParaRPr>
          </a:p>
        </p:txBody>
      </p:sp>
      <p:sp>
        <p:nvSpPr>
          <p:cNvPr id="16" name="Shape 4416"/>
          <p:cNvSpPr/>
          <p:nvPr/>
        </p:nvSpPr>
        <p:spPr>
          <a:xfrm>
            <a:off x="10530555" y="5236889"/>
            <a:ext cx="243334" cy="248820"/>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cs typeface="+mn-ea"/>
              <a:sym typeface="+mn-lt"/>
            </a:endParaRPr>
          </a:p>
        </p:txBody>
      </p:sp>
      <p:sp>
        <p:nvSpPr>
          <p:cNvPr id="17" name="Rectangle 36"/>
          <p:cNvSpPr/>
          <p:nvPr/>
        </p:nvSpPr>
        <p:spPr>
          <a:xfrm>
            <a:off x="9491937" y="3169951"/>
            <a:ext cx="639857" cy="41909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8" name="Rectangle 39"/>
          <p:cNvSpPr/>
          <p:nvPr/>
        </p:nvSpPr>
        <p:spPr>
          <a:xfrm>
            <a:off x="2265641" y="4170429"/>
            <a:ext cx="639857" cy="41909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9" name="Rectangle 43"/>
          <p:cNvSpPr/>
          <p:nvPr/>
        </p:nvSpPr>
        <p:spPr>
          <a:xfrm>
            <a:off x="9474196" y="5151752"/>
            <a:ext cx="639857" cy="41909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Content Placeholder 4"/>
          <p:cNvSpPr txBox="1"/>
          <p:nvPr/>
        </p:nvSpPr>
        <p:spPr>
          <a:xfrm>
            <a:off x="2280768" y="4233227"/>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03</a:t>
            </a:r>
          </a:p>
        </p:txBody>
      </p:sp>
      <p:sp>
        <p:nvSpPr>
          <p:cNvPr id="21" name="Content Placeholder 4"/>
          <p:cNvSpPr txBox="1"/>
          <p:nvPr/>
        </p:nvSpPr>
        <p:spPr>
          <a:xfrm>
            <a:off x="9489324" y="326555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02</a:t>
            </a:r>
          </a:p>
        </p:txBody>
      </p:sp>
      <p:sp>
        <p:nvSpPr>
          <p:cNvPr id="22" name="Content Placeholder 4"/>
          <p:cNvSpPr txBox="1"/>
          <p:nvPr/>
        </p:nvSpPr>
        <p:spPr>
          <a:xfrm>
            <a:off x="9489324" y="519866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04</a:t>
            </a:r>
          </a:p>
        </p:txBody>
      </p:sp>
      <p:sp>
        <p:nvSpPr>
          <p:cNvPr id="23" name="矩形 22"/>
          <p:cNvSpPr/>
          <p:nvPr/>
        </p:nvSpPr>
        <p:spPr>
          <a:xfrm>
            <a:off x="3141847" y="2149023"/>
            <a:ext cx="6096000" cy="523220"/>
          </a:xfrm>
          <a:prstGeom prst="rect">
            <a:avLst/>
          </a:prstGeom>
        </p:spPr>
        <p:txBody>
          <a:bodyPr>
            <a:spAutoFit/>
          </a:bodyPr>
          <a:lstStyle/>
          <a:p>
            <a:r>
              <a:rPr lang="zh-CN" altLang="en-US" sz="1400" dirty="0">
                <a:solidFill>
                  <a:schemeClr val="bg1"/>
                </a:solidFill>
                <a:cs typeface="+mn-ea"/>
                <a:sym typeface="+mn-lt"/>
              </a:rPr>
              <a:t>论文将图神经网络扩展到时空图卷积网络来设计用于动作识别的骨架序列的通用表示。</a:t>
            </a:r>
          </a:p>
        </p:txBody>
      </p:sp>
      <p:sp>
        <p:nvSpPr>
          <p:cNvPr id="24" name="矩形 23"/>
          <p:cNvSpPr/>
          <p:nvPr/>
        </p:nvSpPr>
        <p:spPr>
          <a:xfrm>
            <a:off x="3141847" y="3136068"/>
            <a:ext cx="6096000" cy="307777"/>
          </a:xfrm>
          <a:prstGeom prst="rect">
            <a:avLst/>
          </a:prstGeom>
        </p:spPr>
        <p:txBody>
          <a:bodyPr>
            <a:spAutoFit/>
          </a:bodyPr>
          <a:lstStyle/>
          <a:p>
            <a:r>
              <a:rPr lang="zh-CN" altLang="en-US" sz="1400" dirty="0">
                <a:solidFill>
                  <a:schemeClr val="bg1"/>
                </a:solidFill>
                <a:cs typeface="+mn-ea"/>
                <a:sym typeface="+mn-lt"/>
              </a:rPr>
              <a:t>该模型是在一系列骨骼图之上制定的，其中每个节点对应于人体的一个关节。</a:t>
            </a:r>
          </a:p>
        </p:txBody>
      </p:sp>
      <p:sp>
        <p:nvSpPr>
          <p:cNvPr id="25" name="矩形 24"/>
          <p:cNvSpPr/>
          <p:nvPr/>
        </p:nvSpPr>
        <p:spPr>
          <a:xfrm>
            <a:off x="3141847" y="4118366"/>
            <a:ext cx="6096000" cy="523220"/>
          </a:xfrm>
          <a:prstGeom prst="rect">
            <a:avLst/>
          </a:prstGeom>
        </p:spPr>
        <p:txBody>
          <a:bodyPr>
            <a:spAutoFit/>
          </a:bodyPr>
          <a:lstStyle/>
          <a:p>
            <a:r>
              <a:rPr lang="zh-CN" altLang="en-US" sz="1400" dirty="0">
                <a:solidFill>
                  <a:schemeClr val="bg1"/>
                </a:solidFill>
                <a:cs typeface="+mn-ea"/>
                <a:sym typeface="+mn-lt"/>
              </a:rPr>
              <a:t>在模型中，有两种类型的边，即符合关节自然连通性的空间边和跨连续时间步连接相同关节的时间边。</a:t>
            </a:r>
          </a:p>
        </p:txBody>
      </p:sp>
      <p:sp>
        <p:nvSpPr>
          <p:cNvPr id="26" name="矩形 25"/>
          <p:cNvSpPr/>
          <p:nvPr/>
        </p:nvSpPr>
        <p:spPr>
          <a:xfrm>
            <a:off x="3141847" y="5089451"/>
            <a:ext cx="6096000" cy="307777"/>
          </a:xfrm>
          <a:prstGeom prst="rect">
            <a:avLst/>
          </a:prstGeom>
        </p:spPr>
        <p:txBody>
          <a:bodyPr>
            <a:spAutoFit/>
          </a:bodyPr>
          <a:lstStyle/>
          <a:p>
            <a:r>
              <a:rPr lang="zh-CN" altLang="en-US" sz="1400" dirty="0">
                <a:solidFill>
                  <a:schemeClr val="bg1"/>
                </a:solidFill>
                <a:cs typeface="+mn-ea"/>
                <a:sym typeface="+mn-lt"/>
              </a:rPr>
              <a:t>在此基础上构建多层时空图卷积，允许信息沿空间和时间维度进行整合。</a:t>
            </a:r>
          </a:p>
        </p:txBody>
      </p:sp>
      <p:sp>
        <p:nvSpPr>
          <p:cNvPr id="27" name="文本框 26"/>
          <p:cNvSpPr txBox="1"/>
          <p:nvPr/>
        </p:nvSpPr>
        <p:spPr>
          <a:xfrm>
            <a:off x="232227" y="217714"/>
            <a:ext cx="3972219" cy="461665"/>
          </a:xfrm>
          <a:prstGeom prst="rect">
            <a:avLst/>
          </a:prstGeom>
          <a:noFill/>
        </p:spPr>
        <p:txBody>
          <a:bodyPr wrap="square" rtlCol="0">
            <a:spAutoFit/>
          </a:bodyPr>
          <a:lstStyle/>
          <a:p>
            <a:r>
              <a:rPr lang="zh-CN" altLang="en-US" sz="2400" b="1" spc="300" dirty="0">
                <a:cs typeface="+mn-ea"/>
                <a:sym typeface="+mn-lt"/>
              </a:rPr>
              <a:t>一、背景介绍及相关工作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4"/>
          <p:cNvSpPr/>
          <p:nvPr/>
        </p:nvSpPr>
        <p:spPr>
          <a:xfrm>
            <a:off x="1071343" y="2390639"/>
            <a:ext cx="2737926" cy="27379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3" name="Oval 15"/>
          <p:cNvSpPr/>
          <p:nvPr/>
        </p:nvSpPr>
        <p:spPr>
          <a:xfrm>
            <a:off x="1377395" y="2412460"/>
            <a:ext cx="501098" cy="5010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 name="TextBox 7"/>
          <p:cNvSpPr txBox="1"/>
          <p:nvPr/>
        </p:nvSpPr>
        <p:spPr>
          <a:xfrm>
            <a:off x="1381242" y="2512930"/>
            <a:ext cx="507611" cy="338554"/>
          </a:xfrm>
          <a:prstGeom prst="rect">
            <a:avLst/>
          </a:prstGeom>
          <a:noFill/>
        </p:spPr>
        <p:txBody>
          <a:bodyPr wrap="square" rtlCol="0">
            <a:spAutoFit/>
          </a:bodyPr>
          <a:lstStyle/>
          <a:p>
            <a:pPr algn="ctr"/>
            <a:r>
              <a:rPr lang="en-US" sz="1600" dirty="0">
                <a:solidFill>
                  <a:srgbClr val="FFFFFF"/>
                </a:solidFill>
                <a:cs typeface="+mn-ea"/>
                <a:sym typeface="+mn-lt"/>
              </a:rPr>
              <a:t>01</a:t>
            </a:r>
          </a:p>
        </p:txBody>
      </p:sp>
      <p:sp>
        <p:nvSpPr>
          <p:cNvPr id="5" name="Oval 47"/>
          <p:cNvSpPr/>
          <p:nvPr/>
        </p:nvSpPr>
        <p:spPr>
          <a:xfrm>
            <a:off x="3508473" y="2399996"/>
            <a:ext cx="2737926" cy="2737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6" name="Oval 48"/>
          <p:cNvSpPr/>
          <p:nvPr/>
        </p:nvSpPr>
        <p:spPr>
          <a:xfrm>
            <a:off x="3814528" y="2412460"/>
            <a:ext cx="501099" cy="5010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7" name="TextBox 49"/>
          <p:cNvSpPr txBox="1"/>
          <p:nvPr/>
        </p:nvSpPr>
        <p:spPr>
          <a:xfrm>
            <a:off x="3818377" y="2512927"/>
            <a:ext cx="507612" cy="338554"/>
          </a:xfrm>
          <a:prstGeom prst="rect">
            <a:avLst/>
          </a:prstGeom>
          <a:noFill/>
        </p:spPr>
        <p:txBody>
          <a:bodyPr wrap="square" rtlCol="0">
            <a:spAutoFit/>
          </a:bodyPr>
          <a:lstStyle/>
          <a:p>
            <a:pPr algn="ctr"/>
            <a:r>
              <a:rPr lang="en-US" sz="1600" dirty="0">
                <a:solidFill>
                  <a:srgbClr val="FFFFFF"/>
                </a:solidFill>
                <a:cs typeface="+mn-ea"/>
                <a:sym typeface="+mn-lt"/>
              </a:rPr>
              <a:t>02</a:t>
            </a:r>
          </a:p>
        </p:txBody>
      </p:sp>
      <p:sp>
        <p:nvSpPr>
          <p:cNvPr id="8" name="Oval 51"/>
          <p:cNvSpPr/>
          <p:nvPr/>
        </p:nvSpPr>
        <p:spPr>
          <a:xfrm>
            <a:off x="5945602" y="2399996"/>
            <a:ext cx="2737926" cy="27379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9" name="Oval 52"/>
          <p:cNvSpPr/>
          <p:nvPr/>
        </p:nvSpPr>
        <p:spPr>
          <a:xfrm>
            <a:off x="6251654" y="2412460"/>
            <a:ext cx="501098" cy="5010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TextBox 53"/>
          <p:cNvSpPr txBox="1"/>
          <p:nvPr/>
        </p:nvSpPr>
        <p:spPr>
          <a:xfrm>
            <a:off x="6255501" y="2512930"/>
            <a:ext cx="507611" cy="338554"/>
          </a:xfrm>
          <a:prstGeom prst="rect">
            <a:avLst/>
          </a:prstGeom>
        </p:spPr>
        <p:txBody>
          <a:bodyPr wrap="square" rtlCol="0">
            <a:spAutoFit/>
          </a:bodyPr>
          <a:lstStyle/>
          <a:p>
            <a:pPr algn="ctr"/>
            <a:r>
              <a:rPr lang="en-US" sz="1600" dirty="0">
                <a:solidFill>
                  <a:srgbClr val="FFFFFF"/>
                </a:solidFill>
                <a:cs typeface="+mn-ea"/>
                <a:sym typeface="+mn-lt"/>
              </a:rPr>
              <a:t>03</a:t>
            </a:r>
          </a:p>
        </p:txBody>
      </p:sp>
      <p:sp>
        <p:nvSpPr>
          <p:cNvPr id="11" name="Oval 55"/>
          <p:cNvSpPr/>
          <p:nvPr/>
        </p:nvSpPr>
        <p:spPr>
          <a:xfrm>
            <a:off x="8382731" y="2399996"/>
            <a:ext cx="2737926" cy="2737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2" name="Oval 56"/>
          <p:cNvSpPr/>
          <p:nvPr/>
        </p:nvSpPr>
        <p:spPr>
          <a:xfrm>
            <a:off x="8688782" y="2412460"/>
            <a:ext cx="501098" cy="5010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 name="TextBox 57"/>
          <p:cNvSpPr txBox="1"/>
          <p:nvPr/>
        </p:nvSpPr>
        <p:spPr>
          <a:xfrm>
            <a:off x="8692630" y="2512930"/>
            <a:ext cx="507611" cy="338554"/>
          </a:xfrm>
          <a:prstGeom prst="rect">
            <a:avLst/>
          </a:prstGeom>
        </p:spPr>
        <p:txBody>
          <a:bodyPr wrap="square" rtlCol="0">
            <a:spAutoFit/>
          </a:bodyPr>
          <a:lstStyle/>
          <a:p>
            <a:pPr algn="ctr"/>
            <a:r>
              <a:rPr lang="en-US" sz="1600" dirty="0">
                <a:solidFill>
                  <a:srgbClr val="FFFFFF"/>
                </a:solidFill>
                <a:cs typeface="+mn-ea"/>
                <a:sym typeface="+mn-lt"/>
              </a:rPr>
              <a:t>04</a:t>
            </a:r>
          </a:p>
        </p:txBody>
      </p:sp>
      <p:sp>
        <p:nvSpPr>
          <p:cNvPr id="14" name="TextBox 8"/>
          <p:cNvSpPr txBox="1"/>
          <p:nvPr/>
        </p:nvSpPr>
        <p:spPr>
          <a:xfrm>
            <a:off x="1702751" y="3100451"/>
            <a:ext cx="1420257" cy="338554"/>
          </a:xfrm>
          <a:prstGeom prst="rect">
            <a:avLst/>
          </a:prstGeom>
          <a:noFill/>
        </p:spPr>
        <p:txBody>
          <a:bodyPr wrap="square" rtlCol="0">
            <a:spAutoFit/>
          </a:bodyPr>
          <a:lstStyle/>
          <a:p>
            <a:r>
              <a:rPr lang="zh-CN" altLang="en-US" sz="1600" b="1" dirty="0">
                <a:solidFill>
                  <a:schemeClr val="bg1"/>
                </a:solidFill>
                <a:cs typeface="+mn-ea"/>
                <a:sym typeface="+mn-lt"/>
              </a:rPr>
              <a:t>工作一</a:t>
            </a:r>
            <a:endParaRPr lang="en-US" sz="1600" b="1" dirty="0">
              <a:solidFill>
                <a:schemeClr val="bg1"/>
              </a:solidFill>
              <a:cs typeface="+mn-ea"/>
              <a:sym typeface="+mn-lt"/>
            </a:endParaRPr>
          </a:p>
        </p:txBody>
      </p:sp>
      <p:sp>
        <p:nvSpPr>
          <p:cNvPr id="15" name="矩形 14"/>
          <p:cNvSpPr/>
          <p:nvPr/>
        </p:nvSpPr>
        <p:spPr>
          <a:xfrm>
            <a:off x="1702751" y="3563235"/>
            <a:ext cx="1475111" cy="1011815"/>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提出了时空图卷积网络，一种用于动态骨架建模的基于图的通用公式。</a:t>
            </a:r>
            <a:endParaRPr lang="en-US" altLang="zh-CN" sz="1400" dirty="0">
              <a:solidFill>
                <a:schemeClr val="bg1"/>
              </a:solidFill>
              <a:cs typeface="+mn-ea"/>
              <a:sym typeface="+mn-lt"/>
            </a:endParaRPr>
          </a:p>
        </p:txBody>
      </p:sp>
      <p:sp>
        <p:nvSpPr>
          <p:cNvPr id="16" name="TextBox 8"/>
          <p:cNvSpPr txBox="1"/>
          <p:nvPr/>
        </p:nvSpPr>
        <p:spPr>
          <a:xfrm>
            <a:off x="4139880" y="3100451"/>
            <a:ext cx="1420257" cy="338554"/>
          </a:xfrm>
          <a:prstGeom prst="rect">
            <a:avLst/>
          </a:prstGeom>
          <a:noFill/>
        </p:spPr>
        <p:txBody>
          <a:bodyPr wrap="square" rtlCol="0">
            <a:spAutoFit/>
          </a:bodyPr>
          <a:lstStyle/>
          <a:p>
            <a:r>
              <a:rPr lang="zh-CN" altLang="en-US" sz="1600" b="1" dirty="0">
                <a:solidFill>
                  <a:schemeClr val="bg1"/>
                </a:solidFill>
                <a:cs typeface="+mn-ea"/>
                <a:sym typeface="+mn-lt"/>
              </a:rPr>
              <a:t>工作二</a:t>
            </a:r>
            <a:endParaRPr lang="en-US" sz="1600" b="1" dirty="0">
              <a:solidFill>
                <a:schemeClr val="bg1"/>
              </a:solidFill>
              <a:cs typeface="+mn-ea"/>
              <a:sym typeface="+mn-lt"/>
            </a:endParaRPr>
          </a:p>
        </p:txBody>
      </p:sp>
      <p:sp>
        <p:nvSpPr>
          <p:cNvPr id="17" name="矩形 16"/>
          <p:cNvSpPr/>
          <p:nvPr/>
        </p:nvSpPr>
        <p:spPr>
          <a:xfrm>
            <a:off x="4139880" y="3563235"/>
            <a:ext cx="1475111" cy="1270348"/>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提出了在时空图卷积网络中设计卷积核的几个原则，以满足骨架建模的特定需求。</a:t>
            </a:r>
            <a:endParaRPr lang="en-US" altLang="zh-CN" sz="1400" dirty="0">
              <a:solidFill>
                <a:schemeClr val="bg1"/>
              </a:solidFill>
              <a:cs typeface="+mn-ea"/>
              <a:sym typeface="+mn-lt"/>
            </a:endParaRPr>
          </a:p>
        </p:txBody>
      </p:sp>
      <p:sp>
        <p:nvSpPr>
          <p:cNvPr id="18" name="TextBox 8"/>
          <p:cNvSpPr txBox="1"/>
          <p:nvPr/>
        </p:nvSpPr>
        <p:spPr>
          <a:xfrm>
            <a:off x="6577010" y="3100451"/>
            <a:ext cx="1420257" cy="338554"/>
          </a:xfrm>
          <a:prstGeom prst="rect">
            <a:avLst/>
          </a:prstGeom>
          <a:noFill/>
        </p:spPr>
        <p:txBody>
          <a:bodyPr wrap="square" rtlCol="0">
            <a:spAutoFit/>
          </a:bodyPr>
          <a:lstStyle/>
          <a:p>
            <a:r>
              <a:rPr lang="zh-CN" altLang="en-US" sz="1600" b="1" dirty="0">
                <a:solidFill>
                  <a:schemeClr val="bg1"/>
                </a:solidFill>
                <a:cs typeface="+mn-ea"/>
                <a:sym typeface="+mn-lt"/>
              </a:rPr>
              <a:t>工作三</a:t>
            </a:r>
            <a:endParaRPr lang="en-US" sz="1600" b="1" dirty="0">
              <a:solidFill>
                <a:schemeClr val="bg1"/>
              </a:solidFill>
              <a:cs typeface="+mn-ea"/>
              <a:sym typeface="+mn-lt"/>
            </a:endParaRPr>
          </a:p>
        </p:txBody>
      </p:sp>
      <p:sp>
        <p:nvSpPr>
          <p:cNvPr id="19" name="矩形 18"/>
          <p:cNvSpPr/>
          <p:nvPr/>
        </p:nvSpPr>
        <p:spPr>
          <a:xfrm>
            <a:off x="6577010" y="3563235"/>
            <a:ext cx="1475111" cy="1011815"/>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在两个基于骨架的动作识别的大尺度数据集上，模型性能卓越。</a:t>
            </a:r>
            <a:endParaRPr lang="en-US" altLang="zh-CN" sz="1400" dirty="0">
              <a:solidFill>
                <a:schemeClr val="bg1"/>
              </a:solidFill>
              <a:cs typeface="+mn-ea"/>
              <a:sym typeface="+mn-lt"/>
            </a:endParaRPr>
          </a:p>
        </p:txBody>
      </p:sp>
      <p:sp>
        <p:nvSpPr>
          <p:cNvPr id="20" name="TextBox 8"/>
          <p:cNvSpPr txBox="1"/>
          <p:nvPr/>
        </p:nvSpPr>
        <p:spPr>
          <a:xfrm>
            <a:off x="9014138" y="3100451"/>
            <a:ext cx="1420257" cy="338554"/>
          </a:xfrm>
          <a:prstGeom prst="rect">
            <a:avLst/>
          </a:prstGeom>
          <a:noFill/>
        </p:spPr>
        <p:txBody>
          <a:bodyPr wrap="square" rtlCol="0">
            <a:spAutoFit/>
          </a:bodyPr>
          <a:lstStyle/>
          <a:p>
            <a:r>
              <a:rPr lang="zh-CN" altLang="en-US" sz="1600" b="1" dirty="0">
                <a:solidFill>
                  <a:schemeClr val="bg1"/>
                </a:solidFill>
                <a:cs typeface="+mn-ea"/>
                <a:sym typeface="+mn-lt"/>
              </a:rPr>
              <a:t>工作四</a:t>
            </a:r>
            <a:endParaRPr lang="en-US" sz="1600" b="1" dirty="0">
              <a:solidFill>
                <a:schemeClr val="bg1"/>
              </a:solidFill>
              <a:cs typeface="+mn-ea"/>
              <a:sym typeface="+mn-lt"/>
            </a:endParaRPr>
          </a:p>
        </p:txBody>
      </p:sp>
      <p:sp>
        <p:nvSpPr>
          <p:cNvPr id="21" name="矩形 20"/>
          <p:cNvSpPr/>
          <p:nvPr/>
        </p:nvSpPr>
        <p:spPr>
          <a:xfrm>
            <a:off x="9014138" y="3563235"/>
            <a:ext cx="1475111" cy="1011815"/>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相对于以前使用手工特征或遍历规则的方法，工作量少得多。</a:t>
            </a:r>
            <a:endParaRPr lang="en-US" altLang="zh-CN" sz="1400" dirty="0">
              <a:solidFill>
                <a:schemeClr val="bg1"/>
              </a:solidFill>
              <a:cs typeface="+mn-ea"/>
              <a:sym typeface="+mn-lt"/>
            </a:endParaRPr>
          </a:p>
        </p:txBody>
      </p:sp>
      <p:sp>
        <p:nvSpPr>
          <p:cNvPr id="22" name="文本框 21"/>
          <p:cNvSpPr txBox="1"/>
          <p:nvPr/>
        </p:nvSpPr>
        <p:spPr>
          <a:xfrm>
            <a:off x="232227" y="217714"/>
            <a:ext cx="4083399" cy="461665"/>
          </a:xfrm>
          <a:prstGeom prst="rect">
            <a:avLst/>
          </a:prstGeom>
          <a:noFill/>
        </p:spPr>
        <p:txBody>
          <a:bodyPr wrap="square" rtlCol="0">
            <a:spAutoFit/>
          </a:bodyPr>
          <a:lstStyle/>
          <a:p>
            <a:r>
              <a:rPr lang="zh-CN" altLang="en-US" sz="2400" b="1" spc="300" dirty="0">
                <a:cs typeface="+mn-ea"/>
                <a:sym typeface="+mn-lt"/>
              </a:rPr>
              <a:t>一、背景介绍及相关工作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6E028B8-0194-56C3-2514-AD0E6EF5561D}"/>
              </a:ext>
            </a:extLst>
          </p:cNvPr>
          <p:cNvPicPr>
            <a:picLocks noChangeAspect="1"/>
          </p:cNvPicPr>
          <p:nvPr/>
        </p:nvPicPr>
        <p:blipFill>
          <a:blip r:embed="rId2"/>
          <a:stretch>
            <a:fillRect/>
          </a:stretch>
        </p:blipFill>
        <p:spPr>
          <a:xfrm>
            <a:off x="232227" y="1204661"/>
            <a:ext cx="4248150" cy="2924175"/>
          </a:xfrm>
          <a:prstGeom prst="rect">
            <a:avLst/>
          </a:prstGeom>
        </p:spPr>
      </p:pic>
      <p:sp>
        <p:nvSpPr>
          <p:cNvPr id="3" name="文本框 2">
            <a:extLst>
              <a:ext uri="{FF2B5EF4-FFF2-40B4-BE49-F238E27FC236}">
                <a16:creationId xmlns:a16="http://schemas.microsoft.com/office/drawing/2014/main" id="{6AEC044B-36EB-83A4-F6D7-53892D36437A}"/>
              </a:ext>
            </a:extLst>
          </p:cNvPr>
          <p:cNvSpPr txBox="1"/>
          <p:nvPr/>
        </p:nvSpPr>
        <p:spPr>
          <a:xfrm>
            <a:off x="4338918" y="1204661"/>
            <a:ext cx="7620000" cy="923330"/>
          </a:xfrm>
          <a:prstGeom prst="rect">
            <a:avLst/>
          </a:prstGeom>
          <a:noFill/>
        </p:spPr>
        <p:txBody>
          <a:bodyPr wrap="square" rtlCol="0">
            <a:spAutoFit/>
          </a:bodyPr>
          <a:lstStyle/>
          <a:p>
            <a:r>
              <a:rPr lang="zh-CN" altLang="en-US" dirty="0">
                <a:ea typeface="Segoe UI Web (West European)"/>
              </a:rPr>
              <a:t>如图所示，</a:t>
            </a:r>
            <a:r>
              <a:rPr lang="zh-CN" altLang="en-US" dirty="0">
                <a:effectLst/>
                <a:ea typeface="Segoe UI Web (West European)"/>
              </a:rPr>
              <a:t>基于</a:t>
            </a:r>
            <a:r>
              <a:rPr lang="zh-CN" altLang="zh-CN" dirty="0">
                <a:effectLst/>
                <a:ea typeface="Segoe UI Web (West European)"/>
              </a:rPr>
              <a:t>骨架序列的</a:t>
            </a:r>
            <a:r>
              <a:rPr lang="zh-CN" altLang="en-US" dirty="0">
                <a:effectLst/>
                <a:ea typeface="Segoe UI Web (West European)"/>
              </a:rPr>
              <a:t>时空图</a:t>
            </a:r>
            <a:r>
              <a:rPr lang="zh-CN" altLang="en-US" dirty="0">
                <a:ea typeface="Segoe UI Web (West European)"/>
              </a:rPr>
              <a:t>，</a:t>
            </a:r>
            <a:r>
              <a:rPr lang="zh-CN" altLang="zh-CN" dirty="0">
                <a:effectLst/>
                <a:ea typeface="Segoe UI Web (West European)"/>
              </a:rPr>
              <a:t>蓝点表示身体关节</a:t>
            </a:r>
            <a:r>
              <a:rPr lang="zh-CN" altLang="en-US" dirty="0">
                <a:ea typeface="Segoe UI Web (West European)"/>
              </a:rPr>
              <a:t>。</a:t>
            </a:r>
            <a:r>
              <a:rPr lang="zh-CN" altLang="en-US" dirty="0">
                <a:effectLst/>
                <a:ea typeface="Segoe UI Web (West European)"/>
              </a:rPr>
              <a:t>每一帧中，</a:t>
            </a:r>
            <a:r>
              <a:rPr lang="zh-CN" altLang="zh-CN" dirty="0">
                <a:effectLst/>
                <a:ea typeface="Segoe UI Web (West European)"/>
              </a:rPr>
              <a:t>身体关节之间的边是根据人体的自然连接定义的</a:t>
            </a:r>
            <a:r>
              <a:rPr lang="zh-CN" altLang="en-US" dirty="0">
                <a:effectLst/>
                <a:ea typeface="Segoe UI Web (West European)"/>
              </a:rPr>
              <a:t>，而帧与帧之间的边是通过相邻帧的同一关节连接的</a:t>
            </a:r>
            <a:r>
              <a:rPr lang="zh-CN" altLang="zh-CN" dirty="0">
                <a:effectLst/>
                <a:ea typeface="Segoe UI Web (West European)"/>
              </a:rPr>
              <a:t>。关节坐标用作</a:t>
            </a:r>
            <a:r>
              <a:rPr lang="zh-CN" altLang="en-US" dirty="0">
                <a:effectLst/>
                <a:ea typeface="Segoe UI Web (West European)"/>
              </a:rPr>
              <a:t>时空图卷积网络</a:t>
            </a:r>
            <a:r>
              <a:rPr lang="zh-CN" altLang="zh-CN" dirty="0">
                <a:effectLst/>
                <a:ea typeface="Segoe UI Web (West European)"/>
              </a:rPr>
              <a:t>的输入。</a:t>
            </a:r>
            <a:endParaRPr lang="zh-CN" altLang="en-US" dirty="0"/>
          </a:p>
        </p:txBody>
      </p:sp>
      <p:sp>
        <p:nvSpPr>
          <p:cNvPr id="5" name="文本框 4">
            <a:extLst>
              <a:ext uri="{FF2B5EF4-FFF2-40B4-BE49-F238E27FC236}">
                <a16:creationId xmlns:a16="http://schemas.microsoft.com/office/drawing/2014/main" id="{CCD8934C-BD66-42B0-2F81-150E7CE3A5A9}"/>
              </a:ext>
            </a:extLst>
          </p:cNvPr>
          <p:cNvSpPr txBox="1"/>
          <p:nvPr/>
        </p:nvSpPr>
        <p:spPr>
          <a:xfrm>
            <a:off x="232227" y="217714"/>
            <a:ext cx="3972219" cy="461665"/>
          </a:xfrm>
          <a:prstGeom prst="rect">
            <a:avLst/>
          </a:prstGeom>
          <a:noFill/>
        </p:spPr>
        <p:txBody>
          <a:bodyPr wrap="square" rtlCol="0">
            <a:spAutoFit/>
          </a:bodyPr>
          <a:lstStyle/>
          <a:p>
            <a:r>
              <a:rPr lang="zh-CN" altLang="en-US" sz="2400" b="1" spc="300" dirty="0">
                <a:cs typeface="+mn-ea"/>
                <a:sym typeface="+mn-lt"/>
              </a:rPr>
              <a:t>一、背景介绍及相关工作</a:t>
            </a:r>
          </a:p>
        </p:txBody>
      </p:sp>
      <p:sp>
        <p:nvSpPr>
          <p:cNvPr id="6" name="文本框 5">
            <a:extLst>
              <a:ext uri="{FF2B5EF4-FFF2-40B4-BE49-F238E27FC236}">
                <a16:creationId xmlns:a16="http://schemas.microsoft.com/office/drawing/2014/main" id="{F53E5574-A163-6418-2B79-215741400FA4}"/>
              </a:ext>
            </a:extLst>
          </p:cNvPr>
          <p:cNvSpPr txBox="1"/>
          <p:nvPr/>
        </p:nvSpPr>
        <p:spPr>
          <a:xfrm>
            <a:off x="331694" y="4419600"/>
            <a:ext cx="11627224" cy="923330"/>
          </a:xfrm>
          <a:prstGeom prst="rect">
            <a:avLst/>
          </a:prstGeom>
          <a:noFill/>
        </p:spPr>
        <p:txBody>
          <a:bodyPr wrap="square" rtlCol="0">
            <a:spAutoFit/>
          </a:bodyPr>
          <a:lstStyle/>
          <a:p>
            <a:r>
              <a:rPr lang="zh-CN" altLang="en-US" dirty="0"/>
              <a:t>图卷积网络主要有两种主流方法：基于光谱的观点，图卷积中的位置信息被看做是以光谱分析的形式。基于空间的观点，卷积核直接被应用在图节点和他们的邻居节点。论文中采用第二种做法，限制每一个过滤器只应用到一个节点的一个邻域。</a:t>
            </a:r>
          </a:p>
        </p:txBody>
      </p:sp>
      <p:sp>
        <p:nvSpPr>
          <p:cNvPr id="7" name="文本框 6">
            <a:extLst>
              <a:ext uri="{FF2B5EF4-FFF2-40B4-BE49-F238E27FC236}">
                <a16:creationId xmlns:a16="http://schemas.microsoft.com/office/drawing/2014/main" id="{A417DADD-5C27-A782-6458-6ADF50F9A5AF}"/>
              </a:ext>
            </a:extLst>
          </p:cNvPr>
          <p:cNvSpPr txBox="1"/>
          <p:nvPr/>
        </p:nvSpPr>
        <p:spPr>
          <a:xfrm>
            <a:off x="331695" y="5441576"/>
            <a:ext cx="11627224" cy="923330"/>
          </a:xfrm>
          <a:prstGeom prst="rect">
            <a:avLst/>
          </a:prstGeom>
          <a:noFill/>
        </p:spPr>
        <p:txBody>
          <a:bodyPr wrap="square" rtlCol="0">
            <a:spAutoFit/>
          </a:bodyPr>
          <a:lstStyle/>
          <a:p>
            <a:r>
              <a:rPr lang="zh-CN" altLang="en-US" dirty="0"/>
              <a:t>基于骨架的动作识别：基于手工特征的方法，设计几种手工特征去捕获连接点的运动信息，比如，关节点轨迹的协方差矩阵。基于深度学习的方法，循环神经网络，端到端进行动作识别。作者是第一个将图卷积网络应用在基于骨架的动作识别任务中的。它和以前的方法都不同，可以隐式地通过图卷积网络将位置信息和时序动态信息结合起来。</a:t>
            </a:r>
          </a:p>
        </p:txBody>
      </p:sp>
    </p:spTree>
    <p:extLst>
      <p:ext uri="{BB962C8B-B14F-4D97-AF65-F5344CB8AC3E}">
        <p14:creationId xmlns:p14="http://schemas.microsoft.com/office/powerpoint/2010/main" val="398394871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fontScheme name="Docer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7.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8.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9.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0.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1.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2.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3.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4.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5.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6.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7.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1638</TotalTime>
  <Words>3226</Words>
  <Application>Microsoft Office PowerPoint</Application>
  <PresentationFormat>宽屏</PresentationFormat>
  <Paragraphs>237</Paragraphs>
  <Slides>32</Slides>
  <Notes>2</Notes>
  <HiddenSlides>10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Gill Sans</vt:lpstr>
      <vt:lpstr>Helvetica Neue Light</vt:lpstr>
      <vt:lpstr>Sinkin Sans 400 Regular</vt:lpstr>
      <vt:lpstr>等线</vt:lpstr>
      <vt:lpstr>微软雅黑</vt:lpstr>
      <vt:lpstr>微软雅黑 Light</vt:lpstr>
      <vt:lpstr>造字工房朗倩（非商用）细体</vt:lpstr>
      <vt:lpstr>Arial</vt:lpstr>
      <vt:lpstr>Arial</vt:lpstr>
      <vt:lpstr>Calibri</vt:lpstr>
      <vt:lpstr>Cambria Math</vt:lpstr>
      <vt:lpstr>Lato</vt:lpstr>
      <vt:lpstr>Lato Light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瑞 杨</cp:lastModifiedBy>
  <cp:revision>26</cp:revision>
  <dcterms:created xsi:type="dcterms:W3CDTF">2016-02-24T10:59:00Z</dcterms:created>
  <dcterms:modified xsi:type="dcterms:W3CDTF">2023-06-21T06:37:19Z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