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228" r:id="rId2"/>
    <p:sldId id="548" r:id="rId3"/>
    <p:sldId id="3229" r:id="rId4"/>
    <p:sldId id="3230" r:id="rId5"/>
    <p:sldId id="3231" r:id="rId6"/>
    <p:sldId id="3232" r:id="rId7"/>
    <p:sldId id="3233" r:id="rId8"/>
    <p:sldId id="3234" r:id="rId9"/>
    <p:sldId id="3235" r:id="rId10"/>
    <p:sldId id="3236" r:id="rId11"/>
    <p:sldId id="3237" r:id="rId12"/>
    <p:sldId id="3238" r:id="rId13"/>
    <p:sldId id="3239" r:id="rId14"/>
    <p:sldId id="3240" r:id="rId15"/>
    <p:sldId id="3241" r:id="rId16"/>
    <p:sldId id="3242" r:id="rId17"/>
    <p:sldId id="324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39A"/>
    <a:srgbClr val="664F90"/>
    <a:srgbClr val="F5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85048"/>
  </p:normalViewPr>
  <p:slideViewPr>
    <p:cSldViewPr snapToGrid="0">
      <p:cViewPr>
        <p:scale>
          <a:sx n="87" d="100"/>
          <a:sy n="87" d="100"/>
        </p:scale>
        <p:origin x="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4:44.5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24575,'95'2'0,"-1"-1"0,0 1 0,0-1 0,0 1 0,1 0 0,-1-1 0,0 1 0,-18-1 0,-15 0 0,14 0 0,4 0 0,22 1 0,13 0 0,4 0 0,-4 0 0,-13 0 0,-22-1 0,-30 0 0,-20-1 0,-2 0 0,-14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35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5:56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143 1366 24575,'-24'-42'0,"-1"2"0,7 3 0,-5 1 0,9 0 0,-2 6 0,4 2 0,6 6 0,1 5 0,5-3 0,0 8 0,0-3 0,0 5 0,0 0 0,0 0 0,0 0 0,0 0 0,0 0 0,0 0 0,9 0 0,-2 1 0,7 3 0,-9-3 0,4 8 0,-8-18 0,4 12 0,0-25 0,-4 8 0,10-13 0,-9-6 0,8 5 0,-8-6 0,8 8 0,-8 0 0,7 12 0,-7-3 0,6 15 0,-7-3 0,8 9 0,-3 2 0,4 4 0,0 0 0,5 0 0,2 0 0,5 0 0,6 0 0,9 0 0,1 0 0,6 0 0,-1 0 0,2 0 0,1 0 0,4 0 0,-4 0 0,6 0 0,1 0 0,-1 0 0,-6 0 0,13 0 0,-12 0 0,14 0 0,-9-6 0,1 5 0,7-11 0,-12 10 0,11-10 0,-21 5 0,5 0 0,-7-4 0,-6 10 0,-1-5 0,-7 2 0,0 2 0,0-7 0,0 7 0,-6-3 0,0 1 0,-6 3 0,-1-4 0,1 5 0,0 0 0,0 0 0,6-4 0,0 2 0,13-3 0,-6 5 0,19 0 0,6 0 0,-1-5 0,6 4 0,-17-5 0,0 6 0,0 0 0,8 0 0,1 0 0,0 0 0,-1 0 0,-1 0 0,-5-5 0,13 4 0,-6-5 0,8 1 0,-1 3 0,-6-4 0,-3 1 0,-7 4 0,8-11 0,1 11 0,0-10 0,6 3 0,-13 2 0,22-11 0,-20 14 0,12-13 0,-8 15 0,-6-10 0,12 10 0,-4-10 0,6 3 0,-7-4 0,-1 5 0,-8-4 0,-6 9 0,5-8 0,-12 8 0,6-8 0,-7 9 0,6-4 0,9-1 0,1-1 0,21-12 0,-19 5 0,27-7 0,-19 9 0,21-2 0,-15 0 0,7 1 0,-9 0 0,1-1 0,0 1 0,-8 6 0,-2-4 0,-13 9 0,-7-7 0,-8 8 0,-5-4 0,0 5 0,0-4 0,-35 3 0,-1-4 0,-26 11 0,-16 2 0,25 4 0,-33 3 0,20-9 0,-6 7 0,8-7 0,3 7 0,20-6 0,0 4 0,11-5 0,8-1 0,2 4 0,5-3 0,5 4 0,0 0 0,-9 0 0,-3 0 0,-3 0 0,-1 1 0,6-6 0,1 0 0,42 0 0,-18 1 0,50 7 0,-33 4 0,11 2 0,1 6 0,-6-6 0,-1 4 0,-9-6 0,-6 1 0,-5-3 0,-2-5 0,-9 0 0,-2 0 0,-4 0 0,0 0 0,-9-4 0,3 2 0,-14-6 0,-3 2 0,-1-4 0,-10 0 0,10 0 0,-4 0 0,6 0 0,5 0 0,2 0 0,56-6 0,-2 5 0,11-2 0,6 0-602,39-4 602,-43 2 0,0 1 0,41-5 0,-4-5 0,-16 6 0,-8 0 0,-13-4 0,-22 11 0,-7-4 0,-8 5 0,-82 0 0,3 0 0,-2 0 0,-4 0-212,6 0 1,2 0 211,8 0 0,1 0 0,-4 0 0,1 0-464,-36 0 464,41 3 0,1 1 0,-35-2 0,-15 5 0,27-7 0,1 0 0,3 0 0,6 0 0,-8 0 0,8 0 983,-6 0-965,6 0 470,1 0-488,1 0 0,16 0 0,1 0 0,14 0 0,2 0 0,11 0 0,2 0 0,5 0 0,0 0 0,0 0 0,0 0 0,-5-5 0,-8 4 0,-14-4 0,-1 5 0,-21 0 0,11 0 0,-12 0 0,-1 0 0,6-6 0,-14 5 0,15-5 0,0 6 0,11 0 0,7 0 0,6 0 0,1 0 0,13 0 0,0 0 0,7 0 0,-1 0 0,48 12 0,0-3 0,55 24 0,-11-8-318,-36-3 0,0 1 318,45 9 0,-8 4 0,6-6 0,-24-2 0,5-5 0,-31-5 0,3-6 0,-24-1 0,4 0 0,-12-2 636,-5 1-636,-5 0 0,-17 1 0,-23-5 0,-15-1 0,-16 2 0,-20-6 0,24 6 0,-31-7 0,33 0 0,-15 0 0,24 0 0,5 0 0,21 0 0,7 0 0,8 0 0,50-13 0,3 3 0,14 0 0,7-2-492,-5 1 0,1-1 378,14-2 0,1 1 114,-5 0 0,-1-1 0,-6-2 0,-1 1 0,0 6 0,-2 0-191,39-20 191,-9 13 0,-15 1 0,-31 4 0,-4 10 0,-18-9 0,-2 9 983,-14-8-766,-39 2-14,-8 1-203,-44 0 0,-3 6-821,8-7 821,25 7 0,-1-1 0,-17-5 0,18 5 0,-1 2 0,-24-1-325,-8 0 325,13 0 0,17 0 0,10 0 0,9 0 0,20 0 0,2-5 807,7 4-807,4-3 339,-5 4-339,1 0 0,4 0 0,-4 0 0,-1 0 0,5 0 0,-4 0 0,51 0 0,1 0 0,11 0 0,4 0 0,16 0 0,29 0 0,-32 0 0,7 0 0,-11 0 0,-16 5 0,-13-4 0,-10 9 0,-12-9 0,-69 4 0,7-5 0,-9 0 0,-3 0-484,-21 0 484,-15 0 0,18 0 0,-1 0 0,3 0 0,17 0 0,2 0 0,16 0 0,2-6 0,13 5 0,1-4 484,13 5-484,0 0 0,47 0 0,5 0 0,49 0 0,7 0-492,-35 0 0,2 0 285,3 0 1,4 0 206,15-1 0,2 2-492,3 3 0,-1 0 28,1-3 1,-1 0 463,-7 7 0,-3 0-388,-11-6 0,-2-2 388,-9 4 0,-2-1 0,42-3 0,-29 6 983,-18-5-765,-23 5 765,-8-6-8,-5 0-50,-5 4-925,-64-3 0,2 3 0,-9-3 0,-4-2-492,16 1 0,1 0 340,-20 0 0,-3 0 152,4 0 0,1 0 0,4 4 0,0-1 0,-1-2 0,1 0 0,14 2 0,2 1-239,-1-4 0,0 0 239,0 0 0,2 0 0,-24 0 0,4 0 0,24 0 0,9 0 983,14 0-711,12-5 239,62 4-511,-14-3 0,47 4 0,-23 0 0,-14 0 0,12 0 0,-27 0 0,3 0 0,-13 0 0,-5 0 0,-6 4 0,-7 2 0,-29 4 0,8-5 0,-21 0 0,22-5 0,0 0 0,6 0 0,38 0 0,-1 0 0,44 0 0,-17 0 0,15 0 0,-6-7 0,8 6 0,-8-6 0,-16 7 0,-11 0 0,-20 0 0,0 0 0,-47 0 0,-24-7 0,-45-2-492,39 1 0,-3-1 0,-11 0 0,-4 0 164,15 2 0,-4 1 0,1 0 0,0 1 0,0 2 0,-2 0 83,-14-1 0,-3 0 0,1 2 245,12 1 0,1 2 0,1-1 0,2 0 0,1 1 0,2-2-492,-26-3 0,5 0 384,21 3 1,4 0-97,3-3 0,3 1 204,-37 3 983,28 0-431,20 0 431,22 0 0,22 0 0,31 5 0,19-4-172,23 5-811,8-6 0,-29 3 0,2 1-434,0-3 0,1 0 434,8 3 0,2 0 0,-2-3 0,1-2-492,1 1 0,0 0 369,5 4 0,2 0 123,4-3 0,1 0 0,-5 2 0,1 1-492,9 1 0,1-1 202,-10-3 0,-2 0 290,1 3 0,-1 0-332,-12-4 0,-1 0 332,0 4 0,-2-1 0,30-1 662,5 5-662,-34-7 983,-11 0-840,-16 5 840,-13-4-298,-5 9 121,-6-5-806,-22 6 64,-18-5-64,-21-1 0,-24-5 0,7 0 0,-7 0 0,-1 0 0,-1 7 0,-10-5 0,10 5 0,10-7 0,18 0 0,11 0 0,18 0 0,-2 0 0,16 0 0,4 0 0,30 0 0,11 0 0,21 0 0,-2 0 0,8 0 0,-7 0 0,35 7 0,-13-5 0,17 11-481,-4-4 481,-6 5 0,-1 1 0,8 0 0,2-7 0,-15-1 0,21-7 0,-33 0 0,15 0 0,-9 0 0,0 0 0,9 0 0,-6 0 0,6 0 0,-9-6 0,9 4 0,2-18 0,10 17 0,-9-17 0,6 12 0,-7 0 0,-7-5 0,3 12 0,-23-11 0,-2 10 0,-9-3 0,-15 5 0,6 0 0,-5 0 481,6 0-481,0 0 0,1 0 0,-1 0 0,0 0 0,-6 0 0,-7 0 0,-8 0 0,-5 0 0,0 0 0,-34 5 0,5-4 0,-30 4 0,19-5 0,-5 0 0,12 5 0,0-4 0,7 4 0,6-5 0,54 0 0,-4 0 0,48 0 0,3 0-430,-6 0 430,7 0 0,-2 0 0,-17 0 0,7 0 0,-24 0 0,3 0 0,-28 0 0,5 0 0,-14 0 0,-5 0 430,3 0-430,-3 0 0,5 0 0,0 0 0,0 0 0,-6 0 0,5 0 0,-4 0 0,5-5 0,0 4 0,13-10 0,4 9 0,7-4 0,4 1 0,-12 3 0,6-9 0,-20 10 0,3-10 0,-10 10 0,0-4 0,-2 5 0,-5 0 0,0 0 0,0 0 0,5-5 0,2 4 0,11-4 0,-4 0 0,4 4 0,-6-4 0,-5 5 0,-2 0 0,-5 0 0,-37 18 0,19-9 0,-34 11 0,25-11 0,0-3 0,2 0 0,0 3 0,-8-3 0,-7 1 0,-6 9 0,6-9 0,-5 16 0,12-11 0,-6 5 0,13-6 0,0-1 0,7 0 0,3 0 0,-3-4 0,17 7 0,-1-1 0,10 15 0,4-3 0,-8 4 0,7-6 0,-2 0 0,-1 0 0,-2-5 0,-4-2 0,-2-5 0,1 0 0,0 0 0,0-5 0,0 0 0,0-5 0,5 0 0,2 0 0,0 0 0,-2 0 0,0 0 0,-3 0 0,16-18 0,-9 9 0,17-20 0,-13 11 0,5 0 0,-5-9 0,0 13 0,-6-8 0,-1 12 0,-7 0 0,1 0 0,-4 0 0,-2 0 0,6 44 0,-7-13 0,6 46 0,-3-29 0,-5 13 0,10-6 0,-9-6 0,4 3 0,-6-19 0,0 6 0,4-13 0,-3 5 0,3-10 0,-4 5 0,0-7 0,0-40 0,0 16 0,0-34 0,-5 20 0,-2-1 0,-5-6 0,1 6 0,-1 2 0,1 6 0,1 5 0,-1 2 0,-4 5 0,8 0 0,-12-1 0,12 1 0,-14-1 0,4 0 0,-5 0 0,0 0 0,0 0 0,-6 0 0,5 0 0,-12-1 0,11 1 0,-4-1 0,6 1 0,0 0 0,0 0 0,0 0 0,5 1 0,2 4 0,5-3 0,0 8 0,0-8 0,0 8 0,5-8 0,0-1 0,10 35 0,-4-16 0,8 35 0,-8-22 0,4-5 0,-5 4 0,0-10 0,5 4 0,-4-5 0,3 0 0,-4 0 0,5 0 0,0 0 0,1 0 0,-2 0 0,1 0 0,-4 0 0,3-1 0,-4 1 0,0 0 0,-13-26 0,10 10 0,-20-27 0,10 22 0,-4-10 0,-10 3 0,14 1 0,-14-5 0,16 15 0,-10-12 0,10 12 0,-5-4 0,11 2 0,-4 8 0,8-12 0,-4 6 0,1-7 0,3 4 0,-8 4 0,8-8 0,-8 7 0,3-13 0,-4 8 0,4-8 0,-3 9 0,3-10 0,-9 9 0,8-3 0,-8 4 0,4-4 0,0-2 0,-10 0 0,9 2 0,-8 4 0,8-4 0,-4 7 0,1-6 0,3 8 0,-3 0 0,5-3 0,0 8 0,-5-8 0,4 7 0,-10-2 0,4-1 0,-5 3 0,6-7 0,-5 8 0,4-3 0,-11-2 0,4 0 0,-4-5 0,0 4 0,-2-3 0,-6 4 0,0-12 0,-1 5 0,7-4 0,-4 5 0,16 6 0,-4 0 0,12 2 0,0 3 0,5-8 0,-9 8 0,8-4 0,-14 0 0,9 4 0,-10-9 0,4 9 0,-11-9 0,-2 9 0,-13-5 0,-2 0 0,-16-1 0,-2-1 0,0 2 0,-25-1 0,28 5 0,-37-5-418,23 7 418,-18 0 0,10 0 0,1-7 0,10 6 0,8-6 0,3 7 0,7 0 0,1 0 0,-1 0 0,1 0 418,-1 0-418,0 0 0,-7 7 0,5 0 0,-14 1 0,14 4 0,-5-5 0,7 0 0,1 5 0,6-5 0,-4 0 0,12 4 0,-13-4 0,13 5 0,-6-5 0,8 4 0,-7-10 0,11 9 0,-10-8 0,18 7 0,-10-7 0,6 3 0,4-5 0,4 0 0,10 0 0,0 4 0,0-3 0,0 3 0,0-4 0,0 0 0,1 0 0,-1 0 0,0 0 0,0 5 0,-6-4 0,-6 3 0,-16-4 0,-7 6 0,-16-4 0,7 9 0,-7-9 0,0 10 0,7-10 0,-7 4 0,16-1 0,1 2 0,14 0 0,2-2 0,11-5 0,2 0 0,5 0 0,0 0 0,0 4 0,0-2 0,0 2 0,0 0 0,0-3 0,-5 9 0,-15-3 0,-9 5 0,-6 1 0,-6 0 0,13 4 0,-6-3 0,15 3 0,0-10 0,13 2 0,0-8 0,15 3 0,26-8 0,-3 2 0,24-3 0,-22 5 0,26 0 0,-1 0 0,42 0-492,-39 0 0,2 0 381,9 0 1,2 0 110,0 0 0,-1 0 0,-6 4 0,-1-1-93,-5-2 0,-2 0 93,32 6 0,-10-1 0,-18-5 0,-17 5 0,-14-2 983,-8-3-773,-9 8-12,-2-3-198,-4 4 0,-10 0 0,-2-4 0,-24-1 0,-3 0 0,-30 4 0,-6 5 0,25-6 0,-2 0-471,1-4 1,-2 0 470,-10 4 0,1-1 0,-28-5 0,30 5 0,1 1 0,-28 1-248,35-4 1,0 0 247,-41 2 0,13-7 0,25 0 0,3 0 0,22 0 0,7 0 916,8 0-916,5 0 520,36-14-520,-18 11 0,35-16 0,-32 13 0,10 0 0,-10-2 0,10 6 0,-5-7 0,6 3 0,7-5 0,8-1 0,8-1 0,16-1 0,2 0 0,0 7 0,-3-6 0,-7 12 0,-8-10 0,-1 9 0,-20-3 0,3 0 0,-16 4 0,5-4 0,-43 5 0,-8 6 0,-37 2 0,-8 7 0,-3 0-293,27-4 1,0 2 292,-24 9 0,25-10 0,2 1 0,-22 14 0,-7-4 0,2 0 0,17 3 0,2-11 0,22 3 0,3-6 0,20-6 0,0 3 585,7-7-585,47-20 0,0-7 0,5 2 0,6-1-492,3 0 0,0 0 400,6-5 0,2 1 92,9 5 0,2 0-492,4-11 0,1 0 12,2 9 0,-1 2 480,-15 0 0,0 0-486,5-2 1,-2 2 485,31-3-209,-49 10 0,1 0 209,42-6 967,-34 14-967,-5-4 983,-26 11-70,-4-5 70,-11 6-850,0 0-133,0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01.2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 1 24575,'0'97'0,"0"-45"0,0 2 0,0 8 0,0 3-492,0 7 0,0 0 0,4-1 0,-1 1 129,-2 10 1,0-3 362,3-24 0,0 0 0,-4 13 0,0-1-166,-1-14 1,2-2 165,2 6 0,1 1 168,-3-5 0,0-2-168,6 42 0,-7-4 0,7-7 0,-6 1 0,12-11 0,-12 6 0,11-21 0,-5 13 983,7-17-667,-1-1 649,0 1-965,-1-8 424,1-2-424,0 1 0,-7-6 0,6 5 0,-5 1 0,5-6 0,-5 5 0,9-7 0,-13 1 0,13-1 0,-9 0 0,5 0 0,-1-6 0,-4 5 0,8-12 0,-13 6 0,18 2 0,-18-6 0,13 13 0,-9-14 0,1 4 0,-2-11 0,0 3 0,-4-9 0,4 5 0,-1-6 0,-3 0 0,4 0 0,-5 0 0,0-1 0,0 1 0,0 0 0,0 12 0,0-4 0,0 17 0,0-5 0,0 29 0,0-23 0,0 22 0,0-34 0,0 4 0,0-6 0,0-6 0,0 0 0,0-1 0,0 2 0,0-1 0,0 5 0,0 2 0,0 1 0,0 26 0,0-23 0,0 30 0,-5-31 0,4 9 0,-4-6 0,0-6 0,4 0 0,-4 4 0,0-9 0,4 17 0,-4 2 0,-1 1 0,5 6 0,-4-1 0,0-11 0,4 13 0,-4-26 0,5 6 0,-5-15 0,4 0 0,-3 0 0,-9-9 0,5 3 0,-11-13 0,9 3 0,0-4 0,-11 5 0,8-4 0,-20 8 0,20-8 0,-14 8 0,10-8 0,-5 7 0,0-7 0,5 7 0,2-2 0,0 4 0,-2-5 0,-5 3 0,6-2 0,-5 4 0,10-5 0,-10 4 0,10-3 0,-5 4 0,6 0 0,5-5 0,1-5 0,4-1 0,0-3 0,0 4 0,0-5 0,0 3 0,0-8 0,0 3 0,0-5 0,4 0 0,-2 0 0,3 0 0,-5 0 0,4 5 0,2-3 0,0 8 0,-2-8 0,1 9 0,-4-5 0,3 6 0,-4-5 0,0 4 0,0-5 0,0 7 0,0-1 0,0 0 0,0 0 0,0 0 0,0-5 0,0-8 0,0-1 0,0-11 0,0 12 0,0-12 0,0-2 0,0 5 0,0-10 0,0 12 0,0-6 0,0 6 0,0-4 0,0 10 0,0 1 0,0 3 0,0 3 0,0 0 0,0-3 0,0 8 0,0-3 0,-5 0 0,4 4 0,-4-10 0,5 10 0,0-5 0,0 1 0,0-2 0,0-5 0,0 0 0,0 6 0,0-5 0,0 4 0,0-5 0,0 0 0,0-6 0,0-2 0,0-6 0,0-7 0,0-3 0,0-6 0,0-1 0,0 1 0,0-24 0,0 17 0,-5-17 0,3 24 0,-4 7 0,6-14 0,-6 11 0,5-12 0,-5 7 0,6 0 0,-5 8 0,3 2 0,-3 13 0,5 1 0,0 7 0,0 6 0,0 1 0,0 53 0,0-15 0,0 49 0,6-27 0,-5 16 0,11-6 0,-11 14 0,11-15 0,-10 15 0,3-14 0,-5 6 0,0-16 0,6-2 0,-5-13 0,5-1 0,-6-7 0,0-6 0,0 0 0,0-6 0,0-1 0,0 1 0,0 0 0,0 6 0,0-5 0,0 10 0,5 2 0,-4 0 0,5 12 0,-6 2 0,0 1 0,0 5 0,0-6 0,0-1 0,0 0 0,0-6 0,-5-2 0,3-6 0,-2 0 0,4 0 0,0-5 0,0 3 0,0-8 0,-5 3 0,4-5 0,-3 0 0,4 0 0,0 0 0,0 0 0,0 0 0,-5 0 0,4 0 0,-3 5 0,-2 15 0,4 9 0,-9 6 0,4 6 0,-6-6 0,1-6 0,0 3 0,6-18 0,-4-1 0,9-3 0,-4-8 0,1-1 0,3-3 0,-4-2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16.1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1334 3537 24575,'12'33'0,"2"1"0,-13-23 0,9 10 0,-9-5 0,9 6 0,-9 0 0,10 6 0,-10-4 0,4 4 0,-5-11 0,5 4 0,-4-10 0,4 4 0,-5-5 0,0 0 0,9-4 0,-2-2 0,3-23 0,-6 4 0,-4-17 0,0 10 0,0-14 0,0 11 0,0-17 0,0 5 0,0-1 0,0-5 0,0 13 0,0-5 0,0 11 0,0 1 0,0 3 0,-5 3 0,-1-5 0,0 0 0,1 6 0,0-11 0,-1 14 0,0-14 0,-4 10 0,9-5 0,-4 0 0,5 5 0,0-9 0,0 1 0,0-11 0,-5 0 0,3-16 0,-3 12 0,5-19 0,-5 21 0,3-6 0,-8-8 0,8 18 0,-3-10 0,5 22 0,0 5 0,0-4 0,0 10 0,0-4 0,0 5 0,0 0 0,0-5 0,0-2 0,0-5 0,0-6 0,0 4 0,0-10 0,0 10 0,0-11 0,0 12 0,0-6 0,0 1 0,0 5 0,0-6 0,0 7 0,0 6 0,0-5 0,4 5 0,-3 0 0,4 2 0,-5 4 0,0 0 0,0 0 0,0-6 0,0 0 0,0-6 0,0 0 0,0-7 0,0-8 0,0-1 0,0-21 0,0 12 0,0-22 0,0 14 0,0-5 0,0 14 0,0 3 0,0 7 0,0 11 0,0-2 0,0 16 0,0-4 0,0 5 0,0 0 0,0 0 0,0 0 0,0 0 0,0 0 0,0 0 0,0-5 0,0 4 0,0-10 0,0 4 0,0-5 0,0 0 0,0 6 0,0 0 0,0 1 0,0-2 0,0 1 0,0 0 0,0 7 0,0-1 0,0 0 0,0 0 0,0-6 0,0 0 0,0-1 0,0-10 0,0 14 0,0-14 0,0 16 0,0-4 0,4 9 0,-32 15 0,9-6 0,-38 16 0,12-17 0,-16 4 0,-2 0 0,1 2 0,-7-1 0,6 5 0,0-10 0,9 10 0,17-11 0,9 4 0,6-5 0,5 0 0,62 0 0,-19-5 0,57-2 0,-30 0 0,2-5 0,5 11 0,-14-10 0,-3 9 0,-13-3 0,-2 5 0,-11 0 0,-2 0 0,-9-4 0,-38-3 0,6 1 0,-38-5 0,26 4 0,-12 0 0,4-4 0,1 9 0,2-3 0,13 5 0,1 0 0,13 0 0,0 0 0,7 0 0,3 4 0,2 13 0,4-4 0,0 9 0,4-7 0,7 2 0,28 1 0,-5-1 0,25 2 0,-14-10 0,8 8 0,-14-15 0,3 9 0,-24-10 0,4 4 0,-12-5 0,-1 0 0,-3-9 0,-6-4 0,-25-10 0,-2-1 0,-32 3 0,-6-4 0,0 9 0,-13 1 0,15 9 0,1 6 0,8 0 0,17 0 0,9 0 0,11 0 0,6 5 0,7 5 0,4 13 0,0 7 0,0 0 0,0 5 0,16-11 0,19 8 0,21-6 0,34-10-975,5 4 975,-37-17 0,-1-4 0,38-5-319,-5 3 319,-19-22 0,-15 11 0,-4-12 0,-23 3 0,-5-6 959,-13 5-959,-5 1 335,-6 2-335,-16 9 0,-4-4 0,-32 9 0,-4 2 0,-6 5 0,-7 0 0,21 0 0,-3 0 0,7 5 0,6 2 0,1 10 0,8 7 0,11 6 0,1 0 0,10 5 0,2-12 0,5 5 0,0-11 0,0-2 0,25-39 0,-13-3 0,20-25 0,-12-7 0,-6 12 0,0-7 0,-8 3 0,-6 13 0,0 1 0,0 9 0,-4 11 0,-2 2 0,-4 9 0,-5 2 0,4 4 0,-5 16 0,10-2 0,-5 20 0,10-4 0,-5 14 0,6-6 0,0-1 0,0-2 0,0-12 0,0 6 0,5-13 0,0-1 0,5-5 0,-4 0 0,3-4 0,-8-31 0,3 13 0,-4-28 0,0 29 0,0-10 0,0 10 0,5 0 0,4 6 0,8 5 0,4 0 0,1 0 0,0 0 0,-5 0 0,3 0 0,-9 0 0,5 0 0,-6 0 0,-5-4 0,0-6 0,-5-1 0,0-3 0,-5 4 0,4 0 0,-8 4 0,8-26 0,-3 2 0,4-44 0,0-11 0,0 0 0,6-5 0,-4 10 0,4 6 0,-6 2 0,6 11 0,-5 23 0,5 2 0,-6 19 0,0 2 0,5 9 0,1 30 0,-1-12 0,5 27 0,-9-28 0,4 10 0,-1-10 0,-2 5 0,2-6 0,-4 0 0,0 0 0,0-1 0,0 1 0,0 0 0,0 0 0,0 0 0,4 0 0,-2 0 0,6 0 0,-7 0 0,8 0 0,-3 0 0,4 0 0,0 0 0,0 0 0,-5 0 0,0-1 0,-5 1 0,-5 0 0,-12 1 0,-15 1 0,-13 6 0,-16 4 0,6-2 0,-14 7 0,15-12 0,-7 11 0,9-12 0,6-1 0,9-2 0,9-5 0,11 5 0,-3-5 0,8-2 0,-8-4 0,8 0 0,-8 0 0,3 0 0,-5 0 0,0 0 0,-14 0 0,5 0 0,-13 0 0,-7-6 0,10-1 0,-10-6 0,7 0 0,6 1 0,1 0 0,9 6 0,11 1 0,2 0 0,5 4 0,4-8 0,25 8 0,-9-3 0,24 4 0,-17 0 0,-1 0 0,5 0 0,-4 0 0,11 0 0,2 0 0,6 5 0,16-4 0,-12 5 0,27 0 0,-20-4 0,7 9 0,-3-9 0,-13 3 0,-1-5 0,-9 5 0,-6-4 0,-5 4 0,-2-5 0,0 0 0,-3 0 0,8 0 0,-8 0 0,8 0 0,-9 0 0,10 0 0,2 0 0,1 0 0,10 0 0,-4 0 0,14 0 0,-6 0 0,21 0 0,-12 0 0,22 0 0,-14 0 0,14 0 0,-15 0 0,7 0 0,-9 0 0,1 0 0,-8 0 0,6-6 0,-19 5 0,19-10 0,-18 9 0,1-3 0,-7 5 0,-16 0 0,5 0 0,-1 0 0,-4 0 0,4 0 0,1 0 0,7 0 0,0 0 0,19-6 0,-16 5 0,23-5 0,-18 6 0,7 0 0,-15 0 0,-3 0 0,-9 0 0,5 0 0,-6 0 0,-9 13 0,7-10 0,-2 11 0,11-14 0,-1 0 0,11 0 0,-9 0 0,11 0 0,-7 4 0,0 3 0,0 4 0,-6-1 0,0-4 0,-6 3 0,0-8 0,0 3 0,-1 1 0,-30 1 0,14 4 0,-26-4 0,23-2 0,0-4 0,0 5 0,4 0 0,-2 1 0,2 3 0,-4-8 0,0 3 0,0-4 0,0 5 0,0-4 0,5 7 0,-8-2 0,6 4 0,-3 0 0,-4-5 0,11 4 0,-22-8 0,16 8 0,-24-2 0,15 8 0,-11 3 0,7-1 0,0-1 0,6-6 0,0 1 0,6-1 0,0-5 0,5 4 0,1-30 0,4 15 0,0-21 0,0 17 0,0 0 0,4 0 0,-3 0 0,3 0 0,-4 0 0,5 0 0,-4 0 0,8 0 0,-8 1 0,8-1 0,-8 0 0,3 0 0,1 0 0,0 4 0,1-3 0,-2-1 0,1-1 0,-4-3 0,3 4 0,-4 0 0,0 0 0,0 0 0,0 0 0,-4-5 0,-2 8 0,-4-12 0,0 12 0,-1-8 0,1 5 0,5-6 0,-4 9 0,8-7 0,-8 9 0,8-5 0,-3 0 0,4 0 0,-9 4 0,2 2 0,-13 4 0,9 0 0,-10 0 0,5 0 0,-12 0 0,9 0 0,-14 0 0,15 0 0,-11 0 0,7 0 0,0 0 0,6 0 0,1 0 0,5 0 0,0 0 0,0 0 0,0 0 0,0 0 0,0 0 0,-5 0 0,3 0 0,-8 0 0,8-4 0,-8-2 0,9 0 0,-10-4 0,10 5 0,-5-1 0,11-3 0,-4 8 0,8-13 0,-4 8 0,5-9 0,0 6 0,-4-1 0,3-6 0,-8 5 0,3-10 0,-4 5 0,-2-13 0,6 6 0,-4-5 0,8 6 0,-3-1 0,1 1 0,2 0 0,-7 0 0,7 0 0,-3 0 0,1 6 0,3-5 0,-3 10 0,4-4 0,0 5 0,0 0 0,0-6 0,0 5 0,0-4 0,0 5 0,0 40 0,0-16 0,0 33 0,0-25 0,0 0 0,0-5 0,0-2 0,0-5 0,4 6 0,2-5 0,0 10 0,3-10 0,-3 16 0,5-9 0,1 17 0,-1-12 0,1 12 0,4-12 0,-3 6 0,3-7 0,-5 0 0,5 0 0,-5-6 0,5 0 0,-6-1 0,5-3 0,-3 3 0,9-4 0,-10-1 0,4 1 0,-5-2 0,0-3 0,-4 3 0,3-8 0,1 3 0,-4 1 0,7-4 0,-7 3 0,4-4 0,0 0 0,0 5 0,5 1 0,2 4 0,5-4 0,0 4 0,0-4 0,-6 0 0,5 4 0,-10-9 0,10 9 0,-10-9 0,4 4 0,-5-5 0,-4 5 0,7-4 0,-6 3 0,7-4 0,-4 0 0,5 0 0,-3 0 0,3 0 0,-5 0 0,0 0 0,0 0 0,0 5 0,5-4 0,8 3 0,0-4 0,6 0 0,-7 0 0,0 0 0,-6 0 0,0 0 0,-6 0 0,0 0 0,-5-9 0,-1 3 0,-4-9 0,0 5 0,0 0 0,0 0 0,0 1 0,0-1 0,5 0 0,-4 0 0,8 4 0,-30-3 0,15 8 0,-21-3 0,17 4 0,0 0 0,0 0 0,0 0 0,0 0 0,0 0 0,0 4 0,0-3 0,0 4 0,0-5 0,1 0 0,-1 0 0,0 0 0,0 0 0,0 0 0,0-5 0,0 4 0,0-3 0,0 4 0,0 0 0,-5 0 0,4 0 0,-5 0 0,6 0 0,-5 0 0,4 0 0,-16 0 0,9 0 0,-11 0 0,1 0 0,4 0 0,-4 0 0,0-6 0,4 5 0,-10-4 0,10 5 0,-4-5 0,-1 4 0,6-4 0,-6 5 0,13 0 0,0-5 0,7 4 0,-1-3 0,0 4 0,4-9 0,-3 2 0,8-7 0,-8 9 0,4-4 0,-1 3 0,2-4 0,4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19.0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11 210 24575,'0'26'0,"0"-3"0,0-13 0,0 0 0,0 0 0,0-35 0,0 17 0,0-29 0,0 28 0,0-1 0,0 0 0,0 0 0,0 0 0,0 0 0,0 0 0,0 0 0,0 0 0,0 0 0,0 0 0,0 0 0,0 0 0,0 0 0,-5 0 0,4 1 0,-3-1 0,4 0 0,0 0 0,0 0 0,0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02.9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 24575,'0'57'0,"6"-5"0,-5 8 0,12 10 0,-6-13 0,14 21 0,-12-23 0,10 6 0,-12-9 0,6-6 0,-1-3 0,-5-13 0,4 5 0,-10-12 0,9 0 0,-9-2 0,3-5 0,1 1 0,-4-2 0,3-5 0,-4 0 0,5 0 0,-4 0 0,3 0 0,0 0 0,-2 0 0,2 5 0,1 2 0,-4 11 0,9 2 0,-8 0 0,15 12 0,-9-17 0,4 17 0,4-12 0,-13 13 0,17-11 0,-17 4 0,11-14 0,-12 0 0,7-6 0,-8 0 0,8-6 0,-8-1 0,3 1 0,-4 0 0,0 0 0,0 0 0,0 0 0,0 5 0,5 2 0,-4 5 0,4 6 0,1 2 0,-5 6 0,9-6 0,-8 5 0,7-11 0,-7 4 0,2-6 0,-4-5 0,5-2 0,-4-5 0,3 0 0,-4 0 0,5 0 0,-4-1 0,3 1 0,-4 0 0,0 0 0,0 12 0,0-4 0,0 17 0,0 2 0,0 1 0,0 13 0,0-6 0,0 0 0,0 6 0,0-13 0,0-1 0,0-2 0,0-12 0,0 0 0,0-2 0,0-10 0,0 5 0,0-7 0,0 1 0,0 6 0,0-5 0,-4 4 0,3-5 0,-4 0 0,5 0 0,0 5 0,0-3 0,0 3 0,0-5 0,0 0 0,0 0 0,0 0 0,-4 0 0,3-1 0,-4 1 0,-3-4 0,1-2 0,-7-4 0,4 0 0,0-4 0,0 3 0,0-4 0,0 1 0,4-2 0,2-3 0,4-1 0,0 0 0,-4 0 0,-2 4 0,-4-3 0,0 4 0,0-5 0,-5-5 0,4 8 0,-5-7 0,6 8 0,1 1 0,3-4 0,2 3 0,4-4 0,0 0 0,0 0 0,0 1 0,0-1 0,0 0 0,0 0 0,4 0 0,-3 0 0,8 4 0,-8-7 0,3 6 0,-4-7 0,5-1 0,-4 4 0,3-5 0,-4 6 0,0 0 0,5 0 0,-4 1 0,3-1 0,-4-6 0,0 5 0,0-10 0,5 10 0,-4-10 0,3 10 0,1 0 0,-4 2 0,3 4 0,-4-9 0,0 3 0,0-9 0,0 9 0,0-5 0,0 6 0,0 0 0,0 0 0,0 1 0,0-1 0,0 0 0,0 0 0,0 41 0,0-16 0,0 41 0,0-26 0,0 6 0,0 0 0,0 0 0,0 1 0,0-1 0,0-6 0,0 4 0,0-10 0,0 10 0,0-4 0,0 14 0,0 1 0,0 8 0,0-1 0,0-7 0,0 6 0,0-13 0,0-1 0,0-14 0,0-2 0,0-10 0,0 5 0,5-6 0,-4-1 0,3 7 0,-4 7 0,5 0 0,-4 6 0,4-1 0,0-5 0,-4 6 0,4-13 0,-5 5 0,0-10 0,0 5 0,0-6 0,0 0 0,0-1 0,0 1 0,0 0 0,0 0 0,0 6 0,0 0 0,0 1 0,0 3 0,0-3 0,0 0 0,5-2 0,-4-5 0,3 0 0,-4 0 0,0 0 0,0 0 0,0 0 0,0 0 0,0 0 0,0-1 0,0 13 0,0-9 0,0 20 0,0-20 0,0 14 0,0-10 0,0-1 0,0 0 0,0-6 0,-10-5 0,-1-9 0,-5-3 0,-4-13 0,9 9 0,-5-4 0,6-1 0,0 10 0,-6-14 0,5 13 0,-4-8 0,-1 4 0,9 1 0,-12 4 0,12-2 0,-14 2 0,10 0 0,-4-3 0,5 3 0,0 1 0,4-4 0,-2 8 0,-2-4 0,3 1 0,-6 3 0,2-4 0,-6 0 0,1 0 0,-5-1 0,4 1 0,1 1 0,0-2 0,6 1 0,0 1 0,1-1 0,34 4 0,-12 1 0,20 6 0,-13 0 0,-8 3 0,5-7 0,3 7 0,-8-7 0,3 7 0,0-3 0,-3 4 0,8 1 0,-3-1 0,5 6 0,0-3 0,0 7 0,0-7 0,0 7 0,0-7 0,-5 7 0,4-7 0,-9 2 0,3-5 0,0 1 0,-4-1 0,5 0 0,-6 0 0,0 0 0,-5 0 0,-1 0 0,-4 0 0,5 0 0,-4 0 0,3 0 0,-4 0 0,5 0 0,-4-1 0,3 1 0,1 0 0,-4 0 0,8 0 0,-3 5 0,-1-3 0,0 3 0,0 0 0,-4-3 0,4 3 0,-27-27 0,7 7 0,-10-18 0,11 12 0,3 1 0,4 0 0,-7-1 0,3 6 0,0-4 0,-4 3 0,5-3 0,0-1 0,4 0 0,-2 0 0,2 4 0,-4-3 0,0 4 0,0-5 0,0-5 0,0 3 0,-1-3 0,1 5 0,1 0 0,-2-5 0,1 4 0,0-5 0,-6 1 0,5-2 0,-5 1 0,6 0 0,0 7 0,4-1 0,-3 0 0,8 0 0,-7 4 0,29 2 0,-16 8 0,18 2 0,-14-1 0,-3 4 0,4-3 0,-5 4 0,4-1 0,-4 1 0,11 6 0,-5-5 0,10 5 0,2 0 0,0 1 0,12 7 0,-4 6 0,-1-10 0,6 10 0,-12-13 0,4 1 0,-11 3 0,-1-9 0,-6 3 0,0-5 0,0 0 0,-4 0 0,2-5 0,-6 4 0,6 1 0,-7 1 0,8 3 0,-8 2 0,9 0 0,-4 6 0,5 7 0,6 1 0,-9 6 0,14 0 0,-14 0 0,9 0 0,-5-6 0,0 5 0,-1-11 0,0 4 0,-5-6 0,-1 0 0,0 0 0,-4 0 0,4-6 0,0 5 0,-4-10 0,9 5 0,-9-6 0,3 0 0,-4 0 0,0-1 0,0 1 0,0 0 0,0 0 0,0 0 0,0 0 0,0 0 0,0 0 0,0 0 0,0 0 0,0 0 0,0 0 0,-4 0 0,3 0 0,-4 5 0,1-4 0,3 4 0,-4-5 0,1-4 0,3 7 0,-8-11 0,8 12 0,-8-4 0,3 7 0,-10 5 0,2 14 0,-8 3 0,2 6 0,-7 14 0,-6-10 0,5 5 0,-5-1 0,8-15 0,0 5 0,7-7 0,6-11 0,1 2 0,6-16 0,-1 5 0,-3-7 0,3-3 0,-9-2 0,-2 1 0,-5 6 0,0 6 0,-7 13 0,5-6 0,-1 0 0,10-8 0,5-6 0,0 0 0,5 0 0,0-1 0,1 1 0,-2 0 0,1 0 0,-4 0 0,3 0 0,1 0 0,-4 0 0,-2-4 0,0 2 0,-10-2 0,5 5 0,-6-5 0,5 3 0,2-3 0,5-1 0,0 4 0,0-8 0,0 8 0,0-3 0,-5 4 0,3 0 0,-3 0 0,5 0 0,0 0 0,0-4 0,0-2 0,5 1 0,15 5 0,11 14 0,13 1 0,6 12 0,-4-16 0,3 15 0,-9-21 0,0 9 0,-8-13 0,-5-1 0,-2 1 0,-5-2 0,-5 1 0,-18-32 0,4 10 0,-10-27 0,9 17 0,9-7 0,-4-16 0,5 5 0,-6-27 0,4 27 0,-4-19 0,6 13 0,0-6 0,0-1 0,0 8 0,0-6 0,5 13 0,-3-13 0,8 13 0,-3-5 0,0 13 0,3 2 0,-4 6 0,0 5 0,-1-4 0,0 10 0,-4-4 0,3 5 0,-4 0 0,0 0 0,0 0 0,0-5 0,0-2 0,0-5 0,0 0 0,0-6 0,0 4 0,0-10 0,0 4 0,0-6 0,-4 7 0</inkml:trace>
  <inkml:trace contextRef="#ctx0" brushRef="#br0" timeOffset="1">294 4014 24575,'0'-27'0,"0"-17"0,0-1 0,0-1 0,0 3 0,0 7 0,0 6 0,0 2 0,0 6 0,0 0 0,0 5 0,-4 2 0,2-1 0,-6 5 0,2-10 0,-4 10 0,-1-9 0,1 8 0,4-3 0,-4 0 0,5 8 0,-6-7 0,6 8 0,0-4 0,1 0 0,-2 0 0,1 0 0,-4 0 0,8-5 0,-3 4 0,4-4 0,0 5 0,0-6 0,0 5 0,0-4 0,0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36.0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38.1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09.4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12.0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4:50.4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1 181 24575,'46'0'0,"-2"0"0,8 0 0,3 0 0,16 0 0,10 0 0,-8 6 0,7-4 0,-9 10 0,0-10 0,0 4 0,-8-6 0,6 0 0,-14 0 0,5 0 0,-7 0 0,-8 0 0,6 0 0,-6 0 0,1 0 0,22 0 0,-26 0 0,19 0 0,-9-6 0,-12 4 0,19-4 0,-14 6 0,7 0 0,-6 0 0,4 0 0,-12 0 0,52-16 0,-27 0 0,30-14 0,-39 14 0,-4-1 0,-4 9 0,6 1 0,1 1 0,8 6 0,-14 0 0,12 0 0,-21 0 0,5 5 0,-6-3 0,-1 9 0,7-10 0,-5 10 0,13-10 0,-6 10 0,8-9 0,-8 9 0,6-10 0,45 5 0,-31-6 0,-12-3 0,-3 0 0,-5-4 0,-1-6 0,-1 1 0,5 5 0,-8-4 0,-2 10 0,-22-4 0,5 5 0,-10 0 0,5 0 0,-6 0 0,5 0 0,-4 0 0,10 0 0,-5 0 0,6 0 0,0 0 0,0 5 0,7-4 0,-6 9 0,0-9 0,-2 4 0,-4-5 0,-1 0 0,0 0 0,-7 0 0,-3 5 0,7-4 0,-6 3 0,3 0 0,3-2 0,-6 6 0,7-6 0,-4 6 0,5-2 0,2 5 0,11 0 0,-4 0 0,10 1 0,31-5 0,-20-2 0,20-10 0,-37-1 0,-6-10 0,0 4 0,-5-4 0,-7 15 0,-19 22 0,-5-6 0,-7 14 0,6-18 0,9-1 0,-2 0 0,7 0 0,-8-5 0,3 4 0,-9-8 0,4 8 0,-10-8 0,10 8 0,-5-8 0,6 3 0,5 1 0,-8-4 0,6 3 0,-7-4 0,4 0 0,-5 0 0,-2 0 0,0 5 0,2-4 0,5 3 0,0-4 0,0 0 0,0 0 0,0 0 0,0 0 0,-5 5 0,8 1 0,-7 0 0,13 3 0,-8-8 0,4 8 0,-1-4 0,2 5 0,-6 0 0,7 0 0,-6 1 0,9-1 0,0 0 0,0 0 0,0 0 0,0 0 0,0-1 0,0 1 0,0 0 0,0 0 0,0 0 0,-5 0 0,-6-4 0,-5-2 0,-6-4 0,-7 0 0,-1 0 0,1 0 0,0 0 0,7 0 0,6 0 0,0 0 0,11-4 0,0-6 0,5-1 0,0-4 0,0-6 0,0 2 0,0-3 0,0-5 0,0 2 0,-5-5 0,-1 2 0,-10 6 0,-1 0 0,1 5 0,-11-4 0,-22 13 0,6-2 0,-11 10 0,19-6 0,5 5 0,-6-4 0,6 5 0,-5 0 0,12 0 0,0 0 0,8-5 0,5 4 0,0-3 0,0-1 0,0 4 0,-5-3 0,-2 4 0,-5-5 0,-6 4 0,-2-10 0,-6 10 0,-1-10 0,-14 4 0,11-6 0,-19 0 0,21 1 0,-6-1 0,8 1 0,0 5 0,6-3 0,-5 9 0,5-9 0,6 8 0,2-7 0,7 7 0,4-2 0,-5 4 0,11-4 0,-4 3 0,-1-4 0,-1 5 0,-3 0 0,-8 0 0,9 0 0,-14 0 0,11 0 0,-1-4 0,-4 3 0,10-4 0,-4 5 0,-1 0 0,-31 21 0,-14-3 0,-6 17 0,-1-7 0,23-3 0,-1 0 0,3 0 0,13-6 0,2-2 0,11-11 0,2 3 0,9-4 0,2 5 0,4 0 0,4 0 0,2 0 0,4-4 0,0-2 0,0-4 0,0 0 0,-1 0 0,7 0 0,-5 0 0,4 5 0,-5-4 0,-4 8 0,-2 0 0,1 2 0,-4 4 0,8-5 0,-8 0 0,3 0 0,0 0 0,2-5 0,4-1 0,0-4 0,0 0 0,0 0 0,0 0 0,0 0 0,0 5 0,-5 0 0,4 1 0,6-2 0,9-4 0,11 0 0,-6 0 0,6 0 0,-11 0 0,4 0 0,-6 0 0,-5 0 0,-2 0 0,-5 0 0,-5-4 0,4-2 0,-31 1 0,16-4 0,-22 8 0,18-3 0,0-1 0,5 0 0,0-5 0,10 0 0,0 0 0,5 4 0,-4-3 0,-2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12.9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15.7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17.1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18.0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19.3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20.7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8:33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8:37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19 24575,'-22'3'0,"7"-2"0,-1 3 0,7-3 0,1 3 0,2-4 0,2 2 0,1 0 0,3 1 0,5 1 0,2-2 0,5 3 0,1-2 0,3 2 0,3 1 0,-3-4 0,10 1 0,-9-1 0,6-1 0,-4 1 0,-5-2 0,1 0 0,-5 0 0,-3 0 0,-1 0 0,-1 0 0,-1 0 0,-14 0 0,2 0 0,-13 0 0,8 0 0,-2 0 0,5 0 0,-3 0 0,6 0 0,0 0 0,3 0 0,14-4 0,-5-1 0,11-2 0,-10 0 0,-1 5 0,-3-4 0,-2 5 0,-7-1 0,-1 4 0,-7 1 0,2-1 0,-3 1 0,3-3 0,1 3 0,2-3 0,3 0 0,0 0 0,7-2 0,10-3 0,1-1 0,9-1 0,-7 2 0,0 0 0,-4 0 0,-2 2 0,0 1 0,-3 2 0,1 0 0,-3-2 0,0 0 0,-8-1 0,5 0 0,-3 2 0,10-1 0,-1 2 0,0 0 0,-10 4 0,-6 0 0,-1 3 0,-3 0 0,2-3 0,0 4 0,-2-6 0,5 4 0,-5-6 0,7 4 0,-4-1 0,5 0 0,0-1 0,0 0 0,3-2 0,3 2 0,8-2 0,2 0 0,7 0 0,-3 0 0,0 0 0,-1 0 0,-2 0 0,-3 0 0,0 0 0,-3 0 0,0 0 0,1 0 0,-15 4 0,4-3 0,-11 3 0,4-2 0,3-1 0,-2 1 0,2-2 0,3 2 0,0-1 0,3 1 0,0-2 0,13 0 0,-6 0 0,11 0 0,-10 0 0,3 0 0,0 0 0,2 0 0,4 0 0,-3 0 0,2 0 0,-5 0 0,0 0 0,-3 0 0,1 0 0,-1 0 0,0 0 0,-13 0 0,1 0 0,-10 2 0,3-2 0,7 2 0,-4-2 0,5 0 0,0 0 0,0 0 0,7 0 0,9 0 0,0 0 0,6 0 0,-6 0 0,-4 0 0,1 0 0,-2 0 0,1 0 0,-3 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5:31.6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286 1 24575,'44'78'0,"-5"2"0,-5-33 0,2 3-492,-5 2 0,-1 2 0,7 2 0,1-1 250,-5-8 1,-2-1 307,-3 1 0,0-2-66,31 32 0,-14-9 0,1 5 554,-15-32-554,-12-6 0,-3-13 0,-5-5 983,-1-2-734,-47-69-249,3 10 0,1-4 0,-2-4-83,4 9 0,1 0 83,2 0 0,1 0 0,-1 0 0,0 0-183,-24-34 183,9 8 0,8 12 0,2 4 0,14 16 0,2 8 0,6 7 692,5 6-692,1 15 190,20 28-190,-7 0 0,24 15 0,-18-25 0,13 0 0,-16-2 0,5-7 0,-6 6 0,0-13 0,0 4 0,1-26 0,-5 0 0,4-14 0,-9 7 0,9 6 0,-9 0 0,8 6 0,-7 0 0,2 6 0,0 5 0,-30 0 0,19 5 0,-37 0 0,25 0 0,-9-5 0,6 4 0,0-4 0,0 5 0,5 0 0,2 0 0,5 0 0,0 0 0,5 15 0,-4-7 0,8 23 0,-9-7 0,9 20 0,-5-6 0,6 5 0,0-18 0,0 2 0,0-10 0,0-1 0,0-1 0,0-5 0,-4-4 0,-11-16 0,-4-9 0,-23-25 0,15 12 0,-18-13 0,21 21 0,-12-7 0,12 9 0,1 9 0,3-2 0,8 14 0,-3-4 0,5 5 0,0 10 0,4 15 0,1 7 0,5 19 0,0-6 0,0 8 0,0-8 0,0 6 0,5-20 0,1 5 0,5-14 0,5-5 0,-4-6 0,3-2 0,-5-7 0,0-2 0,0-6 0,0-4 0,-5-5 0,0 3 0,-1-3 0,2 10 0,4 0 0,1 33 0,8 20 0,-3 21 0,13 21-619,1-8 619,2 10 0,-6-45 0,1 0 0,7 46 0,18-8 0,-7-2 0,-2-26 0,8 7 0,-11-23 0,0 6 0,-8-15 0,-2-2 0,-13-14 619,-2 0-619,-5-11 0,-5 4 0,-5-36 0,-6 20 0,-4-27 0,0 24 0,0 0 0,36 31 0,-13-9 0,38 28 0,-28-18 0,0-4 0,-8-3 0,-5-5 0,0 0 0,0 0 0,-4 0 0,-21-33 0,-6 10 0,-19-29 0,10 19 0,2 5 0,6 2 0,5 5 0,-4 5 0,10 2 0,0 8 0,1 21 0,9 17 0,-5 30 0,6 10 0,0 1 0,0-3 0,0-17 0,10-10 0,3-16 0,32-12 0,-4-14 0,28-11 0,-4-28 0,2-19 0,-7-14 0,-9-5 0,-15 3 0,-2 7 0,-13-5 0,-8 16 0,-7 1 0,-16 19 0,-8-3 0,-19 15 0,-1 0 0,-31 8 0,20 5 0,-21 5 0,14 31 0,6 10 0,-2 36 0,16-8 0,-1 6 0,15-9 0,3-16 0,5 4 0,7-27 0,-3 8 0,13-27 0,-7-3 0,8-36 0,-4-1 0,0-11 0,0 9 0,0 1 0,0 10 0,0-9 0,0 16 0,-4-5 0,3 6 0,-3 0 0,4-5 0,0 4 0,0-4 0,0-7 0,0 4 0,0-17 0,0 5 0,0-6 0,0 6 0,-5 2 0,3 6 0,-2 5 0,4 2 0,0 5 0,0 0 0,0 0 0,0 0 0,0 0 0,0 0 0,0 0 0,0-5 0,0 4 0,0-4 0,0 5 0,0-6 0,0 5 0,0-10 0,0 5 0,0-6 0,4 9 0,2-6 0,4 12 0,0-8 0,-4 5 0,3 4 0,-4 2 0,5 4 0,0 0 0,0 0 0,0 0 0,5 0 0,-3 0 0,8 0 0,-9 0 0,5 0 0,-6 0 0,5 0 0,-4 0 0,5 4 0,-6-3 0,-1 8 0,1-8 0,0 4 0,0-1 0,-4 2 0,3-1 0,1 5 0,2-5 0,15 7 0,-9-2 0,17 2 0,-12-1 0,12 7 0,-12-6 0,6 5 0,-13-7 0,0 1 0,-6-6 0,-1 4 0,1-8 0,-4 8 0,-2 1 0,-13-37 0,7 17 0,-17-35 0,11 16 0,-8 6 0,9-6 0,-3 7 0,9 6 0,-8 0 0,3 6 0,1 1 0,0-1 0,16 49 0,9-15 0,4 34 0,7-22 0,-8-6 0,1 7 0,7 0 0,-5 0 0,5 0 0,-8-7 0,1 5 0,-7-12 0,5 6 0,-10-7 0,4-6 0,-6 0 0,1-1 0,-1-4 0,-4 5 0,-2-6 0,0-1 0,-2 1 0,2 0 0,0 0 0,-3 0 0,8 0 0,-2 12 0,4 2 0,1 12 0,0 1 0,5-1 0,-3 0 0,9 0 0,-5 0 0,6-6 0,-6 5 0,-2-17 0,-5 4 0,-2-12 0,1 0 0,-4 0 0,3 0 0,-4-1 0,5 1 0,0-4 0,0 3 0,0-4 0,0 5 0,5 1 0,-3-1 0,3 0 0,0 5 0,-3 2 0,15 6 0,-8-1 0,9-4 0,-6 3 0,1 2 0,-1 1 0,1-1 0,0 5 0,-1-15 0,-3 21 0,2-16 0,7 27 0,-3-19 0,7 12 0,-10-16 0,-4 6 0,4 2 0,-9 0 0,9-2 0,-10 1 0,4-6 0,1 6 0,-5-7 0,4 0 0,-5 6 0,-5-5 0,4 0 0,-4-2 0,0-4 0,3-1 0,-8 0 0,8-6 0,-8 0 0,4-1 0,-1 1 0,-3 0 0,8-4 0,-4 3 0,1-4 0,3 5 0,-4 0 0,5 0 0,0 0 0,0 0 0,0-5 0,0 4 0,0-3 0,0 4 0,0 0 0,0 0 0,0-1 0,-5 1 0,0 0 0,-1-4 0,1 7 0,5-6 0,-4 7 0,3-4 0,-3 5 0,4-3 0,-4 8 0,3-3 0,-3-1 0,0 0 0,3-1 0,-8-4 0,4 5 0,0-6 0,-4 0 0,3-1 0,-4 1 0,0 0 0,0 0 0,0 0 0,0 0 0,0 0 0,0 0 0,0 0 0,0 0 0,0 0 0,0 0 0,0 0 0,0 0 0,0 0 0,0-1 0,0 1 0,5 0 0,-4 0 0,3 0 0,0 0 0,-2 0 0,2 0 0,0 0 0,-3 0 0,8-5 0,-21-23 0,3 7 0,-12-18 0,6 19 0,4-12 0,0 4 0,0-10 0,0 6 0,-6-6 0,5 4 0,-11-11 0,5 5 0,-6-6 0,5 6 0,-3-4 0,3 4 0,-4 0 0,5-5 0,2 12 0,-2-12 0,1 12 0,-2-12 0,-1 11 0,2-4 0,1 6 0,-5-6 0,5 4 0,-6-4 0,0 0 0,5 4 0,-3-4 0,4 6 0,-5 5 0,0-4 0,0 4 0,0-5 0,5 5 0,-4-4 0,5 5 0,-6-6 0,0 0 0,5 5 0,2 2 0,-1-1 0,0 0 0,-6-6 0,0 0 0,-6-1 0,4 1 0,-4-1 0,11 1 0,-4 0 0,9 5 0,-4-4 0,6 10 0,0-4 0,4 9 0,2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5:34.0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24575,'31'41'0,"-4"-9"0,-17-17 0,1 1 0,-1-5 0,0 4 0,0-5 0,0-4 0,-5 3 0,0-4 0,-5 5 0,0 0 0,4 0 0,-3 0 0,4 0 0,-1 0 0,-3 0 0,4 0 0,-1-1 0,-3 1 0,8-4 0,-3 7 0,-1-6 0,-1 7 0,1-8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5:39.6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24575,'12'58'0,"-4"-8"0,18 9 0,-6-12 0,15 16 0,-13-17 0,9-1 0,-14-15 0,2 5 0,-4-17 0,-3 9 0,-2-16 0,0 4 0,0-5 0,0 0 0,0 0 0,0-4 0,-4 2 0,-2-2 0,0 4 0,2 0 0,-1 0 0,10 0 0,-3 6 0,10 1 0,-5 5 0,4 0 0,-4-5 0,-1-2 0,5 1 0,-10-5 0,5 5 0,-6-7 0,0-3 0,-5 3 0,4-4 0,-4 1 0,1 3 0,3-4 0,-8 5 0,8 0 0,-4 0 0,6 5 0,5 8 0,-4 1 0,11 10 0,-4 4 0,6 0 0,0 5 0,-6-7 0,2-6 0,-8-1 0,3-7 0,0 0 0,-4-6 0,-1-1 0,-3-5 0,-7 0 0,4 0 0,4 0 0,-7 0 0,11 0 0,-7 5 0,5 2 0,6 11 0,1 2 0,6 6 0,-5 1 0,10 0 0,-9-7 0,11 7 0,-8-8 0,-5 1 0,4-1 0,-10-7 0,9-5 0,-9 4 0,3-10 0,-4 10 0,0-4 0,5 5 0,-4 0 0,4 0 0,-5 6 0,5-5 0,3 12 0,-1-5 0,4 6 0,-2 8 0,5-6 0,-6 5 0,4-7 0,-4 1 0,0-1 0,3 0 0,3 16 0,0-12 0,-1 6 0,-3-17 0,-8-7 0,7 0 0,-7 0 0,2-6 0,-4 5 0,-1-4 0,1-1 0,0 5 0,-1-4 0,6 5 0,-4 0 0,9 0 0,-4 0 0,5 0 0,0 0 0,0 0 0,-5-6 0,4 0 0,-10-6 0,4 1 0,-5-2 0,0-3 0,-4 3 0,-2-4 0,-28 6 0,2 5 0,-22-3 0,14 4 0,-5-5 0,12-1 0,-5-4 0,11 2 0,-4-3 0,10 0 0,-4 3 0,5-8 0,36 3 0,-13 6 0,38 3 0,-28 5 0,12 4 0,-11-4 0,4 5 0,-6-6 0,-6-2 0,0-4 0,-6-1 0,0-1 0,-5 1 0,0 0 0,-29-9 0,13-2 0,-24-5 0,12-4 0,-6 3 0,-1-4 0,-5-1 0,11 6 0,-4-5 0,11 6 0,2-1 0,5-3 0,0 8 0,-5-9 0,4 5 0,-5-6 0,6 1 0,-5 0 0,4 0 0,-5-6 0,6 0 0,-6-2 0,4-2 0,-4 8 0,5-9 0,-4 9 0,7-3 0,-6-1 0,8 5 0,0-4 0,-3 5 0,4 0 0,-1 0 0,-3-5 0,3 3 0,-5-8 0,1 8 0,0-8 0,0 9 0,4-5 0,-4 1 0,9 4 0,-8 0 0,8 2 0,-4 3 0,5-8 0,0-9 0,0 1 0,0-13 0,0 5 0,0-13 0,0-3 0,0 1 0,0 2 0,0 13 0,0 1 0,0 7 0,0 6 0,0 1 0,0 5 0,0 0 0,0 0 0,0 0 0,0 0 0,0-5 0,0-2 0,-10-5 0,-2 0 0,-5 0 0,-4 0 0,4 0 0,0 0 0,-4 0 0,4 0 0,-5 0 0,5 0 0,-4 0 0,4 0 0,-5 5 0,5-4 0,1 4 0,6 5 0,-1-2 0,6 8 0,-4 0 0,32 17 0,-11 9 0,25 14 0,-12 2 0,-1 1 0,8 8 0,-11-6 0,10 6 0,-13-15 0,0 4 0,-2-15 0,-5 8 0,0-11 0,-1 1 0,1-2 0,-6-5 0,0 0 0,-5 0 0,-20-37 0,5 13 0,-24-39 0,15 29 0,-1-5 0,4 12 0,9 1 0,-3 6 0,5 0 0,5 9 0,0-17 0,1 15 0,-2-17 0,-4 14 0,5-2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28.6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30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32.3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7:33.9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DFE8B-7B09-454B-82E5-255D8BFBA66E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FBFC-72EB-1D47-B8E1-C72FD10C9F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6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卫星网络的不断发展和</a:t>
            </a:r>
            <a:r>
              <a:rPr lang="en-US" altLang="zh-CN" dirty="0"/>
              <a:t>6G</a:t>
            </a:r>
            <a:r>
              <a:rPr lang="zh-CN" altLang="en-US" dirty="0"/>
              <a:t>网络的深入研究，使得近地卫星的部署不断增加，这促进了</a:t>
            </a:r>
            <a:r>
              <a:rPr lang="en-US" altLang="zh-CN" dirty="0"/>
              <a:t>STINs</a:t>
            </a:r>
            <a:r>
              <a:rPr lang="zh-CN" altLang="en-US" dirty="0"/>
              <a:t>的构建，但其本身的应用场景是故障频出的，主要体现在。。。 这就需要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780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41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39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数据包扩展头添加一个策略</a:t>
            </a:r>
            <a:r>
              <a:rPr lang="en-US" altLang="zh-CN" dirty="0"/>
              <a:t>flag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007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链接容量的设置 和流量需求的模拟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OSPF</a:t>
            </a:r>
            <a:r>
              <a:rPr lang="zh-CN" altLang="en-US" dirty="0"/>
              <a:t>：广泛应用于地面网络的</a:t>
            </a:r>
            <a:endParaRPr lang="en-US" altLang="zh-CN" dirty="0"/>
          </a:p>
          <a:p>
            <a:r>
              <a:rPr lang="en-US" altLang="zh-CN" dirty="0"/>
              <a:t>FCP</a:t>
            </a:r>
            <a:r>
              <a:rPr lang="zh-CN" altLang="en-US" dirty="0"/>
              <a:t>：全局告知拓扑变化，并重新计算</a:t>
            </a:r>
            <a:endParaRPr lang="en-US" altLang="zh-CN" dirty="0"/>
          </a:p>
          <a:p>
            <a:r>
              <a:rPr lang="en-US" altLang="zh-CN" dirty="0" err="1"/>
              <a:t>orbitCast</a:t>
            </a:r>
            <a:r>
              <a:rPr lang="zh-CN" altLang="en-US"/>
              <a:t>：纯接盘</a:t>
            </a:r>
            <a:endParaRPr lang="en-US" altLang="zh-CN" dirty="0"/>
          </a:p>
          <a:p>
            <a:r>
              <a:rPr lang="zh-CN" altLang="en-US" dirty="0"/>
              <a:t>通过实验对比，达到了近乎</a:t>
            </a:r>
            <a:r>
              <a:rPr lang="en-US" altLang="zh-CN" dirty="0"/>
              <a:t>100</a:t>
            </a:r>
            <a:r>
              <a:rPr lang="zh-CN" altLang="en-US" dirty="0"/>
              <a:t>的网络可达性 和 更好的恢复性能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336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7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现有的网络路由算法主要分为两类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07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针对这些不足，论文设计了名为</a:t>
            </a:r>
            <a:r>
              <a:rPr lang="en-US" altLang="zh-CN" dirty="0" err="1"/>
              <a:t>Starcure</a:t>
            </a:r>
            <a:r>
              <a:rPr lang="zh-CN" altLang="en-US" dirty="0"/>
              <a:t>的算法，通过</a:t>
            </a:r>
            <a:r>
              <a:rPr lang="en-US" altLang="zh-CN" dirty="0"/>
              <a:t>TSM</a:t>
            </a:r>
            <a:r>
              <a:rPr lang="zh-CN" altLang="en-US" dirty="0"/>
              <a:t> </a:t>
            </a:r>
            <a:r>
              <a:rPr lang="en-US" altLang="zh-CN" dirty="0"/>
              <a:t>AHRR</a:t>
            </a:r>
            <a:r>
              <a:rPr lang="zh-CN" altLang="en-US" dirty="0"/>
              <a:t> 两个核心机制，应用在。。场景 意图达到。。的目的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36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Starcure</a:t>
            </a:r>
            <a:r>
              <a:rPr lang="zh-CN" altLang="en-US" dirty="0"/>
              <a:t>首先对找路由和保质量这两个问题 进行了数学表述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68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在整个观测时间内，在某些时刻，网络拓扑会被</a:t>
            </a:r>
            <a:r>
              <a:rPr lang="en-US" altLang="zh-CN" dirty="0"/>
              <a:t>k</a:t>
            </a:r>
            <a:r>
              <a:rPr lang="zh-CN" altLang="en-US" dirty="0"/>
              <a:t>故障改变，也就生成了多个不同的网络拓扑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40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在网络上传输的流量需求表示为</a:t>
            </a:r>
            <a:endParaRPr lang="en-US" altLang="zh-CN" dirty="0"/>
          </a:p>
          <a:p>
            <a:r>
              <a:rPr lang="zh-CN" altLang="en-US" dirty="0"/>
              <a:t>对于单个流量需求，需要对任意链接进行判断，经过该链接 </a:t>
            </a:r>
            <a:r>
              <a:rPr lang="en-US" altLang="zh-CN" dirty="0"/>
              <a:t>1</a:t>
            </a:r>
            <a:r>
              <a:rPr lang="zh-CN" altLang="en-US" dirty="0"/>
              <a:t> 不经过则为</a:t>
            </a:r>
            <a:r>
              <a:rPr lang="en-US" altLang="zh-CN" dirty="0"/>
              <a:t>0</a:t>
            </a:r>
            <a:r>
              <a:rPr lang="zh-CN" altLang="en-US" dirty="0"/>
              <a:t>，并保存在其路由集合中。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3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延迟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MLU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84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需要稳定的网络拓扑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69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45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9CD8-5D10-0882-1A89-0754BA9A7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74D784-3311-B3FE-AAF1-A2000C9E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9E2CF-84D1-5EAF-184F-72CFDE72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51121-8B5C-DB2E-73C4-1FCBA6CF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19EE4-98D8-096F-CD1E-DD50029B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35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B20F8-8ADA-CE69-9CBE-56DBB912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926B9-E476-694E-B952-4DDFD8C7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19B87-0F76-4E15-6DF1-3152C64A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4D521-BB66-73EF-6223-86C9DA8D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157A7-53EB-172D-84B0-AEDA006A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88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A3DDA1-547F-5A61-B5C6-8CEF382C9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307D0-1E49-B2A1-24D7-75F6F01C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7F2E7-C7F3-7651-A922-DB8E3E8C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AEF8A-5C8F-CB42-A18E-D1C4C189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EA095-8BF4-F563-D4AD-1DA5AEE2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11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18194-C38E-0342-F556-B8219493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6DDC8-2348-C84B-22B9-D49EFA176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B3367-A4B0-DE95-1BBF-813E8558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CA109-BE1D-4B77-2FFA-04AE8CCC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D1536-77D6-CE12-68FE-ABCBA278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83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59733-49E5-32A2-297A-0ACE3E9B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02758-D368-FB4B-EC8B-2A71CAF7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77B8F-2E12-C350-5922-D66FCE1B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96F22-E489-682B-D2B0-21158031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7F511-21E3-2DB3-E542-0E22FC2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87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FCB74-3350-C6D6-2B50-C99D772E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85DD4-7AF1-24CA-29E3-C7073A225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03DAB-0D52-AA3B-98D9-456B9195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A23E6-276D-088B-F793-FE75622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20CC9-5A22-CFF8-449E-687B2476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6E85A-C80D-D821-9F08-B8AF0BA2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22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F97F7-5AC1-0850-38DA-1CBB3067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C6F71-88A2-CFC3-CA66-3777F15B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DBBFF3-3543-3B5E-18DC-EB8B3C2B6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86BBA1-5A1C-945D-4ECC-2BB8C4D3A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D48429-82FE-640B-125D-31047DB86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CE035B-232E-AC69-7032-56FF3C2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6DF3E-DD08-5657-52DA-EC0CB20D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817B2-4A78-D7B7-718F-EBF0D0C8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42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54871-960A-7A6F-B294-11322999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D16D95-AFCC-84C9-2E44-7EB6B455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BC5B30-3C2F-4470-393C-F55D7EDC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14CD09-1E29-CD0D-685F-97E51C6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29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F11FA5-B350-0434-1A35-ADBA9983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5A7F9-A99D-884B-AFA7-37F69539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054F9-EC12-0443-886C-02986F2F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8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F9DB4-0130-3E4E-2AC6-8FDEB0B2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EB00D-94FF-9142-FB7D-EFD5EE4C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CD914-13C9-1C12-A33A-D974196AB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77F4B-9FED-592D-3B21-D0684453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A607A-36CD-2BCC-E3A4-9B82481C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68AC3-9A8C-6D9C-E136-8D348398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1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93CF7-77F4-4BB6-1043-D09831FC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016023-D8D7-7FC6-CC98-D21290609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908AA-9D51-69F7-2A5F-29F2291FA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5D3A2-470B-68B4-2D83-0595EB26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D3A89-A3F0-885C-EE2E-4C9BE230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9A436-18CD-8FCD-54F3-2C011428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2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3C2891-906F-C0A7-6F90-31127652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D80BE-33FD-4BA9-BACA-6AE68BEC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1B676-D6AC-D06C-983F-B02702D76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53FF-ABFE-5544-8458-A604221B74BB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A3EC9-DA11-6A00-5A95-59B9FC191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98C9E-1FBB-2BDF-0136-B6D6478C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BAFC-B63B-BD45-BB2A-2BBC10321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28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26" Type="http://schemas.openxmlformats.org/officeDocument/2006/relationships/customXml" Target="../ink/ink13.xml"/><Relationship Id="rId39" Type="http://schemas.openxmlformats.org/officeDocument/2006/relationships/customXml" Target="../ink/ink23.xml"/><Relationship Id="rId21" Type="http://schemas.openxmlformats.org/officeDocument/2006/relationships/image" Target="../media/image32.png"/><Relationship Id="rId34" Type="http://schemas.openxmlformats.org/officeDocument/2006/relationships/customXml" Target="../ink/ink18.xml"/><Relationship Id="rId42" Type="http://schemas.openxmlformats.org/officeDocument/2006/relationships/customXml" Target="../ink/ink26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11" Type="http://schemas.openxmlformats.org/officeDocument/2006/relationships/customXml" Target="../ink/ink4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21.xml"/><Relationship Id="rId40" Type="http://schemas.openxmlformats.org/officeDocument/2006/relationships/customXml" Target="../ink/ink24.xml"/><Relationship Id="rId45" Type="http://schemas.openxmlformats.org/officeDocument/2006/relationships/image" Target="../media/image39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image" Target="../media/image33.png"/><Relationship Id="rId28" Type="http://schemas.openxmlformats.org/officeDocument/2006/relationships/customXml" Target="../ink/ink14.xml"/><Relationship Id="rId36" Type="http://schemas.openxmlformats.org/officeDocument/2006/relationships/customXml" Target="../ink/ink20.xml"/><Relationship Id="rId10" Type="http://schemas.openxmlformats.org/officeDocument/2006/relationships/image" Target="../media/image280.png"/><Relationship Id="rId19" Type="http://schemas.openxmlformats.org/officeDocument/2006/relationships/customXml" Target="../ink/ink9.xml"/><Relationship Id="rId31" Type="http://schemas.openxmlformats.org/officeDocument/2006/relationships/image" Target="../media/image37.png"/><Relationship Id="rId44" Type="http://schemas.openxmlformats.org/officeDocument/2006/relationships/customXml" Target="../ink/ink27.xml"/><Relationship Id="rId4" Type="http://schemas.openxmlformats.org/officeDocument/2006/relationships/image" Target="../media/image28.png"/><Relationship Id="rId9" Type="http://schemas.openxmlformats.org/officeDocument/2006/relationships/customXml" Target="../ink/ink3.xml"/><Relationship Id="rId14" Type="http://schemas.openxmlformats.org/officeDocument/2006/relationships/image" Target="../media/image30.png"/><Relationship Id="rId22" Type="http://schemas.openxmlformats.org/officeDocument/2006/relationships/customXml" Target="../ink/ink11.xml"/><Relationship Id="rId27" Type="http://schemas.openxmlformats.org/officeDocument/2006/relationships/image" Target="../media/image35.png"/><Relationship Id="rId30" Type="http://schemas.openxmlformats.org/officeDocument/2006/relationships/customXml" Target="../ink/ink15.xml"/><Relationship Id="rId35" Type="http://schemas.openxmlformats.org/officeDocument/2006/relationships/customXml" Target="../ink/ink19.xml"/><Relationship Id="rId43" Type="http://schemas.openxmlformats.org/officeDocument/2006/relationships/image" Target="../media/image38.png"/><Relationship Id="rId8" Type="http://schemas.openxmlformats.org/officeDocument/2006/relationships/image" Target="../media/image270.png"/><Relationship Id="rId3" Type="http://schemas.openxmlformats.org/officeDocument/2006/relationships/image" Target="../media/image3.png"/><Relationship Id="rId12" Type="http://schemas.openxmlformats.org/officeDocument/2006/relationships/image" Target="../media/image29.png"/><Relationship Id="rId17" Type="http://schemas.openxmlformats.org/officeDocument/2006/relationships/customXml" Target="../ink/ink7.xml"/><Relationship Id="rId25" Type="http://schemas.openxmlformats.org/officeDocument/2006/relationships/image" Target="../media/image34.png"/><Relationship Id="rId33" Type="http://schemas.openxmlformats.org/officeDocument/2006/relationships/customXml" Target="../ink/ink17.xml"/><Relationship Id="rId38" Type="http://schemas.openxmlformats.org/officeDocument/2006/relationships/customXml" Target="../ink/ink22.xml"/><Relationship Id="rId20" Type="http://schemas.openxmlformats.org/officeDocument/2006/relationships/customXml" Target="../ink/ink10.xml"/><Relationship Id="rId41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53173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srgbClr val="39639A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69794" y="2656979"/>
            <a:ext cx="7809203" cy="830954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Achieving Resilient and Performance-Guaranteed Routing in Space-Terrestrial Integrated Networks</a:t>
            </a:r>
          </a:p>
        </p:txBody>
      </p:sp>
      <p:sp>
        <p:nvSpPr>
          <p:cNvPr id="12" name="椭圆 11"/>
          <p:cNvSpPr/>
          <p:nvPr/>
        </p:nvSpPr>
        <p:spPr>
          <a:xfrm>
            <a:off x="1524353" y="176032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620662"/>
            <a:ext cx="3140616" cy="29035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581189" y="5544645"/>
            <a:ext cx="3028952" cy="799311"/>
            <a:chOff x="4977763" y="4912139"/>
            <a:chExt cx="3028952" cy="799311"/>
          </a:xfrm>
        </p:grpSpPr>
        <p:sp>
          <p:nvSpPr>
            <p:cNvPr id="16" name="文本占位符 56"/>
            <p:cNvSpPr txBox="1"/>
            <p:nvPr/>
          </p:nvSpPr>
          <p:spPr>
            <a:xfrm>
              <a:off x="5530014" y="4912139"/>
              <a:ext cx="1924047" cy="353120"/>
            </a:xfrm>
            <a:custGeom>
              <a:avLst/>
              <a:gdLst>
                <a:gd name="connsiteX0" fmla="*/ 0 w 1747925"/>
                <a:gd name="connsiteY0" fmla="*/ 176559 h 353120"/>
                <a:gd name="connsiteX1" fmla="*/ 0 w 1747925"/>
                <a:gd name="connsiteY1" fmla="*/ 176560 h 353120"/>
                <a:gd name="connsiteX2" fmla="*/ 0 w 1747925"/>
                <a:gd name="connsiteY2" fmla="*/ 176560 h 353120"/>
                <a:gd name="connsiteX3" fmla="*/ 176560 w 1747925"/>
                <a:gd name="connsiteY3" fmla="*/ 0 h 353120"/>
                <a:gd name="connsiteX4" fmla="*/ 1571365 w 1747925"/>
                <a:gd name="connsiteY4" fmla="*/ 0 h 353120"/>
                <a:gd name="connsiteX5" fmla="*/ 1747925 w 1747925"/>
                <a:gd name="connsiteY5" fmla="*/ 176560 h 353120"/>
                <a:gd name="connsiteX6" fmla="*/ 1747924 w 1747925"/>
                <a:gd name="connsiteY6" fmla="*/ 176560 h 353120"/>
                <a:gd name="connsiteX7" fmla="*/ 1571364 w 1747925"/>
                <a:gd name="connsiteY7" fmla="*/ 353120 h 353120"/>
                <a:gd name="connsiteX8" fmla="*/ 176560 w 1747925"/>
                <a:gd name="connsiteY8" fmla="*/ 353119 h 353120"/>
                <a:gd name="connsiteX9" fmla="*/ 13875 w 1747925"/>
                <a:gd name="connsiteY9" fmla="*/ 245284 h 353120"/>
                <a:gd name="connsiteX10" fmla="*/ 0 w 1747925"/>
                <a:gd name="connsiteY10" fmla="*/ 176560 h 353120"/>
                <a:gd name="connsiteX11" fmla="*/ 13875 w 1747925"/>
                <a:gd name="connsiteY11" fmla="*/ 107835 h 353120"/>
                <a:gd name="connsiteX12" fmla="*/ 176560 w 1747925"/>
                <a:gd name="connsiteY12" fmla="*/ 0 h 3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7925" h="353120">
                  <a:moveTo>
                    <a:pt x="0" y="176559"/>
                  </a:moveTo>
                  <a:lnTo>
                    <a:pt x="0" y="176560"/>
                  </a:lnTo>
                  <a:lnTo>
                    <a:pt x="0" y="176560"/>
                  </a:lnTo>
                  <a:close/>
                  <a:moveTo>
                    <a:pt x="176560" y="0"/>
                  </a:moveTo>
                  <a:lnTo>
                    <a:pt x="1571365" y="0"/>
                  </a:lnTo>
                  <a:cubicBezTo>
                    <a:pt x="1668876" y="0"/>
                    <a:pt x="1747925" y="79049"/>
                    <a:pt x="1747925" y="176560"/>
                  </a:cubicBezTo>
                  <a:lnTo>
                    <a:pt x="1747924" y="176560"/>
                  </a:lnTo>
                  <a:cubicBezTo>
                    <a:pt x="1747924" y="274071"/>
                    <a:pt x="1668875" y="353120"/>
                    <a:pt x="1571364" y="353120"/>
                  </a:cubicBezTo>
                  <a:lnTo>
                    <a:pt x="176560" y="353119"/>
                  </a:lnTo>
                  <a:cubicBezTo>
                    <a:pt x="103427" y="353119"/>
                    <a:pt x="40679" y="308654"/>
                    <a:pt x="13875" y="245284"/>
                  </a:cubicBezTo>
                  <a:lnTo>
                    <a:pt x="0" y="176560"/>
                  </a:lnTo>
                  <a:lnTo>
                    <a:pt x="13875" y="107835"/>
                  </a:lnTo>
                  <a:cubicBezTo>
                    <a:pt x="40679" y="44465"/>
                    <a:pt x="103427" y="0"/>
                    <a:pt x="176560" y="0"/>
                  </a:cubicBezTo>
                  <a:close/>
                </a:path>
              </a:pathLst>
            </a:custGeom>
            <a:solidFill>
              <a:srgbClr val="1A78C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汇报人：邱子豪</a:t>
              </a:r>
            </a:p>
          </p:txBody>
        </p:sp>
        <p:sp>
          <p:nvSpPr>
            <p:cNvPr id="17" name="文本占位符 13"/>
            <p:cNvSpPr txBox="1"/>
            <p:nvPr/>
          </p:nvSpPr>
          <p:spPr>
            <a:xfrm>
              <a:off x="4977763" y="5415179"/>
              <a:ext cx="3028952" cy="2962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2023 / 11</a:t>
              </a:r>
              <a:r>
                <a:rPr lang="zh-CN" altLang="en-US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/ 1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752B6D0-4E59-6612-7200-47B10765B933}"/>
              </a:ext>
            </a:extLst>
          </p:cNvPr>
          <p:cNvSpPr txBox="1"/>
          <p:nvPr/>
        </p:nvSpPr>
        <p:spPr>
          <a:xfrm>
            <a:off x="2352166" y="4452988"/>
            <a:ext cx="983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Zeqi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Hewu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Yikun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Qian Wu,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Yangtao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Deng, Jun Liu,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Yuanjie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Jianping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  <a:p>
            <a:pPr algn="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</a:t>
            </a:r>
            <a:r>
              <a:rPr lang="e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INFOCOM 2023 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TSM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5FEADC8-977C-7B75-2AF7-5A00C986E9AB}"/>
              </a:ext>
            </a:extLst>
          </p:cNvPr>
          <p:cNvSpPr/>
          <p:nvPr/>
        </p:nvSpPr>
        <p:spPr>
          <a:xfrm>
            <a:off x="6089650" y="1582419"/>
            <a:ext cx="5162771" cy="786450"/>
          </a:xfrm>
          <a:prstGeom prst="roundRect">
            <a:avLst/>
          </a:prstGeom>
          <a:solidFill>
            <a:srgbClr val="664F90"/>
          </a:solidFill>
          <a:ln w="38100">
            <a:solidFill>
              <a:srgbClr val="664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664F90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4B94322-49AD-040E-296C-B5DEC94CC7DE}"/>
              </a:ext>
            </a:extLst>
          </p:cNvPr>
          <p:cNvSpPr/>
          <p:nvPr/>
        </p:nvSpPr>
        <p:spPr>
          <a:xfrm>
            <a:off x="929104" y="1789588"/>
            <a:ext cx="5162771" cy="579284"/>
          </a:xfrm>
          <a:prstGeom prst="roundRect">
            <a:avLst/>
          </a:prstGeom>
          <a:noFill/>
          <a:ln w="38100">
            <a:solidFill>
              <a:srgbClr val="664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664F90"/>
                </a:solidFill>
              </a:rPr>
              <a:t>网络拓扑稳定化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AC7FE05-F781-7082-A507-D2F95122D28C}"/>
              </a:ext>
            </a:extLst>
          </p:cNvPr>
          <p:cNvSpPr/>
          <p:nvPr/>
        </p:nvSpPr>
        <p:spPr>
          <a:xfrm>
            <a:off x="6100126" y="1582416"/>
            <a:ext cx="5162771" cy="786453"/>
          </a:xfrm>
          <a:prstGeom prst="roundRect">
            <a:avLst/>
          </a:prstGeom>
          <a:noFill/>
          <a:ln w="38100">
            <a:solidFill>
              <a:srgbClr val="664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</a:rPr>
              <a:t>流量需求重分解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4163C0B-D334-F4F7-6848-B10D2E76F9F6}"/>
              </a:ext>
            </a:extLst>
          </p:cNvPr>
          <p:cNvSpPr/>
          <p:nvPr/>
        </p:nvSpPr>
        <p:spPr>
          <a:xfrm>
            <a:off x="929103" y="2367069"/>
            <a:ext cx="10333793" cy="3995761"/>
          </a:xfrm>
          <a:prstGeom prst="roundRect">
            <a:avLst>
              <a:gd name="adj" fmla="val 2798"/>
            </a:avLst>
          </a:prstGeom>
          <a:noFill/>
          <a:ln w="38100">
            <a:solidFill>
              <a:srgbClr val="664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664F9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F82B8-CB0C-65CF-979D-C46BAAADC2DB}"/>
              </a:ext>
            </a:extLst>
          </p:cNvPr>
          <p:cNvSpPr txBox="1"/>
          <p:nvPr/>
        </p:nvSpPr>
        <p:spPr>
          <a:xfrm>
            <a:off x="929102" y="1067433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TSM</a:t>
            </a:r>
            <a:r>
              <a:rPr kumimoji="1" lang="zh-CN" altLang="en-US" sz="2000" dirty="0"/>
              <a:t>原理：从稳定的逻辑视角看待动态的物理拓扑</a:t>
            </a:r>
            <a:endParaRPr kumimoji="1"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893ECE-A570-D4DC-207C-47EEB747C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914" y="2576038"/>
            <a:ext cx="6335486" cy="25434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9316B4-8485-4BFD-D2E8-9D168724E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914" y="5219443"/>
            <a:ext cx="6283476" cy="1043424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6A79CF2-95D6-1B84-B5BC-7CFF51A89D61}"/>
              </a:ext>
            </a:extLst>
          </p:cNvPr>
          <p:cNvCxnSpPr>
            <a:cxnSpLocks/>
          </p:cNvCxnSpPr>
          <p:nvPr/>
        </p:nvCxnSpPr>
        <p:spPr>
          <a:xfrm flipV="1">
            <a:off x="1182914" y="5119481"/>
            <a:ext cx="9746343" cy="40123"/>
          </a:xfrm>
          <a:prstGeom prst="line">
            <a:avLst/>
          </a:prstGeom>
          <a:ln w="38100">
            <a:solidFill>
              <a:srgbClr val="3963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35DAF7-6C65-6948-8A1D-67BFE062FAE5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4F2085-BA4F-F012-C0D2-0AE7997A7373}"/>
              </a:ext>
            </a:extLst>
          </p:cNvPr>
          <p:cNvSpPr txBox="1"/>
          <p:nvPr/>
        </p:nvSpPr>
        <p:spPr>
          <a:xfrm>
            <a:off x="7208417" y="5599530"/>
            <a:ext cx="3858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卫星故障 </a:t>
            </a:r>
            <a:r>
              <a:rPr kumimoji="1" lang="en-US" altLang="zh-CN" sz="2000" dirty="0"/>
              <a:t>➡️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ISL</a:t>
            </a:r>
            <a:r>
              <a:rPr kumimoji="1" lang="zh-CN" altLang="en-US" sz="2000" dirty="0"/>
              <a:t>中断 </a:t>
            </a:r>
            <a:r>
              <a:rPr kumimoji="1" lang="en-US" altLang="zh-CN" sz="2000" dirty="0"/>
              <a:t>➡️</a:t>
            </a:r>
            <a:r>
              <a:rPr kumimoji="1" lang="zh-CN" altLang="en-US" sz="2000" dirty="0"/>
              <a:t> 占据容量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3189C9-F56E-142D-8A3B-3EBC259E9125}"/>
              </a:ext>
            </a:extLst>
          </p:cNvPr>
          <p:cNvSpPr txBox="1"/>
          <p:nvPr/>
        </p:nvSpPr>
        <p:spPr>
          <a:xfrm>
            <a:off x="7700538" y="2728512"/>
            <a:ext cx="28745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根据</a:t>
            </a:r>
            <a:r>
              <a:rPr kumimoji="1" lang="en-US" altLang="zh-CN" dirty="0"/>
              <a:t>GSL</a:t>
            </a:r>
            <a:r>
              <a:rPr kumimoji="1" lang="zh-CN" altLang="en-US" dirty="0"/>
              <a:t>周期性断链的时间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⬇️</a:t>
            </a:r>
          </a:p>
          <a:p>
            <a:pPr algn="ctr"/>
            <a:r>
              <a:rPr kumimoji="1" lang="zh-CN" altLang="en-US" dirty="0"/>
              <a:t>划分流量需求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⬇️</a:t>
            </a:r>
          </a:p>
          <a:p>
            <a:pPr algn="ctr"/>
            <a:r>
              <a:rPr kumimoji="1" lang="zh-CN" altLang="en-US" dirty="0"/>
              <a:t>寻找逻辑上的新起止地址</a:t>
            </a:r>
          </a:p>
        </p:txBody>
      </p:sp>
    </p:spTree>
    <p:extLst>
      <p:ext uri="{BB962C8B-B14F-4D97-AF65-F5344CB8AC3E}">
        <p14:creationId xmlns:p14="http://schemas.microsoft.com/office/powerpoint/2010/main" val="293504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CEE3550-6F79-C2C7-D950-BA900374A8F7}"/>
              </a:ext>
            </a:extLst>
          </p:cNvPr>
          <p:cNvCxnSpPr>
            <a:cxnSpLocks/>
          </p:cNvCxnSpPr>
          <p:nvPr/>
        </p:nvCxnSpPr>
        <p:spPr>
          <a:xfrm>
            <a:off x="8377861" y="3914503"/>
            <a:ext cx="2723823" cy="0"/>
          </a:xfrm>
          <a:prstGeom prst="line">
            <a:avLst/>
          </a:prstGeom>
          <a:ln w="38100">
            <a:solidFill>
              <a:srgbClr val="3963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TSM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F82B8-CB0C-65CF-979D-C46BAAADC2DB}"/>
              </a:ext>
            </a:extLst>
          </p:cNvPr>
          <p:cNvSpPr txBox="1"/>
          <p:nvPr/>
        </p:nvSpPr>
        <p:spPr>
          <a:xfrm>
            <a:off x="3328126" y="106062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TSM</a:t>
            </a:r>
            <a:r>
              <a:rPr kumimoji="1" lang="zh-CN" altLang="en-US" sz="2400" dirty="0"/>
              <a:t>整体效果</a:t>
            </a:r>
            <a:endParaRPr kumimoji="1"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C4CD31-2792-14B7-D6B3-BEB3D87209EA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27EBBE-E143-4F10-0317-84D5EA5FDC27}"/>
              </a:ext>
            </a:extLst>
          </p:cNvPr>
          <p:cNvSpPr txBox="1"/>
          <p:nvPr/>
        </p:nvSpPr>
        <p:spPr>
          <a:xfrm>
            <a:off x="8571392" y="1060620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TSM</a:t>
            </a:r>
            <a:r>
              <a:rPr kumimoji="1" lang="zh-CN" altLang="en-US" sz="2400" dirty="0"/>
              <a:t>带来的问题</a:t>
            </a:r>
            <a:endParaRPr kumimoji="1"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E9C4C9-355A-974A-9596-A2A476F11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565149"/>
            <a:ext cx="7334719" cy="47669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2F71A5-71EF-0D7F-F090-A3C54E1B99D0}"/>
              </a:ext>
            </a:extLst>
          </p:cNvPr>
          <p:cNvSpPr txBox="1"/>
          <p:nvPr/>
        </p:nvSpPr>
        <p:spPr>
          <a:xfrm>
            <a:off x="8377861" y="49548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不可预测故障的</a:t>
            </a:r>
            <a:r>
              <a:rPr kumimoji="1" lang="zh-CN" altLang="en-US" b="1" dirty="0">
                <a:solidFill>
                  <a:srgbClr val="39639A"/>
                </a:solidFill>
              </a:rPr>
              <a:t>没有解决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D7C4DF8-940A-98E9-98C8-0B36738737AE}"/>
              </a:ext>
            </a:extLst>
          </p:cNvPr>
          <p:cNvGrpSpPr/>
          <p:nvPr/>
        </p:nvGrpSpPr>
        <p:grpSpPr>
          <a:xfrm>
            <a:off x="8724111" y="2058233"/>
            <a:ext cx="2031325" cy="827566"/>
            <a:chOff x="8352962" y="2335272"/>
            <a:chExt cx="2031325" cy="8275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8B363A4-334B-C204-B381-BA9770CC7FC5}"/>
                </a:ext>
              </a:extLst>
            </p:cNvPr>
            <p:cNvSpPr txBox="1"/>
            <p:nvPr/>
          </p:nvSpPr>
          <p:spPr>
            <a:xfrm>
              <a:off x="8352962" y="233527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流量需求数量</a:t>
              </a:r>
              <a:r>
                <a:rPr kumimoji="1" lang="zh-CN" altLang="en-US" b="1" dirty="0">
                  <a:solidFill>
                    <a:srgbClr val="39639A"/>
                  </a:solidFill>
                </a:rPr>
                <a:t>增加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EDD5AA6-D0BF-05C2-CD57-C868C0FCC6A9}"/>
                </a:ext>
              </a:extLst>
            </p:cNvPr>
            <p:cNvSpPr txBox="1"/>
            <p:nvPr/>
          </p:nvSpPr>
          <p:spPr>
            <a:xfrm>
              <a:off x="8352962" y="279350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网络拓扑结构</a:t>
              </a:r>
              <a:r>
                <a:rPr kumimoji="1" lang="zh-CN" altLang="en-US" b="1" dirty="0">
                  <a:solidFill>
                    <a:srgbClr val="39639A"/>
                  </a:solidFill>
                </a:rPr>
                <a:t>复杂</a:t>
              </a:r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9515DED-D1C1-833D-684F-84D70115F618}"/>
              </a:ext>
            </a:extLst>
          </p:cNvPr>
          <p:cNvSpPr/>
          <p:nvPr/>
        </p:nvSpPr>
        <p:spPr>
          <a:xfrm>
            <a:off x="9105498" y="3261155"/>
            <a:ext cx="1274781" cy="1306695"/>
          </a:xfrm>
          <a:prstGeom prst="roundRect">
            <a:avLst>
              <a:gd name="adj" fmla="val 11237"/>
            </a:avLst>
          </a:prstGeom>
          <a:solidFill>
            <a:srgbClr val="664F9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664F9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1D499B-FE8E-B055-FFF7-6CDA56E44886}"/>
              </a:ext>
            </a:extLst>
          </p:cNvPr>
          <p:cNvSpPr txBox="1"/>
          <p:nvPr/>
        </p:nvSpPr>
        <p:spPr>
          <a:xfrm>
            <a:off x="9243392" y="408063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</a:rPr>
              <a:t>号策略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EBB784D-231B-B0EB-5FEB-44F489472D04}"/>
              </a:ext>
            </a:extLst>
          </p:cNvPr>
          <p:cNvSpPr/>
          <p:nvPr/>
        </p:nvSpPr>
        <p:spPr>
          <a:xfrm>
            <a:off x="8352962" y="1710144"/>
            <a:ext cx="2773624" cy="3991407"/>
          </a:xfrm>
          <a:prstGeom prst="roundRect">
            <a:avLst>
              <a:gd name="adj" fmla="val 2798"/>
            </a:avLst>
          </a:prstGeom>
          <a:noFill/>
          <a:ln w="38100">
            <a:solidFill>
              <a:srgbClr val="3963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664F9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7046EC-69EF-F693-727A-795EE03BAF08}"/>
              </a:ext>
            </a:extLst>
          </p:cNvPr>
          <p:cNvSpPr txBox="1"/>
          <p:nvPr/>
        </p:nvSpPr>
        <p:spPr>
          <a:xfrm>
            <a:off x="9217624" y="34733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0</a:t>
            </a:r>
            <a:r>
              <a:rPr kumimoji="1" lang="zh-CN" altLang="en-US" dirty="0">
                <a:solidFill>
                  <a:schemeClr val="bg1"/>
                </a:solidFill>
              </a:rPr>
              <a:t>号策略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B363B87-E721-8EB7-FFA5-17C8063A18D1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9739774" y="2885799"/>
            <a:ext cx="3115" cy="375356"/>
          </a:xfrm>
          <a:prstGeom prst="straightConnector1">
            <a:avLst/>
          </a:prstGeom>
          <a:ln w="635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6A0CA37-FE91-56C5-B923-E742FFCC3CC9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9739773" y="4567850"/>
            <a:ext cx="3116" cy="386976"/>
          </a:xfrm>
          <a:prstGeom prst="straightConnector1">
            <a:avLst/>
          </a:prstGeom>
          <a:ln w="635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359BF80D-1934-ED50-2949-0C090E536FA2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9105498" y="3914503"/>
            <a:ext cx="1274781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—AHRR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C4CD31-2792-14B7-D6B3-BEB3D87209EA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6B76B-5E5E-3131-73CA-9EBEBC47DA85}"/>
              </a:ext>
            </a:extLst>
          </p:cNvPr>
          <p:cNvSpPr txBox="1"/>
          <p:nvPr/>
        </p:nvSpPr>
        <p:spPr>
          <a:xfrm>
            <a:off x="3577751" y="951921"/>
            <a:ext cx="564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路由基础策略（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号策略）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sz="2400" dirty="0">
                <a:solidFill>
                  <a:srgbClr val="664F9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规模过大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4908B9-5542-E776-5FDA-06C281EEC331}"/>
              </a:ext>
            </a:extLst>
          </p:cNvPr>
          <p:cNvSpPr txBox="1"/>
          <p:nvPr/>
        </p:nvSpPr>
        <p:spPr>
          <a:xfrm>
            <a:off x="8242142" y="188356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3963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需求融合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425416-B0C0-4423-346B-D858C1C12E0B}"/>
              </a:ext>
            </a:extLst>
          </p:cNvPr>
          <p:cNvGrpSpPr/>
          <p:nvPr/>
        </p:nvGrpSpPr>
        <p:grpSpPr>
          <a:xfrm>
            <a:off x="991921" y="1885316"/>
            <a:ext cx="4916731" cy="2818549"/>
            <a:chOff x="232015" y="2152288"/>
            <a:chExt cx="4916731" cy="281854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3581FF3-25EA-0548-163F-CE2F559F9352}"/>
                </a:ext>
              </a:extLst>
            </p:cNvPr>
            <p:cNvSpPr txBox="1"/>
            <p:nvPr/>
          </p:nvSpPr>
          <p:spPr>
            <a:xfrm>
              <a:off x="2014795" y="215228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39639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路经过滤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7A51BF-D89A-6E05-6329-C73BC7141406}"/>
                </a:ext>
              </a:extLst>
            </p:cNvPr>
            <p:cNvSpPr txBox="1"/>
            <p:nvPr/>
          </p:nvSpPr>
          <p:spPr>
            <a:xfrm>
              <a:off x="232015" y="2724068"/>
              <a:ext cx="491673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/>
                <a:t>需求：</a:t>
              </a:r>
              <a:r>
                <a:rPr kumimoji="1" lang="en-US" altLang="zh-CN" sz="2000" dirty="0"/>
                <a:t>f</a:t>
              </a:r>
              <a:r>
                <a:rPr kumimoji="1" lang="en-US" altLang="zh-CN" sz="2000" baseline="-25000" dirty="0"/>
                <a:t>ab</a:t>
              </a:r>
            </a:p>
            <a:p>
              <a:endParaRPr kumimoji="1" lang="en-US" altLang="zh-CN" sz="2000" dirty="0"/>
            </a:p>
            <a:p>
              <a:r>
                <a:rPr kumimoji="1" lang="zh-CN" altLang="en-US" sz="2000" dirty="0"/>
                <a:t>目的：判断（</a:t>
              </a:r>
              <a:r>
                <a:rPr kumimoji="1" lang="en-US" altLang="zh-CN" sz="2000" dirty="0" err="1"/>
                <a:t>i</a:t>
              </a:r>
              <a:r>
                <a:rPr kumimoji="1" lang="zh-CN" altLang="en-US" sz="2000" dirty="0"/>
                <a:t>，</a:t>
              </a:r>
              <a:r>
                <a:rPr kumimoji="1" lang="en-US" altLang="zh-CN" sz="2000" dirty="0"/>
                <a:t>j</a:t>
              </a:r>
              <a:r>
                <a:rPr kumimoji="1" lang="zh-CN" altLang="en-US" sz="2000" dirty="0"/>
                <a:t>）是否合适传输当前流量</a:t>
              </a:r>
              <a:endParaRPr kumimoji="1" lang="en-US" altLang="zh-CN" sz="2000" dirty="0"/>
            </a:p>
            <a:p>
              <a:endParaRPr kumimoji="1" lang="en-US" altLang="zh-CN" sz="2000" dirty="0"/>
            </a:p>
            <a:p>
              <a:r>
                <a:rPr kumimoji="1" lang="zh-CN" altLang="en-US" sz="2000" dirty="0"/>
                <a:t>方式：计算</a:t>
              </a:r>
              <a:r>
                <a:rPr kumimoji="1" lang="en-US" altLang="zh-CN" sz="2000" dirty="0"/>
                <a:t>a-</a:t>
              </a:r>
              <a:r>
                <a:rPr kumimoji="1" lang="en-US" altLang="zh-CN" sz="2000" dirty="0" err="1"/>
                <a:t>i</a:t>
              </a:r>
              <a:r>
                <a:rPr kumimoji="1" lang="zh-CN" altLang="en-US" sz="2000" dirty="0"/>
                <a:t>，</a:t>
              </a:r>
              <a:r>
                <a:rPr kumimoji="1" lang="en-US" altLang="zh-CN" sz="2000" dirty="0" err="1"/>
                <a:t>i</a:t>
              </a:r>
              <a:r>
                <a:rPr kumimoji="1" lang="en-US" altLang="zh-CN" sz="2000" dirty="0"/>
                <a:t>-j</a:t>
              </a:r>
              <a:r>
                <a:rPr kumimoji="1" lang="zh-CN" altLang="en-US" sz="2000" dirty="0"/>
                <a:t>，</a:t>
              </a:r>
              <a:r>
                <a:rPr kumimoji="1" lang="en-US" altLang="zh-CN" sz="2000" dirty="0"/>
                <a:t>j-b</a:t>
              </a:r>
              <a:r>
                <a:rPr kumimoji="1" lang="zh-CN" altLang="en-US" sz="2000" dirty="0"/>
                <a:t>的大圆弧距离</a:t>
              </a:r>
              <a:endParaRPr kumimoji="1" lang="en-US" altLang="zh-CN" sz="2000" dirty="0"/>
            </a:p>
            <a:p>
              <a:endParaRPr kumimoji="1" lang="en-US" altLang="zh-CN" sz="2000" dirty="0"/>
            </a:p>
            <a:p>
              <a:r>
                <a:rPr kumimoji="1" lang="zh-CN" altLang="en-US" sz="2000" dirty="0"/>
                <a:t>标准：延迟约束</a:t>
              </a:r>
              <a:endParaRPr kumimoji="1" lang="en-US" altLang="zh-CN" sz="2000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96BEB16-F2E8-3A23-B632-B30B49AC8D90}"/>
              </a:ext>
            </a:extLst>
          </p:cNvPr>
          <p:cNvSpPr txBox="1"/>
          <p:nvPr/>
        </p:nvSpPr>
        <p:spPr>
          <a:xfrm>
            <a:off x="6917741" y="2457096"/>
            <a:ext cx="30059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需求：</a:t>
            </a:r>
            <a:r>
              <a:rPr kumimoji="1" lang="en-US" altLang="zh-CN" sz="2000" dirty="0"/>
              <a:t>f</a:t>
            </a:r>
            <a:r>
              <a:rPr kumimoji="1" lang="en-US" altLang="zh-CN" sz="2000" baseline="-25000" dirty="0"/>
              <a:t>ab</a:t>
            </a:r>
            <a:r>
              <a:rPr kumimoji="1" lang="en-US" altLang="zh-CN" sz="2000" baseline="30000" dirty="0"/>
              <a:t>1</a:t>
            </a:r>
            <a:r>
              <a:rPr kumimoji="1" lang="zh-CN" altLang="en-US" sz="2000" baseline="30000" dirty="0"/>
              <a:t> </a:t>
            </a:r>
            <a:r>
              <a:rPr kumimoji="1" lang="zh-CN" altLang="en-US" sz="2000" dirty="0"/>
              <a:t>与 </a:t>
            </a:r>
            <a:r>
              <a:rPr kumimoji="1" lang="zh-CN" altLang="en-US" sz="2000" baseline="30000" dirty="0"/>
              <a:t> </a:t>
            </a:r>
            <a:r>
              <a:rPr kumimoji="1" lang="en-US" altLang="zh-CN" sz="2000" dirty="0"/>
              <a:t>f</a:t>
            </a:r>
            <a:r>
              <a:rPr kumimoji="1" lang="en-US" altLang="zh-CN" sz="2000" baseline="-25000" dirty="0"/>
              <a:t>ab</a:t>
            </a:r>
            <a:r>
              <a:rPr kumimoji="1" lang="en-US" altLang="zh-CN" sz="2000" baseline="30000" dirty="0"/>
              <a:t>2</a:t>
            </a:r>
            <a:endParaRPr kumimoji="1" lang="en-US" altLang="zh-CN" sz="2000" baseline="-25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条件：相同起点与终点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方式：多个流量需求的和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标准：链路容量</a:t>
            </a:r>
            <a:endParaRPr kumimoji="1" lang="en-US" altLang="zh-CN" sz="2000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9D20A79-0071-3C65-65CB-202FC7DC2FC2}"/>
              </a:ext>
            </a:extLst>
          </p:cNvPr>
          <p:cNvSpPr/>
          <p:nvPr/>
        </p:nvSpPr>
        <p:spPr>
          <a:xfrm>
            <a:off x="851338" y="1710145"/>
            <a:ext cx="5057314" cy="4191017"/>
          </a:xfrm>
          <a:prstGeom prst="roundRect">
            <a:avLst>
              <a:gd name="adj" fmla="val 2798"/>
            </a:avLst>
          </a:prstGeom>
          <a:noFill/>
          <a:ln w="38100">
            <a:solidFill>
              <a:srgbClr val="3963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664F90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13DB400-76F6-FEF7-2E95-651E9EB530AD}"/>
              </a:ext>
            </a:extLst>
          </p:cNvPr>
          <p:cNvSpPr/>
          <p:nvPr/>
        </p:nvSpPr>
        <p:spPr>
          <a:xfrm>
            <a:off x="6675120" y="1710145"/>
            <a:ext cx="4451466" cy="4191016"/>
          </a:xfrm>
          <a:prstGeom prst="roundRect">
            <a:avLst>
              <a:gd name="adj" fmla="val 2798"/>
            </a:avLst>
          </a:prstGeom>
          <a:noFill/>
          <a:ln w="38100">
            <a:solidFill>
              <a:srgbClr val="3963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664F9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457CE2-5439-A270-F086-95B9787684BF}"/>
              </a:ext>
            </a:extLst>
          </p:cNvPr>
          <p:cNvSpPr txBox="1"/>
          <p:nvPr/>
        </p:nvSpPr>
        <p:spPr>
          <a:xfrm>
            <a:off x="2749053" y="518755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664F9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不绕路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0B5F09-0A82-EEEB-4340-BD6D634BA7A8}"/>
              </a:ext>
            </a:extLst>
          </p:cNvPr>
          <p:cNvSpPr txBox="1"/>
          <p:nvPr/>
        </p:nvSpPr>
        <p:spPr>
          <a:xfrm>
            <a:off x="8535208" y="5187550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664F9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solidFill>
                  <a:srgbClr val="664F9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kumimoji="1" lang="en-US" altLang="zh-CN" sz="2800" baseline="30000" dirty="0">
                <a:solidFill>
                  <a:srgbClr val="664F9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2800" baseline="30000" dirty="0">
              <a:solidFill>
                <a:srgbClr val="664F9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6818ACA-74D8-715E-521C-BFDFD1DE66F2}"/>
              </a:ext>
            </a:extLst>
          </p:cNvPr>
          <p:cNvCxnSpPr>
            <a:cxnSpLocks/>
          </p:cNvCxnSpPr>
          <p:nvPr/>
        </p:nvCxnSpPr>
        <p:spPr>
          <a:xfrm>
            <a:off x="851338" y="4997159"/>
            <a:ext cx="5057314" cy="0"/>
          </a:xfrm>
          <a:prstGeom prst="line">
            <a:avLst/>
          </a:prstGeom>
          <a:ln w="38100">
            <a:solidFill>
              <a:srgbClr val="3963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B9AF1F0E-391C-7F8B-1481-26C25AB83801}"/>
              </a:ext>
            </a:extLst>
          </p:cNvPr>
          <p:cNvCxnSpPr>
            <a:cxnSpLocks/>
          </p:cNvCxnSpPr>
          <p:nvPr/>
        </p:nvCxnSpPr>
        <p:spPr>
          <a:xfrm>
            <a:off x="6695191" y="4997159"/>
            <a:ext cx="4431395" cy="0"/>
          </a:xfrm>
          <a:prstGeom prst="line">
            <a:avLst/>
          </a:prstGeom>
          <a:ln w="38100">
            <a:solidFill>
              <a:srgbClr val="3963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—AHRR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C4CD31-2792-14B7-D6B3-BEB3D87209EA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6B76B-5E5E-3131-73CA-9EBEBC47DA85}"/>
              </a:ext>
            </a:extLst>
          </p:cNvPr>
          <p:cNvSpPr txBox="1"/>
          <p:nvPr/>
        </p:nvSpPr>
        <p:spPr>
          <a:xfrm>
            <a:off x="3269974" y="950676"/>
            <a:ext cx="626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路由保护策略（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号策略）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sz="2400" dirty="0">
                <a:solidFill>
                  <a:srgbClr val="664F9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不可预测故障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1D6E5-4462-E0CE-F58F-4D01DE01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22" y="1412341"/>
            <a:ext cx="10812853" cy="378449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6AE65FE-29A7-4C5A-2BAF-841F85220FD8}"/>
              </a:ext>
            </a:extLst>
          </p:cNvPr>
          <p:cNvSpPr txBox="1"/>
          <p:nvPr/>
        </p:nvSpPr>
        <p:spPr>
          <a:xfrm>
            <a:off x="3859712" y="5553521"/>
            <a:ext cx="445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  <a:r>
              <a:rPr kumimoji="1" lang="zh-CN" altLang="en-US" sz="2400" dirty="0">
                <a:solidFill>
                  <a:srgbClr val="664F9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：快速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且 </a:t>
            </a:r>
            <a:r>
              <a:rPr kumimoji="1" lang="zh-CN" altLang="en-US" sz="2400" dirty="0">
                <a:solidFill>
                  <a:srgbClr val="664F9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的接盘效果</a:t>
            </a:r>
          </a:p>
        </p:txBody>
      </p:sp>
    </p:spTree>
    <p:extLst>
      <p:ext uri="{BB962C8B-B14F-4D97-AF65-F5344CB8AC3E}">
        <p14:creationId xmlns:p14="http://schemas.microsoft.com/office/powerpoint/2010/main" val="429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整体逻辑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C4CD31-2792-14B7-D6B3-BEB3D87209EA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28A55EB-138E-9004-B15E-B097217AE0D5}"/>
              </a:ext>
            </a:extLst>
          </p:cNvPr>
          <p:cNvGrpSpPr/>
          <p:nvPr/>
        </p:nvGrpSpPr>
        <p:grpSpPr>
          <a:xfrm>
            <a:off x="1270398" y="1179649"/>
            <a:ext cx="9651203" cy="4989909"/>
            <a:chOff x="2206500" y="1179649"/>
            <a:chExt cx="9651203" cy="498990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3DA7531-1B6C-7E95-BF96-283DE0625A93}"/>
                </a:ext>
              </a:extLst>
            </p:cNvPr>
            <p:cNvGrpSpPr/>
            <p:nvPr/>
          </p:nvGrpSpPr>
          <p:grpSpPr>
            <a:xfrm>
              <a:off x="2625415" y="1443929"/>
              <a:ext cx="1533832" cy="1481217"/>
              <a:chOff x="1253613" y="1630681"/>
              <a:chExt cx="1533832" cy="1481217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389AE9-33FA-EEA5-9F9B-7AEEE213DEBE}"/>
                  </a:ext>
                </a:extLst>
              </p:cNvPr>
              <p:cNvSpPr txBox="1"/>
              <p:nvPr/>
            </p:nvSpPr>
            <p:spPr>
              <a:xfrm>
                <a:off x="1446042" y="2187614"/>
                <a:ext cx="12105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/>
                  <a:t>稳定拓扑</a:t>
                </a:r>
                <a:endParaRPr kumimoji="1" lang="en-US" altLang="zh-CN" sz="2000" dirty="0"/>
              </a:p>
              <a:p>
                <a:r>
                  <a:rPr kumimoji="1" lang="zh-CN" altLang="en-US" sz="2000" dirty="0"/>
                  <a:t>流量拆分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4AF786C0-D17E-DC0A-6644-9F510EC20890}"/>
                  </a:ext>
                </a:extLst>
              </p:cNvPr>
              <p:cNvSpPr/>
              <p:nvPr/>
            </p:nvSpPr>
            <p:spPr>
              <a:xfrm>
                <a:off x="1253613" y="1630681"/>
                <a:ext cx="1533832" cy="1481217"/>
              </a:xfrm>
              <a:prstGeom prst="roundRect">
                <a:avLst>
                  <a:gd name="adj" fmla="val 2798"/>
                </a:avLst>
              </a:prstGeom>
              <a:noFill/>
              <a:ln w="38100">
                <a:solidFill>
                  <a:srgbClr val="39639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2400" dirty="0">
                    <a:solidFill>
                      <a:srgbClr val="664F90"/>
                    </a:solidFill>
                  </a:rPr>
                  <a:t>TSM</a:t>
                </a:r>
                <a:endParaRPr kumimoji="1" lang="zh-CN" altLang="en-US" sz="2400" dirty="0">
                  <a:solidFill>
                    <a:srgbClr val="664F90"/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444C633-4972-9C3B-2D61-1DDE128E91D6}"/>
                </a:ext>
              </a:extLst>
            </p:cNvPr>
            <p:cNvGrpSpPr/>
            <p:nvPr/>
          </p:nvGrpSpPr>
          <p:grpSpPr>
            <a:xfrm>
              <a:off x="2206500" y="3581021"/>
              <a:ext cx="2371664" cy="2324256"/>
              <a:chOff x="6766129" y="1689054"/>
              <a:chExt cx="2371664" cy="2324256"/>
            </a:xfrm>
          </p:grpSpPr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085E0A5F-83E3-9456-8315-B4CC710920D3}"/>
                  </a:ext>
                </a:extLst>
              </p:cNvPr>
              <p:cNvSpPr/>
              <p:nvPr/>
            </p:nvSpPr>
            <p:spPr>
              <a:xfrm>
                <a:off x="6766129" y="1689054"/>
                <a:ext cx="2371664" cy="2324256"/>
              </a:xfrm>
              <a:prstGeom prst="roundRect">
                <a:avLst>
                  <a:gd name="adj" fmla="val 2798"/>
                </a:avLst>
              </a:prstGeom>
              <a:noFill/>
              <a:ln w="38100">
                <a:solidFill>
                  <a:srgbClr val="39639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zh-CN" altLang="en-US" sz="2400" dirty="0">
                    <a:solidFill>
                      <a:srgbClr val="664F90"/>
                    </a:solidFill>
                  </a:rPr>
                  <a:t>预计算路由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E854BB0-3C0D-B14B-60C1-22315907F1CA}"/>
                  </a:ext>
                </a:extLst>
              </p:cNvPr>
              <p:cNvSpPr txBox="1"/>
              <p:nvPr/>
            </p:nvSpPr>
            <p:spPr>
              <a:xfrm>
                <a:off x="7090186" y="2287243"/>
                <a:ext cx="1723549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dirty="0">
                    <a:effectLst/>
                    <a:latin typeface="NimbusMonL"/>
                  </a:rPr>
                  <a:t>流量融合</a:t>
                </a:r>
                <a:endParaRPr lang="en-US" altLang="zh-CN" sz="2000" dirty="0">
                  <a:effectLst/>
                  <a:latin typeface="NimbusMonL"/>
                </a:endParaRPr>
              </a:p>
              <a:p>
                <a:pPr algn="ctr"/>
                <a:r>
                  <a:rPr lang="zh-CN" altLang="en-US" sz="2000" dirty="0">
                    <a:latin typeface="NimbusMonL"/>
                  </a:rPr>
                  <a:t>过滤路径</a:t>
                </a:r>
                <a:endParaRPr lang="en-US" altLang="zh-CN" sz="2000" dirty="0">
                  <a:latin typeface="NimbusMonL"/>
                </a:endParaRPr>
              </a:p>
              <a:p>
                <a:pPr algn="ctr"/>
                <a:r>
                  <a:rPr lang="en" altLang="zh-CN" sz="2000" dirty="0" err="1">
                    <a:latin typeface="NimbusMonL"/>
                  </a:rPr>
                  <a:t>Geopy</a:t>
                </a:r>
                <a:endParaRPr lang="en-US" altLang="zh-CN" sz="2000" dirty="0">
                  <a:effectLst/>
                  <a:latin typeface="NimbusMonL"/>
                </a:endParaRPr>
              </a:p>
              <a:p>
                <a:pPr algn="ctr"/>
                <a:r>
                  <a:rPr lang="zh-CN" altLang="en-US" sz="2000" dirty="0">
                    <a:effectLst/>
                    <a:latin typeface="NimbusMonL"/>
                  </a:rPr>
                  <a:t>线性规划路由</a:t>
                </a:r>
                <a:endParaRPr lang="en" altLang="zh-CN" sz="2000" dirty="0"/>
              </a:p>
              <a:p>
                <a:pPr algn="ctr"/>
                <a:r>
                  <a:rPr lang="en" altLang="zh-CN" sz="2000" dirty="0" err="1">
                    <a:effectLst/>
                    <a:latin typeface="NimbusMonL"/>
                  </a:rPr>
                  <a:t>Gurobi</a:t>
                </a:r>
                <a:endParaRPr lang="en" altLang="zh-CN" sz="2000" dirty="0">
                  <a:effectLst/>
                  <a:latin typeface="NimbusMonL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9F8A77B-B9F8-D398-AEB0-A89788A55A3F}"/>
                </a:ext>
              </a:extLst>
            </p:cNvPr>
            <p:cNvGrpSpPr/>
            <p:nvPr/>
          </p:nvGrpSpPr>
          <p:grpSpPr>
            <a:xfrm>
              <a:off x="6605801" y="1696763"/>
              <a:ext cx="2371664" cy="1745317"/>
              <a:chOff x="6766129" y="1689054"/>
              <a:chExt cx="2371664" cy="1745317"/>
            </a:xfrm>
          </p:grpSpPr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3663DF65-548F-2A39-B148-E0E2F0F3F6A5}"/>
                  </a:ext>
                </a:extLst>
              </p:cNvPr>
              <p:cNvSpPr/>
              <p:nvPr/>
            </p:nvSpPr>
            <p:spPr>
              <a:xfrm>
                <a:off x="6766129" y="1689054"/>
                <a:ext cx="2371664" cy="1745317"/>
              </a:xfrm>
              <a:prstGeom prst="roundRect">
                <a:avLst>
                  <a:gd name="adj" fmla="val 2798"/>
                </a:avLst>
              </a:prstGeom>
              <a:noFill/>
              <a:ln w="38100">
                <a:solidFill>
                  <a:srgbClr val="39639A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zh-CN" altLang="en-US" sz="2400" dirty="0">
                    <a:solidFill>
                      <a:srgbClr val="664F90"/>
                    </a:solidFill>
                  </a:rPr>
                  <a:t>路由基础策略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058634F-1D91-852D-9C7F-28C483CC4292}"/>
                  </a:ext>
                </a:extLst>
              </p:cNvPr>
              <p:cNvSpPr txBox="1"/>
              <p:nvPr/>
            </p:nvSpPr>
            <p:spPr>
              <a:xfrm>
                <a:off x="7090186" y="2287243"/>
                <a:ext cx="180530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altLang="zh-CN" sz="2000" dirty="0">
                  <a:effectLst/>
                  <a:latin typeface="NimbusMonL"/>
                </a:endParaRPr>
              </a:p>
              <a:p>
                <a:pPr algn="ctr"/>
                <a:r>
                  <a:rPr lang="zh-CN" altLang="en" sz="2000" dirty="0"/>
                  <a:t>传输流量</a:t>
                </a:r>
                <a:endParaRPr lang="en-US" altLang="zh-CN" sz="2000" dirty="0"/>
              </a:p>
              <a:p>
                <a:pPr algn="ctr"/>
                <a:r>
                  <a:rPr lang="en-US" altLang="zh-CN" sz="2000" dirty="0"/>
                  <a:t>IPv6</a:t>
                </a:r>
                <a:r>
                  <a:rPr lang="zh-CN" altLang="en-US" sz="2000" dirty="0"/>
                  <a:t>扩展头：</a:t>
                </a:r>
                <a:r>
                  <a:rPr lang="en-US" altLang="zh-CN" sz="2000" dirty="0"/>
                  <a:t>0</a:t>
                </a:r>
                <a:endParaRPr lang="en" altLang="zh-CN" sz="2000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38D5317-A4BE-1874-5F82-75699A6CAC5D}"/>
                </a:ext>
              </a:extLst>
            </p:cNvPr>
            <p:cNvGrpSpPr/>
            <p:nvPr/>
          </p:nvGrpSpPr>
          <p:grpSpPr>
            <a:xfrm>
              <a:off x="6605801" y="4153079"/>
              <a:ext cx="2371664" cy="1744848"/>
              <a:chOff x="6766129" y="1689054"/>
              <a:chExt cx="2371664" cy="1744848"/>
            </a:xfrm>
          </p:grpSpPr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55AF19E1-4108-3906-70A4-B4DBE5DD6F39}"/>
                  </a:ext>
                </a:extLst>
              </p:cNvPr>
              <p:cNvSpPr/>
              <p:nvPr/>
            </p:nvSpPr>
            <p:spPr>
              <a:xfrm>
                <a:off x="6766129" y="1689054"/>
                <a:ext cx="2371664" cy="1744848"/>
              </a:xfrm>
              <a:prstGeom prst="roundRect">
                <a:avLst>
                  <a:gd name="adj" fmla="val 2798"/>
                </a:avLst>
              </a:prstGeom>
              <a:noFill/>
              <a:ln w="38100">
                <a:solidFill>
                  <a:srgbClr val="39639A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zh-CN" altLang="en-US" sz="2400" dirty="0">
                    <a:solidFill>
                      <a:srgbClr val="664F90"/>
                    </a:solidFill>
                  </a:rPr>
                  <a:t>路由保护策略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0D60BFC-BB44-FAAA-C869-F64EDA322FA7}"/>
                  </a:ext>
                </a:extLst>
              </p:cNvPr>
              <p:cNvSpPr txBox="1"/>
              <p:nvPr/>
            </p:nvSpPr>
            <p:spPr>
              <a:xfrm>
                <a:off x="7090186" y="2287243"/>
                <a:ext cx="180530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/>
                  <a:t>IPv6</a:t>
                </a:r>
                <a:r>
                  <a:rPr lang="zh-CN" altLang="en-US" sz="2000" dirty="0"/>
                  <a:t>扩展头：</a:t>
                </a:r>
                <a:r>
                  <a:rPr lang="en-US" altLang="zh-CN" sz="2000" dirty="0"/>
                  <a:t>1</a:t>
                </a:r>
                <a:endParaRPr lang="en-US" altLang="zh-CN" sz="2000" dirty="0">
                  <a:effectLst/>
                  <a:latin typeface="NimbusMonL"/>
                </a:endParaRPr>
              </a:p>
              <a:p>
                <a:pPr algn="ctr"/>
                <a:r>
                  <a:rPr lang="zh-CN" altLang="en-US" sz="2000" dirty="0">
                    <a:effectLst/>
                    <a:latin typeface="NimbusMonL"/>
                  </a:rPr>
                  <a:t>接盘</a:t>
                </a:r>
                <a:endParaRPr kumimoji="1" lang="en-US" altLang="zh-CN" sz="2000" dirty="0">
                  <a:effectLst/>
                  <a:latin typeface="NimbusMonL"/>
                </a:endParaRPr>
              </a:p>
              <a:p>
                <a:pPr algn="ctr"/>
                <a:r>
                  <a:rPr kumimoji="1" lang="en-US" altLang="zh-CN" sz="2000" dirty="0" err="1">
                    <a:latin typeface="NimbusMonL"/>
                  </a:rPr>
                  <a:t>Gurobi</a:t>
                </a:r>
                <a:r>
                  <a:rPr kumimoji="1" lang="zh-CN" altLang="en-US" sz="2000" dirty="0">
                    <a:latin typeface="NimbusMonL"/>
                  </a:rPr>
                  <a:t>重计算</a:t>
                </a:r>
                <a:endParaRPr kumimoji="1" lang="en-US" altLang="zh-CN" sz="2000" dirty="0">
                  <a:latin typeface="NimbusMonL"/>
                </a:endParaRPr>
              </a:p>
            </p:txBody>
          </p:sp>
        </p:grp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97465A0F-230B-1E02-2435-CAB76B015C4C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>
              <a:off x="7791633" y="3442080"/>
              <a:ext cx="0" cy="710999"/>
            </a:xfrm>
            <a:prstGeom prst="straightConnector1">
              <a:avLst/>
            </a:prstGeom>
            <a:ln w="63500">
              <a:solidFill>
                <a:srgbClr val="3963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D914C3-36AF-1E1A-859E-85C2809B25AF}"/>
                </a:ext>
              </a:extLst>
            </p:cNvPr>
            <p:cNvSpPr txBox="1"/>
            <p:nvPr/>
          </p:nvSpPr>
          <p:spPr>
            <a:xfrm>
              <a:off x="7915190" y="3591745"/>
              <a:ext cx="104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39639A"/>
                  </a:solidFill>
                </a:rPr>
                <a:t>F-burst</a:t>
              </a:r>
              <a:endParaRPr kumimoji="1" lang="zh-CN" altLang="en-US" sz="2000" b="1" dirty="0">
                <a:solidFill>
                  <a:srgbClr val="39639A"/>
                </a:solidFill>
              </a:endParaRPr>
            </a:p>
          </p:txBody>
        </p:sp>
        <p:cxnSp>
          <p:nvCxnSpPr>
            <p:cNvPr id="25" name="肘形连接符 24">
              <a:extLst>
                <a:ext uri="{FF2B5EF4-FFF2-40B4-BE49-F238E27FC236}">
                  <a16:creationId xmlns:a16="http://schemas.microsoft.com/office/drawing/2014/main" id="{B039B93E-991D-6D84-636F-C531F6BAB352}"/>
                </a:ext>
              </a:extLst>
            </p:cNvPr>
            <p:cNvCxnSpPr>
              <a:stCxn id="18" idx="3"/>
              <a:endCxn id="14" idx="3"/>
            </p:cNvCxnSpPr>
            <p:nvPr/>
          </p:nvCxnSpPr>
          <p:spPr>
            <a:xfrm flipV="1">
              <a:off x="8977465" y="2569422"/>
              <a:ext cx="12700" cy="2456081"/>
            </a:xfrm>
            <a:prstGeom prst="bentConnector3">
              <a:avLst>
                <a:gd name="adj1" fmla="val 4587094"/>
              </a:avLst>
            </a:prstGeom>
            <a:ln w="38100">
              <a:solidFill>
                <a:srgbClr val="3963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AEB8504-226E-52E4-AC52-A82A1063EEF7}"/>
                </a:ext>
              </a:extLst>
            </p:cNvPr>
            <p:cNvSpPr txBox="1"/>
            <p:nvPr/>
          </p:nvSpPr>
          <p:spPr>
            <a:xfrm>
              <a:off x="9101024" y="3163165"/>
              <a:ext cx="492443" cy="137473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39639A"/>
                  </a:solidFill>
                </a:rPr>
                <a:t>重计算完成</a:t>
              </a: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F3008AC6-998F-C32E-BE7F-F915FF3745FD}"/>
                </a:ext>
              </a:extLst>
            </p:cNvPr>
            <p:cNvSpPr/>
            <p:nvPr/>
          </p:nvSpPr>
          <p:spPr>
            <a:xfrm>
              <a:off x="5960188" y="1179649"/>
              <a:ext cx="3910003" cy="4989909"/>
            </a:xfrm>
            <a:prstGeom prst="roundRect">
              <a:avLst>
                <a:gd name="adj" fmla="val 2798"/>
              </a:avLst>
            </a:prstGeom>
            <a:noFill/>
            <a:ln w="38100">
              <a:solidFill>
                <a:srgbClr val="3963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2400" dirty="0">
                  <a:solidFill>
                    <a:srgbClr val="664F90"/>
                  </a:solidFill>
                </a:rPr>
                <a:t>AHRR</a:t>
              </a:r>
              <a:endParaRPr kumimoji="1" lang="zh-CN" altLang="en-US" sz="2400" dirty="0">
                <a:solidFill>
                  <a:srgbClr val="664F90"/>
                </a:solidFill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F73DBB8-2DE3-335F-E2AD-1F3BAA7289B5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>
              <a:off x="3392331" y="2925146"/>
              <a:ext cx="1" cy="655875"/>
            </a:xfrm>
            <a:prstGeom prst="straightConnector1">
              <a:avLst/>
            </a:prstGeom>
            <a:ln w="63500">
              <a:solidFill>
                <a:srgbClr val="3963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93F5AA0-3BA1-2E57-A5F1-1777B4199578}"/>
                </a:ext>
              </a:extLst>
            </p:cNvPr>
            <p:cNvCxnSpPr>
              <a:cxnSpLocks/>
            </p:cNvCxnSpPr>
            <p:nvPr/>
          </p:nvCxnSpPr>
          <p:spPr>
            <a:xfrm>
              <a:off x="4793226" y="4751268"/>
              <a:ext cx="1061883" cy="0"/>
            </a:xfrm>
            <a:prstGeom prst="straightConnector1">
              <a:avLst/>
            </a:prstGeom>
            <a:ln w="63500">
              <a:solidFill>
                <a:srgbClr val="3963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2B15E291-E8B5-B116-16D4-5413932269F3}"/>
                </a:ext>
              </a:extLst>
            </p:cNvPr>
            <p:cNvCxnSpPr>
              <a:cxnSpLocks/>
            </p:cNvCxnSpPr>
            <p:nvPr/>
          </p:nvCxnSpPr>
          <p:spPr>
            <a:xfrm>
              <a:off x="9870191" y="3454369"/>
              <a:ext cx="736788" cy="0"/>
            </a:xfrm>
            <a:prstGeom prst="straightConnector1">
              <a:avLst/>
            </a:prstGeom>
            <a:ln w="63500">
              <a:solidFill>
                <a:srgbClr val="3963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9B9FE9AA-B652-46F0-C4EA-CAFB68188C3B}"/>
                </a:ext>
              </a:extLst>
            </p:cNvPr>
            <p:cNvSpPr/>
            <p:nvPr/>
          </p:nvSpPr>
          <p:spPr>
            <a:xfrm>
              <a:off x="10594913" y="3175632"/>
              <a:ext cx="1262790" cy="498971"/>
            </a:xfrm>
            <a:prstGeom prst="roundRect">
              <a:avLst>
                <a:gd name="adj" fmla="val 20532"/>
              </a:avLst>
            </a:prstGeom>
            <a:noFill/>
            <a:ln w="38100">
              <a:solidFill>
                <a:srgbClr val="3963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2400" dirty="0">
                  <a:solidFill>
                    <a:srgbClr val="664F90"/>
                  </a:solidFill>
                </a:rPr>
                <a:t>完成</a:t>
              </a:r>
              <a:r>
                <a:rPr kumimoji="1" lang="en-US" altLang="zh-CN" sz="2400" dirty="0">
                  <a:solidFill>
                    <a:srgbClr val="664F90"/>
                  </a:solidFill>
                </a:rPr>
                <a:t>✅</a:t>
              </a:r>
              <a:endParaRPr kumimoji="1" lang="zh-CN" altLang="en-US" sz="2400" dirty="0">
                <a:solidFill>
                  <a:srgbClr val="664F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6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C4CD31-2792-14B7-D6B3-BEB3D87209EA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338159-C6E1-0C76-06CC-38F257599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074938"/>
            <a:ext cx="5283186" cy="26415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2E646A-AD62-59E7-6549-E3DE2BE1F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3716531"/>
            <a:ext cx="5283186" cy="27810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A3D68-D109-A965-D5CD-79966DB68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650" y="1024752"/>
            <a:ext cx="5283187" cy="26917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01FAA5-A482-2CA3-466E-449F2935F012}"/>
              </a:ext>
            </a:extLst>
          </p:cNvPr>
          <p:cNvSpPr/>
          <p:nvPr/>
        </p:nvSpPr>
        <p:spPr>
          <a:xfrm>
            <a:off x="1207566" y="1807860"/>
            <a:ext cx="369949" cy="1354149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DB2E22-A466-80AB-08BA-B65587AE52A0}"/>
              </a:ext>
            </a:extLst>
          </p:cNvPr>
          <p:cNvSpPr/>
          <p:nvPr/>
        </p:nvSpPr>
        <p:spPr>
          <a:xfrm>
            <a:off x="1702639" y="1807860"/>
            <a:ext cx="369949" cy="1354149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5228D7-D9B6-AD9E-49A2-9DE3EC60BAD2}"/>
              </a:ext>
            </a:extLst>
          </p:cNvPr>
          <p:cNvSpPr/>
          <p:nvPr/>
        </p:nvSpPr>
        <p:spPr>
          <a:xfrm>
            <a:off x="2181574" y="1807859"/>
            <a:ext cx="369949" cy="1354149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B6F854-454B-8E7D-DD42-F16E03C5669D}"/>
              </a:ext>
            </a:extLst>
          </p:cNvPr>
          <p:cNvSpPr/>
          <p:nvPr/>
        </p:nvSpPr>
        <p:spPr>
          <a:xfrm>
            <a:off x="2718623" y="1807858"/>
            <a:ext cx="369949" cy="1354149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A9A4-8384-121A-4855-65215320CCE8}"/>
              </a:ext>
            </a:extLst>
          </p:cNvPr>
          <p:cNvCxnSpPr>
            <a:cxnSpLocks/>
          </p:cNvCxnSpPr>
          <p:nvPr/>
        </p:nvCxnSpPr>
        <p:spPr>
          <a:xfrm>
            <a:off x="1081924" y="1807858"/>
            <a:ext cx="2198748" cy="0"/>
          </a:xfrm>
          <a:prstGeom prst="line">
            <a:avLst/>
          </a:prstGeom>
          <a:ln w="38100">
            <a:solidFill>
              <a:srgbClr val="664F90">
                <a:alpha val="8017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00F04D1-C182-027A-A889-4368392D400F}"/>
              </a:ext>
            </a:extLst>
          </p:cNvPr>
          <p:cNvSpPr/>
          <p:nvPr/>
        </p:nvSpPr>
        <p:spPr>
          <a:xfrm>
            <a:off x="3852751" y="1807858"/>
            <a:ext cx="369949" cy="1354149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77CDB4-4B13-0A16-39FA-37336AA4CF1C}"/>
              </a:ext>
            </a:extLst>
          </p:cNvPr>
          <p:cNvSpPr/>
          <p:nvPr/>
        </p:nvSpPr>
        <p:spPr>
          <a:xfrm>
            <a:off x="4341492" y="1807858"/>
            <a:ext cx="369949" cy="1354149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C4580C-DC69-B421-83A1-D428E4108F4F}"/>
              </a:ext>
            </a:extLst>
          </p:cNvPr>
          <p:cNvSpPr/>
          <p:nvPr/>
        </p:nvSpPr>
        <p:spPr>
          <a:xfrm>
            <a:off x="4843919" y="1807858"/>
            <a:ext cx="369949" cy="1354149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B81FA14-022B-B280-5118-3D6DFCA20B9B}"/>
              </a:ext>
            </a:extLst>
          </p:cNvPr>
          <p:cNvSpPr/>
          <p:nvPr/>
        </p:nvSpPr>
        <p:spPr>
          <a:xfrm>
            <a:off x="5346346" y="1807858"/>
            <a:ext cx="369949" cy="1354149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39806A7-C825-C516-4F2C-E00CB534D03E}"/>
              </a:ext>
            </a:extLst>
          </p:cNvPr>
          <p:cNvCxnSpPr>
            <a:cxnSpLocks/>
          </p:cNvCxnSpPr>
          <p:nvPr/>
        </p:nvCxnSpPr>
        <p:spPr>
          <a:xfrm>
            <a:off x="3744838" y="1807858"/>
            <a:ext cx="2198748" cy="0"/>
          </a:xfrm>
          <a:prstGeom prst="line">
            <a:avLst/>
          </a:prstGeom>
          <a:ln w="38100">
            <a:solidFill>
              <a:srgbClr val="664F90">
                <a:alpha val="8017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6E3F336-8FDB-EBF8-F6DC-0DE6110B1547}"/>
              </a:ext>
            </a:extLst>
          </p:cNvPr>
          <p:cNvSpPr/>
          <p:nvPr/>
        </p:nvSpPr>
        <p:spPr>
          <a:xfrm>
            <a:off x="1376905" y="5051745"/>
            <a:ext cx="200610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83E790-D8E0-5642-7D00-C36D3A328AE3}"/>
              </a:ext>
            </a:extLst>
          </p:cNvPr>
          <p:cNvSpPr/>
          <p:nvPr/>
        </p:nvSpPr>
        <p:spPr>
          <a:xfrm>
            <a:off x="1887613" y="5051745"/>
            <a:ext cx="200610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33BE07-8815-29F1-C8F3-FF898CD70D1E}"/>
              </a:ext>
            </a:extLst>
          </p:cNvPr>
          <p:cNvSpPr/>
          <p:nvPr/>
        </p:nvSpPr>
        <p:spPr>
          <a:xfrm>
            <a:off x="2401347" y="5018025"/>
            <a:ext cx="182322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9CEFB5D-6167-65DD-3DC2-425E24AFBF1F}"/>
              </a:ext>
            </a:extLst>
          </p:cNvPr>
          <p:cNvSpPr/>
          <p:nvPr/>
        </p:nvSpPr>
        <p:spPr>
          <a:xfrm>
            <a:off x="2906250" y="5051324"/>
            <a:ext cx="182322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119A58-E526-925B-BBC4-778003D5C3D9}"/>
              </a:ext>
            </a:extLst>
          </p:cNvPr>
          <p:cNvSpPr/>
          <p:nvPr/>
        </p:nvSpPr>
        <p:spPr>
          <a:xfrm>
            <a:off x="4037725" y="4998505"/>
            <a:ext cx="200610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E9410E-1CE6-B58D-EDF6-2854D1B5DA2A}"/>
              </a:ext>
            </a:extLst>
          </p:cNvPr>
          <p:cNvSpPr/>
          <p:nvPr/>
        </p:nvSpPr>
        <p:spPr>
          <a:xfrm>
            <a:off x="4551772" y="5018025"/>
            <a:ext cx="200610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A4E97DF-7102-9064-BDB8-213384051852}"/>
              </a:ext>
            </a:extLst>
          </p:cNvPr>
          <p:cNvSpPr/>
          <p:nvPr/>
        </p:nvSpPr>
        <p:spPr>
          <a:xfrm>
            <a:off x="5065819" y="5018025"/>
            <a:ext cx="200610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797D40-A883-532A-FAF3-573826D8B4AF}"/>
              </a:ext>
            </a:extLst>
          </p:cNvPr>
          <p:cNvSpPr/>
          <p:nvPr/>
        </p:nvSpPr>
        <p:spPr>
          <a:xfrm>
            <a:off x="5579866" y="5035471"/>
            <a:ext cx="200610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091235-3E26-A331-8E18-16924391221B}"/>
              </a:ext>
            </a:extLst>
          </p:cNvPr>
          <p:cNvSpPr/>
          <p:nvPr/>
        </p:nvSpPr>
        <p:spPr>
          <a:xfrm>
            <a:off x="1191930" y="5027140"/>
            <a:ext cx="106518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EFFC60C-2E81-0080-937D-3C778D31D914}"/>
              </a:ext>
            </a:extLst>
          </p:cNvPr>
          <p:cNvSpPr/>
          <p:nvPr/>
        </p:nvSpPr>
        <p:spPr>
          <a:xfrm>
            <a:off x="1680818" y="5121385"/>
            <a:ext cx="106518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5149A1-B912-A95E-1324-AFDA8E38FD1B}"/>
              </a:ext>
            </a:extLst>
          </p:cNvPr>
          <p:cNvSpPr/>
          <p:nvPr/>
        </p:nvSpPr>
        <p:spPr>
          <a:xfrm>
            <a:off x="2202024" y="5121385"/>
            <a:ext cx="106518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B7955D-473E-2711-772B-22FD4232899E}"/>
              </a:ext>
            </a:extLst>
          </p:cNvPr>
          <p:cNvSpPr/>
          <p:nvPr/>
        </p:nvSpPr>
        <p:spPr>
          <a:xfrm>
            <a:off x="2706927" y="5054572"/>
            <a:ext cx="106518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44D0F7-A00C-0310-01E3-511B154511AB}"/>
              </a:ext>
            </a:extLst>
          </p:cNvPr>
          <p:cNvSpPr/>
          <p:nvPr/>
        </p:nvSpPr>
        <p:spPr>
          <a:xfrm>
            <a:off x="3845195" y="5027140"/>
            <a:ext cx="106518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BEF2AE-8B2D-4D67-2571-04B18C4CD7B6}"/>
              </a:ext>
            </a:extLst>
          </p:cNvPr>
          <p:cNvSpPr/>
          <p:nvPr/>
        </p:nvSpPr>
        <p:spPr>
          <a:xfrm>
            <a:off x="4343395" y="5036284"/>
            <a:ext cx="106518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A2E3525-86EE-A5E1-8ED4-57137083378A}"/>
              </a:ext>
            </a:extLst>
          </p:cNvPr>
          <p:cNvSpPr/>
          <p:nvPr/>
        </p:nvSpPr>
        <p:spPr>
          <a:xfrm>
            <a:off x="4855112" y="5018025"/>
            <a:ext cx="106518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B30E75-E965-AB8B-1F0C-6B8B1AF4F937}"/>
              </a:ext>
            </a:extLst>
          </p:cNvPr>
          <p:cNvSpPr/>
          <p:nvPr/>
        </p:nvSpPr>
        <p:spPr>
          <a:xfrm>
            <a:off x="5368288" y="5018025"/>
            <a:ext cx="106518" cy="941620"/>
          </a:xfrm>
          <a:prstGeom prst="rect">
            <a:avLst/>
          </a:prstGeom>
          <a:solidFill>
            <a:schemeClr val="bg1">
              <a:alpha val="7549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6239D13-5AAF-CAEA-2954-B0F0E811F73C}"/>
              </a:ext>
            </a:extLst>
          </p:cNvPr>
          <p:cNvSpPr txBox="1"/>
          <p:nvPr/>
        </p:nvSpPr>
        <p:spPr>
          <a:xfrm>
            <a:off x="6190770" y="4121342"/>
            <a:ext cx="529343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数据集</a:t>
            </a:r>
            <a:r>
              <a:rPr kumimoji="1" lang="zh-CN" altLang="en-US" dirty="0"/>
              <a:t>：</a:t>
            </a:r>
            <a:r>
              <a:rPr lang="en-US" altLang="zh-CN" dirty="0" err="1">
                <a:latin typeface="NimbusRomNo9L"/>
              </a:rPr>
              <a:t>Starlink</a:t>
            </a:r>
            <a:r>
              <a:rPr lang="zh-CN" altLang="en-US" dirty="0">
                <a:latin typeface="NimbusRomNo9L"/>
              </a:rPr>
              <a:t> 、</a:t>
            </a:r>
            <a:r>
              <a:rPr lang="en-US" altLang="zh-CN" dirty="0">
                <a:latin typeface="NimbusRomNo9L"/>
              </a:rPr>
              <a:t>Kuiper</a:t>
            </a:r>
          </a:p>
          <a:p>
            <a:endParaRPr kumimoji="1" lang="en-US" altLang="zh-CN" dirty="0"/>
          </a:p>
          <a:p>
            <a:r>
              <a:rPr kumimoji="1" lang="zh-CN" altLang="en-US" sz="2000" dirty="0"/>
              <a:t>链接容量</a:t>
            </a:r>
            <a:r>
              <a:rPr kumimoji="1" lang="zh-CN" altLang="en-US" dirty="0"/>
              <a:t>：</a:t>
            </a:r>
            <a:r>
              <a:rPr lang="en" altLang="zh-CN" sz="1800" dirty="0">
                <a:effectLst/>
                <a:latin typeface="NimbusRomNo9L"/>
              </a:rPr>
              <a:t>Ground segment architectures for </a:t>
            </a:r>
          </a:p>
          <a:p>
            <a:r>
              <a:rPr lang="en" altLang="zh-CN" sz="1800" dirty="0">
                <a:effectLst/>
                <a:latin typeface="NimbusRomNo9L"/>
              </a:rPr>
              <a:t>large LEO constellations with feeder links in EHF-bands</a:t>
            </a:r>
          </a:p>
          <a:p>
            <a:endParaRPr lang="en-US" altLang="zh-CN" dirty="0">
              <a:latin typeface="NimbusRomNo9L"/>
            </a:endParaRPr>
          </a:p>
          <a:p>
            <a:r>
              <a:rPr lang="zh-CN" altLang="en" sz="2000" dirty="0">
                <a:latin typeface="NimbusRomNo9L"/>
              </a:rPr>
              <a:t>流量</a:t>
            </a:r>
            <a:r>
              <a:rPr lang="zh-CN" altLang="en-US" sz="2000" dirty="0">
                <a:latin typeface="NimbusRomNo9L"/>
              </a:rPr>
              <a:t>需求</a:t>
            </a:r>
            <a:r>
              <a:rPr lang="zh-CN" altLang="en-US" dirty="0">
                <a:latin typeface="NimbusRomNo9L"/>
              </a:rPr>
              <a:t>：</a:t>
            </a:r>
            <a:r>
              <a:rPr lang="en" altLang="zh-CN" sz="1800" dirty="0">
                <a:effectLst/>
                <a:latin typeface="NimbusRomNo9L"/>
              </a:rPr>
              <a:t>Traffic engineering in dynamic networks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947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总结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C4CD31-2792-14B7-D6B3-BEB3D87209EA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A2E3D1-FBBC-E1DD-D530-28BA4DDBF7A2}"/>
              </a:ext>
            </a:extLst>
          </p:cNvPr>
          <p:cNvSpPr txBox="1"/>
          <p:nvPr/>
        </p:nvSpPr>
        <p:spPr>
          <a:xfrm>
            <a:off x="1623869" y="2855052"/>
            <a:ext cx="3469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动态拓扑稳定化 </a:t>
            </a:r>
            <a:r>
              <a:rPr kumimoji="1" lang="en-US" altLang="zh-CN" sz="2400" dirty="0"/>
              <a:t>TSM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边走路边找路</a:t>
            </a:r>
            <a:r>
              <a:rPr kumimoji="1" lang="en-US" altLang="zh-CN" sz="2400" dirty="0"/>
              <a:t>AHRR</a:t>
            </a:r>
            <a:endParaRPr kumimoji="1" lang="zh-CN" altLang="en-US" sz="2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B823744-1742-FE3E-9D87-16A5B14ACAB7}"/>
              </a:ext>
            </a:extLst>
          </p:cNvPr>
          <p:cNvSpPr/>
          <p:nvPr/>
        </p:nvSpPr>
        <p:spPr>
          <a:xfrm>
            <a:off x="1495912" y="1830586"/>
            <a:ext cx="3725134" cy="3249263"/>
          </a:xfrm>
          <a:prstGeom prst="roundRect">
            <a:avLst>
              <a:gd name="adj" fmla="val 2798"/>
            </a:avLst>
          </a:prstGeom>
          <a:noFill/>
          <a:ln w="38100">
            <a:solidFill>
              <a:srgbClr val="3963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800" dirty="0">
                <a:solidFill>
                  <a:srgbClr val="664F90"/>
                </a:solidFill>
              </a:rPr>
              <a:t>创新点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8135AE-2CAE-8198-1C1B-6395430AE65B}"/>
              </a:ext>
            </a:extLst>
          </p:cNvPr>
          <p:cNvSpPr txBox="1"/>
          <p:nvPr/>
        </p:nvSpPr>
        <p:spPr>
          <a:xfrm>
            <a:off x="7104174" y="2855052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流量边角料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一损俱损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D258BD8-364E-8A11-D1DE-C536C7624620}"/>
              </a:ext>
            </a:extLst>
          </p:cNvPr>
          <p:cNvSpPr/>
          <p:nvPr/>
        </p:nvSpPr>
        <p:spPr>
          <a:xfrm>
            <a:off x="6276506" y="1830584"/>
            <a:ext cx="3725134" cy="3249263"/>
          </a:xfrm>
          <a:prstGeom prst="roundRect">
            <a:avLst>
              <a:gd name="adj" fmla="val 2798"/>
            </a:avLst>
          </a:prstGeom>
          <a:noFill/>
          <a:ln w="38100">
            <a:solidFill>
              <a:srgbClr val="3963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2800" dirty="0">
                <a:solidFill>
                  <a:srgbClr val="664F90"/>
                </a:solidFill>
              </a:rPr>
              <a:t>不足</a:t>
            </a:r>
          </a:p>
        </p:txBody>
      </p:sp>
    </p:spTree>
    <p:extLst>
      <p:ext uri="{BB962C8B-B14F-4D97-AF65-F5344CB8AC3E}">
        <p14:creationId xmlns:p14="http://schemas.microsoft.com/office/powerpoint/2010/main" val="13775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2E4436B-5D8D-54DC-9B1A-A201D048C568}"/>
              </a:ext>
            </a:extLst>
          </p:cNvPr>
          <p:cNvGrpSpPr/>
          <p:nvPr/>
        </p:nvGrpSpPr>
        <p:grpSpPr>
          <a:xfrm>
            <a:off x="-14136" y="1977206"/>
            <a:ext cx="12220271" cy="2903588"/>
            <a:chOff x="-28271" y="1418982"/>
            <a:chExt cx="12220271" cy="2903588"/>
          </a:xfrm>
        </p:grpSpPr>
        <p:sp>
          <p:nvSpPr>
            <p:cNvPr id="5" name="矩形 4"/>
            <p:cNvSpPr/>
            <p:nvPr/>
          </p:nvSpPr>
          <p:spPr>
            <a:xfrm>
              <a:off x="-28271" y="1951493"/>
              <a:ext cx="12220271" cy="1838567"/>
            </a:xfrm>
            <a:prstGeom prst="rect">
              <a:avLst/>
            </a:prstGeom>
            <a:solidFill>
              <a:srgbClr val="1C6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36371" y="2409111"/>
              <a:ext cx="4923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765">
                <a:defRPr/>
              </a:pPr>
              <a:r>
                <a:rPr lang="en-US" altLang="zh-CN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r>
                <a:rPr lang="zh-CN" altLang="en-US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24353" y="1558640"/>
              <a:ext cx="2624273" cy="26242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181" y="1418982"/>
              <a:ext cx="3140616" cy="2903588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背景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1DCF9F-0075-4B82-A5EA-315AE7E73559}"/>
              </a:ext>
            </a:extLst>
          </p:cNvPr>
          <p:cNvSpPr txBox="1"/>
          <p:nvPr/>
        </p:nvSpPr>
        <p:spPr>
          <a:xfrm>
            <a:off x="4084606" y="455653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664F90"/>
                </a:solidFill>
              </a:rPr>
              <a:t>确保</a:t>
            </a:r>
            <a:r>
              <a:rPr kumimoji="1" lang="en-US" altLang="zh-CN" sz="2400" dirty="0" err="1">
                <a:solidFill>
                  <a:srgbClr val="664F90"/>
                </a:solidFill>
              </a:rPr>
              <a:t>SoI</a:t>
            </a:r>
            <a:endParaRPr kumimoji="1" lang="zh-CN" altLang="en-US" sz="2400" dirty="0">
              <a:solidFill>
                <a:srgbClr val="664F90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02F040D-98B4-7218-CFBC-F4A63ED440E2}"/>
              </a:ext>
            </a:extLst>
          </p:cNvPr>
          <p:cNvSpPr/>
          <p:nvPr/>
        </p:nvSpPr>
        <p:spPr>
          <a:xfrm>
            <a:off x="1312752" y="3391757"/>
            <a:ext cx="5487292" cy="914400"/>
          </a:xfrm>
          <a:prstGeom prst="roundRect">
            <a:avLst/>
          </a:prstGeom>
          <a:noFill/>
          <a:ln w="38100">
            <a:solidFill>
              <a:srgbClr val="664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rgbClr val="664F9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空地一体化网络（</a:t>
            </a:r>
            <a:r>
              <a:rPr kumimoji="1" lang="en-US" altLang="zh-CN" sz="2400" b="1" dirty="0">
                <a:solidFill>
                  <a:srgbClr val="664F9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STINs</a:t>
            </a:r>
            <a:r>
              <a:rPr kumimoji="1" lang="zh-CN" altLang="en-US" sz="2400" b="1" dirty="0">
                <a:solidFill>
                  <a:srgbClr val="664F9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）构建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AB9C99C-D7D0-7B1B-6C2F-5B1BCCA61B7D}"/>
              </a:ext>
            </a:extLst>
          </p:cNvPr>
          <p:cNvGrpSpPr/>
          <p:nvPr/>
        </p:nvGrpSpPr>
        <p:grpSpPr>
          <a:xfrm>
            <a:off x="594090" y="1167419"/>
            <a:ext cx="6952692" cy="1474028"/>
            <a:chOff x="1312751" y="961355"/>
            <a:chExt cx="5800284" cy="147402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2952B9E-BF34-EB12-93B4-54DD00B3D007}"/>
                </a:ext>
              </a:extLst>
            </p:cNvPr>
            <p:cNvGrpSpPr/>
            <p:nvPr/>
          </p:nvGrpSpPr>
          <p:grpSpPr>
            <a:xfrm>
              <a:off x="1382378" y="1472317"/>
              <a:ext cx="3265929" cy="922012"/>
              <a:chOff x="1382378" y="1472317"/>
              <a:chExt cx="3265929" cy="922012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E995DF-B0BF-C345-B1BC-408B23FDAC47}"/>
                  </a:ext>
                </a:extLst>
              </p:cNvPr>
              <p:cNvSpPr txBox="1"/>
              <p:nvPr/>
            </p:nvSpPr>
            <p:spPr>
              <a:xfrm>
                <a:off x="1409629" y="1472317"/>
                <a:ext cx="3121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/>
                  <a:t>卫星网络（</a:t>
                </a:r>
                <a:r>
                  <a:rPr kumimoji="1" lang="en-US" altLang="zh-CN" sz="2400" dirty="0"/>
                  <a:t>SIC)  </a:t>
                </a:r>
                <a:r>
                  <a:rPr kumimoji="1" lang="zh-CN" altLang="en-US" sz="2400" dirty="0"/>
                  <a:t>的发展</a:t>
                </a: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943640-8CA6-A6AF-3169-77B5F2B0650E}"/>
                  </a:ext>
                </a:extLst>
              </p:cNvPr>
              <p:cNvSpPr txBox="1"/>
              <p:nvPr/>
            </p:nvSpPr>
            <p:spPr>
              <a:xfrm>
                <a:off x="1382378" y="1932664"/>
                <a:ext cx="3265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近地卫星（</a:t>
                </a:r>
                <a:r>
                  <a:rPr kumimoji="1" lang="en-US" altLang="zh-CN" sz="2400" dirty="0"/>
                  <a:t>LEO</a:t>
                </a:r>
                <a:r>
                  <a:rPr kumimoji="1" lang="zh-CN" altLang="en-US" sz="2400" dirty="0"/>
                  <a:t>）的部署</a:t>
                </a: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DFD0E0E-DE49-4060-391A-16E805CF870A}"/>
                </a:ext>
              </a:extLst>
            </p:cNvPr>
            <p:cNvSpPr txBox="1"/>
            <p:nvPr/>
          </p:nvSpPr>
          <p:spPr>
            <a:xfrm>
              <a:off x="4574136" y="1610795"/>
              <a:ext cx="2538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6G</a:t>
              </a:r>
              <a:r>
                <a:rPr kumimoji="1" lang="zh-CN" altLang="en-US" sz="2400" dirty="0"/>
                <a:t>网络的重要方向</a:t>
              </a: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6C7E1338-5F4E-45B4-509C-8A568B510BE0}"/>
                </a:ext>
              </a:extLst>
            </p:cNvPr>
            <p:cNvSpPr/>
            <p:nvPr/>
          </p:nvSpPr>
          <p:spPr>
            <a:xfrm>
              <a:off x="1312751" y="961355"/>
              <a:ext cx="5775170" cy="1474028"/>
            </a:xfrm>
            <a:prstGeom prst="roundRect">
              <a:avLst/>
            </a:prstGeom>
            <a:noFill/>
            <a:ln w="38100">
              <a:solidFill>
                <a:srgbClr val="39639A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2400" b="1" dirty="0">
                  <a:solidFill>
                    <a:srgbClr val="39639A"/>
                  </a:solidFill>
                </a:rPr>
                <a:t>背景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221B1-36C0-55A6-C137-CB73BAA5DA18}"/>
              </a:ext>
            </a:extLst>
          </p:cNvPr>
          <p:cNvGrpSpPr/>
          <p:nvPr/>
        </p:nvGrpSpPr>
        <p:grpSpPr>
          <a:xfrm>
            <a:off x="594090" y="5138819"/>
            <a:ext cx="6952692" cy="1033561"/>
            <a:chOff x="3087722" y="4746155"/>
            <a:chExt cx="3120326" cy="103356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B56C852-97D8-12CC-D5FC-CFFCCD83A252}"/>
                </a:ext>
              </a:extLst>
            </p:cNvPr>
            <p:cNvGrpSpPr/>
            <p:nvPr/>
          </p:nvGrpSpPr>
          <p:grpSpPr>
            <a:xfrm>
              <a:off x="3504028" y="5271107"/>
              <a:ext cx="2403533" cy="461665"/>
              <a:chOff x="4707185" y="5368704"/>
              <a:chExt cx="2403533" cy="461665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09C71AC-285F-4A73-6DF7-152844279134}"/>
                  </a:ext>
                </a:extLst>
              </p:cNvPr>
              <p:cNvSpPr txBox="1"/>
              <p:nvPr/>
            </p:nvSpPr>
            <p:spPr>
              <a:xfrm>
                <a:off x="4707185" y="5368704"/>
                <a:ext cx="630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2400" dirty="0"/>
                  <a:t>高可达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856E96-2D8C-E517-6B9F-DA95C2ADE56E}"/>
                  </a:ext>
                </a:extLst>
              </p:cNvPr>
              <p:cNvSpPr txBox="1"/>
              <p:nvPr/>
            </p:nvSpPr>
            <p:spPr>
              <a:xfrm>
                <a:off x="5603498" y="5368704"/>
                <a:ext cx="630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2400" dirty="0"/>
                  <a:t>低延迟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067DEF-1D7F-7B77-4B8E-0CAC1DB7F494}"/>
                  </a:ext>
                </a:extLst>
              </p:cNvPr>
              <p:cNvSpPr txBox="1"/>
              <p:nvPr/>
            </p:nvSpPr>
            <p:spPr>
              <a:xfrm>
                <a:off x="6480661" y="5368704"/>
                <a:ext cx="630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2400" dirty="0"/>
                  <a:t>高吞吐</a:t>
                </a:r>
              </a:p>
            </p:txBody>
          </p:sp>
        </p:grp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3625C2CA-C695-E8F0-1EE6-6CE106CA81C0}"/>
                </a:ext>
              </a:extLst>
            </p:cNvPr>
            <p:cNvSpPr/>
            <p:nvPr/>
          </p:nvSpPr>
          <p:spPr>
            <a:xfrm>
              <a:off x="3087722" y="4746155"/>
              <a:ext cx="3120326" cy="1033561"/>
            </a:xfrm>
            <a:prstGeom prst="roundRect">
              <a:avLst/>
            </a:prstGeom>
            <a:noFill/>
            <a:ln w="38100">
              <a:solidFill>
                <a:srgbClr val="39639A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2400" b="1" dirty="0">
                  <a:solidFill>
                    <a:srgbClr val="664F90"/>
                  </a:solidFill>
                </a:rPr>
                <a:t>网络路由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5ACF89-496E-C733-A726-9EB3F9D2D562}"/>
              </a:ext>
            </a:extLst>
          </p:cNvPr>
          <p:cNvGrpSpPr/>
          <p:nvPr/>
        </p:nvGrpSpPr>
        <p:grpSpPr>
          <a:xfrm>
            <a:off x="8051697" y="2015358"/>
            <a:ext cx="3866491" cy="3667198"/>
            <a:chOff x="8033704" y="1443161"/>
            <a:chExt cx="3142755" cy="36671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0D94319-583F-B2A2-5E5C-FE662362F0B0}"/>
                </a:ext>
              </a:extLst>
            </p:cNvPr>
            <p:cNvSpPr txBox="1"/>
            <p:nvPr/>
          </p:nvSpPr>
          <p:spPr>
            <a:xfrm>
              <a:off x="8529581" y="2187425"/>
              <a:ext cx="2646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骨干网络在外太空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86C9715-29BE-4847-BFBF-CD79679EFA77}"/>
                </a:ext>
              </a:extLst>
            </p:cNvPr>
            <p:cNvSpPr txBox="1"/>
            <p:nvPr/>
          </p:nvSpPr>
          <p:spPr>
            <a:xfrm>
              <a:off x="8529581" y="2741237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/>
                <a:t>卫星持续快速移动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2DAB2B-F87F-D58D-264B-2584D420F38D}"/>
                </a:ext>
              </a:extLst>
            </p:cNvPr>
            <p:cNvSpPr txBox="1"/>
            <p:nvPr/>
          </p:nvSpPr>
          <p:spPr>
            <a:xfrm>
              <a:off x="8693738" y="329504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/>
                <a:t>卫星生命周期短</a:t>
              </a:r>
            </a:p>
          </p:txBody>
        </p:sp>
        <p:sp>
          <p:nvSpPr>
            <p:cNvPr id="68" name="圆角矩形 67">
              <a:extLst>
                <a:ext uri="{FF2B5EF4-FFF2-40B4-BE49-F238E27FC236}">
                  <a16:creationId xmlns:a16="http://schemas.microsoft.com/office/drawing/2014/main" id="{F0795D94-3106-FE8D-E220-C14C26929825}"/>
                </a:ext>
              </a:extLst>
            </p:cNvPr>
            <p:cNvSpPr/>
            <p:nvPr/>
          </p:nvSpPr>
          <p:spPr>
            <a:xfrm>
              <a:off x="8033704" y="1443161"/>
              <a:ext cx="2983980" cy="3667198"/>
            </a:xfrm>
            <a:prstGeom prst="roundRect">
              <a:avLst>
                <a:gd name="adj" fmla="val 14509"/>
              </a:avLst>
            </a:prstGeom>
            <a:noFill/>
            <a:ln w="38100">
              <a:solidFill>
                <a:srgbClr val="39639A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2400" b="1" dirty="0">
                  <a:solidFill>
                    <a:srgbClr val="39639A"/>
                  </a:solidFill>
                </a:rPr>
                <a:t>故障频出</a:t>
              </a:r>
            </a:p>
          </p:txBody>
        </p:sp>
      </p:grp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9BA22BC2-47E6-DA6A-7C80-7355A7E03CD8}"/>
              </a:ext>
            </a:extLst>
          </p:cNvPr>
          <p:cNvCxnSpPr>
            <a:cxnSpLocks/>
          </p:cNvCxnSpPr>
          <p:nvPr/>
        </p:nvCxnSpPr>
        <p:spPr>
          <a:xfrm>
            <a:off x="4289966" y="1725454"/>
            <a:ext cx="0" cy="829679"/>
          </a:xfrm>
          <a:prstGeom prst="line">
            <a:avLst/>
          </a:prstGeom>
          <a:ln w="38100">
            <a:solidFill>
              <a:srgbClr val="3963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928ECE3B-390C-C9ED-CC1B-9F277CE14263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4055384" y="2641447"/>
            <a:ext cx="1014" cy="750310"/>
          </a:xfrm>
          <a:prstGeom prst="straightConnector1">
            <a:avLst/>
          </a:prstGeom>
          <a:ln w="381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43FBDDE-700D-B4B7-59AA-29F3CD1EE596}"/>
              </a:ext>
            </a:extLst>
          </p:cNvPr>
          <p:cNvSpPr txBox="1"/>
          <p:nvPr/>
        </p:nvSpPr>
        <p:spPr>
          <a:xfrm>
            <a:off x="4072822" y="28094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39639A"/>
                </a:solidFill>
              </a:rPr>
              <a:t>促进</a:t>
            </a: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4C542D7-4DD0-2239-BCB7-009B60EFBA4B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H="1" flipV="1">
            <a:off x="4056398" y="4306157"/>
            <a:ext cx="14038" cy="832662"/>
          </a:xfrm>
          <a:prstGeom prst="straightConnector1">
            <a:avLst/>
          </a:prstGeom>
          <a:ln w="381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92C303C6-0135-CA4D-1982-26A6760A1BEC}"/>
              </a:ext>
            </a:extLst>
          </p:cNvPr>
          <p:cNvCxnSpPr>
            <a:cxnSpLocks/>
            <a:stCxn id="15" idx="3"/>
            <a:endCxn id="68" idx="1"/>
          </p:cNvCxnSpPr>
          <p:nvPr/>
        </p:nvCxnSpPr>
        <p:spPr>
          <a:xfrm>
            <a:off x="6800044" y="3848957"/>
            <a:ext cx="1251653" cy="0"/>
          </a:xfrm>
          <a:prstGeom prst="straightConnector1">
            <a:avLst/>
          </a:prstGeom>
          <a:ln w="381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B04E815-721D-0906-1A10-2B076D4C0A02}"/>
              </a:ext>
            </a:extLst>
          </p:cNvPr>
          <p:cNvSpPr txBox="1"/>
          <p:nvPr/>
        </p:nvSpPr>
        <p:spPr>
          <a:xfrm>
            <a:off x="7009450" y="34141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39639A"/>
                </a:solidFill>
              </a:rPr>
              <a:t>挑战</a:t>
            </a: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6B878C18-7FAB-878C-B991-10030D397C0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4555" y="4513691"/>
            <a:ext cx="848037" cy="848037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D6AB9CEA-E973-E3C5-8B3B-9F5B79C61B6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5034" y="4513691"/>
            <a:ext cx="950436" cy="950436"/>
          </a:xfrm>
          <a:prstGeom prst="rect">
            <a:avLst/>
          </a:prstGeom>
        </p:spPr>
      </p:pic>
      <p:pic>
        <p:nvPicPr>
          <p:cNvPr id="105" name="图形 104" descr="钱 纯色填充">
            <a:extLst>
              <a:ext uri="{FF2B5EF4-FFF2-40B4-BE49-F238E27FC236}">
                <a16:creationId xmlns:a16="http://schemas.microsoft.com/office/drawing/2014/main" id="{E102F644-5ECD-D0ED-B054-CAB06ABA2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912" y="4499240"/>
            <a:ext cx="876938" cy="876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相关算法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E539B5-618D-F06D-EF01-3B5CFFBE729B}"/>
              </a:ext>
            </a:extLst>
          </p:cNvPr>
          <p:cNvGrpSpPr/>
          <p:nvPr/>
        </p:nvGrpSpPr>
        <p:grpSpPr>
          <a:xfrm>
            <a:off x="764267" y="1717583"/>
            <a:ext cx="10858500" cy="4212016"/>
            <a:chOff x="965200" y="1880542"/>
            <a:chExt cx="10553700" cy="381931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88BB036-9065-738E-63E6-24816E078903}"/>
                </a:ext>
              </a:extLst>
            </p:cNvPr>
            <p:cNvSpPr txBox="1"/>
            <p:nvPr/>
          </p:nvSpPr>
          <p:spPr>
            <a:xfrm>
              <a:off x="1110752" y="3044430"/>
              <a:ext cx="1276319" cy="390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200" dirty="0"/>
                <a:t>处理过程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483C883-22E9-81C6-F631-A45162B9E496}"/>
                </a:ext>
              </a:extLst>
            </p:cNvPr>
            <p:cNvSpPr txBox="1"/>
            <p:nvPr/>
          </p:nvSpPr>
          <p:spPr>
            <a:xfrm>
              <a:off x="1341584" y="5171314"/>
              <a:ext cx="727901" cy="390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200" dirty="0"/>
                <a:t>代表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421ACE-7B8E-F576-58ED-97694C7CBAFE}"/>
                </a:ext>
              </a:extLst>
            </p:cNvPr>
            <p:cNvSpPr txBox="1"/>
            <p:nvPr/>
          </p:nvSpPr>
          <p:spPr>
            <a:xfrm>
              <a:off x="3702044" y="2011299"/>
              <a:ext cx="1824737" cy="390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200" b="1" dirty="0">
                  <a:solidFill>
                    <a:srgbClr val="F5D448"/>
                  </a:solidFill>
                </a:rPr>
                <a:t>被动</a:t>
              </a:r>
              <a:r>
                <a:rPr kumimoji="1" lang="zh-CN" altLang="en-US" sz="2200" dirty="0"/>
                <a:t>处理故障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C836E1B-4713-06FC-C48F-F2A0F47EE409}"/>
                </a:ext>
              </a:extLst>
            </p:cNvPr>
            <p:cNvSpPr txBox="1"/>
            <p:nvPr/>
          </p:nvSpPr>
          <p:spPr>
            <a:xfrm>
              <a:off x="2605590" y="2778272"/>
              <a:ext cx="4354940" cy="1004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kumimoji="1" lang="zh-CN" altLang="en-US" sz="2200" dirty="0"/>
                <a:t>当故障发生后，告知全局路由器</a:t>
              </a:r>
              <a:endParaRPr kumimoji="1" lang="en-US" altLang="zh-CN" sz="2200" dirty="0"/>
            </a:p>
            <a:p>
              <a:pPr marL="342900" indent="-342900">
                <a:buFont typeface="+mj-ea"/>
                <a:buAutoNum type="circleNumDbPlain"/>
              </a:pPr>
              <a:r>
                <a:rPr kumimoji="1" lang="zh-CN" altLang="en-US" sz="2200" dirty="0"/>
                <a:t>更新当前网络拓扑结构</a:t>
              </a:r>
              <a:endParaRPr kumimoji="1" lang="en-US" altLang="zh-CN" sz="2200" dirty="0"/>
            </a:p>
            <a:p>
              <a:pPr marL="342900" indent="-342900">
                <a:buFont typeface="+mj-ea"/>
                <a:buAutoNum type="circleNumDbPlain"/>
              </a:pPr>
              <a:r>
                <a:rPr kumimoji="1" lang="zh-CN" altLang="en-US" sz="2200" dirty="0"/>
                <a:t>重新计算路由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6C30FD9-D30C-33A0-E114-97A0128742FC}"/>
                </a:ext>
              </a:extLst>
            </p:cNvPr>
            <p:cNvSpPr txBox="1"/>
            <p:nvPr/>
          </p:nvSpPr>
          <p:spPr>
            <a:xfrm>
              <a:off x="8238294" y="2011299"/>
              <a:ext cx="1824737" cy="390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200" b="1" dirty="0">
                  <a:solidFill>
                    <a:srgbClr val="F5D448"/>
                  </a:solidFill>
                </a:rPr>
                <a:t>主动</a:t>
              </a:r>
              <a:r>
                <a:rPr kumimoji="1" lang="zh-CN" altLang="en-US" sz="2200" dirty="0"/>
                <a:t>处理故障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F216818-EB56-8170-B30F-35BA5C2A59A9}"/>
                </a:ext>
              </a:extLst>
            </p:cNvPr>
            <p:cNvSpPr txBox="1"/>
            <p:nvPr/>
          </p:nvSpPr>
          <p:spPr>
            <a:xfrm>
              <a:off x="7141840" y="2781750"/>
              <a:ext cx="4354940" cy="1004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kumimoji="1" lang="zh-CN" altLang="en-US" sz="2200" dirty="0"/>
                <a:t>提前计算各种故障发生时的路由</a:t>
              </a:r>
              <a:endParaRPr kumimoji="1" lang="en-US" altLang="zh-CN" sz="2200" dirty="0"/>
            </a:p>
            <a:p>
              <a:pPr marL="342900" indent="-342900">
                <a:buFont typeface="+mj-ea"/>
                <a:buAutoNum type="circleNumDbPlain"/>
              </a:pPr>
              <a:r>
                <a:rPr kumimoji="1" lang="zh-CN" altLang="en-US" sz="2200" dirty="0"/>
                <a:t>故障发生时，快速找到对应路由</a:t>
              </a:r>
              <a:endParaRPr kumimoji="1" lang="en-US" altLang="zh-CN" sz="2200" dirty="0"/>
            </a:p>
            <a:p>
              <a:pPr marL="342900" indent="-342900">
                <a:buFont typeface="+mj-ea"/>
                <a:buAutoNum type="circleNumDbPlain"/>
              </a:pPr>
              <a:r>
                <a:rPr kumimoji="1" lang="zh-CN" altLang="en-US" sz="2200" dirty="0"/>
                <a:t>无对应路由时，重新计算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E3EB1F6-D737-38A4-E071-315F53DD1134}"/>
                </a:ext>
              </a:extLst>
            </p:cNvPr>
            <p:cNvSpPr txBox="1"/>
            <p:nvPr/>
          </p:nvSpPr>
          <p:spPr>
            <a:xfrm>
              <a:off x="4177374" y="5167238"/>
              <a:ext cx="631304" cy="390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dirty="0"/>
                <a:t>FCP</a:t>
              </a:r>
              <a:endParaRPr kumimoji="1" lang="zh-CN" altLang="en-US" sz="2200" dirty="0"/>
            </a:p>
          </p:txBody>
        </p: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B32911A3-71B2-195C-C888-080185D57EE9}"/>
                </a:ext>
              </a:extLst>
            </p:cNvPr>
            <p:cNvCxnSpPr>
              <a:cxnSpLocks/>
            </p:cNvCxnSpPr>
            <p:nvPr/>
          </p:nvCxnSpPr>
          <p:spPr>
            <a:xfrm>
              <a:off x="1208718" y="2601446"/>
              <a:ext cx="9720000" cy="0"/>
            </a:xfrm>
            <a:prstGeom prst="line">
              <a:avLst/>
            </a:prstGeom>
            <a:ln w="38100">
              <a:solidFill>
                <a:srgbClr val="3963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CBCB9A7-D353-D1C3-F63D-982AD9EA8818}"/>
                </a:ext>
              </a:extLst>
            </p:cNvPr>
            <p:cNvCxnSpPr>
              <a:cxnSpLocks/>
            </p:cNvCxnSpPr>
            <p:nvPr/>
          </p:nvCxnSpPr>
          <p:spPr>
            <a:xfrm>
              <a:off x="1236000" y="3938702"/>
              <a:ext cx="9720000" cy="0"/>
            </a:xfrm>
            <a:prstGeom prst="line">
              <a:avLst/>
            </a:prstGeom>
            <a:ln w="38100">
              <a:solidFill>
                <a:srgbClr val="3963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97F60368-7AD6-CF6B-7A5B-E6197FE3CEF9}"/>
                </a:ext>
              </a:extLst>
            </p:cNvPr>
            <p:cNvCxnSpPr>
              <a:cxnSpLocks/>
            </p:cNvCxnSpPr>
            <p:nvPr/>
          </p:nvCxnSpPr>
          <p:spPr>
            <a:xfrm>
              <a:off x="1236000" y="4979745"/>
              <a:ext cx="9720000" cy="0"/>
            </a:xfrm>
            <a:prstGeom prst="line">
              <a:avLst/>
            </a:prstGeom>
            <a:ln w="38100">
              <a:solidFill>
                <a:srgbClr val="3963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05C2D497-29CD-E26B-FFAF-77DC963B60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8716" y="1880542"/>
              <a:ext cx="9720000" cy="0"/>
            </a:xfrm>
            <a:prstGeom prst="line">
              <a:avLst/>
            </a:prstGeom>
            <a:ln w="38100">
              <a:solidFill>
                <a:srgbClr val="3963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FCC1A48D-885C-3407-54EF-4345818C1CC7}"/>
                </a:ext>
              </a:extLst>
            </p:cNvPr>
            <p:cNvCxnSpPr>
              <a:cxnSpLocks/>
            </p:cNvCxnSpPr>
            <p:nvPr/>
          </p:nvCxnSpPr>
          <p:spPr>
            <a:xfrm>
              <a:off x="2327878" y="1880542"/>
              <a:ext cx="0" cy="3819317"/>
            </a:xfrm>
            <a:prstGeom prst="line">
              <a:avLst/>
            </a:prstGeom>
            <a:ln w="38100">
              <a:solidFill>
                <a:srgbClr val="3963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AB719A34-8C14-7D6D-9ED7-4F711778A4BD}"/>
                </a:ext>
              </a:extLst>
            </p:cNvPr>
            <p:cNvCxnSpPr>
              <a:cxnSpLocks/>
            </p:cNvCxnSpPr>
            <p:nvPr/>
          </p:nvCxnSpPr>
          <p:spPr>
            <a:xfrm>
              <a:off x="1236000" y="5699859"/>
              <a:ext cx="9720000" cy="0"/>
            </a:xfrm>
            <a:prstGeom prst="line">
              <a:avLst/>
            </a:prstGeom>
            <a:ln w="38100">
              <a:solidFill>
                <a:srgbClr val="3963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C4924FD-F926-BA87-D4F5-81CD80D7E8F5}"/>
                </a:ext>
              </a:extLst>
            </p:cNvPr>
            <p:cNvCxnSpPr>
              <a:cxnSpLocks/>
            </p:cNvCxnSpPr>
            <p:nvPr/>
          </p:nvCxnSpPr>
          <p:spPr>
            <a:xfrm>
              <a:off x="6906504" y="1880542"/>
              <a:ext cx="0" cy="3819317"/>
            </a:xfrm>
            <a:prstGeom prst="line">
              <a:avLst/>
            </a:prstGeom>
            <a:ln w="38100">
              <a:solidFill>
                <a:srgbClr val="3963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72577DC-EB1E-4B83-541C-F0035AE0D19C}"/>
                </a:ext>
              </a:extLst>
            </p:cNvPr>
            <p:cNvGrpSpPr/>
            <p:nvPr/>
          </p:nvGrpSpPr>
          <p:grpSpPr>
            <a:xfrm>
              <a:off x="965200" y="3936586"/>
              <a:ext cx="10553700" cy="1038593"/>
              <a:chOff x="965200" y="3747398"/>
              <a:chExt cx="10553700" cy="1038593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1005461-348D-9E67-B700-89830706AE1E}"/>
                  </a:ext>
                </a:extLst>
              </p:cNvPr>
              <p:cNvSpPr txBox="1"/>
              <p:nvPr/>
            </p:nvSpPr>
            <p:spPr>
              <a:xfrm>
                <a:off x="1341585" y="4058426"/>
                <a:ext cx="727901" cy="390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200" dirty="0"/>
                  <a:t>不足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6645200-DB9A-9D6D-0845-0C72E02554BF}"/>
                  </a:ext>
                </a:extLst>
              </p:cNvPr>
              <p:cNvSpPr txBox="1"/>
              <p:nvPr/>
            </p:nvSpPr>
            <p:spPr>
              <a:xfrm>
                <a:off x="2888982" y="3901245"/>
                <a:ext cx="3195784" cy="697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2200" dirty="0"/>
                  <a:t>存在</a:t>
                </a:r>
                <a:r>
                  <a:rPr kumimoji="1" lang="zh-CN" altLang="en-US" sz="2200" b="1" dirty="0">
                    <a:solidFill>
                      <a:srgbClr val="F5D448"/>
                    </a:solidFill>
                  </a:rPr>
                  <a:t>较长的路由恢复时间</a:t>
                </a:r>
                <a:endParaRPr kumimoji="1" lang="en-US" altLang="zh-CN" sz="2200" b="1" dirty="0">
                  <a:solidFill>
                    <a:srgbClr val="F5D448"/>
                  </a:solidFill>
                </a:endParaRPr>
              </a:p>
              <a:p>
                <a:pPr algn="ctr"/>
                <a:r>
                  <a:rPr kumimoji="1" lang="zh-CN" altLang="en-US" sz="2200" dirty="0"/>
                  <a:t>网络可达性不佳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70AE711-A28B-F86B-3DFE-42F747588171}"/>
                  </a:ext>
                </a:extLst>
              </p:cNvPr>
              <p:cNvSpPr txBox="1"/>
              <p:nvPr/>
            </p:nvSpPr>
            <p:spPr>
              <a:xfrm>
                <a:off x="7151023" y="3901245"/>
                <a:ext cx="3744202" cy="697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2200" dirty="0"/>
                  <a:t>故障情况太多，</a:t>
                </a:r>
                <a:r>
                  <a:rPr kumimoji="1" lang="zh-CN" altLang="en-US" sz="2200" b="1" dirty="0">
                    <a:solidFill>
                      <a:srgbClr val="F5D448"/>
                    </a:solidFill>
                  </a:rPr>
                  <a:t>计算开销巨大</a:t>
                </a:r>
                <a:endParaRPr kumimoji="1" lang="en-US" altLang="zh-CN" sz="2200" b="1" dirty="0">
                  <a:solidFill>
                    <a:srgbClr val="F5D448"/>
                  </a:solidFill>
                </a:endParaRPr>
              </a:p>
              <a:p>
                <a:pPr algn="ctr"/>
                <a:r>
                  <a:rPr kumimoji="1" lang="zh-CN" altLang="en-US" sz="2200" dirty="0"/>
                  <a:t>计算好的路由，也</a:t>
                </a:r>
                <a:r>
                  <a:rPr kumimoji="1" lang="zh-CN" altLang="en-US" sz="2200" b="1" dirty="0">
                    <a:solidFill>
                      <a:srgbClr val="F5D448"/>
                    </a:solidFill>
                  </a:rPr>
                  <a:t>不便保存</a:t>
                </a:r>
              </a:p>
            </p:txBody>
          </p:sp>
          <p:sp>
            <p:nvSpPr>
              <p:cNvPr id="108" name="圆角矩形 107">
                <a:extLst>
                  <a:ext uri="{FF2B5EF4-FFF2-40B4-BE49-F238E27FC236}">
                    <a16:creationId xmlns:a16="http://schemas.microsoft.com/office/drawing/2014/main" id="{C389C167-185E-83D8-235D-E262D8D4B824}"/>
                  </a:ext>
                </a:extLst>
              </p:cNvPr>
              <p:cNvSpPr/>
              <p:nvPr/>
            </p:nvSpPr>
            <p:spPr>
              <a:xfrm>
                <a:off x="965200" y="3747398"/>
                <a:ext cx="10553700" cy="1038593"/>
              </a:xfrm>
              <a:prstGeom prst="roundRect">
                <a:avLst/>
              </a:prstGeom>
              <a:noFill/>
              <a:ln w="50800">
                <a:solidFill>
                  <a:srgbClr val="664F9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200" b="1" dirty="0">
                  <a:solidFill>
                    <a:srgbClr val="664F9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1A801AE-CABD-093E-20E1-7FE12626ABD2}"/>
              </a:ext>
            </a:extLst>
          </p:cNvPr>
          <p:cNvSpPr txBox="1"/>
          <p:nvPr/>
        </p:nvSpPr>
        <p:spPr>
          <a:xfrm>
            <a:off x="4676829" y="1149719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STINs</a:t>
            </a:r>
            <a:r>
              <a:rPr kumimoji="1" lang="zh-CN" altLang="en-US" sz="2400" dirty="0"/>
              <a:t>网络路由算法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5EF5E3-BED3-31AF-F8FF-00F92F5FFD4B}"/>
              </a:ext>
            </a:extLst>
          </p:cNvPr>
          <p:cNvSpPr txBox="1"/>
          <p:nvPr/>
        </p:nvSpPr>
        <p:spPr>
          <a:xfrm>
            <a:off x="8521527" y="5349090"/>
            <a:ext cx="1329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err="1"/>
              <a:t>OrbitCast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625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2C2754B-F2EE-0121-62DE-2003AEE3B566}"/>
              </a:ext>
            </a:extLst>
          </p:cNvPr>
          <p:cNvGrpSpPr/>
          <p:nvPr/>
        </p:nvGrpSpPr>
        <p:grpSpPr>
          <a:xfrm>
            <a:off x="965200" y="1275471"/>
            <a:ext cx="10553700" cy="1038593"/>
            <a:chOff x="965200" y="3760650"/>
            <a:chExt cx="10553700" cy="103859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3BF5480-B006-FFA7-3EE9-673EA84C3D90}"/>
                </a:ext>
              </a:extLst>
            </p:cNvPr>
            <p:cNvSpPr txBox="1"/>
            <p:nvPr/>
          </p:nvSpPr>
          <p:spPr>
            <a:xfrm>
              <a:off x="1341585" y="4058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/>
                <a:t>不足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B745952-0B07-A194-C1BC-22AC2A1AD0BB}"/>
                </a:ext>
              </a:extLst>
            </p:cNvPr>
            <p:cNvSpPr txBox="1"/>
            <p:nvPr/>
          </p:nvSpPr>
          <p:spPr>
            <a:xfrm>
              <a:off x="2983898" y="3901245"/>
              <a:ext cx="30059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000" dirty="0"/>
                <a:t>存在</a:t>
              </a:r>
              <a:r>
                <a:rPr kumimoji="1" lang="zh-CN" altLang="en-US" sz="2000" b="1" dirty="0">
                  <a:solidFill>
                    <a:srgbClr val="F5D448"/>
                  </a:solidFill>
                </a:rPr>
                <a:t>较长的路由恢复时间</a:t>
              </a:r>
              <a:endParaRPr kumimoji="1" lang="en-US" altLang="zh-CN" sz="2000" b="1" dirty="0">
                <a:solidFill>
                  <a:srgbClr val="F5D448"/>
                </a:solidFill>
              </a:endParaRPr>
            </a:p>
            <a:p>
              <a:pPr algn="ctr"/>
              <a:r>
                <a:rPr kumimoji="1" lang="zh-CN" altLang="en-US" sz="2000" dirty="0"/>
                <a:t>网络可达性不佳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027BA3A-B5AD-793D-018B-AB26951818A6}"/>
                </a:ext>
              </a:extLst>
            </p:cNvPr>
            <p:cNvSpPr txBox="1"/>
            <p:nvPr/>
          </p:nvSpPr>
          <p:spPr>
            <a:xfrm>
              <a:off x="7263668" y="3901245"/>
              <a:ext cx="35189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000" dirty="0"/>
                <a:t>故障情况太多，</a:t>
              </a:r>
              <a:r>
                <a:rPr kumimoji="1" lang="zh-CN" altLang="en-US" sz="2000" b="1" dirty="0">
                  <a:solidFill>
                    <a:srgbClr val="F5D448"/>
                  </a:solidFill>
                </a:rPr>
                <a:t>计算开销巨大</a:t>
              </a:r>
              <a:endParaRPr kumimoji="1" lang="en-US" altLang="zh-CN" sz="2000" b="1" dirty="0">
                <a:solidFill>
                  <a:srgbClr val="F5D448"/>
                </a:solidFill>
              </a:endParaRPr>
            </a:p>
            <a:p>
              <a:pPr algn="ctr"/>
              <a:r>
                <a:rPr kumimoji="1" lang="zh-CN" altLang="en-US" sz="2000" dirty="0"/>
                <a:t>计算好的路由，也</a:t>
              </a:r>
              <a:r>
                <a:rPr kumimoji="1" lang="zh-CN" altLang="en-US" sz="2000" dirty="0">
                  <a:solidFill>
                    <a:srgbClr val="F5D448"/>
                  </a:solidFill>
                </a:rPr>
                <a:t>不便保存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96CF22E1-D8FD-F284-4B42-2A77F45ABEF0}"/>
                </a:ext>
              </a:extLst>
            </p:cNvPr>
            <p:cNvSpPr/>
            <p:nvPr/>
          </p:nvSpPr>
          <p:spPr>
            <a:xfrm>
              <a:off x="965200" y="3760650"/>
              <a:ext cx="10553700" cy="1038593"/>
            </a:xfrm>
            <a:prstGeom prst="roundRect">
              <a:avLst/>
            </a:prstGeom>
            <a:noFill/>
            <a:ln w="50800">
              <a:solidFill>
                <a:srgbClr val="664F9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>
                <a:solidFill>
                  <a:srgbClr val="664F9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C36BFA-9251-3D29-9D12-3F0E169738F6}"/>
              </a:ext>
            </a:extLst>
          </p:cNvPr>
          <p:cNvGrpSpPr/>
          <p:nvPr/>
        </p:nvGrpSpPr>
        <p:grpSpPr>
          <a:xfrm>
            <a:off x="1440558" y="4738071"/>
            <a:ext cx="3725700" cy="783091"/>
            <a:chOff x="1499320" y="4807602"/>
            <a:chExt cx="3725700" cy="78309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0CEEE46-3BA7-780D-2E31-DF01C42EA7DD}"/>
                </a:ext>
              </a:extLst>
            </p:cNvPr>
            <p:cNvSpPr txBox="1"/>
            <p:nvPr/>
          </p:nvSpPr>
          <p:spPr>
            <a:xfrm>
              <a:off x="1499320" y="4807602"/>
              <a:ext cx="3719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2000" dirty="0">
                  <a:effectLst/>
                  <a:latin typeface="NimbusRomNo9L"/>
                </a:rPr>
                <a:t>topology- stabilizing model (TSM) </a:t>
              </a:r>
              <a:endParaRPr lang="en" altLang="zh-CN" sz="2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73E857A-DFE8-D6A2-62B4-6492BC02063C}"/>
                </a:ext>
              </a:extLst>
            </p:cNvPr>
            <p:cNvSpPr txBox="1"/>
            <p:nvPr/>
          </p:nvSpPr>
          <p:spPr>
            <a:xfrm>
              <a:off x="1499320" y="5190583"/>
              <a:ext cx="3725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2000" dirty="0">
                  <a:effectLst/>
                  <a:latin typeface="NimbusRomNo9L"/>
                </a:rPr>
                <a:t>Adaptive Hybrid Resilient Routing </a:t>
              </a:r>
              <a:endParaRPr lang="en" altLang="zh-CN" sz="2000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CC127DD-7FB7-133B-4A8E-294562E900D0}"/>
              </a:ext>
            </a:extLst>
          </p:cNvPr>
          <p:cNvSpPr txBox="1"/>
          <p:nvPr/>
        </p:nvSpPr>
        <p:spPr>
          <a:xfrm>
            <a:off x="1440558" y="4046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核心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CEA7453-D5A0-CDD3-0970-74C1A0DF77C4}"/>
              </a:ext>
            </a:extLst>
          </p:cNvPr>
          <p:cNvGrpSpPr/>
          <p:nvPr/>
        </p:nvGrpSpPr>
        <p:grpSpPr>
          <a:xfrm>
            <a:off x="8247038" y="4046232"/>
            <a:ext cx="3118161" cy="1470288"/>
            <a:chOff x="5567023" y="4046232"/>
            <a:chExt cx="3118161" cy="147028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BBCADD7-CDC2-6622-60FF-DABF487E061E}"/>
                </a:ext>
              </a:extLst>
            </p:cNvPr>
            <p:cNvGrpSpPr/>
            <p:nvPr/>
          </p:nvGrpSpPr>
          <p:grpSpPr>
            <a:xfrm>
              <a:off x="5567023" y="4733429"/>
              <a:ext cx="3118161" cy="783091"/>
              <a:chOff x="5496910" y="3923613"/>
              <a:chExt cx="3118161" cy="783091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38D93E-7898-9ACC-6801-906F76C1BDCC}"/>
                  </a:ext>
                </a:extLst>
              </p:cNvPr>
              <p:cNvSpPr txBox="1"/>
              <p:nvPr/>
            </p:nvSpPr>
            <p:spPr>
              <a:xfrm>
                <a:off x="5496910" y="3923613"/>
                <a:ext cx="2492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664F90"/>
                    </a:solidFill>
                  </a:rPr>
                  <a:t>快速有效</a:t>
                </a:r>
                <a:r>
                  <a:rPr kumimoji="1" lang="zh-CN" altLang="en-US" sz="2000" dirty="0"/>
                  <a:t>的路由恢复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89E219A-77FD-6B2C-68DB-39138FB8985D}"/>
                  </a:ext>
                </a:extLst>
              </p:cNvPr>
              <p:cNvSpPr txBox="1"/>
              <p:nvPr/>
            </p:nvSpPr>
            <p:spPr>
              <a:xfrm>
                <a:off x="5496910" y="4306594"/>
                <a:ext cx="3118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664F90"/>
                    </a:solidFill>
                  </a:rPr>
                  <a:t>保证</a:t>
                </a:r>
                <a:r>
                  <a:rPr kumimoji="1" lang="en-US" altLang="zh-CN" sz="2000" b="1" dirty="0" err="1">
                    <a:solidFill>
                      <a:srgbClr val="664F90"/>
                    </a:solidFill>
                  </a:rPr>
                  <a:t>SoI</a:t>
                </a:r>
                <a:r>
                  <a:rPr kumimoji="1" lang="zh-CN" altLang="en-US" sz="2000" dirty="0"/>
                  <a:t>：低延迟，高带宽</a:t>
                </a: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C12813-1EE8-DA9F-F26D-E1A7BDFA948C}"/>
                </a:ext>
              </a:extLst>
            </p:cNvPr>
            <p:cNvSpPr txBox="1"/>
            <p:nvPr/>
          </p:nvSpPr>
          <p:spPr>
            <a:xfrm>
              <a:off x="5567023" y="404623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/>
                <a:t>目的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E88580C-9A6B-51B1-CC96-FEF2B578811C}"/>
              </a:ext>
            </a:extLst>
          </p:cNvPr>
          <p:cNvGrpSpPr/>
          <p:nvPr/>
        </p:nvGrpSpPr>
        <p:grpSpPr>
          <a:xfrm>
            <a:off x="5542002" y="4046232"/>
            <a:ext cx="1210588" cy="1862553"/>
            <a:chOff x="9390148" y="4046232"/>
            <a:chExt cx="1210588" cy="1862553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F69ECE0-B321-75C9-4DCE-C7246ED03652}"/>
                </a:ext>
              </a:extLst>
            </p:cNvPr>
            <p:cNvGrpSpPr/>
            <p:nvPr/>
          </p:nvGrpSpPr>
          <p:grpSpPr>
            <a:xfrm>
              <a:off x="9390148" y="4733429"/>
              <a:ext cx="1210588" cy="1175356"/>
              <a:chOff x="9921766" y="3784984"/>
              <a:chExt cx="1210588" cy="1175356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DC8A606-B88A-53BC-207F-89EF896E5726}"/>
                  </a:ext>
                </a:extLst>
              </p:cNvPr>
              <p:cNvSpPr txBox="1"/>
              <p:nvPr/>
            </p:nvSpPr>
            <p:spPr>
              <a:xfrm>
                <a:off x="9921766" y="3784984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/>
                  <a:t>故障频发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A4A9855-7FF4-5358-6EB1-8BC73A74E411}"/>
                  </a:ext>
                </a:extLst>
              </p:cNvPr>
              <p:cNvSpPr txBox="1"/>
              <p:nvPr/>
            </p:nvSpPr>
            <p:spPr>
              <a:xfrm>
                <a:off x="9921766" y="41726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/>
                  <a:t>拓扑多变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AE59F9-0FD0-3128-25C0-E733BCA54E24}"/>
                  </a:ext>
                </a:extLst>
              </p:cNvPr>
              <p:cNvSpPr txBox="1"/>
              <p:nvPr/>
            </p:nvSpPr>
            <p:spPr>
              <a:xfrm>
                <a:off x="9921766" y="45602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/>
                  <a:t>资源限制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FEAE8AC-03FF-761C-77C4-B1046DFE5A83}"/>
                </a:ext>
              </a:extLst>
            </p:cNvPr>
            <p:cNvSpPr txBox="1"/>
            <p:nvPr/>
          </p:nvSpPr>
          <p:spPr>
            <a:xfrm>
              <a:off x="9390148" y="404623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/>
                <a:t>应用场景</a:t>
              </a:r>
            </a:p>
          </p:txBody>
        </p:sp>
      </p:grp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D4670C7A-CA59-0AE6-9A48-598FB349F17A}"/>
              </a:ext>
            </a:extLst>
          </p:cNvPr>
          <p:cNvSpPr/>
          <p:nvPr/>
        </p:nvSpPr>
        <p:spPr>
          <a:xfrm>
            <a:off x="929104" y="2886719"/>
            <a:ext cx="10589795" cy="3210868"/>
          </a:xfrm>
          <a:prstGeom prst="roundRect">
            <a:avLst>
              <a:gd name="adj" fmla="val 13230"/>
            </a:avLst>
          </a:prstGeom>
          <a:noFill/>
          <a:ln w="38100">
            <a:solidFill>
              <a:srgbClr val="F5D4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2400" dirty="0" err="1">
                <a:solidFill>
                  <a:srgbClr val="F5D448"/>
                </a:solidFill>
              </a:rPr>
              <a:t>StarCure</a:t>
            </a:r>
            <a:endParaRPr kumimoji="1" lang="zh-CN" altLang="en-US" sz="2400" dirty="0">
              <a:solidFill>
                <a:srgbClr val="F5D448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040328D-594B-5133-6716-84AAFBC4F06F}"/>
              </a:ext>
            </a:extLst>
          </p:cNvPr>
          <p:cNvCxnSpPr>
            <a:cxnSpLocks/>
          </p:cNvCxnSpPr>
          <p:nvPr/>
        </p:nvCxnSpPr>
        <p:spPr>
          <a:xfrm flipV="1">
            <a:off x="6096000" y="2313094"/>
            <a:ext cx="0" cy="561366"/>
          </a:xfrm>
          <a:prstGeom prst="straightConnector1">
            <a:avLst/>
          </a:prstGeom>
          <a:ln w="635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60E6D7D-7617-8D2F-A874-91BBAA8EC81D}"/>
              </a:ext>
            </a:extLst>
          </p:cNvPr>
          <p:cNvCxnSpPr>
            <a:cxnSpLocks/>
          </p:cNvCxnSpPr>
          <p:nvPr/>
        </p:nvCxnSpPr>
        <p:spPr>
          <a:xfrm>
            <a:off x="1341585" y="3697571"/>
            <a:ext cx="9720000" cy="0"/>
          </a:xfrm>
          <a:prstGeom prst="line">
            <a:avLst/>
          </a:prstGeom>
          <a:ln w="38100">
            <a:solidFill>
              <a:srgbClr val="F5D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3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问题表述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9CCDA5-D76B-A091-05CF-5843E7425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4" y="2211536"/>
            <a:ext cx="7035800" cy="2933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D5AFD5-CD6B-7278-A06B-EE5B335FCF23}"/>
              </a:ext>
            </a:extLst>
          </p:cNvPr>
          <p:cNvSpPr txBox="1"/>
          <p:nvPr/>
        </p:nvSpPr>
        <p:spPr>
          <a:xfrm>
            <a:off x="3647025" y="134594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STINs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6A90E40-647B-6987-83D9-E0E69591EA2A}"/>
              </a:ext>
            </a:extLst>
          </p:cNvPr>
          <p:cNvGrpSpPr/>
          <p:nvPr/>
        </p:nvGrpSpPr>
        <p:grpSpPr>
          <a:xfrm>
            <a:off x="8210604" y="2369766"/>
            <a:ext cx="2603500" cy="2617240"/>
            <a:chOff x="8338644" y="1553555"/>
            <a:chExt cx="2603500" cy="261724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D6DD80-EF7D-C398-C029-38C1EAB01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8644" y="1553555"/>
              <a:ext cx="2514600" cy="4572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E1E3851-E5B3-2F5D-63ED-C7C4C82DC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8644" y="2171371"/>
              <a:ext cx="2603500" cy="381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9ABE6BF-4ED3-8750-E812-8B81CD871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38644" y="2712987"/>
              <a:ext cx="1384300" cy="3556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0D2D73D-91CE-A9F8-76C8-D29A6833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38644" y="3232150"/>
              <a:ext cx="584200" cy="3937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A00D2B0-345D-B9B5-02AC-6CC5406ED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38644" y="3802495"/>
              <a:ext cx="1409700" cy="368300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E9D56D3-23BA-3742-10AA-1F21644739EC}"/>
              </a:ext>
            </a:extLst>
          </p:cNvPr>
          <p:cNvSpPr txBox="1"/>
          <p:nvPr/>
        </p:nvSpPr>
        <p:spPr>
          <a:xfrm>
            <a:off x="8210604" y="134594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无故障网络拓扑</a:t>
            </a:r>
          </a:p>
        </p:txBody>
      </p:sp>
    </p:spTree>
    <p:extLst>
      <p:ext uri="{BB962C8B-B14F-4D97-AF65-F5344CB8AC3E}">
        <p14:creationId xmlns:p14="http://schemas.microsoft.com/office/powerpoint/2010/main" val="40902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问题表述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7D12D1-1FCF-E794-BB3D-01DF61DC5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7" y="1688273"/>
            <a:ext cx="10351274" cy="34814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B8904A-24A5-B65F-2AF0-2AEEF22B7981}"/>
              </a:ext>
            </a:extLst>
          </p:cNvPr>
          <p:cNvSpPr txBox="1"/>
          <p:nvPr/>
        </p:nvSpPr>
        <p:spPr>
          <a:xfrm>
            <a:off x="5141015" y="1156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网络故障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E63C79-DBCC-44A6-398E-B560B4A96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64" y="5419013"/>
            <a:ext cx="2349500" cy="444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C582A3-6218-947B-5258-E76D68391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169" y="5486024"/>
            <a:ext cx="199390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C6F8A2-D50A-12D3-71ED-868D71778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6979" y="5486024"/>
            <a:ext cx="2273300" cy="431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467C8B-8889-881D-7DD6-2AC662A989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374" y="5498724"/>
            <a:ext cx="1638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问题表述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E72ED39-90D7-C0FA-342F-7082D93D86CB}"/>
              </a:ext>
            </a:extLst>
          </p:cNvPr>
          <p:cNvGrpSpPr/>
          <p:nvPr/>
        </p:nvGrpSpPr>
        <p:grpSpPr>
          <a:xfrm>
            <a:off x="1299272" y="1405733"/>
            <a:ext cx="2806700" cy="1687481"/>
            <a:chOff x="1427977" y="1299596"/>
            <a:chExt cx="2806700" cy="168748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B8904A-24A5-B65F-2AF0-2AEEF22B7981}"/>
                </a:ext>
              </a:extLst>
            </p:cNvPr>
            <p:cNvSpPr txBox="1"/>
            <p:nvPr/>
          </p:nvSpPr>
          <p:spPr>
            <a:xfrm>
              <a:off x="1427977" y="129959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/>
                <a:t>流量需求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DB207B9-B537-57CD-B67F-5127D54E0C7B}"/>
                </a:ext>
              </a:extLst>
            </p:cNvPr>
            <p:cNvGrpSpPr/>
            <p:nvPr/>
          </p:nvGrpSpPr>
          <p:grpSpPr>
            <a:xfrm>
              <a:off x="1427977" y="1970882"/>
              <a:ext cx="2806700" cy="1016195"/>
              <a:chOff x="1631178" y="3181350"/>
              <a:chExt cx="2806700" cy="1016195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9632FCE4-AD25-9D29-3699-4FB53DC94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1178" y="3181350"/>
                <a:ext cx="2806700" cy="4572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B89970D-C8B8-9475-F6E7-56285BCF5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1178" y="3778445"/>
                <a:ext cx="2400300" cy="419100"/>
              </a:xfrm>
              <a:prstGeom prst="rect">
                <a:avLst/>
              </a:prstGeom>
            </p:spPr>
          </p:pic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CF61CAF-3951-D516-1196-672798F0DB5E}"/>
              </a:ext>
            </a:extLst>
          </p:cNvPr>
          <p:cNvGrpSpPr/>
          <p:nvPr/>
        </p:nvGrpSpPr>
        <p:grpSpPr>
          <a:xfrm>
            <a:off x="4904291" y="1405733"/>
            <a:ext cx="6718476" cy="4312702"/>
            <a:chOff x="5135053" y="1268600"/>
            <a:chExt cx="6718476" cy="431270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9992C2-A4D2-25E1-4AC7-E01E06975D46}"/>
                </a:ext>
              </a:extLst>
            </p:cNvPr>
            <p:cNvSpPr txBox="1"/>
            <p:nvPr/>
          </p:nvSpPr>
          <p:spPr>
            <a:xfrm>
              <a:off x="7683812" y="126860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/>
                <a:t>路由方案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55BEC7A-CCE8-76B6-A788-5DB1CF630334}"/>
                </a:ext>
              </a:extLst>
            </p:cNvPr>
            <p:cNvGrpSpPr/>
            <p:nvPr/>
          </p:nvGrpSpPr>
          <p:grpSpPr>
            <a:xfrm>
              <a:off x="5135053" y="1970882"/>
              <a:ext cx="6718476" cy="3610420"/>
              <a:chOff x="5135053" y="3219450"/>
              <a:chExt cx="6718476" cy="3610420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9137792" y="6583649"/>
                <a:ext cx="24849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r">
                  <a:defRPr/>
                </a:pPr>
                <a:r>
                  <a:rPr lang="en-US" altLang="zh-CN" sz="1000" spc="3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Central South University</a:t>
                </a:r>
                <a:endParaRPr kumimoji="0" lang="zh-CN" altLang="en-US" sz="10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186C539-D507-166A-5768-47C98E857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8750" y="3219450"/>
                <a:ext cx="1714500" cy="41910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4322863-32F7-B42B-84A9-1A64B0A73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1015" y="3829245"/>
                <a:ext cx="2413000" cy="3683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7808E0B6-09EE-AD6D-76DC-A8569AFDDB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8947" b="41215"/>
              <a:stretch/>
            </p:blipFill>
            <p:spPr>
              <a:xfrm>
                <a:off x="5135053" y="4241918"/>
                <a:ext cx="6718476" cy="1366228"/>
              </a:xfrm>
              <a:prstGeom prst="rect">
                <a:avLst/>
              </a:prstGeom>
            </p:spPr>
          </p:pic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C59F0D8-33E3-E05F-E8E3-728957BBF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5053" y="4323493"/>
              <a:ext cx="4737100" cy="1003300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74C7530-F188-52EE-B4E3-BBBB3A5CEEEF}"/>
              </a:ext>
            </a:extLst>
          </p:cNvPr>
          <p:cNvSpPr txBox="1"/>
          <p:nvPr/>
        </p:nvSpPr>
        <p:spPr>
          <a:xfrm>
            <a:off x="1128694" y="3459436"/>
            <a:ext cx="3025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保持任意中间节点的流量</a:t>
            </a:r>
            <a:endParaRPr kumimoji="1" lang="en-US" altLang="zh-CN" sz="2000" dirty="0"/>
          </a:p>
          <a:p>
            <a:r>
              <a:rPr kumimoji="1" lang="zh-CN" altLang="en-US" sz="2000" dirty="0"/>
              <a:t>保证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之间有</a:t>
            </a:r>
            <a:r>
              <a:rPr kumimoji="1" lang="zh-CN" altLang="en-US" sz="2000" b="1" dirty="0">
                <a:solidFill>
                  <a:srgbClr val="664F90"/>
                </a:solidFill>
              </a:rPr>
              <a:t>一条通路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8B6E6F-1854-3723-10A9-C6A4D8F33E74}"/>
              </a:ext>
            </a:extLst>
          </p:cNvPr>
          <p:cNvSpPr txBox="1"/>
          <p:nvPr/>
        </p:nvSpPr>
        <p:spPr>
          <a:xfrm>
            <a:off x="1456127" y="4694836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/>
              <a:t>保证链路上的总流量</a:t>
            </a:r>
            <a:endParaRPr kumimoji="1" lang="en-US" altLang="zh-CN" sz="2000" dirty="0"/>
          </a:p>
          <a:p>
            <a:pPr algn="ctr"/>
            <a:r>
              <a:rPr kumimoji="1" lang="zh-CN" altLang="en-US" sz="2000" b="1" dirty="0">
                <a:solidFill>
                  <a:srgbClr val="664F90"/>
                </a:solidFill>
              </a:rPr>
              <a:t>不超过其容量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0A8795D-1870-F089-0B7B-53EAA052773B}"/>
              </a:ext>
            </a:extLst>
          </p:cNvPr>
          <p:cNvCxnSpPr>
            <a:cxnSpLocks/>
          </p:cNvCxnSpPr>
          <p:nvPr/>
        </p:nvCxnSpPr>
        <p:spPr>
          <a:xfrm>
            <a:off x="922574" y="3233266"/>
            <a:ext cx="3183398" cy="0"/>
          </a:xfrm>
          <a:prstGeom prst="line">
            <a:avLst/>
          </a:prstGeom>
          <a:ln w="38100">
            <a:solidFill>
              <a:srgbClr val="3963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0A2CCCE-A6A8-734C-92ED-10801C62EA1A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flipH="1" flipV="1">
            <a:off x="4153881" y="3813379"/>
            <a:ext cx="750410" cy="218"/>
          </a:xfrm>
          <a:prstGeom prst="straightConnector1">
            <a:avLst/>
          </a:prstGeom>
          <a:ln w="381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3F45FBE-6613-E52C-059B-34402812D82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153881" y="4962276"/>
            <a:ext cx="750410" cy="0"/>
          </a:xfrm>
          <a:prstGeom prst="straightConnector1">
            <a:avLst/>
          </a:prstGeom>
          <a:ln w="381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71D9279-E20F-3A30-ED4B-01A220218915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问题表述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E007D5-D6A5-258E-6FB1-7541759A4BD1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9613B68-61EA-3464-ED7D-CB394B8BC521}"/>
              </a:ext>
            </a:extLst>
          </p:cNvPr>
          <p:cNvGrpSpPr/>
          <p:nvPr/>
        </p:nvGrpSpPr>
        <p:grpSpPr>
          <a:xfrm>
            <a:off x="379973" y="1021252"/>
            <a:ext cx="7652952" cy="5306701"/>
            <a:chOff x="379974" y="850235"/>
            <a:chExt cx="7652952" cy="530670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3F757CA-9363-83C7-3CC8-ECD327E95B4F}"/>
                </a:ext>
              </a:extLst>
            </p:cNvPr>
            <p:cNvSpPr txBox="1"/>
            <p:nvPr/>
          </p:nvSpPr>
          <p:spPr>
            <a:xfrm>
              <a:off x="495697" y="1535394"/>
              <a:ext cx="615553" cy="15153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800" dirty="0"/>
                <a:t>性能保证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A814297-356C-1C0C-E60B-E9571F7A8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1250" y="1418677"/>
              <a:ext cx="4978400" cy="8763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BD257BE-FE78-0884-5A9F-9714CBF8C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450" y="2495682"/>
              <a:ext cx="4775200" cy="8509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E9FEDD9-0483-2777-C4E9-C7F6DDB02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947" b="41215"/>
            <a:stretch/>
          </p:blipFill>
          <p:spPr>
            <a:xfrm>
              <a:off x="1314450" y="3817820"/>
              <a:ext cx="6718476" cy="136622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C0ABE32-6376-C466-B352-DF9FF9822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42914" y="5153636"/>
              <a:ext cx="4737100" cy="10033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AD0EF16-2DFA-EA2E-8C01-89EBEC5669BB}"/>
                </a:ext>
              </a:extLst>
            </p:cNvPr>
            <p:cNvSpPr txBox="1"/>
            <p:nvPr/>
          </p:nvSpPr>
          <p:spPr>
            <a:xfrm>
              <a:off x="543561" y="4395967"/>
              <a:ext cx="615553" cy="15153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800" dirty="0"/>
                <a:t>路由方案</a:t>
              </a: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80FE96A-A9C7-10BC-29DD-A9E24C48F1BA}"/>
                </a:ext>
              </a:extLst>
            </p:cNvPr>
            <p:cNvSpPr/>
            <p:nvPr/>
          </p:nvSpPr>
          <p:spPr>
            <a:xfrm>
              <a:off x="379974" y="850235"/>
              <a:ext cx="7652952" cy="5306701"/>
            </a:xfrm>
            <a:prstGeom prst="roundRect">
              <a:avLst>
                <a:gd name="adj" fmla="val 2798"/>
              </a:avLst>
            </a:prstGeom>
            <a:noFill/>
            <a:ln w="38100">
              <a:solidFill>
                <a:srgbClr val="3963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2800" b="1" dirty="0">
                  <a:solidFill>
                    <a:srgbClr val="664F90"/>
                  </a:solidFill>
                </a:rPr>
                <a:t>限制条件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750C98-2EFC-8DD3-94B2-2F69A8751EB9}"/>
                </a:ext>
              </a:extLst>
            </p:cNvPr>
            <p:cNvSpPr txBox="1"/>
            <p:nvPr/>
          </p:nvSpPr>
          <p:spPr>
            <a:xfrm>
              <a:off x="3365450" y="3162227"/>
              <a:ext cx="47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rgbClr val="39639A"/>
                  </a:solidFill>
                </a:rPr>
                <a:t>+</a:t>
              </a:r>
              <a:endParaRPr kumimoji="1" lang="zh-CN" altLang="en-US" sz="4400" b="1" dirty="0">
                <a:solidFill>
                  <a:srgbClr val="39639A"/>
                </a:solidFill>
              </a:endParaRPr>
            </a:p>
          </p:txBody>
        </p:sp>
      </p:grp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165E07E-94F2-18B9-F067-9DA41C24690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470183" y="2668330"/>
            <a:ext cx="1074429" cy="1"/>
          </a:xfrm>
          <a:prstGeom prst="straightConnector1">
            <a:avLst/>
          </a:prstGeom>
          <a:ln w="635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818CA17-FF25-5EAF-06CF-339F1FBC869E}"/>
              </a:ext>
            </a:extLst>
          </p:cNvPr>
          <p:cNvGrpSpPr/>
          <p:nvPr/>
        </p:nvGrpSpPr>
        <p:grpSpPr>
          <a:xfrm>
            <a:off x="8544612" y="1431605"/>
            <a:ext cx="3078155" cy="2473451"/>
            <a:chOff x="8544612" y="2881606"/>
            <a:chExt cx="3078155" cy="2473451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894D5E7-2DED-C6EE-36A9-CCAB1E1BF6B8}"/>
                </a:ext>
              </a:extLst>
            </p:cNvPr>
            <p:cNvGrpSpPr/>
            <p:nvPr/>
          </p:nvGrpSpPr>
          <p:grpSpPr>
            <a:xfrm>
              <a:off x="8544612" y="2881606"/>
              <a:ext cx="3078155" cy="2473451"/>
              <a:chOff x="8440745" y="1060229"/>
              <a:chExt cx="3078155" cy="2473451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64A25307-12BD-5961-2E8B-C5B8AEC76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0745" y="1589694"/>
                <a:ext cx="2895600" cy="622300"/>
              </a:xfrm>
              <a:prstGeom prst="rect">
                <a:avLst/>
              </a:prstGeom>
            </p:spPr>
          </p:pic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A65C525C-0E5B-6268-EF5D-57189EE2785F}"/>
                  </a:ext>
                </a:extLst>
              </p:cNvPr>
              <p:cNvSpPr/>
              <p:nvPr/>
            </p:nvSpPr>
            <p:spPr>
              <a:xfrm>
                <a:off x="8440745" y="1060229"/>
                <a:ext cx="3078155" cy="2473451"/>
              </a:xfrm>
              <a:prstGeom prst="roundRect">
                <a:avLst>
                  <a:gd name="adj" fmla="val 11327"/>
                </a:avLst>
              </a:prstGeom>
              <a:noFill/>
              <a:ln w="38100">
                <a:solidFill>
                  <a:srgbClr val="39639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zh-CN" altLang="en-US" sz="2800" b="1" dirty="0">
                    <a:solidFill>
                      <a:srgbClr val="664F90"/>
                    </a:solidFill>
                  </a:rPr>
                  <a:t>理想状态</a:t>
                </a: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69B6249-706F-4C9F-57F0-EE877FC7FB7A}"/>
                </a:ext>
              </a:extLst>
            </p:cNvPr>
            <p:cNvSpPr txBox="1"/>
            <p:nvPr/>
          </p:nvSpPr>
          <p:spPr>
            <a:xfrm>
              <a:off x="8914138" y="4214543"/>
              <a:ext cx="23391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0" i="0" dirty="0">
                  <a:effectLst/>
                  <a:latin typeface=".PingFangSC-Regular"/>
                </a:rPr>
                <a:t>每个需求都满足</a:t>
              </a:r>
              <a:endParaRPr lang="zh-CN" altLang="en-US" sz="2400" dirty="0">
                <a:effectLst/>
                <a:latin typeface=".PingFang SC"/>
              </a:endParaRPr>
            </a:p>
            <a:p>
              <a:r>
                <a:rPr lang="zh-CN" altLang="en-US" sz="2400" b="0" i="0" dirty="0">
                  <a:effectLst/>
                  <a:latin typeface=".PingFangSC-Regular"/>
                </a:rPr>
                <a:t>每条链路都充足</a:t>
              </a:r>
              <a:endParaRPr lang="zh-CN" altLang="en-US" sz="2400" dirty="0">
                <a:effectLst/>
                <a:latin typeface=".PingFang SC"/>
              </a:endParaRPr>
            </a:p>
            <a:p>
              <a:endParaRPr kumimoji="1" lang="zh-CN" altLang="en-US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9616C9F7-29F6-7DE6-5734-941938A9D9D3}"/>
              </a:ext>
            </a:extLst>
          </p:cNvPr>
          <p:cNvSpPr txBox="1"/>
          <p:nvPr/>
        </p:nvSpPr>
        <p:spPr>
          <a:xfrm>
            <a:off x="8555065" y="509345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整数</a:t>
            </a:r>
            <a:r>
              <a:rPr kumimoji="1" lang="zh-CN" altLang="en-US" sz="2800" b="1" dirty="0">
                <a:solidFill>
                  <a:srgbClr val="664F90"/>
                </a:solidFill>
              </a:rPr>
              <a:t>线性规划</a:t>
            </a:r>
            <a:r>
              <a:rPr kumimoji="1" lang="zh-CN" altLang="en-US" sz="2800" dirty="0"/>
              <a:t>问题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4C7177F-F234-0D3F-2A53-80C305CE98C9}"/>
              </a:ext>
            </a:extLst>
          </p:cNvPr>
          <p:cNvCxnSpPr>
            <a:cxnSpLocks/>
          </p:cNvCxnSpPr>
          <p:nvPr/>
        </p:nvCxnSpPr>
        <p:spPr>
          <a:xfrm>
            <a:off x="10083690" y="4029042"/>
            <a:ext cx="10453" cy="905998"/>
          </a:xfrm>
          <a:prstGeom prst="straightConnector1">
            <a:avLst/>
          </a:prstGeom>
          <a:ln w="635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StarCure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TSM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C664F0-ABD7-AC82-9479-0164FB1005E6}"/>
              </a:ext>
            </a:extLst>
          </p:cNvPr>
          <p:cNvSpPr txBox="1"/>
          <p:nvPr/>
        </p:nvSpPr>
        <p:spPr>
          <a:xfrm>
            <a:off x="929102" y="1067433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TSM</a:t>
            </a:r>
            <a:r>
              <a:rPr kumimoji="1" lang="zh-CN" altLang="en-US" sz="2000" dirty="0"/>
              <a:t>原理：从稳定的逻辑视角看待动态的物理拓扑</a:t>
            </a:r>
            <a:endParaRPr kumimoji="1" lang="en-US" altLang="zh-CN" sz="20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5FEADC8-977C-7B75-2AF7-5A00C986E9AB}"/>
              </a:ext>
            </a:extLst>
          </p:cNvPr>
          <p:cNvSpPr/>
          <p:nvPr/>
        </p:nvSpPr>
        <p:spPr>
          <a:xfrm>
            <a:off x="929102" y="1616174"/>
            <a:ext cx="5162771" cy="751795"/>
          </a:xfrm>
          <a:prstGeom prst="roundRect">
            <a:avLst/>
          </a:prstGeom>
          <a:solidFill>
            <a:srgbClr val="664F90"/>
          </a:solidFill>
          <a:ln w="38100">
            <a:solidFill>
              <a:srgbClr val="664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664F90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4B94322-49AD-040E-296C-B5DEC94CC7DE}"/>
              </a:ext>
            </a:extLst>
          </p:cNvPr>
          <p:cNvSpPr/>
          <p:nvPr/>
        </p:nvSpPr>
        <p:spPr>
          <a:xfrm>
            <a:off x="929104" y="1617076"/>
            <a:ext cx="5162771" cy="751796"/>
          </a:xfrm>
          <a:prstGeom prst="roundRect">
            <a:avLst/>
          </a:prstGeom>
          <a:noFill/>
          <a:ln w="38100">
            <a:solidFill>
              <a:srgbClr val="664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</a:rPr>
              <a:t>网络拓扑稳定化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AC7FE05-F781-7082-A507-D2F95122D28C}"/>
              </a:ext>
            </a:extLst>
          </p:cNvPr>
          <p:cNvSpPr/>
          <p:nvPr/>
        </p:nvSpPr>
        <p:spPr>
          <a:xfrm>
            <a:off x="6100126" y="1789586"/>
            <a:ext cx="5162771" cy="579283"/>
          </a:xfrm>
          <a:prstGeom prst="roundRect">
            <a:avLst/>
          </a:prstGeom>
          <a:noFill/>
          <a:ln w="38100">
            <a:solidFill>
              <a:srgbClr val="664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664F90"/>
                </a:solidFill>
              </a:rPr>
              <a:t>流量需求重分解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4163C0B-D334-F4F7-6848-B10D2E76F9F6}"/>
              </a:ext>
            </a:extLst>
          </p:cNvPr>
          <p:cNvSpPr/>
          <p:nvPr/>
        </p:nvSpPr>
        <p:spPr>
          <a:xfrm>
            <a:off x="929103" y="2367069"/>
            <a:ext cx="10333793" cy="3995761"/>
          </a:xfrm>
          <a:prstGeom prst="roundRect">
            <a:avLst>
              <a:gd name="adj" fmla="val 2798"/>
            </a:avLst>
          </a:prstGeom>
          <a:noFill/>
          <a:ln w="38100">
            <a:solidFill>
              <a:srgbClr val="664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664F90"/>
              </a:solidFill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B1F9DAE-BB6C-0861-0855-C0DA11855F1F}"/>
              </a:ext>
            </a:extLst>
          </p:cNvPr>
          <p:cNvGrpSpPr/>
          <p:nvPr/>
        </p:nvGrpSpPr>
        <p:grpSpPr>
          <a:xfrm>
            <a:off x="1428545" y="2689112"/>
            <a:ext cx="3956272" cy="2175149"/>
            <a:chOff x="1428545" y="2689112"/>
            <a:chExt cx="3956272" cy="217514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A10C04E-E72C-2BBC-54DE-446C70689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8040" y="2689112"/>
              <a:ext cx="3856777" cy="217514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904FA77-4E53-A9BB-781D-138B1C926D94}"/>
                    </a:ext>
                  </a:extLst>
                </p14:cNvPr>
                <p14:cNvContentPartPr/>
                <p14:nvPr/>
              </p14:nvContentPartPr>
              <p14:xfrm>
                <a:off x="1683425" y="2779375"/>
                <a:ext cx="644760" cy="104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904FA77-4E53-A9BB-781D-138B1C926D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20425" y="2716375"/>
                  <a:ext cx="770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363C0F0-7EEF-41FE-FD5D-52D9E58D66E8}"/>
                    </a:ext>
                  </a:extLst>
                </p14:cNvPr>
                <p14:cNvContentPartPr/>
                <p14:nvPr/>
              </p14:nvContentPartPr>
              <p14:xfrm>
                <a:off x="2360585" y="2717815"/>
                <a:ext cx="1531800" cy="1832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363C0F0-7EEF-41FE-FD5D-52D9E58D66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97945" y="2654815"/>
                  <a:ext cx="1657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CD2BD89B-84E9-633D-8B9A-7532B42FD6D2}"/>
                    </a:ext>
                  </a:extLst>
                </p14:cNvPr>
                <p14:cNvContentPartPr/>
                <p14:nvPr/>
              </p14:nvContentPartPr>
              <p14:xfrm>
                <a:off x="1428545" y="3027055"/>
                <a:ext cx="949680" cy="14061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CD2BD89B-84E9-633D-8B9A-7532B42FD6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65545" y="2964415"/>
                  <a:ext cx="1075320" cy="15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E3B7047-EF0E-89D6-264F-CC2E3B329E36}"/>
                    </a:ext>
                  </a:extLst>
                </p14:cNvPr>
                <p14:cNvContentPartPr/>
                <p14:nvPr/>
              </p14:nvContentPartPr>
              <p14:xfrm>
                <a:off x="3904265" y="2873335"/>
                <a:ext cx="68040" cy="1116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E3B7047-EF0E-89D6-264F-CC2E3B329E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41625" y="2810335"/>
                  <a:ext cx="193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1580EAA-4BE6-BFB4-0847-E8AFCD80763A}"/>
                    </a:ext>
                  </a:extLst>
                </p14:cNvPr>
                <p14:cNvContentPartPr/>
                <p14:nvPr/>
              </p14:nvContentPartPr>
              <p14:xfrm>
                <a:off x="4087865" y="3310015"/>
                <a:ext cx="666720" cy="11192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1580EAA-4BE6-BFB4-0847-E8AFCD8076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24865" y="3247015"/>
                  <a:ext cx="79236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ADEE3FA4-BA23-C221-1DCF-667717A692F9}"/>
                    </a:ext>
                  </a:extLst>
                </p14:cNvPr>
                <p14:cNvContentPartPr/>
                <p14:nvPr/>
              </p14:nvContentPartPr>
              <p14:xfrm>
                <a:off x="4063145" y="3310795"/>
                <a:ext cx="360" cy="3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ADEE3FA4-BA23-C221-1DCF-667717A692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00145" y="324779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3F412BAD-EFC3-D68C-2BC8-146B791AF0E2}"/>
                    </a:ext>
                  </a:extLst>
                </p14:cNvPr>
                <p14:cNvContentPartPr/>
                <p14:nvPr/>
              </p14:nvContentPartPr>
              <p14:xfrm>
                <a:off x="4041905" y="3302515"/>
                <a:ext cx="360" cy="3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3F412BAD-EFC3-D68C-2BC8-146B791AF0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79265" y="323951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0C2F4AF-7C1F-8887-BFEF-7136829DB216}"/>
                    </a:ext>
                  </a:extLst>
                </p14:cNvPr>
                <p14:cNvContentPartPr/>
                <p14:nvPr/>
              </p14:nvContentPartPr>
              <p14:xfrm>
                <a:off x="4066745" y="3296755"/>
                <a:ext cx="360" cy="3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0C2F4AF-7C1F-8887-BFEF-7136829DB21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04105" y="323411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7A27F0B-2C76-AF95-921F-846F8BFCBBE6}"/>
                    </a:ext>
                  </a:extLst>
                </p14:cNvPr>
                <p14:cNvContentPartPr/>
                <p14:nvPr/>
              </p14:nvContentPartPr>
              <p14:xfrm>
                <a:off x="4063865" y="3295675"/>
                <a:ext cx="360" cy="3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7A27F0B-2C76-AF95-921F-846F8BFCBB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00865" y="323303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3E90980D-58CA-6D99-1132-0C9DA946200D}"/>
                    </a:ext>
                  </a:extLst>
                </p14:cNvPr>
                <p14:cNvContentPartPr/>
                <p14:nvPr/>
              </p14:nvContentPartPr>
              <p14:xfrm>
                <a:off x="4017785" y="3284515"/>
                <a:ext cx="360" cy="36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3E90980D-58CA-6D99-1132-0C9DA94620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5145" y="322151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9F1C9A68-F34C-DB18-6B60-B1D736302D89}"/>
              </a:ext>
            </a:extLst>
          </p:cNvPr>
          <p:cNvCxnSpPr>
            <a:cxnSpLocks/>
          </p:cNvCxnSpPr>
          <p:nvPr/>
        </p:nvCxnSpPr>
        <p:spPr>
          <a:xfrm>
            <a:off x="5546221" y="3941948"/>
            <a:ext cx="1260964" cy="0"/>
          </a:xfrm>
          <a:prstGeom prst="straightConnector1">
            <a:avLst/>
          </a:prstGeom>
          <a:ln w="63500">
            <a:solidFill>
              <a:srgbClr val="3963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753604F-4C4D-88E0-551A-89D47C5FC1E6}"/>
              </a:ext>
            </a:extLst>
          </p:cNvPr>
          <p:cNvGrpSpPr/>
          <p:nvPr/>
        </p:nvGrpSpPr>
        <p:grpSpPr>
          <a:xfrm>
            <a:off x="6793265" y="2551135"/>
            <a:ext cx="3532680" cy="2334960"/>
            <a:chOff x="6793265" y="2551135"/>
            <a:chExt cx="3532680" cy="233496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277DC98-4DDB-9829-7C35-3B26BDBA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807185" y="2787409"/>
              <a:ext cx="3340092" cy="20768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A836698-8348-2278-821F-BD56E1D5B844}"/>
                    </a:ext>
                  </a:extLst>
                </p14:cNvPr>
                <p14:cNvContentPartPr/>
                <p14:nvPr/>
              </p14:nvContentPartPr>
              <p14:xfrm>
                <a:off x="6793265" y="2551135"/>
                <a:ext cx="2282400" cy="4921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A836698-8348-2278-821F-BD56E1D5B8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30265" y="2488135"/>
                  <a:ext cx="240804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1405D7DA-9546-AEA5-BCFD-02CAE1AAC0FF}"/>
                    </a:ext>
                  </a:extLst>
                </p14:cNvPr>
                <p14:cNvContentPartPr/>
                <p14:nvPr/>
              </p14:nvContentPartPr>
              <p14:xfrm>
                <a:off x="8997905" y="3376975"/>
                <a:ext cx="203760" cy="15091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1405D7DA-9546-AEA5-BCFD-02CAE1AAC0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34905" y="3314335"/>
                  <a:ext cx="329400" cy="16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4155044-99D3-C479-319F-807FEF8CD041}"/>
                    </a:ext>
                  </a:extLst>
                </p14:cNvPr>
                <p14:cNvContentPartPr/>
                <p14:nvPr/>
              </p14:nvContentPartPr>
              <p14:xfrm>
                <a:off x="7481585" y="3430975"/>
                <a:ext cx="881280" cy="13932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4155044-99D3-C479-319F-807FEF8CD0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18585" y="3368335"/>
                  <a:ext cx="1006920" cy="15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7D8733C1-FBAA-4FDE-C533-86D31521BDD0}"/>
                    </a:ext>
                  </a:extLst>
                </p14:cNvPr>
                <p14:cNvContentPartPr/>
                <p14:nvPr/>
              </p14:nvContentPartPr>
              <p14:xfrm>
                <a:off x="8008625" y="2974135"/>
                <a:ext cx="3960" cy="1040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7D8733C1-FBAA-4FDE-C533-86D31521BD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45985" y="2911495"/>
                  <a:ext cx="129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8E30E57-4F5F-3F7B-AA31-800E71DA8A0F}"/>
                    </a:ext>
                  </a:extLst>
                </p14:cNvPr>
                <p14:cNvContentPartPr/>
                <p14:nvPr/>
              </p14:nvContentPartPr>
              <p14:xfrm>
                <a:off x="10018505" y="2794495"/>
                <a:ext cx="307440" cy="20793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8E30E57-4F5F-3F7B-AA31-800E71DA8A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55865" y="2731855"/>
                  <a:ext cx="433080" cy="22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D8BC191B-DA11-3CB2-0FE9-4F4998E7EC3D}"/>
                    </a:ext>
                  </a:extLst>
                </p14:cNvPr>
                <p14:cNvContentPartPr/>
                <p14:nvPr/>
              </p14:nvContentPartPr>
              <p14:xfrm>
                <a:off x="9004385" y="3356095"/>
                <a:ext cx="360" cy="3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D8BC191B-DA11-3CB2-0FE9-4F4998E7EC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41745" y="329309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30E85AE-EC68-0A74-9907-74F914FF24FE}"/>
                    </a:ext>
                  </a:extLst>
                </p14:cNvPr>
                <p14:cNvContentPartPr/>
                <p14:nvPr/>
              </p14:nvContentPartPr>
              <p14:xfrm>
                <a:off x="9041825" y="3341695"/>
                <a:ext cx="360" cy="3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30E85AE-EC68-0A74-9907-74F914FF24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78825" y="327905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B7D3C0D-50C7-3209-B5E2-7FC9676C3CB7}"/>
                    </a:ext>
                  </a:extLst>
                </p14:cNvPr>
                <p14:cNvContentPartPr/>
                <p14:nvPr/>
              </p14:nvContentPartPr>
              <p14:xfrm>
                <a:off x="8200088" y="3601602"/>
                <a:ext cx="360" cy="3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B7D3C0D-50C7-3209-B5E2-7FC9676C3C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37088" y="353896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60D594E0-9E94-E23B-70D6-3EF27398FF57}"/>
                    </a:ext>
                  </a:extLst>
                </p14:cNvPr>
                <p14:cNvContentPartPr/>
                <p14:nvPr/>
              </p14:nvContentPartPr>
              <p14:xfrm>
                <a:off x="8260568" y="3650562"/>
                <a:ext cx="360" cy="3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60D594E0-9E94-E23B-70D6-3EF27398FF5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97568" y="358792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6C9D94B-AC87-4B21-A992-70E9F5B66595}"/>
                    </a:ext>
                  </a:extLst>
                </p14:cNvPr>
                <p14:cNvContentPartPr/>
                <p14:nvPr/>
              </p14:nvContentPartPr>
              <p14:xfrm>
                <a:off x="8221688" y="3601602"/>
                <a:ext cx="360" cy="3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6C9D94B-AC87-4B21-A992-70E9F5B665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58688" y="353896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95E5007E-0FA5-CDC1-F8E6-BD681E34B0F9}"/>
                    </a:ext>
                  </a:extLst>
                </p14:cNvPr>
                <p14:cNvContentPartPr/>
                <p14:nvPr/>
              </p14:nvContentPartPr>
              <p14:xfrm>
                <a:off x="10234088" y="4381362"/>
                <a:ext cx="360" cy="3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95E5007E-0FA5-CDC1-F8E6-BD681E34B0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71088" y="431836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58BC6D31-915F-5232-8ED2-C99444ABE39A}"/>
                    </a:ext>
                  </a:extLst>
                </p14:cNvPr>
                <p14:cNvContentPartPr/>
                <p14:nvPr/>
              </p14:nvContentPartPr>
              <p14:xfrm>
                <a:off x="10190528" y="4393242"/>
                <a:ext cx="360" cy="3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58BC6D31-915F-5232-8ED2-C99444ABE3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27888" y="433024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1AD0671C-7C49-B2E1-B749-61DA8736DBC5}"/>
                    </a:ext>
                  </a:extLst>
                </p14:cNvPr>
                <p14:cNvContentPartPr/>
                <p14:nvPr/>
              </p14:nvContentPartPr>
              <p14:xfrm>
                <a:off x="10182968" y="4364082"/>
                <a:ext cx="360" cy="3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1AD0671C-7C49-B2E1-B749-61DA8736DBC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20328" y="430144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A7A00CAC-4E29-526F-8A54-99554DD689E9}"/>
                    </a:ext>
                  </a:extLst>
                </p14:cNvPr>
                <p14:cNvContentPartPr/>
                <p14:nvPr/>
              </p14:nvContentPartPr>
              <p14:xfrm>
                <a:off x="10077488" y="3974562"/>
                <a:ext cx="360" cy="36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A7A00CAC-4E29-526F-8A54-99554DD689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14848" y="391156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8B524A45-5429-ADE5-7D68-762749E8BE4C}"/>
                    </a:ext>
                  </a:extLst>
                </p14:cNvPr>
                <p14:cNvContentPartPr/>
                <p14:nvPr/>
              </p14:nvContentPartPr>
              <p14:xfrm>
                <a:off x="10038968" y="3987162"/>
                <a:ext cx="360" cy="36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8B524A45-5429-ADE5-7D68-762749E8BE4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75968" y="392452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B52AA9F6-1F84-3BBE-59C3-5CD3ECFB4AEB}"/>
                    </a:ext>
                  </a:extLst>
                </p14:cNvPr>
                <p14:cNvContentPartPr/>
                <p14:nvPr/>
              </p14:nvContentPartPr>
              <p14:xfrm>
                <a:off x="8029033" y="3223544"/>
                <a:ext cx="360" cy="36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B52AA9F6-1F84-3BBE-59C3-5CD3ECFB4A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11033" y="320590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1A0D4B5B-0D26-AD5C-FC25-99331758E8F1}"/>
                    </a:ext>
                  </a:extLst>
                </p14:cNvPr>
                <p14:cNvContentPartPr/>
                <p14:nvPr/>
              </p14:nvContentPartPr>
              <p14:xfrm>
                <a:off x="7983673" y="3192944"/>
                <a:ext cx="84600" cy="3132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1A0D4B5B-0D26-AD5C-FC25-99331758E8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65673" y="3174944"/>
                  <a:ext cx="120240" cy="66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FA064A72-7582-2BDF-6FA4-2EFCCFB8D657}"/>
              </a:ext>
            </a:extLst>
          </p:cNvPr>
          <p:cNvSpPr txBox="1"/>
          <p:nvPr/>
        </p:nvSpPr>
        <p:spPr>
          <a:xfrm>
            <a:off x="1586111" y="5441742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Walker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delta</a:t>
            </a:r>
            <a:r>
              <a:rPr kumimoji="1" lang="zh-CN" altLang="en-US" dirty="0"/>
              <a:t>星座：卫星间相对位置稳定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45C5659-924F-BA6E-4566-B75023B1E3BB}"/>
              </a:ext>
            </a:extLst>
          </p:cNvPr>
          <p:cNvSpPr txBox="1"/>
          <p:nvPr/>
        </p:nvSpPr>
        <p:spPr>
          <a:xfrm>
            <a:off x="6484538" y="5446008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周期性断链</a:t>
            </a:r>
            <a:r>
              <a:rPr kumimoji="1" lang="en-US" altLang="zh-CN" dirty="0"/>
              <a:t>GSL</a:t>
            </a:r>
            <a:r>
              <a:rPr kumimoji="1" lang="zh-CN" altLang="en-US" dirty="0"/>
              <a:t> </a:t>
            </a:r>
            <a:r>
              <a:rPr kumimoji="1" lang="en-US" altLang="zh-CN" dirty="0"/>
              <a:t>❌</a:t>
            </a:r>
            <a:r>
              <a:rPr kumimoji="1" lang="zh-CN" altLang="en-US" dirty="0"/>
              <a:t> 逻辑稳定的链接 </a:t>
            </a:r>
            <a:r>
              <a:rPr kumimoji="1" lang="en-US" altLang="zh-CN" dirty="0"/>
              <a:t>✅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85592F3-689C-8509-4234-894D896F58CB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1491777</TotalTime>
  <Words>1083</Words>
  <Application>Microsoft Macintosh PowerPoint</Application>
  <PresentationFormat>宽屏</PresentationFormat>
  <Paragraphs>257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.PingFang SC</vt:lpstr>
      <vt:lpstr>.PingFangSC-Regular</vt:lpstr>
      <vt:lpstr>DengXian</vt:lpstr>
      <vt:lpstr>DengXian</vt:lpstr>
      <vt:lpstr>等线 Light</vt:lpstr>
      <vt:lpstr>Microsoft YaHei</vt:lpstr>
      <vt:lpstr>Microsoft YaHei</vt:lpstr>
      <vt:lpstr>NimbusMonL</vt:lpstr>
      <vt:lpstr>NimbusRomNo9L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子</dc:creator>
  <cp:lastModifiedBy>邱 子</cp:lastModifiedBy>
  <cp:revision>15</cp:revision>
  <dcterms:created xsi:type="dcterms:W3CDTF">2023-10-29T11:41:00Z</dcterms:created>
  <dcterms:modified xsi:type="dcterms:W3CDTF">2023-11-01T04:29:48Z</dcterms:modified>
</cp:coreProperties>
</file>