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32" r:id="rId2"/>
    <p:sldId id="3608" r:id="rId3"/>
    <p:sldId id="3630" r:id="rId4"/>
    <p:sldId id="3631" r:id="rId5"/>
    <p:sldId id="3635" r:id="rId6"/>
    <p:sldId id="3639" r:id="rId7"/>
    <p:sldId id="3633" r:id="rId8"/>
    <p:sldId id="3640" r:id="rId9"/>
    <p:sldId id="3637" r:id="rId10"/>
    <p:sldId id="3627" r:id="rId11"/>
    <p:sldId id="3638" r:id="rId12"/>
    <p:sldId id="3636" r:id="rId13"/>
    <p:sldId id="4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 autoAdjust="0"/>
    <p:restoredTop sz="94660"/>
  </p:normalViewPr>
  <p:slideViewPr>
    <p:cSldViewPr snapToGrid="0">
      <p:cViewPr>
        <p:scale>
          <a:sx n="100" d="100"/>
          <a:sy n="100" d="100"/>
        </p:scale>
        <p:origin x="4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丰 罗" userId="30a984910203c0b4" providerId="LiveId" clId="{DC9B81EB-1BE7-460B-A4BD-34D962D72856}"/>
    <pc:docChg chg="undo custSel addSld delSld modSld sldOrd">
      <pc:chgData name="林丰 罗" userId="30a984910203c0b4" providerId="LiveId" clId="{DC9B81EB-1BE7-460B-A4BD-34D962D72856}" dt="2024-01-09T16:45:03.624" v="2830" actId="20577"/>
      <pc:docMkLst>
        <pc:docMk/>
      </pc:docMkLst>
      <pc:sldChg chg="modSp mod">
        <pc:chgData name="林丰 罗" userId="30a984910203c0b4" providerId="LiveId" clId="{DC9B81EB-1BE7-460B-A4BD-34D962D72856}" dt="2024-01-02T02:24:54.848" v="372" actId="20577"/>
        <pc:sldMkLst>
          <pc:docMk/>
          <pc:sldMk cId="343777000" sldId="3232"/>
        </pc:sldMkLst>
        <pc:spChg chg="mod">
          <ac:chgData name="林丰 罗" userId="30a984910203c0b4" providerId="LiveId" clId="{DC9B81EB-1BE7-460B-A4BD-34D962D72856}" dt="2024-01-02T01:49:53.321" v="7" actId="1076"/>
          <ac:spMkLst>
            <pc:docMk/>
            <pc:sldMk cId="343777000" sldId="3232"/>
            <ac:spMk id="17" creationId="{5D64B8D0-E6C0-44F6-B88D-9B357CE52D80}"/>
          </ac:spMkLst>
        </pc:spChg>
        <pc:spChg chg="mod">
          <ac:chgData name="林丰 罗" userId="30a984910203c0b4" providerId="LiveId" clId="{DC9B81EB-1BE7-460B-A4BD-34D962D72856}" dt="2024-01-02T02:24:54.848" v="372" actId="20577"/>
          <ac:spMkLst>
            <pc:docMk/>
            <pc:sldMk cId="343777000" sldId="3232"/>
            <ac:spMk id="21" creationId="{F7E85B51-5704-4ACA-B5D7-B1880851D76A}"/>
          </ac:spMkLst>
        </pc:spChg>
      </pc:sldChg>
      <pc:sldChg chg="addSp delSp modSp mod delAnim">
        <pc:chgData name="林丰 罗" userId="30a984910203c0b4" providerId="LiveId" clId="{DC9B81EB-1BE7-460B-A4BD-34D962D72856}" dt="2024-01-02T02:07:31.188" v="131" actId="1076"/>
        <pc:sldMkLst>
          <pc:docMk/>
          <pc:sldMk cId="2741022159" sldId="3608"/>
        </pc:sldMkLst>
        <pc:spChg chg="add mod">
          <ac:chgData name="林丰 罗" userId="30a984910203c0b4" providerId="LiveId" clId="{DC9B81EB-1BE7-460B-A4BD-34D962D72856}" dt="2024-01-02T02:02:53.206" v="32" actId="1076"/>
          <ac:spMkLst>
            <pc:docMk/>
            <pc:sldMk cId="2741022159" sldId="3608"/>
            <ac:spMk id="5" creationId="{BDC13D88-AD12-102E-473F-776CC0076A78}"/>
          </ac:spMkLst>
        </pc:spChg>
        <pc:spChg chg="add del mod">
          <ac:chgData name="林丰 罗" userId="30a984910203c0b4" providerId="LiveId" clId="{DC9B81EB-1BE7-460B-A4BD-34D962D72856}" dt="2024-01-02T02:06:50.815" v="87" actId="478"/>
          <ac:spMkLst>
            <pc:docMk/>
            <pc:sldMk cId="2741022159" sldId="3608"/>
            <ac:spMk id="8" creationId="{EFE7838B-2BAA-E4D8-D3DA-9C4EFA9F3FB9}"/>
          </ac:spMkLst>
        </pc:spChg>
        <pc:spChg chg="add mod">
          <ac:chgData name="林丰 罗" userId="30a984910203c0b4" providerId="LiveId" clId="{DC9B81EB-1BE7-460B-A4BD-34D962D72856}" dt="2024-01-02T02:07:31.188" v="131" actId="1076"/>
          <ac:spMkLst>
            <pc:docMk/>
            <pc:sldMk cId="2741022159" sldId="3608"/>
            <ac:spMk id="9" creationId="{A8A6F199-1219-412F-AB6F-C9DE273F5B85}"/>
          </ac:spMkLst>
        </pc:spChg>
        <pc:spChg chg="add mod">
          <ac:chgData name="林丰 罗" userId="30a984910203c0b4" providerId="LiveId" clId="{DC9B81EB-1BE7-460B-A4BD-34D962D72856}" dt="2024-01-02T02:07:31.188" v="131" actId="1076"/>
          <ac:spMkLst>
            <pc:docMk/>
            <pc:sldMk cId="2741022159" sldId="3608"/>
            <ac:spMk id="10" creationId="{08DB6FB1-4F30-8C45-7CFD-81B7B4D03F04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23" creationId="{C894589E-9BB0-4AF9-A761-0E8E9480302D}"/>
          </ac:spMkLst>
        </pc:spChg>
        <pc:spChg chg="mod">
          <ac:chgData name="林丰 罗" userId="30a984910203c0b4" providerId="LiveId" clId="{DC9B81EB-1BE7-460B-A4BD-34D962D72856}" dt="2024-01-02T02:05:49.238" v="78" actId="20577"/>
          <ac:spMkLst>
            <pc:docMk/>
            <pc:sldMk cId="2741022159" sldId="3608"/>
            <ac:spMk id="30" creationId="{62C82C49-5C09-44C5-B39F-EABD0EE0B039}"/>
          </ac:spMkLst>
        </pc:spChg>
        <pc:spChg chg="mod">
          <ac:chgData name="林丰 罗" userId="30a984910203c0b4" providerId="LiveId" clId="{DC9B81EB-1BE7-460B-A4BD-34D962D72856}" dt="2024-01-02T02:05:40.037" v="72" actId="14100"/>
          <ac:spMkLst>
            <pc:docMk/>
            <pc:sldMk cId="2741022159" sldId="3608"/>
            <ac:spMk id="33" creationId="{FC0F093B-6B46-4288-B823-8ED5ED0410FD}"/>
          </ac:spMkLst>
        </pc:spChg>
        <pc:spChg chg="del">
          <ac:chgData name="林丰 罗" userId="30a984910203c0b4" providerId="LiveId" clId="{DC9B81EB-1BE7-460B-A4BD-34D962D72856}" dt="2024-01-02T02:01:31.832" v="17" actId="478"/>
          <ac:spMkLst>
            <pc:docMk/>
            <pc:sldMk cId="2741022159" sldId="3608"/>
            <ac:spMk id="34" creationId="{EB187681-C8CB-4832-806B-0A33B6422DDE}"/>
          </ac:spMkLst>
        </pc:spChg>
        <pc:spChg chg="del">
          <ac:chgData name="林丰 罗" userId="30a984910203c0b4" providerId="LiveId" clId="{DC9B81EB-1BE7-460B-A4BD-34D962D72856}" dt="2024-01-02T02:01:53.621" v="20" actId="478"/>
          <ac:spMkLst>
            <pc:docMk/>
            <pc:sldMk cId="2741022159" sldId="3608"/>
            <ac:spMk id="35" creationId="{7F50DB8D-25D0-4A73-93F7-7BA8340BEF1B}"/>
          </ac:spMkLst>
        </pc:spChg>
        <pc:spChg chg="del">
          <ac:chgData name="林丰 罗" userId="30a984910203c0b4" providerId="LiveId" clId="{DC9B81EB-1BE7-460B-A4BD-34D962D72856}" dt="2024-01-02T02:02:01.517" v="23" actId="478"/>
          <ac:spMkLst>
            <pc:docMk/>
            <pc:sldMk cId="2741022159" sldId="3608"/>
            <ac:spMk id="36" creationId="{15267A80-E826-430D-8CF1-494E1776DBD3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37" creationId="{ECDF85AC-1B4F-40F4-B7FC-7DFCCB91C095}"/>
          </ac:spMkLst>
        </pc:spChg>
        <pc:spChg chg="mod">
          <ac:chgData name="林丰 罗" userId="30a984910203c0b4" providerId="LiveId" clId="{DC9B81EB-1BE7-460B-A4BD-34D962D72856}" dt="2024-01-02T02:05:32.193" v="71" actId="1076"/>
          <ac:spMkLst>
            <pc:docMk/>
            <pc:sldMk cId="2741022159" sldId="3608"/>
            <ac:spMk id="58" creationId="{D81833A4-CA67-4BB2-AD90-5406E000F5B2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60" creationId="{F96D1A44-1460-49A4-882A-4420899FFEE3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61" creationId="{85D36DD1-6EAA-49AF-9ECF-451AAD6AF23E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64" creationId="{46E4564F-E62B-4E42-9CCF-3FEBAEE6FA7B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66" creationId="{60535BBA-C9BA-4303-B70F-252176DD9243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68" creationId="{5E745B62-7FE6-42BE-B16F-9AC55DB1317E}"/>
          </ac:spMkLst>
        </pc:spChg>
        <pc:spChg chg="del">
          <ac:chgData name="林丰 罗" userId="30a984910203c0b4" providerId="LiveId" clId="{DC9B81EB-1BE7-460B-A4BD-34D962D72856}" dt="2024-01-02T02:01:56.656" v="21" actId="478"/>
          <ac:spMkLst>
            <pc:docMk/>
            <pc:sldMk cId="2741022159" sldId="3608"/>
            <ac:spMk id="70" creationId="{8D89AAC5-F207-4275-A59B-EA1761D9BFB8}"/>
          </ac:spMkLst>
        </pc:spChg>
        <pc:spChg chg="del">
          <ac:chgData name="林丰 罗" userId="30a984910203c0b4" providerId="LiveId" clId="{DC9B81EB-1BE7-460B-A4BD-34D962D72856}" dt="2024-01-02T02:02:01.517" v="23" actId="478"/>
          <ac:spMkLst>
            <pc:docMk/>
            <pc:sldMk cId="2741022159" sldId="3608"/>
            <ac:spMk id="71" creationId="{2584BB31-E5D9-4314-949D-E0644B69F4E8}"/>
          </ac:spMkLst>
        </pc:spChg>
        <pc:spChg chg="del">
          <ac:chgData name="林丰 罗" userId="30a984910203c0b4" providerId="LiveId" clId="{DC9B81EB-1BE7-460B-A4BD-34D962D72856}" dt="2024-01-02T02:01:26.119" v="15" actId="478"/>
          <ac:spMkLst>
            <pc:docMk/>
            <pc:sldMk cId="2741022159" sldId="3608"/>
            <ac:spMk id="76" creationId="{931A380F-8B52-4257-9103-F5F9ED65FF08}"/>
          </ac:spMkLst>
        </pc:spChg>
        <pc:spChg chg="del">
          <ac:chgData name="林丰 罗" userId="30a984910203c0b4" providerId="LiveId" clId="{DC9B81EB-1BE7-460B-A4BD-34D962D72856}" dt="2024-01-02T02:01:31.832" v="17" actId="478"/>
          <ac:spMkLst>
            <pc:docMk/>
            <pc:sldMk cId="2741022159" sldId="3608"/>
            <ac:spMk id="78" creationId="{AFD8BD16-20BB-410D-82DB-9FC41AE6CFE3}"/>
          </ac:spMkLst>
        </pc:spChg>
        <pc:picChg chg="add mod">
          <ac:chgData name="林丰 罗" userId="30a984910203c0b4" providerId="LiveId" clId="{DC9B81EB-1BE7-460B-A4BD-34D962D72856}" dt="2024-01-02T02:06:37.503" v="82" actId="1076"/>
          <ac:picMkLst>
            <pc:docMk/>
            <pc:sldMk cId="2741022159" sldId="3608"/>
            <ac:picMk id="3" creationId="{7639CE2B-55F7-BC83-0964-48AC1D28BBFC}"/>
          </ac:picMkLst>
        </pc:picChg>
        <pc:picChg chg="del">
          <ac:chgData name="林丰 罗" userId="30a984910203c0b4" providerId="LiveId" clId="{DC9B81EB-1BE7-460B-A4BD-34D962D72856}" dt="2024-01-02T02:01:26.119" v="15" actId="478"/>
          <ac:picMkLst>
            <pc:docMk/>
            <pc:sldMk cId="2741022159" sldId="3608"/>
            <ac:picMk id="20" creationId="{3ADAACC7-DEBD-4BC9-B92B-649F8761FF12}"/>
          </ac:picMkLst>
        </pc:picChg>
        <pc:picChg chg="del">
          <ac:chgData name="林丰 罗" userId="30a984910203c0b4" providerId="LiveId" clId="{DC9B81EB-1BE7-460B-A4BD-34D962D72856}" dt="2024-01-02T02:01:28.295" v="16" actId="478"/>
          <ac:picMkLst>
            <pc:docMk/>
            <pc:sldMk cId="2741022159" sldId="3608"/>
            <ac:picMk id="25" creationId="{523E499F-2FBA-449C-A9BF-F69CE3A91FBC}"/>
          </ac:picMkLst>
        </pc:picChg>
        <pc:picChg chg="del">
          <ac:chgData name="林丰 罗" userId="30a984910203c0b4" providerId="LiveId" clId="{DC9B81EB-1BE7-460B-A4BD-34D962D72856}" dt="2024-01-02T02:01:31.832" v="17" actId="478"/>
          <ac:picMkLst>
            <pc:docMk/>
            <pc:sldMk cId="2741022159" sldId="3608"/>
            <ac:picMk id="69" creationId="{23E48FFF-29DE-441F-822E-F99BC180F3CB}"/>
          </ac:picMkLst>
        </pc:picChg>
        <pc:picChg chg="del">
          <ac:chgData name="林丰 罗" userId="30a984910203c0b4" providerId="LiveId" clId="{DC9B81EB-1BE7-460B-A4BD-34D962D72856}" dt="2024-01-02T02:01:31.832" v="17" actId="478"/>
          <ac:picMkLst>
            <pc:docMk/>
            <pc:sldMk cId="2741022159" sldId="3608"/>
            <ac:picMk id="82" creationId="{84B9D857-B77C-4315-9A5F-FEBA6205C50B}"/>
          </ac:picMkLst>
        </pc:picChg>
        <pc:picChg chg="del">
          <ac:chgData name="林丰 罗" userId="30a984910203c0b4" providerId="LiveId" clId="{DC9B81EB-1BE7-460B-A4BD-34D962D72856}" dt="2024-01-02T02:01:26.119" v="15" actId="478"/>
          <ac:picMkLst>
            <pc:docMk/>
            <pc:sldMk cId="2741022159" sldId="3608"/>
            <ac:picMk id="87" creationId="{89354690-B3CA-4295-96C6-8EC01AAF887E}"/>
          </ac:picMkLst>
        </pc:picChg>
      </pc:sldChg>
      <pc:sldChg chg="addSp delSp modSp mod">
        <pc:chgData name="林丰 罗" userId="30a984910203c0b4" providerId="LiveId" clId="{DC9B81EB-1BE7-460B-A4BD-34D962D72856}" dt="2024-01-09T16:42:08.145" v="2798" actId="20577"/>
        <pc:sldMkLst>
          <pc:docMk/>
          <pc:sldMk cId="2554365419" sldId="3609"/>
        </pc:sldMkLst>
        <pc:spChg chg="del">
          <ac:chgData name="林丰 罗" userId="30a984910203c0b4" providerId="LiveId" clId="{DC9B81EB-1BE7-460B-A4BD-34D962D72856}" dt="2024-01-02T02:08:26.854" v="158" actId="478"/>
          <ac:spMkLst>
            <pc:docMk/>
            <pc:sldMk cId="2554365419" sldId="3609"/>
            <ac:spMk id="2" creationId="{6952545B-0799-44A9-9860-A11869BE0DE7}"/>
          </ac:spMkLst>
        </pc:spChg>
        <pc:spChg chg="add mod">
          <ac:chgData name="林丰 罗" userId="30a984910203c0b4" providerId="LiveId" clId="{DC9B81EB-1BE7-460B-A4BD-34D962D72856}" dt="2024-01-09T16:42:08.145" v="2798" actId="20577"/>
          <ac:spMkLst>
            <pc:docMk/>
            <pc:sldMk cId="2554365419" sldId="3609"/>
            <ac:spMk id="3" creationId="{327D17D5-61B6-A199-87B7-7DF9C6E61083}"/>
          </ac:spMkLst>
        </pc:spChg>
        <pc:spChg chg="del">
          <ac:chgData name="林丰 罗" userId="30a984910203c0b4" providerId="LiveId" clId="{DC9B81EB-1BE7-460B-A4BD-34D962D72856}" dt="2024-01-02T02:08:26.854" v="158" actId="478"/>
          <ac:spMkLst>
            <pc:docMk/>
            <pc:sldMk cId="2554365419" sldId="3609"/>
            <ac:spMk id="28" creationId="{F8EE85C3-13C8-49CE-9F2D-F1EA9CC7DE82}"/>
          </ac:spMkLst>
        </pc:spChg>
        <pc:spChg chg="mod">
          <ac:chgData name="林丰 罗" userId="30a984910203c0b4" providerId="LiveId" clId="{DC9B81EB-1BE7-460B-A4BD-34D962D72856}" dt="2024-01-02T02:10:37.718" v="165" actId="20577"/>
          <ac:spMkLst>
            <pc:docMk/>
            <pc:sldMk cId="2554365419" sldId="3609"/>
            <ac:spMk id="30" creationId="{62C82C49-5C09-44C5-B39F-EABD0EE0B039}"/>
          </ac:spMkLst>
        </pc:spChg>
        <pc:spChg chg="del">
          <ac:chgData name="林丰 罗" userId="30a984910203c0b4" providerId="LiveId" clId="{DC9B81EB-1BE7-460B-A4BD-34D962D72856}" dt="2024-01-02T02:08:26.854" v="158" actId="478"/>
          <ac:spMkLst>
            <pc:docMk/>
            <pc:sldMk cId="2554365419" sldId="3609"/>
            <ac:spMk id="42" creationId="{88700ECE-4FAE-42B7-A04A-9E370778C946}"/>
          </ac:spMkLst>
        </pc:spChg>
        <pc:spChg chg="del">
          <ac:chgData name="林丰 罗" userId="30a984910203c0b4" providerId="LiveId" clId="{DC9B81EB-1BE7-460B-A4BD-34D962D72856}" dt="2024-01-02T02:08:26.854" v="158" actId="478"/>
          <ac:spMkLst>
            <pc:docMk/>
            <pc:sldMk cId="2554365419" sldId="3609"/>
            <ac:spMk id="44" creationId="{325A5FB4-D7AF-4797-A26A-5D702E483606}"/>
          </ac:spMkLst>
        </pc:spChg>
        <pc:spChg chg="del">
          <ac:chgData name="林丰 罗" userId="30a984910203c0b4" providerId="LiveId" clId="{DC9B81EB-1BE7-460B-A4BD-34D962D72856}" dt="2024-01-02T02:08:26.854" v="158" actId="478"/>
          <ac:spMkLst>
            <pc:docMk/>
            <pc:sldMk cId="2554365419" sldId="3609"/>
            <ac:spMk id="58" creationId="{D81833A4-CA67-4BB2-AD90-5406E000F5B2}"/>
          </ac:spMkLst>
        </pc:spChg>
        <pc:grpChg chg="del mod">
          <ac:chgData name="林丰 罗" userId="30a984910203c0b4" providerId="LiveId" clId="{DC9B81EB-1BE7-460B-A4BD-34D962D72856}" dt="2024-01-02T02:08:26.854" v="158" actId="478"/>
          <ac:grpSpMkLst>
            <pc:docMk/>
            <pc:sldMk cId="2554365419" sldId="3609"/>
            <ac:grpSpMk id="8" creationId="{02EA70CA-C1B7-4AB0-A6C5-B38E29FC9D83}"/>
          </ac:grpSpMkLst>
        </pc:grpChg>
        <pc:picChg chg="del">
          <ac:chgData name="林丰 罗" userId="30a984910203c0b4" providerId="LiveId" clId="{DC9B81EB-1BE7-460B-A4BD-34D962D72856}" dt="2024-01-02T02:08:24.142" v="157" actId="478"/>
          <ac:picMkLst>
            <pc:docMk/>
            <pc:sldMk cId="2554365419" sldId="3609"/>
            <ac:picMk id="32" creationId="{7FD8DC8F-DAA1-4180-BB0A-6DE2231F02EE}"/>
          </ac:picMkLst>
        </pc:picChg>
      </pc:sldChg>
      <pc:sldChg chg="modSp mod">
        <pc:chgData name="林丰 罗" userId="30a984910203c0b4" providerId="LiveId" clId="{DC9B81EB-1BE7-460B-A4BD-34D962D72856}" dt="2024-01-09T16:28:26.895" v="2009" actId="1076"/>
        <pc:sldMkLst>
          <pc:docMk/>
          <pc:sldMk cId="2538223313" sldId="3614"/>
        </pc:sldMkLst>
        <pc:picChg chg="mod">
          <ac:chgData name="林丰 罗" userId="30a984910203c0b4" providerId="LiveId" clId="{DC9B81EB-1BE7-460B-A4BD-34D962D72856}" dt="2024-01-09T16:28:26.895" v="2009" actId="1076"/>
          <ac:picMkLst>
            <pc:docMk/>
            <pc:sldMk cId="2538223313" sldId="3614"/>
            <ac:picMk id="5" creationId="{0820B55F-79E3-4981-901C-987A3A064C26}"/>
          </ac:picMkLst>
        </pc:picChg>
      </pc:sldChg>
      <pc:sldChg chg="modSp add del mod">
        <pc:chgData name="林丰 罗" userId="30a984910203c0b4" providerId="LiveId" clId="{DC9B81EB-1BE7-460B-A4BD-34D962D72856}" dt="2024-01-09T16:12:28.708" v="1740" actId="47"/>
        <pc:sldMkLst>
          <pc:docMk/>
          <pc:sldMk cId="3974869918" sldId="3618"/>
        </pc:sldMkLst>
        <pc:spChg chg="mod">
          <ac:chgData name="林丰 罗" userId="30a984910203c0b4" providerId="LiveId" clId="{DC9B81EB-1BE7-460B-A4BD-34D962D72856}" dt="2024-01-09T15:20:15.708" v="661" actId="20577"/>
          <ac:spMkLst>
            <pc:docMk/>
            <pc:sldMk cId="3974869918" sldId="3618"/>
            <ac:spMk id="35" creationId="{90462CA2-4236-48CA-AE71-6916A2B5BAF1}"/>
          </ac:spMkLst>
        </pc:spChg>
        <pc:spChg chg="mod">
          <ac:chgData name="林丰 罗" userId="30a984910203c0b4" providerId="LiveId" clId="{DC9B81EB-1BE7-460B-A4BD-34D962D72856}" dt="2024-01-09T15:20:29.434" v="677" actId="1076"/>
          <ac:spMkLst>
            <pc:docMk/>
            <pc:sldMk cId="3974869918" sldId="3618"/>
            <ac:spMk id="38" creationId="{D0081152-4C48-4A7A-99EF-54441CE107E3}"/>
          </ac:spMkLst>
        </pc:spChg>
        <pc:picChg chg="mod">
          <ac:chgData name="林丰 罗" userId="30a984910203c0b4" providerId="LiveId" clId="{DC9B81EB-1BE7-460B-A4BD-34D962D72856}" dt="2024-01-09T15:20:31.406" v="678" actId="1076"/>
          <ac:picMkLst>
            <pc:docMk/>
            <pc:sldMk cId="3974869918" sldId="3618"/>
            <ac:picMk id="3" creationId="{C828523C-1F63-4910-AB02-03D9A4377FF8}"/>
          </ac:picMkLst>
        </pc:picChg>
        <pc:picChg chg="mod">
          <ac:chgData name="林丰 罗" userId="30a984910203c0b4" providerId="LiveId" clId="{DC9B81EB-1BE7-460B-A4BD-34D962D72856}" dt="2024-01-09T15:20:02.673" v="623" actId="14100"/>
          <ac:picMkLst>
            <pc:docMk/>
            <pc:sldMk cId="3974869918" sldId="3618"/>
            <ac:picMk id="7" creationId="{AF98E915-7C36-454C-BCC4-684B7FC48B79}"/>
          </ac:picMkLst>
        </pc:picChg>
      </pc:sldChg>
      <pc:sldChg chg="modSp mod">
        <pc:chgData name="林丰 罗" userId="30a984910203c0b4" providerId="LiveId" clId="{DC9B81EB-1BE7-460B-A4BD-34D962D72856}" dt="2024-01-09T16:43:30.353" v="2802" actId="1076"/>
        <pc:sldMkLst>
          <pc:docMk/>
          <pc:sldMk cId="155224146" sldId="3621"/>
        </pc:sldMkLst>
        <pc:spChg chg="mod">
          <ac:chgData name="林丰 罗" userId="30a984910203c0b4" providerId="LiveId" clId="{DC9B81EB-1BE7-460B-A4BD-34D962D72856}" dt="2024-01-09T16:43:18" v="2799" actId="1076"/>
          <ac:spMkLst>
            <pc:docMk/>
            <pc:sldMk cId="155224146" sldId="3621"/>
            <ac:spMk id="23" creationId="{72C1D893-EAC2-4205-A5F1-55B8C45282E5}"/>
          </ac:spMkLst>
        </pc:spChg>
        <pc:spChg chg="mod">
          <ac:chgData name="林丰 罗" userId="30a984910203c0b4" providerId="LiveId" clId="{DC9B81EB-1BE7-460B-A4BD-34D962D72856}" dt="2024-01-09T16:43:18" v="2799" actId="1076"/>
          <ac:spMkLst>
            <pc:docMk/>
            <pc:sldMk cId="155224146" sldId="3621"/>
            <ac:spMk id="24" creationId="{8558DF32-4B86-4E65-9A19-DAAA624B9401}"/>
          </ac:spMkLst>
        </pc:spChg>
        <pc:spChg chg="mod">
          <ac:chgData name="林丰 罗" userId="30a984910203c0b4" providerId="LiveId" clId="{DC9B81EB-1BE7-460B-A4BD-34D962D72856}" dt="2024-01-09T16:43:18" v="2799" actId="1076"/>
          <ac:spMkLst>
            <pc:docMk/>
            <pc:sldMk cId="155224146" sldId="3621"/>
            <ac:spMk id="25" creationId="{3901F01F-6DE5-4D7E-8A70-C95E9F583CA3}"/>
          </ac:spMkLst>
        </pc:spChg>
        <pc:spChg chg="mod">
          <ac:chgData name="林丰 罗" userId="30a984910203c0b4" providerId="LiveId" clId="{DC9B81EB-1BE7-460B-A4BD-34D962D72856}" dt="2024-01-09T16:43:18" v="2799" actId="1076"/>
          <ac:spMkLst>
            <pc:docMk/>
            <pc:sldMk cId="155224146" sldId="3621"/>
            <ac:spMk id="26" creationId="{B4DB805C-9980-4959-A12A-56FC869264E1}"/>
          </ac:spMkLst>
        </pc:spChg>
        <pc:picChg chg="mod">
          <ac:chgData name="林丰 罗" userId="30a984910203c0b4" providerId="LiveId" clId="{DC9B81EB-1BE7-460B-A4BD-34D962D72856}" dt="2024-01-09T16:43:18" v="2799" actId="1076"/>
          <ac:picMkLst>
            <pc:docMk/>
            <pc:sldMk cId="155224146" sldId="3621"/>
            <ac:picMk id="8" creationId="{48B74727-6BF5-4DC6-A839-392FD8680CE3}"/>
          </ac:picMkLst>
        </pc:picChg>
        <pc:picChg chg="mod">
          <ac:chgData name="林丰 罗" userId="30a984910203c0b4" providerId="LiveId" clId="{DC9B81EB-1BE7-460B-A4BD-34D962D72856}" dt="2024-01-09T16:43:30.353" v="2802" actId="1076"/>
          <ac:picMkLst>
            <pc:docMk/>
            <pc:sldMk cId="155224146" sldId="3621"/>
            <ac:picMk id="20" creationId="{BC616B17-C22D-4DAE-A6E5-E179BECF8C59}"/>
          </ac:picMkLst>
        </pc:picChg>
      </pc:sldChg>
      <pc:sldChg chg="modSp mod">
        <pc:chgData name="林丰 罗" userId="30a984910203c0b4" providerId="LiveId" clId="{DC9B81EB-1BE7-460B-A4BD-34D962D72856}" dt="2024-01-09T16:45:03.624" v="2830" actId="20577"/>
        <pc:sldMkLst>
          <pc:docMk/>
          <pc:sldMk cId="2778407245" sldId="3623"/>
        </pc:sldMkLst>
        <pc:spChg chg="mod">
          <ac:chgData name="林丰 罗" userId="30a984910203c0b4" providerId="LiveId" clId="{DC9B81EB-1BE7-460B-A4BD-34D962D72856}" dt="2024-01-09T16:45:03.624" v="2830" actId="20577"/>
          <ac:spMkLst>
            <pc:docMk/>
            <pc:sldMk cId="2778407245" sldId="3623"/>
            <ac:spMk id="14" creationId="{464C1A5E-6437-4871-B0FC-08D8C35BE6A7}"/>
          </ac:spMkLst>
        </pc:spChg>
      </pc:sldChg>
      <pc:sldChg chg="addSp delSp modSp mod">
        <pc:chgData name="林丰 罗" userId="30a984910203c0b4" providerId="LiveId" clId="{DC9B81EB-1BE7-460B-A4BD-34D962D72856}" dt="2024-01-09T16:37:41.882" v="2701" actId="1076"/>
        <pc:sldMkLst>
          <pc:docMk/>
          <pc:sldMk cId="131569550" sldId="3625"/>
        </pc:sldMkLst>
        <pc:spChg chg="add del mod">
          <ac:chgData name="林丰 罗" userId="30a984910203c0b4" providerId="LiveId" clId="{DC9B81EB-1BE7-460B-A4BD-34D962D72856}" dt="2024-01-09T15:35:58.397" v="741" actId="478"/>
          <ac:spMkLst>
            <pc:docMk/>
            <pc:sldMk cId="131569550" sldId="3625"/>
            <ac:spMk id="3" creationId="{109B6B13-9116-F005-0CD9-41982440B77F}"/>
          </ac:spMkLst>
        </pc:spChg>
        <pc:spChg chg="add del mod">
          <ac:chgData name="林丰 罗" userId="30a984910203c0b4" providerId="LiveId" clId="{DC9B81EB-1BE7-460B-A4BD-34D962D72856}" dt="2024-01-09T15:35:42.671" v="734" actId="478"/>
          <ac:spMkLst>
            <pc:docMk/>
            <pc:sldMk cId="131569550" sldId="3625"/>
            <ac:spMk id="12" creationId="{E711A336-0803-29D3-26A4-91C754ED3552}"/>
          </ac:spMkLst>
        </pc:spChg>
        <pc:spChg chg="add del mod">
          <ac:chgData name="林丰 罗" userId="30a984910203c0b4" providerId="LiveId" clId="{DC9B81EB-1BE7-460B-A4BD-34D962D72856}" dt="2024-01-09T15:35:42.671" v="734" actId="478"/>
          <ac:spMkLst>
            <pc:docMk/>
            <pc:sldMk cId="131569550" sldId="3625"/>
            <ac:spMk id="13" creationId="{D6B228F1-796D-0CF7-5E43-CCBA2BE18D32}"/>
          </ac:spMkLst>
        </pc:spChg>
        <pc:spChg chg="add mod">
          <ac:chgData name="林丰 罗" userId="30a984910203c0b4" providerId="LiveId" clId="{DC9B81EB-1BE7-460B-A4BD-34D962D72856}" dt="2024-01-09T16:27:59.050" v="1995" actId="20577"/>
          <ac:spMkLst>
            <pc:docMk/>
            <pc:sldMk cId="131569550" sldId="3625"/>
            <ac:spMk id="15" creationId="{10B20125-246D-0E00-9720-EB2D5AFE2361}"/>
          </ac:spMkLst>
        </pc:spChg>
        <pc:spChg chg="mod">
          <ac:chgData name="林丰 罗" userId="30a984910203c0b4" providerId="LiveId" clId="{DC9B81EB-1BE7-460B-A4BD-34D962D72856}" dt="2024-01-09T15:31:27.191" v="687" actId="20577"/>
          <ac:spMkLst>
            <pc:docMk/>
            <pc:sldMk cId="131569550" sldId="3625"/>
            <ac:spMk id="30" creationId="{62C82C49-5C09-44C5-B39F-EABD0EE0B039}"/>
          </ac:spMkLst>
        </pc:spChg>
        <pc:graphicFrameChg chg="add del mod">
          <ac:chgData name="林丰 罗" userId="30a984910203c0b4" providerId="LiveId" clId="{DC9B81EB-1BE7-460B-A4BD-34D962D72856}" dt="2024-01-09T16:28:00.950" v="2007"/>
          <ac:graphicFrameMkLst>
            <pc:docMk/>
            <pc:sldMk cId="131569550" sldId="3625"/>
            <ac:graphicFrameMk id="18" creationId="{2C6BD849-A138-E948-BB85-DBA61FFEDAC1}"/>
          </ac:graphicFrameMkLst>
        </pc:graphicFrameChg>
        <pc:picChg chg="del mod">
          <ac:chgData name="林丰 罗" userId="30a984910203c0b4" providerId="LiveId" clId="{DC9B81EB-1BE7-460B-A4BD-34D962D72856}" dt="2024-01-09T15:35:37.936" v="732" actId="478"/>
          <ac:picMkLst>
            <pc:docMk/>
            <pc:sldMk cId="131569550" sldId="3625"/>
            <ac:picMk id="5" creationId="{37F12716-B078-481C-A4A1-54ABED378F6A}"/>
          </ac:picMkLst>
        </pc:picChg>
        <pc:picChg chg="add del mod">
          <ac:chgData name="林丰 罗" userId="30a984910203c0b4" providerId="LiveId" clId="{DC9B81EB-1BE7-460B-A4BD-34D962D72856}" dt="2024-01-09T15:35:42.671" v="734" actId="478"/>
          <ac:picMkLst>
            <pc:docMk/>
            <pc:sldMk cId="131569550" sldId="3625"/>
            <ac:picMk id="8" creationId="{757EBD52-459D-8A8E-D38B-40E3B66C64A0}"/>
          </ac:picMkLst>
        </pc:picChg>
        <pc:picChg chg="del mod">
          <ac:chgData name="林丰 罗" userId="30a984910203c0b4" providerId="LiveId" clId="{DC9B81EB-1BE7-460B-A4BD-34D962D72856}" dt="2024-01-09T15:35:37.936" v="732" actId="478"/>
          <ac:picMkLst>
            <pc:docMk/>
            <pc:sldMk cId="131569550" sldId="3625"/>
            <ac:picMk id="9" creationId="{FD70381D-1A9A-47CE-8687-C157FD8E736B}"/>
          </ac:picMkLst>
        </pc:picChg>
        <pc:picChg chg="add del mod">
          <ac:chgData name="林丰 罗" userId="30a984910203c0b4" providerId="LiveId" clId="{DC9B81EB-1BE7-460B-A4BD-34D962D72856}" dt="2024-01-09T15:35:39.453" v="733" actId="478"/>
          <ac:picMkLst>
            <pc:docMk/>
            <pc:sldMk cId="131569550" sldId="3625"/>
            <ac:picMk id="11" creationId="{66E45ADA-28F4-7023-C8C3-C714E6567577}"/>
          </ac:picMkLst>
        </pc:picChg>
        <pc:picChg chg="add mod">
          <ac:chgData name="林丰 罗" userId="30a984910203c0b4" providerId="LiveId" clId="{DC9B81EB-1BE7-460B-A4BD-34D962D72856}" dt="2024-01-09T16:37:41.882" v="2701" actId="1076"/>
          <ac:picMkLst>
            <pc:docMk/>
            <pc:sldMk cId="131569550" sldId="3625"/>
            <ac:picMk id="17" creationId="{CB880DBA-D90A-E763-6052-DBA2DC93EAEC}"/>
          </ac:picMkLst>
        </pc:picChg>
      </pc:sldChg>
      <pc:sldChg chg="addSp delSp modSp add mod ord">
        <pc:chgData name="林丰 罗" userId="30a984910203c0b4" providerId="LiveId" clId="{DC9B81EB-1BE7-460B-A4BD-34D962D72856}" dt="2024-01-09T16:22:21.684" v="1973" actId="1076"/>
        <pc:sldMkLst>
          <pc:docMk/>
          <pc:sldMk cId="2247318245" sldId="3626"/>
        </pc:sldMkLst>
        <pc:spChg chg="del">
          <ac:chgData name="林丰 罗" userId="30a984910203c0b4" providerId="LiveId" clId="{DC9B81EB-1BE7-460B-A4BD-34D962D72856}" dt="2024-01-09T15:55:44.221" v="1267" actId="478"/>
          <ac:spMkLst>
            <pc:docMk/>
            <pc:sldMk cId="2247318245" sldId="3626"/>
            <ac:spMk id="3" creationId="{109B6B13-9116-F005-0CD9-41982440B77F}"/>
          </ac:spMkLst>
        </pc:spChg>
        <pc:spChg chg="add mod">
          <ac:chgData name="林丰 罗" userId="30a984910203c0b4" providerId="LiveId" clId="{DC9B81EB-1BE7-460B-A4BD-34D962D72856}" dt="2024-01-09T16:08:32.271" v="1565" actId="1076"/>
          <ac:spMkLst>
            <pc:docMk/>
            <pc:sldMk cId="2247318245" sldId="3626"/>
            <ac:spMk id="10" creationId="{48262DBA-7078-7AF8-D002-E2B06A9797B6}"/>
          </ac:spMkLst>
        </pc:spChg>
        <pc:spChg chg="mod">
          <ac:chgData name="林丰 罗" userId="30a984910203c0b4" providerId="LiveId" clId="{DC9B81EB-1BE7-460B-A4BD-34D962D72856}" dt="2024-01-09T16:22:21.684" v="1973" actId="1076"/>
          <ac:spMkLst>
            <pc:docMk/>
            <pc:sldMk cId="2247318245" sldId="3626"/>
            <ac:spMk id="12" creationId="{E711A336-0803-29D3-26A4-91C754ED3552}"/>
          </ac:spMkLst>
        </pc:spChg>
        <pc:spChg chg="mod">
          <ac:chgData name="林丰 罗" userId="30a984910203c0b4" providerId="LiveId" clId="{DC9B81EB-1BE7-460B-A4BD-34D962D72856}" dt="2024-01-09T15:55:55.936" v="1269" actId="1076"/>
          <ac:spMkLst>
            <pc:docMk/>
            <pc:sldMk cId="2247318245" sldId="3626"/>
            <ac:spMk id="13" creationId="{D6B228F1-796D-0CF7-5E43-CCBA2BE18D32}"/>
          </ac:spMkLst>
        </pc:spChg>
        <pc:spChg chg="add del mod">
          <ac:chgData name="林丰 罗" userId="30a984910203c0b4" providerId="LiveId" clId="{DC9B81EB-1BE7-460B-A4BD-34D962D72856}" dt="2024-01-09T16:08:30.199" v="1564" actId="478"/>
          <ac:spMkLst>
            <pc:docMk/>
            <pc:sldMk cId="2247318245" sldId="3626"/>
            <ac:spMk id="14" creationId="{BAB2E70B-6931-8A35-BDAF-7701DAB40CFE}"/>
          </ac:spMkLst>
        </pc:spChg>
        <pc:spChg chg="add mod">
          <ac:chgData name="林丰 罗" userId="30a984910203c0b4" providerId="LiveId" clId="{DC9B81EB-1BE7-460B-A4BD-34D962D72856}" dt="2024-01-09T16:19:29.405" v="1817" actId="1076"/>
          <ac:spMkLst>
            <pc:docMk/>
            <pc:sldMk cId="2247318245" sldId="3626"/>
            <ac:spMk id="15" creationId="{23CF9B3E-3CCD-B78F-F5C5-1F618021BD66}"/>
          </ac:spMkLst>
        </pc:spChg>
        <pc:spChg chg="add mod">
          <ac:chgData name="林丰 罗" userId="30a984910203c0b4" providerId="LiveId" clId="{DC9B81EB-1BE7-460B-A4BD-34D962D72856}" dt="2024-01-09T16:14:24.782" v="1816" actId="1076"/>
          <ac:spMkLst>
            <pc:docMk/>
            <pc:sldMk cId="2247318245" sldId="3626"/>
            <ac:spMk id="16" creationId="{B3523915-913E-E331-0AA3-224381D9EBF6}"/>
          </ac:spMkLst>
        </pc:spChg>
        <pc:spChg chg="add del mod">
          <ac:chgData name="林丰 罗" userId="30a984910203c0b4" providerId="LiveId" clId="{DC9B81EB-1BE7-460B-A4BD-34D962D72856}" dt="2024-01-09T16:12:12.830" v="1737"/>
          <ac:spMkLst>
            <pc:docMk/>
            <pc:sldMk cId="2247318245" sldId="3626"/>
            <ac:spMk id="18" creationId="{9F12A100-F148-A71B-C843-6408D040BC1A}"/>
          </ac:spMkLst>
        </pc:spChg>
        <pc:spChg chg="add mod">
          <ac:chgData name="林丰 罗" userId="30a984910203c0b4" providerId="LiveId" clId="{DC9B81EB-1BE7-460B-A4BD-34D962D72856}" dt="2024-01-09T16:14:24.782" v="1816" actId="1076"/>
          <ac:spMkLst>
            <pc:docMk/>
            <pc:sldMk cId="2247318245" sldId="3626"/>
            <ac:spMk id="19" creationId="{11854681-E12F-597F-448A-7E1746D52465}"/>
          </ac:spMkLst>
        </pc:spChg>
        <pc:spChg chg="add mod">
          <ac:chgData name="林丰 罗" userId="30a984910203c0b4" providerId="LiveId" clId="{DC9B81EB-1BE7-460B-A4BD-34D962D72856}" dt="2024-01-09T16:12:54.535" v="1783" actId="14100"/>
          <ac:spMkLst>
            <pc:docMk/>
            <pc:sldMk cId="2247318245" sldId="3626"/>
            <ac:spMk id="20" creationId="{5A5E5111-2410-93ED-BE80-AF899084BD71}"/>
          </ac:spMkLst>
        </pc:spChg>
        <pc:spChg chg="add mod">
          <ac:chgData name="林丰 罗" userId="30a984910203c0b4" providerId="LiveId" clId="{DC9B81EB-1BE7-460B-A4BD-34D962D72856}" dt="2024-01-09T16:13:04.527" v="1800" actId="1076"/>
          <ac:spMkLst>
            <pc:docMk/>
            <pc:sldMk cId="2247318245" sldId="3626"/>
            <ac:spMk id="23" creationId="{73D532EC-D468-310E-697B-FDE1ED58736B}"/>
          </ac:spMkLst>
        </pc:spChg>
        <pc:spChg chg="add mod">
          <ac:chgData name="林丰 罗" userId="30a984910203c0b4" providerId="LiveId" clId="{DC9B81EB-1BE7-460B-A4BD-34D962D72856}" dt="2024-01-09T16:14:24.782" v="1816" actId="1076"/>
          <ac:spMkLst>
            <pc:docMk/>
            <pc:sldMk cId="2247318245" sldId="3626"/>
            <ac:spMk id="24" creationId="{EC461321-B7E5-99E8-8F48-EB98FB84266A}"/>
          </ac:spMkLst>
        </pc:spChg>
        <pc:spChg chg="mod">
          <ac:chgData name="林丰 罗" userId="30a984910203c0b4" providerId="LiveId" clId="{DC9B81EB-1BE7-460B-A4BD-34D962D72856}" dt="2024-01-09T16:12:12.232" v="1735" actId="20577"/>
          <ac:spMkLst>
            <pc:docMk/>
            <pc:sldMk cId="2247318245" sldId="3626"/>
            <ac:spMk id="30" creationId="{62C82C49-5C09-44C5-B39F-EABD0EE0B039}"/>
          </ac:spMkLst>
        </pc:spChg>
        <pc:picChg chg="mod">
          <ac:chgData name="林丰 罗" userId="30a984910203c0b4" providerId="LiveId" clId="{DC9B81EB-1BE7-460B-A4BD-34D962D72856}" dt="2024-01-09T16:08:35.755" v="1566" actId="1076"/>
          <ac:picMkLst>
            <pc:docMk/>
            <pc:sldMk cId="2247318245" sldId="3626"/>
            <ac:picMk id="5" creationId="{37F12716-B078-481C-A4A1-54ABED378F6A}"/>
          </ac:picMkLst>
        </pc:picChg>
        <pc:picChg chg="add del mod">
          <ac:chgData name="林丰 罗" userId="30a984910203c0b4" providerId="LiveId" clId="{DC9B81EB-1BE7-460B-A4BD-34D962D72856}" dt="2024-01-09T15:51:34.530" v="1235" actId="478"/>
          <ac:picMkLst>
            <pc:docMk/>
            <pc:sldMk cId="2247318245" sldId="3626"/>
            <ac:picMk id="7" creationId="{5E343A22-14B5-301D-34E6-709A7F797041}"/>
          </ac:picMkLst>
        </pc:picChg>
        <pc:picChg chg="mod">
          <ac:chgData name="林丰 罗" userId="30a984910203c0b4" providerId="LiveId" clId="{DC9B81EB-1BE7-460B-A4BD-34D962D72856}" dt="2024-01-09T16:08:37.733" v="1568" actId="1076"/>
          <ac:picMkLst>
            <pc:docMk/>
            <pc:sldMk cId="2247318245" sldId="3626"/>
            <ac:picMk id="8" creationId="{757EBD52-459D-8A8E-D38B-40E3B66C64A0}"/>
          </ac:picMkLst>
        </pc:picChg>
        <pc:picChg chg="mod">
          <ac:chgData name="林丰 罗" userId="30a984910203c0b4" providerId="LiveId" clId="{DC9B81EB-1BE7-460B-A4BD-34D962D72856}" dt="2024-01-09T16:08:35.755" v="1566" actId="1076"/>
          <ac:picMkLst>
            <pc:docMk/>
            <pc:sldMk cId="2247318245" sldId="3626"/>
            <ac:picMk id="9" creationId="{FD70381D-1A9A-47CE-8687-C157FD8E736B}"/>
          </ac:picMkLst>
        </pc:picChg>
        <pc:picChg chg="mod">
          <ac:chgData name="林丰 罗" userId="30a984910203c0b4" providerId="LiveId" clId="{DC9B81EB-1BE7-460B-A4BD-34D962D72856}" dt="2024-01-09T16:08:38.565" v="1569" actId="1076"/>
          <ac:picMkLst>
            <pc:docMk/>
            <pc:sldMk cId="2247318245" sldId="3626"/>
            <ac:picMk id="11" creationId="{66E45ADA-28F4-7023-C8C3-C714E6567577}"/>
          </ac:picMkLst>
        </pc:picChg>
      </pc:sldChg>
      <pc:sldChg chg="modSp add mod">
        <pc:chgData name="林丰 罗" userId="30a984910203c0b4" providerId="LiveId" clId="{DC9B81EB-1BE7-460B-A4BD-34D962D72856}" dt="2024-01-09T16:37:16.310" v="2700"/>
        <pc:sldMkLst>
          <pc:docMk/>
          <pc:sldMk cId="664173554" sldId="3627"/>
        </pc:sldMkLst>
        <pc:spChg chg="mod">
          <ac:chgData name="林丰 罗" userId="30a984910203c0b4" providerId="LiveId" clId="{DC9B81EB-1BE7-460B-A4BD-34D962D72856}" dt="2024-01-09T16:37:16.310" v="2700"/>
          <ac:spMkLst>
            <pc:docMk/>
            <pc:sldMk cId="664173554" sldId="3627"/>
            <ac:spMk id="15" creationId="{10B20125-246D-0E00-9720-EB2D5AFE2361}"/>
          </ac:spMkLst>
        </pc:spChg>
        <pc:spChg chg="mod">
          <ac:chgData name="林丰 罗" userId="30a984910203c0b4" providerId="LiveId" clId="{DC9B81EB-1BE7-460B-A4BD-34D962D72856}" dt="2024-01-09T15:38:41.455" v="972" actId="20577"/>
          <ac:spMkLst>
            <pc:docMk/>
            <pc:sldMk cId="664173554" sldId="3627"/>
            <ac:spMk id="30" creationId="{62C82C49-5C09-44C5-B39F-EABD0EE0B039}"/>
          </ac:spMkLst>
        </pc:spChg>
      </pc:sldChg>
      <pc:sldChg chg="delSp modSp add mod">
        <pc:chgData name="林丰 罗" userId="30a984910203c0b4" providerId="LiveId" clId="{DC9B81EB-1BE7-460B-A4BD-34D962D72856}" dt="2024-01-09T15:51:52.535" v="1240" actId="1076"/>
        <pc:sldMkLst>
          <pc:docMk/>
          <pc:sldMk cId="639637970" sldId="3628"/>
        </pc:sldMkLst>
        <pc:spChg chg="del">
          <ac:chgData name="林丰 罗" userId="30a984910203c0b4" providerId="LiveId" clId="{DC9B81EB-1BE7-460B-A4BD-34D962D72856}" dt="2024-01-09T15:51:42.462" v="1237" actId="478"/>
          <ac:spMkLst>
            <pc:docMk/>
            <pc:sldMk cId="639637970" sldId="3628"/>
            <ac:spMk id="3" creationId="{109B6B13-9116-F005-0CD9-41982440B77F}"/>
          </ac:spMkLst>
        </pc:spChg>
        <pc:spChg chg="del">
          <ac:chgData name="林丰 罗" userId="30a984910203c0b4" providerId="LiveId" clId="{DC9B81EB-1BE7-460B-A4BD-34D962D72856}" dt="2024-01-09T15:51:42.462" v="1237" actId="478"/>
          <ac:spMkLst>
            <pc:docMk/>
            <pc:sldMk cId="639637970" sldId="3628"/>
            <ac:spMk id="12" creationId="{E711A336-0803-29D3-26A4-91C754ED3552}"/>
          </ac:spMkLst>
        </pc:spChg>
        <pc:spChg chg="del">
          <ac:chgData name="林丰 罗" userId="30a984910203c0b4" providerId="LiveId" clId="{DC9B81EB-1BE7-460B-A4BD-34D962D72856}" dt="2024-01-09T15:51:42.462" v="1237" actId="478"/>
          <ac:spMkLst>
            <pc:docMk/>
            <pc:sldMk cId="639637970" sldId="3628"/>
            <ac:spMk id="13" creationId="{D6B228F1-796D-0CF7-5E43-CCBA2BE18D32}"/>
          </ac:spMkLst>
        </pc:spChg>
        <pc:picChg chg="del">
          <ac:chgData name="林丰 罗" userId="30a984910203c0b4" providerId="LiveId" clId="{DC9B81EB-1BE7-460B-A4BD-34D962D72856}" dt="2024-01-09T15:51:42.462" v="1237" actId="478"/>
          <ac:picMkLst>
            <pc:docMk/>
            <pc:sldMk cId="639637970" sldId="3628"/>
            <ac:picMk id="5" creationId="{37F12716-B078-481C-A4A1-54ABED378F6A}"/>
          </ac:picMkLst>
        </pc:picChg>
        <pc:picChg chg="mod">
          <ac:chgData name="林丰 罗" userId="30a984910203c0b4" providerId="LiveId" clId="{DC9B81EB-1BE7-460B-A4BD-34D962D72856}" dt="2024-01-09T15:51:52.535" v="1240" actId="1076"/>
          <ac:picMkLst>
            <pc:docMk/>
            <pc:sldMk cId="639637970" sldId="3628"/>
            <ac:picMk id="7" creationId="{5E343A22-14B5-301D-34E6-709A7F797041}"/>
          </ac:picMkLst>
        </pc:picChg>
        <pc:picChg chg="del">
          <ac:chgData name="林丰 罗" userId="30a984910203c0b4" providerId="LiveId" clId="{DC9B81EB-1BE7-460B-A4BD-34D962D72856}" dt="2024-01-09T15:51:42.462" v="1237" actId="478"/>
          <ac:picMkLst>
            <pc:docMk/>
            <pc:sldMk cId="639637970" sldId="3628"/>
            <ac:picMk id="8" creationId="{757EBD52-459D-8A8E-D38B-40E3B66C64A0}"/>
          </ac:picMkLst>
        </pc:picChg>
        <pc:picChg chg="del">
          <ac:chgData name="林丰 罗" userId="30a984910203c0b4" providerId="LiveId" clId="{DC9B81EB-1BE7-460B-A4BD-34D962D72856}" dt="2024-01-09T15:51:42.462" v="1237" actId="478"/>
          <ac:picMkLst>
            <pc:docMk/>
            <pc:sldMk cId="639637970" sldId="3628"/>
            <ac:picMk id="9" creationId="{FD70381D-1A9A-47CE-8687-C157FD8E736B}"/>
          </ac:picMkLst>
        </pc:picChg>
        <pc:picChg chg="del">
          <ac:chgData name="林丰 罗" userId="30a984910203c0b4" providerId="LiveId" clId="{DC9B81EB-1BE7-460B-A4BD-34D962D72856}" dt="2024-01-09T15:51:42.462" v="1237" actId="478"/>
          <ac:picMkLst>
            <pc:docMk/>
            <pc:sldMk cId="639637970" sldId="3628"/>
            <ac:picMk id="11" creationId="{66E45ADA-28F4-7023-C8C3-C714E6567577}"/>
          </ac:picMkLst>
        </pc:picChg>
      </pc:sldChg>
      <pc:sldChg chg="delSp modSp add mod">
        <pc:chgData name="林丰 罗" userId="30a984910203c0b4" providerId="LiveId" clId="{DC9B81EB-1BE7-460B-A4BD-34D962D72856}" dt="2024-01-09T16:37:48.806" v="2704" actId="20577"/>
        <pc:sldMkLst>
          <pc:docMk/>
          <pc:sldMk cId="4154104265" sldId="3629"/>
        </pc:sldMkLst>
        <pc:spChg chg="mod">
          <ac:chgData name="林丰 罗" userId="30a984910203c0b4" providerId="LiveId" clId="{DC9B81EB-1BE7-460B-A4BD-34D962D72856}" dt="2024-01-09T16:37:48.806" v="2704" actId="20577"/>
          <ac:spMkLst>
            <pc:docMk/>
            <pc:sldMk cId="4154104265" sldId="3629"/>
            <ac:spMk id="15" creationId="{10B20125-246D-0E00-9720-EB2D5AFE2361}"/>
          </ac:spMkLst>
        </pc:spChg>
        <pc:picChg chg="del">
          <ac:chgData name="林丰 罗" userId="30a984910203c0b4" providerId="LiveId" clId="{DC9B81EB-1BE7-460B-A4BD-34D962D72856}" dt="2024-01-09T16:28:13.376" v="2008" actId="478"/>
          <ac:picMkLst>
            <pc:docMk/>
            <pc:sldMk cId="4154104265" sldId="3629"/>
            <ac:picMk id="17" creationId="{CB880DBA-D90A-E763-6052-DBA2DC93EAEC}"/>
          </ac:picMkLst>
        </pc:picChg>
      </pc:sldChg>
      <pc:sldChg chg="addSp delSp modSp add del mod">
        <pc:chgData name="林丰 罗" userId="30a984910203c0b4" providerId="LiveId" clId="{DC9B81EB-1BE7-460B-A4BD-34D962D72856}" dt="2024-01-09T16:28:00.950" v="2007"/>
        <pc:sldMkLst>
          <pc:docMk/>
          <pc:sldMk cId="863468429" sldId="3630"/>
        </pc:sldMkLst>
        <pc:graphicFrameChg chg="add del mod">
          <ac:chgData name="林丰 罗" userId="30a984910203c0b4" providerId="LiveId" clId="{DC9B81EB-1BE7-460B-A4BD-34D962D72856}" dt="2024-01-09T16:28:00.562" v="2005"/>
          <ac:graphicFrameMkLst>
            <pc:docMk/>
            <pc:sldMk cId="863468429" sldId="3630"/>
            <ac:graphicFrameMk id="2" creationId="{F091ED75-AFE3-47C0-2C1B-93AEC71C6ADC}"/>
          </ac:graphicFrameMkLst>
        </pc:graphicFrameChg>
      </pc:sldChg>
      <pc:sldChg chg="add del">
        <pc:chgData name="林丰 罗" userId="30a984910203c0b4" providerId="LiveId" clId="{DC9B81EB-1BE7-460B-A4BD-34D962D72856}" dt="2024-01-09T16:28:00.562" v="2005"/>
        <pc:sldMkLst>
          <pc:docMk/>
          <pc:sldMk cId="115214573" sldId="3631"/>
        </pc:sldMkLst>
      </pc:sldChg>
    </pc:docChg>
  </pc:docChgLst>
  <pc:docChgLst>
    <pc:chgData name="林丰 罗" userId="30a984910203c0b4" providerId="LiveId" clId="{180A46BF-78C8-4C12-9710-62DC127F45AA}"/>
    <pc:docChg chg="undo redo custSel addSld delSld modSld sldOrd">
      <pc:chgData name="林丰 罗" userId="30a984910203c0b4" providerId="LiveId" clId="{180A46BF-78C8-4C12-9710-62DC127F45AA}" dt="2024-01-10T05:46:05.224" v="3414" actId="20577"/>
      <pc:docMkLst>
        <pc:docMk/>
      </pc:docMkLst>
      <pc:sldChg chg="addSp modSp mod">
        <pc:chgData name="林丰 罗" userId="30a984910203c0b4" providerId="LiveId" clId="{180A46BF-78C8-4C12-9710-62DC127F45AA}" dt="2024-01-10T05:08:44.407" v="3018" actId="20577"/>
        <pc:sldMkLst>
          <pc:docMk/>
          <pc:sldMk cId="2741022159" sldId="3608"/>
        </pc:sldMkLst>
        <pc:spChg chg="mod">
          <ac:chgData name="林丰 罗" userId="30a984910203c0b4" providerId="LiveId" clId="{180A46BF-78C8-4C12-9710-62DC127F45AA}" dt="2024-01-09T05:24:49.381" v="375" actId="1076"/>
          <ac:spMkLst>
            <pc:docMk/>
            <pc:sldMk cId="2741022159" sldId="3608"/>
            <ac:spMk id="5" creationId="{BDC13D88-AD12-102E-473F-776CC0076A78}"/>
          </ac:spMkLst>
        </pc:spChg>
        <pc:spChg chg="mod">
          <ac:chgData name="林丰 罗" userId="30a984910203c0b4" providerId="LiveId" clId="{180A46BF-78C8-4C12-9710-62DC127F45AA}" dt="2024-01-09T05:33:09.485" v="632" actId="20577"/>
          <ac:spMkLst>
            <pc:docMk/>
            <pc:sldMk cId="2741022159" sldId="3608"/>
            <ac:spMk id="9" creationId="{A8A6F199-1219-412F-AB6F-C9DE273F5B85}"/>
          </ac:spMkLst>
        </pc:spChg>
        <pc:spChg chg="mod">
          <ac:chgData name="林丰 罗" userId="30a984910203c0b4" providerId="LiveId" clId="{180A46BF-78C8-4C12-9710-62DC127F45AA}" dt="2024-01-09T05:23:52.498" v="372" actId="1076"/>
          <ac:spMkLst>
            <pc:docMk/>
            <pc:sldMk cId="2741022159" sldId="3608"/>
            <ac:spMk id="10" creationId="{08DB6FB1-4F30-8C45-7CFD-81B7B4D03F04}"/>
          </ac:spMkLst>
        </pc:spChg>
        <pc:spChg chg="add mod">
          <ac:chgData name="林丰 罗" userId="30a984910203c0b4" providerId="LiveId" clId="{180A46BF-78C8-4C12-9710-62DC127F45AA}" dt="2024-01-10T05:08:12.418" v="2957" actId="20577"/>
          <ac:spMkLst>
            <pc:docMk/>
            <pc:sldMk cId="2741022159" sldId="3608"/>
            <ac:spMk id="18" creationId="{3CE70955-D0C0-48C2-A3CA-86AF57AEDB60}"/>
          </ac:spMkLst>
        </pc:spChg>
        <pc:spChg chg="add mod">
          <ac:chgData name="林丰 罗" userId="30a984910203c0b4" providerId="LiveId" clId="{180A46BF-78C8-4C12-9710-62DC127F45AA}" dt="2024-01-09T05:25:05.280" v="379" actId="1076"/>
          <ac:spMkLst>
            <pc:docMk/>
            <pc:sldMk cId="2741022159" sldId="3608"/>
            <ac:spMk id="19" creationId="{AAE65DFA-C248-401B-83FA-2F0D50ED293F}"/>
          </ac:spMkLst>
        </pc:spChg>
        <pc:spChg chg="mod">
          <ac:chgData name="林丰 罗" userId="30a984910203c0b4" providerId="LiveId" clId="{180A46BF-78C8-4C12-9710-62DC127F45AA}" dt="2024-01-09T05:23:52.498" v="372" actId="1076"/>
          <ac:spMkLst>
            <pc:docMk/>
            <pc:sldMk cId="2741022159" sldId="3608"/>
            <ac:spMk id="33" creationId="{FC0F093B-6B46-4288-B823-8ED5ED0410FD}"/>
          </ac:spMkLst>
        </pc:spChg>
        <pc:spChg chg="mod">
          <ac:chgData name="林丰 罗" userId="30a984910203c0b4" providerId="LiveId" clId="{180A46BF-78C8-4C12-9710-62DC127F45AA}" dt="2024-01-10T05:08:44.407" v="3018" actId="20577"/>
          <ac:spMkLst>
            <pc:docMk/>
            <pc:sldMk cId="2741022159" sldId="3608"/>
            <ac:spMk id="58" creationId="{D81833A4-CA67-4BB2-AD90-5406E000F5B2}"/>
          </ac:spMkLst>
        </pc:spChg>
        <pc:picChg chg="mod">
          <ac:chgData name="林丰 罗" userId="30a984910203c0b4" providerId="LiveId" clId="{180A46BF-78C8-4C12-9710-62DC127F45AA}" dt="2024-01-09T05:24:46.861" v="374" actId="1076"/>
          <ac:picMkLst>
            <pc:docMk/>
            <pc:sldMk cId="2741022159" sldId="3608"/>
            <ac:picMk id="3" creationId="{7639CE2B-55F7-BC83-0964-48AC1D28BBFC}"/>
          </ac:picMkLst>
        </pc:picChg>
      </pc:sldChg>
      <pc:sldChg chg="addSp modSp mod">
        <pc:chgData name="林丰 罗" userId="30a984910203c0b4" providerId="LiveId" clId="{180A46BF-78C8-4C12-9710-62DC127F45AA}" dt="2024-01-10T05:12:55.365" v="3093" actId="20577"/>
        <pc:sldMkLst>
          <pc:docMk/>
          <pc:sldMk cId="2554365419" sldId="3609"/>
        </pc:sldMkLst>
        <pc:spChg chg="mod">
          <ac:chgData name="林丰 罗" userId="30a984910203c0b4" providerId="LiveId" clId="{180A46BF-78C8-4C12-9710-62DC127F45AA}" dt="2024-01-10T05:12:55.365" v="3093" actId="20577"/>
          <ac:spMkLst>
            <pc:docMk/>
            <pc:sldMk cId="2554365419" sldId="3609"/>
            <ac:spMk id="3" creationId="{327D17D5-61B6-A199-87B7-7DF9C6E61083}"/>
          </ac:spMkLst>
        </pc:spChg>
        <pc:picChg chg="add mod">
          <ac:chgData name="林丰 罗" userId="30a984910203c0b4" providerId="LiveId" clId="{180A46BF-78C8-4C12-9710-62DC127F45AA}" dt="2024-01-10T05:12:54.499" v="3092" actId="1076"/>
          <ac:picMkLst>
            <pc:docMk/>
            <pc:sldMk cId="2554365419" sldId="3609"/>
            <ac:picMk id="1026" creationId="{A96B2257-D5E8-4F20-BABB-E4F473C1C787}"/>
          </ac:picMkLst>
        </pc:picChg>
      </pc:sldChg>
      <pc:sldChg chg="del">
        <pc:chgData name="林丰 罗" userId="30a984910203c0b4" providerId="LiveId" clId="{180A46BF-78C8-4C12-9710-62DC127F45AA}" dt="2024-01-09T08:59:53.852" v="1913" actId="47"/>
        <pc:sldMkLst>
          <pc:docMk/>
          <pc:sldMk cId="1644199302" sldId="3610"/>
        </pc:sldMkLst>
      </pc:sldChg>
      <pc:sldChg chg="addSp delSp modSp mod ord">
        <pc:chgData name="林丰 罗" userId="30a984910203c0b4" providerId="LiveId" clId="{180A46BF-78C8-4C12-9710-62DC127F45AA}" dt="2024-01-10T05:15:31.117" v="3125" actId="1036"/>
        <pc:sldMkLst>
          <pc:docMk/>
          <pc:sldMk cId="4272122109" sldId="3611"/>
        </pc:sldMkLst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16" creationId="{297CC005-F7BC-4615-91A6-02CD909F6878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17" creationId="{B7B2323C-6A1E-402D-8B04-5D033653B3BE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26" creationId="{9B72D338-BABB-4F52-8941-B7517DA85D74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27" creationId="{65D0E1D0-9A8E-4468-B28C-B9670F362763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28" creationId="{4BEF09D0-3BC6-484C-B17A-E50DCB6BCD84}"/>
          </ac:spMkLst>
        </pc:spChg>
        <pc:spChg chg="add mod">
          <ac:chgData name="林丰 罗" userId="30a984910203c0b4" providerId="LiveId" clId="{180A46BF-78C8-4C12-9710-62DC127F45AA}" dt="2024-01-10T05:01:55.996" v="2895" actId="1076"/>
          <ac:spMkLst>
            <pc:docMk/>
            <pc:sldMk cId="4272122109" sldId="3611"/>
            <ac:spMk id="28" creationId="{93863FC7-F781-47E8-A6DC-6F7E9D5F3F9A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29" creationId="{F597CB3E-CC7B-42C4-89A8-D9BCC3C93CA4}"/>
          </ac:spMkLst>
        </pc:spChg>
        <pc:spChg chg="mod">
          <ac:chgData name="林丰 罗" userId="30a984910203c0b4" providerId="LiveId" clId="{180A46BF-78C8-4C12-9710-62DC127F45AA}" dt="2024-01-09T06:11:36.232" v="1091" actId="20577"/>
          <ac:spMkLst>
            <pc:docMk/>
            <pc:sldMk cId="4272122109" sldId="3611"/>
            <ac:spMk id="30" creationId="{62C82C49-5C09-44C5-B39F-EABD0EE0B039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2" creationId="{BF11BAF6-2E07-4335-A433-B16907CD94CE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4" creationId="{610F534D-554E-4438-BACA-2739672F8E39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5" creationId="{DB5F815B-E99E-45E8-A4CB-46178665BA51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6" creationId="{9D36095E-26FE-4A2F-A3A4-B8D3A8D5F8D7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7" creationId="{15267A80-E826-430D-8CF1-494E1776DBD3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8" creationId="{B3AA1117-4A7B-40B8-A55A-6592B2842E2C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39" creationId="{60FB462F-692B-465E-B408-00B3DD1065B0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40" creationId="{83B467CC-420B-434A-86EC-DB00E8403488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41" creationId="{A230CE3A-255B-4A7B-AD91-A90DBE8E28E2}"/>
          </ac:spMkLst>
        </pc:spChg>
        <pc:spChg chg="del">
          <ac:chgData name="林丰 罗" userId="30a984910203c0b4" providerId="LiveId" clId="{180A46BF-78C8-4C12-9710-62DC127F45AA}" dt="2024-01-09T05:56:50.597" v="824" actId="478"/>
          <ac:spMkLst>
            <pc:docMk/>
            <pc:sldMk cId="4272122109" sldId="3611"/>
            <ac:spMk id="42" creationId="{83B467CC-420B-434A-86EC-DB00E8403488}"/>
          </ac:spMkLst>
        </pc:spChg>
        <pc:spChg chg="add mod">
          <ac:chgData name="林丰 罗" userId="30a984910203c0b4" providerId="LiveId" clId="{180A46BF-78C8-4C12-9710-62DC127F45AA}" dt="2024-01-09T07:40:22.738" v="1420" actId="1076"/>
          <ac:spMkLst>
            <pc:docMk/>
            <pc:sldMk cId="4272122109" sldId="3611"/>
            <ac:spMk id="44" creationId="{729F1C8D-EF10-4592-A386-5324E4AF66D0}"/>
          </ac:spMkLst>
        </pc:spChg>
        <pc:spChg chg="add mod">
          <ac:chgData name="林丰 罗" userId="30a984910203c0b4" providerId="LiveId" clId="{180A46BF-78C8-4C12-9710-62DC127F45AA}" dt="2024-01-09T07:40:33.020" v="1424" actId="1076"/>
          <ac:spMkLst>
            <pc:docMk/>
            <pc:sldMk cId="4272122109" sldId="3611"/>
            <ac:spMk id="45" creationId="{C79AF154-9337-4D7D-BB53-C32ABAC18B6A}"/>
          </ac:spMkLst>
        </pc:spChg>
        <pc:spChg chg="add del mod">
          <ac:chgData name="林丰 罗" userId="30a984910203c0b4" providerId="LiveId" clId="{180A46BF-78C8-4C12-9710-62DC127F45AA}" dt="2024-01-10T05:15:09.253" v="3123" actId="478"/>
          <ac:spMkLst>
            <pc:docMk/>
            <pc:sldMk cId="4272122109" sldId="3611"/>
            <ac:spMk id="46" creationId="{A2352A49-7A71-4693-B297-78E01EC882E4}"/>
          </ac:spMkLst>
        </pc:spChg>
        <pc:spChg chg="add mod">
          <ac:chgData name="林丰 罗" userId="30a984910203c0b4" providerId="LiveId" clId="{180A46BF-78C8-4C12-9710-62DC127F45AA}" dt="2024-01-09T07:01:40.392" v="1296" actId="1076"/>
          <ac:spMkLst>
            <pc:docMk/>
            <pc:sldMk cId="4272122109" sldId="3611"/>
            <ac:spMk id="47" creationId="{5DD9D077-B6DB-4EC3-B03A-056F38230FD4}"/>
          </ac:spMkLst>
        </pc:spChg>
        <pc:spChg chg="add mod">
          <ac:chgData name="林丰 罗" userId="30a984910203c0b4" providerId="LiveId" clId="{180A46BF-78C8-4C12-9710-62DC127F45AA}" dt="2024-01-10T04:46:24.843" v="2848" actId="1076"/>
          <ac:spMkLst>
            <pc:docMk/>
            <pc:sldMk cId="4272122109" sldId="3611"/>
            <ac:spMk id="49" creationId="{43D9889B-5F91-424B-8A24-962F3D563A76}"/>
          </ac:spMkLst>
        </pc:spChg>
        <pc:spChg chg="add mod">
          <ac:chgData name="林丰 罗" userId="30a984910203c0b4" providerId="LiveId" clId="{180A46BF-78C8-4C12-9710-62DC127F45AA}" dt="2024-01-09T07:01:40.392" v="1296" actId="1076"/>
          <ac:spMkLst>
            <pc:docMk/>
            <pc:sldMk cId="4272122109" sldId="3611"/>
            <ac:spMk id="50" creationId="{583C9E80-7609-4B93-BB34-57A6413EBC8F}"/>
          </ac:spMkLst>
        </pc:spChg>
        <pc:spChg chg="add mod">
          <ac:chgData name="林丰 罗" userId="30a984910203c0b4" providerId="LiveId" clId="{180A46BF-78C8-4C12-9710-62DC127F45AA}" dt="2024-01-09T07:01:40.392" v="1296" actId="1076"/>
          <ac:spMkLst>
            <pc:docMk/>
            <pc:sldMk cId="4272122109" sldId="3611"/>
            <ac:spMk id="51" creationId="{E42CBA46-4DDB-4230-97A4-34E9778FB0EE}"/>
          </ac:spMkLst>
        </pc:spChg>
        <pc:spChg chg="add mod">
          <ac:chgData name="林丰 罗" userId="30a984910203c0b4" providerId="LiveId" clId="{180A46BF-78C8-4C12-9710-62DC127F45AA}" dt="2024-01-10T05:15:31.117" v="3125" actId="1036"/>
          <ac:spMkLst>
            <pc:docMk/>
            <pc:sldMk cId="4272122109" sldId="3611"/>
            <ac:spMk id="52" creationId="{0AB8F0B0-3B13-48FD-A2EA-81E686872418}"/>
          </ac:spMkLst>
        </pc:spChg>
        <pc:spChg chg="add mod">
          <ac:chgData name="林丰 罗" userId="30a984910203c0b4" providerId="LiveId" clId="{180A46BF-78C8-4C12-9710-62DC127F45AA}" dt="2024-01-09T07:40:18.396" v="1419" actId="1076"/>
          <ac:spMkLst>
            <pc:docMk/>
            <pc:sldMk cId="4272122109" sldId="3611"/>
            <ac:spMk id="53" creationId="{A4949552-2099-4EDE-99B1-081BE8F29BF5}"/>
          </ac:spMkLst>
        </pc:spChg>
        <pc:spChg chg="add del mod">
          <ac:chgData name="林丰 罗" userId="30a984910203c0b4" providerId="LiveId" clId="{180A46BF-78C8-4C12-9710-62DC127F45AA}" dt="2024-01-09T07:01:46.523" v="1300" actId="478"/>
          <ac:spMkLst>
            <pc:docMk/>
            <pc:sldMk cId="4272122109" sldId="3611"/>
            <ac:spMk id="54" creationId="{A4949552-2099-4EDE-99B1-081BE8F29BF5}"/>
          </ac:spMkLst>
        </pc:spChg>
        <pc:spChg chg="add mod">
          <ac:chgData name="林丰 罗" userId="30a984910203c0b4" providerId="LiveId" clId="{180A46BF-78C8-4C12-9710-62DC127F45AA}" dt="2024-01-09T07:40:18.396" v="1419" actId="1076"/>
          <ac:spMkLst>
            <pc:docMk/>
            <pc:sldMk cId="4272122109" sldId="3611"/>
            <ac:spMk id="55" creationId="{2687355B-C738-4FDE-AA12-337C97EC04FD}"/>
          </ac:spMkLst>
        </pc:spChg>
        <pc:spChg chg="add mod">
          <ac:chgData name="林丰 罗" userId="30a984910203c0b4" providerId="LiveId" clId="{180A46BF-78C8-4C12-9710-62DC127F45AA}" dt="2024-01-09T07:40:18.396" v="1419" actId="1076"/>
          <ac:spMkLst>
            <pc:docMk/>
            <pc:sldMk cId="4272122109" sldId="3611"/>
            <ac:spMk id="57" creationId="{96F17428-1B5D-4C65-B8BD-CD0F27511701}"/>
          </ac:spMkLst>
        </pc:spChg>
        <pc:picChg chg="del">
          <ac:chgData name="林丰 罗" userId="30a984910203c0b4" providerId="LiveId" clId="{180A46BF-78C8-4C12-9710-62DC127F45AA}" dt="2024-01-09T05:56:50.597" v="824" actId="478"/>
          <ac:picMkLst>
            <pc:docMk/>
            <pc:sldMk cId="4272122109" sldId="3611"/>
            <ac:picMk id="3" creationId="{7A62AC97-C2A3-4520-89F6-ECB143DAC4D6}"/>
          </ac:picMkLst>
        </pc:picChg>
        <pc:picChg chg="add mod">
          <ac:chgData name="林丰 罗" userId="30a984910203c0b4" providerId="LiveId" clId="{180A46BF-78C8-4C12-9710-62DC127F45AA}" dt="2024-01-09T07:40:18.396" v="1419" actId="1076"/>
          <ac:picMkLst>
            <pc:docMk/>
            <pc:sldMk cId="4272122109" sldId="3611"/>
            <ac:picMk id="5" creationId="{37F147A4-FD9A-4F28-ABC4-3E6DDD3891F3}"/>
          </ac:picMkLst>
        </pc:picChg>
        <pc:picChg chg="del">
          <ac:chgData name="林丰 罗" userId="30a984910203c0b4" providerId="LiveId" clId="{180A46BF-78C8-4C12-9710-62DC127F45AA}" dt="2024-01-09T05:56:50.597" v="824" actId="478"/>
          <ac:picMkLst>
            <pc:docMk/>
            <pc:sldMk cId="4272122109" sldId="3611"/>
            <ac:picMk id="7" creationId="{E96D478B-EDC9-47F7-BD74-80667095D794}"/>
          </ac:picMkLst>
        </pc:picChg>
        <pc:picChg chg="del">
          <ac:chgData name="林丰 罗" userId="30a984910203c0b4" providerId="LiveId" clId="{180A46BF-78C8-4C12-9710-62DC127F45AA}" dt="2024-01-09T05:56:50.597" v="824" actId="478"/>
          <ac:picMkLst>
            <pc:docMk/>
            <pc:sldMk cId="4272122109" sldId="3611"/>
            <ac:picMk id="9" creationId="{A5093AEB-ED97-494B-B8DF-0D7B88DEDFDD}"/>
          </ac:picMkLst>
        </pc:picChg>
        <pc:picChg chg="add mod">
          <ac:chgData name="林丰 罗" userId="30a984910203c0b4" providerId="LiveId" clId="{180A46BF-78C8-4C12-9710-62DC127F45AA}" dt="2024-01-09T07:40:18.396" v="1419" actId="1076"/>
          <ac:picMkLst>
            <pc:docMk/>
            <pc:sldMk cId="4272122109" sldId="3611"/>
            <ac:picMk id="10" creationId="{9F57239F-EEDF-4A93-9E55-50810E1DD731}"/>
          </ac:picMkLst>
        </pc:picChg>
        <pc:picChg chg="del">
          <ac:chgData name="林丰 罗" userId="30a984910203c0b4" providerId="LiveId" clId="{180A46BF-78C8-4C12-9710-62DC127F45AA}" dt="2024-01-09T05:56:50.597" v="824" actId="478"/>
          <ac:picMkLst>
            <pc:docMk/>
            <pc:sldMk cId="4272122109" sldId="3611"/>
            <ac:picMk id="11" creationId="{848D14FD-423B-42D3-9425-0A11CB2ECFA6}"/>
          </ac:picMkLst>
        </pc:picChg>
        <pc:picChg chg="add mod">
          <ac:chgData name="林丰 罗" userId="30a984910203c0b4" providerId="LiveId" clId="{180A46BF-78C8-4C12-9710-62DC127F45AA}" dt="2024-01-09T07:40:18.396" v="1419" actId="1076"/>
          <ac:picMkLst>
            <pc:docMk/>
            <pc:sldMk cId="4272122109" sldId="3611"/>
            <ac:picMk id="13" creationId="{4F8BFE57-0A4D-4E43-848A-F00D6E4FBC06}"/>
          </ac:picMkLst>
        </pc:picChg>
        <pc:picChg chg="add mod">
          <ac:chgData name="林丰 罗" userId="30a984910203c0b4" providerId="LiveId" clId="{180A46BF-78C8-4C12-9710-62DC127F45AA}" dt="2024-01-09T07:40:18.396" v="1419" actId="1076"/>
          <ac:picMkLst>
            <pc:docMk/>
            <pc:sldMk cId="4272122109" sldId="3611"/>
            <ac:picMk id="15" creationId="{6E41D791-EEDB-47F4-A587-714CE27755F0}"/>
          </ac:picMkLst>
        </pc:picChg>
        <pc:picChg chg="add del mod">
          <ac:chgData name="林丰 罗" userId="30a984910203c0b4" providerId="LiveId" clId="{180A46BF-78C8-4C12-9710-62DC127F45AA}" dt="2024-01-09T07:37:41.570" v="1372"/>
          <ac:picMkLst>
            <pc:docMk/>
            <pc:sldMk cId="4272122109" sldId="3611"/>
            <ac:picMk id="19" creationId="{08B4C498-7084-4B95-BEDB-229727A79712}"/>
          </ac:picMkLst>
        </pc:picChg>
        <pc:picChg chg="add mod">
          <ac:chgData name="林丰 罗" userId="30a984910203c0b4" providerId="LiveId" clId="{180A46BF-78C8-4C12-9710-62DC127F45AA}" dt="2024-01-09T07:01:40.392" v="1296" actId="1076"/>
          <ac:picMkLst>
            <pc:docMk/>
            <pc:sldMk cId="4272122109" sldId="3611"/>
            <ac:picMk id="43" creationId="{0FC23F14-3D98-46CE-A411-41A67C8CB7D6}"/>
          </ac:picMkLst>
        </pc:picChg>
      </pc:sldChg>
      <pc:sldChg chg="addSp delSp modSp mod ord">
        <pc:chgData name="林丰 罗" userId="30a984910203c0b4" providerId="LiveId" clId="{180A46BF-78C8-4C12-9710-62DC127F45AA}" dt="2024-01-10T05:13:54.349" v="3122" actId="478"/>
        <pc:sldMkLst>
          <pc:docMk/>
          <pc:sldMk cId="1034196852" sldId="3612"/>
        </pc:sldMkLst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3" creationId="{3B82D8AA-6B62-4FBA-9E1B-771F2F6975CC}"/>
          </ac:spMkLst>
        </pc:spChg>
        <pc:spChg chg="add del mod">
          <ac:chgData name="林丰 罗" userId="30a984910203c0b4" providerId="LiveId" clId="{180A46BF-78C8-4C12-9710-62DC127F45AA}" dt="2024-01-10T05:13:54.349" v="3122" actId="478"/>
          <ac:spMkLst>
            <pc:docMk/>
            <pc:sldMk cId="1034196852" sldId="3612"/>
            <ac:spMk id="19" creationId="{72E18BE3-B07E-4616-9DE6-2E6F25F6F705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24" creationId="{BD28699A-9111-4218-BB61-82909A256294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26" creationId="{5D5CC7E6-D9C6-4E8A-8B25-3CFD53A4D453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27" creationId="{98CE9C63-C025-4D61-85B9-70899AFB6474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28" creationId="{0B5429C9-5724-4A3C-819B-A356DC850058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29" creationId="{1F4F32DA-4A5F-4F45-8726-4C2CF5C81271}"/>
          </ac:spMkLst>
        </pc:spChg>
        <pc:spChg chg="mod">
          <ac:chgData name="林丰 罗" userId="30a984910203c0b4" providerId="LiveId" clId="{180A46BF-78C8-4C12-9710-62DC127F45AA}" dt="2024-01-09T06:08:09.929" v="999" actId="20577"/>
          <ac:spMkLst>
            <pc:docMk/>
            <pc:sldMk cId="1034196852" sldId="3612"/>
            <ac:spMk id="30" creationId="{62C82C49-5C09-44C5-B39F-EABD0EE0B039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31" creationId="{6BE31254-7720-4D6D-8A8A-E954F806B648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33" creationId="{A17F7C2A-354D-4705-A476-7BA5F66EE41F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34" creationId="{B2BAE67A-1800-47FB-821C-48FED38EEC41}"/>
          </ac:spMkLst>
        </pc:spChg>
        <pc:spChg chg="del mod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44" creationId="{E114A2CF-B44D-4790-AD24-3F97C8DDC525}"/>
          </ac:spMkLst>
        </pc:spChg>
        <pc:spChg chg="add del mod">
          <ac:chgData name="林丰 罗" userId="30a984910203c0b4" providerId="LiveId" clId="{180A46BF-78C8-4C12-9710-62DC127F45AA}" dt="2024-01-09T05:18:14.595" v="207" actId="478"/>
          <ac:spMkLst>
            <pc:docMk/>
            <pc:sldMk cId="1034196852" sldId="3612"/>
            <ac:spMk id="45" creationId="{A5206CB7-3FC3-4D16-8279-691099B5003D}"/>
          </ac:spMkLst>
        </pc:spChg>
        <pc:spChg chg="add mod">
          <ac:chgData name="林丰 罗" userId="30a984910203c0b4" providerId="LiveId" clId="{180A46BF-78C8-4C12-9710-62DC127F45AA}" dt="2024-01-09T08:55:04.277" v="1776" actId="1076"/>
          <ac:spMkLst>
            <pc:docMk/>
            <pc:sldMk cId="1034196852" sldId="3612"/>
            <ac:spMk id="47" creationId="{2545061D-0544-4B09-995F-74668FC463E4}"/>
          </ac:spMkLst>
        </pc:spChg>
        <pc:spChg chg="add del">
          <ac:chgData name="林丰 罗" userId="30a984910203c0b4" providerId="LiveId" clId="{180A46BF-78C8-4C12-9710-62DC127F45AA}" dt="2024-01-09T05:18:35.720" v="212" actId="22"/>
          <ac:spMkLst>
            <pc:docMk/>
            <pc:sldMk cId="1034196852" sldId="3612"/>
            <ac:spMk id="49" creationId="{CD8559BC-9527-40A1-A284-0FDDA567F714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50" creationId="{536728E5-4C84-4972-A5C2-CACAA638F180}"/>
          </ac:spMkLst>
        </pc:spChg>
        <pc:spChg chg="add mod">
          <ac:chgData name="林丰 罗" userId="30a984910203c0b4" providerId="LiveId" clId="{180A46BF-78C8-4C12-9710-62DC127F45AA}" dt="2024-01-09T08:55:04.277" v="1776" actId="1076"/>
          <ac:spMkLst>
            <pc:docMk/>
            <pc:sldMk cId="1034196852" sldId="3612"/>
            <ac:spMk id="51" creationId="{62E7281D-DB37-41E2-A4E5-C485052F7A75}"/>
          </ac:spMkLst>
        </pc:spChg>
        <pc:spChg chg="add mod">
          <ac:chgData name="林丰 罗" userId="30a984910203c0b4" providerId="LiveId" clId="{180A46BF-78C8-4C12-9710-62DC127F45AA}" dt="2024-01-09T08:55:12.905" v="1778" actId="1076"/>
          <ac:spMkLst>
            <pc:docMk/>
            <pc:sldMk cId="1034196852" sldId="3612"/>
            <ac:spMk id="53" creationId="{F1A9BC91-706F-469C-A743-66DC3E2DCB90}"/>
          </ac:spMkLst>
        </pc:spChg>
        <pc:spChg chg="add mod">
          <ac:chgData name="林丰 罗" userId="30a984910203c0b4" providerId="LiveId" clId="{180A46BF-78C8-4C12-9710-62DC127F45AA}" dt="2024-01-09T08:55:16.560" v="1779" actId="1076"/>
          <ac:spMkLst>
            <pc:docMk/>
            <pc:sldMk cId="1034196852" sldId="3612"/>
            <ac:spMk id="54" creationId="{4C2C8840-7842-47F9-A8F3-5F816C6F79B0}"/>
          </ac:spMkLst>
        </pc:spChg>
        <pc:spChg chg="add del mod">
          <ac:chgData name="林丰 罗" userId="30a984910203c0b4" providerId="LiveId" clId="{180A46BF-78C8-4C12-9710-62DC127F45AA}" dt="2024-01-09T08:54:59.702" v="1775" actId="21"/>
          <ac:spMkLst>
            <pc:docMk/>
            <pc:sldMk cId="1034196852" sldId="3612"/>
            <ac:spMk id="55" creationId="{F1A9BC91-706F-469C-A743-66DC3E2DCB90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58" creationId="{D81833A4-CA67-4BB2-AD90-5406E000F5B2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64" creationId="{5AADC04D-124C-421F-BD3D-1DFA5439FC08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68" creationId="{D58D9A07-2F59-429D-A3C7-20F0ADCDEA9F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69" creationId="{7E3E9555-4074-4938-B12F-9F1AE405BEAD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70" creationId="{FDFCB790-2A48-4EBB-8C0A-90C739356C43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71" creationId="{AC6537E1-7864-4AD9-9E83-EA2D6E06B33D}"/>
          </ac:spMkLst>
        </pc:spChg>
        <pc:spChg chg="del">
          <ac:chgData name="林丰 罗" userId="30a984910203c0b4" providerId="LiveId" clId="{180A46BF-78C8-4C12-9710-62DC127F45AA}" dt="2024-01-09T05:16:22.917" v="187" actId="478"/>
          <ac:spMkLst>
            <pc:docMk/>
            <pc:sldMk cId="1034196852" sldId="3612"/>
            <ac:spMk id="72" creationId="{3572D96E-4205-4EF8-AD1E-8C1FA79AFFE2}"/>
          </ac:spMkLst>
        </pc:spChg>
        <pc:picChg chg="add mod modCrop">
          <ac:chgData name="林丰 罗" userId="30a984910203c0b4" providerId="LiveId" clId="{180A46BF-78C8-4C12-9710-62DC127F45AA}" dt="2024-01-09T08:55:04.277" v="1776" actId="1076"/>
          <ac:picMkLst>
            <pc:docMk/>
            <pc:sldMk cId="1034196852" sldId="3612"/>
            <ac:picMk id="8" creationId="{C77C56F8-6910-49D0-AE6F-479AFA723C75}"/>
          </ac:picMkLst>
        </pc:picChg>
        <pc:picChg chg="add del mod">
          <ac:chgData name="林丰 罗" userId="30a984910203c0b4" providerId="LiveId" clId="{180A46BF-78C8-4C12-9710-62DC127F45AA}" dt="2024-01-09T05:17:07.780" v="199" actId="478"/>
          <ac:picMkLst>
            <pc:docMk/>
            <pc:sldMk cId="1034196852" sldId="3612"/>
            <ac:picMk id="10" creationId="{F14C3BDF-AFA6-43FD-9252-6D552B931C96}"/>
          </ac:picMkLst>
        </pc:picChg>
        <pc:picChg chg="add mod">
          <ac:chgData name="林丰 罗" userId="30a984910203c0b4" providerId="LiveId" clId="{180A46BF-78C8-4C12-9710-62DC127F45AA}" dt="2024-01-09T08:55:12.905" v="1778" actId="1076"/>
          <ac:picMkLst>
            <pc:docMk/>
            <pc:sldMk cId="1034196852" sldId="3612"/>
            <ac:picMk id="13" creationId="{1517DCFF-A0F8-459F-B033-D8404B4D82C8}"/>
          </ac:picMkLst>
        </pc:picChg>
        <pc:picChg chg="add mod">
          <ac:chgData name="林丰 罗" userId="30a984910203c0b4" providerId="LiveId" clId="{180A46BF-78C8-4C12-9710-62DC127F45AA}" dt="2024-01-09T08:55:16.560" v="1779" actId="1076"/>
          <ac:picMkLst>
            <pc:docMk/>
            <pc:sldMk cId="1034196852" sldId="3612"/>
            <ac:picMk id="15" creationId="{626BDA87-65BA-4E7B-9FA7-9B8A65AED712}"/>
          </ac:picMkLst>
        </pc:picChg>
        <pc:cxnChg chg="del mod">
          <ac:chgData name="林丰 罗" userId="30a984910203c0b4" providerId="LiveId" clId="{180A46BF-78C8-4C12-9710-62DC127F45AA}" dt="2024-01-09T05:16:22.917" v="187" actId="478"/>
          <ac:cxnSpMkLst>
            <pc:docMk/>
            <pc:sldMk cId="1034196852" sldId="3612"/>
            <ac:cxnSpMk id="11" creationId="{1C22FC03-3DEF-4036-97A3-E20DCE95F6A7}"/>
          </ac:cxnSpMkLst>
        </pc:cxnChg>
        <pc:cxnChg chg="del mod">
          <ac:chgData name="林丰 罗" userId="30a984910203c0b4" providerId="LiveId" clId="{180A46BF-78C8-4C12-9710-62DC127F45AA}" dt="2024-01-09T05:16:22.917" v="187" actId="478"/>
          <ac:cxnSpMkLst>
            <pc:docMk/>
            <pc:sldMk cId="1034196852" sldId="3612"/>
            <ac:cxnSpMk id="46" creationId="{88729AA0-258E-4B1A-98E8-23EE528DEE68}"/>
          </ac:cxnSpMkLst>
        </pc:cxnChg>
        <pc:cxnChg chg="del mod">
          <ac:chgData name="林丰 罗" userId="30a984910203c0b4" providerId="LiveId" clId="{180A46BF-78C8-4C12-9710-62DC127F45AA}" dt="2024-01-09T05:16:22.917" v="187" actId="478"/>
          <ac:cxnSpMkLst>
            <pc:docMk/>
            <pc:sldMk cId="1034196852" sldId="3612"/>
            <ac:cxnSpMk id="52" creationId="{5B7A6CC4-DF6E-4510-9E86-617B12D0F8B7}"/>
          </ac:cxnSpMkLst>
        </pc:cxnChg>
        <pc:cxnChg chg="del mod">
          <ac:chgData name="林丰 罗" userId="30a984910203c0b4" providerId="LiveId" clId="{180A46BF-78C8-4C12-9710-62DC127F45AA}" dt="2024-01-09T05:16:22.917" v="187" actId="478"/>
          <ac:cxnSpMkLst>
            <pc:docMk/>
            <pc:sldMk cId="1034196852" sldId="3612"/>
            <ac:cxnSpMk id="59" creationId="{92D848FA-CC03-4DF3-B814-B6E8E6F0F1A7}"/>
          </ac:cxnSpMkLst>
        </pc:cxnChg>
      </pc:sldChg>
      <pc:sldChg chg="del">
        <pc:chgData name="林丰 罗" userId="30a984910203c0b4" providerId="LiveId" clId="{180A46BF-78C8-4C12-9710-62DC127F45AA}" dt="2024-01-09T08:59:57.051" v="1916" actId="47"/>
        <pc:sldMkLst>
          <pc:docMk/>
          <pc:sldMk cId="2588792009" sldId="3613"/>
        </pc:sldMkLst>
      </pc:sldChg>
      <pc:sldChg chg="addSp delSp modSp mod">
        <pc:chgData name="林丰 罗" userId="30a984910203c0b4" providerId="LiveId" clId="{180A46BF-78C8-4C12-9710-62DC127F45AA}" dt="2024-01-09T09:00:52.133" v="1928" actId="1076"/>
        <pc:sldMkLst>
          <pc:docMk/>
          <pc:sldMk cId="2538223313" sldId="3614"/>
        </pc:sldMkLst>
        <pc:spChg chg="del">
          <ac:chgData name="林丰 罗" userId="30a984910203c0b4" providerId="LiveId" clId="{180A46BF-78C8-4C12-9710-62DC127F45AA}" dt="2024-01-09T09:00:04.890" v="1919" actId="478"/>
          <ac:spMkLst>
            <pc:docMk/>
            <pc:sldMk cId="2538223313" sldId="3614"/>
            <ac:spMk id="24" creationId="{34FF1EFF-6FFC-4D43-8987-0F8BE5188951}"/>
          </ac:spMkLst>
        </pc:spChg>
        <pc:spChg chg="del">
          <ac:chgData name="林丰 罗" userId="30a984910203c0b4" providerId="LiveId" clId="{180A46BF-78C8-4C12-9710-62DC127F45AA}" dt="2024-01-09T09:00:05.488" v="1920" actId="478"/>
          <ac:spMkLst>
            <pc:docMk/>
            <pc:sldMk cId="2538223313" sldId="3614"/>
            <ac:spMk id="25" creationId="{DA44A3AC-A54E-45D5-91DA-A48A5C469E5A}"/>
          </ac:spMkLst>
        </pc:spChg>
        <pc:picChg chg="del">
          <ac:chgData name="林丰 罗" userId="30a984910203c0b4" providerId="LiveId" clId="{180A46BF-78C8-4C12-9710-62DC127F45AA}" dt="2024-01-09T09:00:02.756" v="1918" actId="478"/>
          <ac:picMkLst>
            <pc:docMk/>
            <pc:sldMk cId="2538223313" sldId="3614"/>
            <ac:picMk id="3" creationId="{5D842FC1-D4D8-42E7-9257-F88DABD93DFE}"/>
          </ac:picMkLst>
        </pc:picChg>
        <pc:picChg chg="add mod">
          <ac:chgData name="林丰 罗" userId="30a984910203c0b4" providerId="LiveId" clId="{180A46BF-78C8-4C12-9710-62DC127F45AA}" dt="2024-01-09T09:00:52.133" v="1928" actId="1076"/>
          <ac:picMkLst>
            <pc:docMk/>
            <pc:sldMk cId="2538223313" sldId="3614"/>
            <ac:picMk id="5" creationId="{0820B55F-79E3-4981-901C-987A3A064C26}"/>
          </ac:picMkLst>
        </pc:picChg>
        <pc:picChg chg="del">
          <ac:chgData name="林丰 罗" userId="30a984910203c0b4" providerId="LiveId" clId="{180A46BF-78C8-4C12-9710-62DC127F45AA}" dt="2024-01-09T09:00:02.329" v="1917" actId="478"/>
          <ac:picMkLst>
            <pc:docMk/>
            <pc:sldMk cId="2538223313" sldId="3614"/>
            <ac:picMk id="7" creationId="{B5DAD650-CBD9-450A-87DD-8325E8A56F41}"/>
          </ac:picMkLst>
        </pc:picChg>
      </pc:sldChg>
      <pc:sldChg chg="del">
        <pc:chgData name="林丰 罗" userId="30a984910203c0b4" providerId="LiveId" clId="{180A46BF-78C8-4C12-9710-62DC127F45AA}" dt="2024-01-09T08:59:55.960" v="1915" actId="47"/>
        <pc:sldMkLst>
          <pc:docMk/>
          <pc:sldMk cId="2577787237" sldId="3616"/>
        </pc:sldMkLst>
      </pc:sldChg>
      <pc:sldChg chg="del">
        <pc:chgData name="林丰 罗" userId="30a984910203c0b4" providerId="LiveId" clId="{180A46BF-78C8-4C12-9710-62DC127F45AA}" dt="2024-01-09T08:59:54.921" v="1914" actId="47"/>
        <pc:sldMkLst>
          <pc:docMk/>
          <pc:sldMk cId="883246385" sldId="3617"/>
        </pc:sldMkLst>
      </pc:sldChg>
      <pc:sldChg chg="addSp delSp modSp mod">
        <pc:chgData name="林丰 罗" userId="30a984910203c0b4" providerId="LiveId" clId="{180A46BF-78C8-4C12-9710-62DC127F45AA}" dt="2024-01-09T09:10:04.148" v="2095" actId="478"/>
        <pc:sldMkLst>
          <pc:docMk/>
          <pc:sldMk cId="3974869918" sldId="3618"/>
        </pc:sldMkLst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26" creationId="{7E031D3B-0B95-40C3-B1AF-B1D97A524172}"/>
          </ac:spMkLst>
        </pc:spChg>
        <pc:spChg chg="mod">
          <ac:chgData name="林丰 罗" userId="30a984910203c0b4" providerId="LiveId" clId="{180A46BF-78C8-4C12-9710-62DC127F45AA}" dt="2024-01-09T08:59:06.021" v="1900" actId="20577"/>
          <ac:spMkLst>
            <pc:docMk/>
            <pc:sldMk cId="3974869918" sldId="3618"/>
            <ac:spMk id="30" creationId="{62C82C49-5C09-44C5-B39F-EABD0EE0B039}"/>
          </ac:spMkLst>
        </pc:spChg>
        <pc:spChg chg="del">
          <ac:chgData name="林丰 罗" userId="30a984910203c0b4" providerId="LiveId" clId="{180A46BF-78C8-4C12-9710-62DC127F45AA}" dt="2024-01-09T08:59:10.799" v="1901" actId="478"/>
          <ac:spMkLst>
            <pc:docMk/>
            <pc:sldMk cId="3974869918" sldId="3618"/>
            <ac:spMk id="32" creationId="{605E8171-5AF2-42E6-BEFC-887F30F42BF7}"/>
          </ac:spMkLst>
        </pc:spChg>
        <pc:spChg chg="del mod">
          <ac:chgData name="林丰 罗" userId="30a984910203c0b4" providerId="LiveId" clId="{180A46BF-78C8-4C12-9710-62DC127F45AA}" dt="2024-01-09T09:02:09.485" v="1991" actId="478"/>
          <ac:spMkLst>
            <pc:docMk/>
            <pc:sldMk cId="3974869918" sldId="3618"/>
            <ac:spMk id="33" creationId="{691110FA-D616-4C08-93A1-6D0CD73A4BFC}"/>
          </ac:spMkLst>
        </pc:spChg>
        <pc:spChg chg="add mod">
          <ac:chgData name="林丰 罗" userId="30a984910203c0b4" providerId="LiveId" clId="{180A46BF-78C8-4C12-9710-62DC127F45AA}" dt="2024-01-09T09:03:08.723" v="2088" actId="207"/>
          <ac:spMkLst>
            <pc:docMk/>
            <pc:sldMk cId="3974869918" sldId="3618"/>
            <ac:spMk id="35" creationId="{90462CA2-4236-48CA-AE71-6916A2B5BAF1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36" creationId="{9B72D338-BABB-4F52-8941-B7517DA85D74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37" creationId="{A1102162-2F10-4166-AFDE-5D2296D3DF9B}"/>
          </ac:spMkLst>
        </pc:spChg>
        <pc:spChg chg="add mod">
          <ac:chgData name="林丰 罗" userId="30a984910203c0b4" providerId="LiveId" clId="{180A46BF-78C8-4C12-9710-62DC127F45AA}" dt="2024-01-09T09:03:13.104" v="2090" actId="14100"/>
          <ac:spMkLst>
            <pc:docMk/>
            <pc:sldMk cId="3974869918" sldId="3618"/>
            <ac:spMk id="38" creationId="{D0081152-4C48-4A7A-99EF-54441CE107E3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40" creationId="{6386DE97-C44C-4FC5-9378-EF7DD179AEA2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41" creationId="{1392ACA8-A1C4-4E09-A187-298D990A6477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42" creationId="{ED9AD35C-16A5-45D7-BBE7-43E8B2586583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49" creationId="{EC841F21-A48A-411F-8125-9D3B75EDB570}"/>
          </ac:spMkLst>
        </pc:spChg>
        <pc:spChg chg="del">
          <ac:chgData name="林丰 罗" userId="30a984910203c0b4" providerId="LiveId" clId="{180A46BF-78C8-4C12-9710-62DC127F45AA}" dt="2024-01-09T08:59:14.492" v="1902" actId="478"/>
          <ac:spMkLst>
            <pc:docMk/>
            <pc:sldMk cId="3974869918" sldId="3618"/>
            <ac:spMk id="50" creationId="{E5C44014-F714-4E20-9B66-1EAF1228C5C4}"/>
          </ac:spMkLst>
        </pc:spChg>
        <pc:picChg chg="add mod">
          <ac:chgData name="林丰 罗" userId="30a984910203c0b4" providerId="LiveId" clId="{180A46BF-78C8-4C12-9710-62DC127F45AA}" dt="2024-01-09T08:59:43.800" v="1909" actId="1076"/>
          <ac:picMkLst>
            <pc:docMk/>
            <pc:sldMk cId="3974869918" sldId="3618"/>
            <ac:picMk id="3" creationId="{C828523C-1F63-4910-AB02-03D9A4377FF8}"/>
          </ac:picMkLst>
        </pc:picChg>
        <pc:picChg chg="add mod">
          <ac:chgData name="林丰 罗" userId="30a984910203c0b4" providerId="LiveId" clId="{180A46BF-78C8-4C12-9710-62DC127F45AA}" dt="2024-01-09T09:02:23.061" v="1994" actId="14100"/>
          <ac:picMkLst>
            <pc:docMk/>
            <pc:sldMk cId="3974869918" sldId="3618"/>
            <ac:picMk id="7" creationId="{AF98E915-7C36-454C-BCC4-684B7FC48B79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9" creationId="{AE509E40-3FA6-46A9-A9E5-80DA4B533B8D}"/>
          </ac:picMkLst>
        </pc:picChg>
        <pc:picChg chg="add del mod">
          <ac:chgData name="林丰 罗" userId="30a984910203c0b4" providerId="LiveId" clId="{180A46BF-78C8-4C12-9710-62DC127F45AA}" dt="2024-01-09T09:10:04.148" v="2095" actId="478"/>
          <ac:picMkLst>
            <pc:docMk/>
            <pc:sldMk cId="3974869918" sldId="3618"/>
            <ac:picMk id="10" creationId="{E873B68F-5F90-482E-84E9-4ECAD783ED44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13" creationId="{D6D3D1A7-C432-4CF9-B6D2-1F5445BFE8C4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15" creationId="{7C8A08B8-1FF5-4C69-A5B6-50D4092EE463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18" creationId="{FF3E1FF9-B0D3-4A59-945E-02286C66BB24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24" creationId="{11FAEC86-8190-4F27-8E93-7DB71E9EC483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34" creationId="{0FE71909-E0F4-4BCB-B88D-F8AA1E4A7CC4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44" creationId="{710D7AD8-29F4-4511-BC72-89337F599839}"/>
          </ac:picMkLst>
        </pc:picChg>
        <pc:picChg chg="del">
          <ac:chgData name="林丰 罗" userId="30a984910203c0b4" providerId="LiveId" clId="{180A46BF-78C8-4C12-9710-62DC127F45AA}" dt="2024-01-09T08:59:14.492" v="1902" actId="478"/>
          <ac:picMkLst>
            <pc:docMk/>
            <pc:sldMk cId="3974869918" sldId="3618"/>
            <ac:picMk id="55" creationId="{DE0B4FC4-3CE8-4985-B23F-5BF96B03015A}"/>
          </ac:picMkLst>
        </pc:picChg>
      </pc:sldChg>
      <pc:sldChg chg="del">
        <pc:chgData name="林丰 罗" userId="30a984910203c0b4" providerId="LiveId" clId="{180A46BF-78C8-4C12-9710-62DC127F45AA}" dt="2024-01-09T08:59:51.244" v="1912" actId="47"/>
        <pc:sldMkLst>
          <pc:docMk/>
          <pc:sldMk cId="2775683020" sldId="3619"/>
        </pc:sldMkLst>
      </pc:sldChg>
      <pc:sldChg chg="addSp delSp modSp add mod">
        <pc:chgData name="林丰 罗" userId="30a984910203c0b4" providerId="LiveId" clId="{180A46BF-78C8-4C12-9710-62DC127F45AA}" dt="2024-01-09T08:27:51.752" v="1696" actId="20577"/>
        <pc:sldMkLst>
          <pc:docMk/>
          <pc:sldMk cId="2352864017" sldId="3620"/>
        </pc:sldMkLst>
        <pc:spChg chg="mod">
          <ac:chgData name="林丰 罗" userId="30a984910203c0b4" providerId="LiveId" clId="{180A46BF-78C8-4C12-9710-62DC127F45AA}" dt="2024-01-09T08:27:09.748" v="1694" actId="1076"/>
          <ac:spMkLst>
            <pc:docMk/>
            <pc:sldMk cId="2352864017" sldId="3620"/>
            <ac:spMk id="17" creationId="{5D64B8D0-E6C0-44F6-B88D-9B357CE52D80}"/>
          </ac:spMkLst>
        </pc:spChg>
        <pc:spChg chg="mod">
          <ac:chgData name="林丰 罗" userId="30a984910203c0b4" providerId="LiveId" clId="{180A46BF-78C8-4C12-9710-62DC127F45AA}" dt="2024-01-09T08:27:51.752" v="1696" actId="20577"/>
          <ac:spMkLst>
            <pc:docMk/>
            <pc:sldMk cId="2352864017" sldId="3620"/>
            <ac:spMk id="21" creationId="{F7E85B51-5704-4ACA-B5D7-B1880851D76A}"/>
          </ac:spMkLst>
        </pc:spChg>
        <pc:spChg chg="del">
          <ac:chgData name="林丰 罗" userId="30a984910203c0b4" providerId="LiveId" clId="{180A46BF-78C8-4C12-9710-62DC127F45AA}" dt="2024-01-09T05:19:37.672" v="246" actId="478"/>
          <ac:spMkLst>
            <pc:docMk/>
            <pc:sldMk cId="2352864017" sldId="3620"/>
            <ac:spMk id="23" creationId="{63EE6C64-F8BE-4B6A-8BA5-06D851200130}"/>
          </ac:spMkLst>
        </pc:spChg>
        <pc:picChg chg="add del">
          <ac:chgData name="林丰 罗" userId="30a984910203c0b4" providerId="LiveId" clId="{180A46BF-78C8-4C12-9710-62DC127F45AA}" dt="2024-01-09T06:22:24.464" v="1163"/>
          <ac:picMkLst>
            <pc:docMk/>
            <pc:sldMk cId="2352864017" sldId="3620"/>
            <ac:picMk id="2" creationId="{AF907580-3943-41BB-A5B1-03E85A325E10}"/>
          </ac:picMkLst>
        </pc:picChg>
        <pc:picChg chg="add mod">
          <ac:chgData name="林丰 罗" userId="30a984910203c0b4" providerId="LiveId" clId="{180A46BF-78C8-4C12-9710-62DC127F45AA}" dt="2024-01-09T06:22:38.750" v="1165"/>
          <ac:picMkLst>
            <pc:docMk/>
            <pc:sldMk cId="2352864017" sldId="3620"/>
            <ac:picMk id="8" creationId="{48B74727-6BF5-4DC6-A839-392FD8680CE3}"/>
          </ac:picMkLst>
        </pc:picChg>
      </pc:sldChg>
      <pc:sldChg chg="add del">
        <pc:chgData name="林丰 罗" userId="30a984910203c0b4" providerId="LiveId" clId="{180A46BF-78C8-4C12-9710-62DC127F45AA}" dt="2024-01-09T05:19:27.939" v="242"/>
        <pc:sldMkLst>
          <pc:docMk/>
          <pc:sldMk cId="3412066257" sldId="3620"/>
        </pc:sldMkLst>
      </pc:sldChg>
      <pc:sldChg chg="addSp delSp modSp add mod">
        <pc:chgData name="林丰 罗" userId="30a984910203c0b4" providerId="LiveId" clId="{180A46BF-78C8-4C12-9710-62DC127F45AA}" dt="2024-01-09T11:28:16.082" v="2140" actId="20577"/>
        <pc:sldMkLst>
          <pc:docMk/>
          <pc:sldMk cId="155224146" sldId="3621"/>
        </pc:sldMkLst>
        <pc:spChg chg="add del">
          <ac:chgData name="林丰 罗" userId="30a984910203c0b4" providerId="LiveId" clId="{180A46BF-78C8-4C12-9710-62DC127F45AA}" dt="2024-01-09T06:17:50.121" v="1101" actId="21"/>
          <ac:spMkLst>
            <pc:docMk/>
            <pc:sldMk cId="155224146" sldId="3621"/>
            <ac:spMk id="15" creationId="{E8DCC5EF-A2FA-428E-8C27-2872000DCEDF}"/>
          </ac:spMkLst>
        </pc:spChg>
        <pc:spChg chg="add mod">
          <ac:chgData name="林丰 罗" userId="30a984910203c0b4" providerId="LiveId" clId="{180A46BF-78C8-4C12-9710-62DC127F45AA}" dt="2024-01-09T08:21:09.824" v="1664" actId="207"/>
          <ac:spMkLst>
            <pc:docMk/>
            <pc:sldMk cId="155224146" sldId="3621"/>
            <ac:spMk id="23" creationId="{72C1D893-EAC2-4205-A5F1-55B8C45282E5}"/>
          </ac:spMkLst>
        </pc:spChg>
        <pc:spChg chg="add mod">
          <ac:chgData name="林丰 罗" userId="30a984910203c0b4" providerId="LiveId" clId="{180A46BF-78C8-4C12-9710-62DC127F45AA}" dt="2024-01-09T08:21:19.856" v="1681" actId="20577"/>
          <ac:spMkLst>
            <pc:docMk/>
            <pc:sldMk cId="155224146" sldId="3621"/>
            <ac:spMk id="24" creationId="{8558DF32-4B86-4E65-9A19-DAAA624B9401}"/>
          </ac:spMkLst>
        </pc:spChg>
        <pc:spChg chg="add mod">
          <ac:chgData name="林丰 罗" userId="30a984910203c0b4" providerId="LiveId" clId="{180A46BF-78C8-4C12-9710-62DC127F45AA}" dt="2024-01-09T11:14:20.643" v="2125" actId="14100"/>
          <ac:spMkLst>
            <pc:docMk/>
            <pc:sldMk cId="155224146" sldId="3621"/>
            <ac:spMk id="25" creationId="{3901F01F-6DE5-4D7E-8A70-C95E9F583CA3}"/>
          </ac:spMkLst>
        </pc:spChg>
        <pc:spChg chg="add mod">
          <ac:chgData name="林丰 罗" userId="30a984910203c0b4" providerId="LiveId" clId="{180A46BF-78C8-4C12-9710-62DC127F45AA}" dt="2024-01-09T11:28:16.082" v="2140" actId="20577"/>
          <ac:spMkLst>
            <pc:docMk/>
            <pc:sldMk cId="155224146" sldId="3621"/>
            <ac:spMk id="26" creationId="{B4DB805C-9980-4959-A12A-56FC869264E1}"/>
          </ac:spMkLst>
        </pc:spChg>
        <pc:spChg chg="mod">
          <ac:chgData name="林丰 罗" userId="30a984910203c0b4" providerId="LiveId" clId="{180A46BF-78C8-4C12-9710-62DC127F45AA}" dt="2024-01-09T06:12:11.307" v="1099" actId="20577"/>
          <ac:spMkLst>
            <pc:docMk/>
            <pc:sldMk cId="155224146" sldId="3621"/>
            <ac:spMk id="30" creationId="{62C82C49-5C09-44C5-B39F-EABD0EE0B039}"/>
          </ac:spMkLst>
        </pc:spChg>
        <pc:picChg chg="add del mod">
          <ac:chgData name="林丰 罗" userId="30a984910203c0b4" providerId="LiveId" clId="{180A46BF-78C8-4C12-9710-62DC127F45AA}" dt="2024-01-09T06:12:03.622" v="1092" actId="478"/>
          <ac:picMkLst>
            <pc:docMk/>
            <pc:sldMk cId="155224146" sldId="3621"/>
            <ac:picMk id="3" creationId="{D3770339-5307-467E-9E95-244061A7EFE6}"/>
          </ac:picMkLst>
        </pc:picChg>
        <pc:picChg chg="add mod modCrop">
          <ac:chgData name="林丰 罗" userId="30a984910203c0b4" providerId="LiveId" clId="{180A46BF-78C8-4C12-9710-62DC127F45AA}" dt="2024-01-09T06:48:47.447" v="1295" actId="732"/>
          <ac:picMkLst>
            <pc:docMk/>
            <pc:sldMk cId="155224146" sldId="3621"/>
            <ac:picMk id="8" creationId="{48B74727-6BF5-4DC6-A839-392FD8680CE3}"/>
          </ac:picMkLst>
        </pc:picChg>
        <pc:picChg chg="add del mod modCrop">
          <ac:chgData name="林丰 罗" userId="30a984910203c0b4" providerId="LiveId" clId="{180A46BF-78C8-4C12-9710-62DC127F45AA}" dt="2024-01-09T06:20:40.820" v="1141" actId="478"/>
          <ac:picMkLst>
            <pc:docMk/>
            <pc:sldMk cId="155224146" sldId="3621"/>
            <ac:picMk id="10" creationId="{F533C091-1F3B-4873-8273-911F6900B202}"/>
          </ac:picMkLst>
        </pc:picChg>
        <pc:picChg chg="add mod modCrop">
          <ac:chgData name="林丰 罗" userId="30a984910203c0b4" providerId="LiveId" clId="{180A46BF-78C8-4C12-9710-62DC127F45AA}" dt="2024-01-09T06:21:33.486" v="1158" actId="1076"/>
          <ac:picMkLst>
            <pc:docMk/>
            <pc:sldMk cId="155224146" sldId="3621"/>
            <ac:picMk id="20" creationId="{BC616B17-C22D-4DAE-A6E5-E179BECF8C59}"/>
          </ac:picMkLst>
        </pc:picChg>
      </pc:sldChg>
      <pc:sldChg chg="addSp delSp modSp add mod">
        <pc:chgData name="林丰 罗" userId="30a984910203c0b4" providerId="LiveId" clId="{180A46BF-78C8-4C12-9710-62DC127F45AA}" dt="2024-01-09T08:12:08.549" v="1554" actId="1076"/>
        <pc:sldMkLst>
          <pc:docMk/>
          <pc:sldMk cId="1614104461" sldId="3622"/>
        </pc:sldMkLst>
        <pc:spChg chg="add mod">
          <ac:chgData name="林丰 罗" userId="30a984910203c0b4" providerId="LiveId" clId="{180A46BF-78C8-4C12-9710-62DC127F45AA}" dt="2024-01-09T08:12:08.549" v="1554" actId="1076"/>
          <ac:spMkLst>
            <pc:docMk/>
            <pc:sldMk cId="1614104461" sldId="3622"/>
            <ac:spMk id="19" creationId="{86FDCA88-D245-4754-A370-28729061C075}"/>
          </ac:spMkLst>
        </pc:spChg>
        <pc:spChg chg="mod">
          <ac:chgData name="林丰 罗" userId="30a984910203c0b4" providerId="LiveId" clId="{180A46BF-78C8-4C12-9710-62DC127F45AA}" dt="2024-01-09T06:47:17.131" v="1192" actId="20577"/>
          <ac:spMkLst>
            <pc:docMk/>
            <pc:sldMk cId="1614104461" sldId="3622"/>
            <ac:spMk id="30" creationId="{62C82C49-5C09-44C5-B39F-EABD0EE0B039}"/>
          </ac:spMkLst>
        </pc:spChg>
        <pc:picChg chg="add mod">
          <ac:chgData name="林丰 罗" userId="30a984910203c0b4" providerId="LiveId" clId="{180A46BF-78C8-4C12-9710-62DC127F45AA}" dt="2024-01-09T08:09:35.783" v="1431" actId="1076"/>
          <ac:picMkLst>
            <pc:docMk/>
            <pc:sldMk cId="1614104461" sldId="3622"/>
            <ac:picMk id="3" creationId="{605B2CB2-9CD1-4B4E-95E5-A23EF8BD6292}"/>
          </ac:picMkLst>
        </pc:picChg>
        <pc:picChg chg="add del mod">
          <ac:chgData name="林丰 罗" userId="30a984910203c0b4" providerId="LiveId" clId="{180A46BF-78C8-4C12-9710-62DC127F45AA}" dt="2024-01-09T08:09:31.182" v="1430"/>
          <ac:picMkLst>
            <pc:docMk/>
            <pc:sldMk cId="1614104461" sldId="3622"/>
            <ac:picMk id="7" creationId="{D39A8B6F-4DD6-42A7-97B9-4AC20D8454E2}"/>
          </ac:picMkLst>
        </pc:picChg>
        <pc:picChg chg="del">
          <ac:chgData name="林丰 罗" userId="30a984910203c0b4" providerId="LiveId" clId="{180A46BF-78C8-4C12-9710-62DC127F45AA}" dt="2024-01-09T06:47:09.864" v="1167" actId="478"/>
          <ac:picMkLst>
            <pc:docMk/>
            <pc:sldMk cId="1614104461" sldId="3622"/>
            <ac:picMk id="8" creationId="{48B74727-6BF5-4DC6-A839-392FD8680CE3}"/>
          </ac:picMkLst>
        </pc:picChg>
        <pc:picChg chg="add del mod">
          <ac:chgData name="林丰 罗" userId="30a984910203c0b4" providerId="LiveId" clId="{180A46BF-78C8-4C12-9710-62DC127F45AA}" dt="2024-01-09T08:09:36.634" v="1433"/>
          <ac:picMkLst>
            <pc:docMk/>
            <pc:sldMk cId="1614104461" sldId="3622"/>
            <ac:picMk id="18" creationId="{4C328990-F944-4241-B79B-BA51814AD4A0}"/>
          </ac:picMkLst>
        </pc:picChg>
        <pc:picChg chg="del">
          <ac:chgData name="林丰 罗" userId="30a984910203c0b4" providerId="LiveId" clId="{180A46BF-78C8-4C12-9710-62DC127F45AA}" dt="2024-01-09T06:47:10.169" v="1168" actId="478"/>
          <ac:picMkLst>
            <pc:docMk/>
            <pc:sldMk cId="1614104461" sldId="3622"/>
            <ac:picMk id="20" creationId="{BC616B17-C22D-4DAE-A6E5-E179BECF8C59}"/>
          </ac:picMkLst>
        </pc:picChg>
      </pc:sldChg>
      <pc:sldChg chg="addSp delSp modSp add mod">
        <pc:chgData name="林丰 罗" userId="30a984910203c0b4" providerId="LiveId" clId="{180A46BF-78C8-4C12-9710-62DC127F45AA}" dt="2024-01-10T05:03:17.747" v="2928" actId="20577"/>
        <pc:sldMkLst>
          <pc:docMk/>
          <pc:sldMk cId="2778407245" sldId="3623"/>
        </pc:sldMkLst>
        <pc:spChg chg="add mod">
          <ac:chgData name="林丰 罗" userId="30a984910203c0b4" providerId="LiveId" clId="{180A46BF-78C8-4C12-9710-62DC127F45AA}" dt="2024-01-10T05:03:17.747" v="2928" actId="20577"/>
          <ac:spMkLst>
            <pc:docMk/>
            <pc:sldMk cId="2778407245" sldId="3623"/>
            <ac:spMk id="14" creationId="{464C1A5E-6437-4871-B0FC-08D8C35BE6A7}"/>
          </ac:spMkLst>
        </pc:spChg>
        <pc:spChg chg="del mod">
          <ac:chgData name="林丰 罗" userId="30a984910203c0b4" providerId="LiveId" clId="{180A46BF-78C8-4C12-9710-62DC127F45AA}" dt="2024-01-09T08:12:25.766" v="1565" actId="478"/>
          <ac:spMkLst>
            <pc:docMk/>
            <pc:sldMk cId="2778407245" sldId="3623"/>
            <ac:spMk id="19" creationId="{86FDCA88-D245-4754-A370-28729061C075}"/>
          </ac:spMkLst>
        </pc:spChg>
        <pc:spChg chg="mod">
          <ac:chgData name="林丰 罗" userId="30a984910203c0b4" providerId="LiveId" clId="{180A46BF-78C8-4C12-9710-62DC127F45AA}" dt="2024-01-09T08:12:21.119" v="1562" actId="20577"/>
          <ac:spMkLst>
            <pc:docMk/>
            <pc:sldMk cId="2778407245" sldId="3623"/>
            <ac:spMk id="30" creationId="{62C82C49-5C09-44C5-B39F-EABD0EE0B039}"/>
          </ac:spMkLst>
        </pc:spChg>
        <pc:picChg chg="del">
          <ac:chgData name="林丰 罗" userId="30a984910203c0b4" providerId="LiveId" clId="{180A46BF-78C8-4C12-9710-62DC127F45AA}" dt="2024-01-09T08:12:22.776" v="1563" actId="478"/>
          <ac:picMkLst>
            <pc:docMk/>
            <pc:sldMk cId="2778407245" sldId="3623"/>
            <ac:picMk id="3" creationId="{605B2CB2-9CD1-4B4E-95E5-A23EF8BD6292}"/>
          </ac:picMkLst>
        </pc:picChg>
      </pc:sldChg>
      <pc:sldChg chg="addSp delSp modSp add mod ord">
        <pc:chgData name="林丰 罗" userId="30a984910203c0b4" providerId="LiveId" clId="{180A46BF-78C8-4C12-9710-62DC127F45AA}" dt="2024-01-09T09:03:41.014" v="2092"/>
        <pc:sldMkLst>
          <pc:docMk/>
          <pc:sldMk cId="60028900" sldId="3624"/>
        </pc:sldMkLst>
        <pc:spChg chg="del">
          <ac:chgData name="林丰 罗" userId="30a984910203c0b4" providerId="LiveId" clId="{180A46BF-78C8-4C12-9710-62DC127F45AA}" dt="2024-01-09T08:50:18.964" v="1732" actId="478"/>
          <ac:spMkLst>
            <pc:docMk/>
            <pc:sldMk cId="60028900" sldId="3624"/>
            <ac:spMk id="5" creationId="{BDC13D88-AD12-102E-473F-776CC0076A78}"/>
          </ac:spMkLst>
        </pc:spChg>
        <pc:spChg chg="del">
          <ac:chgData name="林丰 罗" userId="30a984910203c0b4" providerId="LiveId" clId="{180A46BF-78C8-4C12-9710-62DC127F45AA}" dt="2024-01-09T08:50:19.438" v="1733" actId="478"/>
          <ac:spMkLst>
            <pc:docMk/>
            <pc:sldMk cId="60028900" sldId="3624"/>
            <ac:spMk id="9" creationId="{A8A6F199-1219-412F-AB6F-C9DE273F5B85}"/>
          </ac:spMkLst>
        </pc:spChg>
        <pc:spChg chg="del">
          <ac:chgData name="林丰 罗" userId="30a984910203c0b4" providerId="LiveId" clId="{180A46BF-78C8-4C12-9710-62DC127F45AA}" dt="2024-01-09T08:50:19.994" v="1734" actId="478"/>
          <ac:spMkLst>
            <pc:docMk/>
            <pc:sldMk cId="60028900" sldId="3624"/>
            <ac:spMk id="10" creationId="{08DB6FB1-4F30-8C45-7CFD-81B7B4D03F04}"/>
          </ac:spMkLst>
        </pc:spChg>
        <pc:spChg chg="del">
          <ac:chgData name="林丰 罗" userId="30a984910203c0b4" providerId="LiveId" clId="{180A46BF-78C8-4C12-9710-62DC127F45AA}" dt="2024-01-09T08:50:17.545" v="1731" actId="478"/>
          <ac:spMkLst>
            <pc:docMk/>
            <pc:sldMk cId="60028900" sldId="3624"/>
            <ac:spMk id="18" creationId="{3CE70955-D0C0-48C2-A3CA-86AF57AEDB60}"/>
          </ac:spMkLst>
        </pc:spChg>
        <pc:spChg chg="del">
          <ac:chgData name="林丰 罗" userId="30a984910203c0b4" providerId="LiveId" clId="{180A46BF-78C8-4C12-9710-62DC127F45AA}" dt="2024-01-09T08:50:17.176" v="1730" actId="478"/>
          <ac:spMkLst>
            <pc:docMk/>
            <pc:sldMk cId="60028900" sldId="3624"/>
            <ac:spMk id="19" creationId="{AAE65DFA-C248-401B-83FA-2F0D50ED293F}"/>
          </ac:spMkLst>
        </pc:spChg>
        <pc:spChg chg="add mod">
          <ac:chgData name="林丰 罗" userId="30a984910203c0b4" providerId="LiveId" clId="{180A46BF-78C8-4C12-9710-62DC127F45AA}" dt="2024-01-09T08:58:16.465" v="1886" actId="1076"/>
          <ac:spMkLst>
            <pc:docMk/>
            <pc:sldMk cId="60028900" sldId="3624"/>
            <ac:spMk id="26" creationId="{130B7988-6E57-4D14-9B01-890894B66DEC}"/>
          </ac:spMkLst>
        </pc:spChg>
        <pc:spChg chg="add mod">
          <ac:chgData name="林丰 罗" userId="30a984910203c0b4" providerId="LiveId" clId="{180A46BF-78C8-4C12-9710-62DC127F45AA}" dt="2024-01-09T08:58:21.632" v="1887" actId="1076"/>
          <ac:spMkLst>
            <pc:docMk/>
            <pc:sldMk cId="60028900" sldId="3624"/>
            <ac:spMk id="28" creationId="{81D53D37-7184-44D1-A5AA-E02C935043C9}"/>
          </ac:spMkLst>
        </pc:spChg>
        <pc:spChg chg="mod">
          <ac:chgData name="林丰 罗" userId="30a984910203c0b4" providerId="LiveId" clId="{180A46BF-78C8-4C12-9710-62DC127F45AA}" dt="2024-01-09T08:50:13.996" v="1728" actId="20577"/>
          <ac:spMkLst>
            <pc:docMk/>
            <pc:sldMk cId="60028900" sldId="3624"/>
            <ac:spMk id="30" creationId="{62C82C49-5C09-44C5-B39F-EABD0EE0B039}"/>
          </ac:spMkLst>
        </pc:spChg>
        <pc:spChg chg="del">
          <ac:chgData name="林丰 罗" userId="30a984910203c0b4" providerId="LiveId" clId="{180A46BF-78C8-4C12-9710-62DC127F45AA}" dt="2024-01-09T08:50:21.792" v="1735" actId="478"/>
          <ac:spMkLst>
            <pc:docMk/>
            <pc:sldMk cId="60028900" sldId="3624"/>
            <ac:spMk id="33" creationId="{FC0F093B-6B46-4288-B823-8ED5ED0410FD}"/>
          </ac:spMkLst>
        </pc:spChg>
        <pc:spChg chg="del">
          <ac:chgData name="林丰 罗" userId="30a984910203c0b4" providerId="LiveId" clId="{180A46BF-78C8-4C12-9710-62DC127F45AA}" dt="2024-01-09T08:50:21.792" v="1735" actId="478"/>
          <ac:spMkLst>
            <pc:docMk/>
            <pc:sldMk cId="60028900" sldId="3624"/>
            <ac:spMk id="58" creationId="{D81833A4-CA67-4BB2-AD90-5406E000F5B2}"/>
          </ac:spMkLst>
        </pc:spChg>
        <pc:picChg chg="del">
          <ac:chgData name="林丰 罗" userId="30a984910203c0b4" providerId="LiveId" clId="{180A46BF-78C8-4C12-9710-62DC127F45AA}" dt="2024-01-09T08:50:16.104" v="1729" actId="478"/>
          <ac:picMkLst>
            <pc:docMk/>
            <pc:sldMk cId="60028900" sldId="3624"/>
            <ac:picMk id="3" creationId="{7639CE2B-55F7-BC83-0964-48AC1D28BBFC}"/>
          </ac:picMkLst>
        </pc:picChg>
        <pc:picChg chg="add mod">
          <ac:chgData name="林丰 罗" userId="30a984910203c0b4" providerId="LiveId" clId="{180A46BF-78C8-4C12-9710-62DC127F45AA}" dt="2024-01-09T08:58:13.921" v="1885" actId="1076"/>
          <ac:picMkLst>
            <pc:docMk/>
            <pc:sldMk cId="60028900" sldId="3624"/>
            <ac:picMk id="7" creationId="{1FC632AB-6832-40DB-BFB7-A026CC81DFBD}"/>
          </ac:picMkLst>
        </pc:picChg>
        <pc:picChg chg="add del mod">
          <ac:chgData name="林丰 罗" userId="30a984910203c0b4" providerId="LiveId" clId="{180A46BF-78C8-4C12-9710-62DC127F45AA}" dt="2024-01-09T08:50:49.776" v="1742"/>
          <ac:picMkLst>
            <pc:docMk/>
            <pc:sldMk cId="60028900" sldId="3624"/>
            <ac:picMk id="11" creationId="{676A943E-BD0D-4326-93B4-1E352D25D010}"/>
          </ac:picMkLst>
        </pc:picChg>
        <pc:picChg chg="add del mod">
          <ac:chgData name="林丰 罗" userId="30a984910203c0b4" providerId="LiveId" clId="{180A46BF-78C8-4C12-9710-62DC127F45AA}" dt="2024-01-09T08:50:59.157" v="1744"/>
          <ac:picMkLst>
            <pc:docMk/>
            <pc:sldMk cId="60028900" sldId="3624"/>
            <ac:picMk id="13" creationId="{9ADC7DCF-ABBA-48C1-ACF4-86B10C0ABF50}"/>
          </ac:picMkLst>
        </pc:picChg>
      </pc:sldChg>
      <pc:sldChg chg="addSp delSp modSp add mod">
        <pc:chgData name="林丰 罗" userId="30a984910203c0b4" providerId="LiveId" clId="{180A46BF-78C8-4C12-9710-62DC127F45AA}" dt="2024-01-10T04:38:13.744" v="2712" actId="1076"/>
        <pc:sldMkLst>
          <pc:docMk/>
          <pc:sldMk cId="131569550" sldId="3625"/>
        </pc:sldMkLst>
        <pc:spChg chg="mod">
          <ac:chgData name="林丰 罗" userId="30a984910203c0b4" providerId="LiveId" clId="{180A46BF-78C8-4C12-9710-62DC127F45AA}" dt="2024-01-10T04:36:29.831" v="2710" actId="1076"/>
          <ac:spMkLst>
            <pc:docMk/>
            <pc:sldMk cId="131569550" sldId="3625"/>
            <ac:spMk id="15" creationId="{10B20125-246D-0E00-9720-EB2D5AFE2361}"/>
          </ac:spMkLst>
        </pc:spChg>
        <pc:spChg chg="del">
          <ac:chgData name="林丰 罗" userId="30a984910203c0b4" providerId="LiveId" clId="{180A46BF-78C8-4C12-9710-62DC127F45AA}" dt="2024-01-09T09:10:08.927" v="2099" actId="478"/>
          <ac:spMkLst>
            <pc:docMk/>
            <pc:sldMk cId="131569550" sldId="3625"/>
            <ac:spMk id="35" creationId="{90462CA2-4236-48CA-AE71-6916A2B5BAF1}"/>
          </ac:spMkLst>
        </pc:spChg>
        <pc:spChg chg="del">
          <ac:chgData name="林丰 罗" userId="30a984910203c0b4" providerId="LiveId" clId="{180A46BF-78C8-4C12-9710-62DC127F45AA}" dt="2024-01-09T09:10:08.136" v="2098" actId="478"/>
          <ac:spMkLst>
            <pc:docMk/>
            <pc:sldMk cId="131569550" sldId="3625"/>
            <ac:spMk id="38" creationId="{D0081152-4C48-4A7A-99EF-54441CE107E3}"/>
          </ac:spMkLst>
        </pc:spChg>
        <pc:picChg chg="add mod ord">
          <ac:chgData name="林丰 罗" userId="30a984910203c0b4" providerId="LiveId" clId="{180A46BF-78C8-4C12-9710-62DC127F45AA}" dt="2024-01-10T04:36:32.655" v="2711" actId="1076"/>
          <ac:picMkLst>
            <pc:docMk/>
            <pc:sldMk cId="131569550" sldId="3625"/>
            <ac:picMk id="3" creationId="{41366C4E-94A4-4C0B-83DC-C5C031DC1B4F}"/>
          </ac:picMkLst>
        </pc:picChg>
        <pc:picChg chg="del">
          <ac:chgData name="林丰 罗" userId="30a984910203c0b4" providerId="LiveId" clId="{180A46BF-78C8-4C12-9710-62DC127F45AA}" dt="2024-01-09T09:10:06.663" v="2096" actId="478"/>
          <ac:picMkLst>
            <pc:docMk/>
            <pc:sldMk cId="131569550" sldId="3625"/>
            <ac:picMk id="3" creationId="{C828523C-1F63-4910-AB02-03D9A4377FF8}"/>
          </ac:picMkLst>
        </pc:picChg>
        <pc:picChg chg="add mod modCrop">
          <ac:chgData name="林丰 罗" userId="30a984910203c0b4" providerId="LiveId" clId="{180A46BF-78C8-4C12-9710-62DC127F45AA}" dt="2024-01-09T11:47:34.246" v="2200" actId="14100"/>
          <ac:picMkLst>
            <pc:docMk/>
            <pc:sldMk cId="131569550" sldId="3625"/>
            <ac:picMk id="5" creationId="{37F12716-B078-481C-A4A1-54ABED378F6A}"/>
          </ac:picMkLst>
        </pc:picChg>
        <pc:picChg chg="del">
          <ac:chgData name="林丰 罗" userId="30a984910203c0b4" providerId="LiveId" clId="{180A46BF-78C8-4C12-9710-62DC127F45AA}" dt="2024-01-09T09:10:07.107" v="2097" actId="478"/>
          <ac:picMkLst>
            <pc:docMk/>
            <pc:sldMk cId="131569550" sldId="3625"/>
            <ac:picMk id="7" creationId="{AF98E915-7C36-454C-BCC4-684B7FC48B79}"/>
          </ac:picMkLst>
        </pc:picChg>
        <pc:picChg chg="add mod">
          <ac:chgData name="林丰 罗" userId="30a984910203c0b4" providerId="LiveId" clId="{180A46BF-78C8-4C12-9710-62DC127F45AA}" dt="2024-01-09T11:47:38.552" v="2202" actId="14100"/>
          <ac:picMkLst>
            <pc:docMk/>
            <pc:sldMk cId="131569550" sldId="3625"/>
            <ac:picMk id="9" creationId="{FD70381D-1A9A-47CE-8687-C157FD8E736B}"/>
          </ac:picMkLst>
        </pc:picChg>
        <pc:picChg chg="del mod modCrop">
          <ac:chgData name="林丰 罗" userId="30a984910203c0b4" providerId="LiveId" clId="{180A46BF-78C8-4C12-9710-62DC127F45AA}" dt="2024-01-09T11:47:29.161" v="2197" actId="478"/>
          <ac:picMkLst>
            <pc:docMk/>
            <pc:sldMk cId="131569550" sldId="3625"/>
            <ac:picMk id="10" creationId="{E873B68F-5F90-482E-84E9-4ECAD783ED44}"/>
          </ac:picMkLst>
        </pc:picChg>
        <pc:picChg chg="mod">
          <ac:chgData name="林丰 罗" userId="30a984910203c0b4" providerId="LiveId" clId="{180A46BF-78C8-4C12-9710-62DC127F45AA}" dt="2024-01-10T04:38:13.744" v="2712" actId="1076"/>
          <ac:picMkLst>
            <pc:docMk/>
            <pc:sldMk cId="131569550" sldId="3625"/>
            <ac:picMk id="17" creationId="{CB880DBA-D90A-E763-6052-DBA2DC93EAEC}"/>
          </ac:picMkLst>
        </pc:picChg>
      </pc:sldChg>
      <pc:sldChg chg="addSp delSp modSp mod">
        <pc:chgData name="林丰 罗" userId="30a984910203c0b4" providerId="LiveId" clId="{180A46BF-78C8-4C12-9710-62DC127F45AA}" dt="2024-01-10T05:18:56.126" v="3205" actId="1076"/>
        <pc:sldMkLst>
          <pc:docMk/>
          <pc:sldMk cId="2247318245" sldId="3626"/>
        </pc:sldMkLst>
        <pc:spChg chg="del">
          <ac:chgData name="林丰 罗" userId="30a984910203c0b4" providerId="LiveId" clId="{180A46BF-78C8-4C12-9710-62DC127F45AA}" dt="2024-01-10T04:32:12.629" v="2609" actId="21"/>
          <ac:spMkLst>
            <pc:docMk/>
            <pc:sldMk cId="2247318245" sldId="3626"/>
            <ac:spMk id="10" creationId="{48262DBA-7078-7AF8-D002-E2B06A9797B6}"/>
          </ac:spMkLst>
        </pc:spChg>
        <pc:spChg chg="mod">
          <ac:chgData name="林丰 罗" userId="30a984910203c0b4" providerId="LiveId" clId="{180A46BF-78C8-4C12-9710-62DC127F45AA}" dt="2024-01-10T05:18:56.126" v="3205" actId="1076"/>
          <ac:spMkLst>
            <pc:docMk/>
            <pc:sldMk cId="2247318245" sldId="3626"/>
            <ac:spMk id="12" creationId="{E711A336-0803-29D3-26A4-91C754ED3552}"/>
          </ac:spMkLst>
        </pc:spChg>
        <pc:spChg chg="del">
          <ac:chgData name="林丰 罗" userId="30a984910203c0b4" providerId="LiveId" clId="{180A46BF-78C8-4C12-9710-62DC127F45AA}" dt="2024-01-10T04:32:17.459" v="2611" actId="478"/>
          <ac:spMkLst>
            <pc:docMk/>
            <pc:sldMk cId="2247318245" sldId="3626"/>
            <ac:spMk id="13" creationId="{D6B228F1-796D-0CF7-5E43-CCBA2BE18D32}"/>
          </ac:spMkLst>
        </pc:spChg>
        <pc:spChg chg="mod">
          <ac:chgData name="林丰 罗" userId="30a984910203c0b4" providerId="LiveId" clId="{180A46BF-78C8-4C12-9710-62DC127F45AA}" dt="2024-01-10T05:17:29.306" v="3133" actId="164"/>
          <ac:spMkLst>
            <pc:docMk/>
            <pc:sldMk cId="2247318245" sldId="3626"/>
            <ac:spMk id="15" creationId="{23CF9B3E-3CCD-B78F-F5C5-1F618021BD66}"/>
          </ac:spMkLst>
        </pc:spChg>
        <pc:spChg chg="mod">
          <ac:chgData name="林丰 罗" userId="30a984910203c0b4" providerId="LiveId" clId="{180A46BF-78C8-4C12-9710-62DC127F45AA}" dt="2024-01-10T05:17:29.306" v="3133" actId="164"/>
          <ac:spMkLst>
            <pc:docMk/>
            <pc:sldMk cId="2247318245" sldId="3626"/>
            <ac:spMk id="16" creationId="{B3523915-913E-E331-0AA3-224381D9EBF6}"/>
          </ac:spMkLst>
        </pc:spChg>
        <pc:spChg chg="mod">
          <ac:chgData name="林丰 罗" userId="30a984910203c0b4" providerId="LiveId" clId="{180A46BF-78C8-4C12-9710-62DC127F45AA}" dt="2024-01-10T05:17:29.306" v="3133" actId="164"/>
          <ac:spMkLst>
            <pc:docMk/>
            <pc:sldMk cId="2247318245" sldId="3626"/>
            <ac:spMk id="19" creationId="{11854681-E12F-597F-448A-7E1746D52465}"/>
          </ac:spMkLst>
        </pc:spChg>
        <pc:spChg chg="mod">
          <ac:chgData name="林丰 罗" userId="30a984910203c0b4" providerId="LiveId" clId="{180A46BF-78C8-4C12-9710-62DC127F45AA}" dt="2024-01-10T05:18:27.815" v="3139" actId="1076"/>
          <ac:spMkLst>
            <pc:docMk/>
            <pc:sldMk cId="2247318245" sldId="3626"/>
            <ac:spMk id="20" creationId="{5A5E5111-2410-93ED-BE80-AF899084BD71}"/>
          </ac:spMkLst>
        </pc:spChg>
        <pc:spChg chg="mod">
          <ac:chgData name="林丰 罗" userId="30a984910203c0b4" providerId="LiveId" clId="{180A46BF-78C8-4C12-9710-62DC127F45AA}" dt="2024-01-10T05:17:46.040" v="3136" actId="1076"/>
          <ac:spMkLst>
            <pc:docMk/>
            <pc:sldMk cId="2247318245" sldId="3626"/>
            <ac:spMk id="23" creationId="{73D532EC-D468-310E-697B-FDE1ED58736B}"/>
          </ac:spMkLst>
        </pc:spChg>
        <pc:spChg chg="mod">
          <ac:chgData name="林丰 罗" userId="30a984910203c0b4" providerId="LiveId" clId="{180A46BF-78C8-4C12-9710-62DC127F45AA}" dt="2024-01-10T05:17:29.306" v="3133" actId="164"/>
          <ac:spMkLst>
            <pc:docMk/>
            <pc:sldMk cId="2247318245" sldId="3626"/>
            <ac:spMk id="24" creationId="{EC461321-B7E5-99E8-8F48-EB98FB84266A}"/>
          </ac:spMkLst>
        </pc:spChg>
        <pc:spChg chg="del">
          <ac:chgData name="林丰 罗" userId="30a984910203c0b4" providerId="LiveId" clId="{180A46BF-78C8-4C12-9710-62DC127F45AA}" dt="2024-01-10T05:18:33.737" v="3143" actId="478"/>
          <ac:spMkLst>
            <pc:docMk/>
            <pc:sldMk cId="2247318245" sldId="3626"/>
            <ac:spMk id="48" creationId="{00000000-0000-0000-0000-000000000000}"/>
          </ac:spMkLst>
        </pc:spChg>
        <pc:spChg chg="del mod">
          <ac:chgData name="林丰 罗" userId="30a984910203c0b4" providerId="LiveId" clId="{180A46BF-78C8-4C12-9710-62DC127F45AA}" dt="2024-01-10T05:18:31.866" v="3142" actId="478"/>
          <ac:spMkLst>
            <pc:docMk/>
            <pc:sldMk cId="2247318245" sldId="3626"/>
            <ac:spMk id="56" creationId="{00000000-0000-0000-0000-000000000000}"/>
          </ac:spMkLst>
        </pc:spChg>
        <pc:grpChg chg="add mod">
          <ac:chgData name="林丰 罗" userId="30a984910203c0b4" providerId="LiveId" clId="{180A46BF-78C8-4C12-9710-62DC127F45AA}" dt="2024-01-10T05:17:37.358" v="3135" actId="1076"/>
          <ac:grpSpMkLst>
            <pc:docMk/>
            <pc:sldMk cId="2247318245" sldId="3626"/>
            <ac:grpSpMk id="2" creationId="{6F77086A-72A0-4907-83FC-F2C3DB6498FD}"/>
          </ac:grpSpMkLst>
        </pc:grpChg>
        <pc:picChg chg="mod">
          <ac:chgData name="林丰 罗" userId="30a984910203c0b4" providerId="LiveId" clId="{180A46BF-78C8-4C12-9710-62DC127F45AA}" dt="2024-01-10T05:17:46.040" v="3136" actId="1076"/>
          <ac:picMkLst>
            <pc:docMk/>
            <pc:sldMk cId="2247318245" sldId="3626"/>
            <ac:picMk id="5" creationId="{37F12716-B078-481C-A4A1-54ABED378F6A}"/>
          </ac:picMkLst>
        </pc:picChg>
        <pc:picChg chg="mod">
          <ac:chgData name="林丰 罗" userId="30a984910203c0b4" providerId="LiveId" clId="{180A46BF-78C8-4C12-9710-62DC127F45AA}" dt="2024-01-10T05:17:46.040" v="3136" actId="1076"/>
          <ac:picMkLst>
            <pc:docMk/>
            <pc:sldMk cId="2247318245" sldId="3626"/>
            <ac:picMk id="8" creationId="{757EBD52-459D-8A8E-D38B-40E3B66C64A0}"/>
          </ac:picMkLst>
        </pc:picChg>
        <pc:picChg chg="del">
          <ac:chgData name="林丰 罗" userId="30a984910203c0b4" providerId="LiveId" clId="{180A46BF-78C8-4C12-9710-62DC127F45AA}" dt="2024-01-10T04:32:13.840" v="2610" actId="478"/>
          <ac:picMkLst>
            <pc:docMk/>
            <pc:sldMk cId="2247318245" sldId="3626"/>
            <ac:picMk id="9" creationId="{FD70381D-1A9A-47CE-8687-C157FD8E736B}"/>
          </ac:picMkLst>
        </pc:picChg>
        <pc:picChg chg="mod">
          <ac:chgData name="林丰 罗" userId="30a984910203c0b4" providerId="LiveId" clId="{180A46BF-78C8-4C12-9710-62DC127F45AA}" dt="2024-01-10T05:17:46.040" v="3136" actId="1076"/>
          <ac:picMkLst>
            <pc:docMk/>
            <pc:sldMk cId="2247318245" sldId="3626"/>
            <ac:picMk id="11" creationId="{66E45ADA-28F4-7023-C8C3-C714E6567577}"/>
          </ac:picMkLst>
        </pc:picChg>
      </pc:sldChg>
      <pc:sldChg chg="modSp mod">
        <pc:chgData name="林丰 罗" userId="30a984910203c0b4" providerId="LiveId" clId="{180A46BF-78C8-4C12-9710-62DC127F45AA}" dt="2024-01-10T05:46:05.224" v="3414" actId="20577"/>
        <pc:sldMkLst>
          <pc:docMk/>
          <pc:sldMk cId="664173554" sldId="3627"/>
        </pc:sldMkLst>
        <pc:spChg chg="mod">
          <ac:chgData name="林丰 罗" userId="30a984910203c0b4" providerId="LiveId" clId="{180A46BF-78C8-4C12-9710-62DC127F45AA}" dt="2024-01-10T05:46:05.224" v="3414" actId="20577"/>
          <ac:spMkLst>
            <pc:docMk/>
            <pc:sldMk cId="664173554" sldId="3627"/>
            <ac:spMk id="15" creationId="{10B20125-246D-0E00-9720-EB2D5AFE2361}"/>
          </ac:spMkLst>
        </pc:spChg>
      </pc:sldChg>
      <pc:sldChg chg="addSp delSp modSp mod">
        <pc:chgData name="林丰 罗" userId="30a984910203c0b4" providerId="LiveId" clId="{180A46BF-78C8-4C12-9710-62DC127F45AA}" dt="2024-01-10T04:44:38.431" v="2844" actId="1076"/>
        <pc:sldMkLst>
          <pc:docMk/>
          <pc:sldMk cId="639637970" sldId="3628"/>
        </pc:sldMkLst>
        <pc:spChg chg="add del mod">
          <ac:chgData name="林丰 罗" userId="30a984910203c0b4" providerId="LiveId" clId="{180A46BF-78C8-4C12-9710-62DC127F45AA}" dt="2024-01-10T04:43:28.908" v="2833" actId="478"/>
          <ac:spMkLst>
            <pc:docMk/>
            <pc:sldMk cId="639637970" sldId="3628"/>
            <ac:spMk id="15" creationId="{4BAE4AC0-705B-4481-B799-06FCADE78333}"/>
          </ac:spMkLst>
        </pc:spChg>
        <pc:spChg chg="add del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16" creationId="{E85C5546-1B18-4027-9400-172CF462BD26}"/>
          </ac:spMkLst>
        </pc:spChg>
        <pc:spChg chg="add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17" creationId="{F2EB3040-A0A4-44C0-A2E2-A38102200DCF}"/>
          </ac:spMkLst>
        </pc:spChg>
        <pc:spChg chg="add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18" creationId="{1DD5216A-62C6-40F6-9EA9-E1C054A2B3AF}"/>
          </ac:spMkLst>
        </pc:spChg>
        <pc:spChg chg="add del mod">
          <ac:chgData name="林丰 罗" userId="30a984910203c0b4" providerId="LiveId" clId="{180A46BF-78C8-4C12-9710-62DC127F45AA}" dt="2024-01-10T04:43:28.908" v="2833" actId="478"/>
          <ac:spMkLst>
            <pc:docMk/>
            <pc:sldMk cId="639637970" sldId="3628"/>
            <ac:spMk id="19" creationId="{E404B313-AF2C-45D7-B1EB-879ABD61D67E}"/>
          </ac:spMkLst>
        </pc:spChg>
        <pc:spChg chg="add del mod">
          <ac:chgData name="林丰 罗" userId="30a984910203c0b4" providerId="LiveId" clId="{180A46BF-78C8-4C12-9710-62DC127F45AA}" dt="2024-01-10T04:43:28.908" v="2833" actId="478"/>
          <ac:spMkLst>
            <pc:docMk/>
            <pc:sldMk cId="639637970" sldId="3628"/>
            <ac:spMk id="20" creationId="{46F2EA72-74F8-43F6-BE16-A88884971835}"/>
          </ac:spMkLst>
        </pc:spChg>
        <pc:spChg chg="add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28" creationId="{24B2EBF8-DA51-4D60-847B-EA1FCCFC2FC9}"/>
          </ac:spMkLst>
        </pc:spChg>
        <pc:spChg chg="add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33" creationId="{86956AD1-D78E-4821-8150-417CDCDF985C}"/>
          </ac:spMkLst>
        </pc:spChg>
        <pc:spChg chg="add mod">
          <ac:chgData name="林丰 罗" userId="30a984910203c0b4" providerId="LiveId" clId="{180A46BF-78C8-4C12-9710-62DC127F45AA}" dt="2024-01-10T04:44:24.762" v="2840" actId="1076"/>
          <ac:spMkLst>
            <pc:docMk/>
            <pc:sldMk cId="639637970" sldId="3628"/>
            <ac:spMk id="35" creationId="{B26B8CF3-0FF2-4CB0-AE84-E3DA0B3027CD}"/>
          </ac:spMkLst>
        </pc:spChg>
        <pc:picChg chg="mod">
          <ac:chgData name="林丰 罗" userId="30a984910203c0b4" providerId="LiveId" clId="{180A46BF-78C8-4C12-9710-62DC127F45AA}" dt="2024-01-10T04:44:38.431" v="2844" actId="1076"/>
          <ac:picMkLst>
            <pc:docMk/>
            <pc:sldMk cId="639637970" sldId="3628"/>
            <ac:picMk id="7" creationId="{5E343A22-14B5-301D-34E6-709A7F797041}"/>
          </ac:picMkLst>
        </pc:picChg>
        <pc:picChg chg="add mod">
          <ac:chgData name="林丰 罗" userId="30a984910203c0b4" providerId="LiveId" clId="{180A46BF-78C8-4C12-9710-62DC127F45AA}" dt="2024-01-10T04:44:33.100" v="2843" actId="571"/>
          <ac:picMkLst>
            <pc:docMk/>
            <pc:sldMk cId="639637970" sldId="3628"/>
            <ac:picMk id="37" creationId="{666C1B27-1942-4924-B255-0DBB21432DE6}"/>
          </ac:picMkLst>
        </pc:picChg>
        <pc:cxnChg chg="add del">
          <ac:chgData name="林丰 罗" userId="30a984910203c0b4" providerId="LiveId" clId="{180A46BF-78C8-4C12-9710-62DC127F45AA}" dt="2024-01-10T04:40:11.594" v="2715" actId="478"/>
          <ac:cxnSpMkLst>
            <pc:docMk/>
            <pc:sldMk cId="639637970" sldId="3628"/>
            <ac:cxnSpMk id="3" creationId="{710B7C62-73CE-403F-8B4C-2EAE0B5D264C}"/>
          </ac:cxnSpMkLst>
        </pc:cxnChg>
        <pc:cxnChg chg="add mod">
          <ac:chgData name="林丰 罗" userId="30a984910203c0b4" providerId="LiveId" clId="{180A46BF-78C8-4C12-9710-62DC127F45AA}" dt="2024-01-10T04:44:24.762" v="2840" actId="1076"/>
          <ac:cxnSpMkLst>
            <pc:docMk/>
            <pc:sldMk cId="639637970" sldId="3628"/>
            <ac:cxnSpMk id="23" creationId="{5D508749-0831-4C45-A18C-91228C79225D}"/>
          </ac:cxnSpMkLst>
        </pc:cxnChg>
        <pc:cxnChg chg="add del mod">
          <ac:chgData name="林丰 罗" userId="30a984910203c0b4" providerId="LiveId" clId="{180A46BF-78C8-4C12-9710-62DC127F45AA}" dt="2024-01-10T04:43:28.908" v="2833" actId="478"/>
          <ac:cxnSpMkLst>
            <pc:docMk/>
            <pc:sldMk cId="639637970" sldId="3628"/>
            <ac:cxnSpMk id="24" creationId="{B094D961-B08E-4641-B4F7-5EBC655AE33C}"/>
          </ac:cxnSpMkLst>
        </pc:cxnChg>
        <pc:cxnChg chg="add del mod">
          <ac:chgData name="林丰 罗" userId="30a984910203c0b4" providerId="LiveId" clId="{180A46BF-78C8-4C12-9710-62DC127F45AA}" dt="2024-01-10T04:43:28.908" v="2833" actId="478"/>
          <ac:cxnSpMkLst>
            <pc:docMk/>
            <pc:sldMk cId="639637970" sldId="3628"/>
            <ac:cxnSpMk id="25" creationId="{80D12AA1-B7ED-4264-94E3-42850F1059B1}"/>
          </ac:cxnSpMkLst>
        </pc:cxnChg>
        <pc:cxnChg chg="add del mod">
          <ac:chgData name="林丰 罗" userId="30a984910203c0b4" providerId="LiveId" clId="{180A46BF-78C8-4C12-9710-62DC127F45AA}" dt="2024-01-10T04:43:28.908" v="2833" actId="478"/>
          <ac:cxnSpMkLst>
            <pc:docMk/>
            <pc:sldMk cId="639637970" sldId="3628"/>
            <ac:cxnSpMk id="26" creationId="{08FEEA46-EB2C-415D-B1B4-A359CB406873}"/>
          </ac:cxnSpMkLst>
        </pc:cxnChg>
        <pc:cxnChg chg="add mod">
          <ac:chgData name="林丰 罗" userId="30a984910203c0b4" providerId="LiveId" clId="{180A46BF-78C8-4C12-9710-62DC127F45AA}" dt="2024-01-10T04:44:24.762" v="2840" actId="1076"/>
          <ac:cxnSpMkLst>
            <pc:docMk/>
            <pc:sldMk cId="639637970" sldId="3628"/>
            <ac:cxnSpMk id="32" creationId="{5B165C4C-25AB-40C9-A214-A7EB6C353F62}"/>
          </ac:cxnSpMkLst>
        </pc:cxnChg>
        <pc:cxnChg chg="add mod">
          <ac:chgData name="林丰 罗" userId="30a984910203c0b4" providerId="LiveId" clId="{180A46BF-78C8-4C12-9710-62DC127F45AA}" dt="2024-01-10T04:44:24.762" v="2840" actId="1076"/>
          <ac:cxnSpMkLst>
            <pc:docMk/>
            <pc:sldMk cId="639637970" sldId="3628"/>
            <ac:cxnSpMk id="34" creationId="{2A3EE64C-ADE0-43D4-9505-FB9952824E64}"/>
          </ac:cxnSpMkLst>
        </pc:cxnChg>
        <pc:cxnChg chg="add mod">
          <ac:chgData name="林丰 罗" userId="30a984910203c0b4" providerId="LiveId" clId="{180A46BF-78C8-4C12-9710-62DC127F45AA}" dt="2024-01-10T04:44:24.762" v="2840" actId="1076"/>
          <ac:cxnSpMkLst>
            <pc:docMk/>
            <pc:sldMk cId="639637970" sldId="3628"/>
            <ac:cxnSpMk id="36" creationId="{9FFAFA32-4776-4A3E-BBBD-B43487E0C811}"/>
          </ac:cxnSpMkLst>
        </pc:cxnChg>
      </pc:sldChg>
      <pc:sldChg chg="addSp delSp modSp mod">
        <pc:chgData name="林丰 罗" userId="30a984910203c0b4" providerId="LiveId" clId="{180A46BF-78C8-4C12-9710-62DC127F45AA}" dt="2024-01-10T05:19:39.302" v="3257" actId="1076"/>
        <pc:sldMkLst>
          <pc:docMk/>
          <pc:sldMk cId="4154104265" sldId="3629"/>
        </pc:sldMkLst>
        <pc:spChg chg="mod">
          <ac:chgData name="林丰 罗" userId="30a984910203c0b4" providerId="LiveId" clId="{180A46BF-78C8-4C12-9710-62DC127F45AA}" dt="2024-01-10T04:33:12.418" v="2654" actId="1076"/>
          <ac:spMkLst>
            <pc:docMk/>
            <pc:sldMk cId="4154104265" sldId="3629"/>
            <ac:spMk id="15" creationId="{10B20125-246D-0E00-9720-EB2D5AFE2361}"/>
          </ac:spMkLst>
        </pc:spChg>
        <pc:spChg chg="add mod">
          <ac:chgData name="林丰 罗" userId="30a984910203c0b4" providerId="LiveId" clId="{180A46BF-78C8-4C12-9710-62DC127F45AA}" dt="2024-01-10T04:32:59.954" v="2650" actId="1076"/>
          <ac:spMkLst>
            <pc:docMk/>
            <pc:sldMk cId="4154104265" sldId="3629"/>
            <ac:spMk id="19" creationId="{C7739147-34E1-4852-9E97-52A34538427F}"/>
          </ac:spMkLst>
        </pc:spChg>
        <pc:spChg chg="add del mod">
          <ac:chgData name="林丰 罗" userId="30a984910203c0b4" providerId="LiveId" clId="{180A46BF-78C8-4C12-9710-62DC127F45AA}" dt="2024-01-10T04:32:27.818" v="2621"/>
          <ac:spMkLst>
            <pc:docMk/>
            <pc:sldMk cId="4154104265" sldId="3629"/>
            <ac:spMk id="20" creationId="{3FAB6A20-90CF-4270-B8FD-A118E144AEC0}"/>
          </ac:spMkLst>
        </pc:spChg>
        <pc:spChg chg="add mod">
          <ac:chgData name="林丰 罗" userId="30a984910203c0b4" providerId="LiveId" clId="{180A46BF-78C8-4C12-9710-62DC127F45AA}" dt="2024-01-10T04:32:27.818" v="2619"/>
          <ac:spMkLst>
            <pc:docMk/>
            <pc:sldMk cId="4154104265" sldId="3629"/>
            <ac:spMk id="23" creationId="{48262DBA-7078-7AF8-D002-E2B06A9797B6}"/>
          </ac:spMkLst>
        </pc:spChg>
        <pc:spChg chg="add del mod">
          <ac:chgData name="林丰 罗" userId="30a984910203c0b4" providerId="LiveId" clId="{180A46BF-78C8-4C12-9710-62DC127F45AA}" dt="2024-01-10T04:32:39.328" v="2630"/>
          <ac:spMkLst>
            <pc:docMk/>
            <pc:sldMk cId="4154104265" sldId="3629"/>
            <ac:spMk id="24" creationId="{48262DBA-7078-7AF8-D002-E2B06A9797B6}"/>
          </ac:spMkLst>
        </pc:spChg>
        <pc:spChg chg="add mod">
          <ac:chgData name="林丰 罗" userId="30a984910203c0b4" providerId="LiveId" clId="{180A46BF-78C8-4C12-9710-62DC127F45AA}" dt="2024-01-10T05:19:09.240" v="3210" actId="1076"/>
          <ac:spMkLst>
            <pc:docMk/>
            <pc:sldMk cId="4154104265" sldId="3629"/>
            <ac:spMk id="26" creationId="{C96D8F6F-2BBD-4848-A0EB-7C89DB234B3E}"/>
          </ac:spMkLst>
        </pc:spChg>
        <pc:spChg chg="add mod">
          <ac:chgData name="林丰 罗" userId="30a984910203c0b4" providerId="LiveId" clId="{180A46BF-78C8-4C12-9710-62DC127F45AA}" dt="2024-01-10T05:19:35.358" v="3256" actId="1076"/>
          <ac:spMkLst>
            <pc:docMk/>
            <pc:sldMk cId="4154104265" sldId="3629"/>
            <ac:spMk id="27" creationId="{81D6E166-232B-4071-843C-031F1A91FA77}"/>
          </ac:spMkLst>
        </pc:spChg>
        <pc:picChg chg="add mod">
          <ac:chgData name="林丰 罗" userId="30a984910203c0b4" providerId="LiveId" clId="{180A46BF-78C8-4C12-9710-62DC127F45AA}" dt="2024-01-10T05:19:39.302" v="3257" actId="1076"/>
          <ac:picMkLst>
            <pc:docMk/>
            <pc:sldMk cId="4154104265" sldId="3629"/>
            <ac:picMk id="3" creationId="{9BA1F4BB-C4A0-40B9-985C-91272173A740}"/>
          </ac:picMkLst>
        </pc:picChg>
        <pc:picChg chg="add del mod">
          <ac:chgData name="林丰 罗" userId="30a984910203c0b4" providerId="LiveId" clId="{180A46BF-78C8-4C12-9710-62DC127F45AA}" dt="2024-01-10T04:29:17.580" v="2459" actId="478"/>
          <ac:picMkLst>
            <pc:docMk/>
            <pc:sldMk cId="4154104265" sldId="3629"/>
            <ac:picMk id="16" creationId="{A29BB07A-82F5-415E-AD28-400CD89D2AA0}"/>
          </ac:picMkLst>
        </pc:picChg>
        <pc:picChg chg="add mod">
          <ac:chgData name="林丰 罗" userId="30a984910203c0b4" providerId="LiveId" clId="{180A46BF-78C8-4C12-9710-62DC127F45AA}" dt="2024-01-10T05:19:04.316" v="3208" actId="1076"/>
          <ac:picMkLst>
            <pc:docMk/>
            <pc:sldMk cId="4154104265" sldId="3629"/>
            <ac:picMk id="17" creationId="{FA3598F4-5A3B-41B4-B09B-44F333F28557}"/>
          </ac:picMkLst>
        </pc:picChg>
        <pc:picChg chg="add mod">
          <ac:chgData name="林丰 罗" userId="30a984910203c0b4" providerId="LiveId" clId="{180A46BF-78C8-4C12-9710-62DC127F45AA}" dt="2024-01-10T04:30:41.714" v="2573"/>
          <ac:picMkLst>
            <pc:docMk/>
            <pc:sldMk cId="4154104265" sldId="3629"/>
            <ac:picMk id="18" creationId="{FD70381D-1A9A-47CE-8687-C157FD8E736B}"/>
          </ac:picMkLst>
        </pc:picChg>
        <pc:picChg chg="add mod">
          <ac:chgData name="林丰 罗" userId="30a984910203c0b4" providerId="LiveId" clId="{180A46BF-78C8-4C12-9710-62DC127F45AA}" dt="2024-01-10T05:19:01.097" v="3207" actId="1076"/>
          <ac:picMkLst>
            <pc:docMk/>
            <pc:sldMk cId="4154104265" sldId="3629"/>
            <ac:picMk id="25" creationId="{75577166-17D7-4E0B-A876-F396EDDFE0B8}"/>
          </ac:picMkLst>
        </pc:picChg>
      </pc:sldChg>
    </pc:docChg>
  </pc:docChgLst>
  <pc:docChgLst>
    <pc:chgData name="林丰 罗" userId="30a984910203c0b4" providerId="LiveId" clId="{0E682A08-D90C-46F5-9F92-4DDD2C03B147}"/>
    <pc:docChg chg="undo redo custSel addSld delSld modSld sldOrd">
      <pc:chgData name="林丰 罗" userId="30a984910203c0b4" providerId="LiveId" clId="{0E682A08-D90C-46F5-9F92-4DDD2C03B147}" dt="2024-04-23T10:57:21.594" v="1738" actId="1076"/>
      <pc:docMkLst>
        <pc:docMk/>
      </pc:docMkLst>
      <pc:sldChg chg="add del">
        <pc:chgData name="林丰 罗" userId="30a984910203c0b4" providerId="LiveId" clId="{0E682A08-D90C-46F5-9F92-4DDD2C03B147}" dt="2024-04-23T05:22:40.753" v="601" actId="47"/>
        <pc:sldMkLst>
          <pc:docMk/>
          <pc:sldMk cId="0" sldId="423"/>
        </pc:sldMkLst>
      </pc:sldChg>
      <pc:sldChg chg="modSp mod">
        <pc:chgData name="林丰 罗" userId="30a984910203c0b4" providerId="LiveId" clId="{0E682A08-D90C-46F5-9F92-4DDD2C03B147}" dt="2024-04-23T08:39:55.385" v="1704" actId="1076"/>
        <pc:sldMkLst>
          <pc:docMk/>
          <pc:sldMk cId="343777000" sldId="3232"/>
        </pc:sldMkLst>
        <pc:spChg chg="mod">
          <ac:chgData name="林丰 罗" userId="30a984910203c0b4" providerId="LiveId" clId="{0E682A08-D90C-46F5-9F92-4DDD2C03B147}" dt="2024-04-22T06:11:38.317" v="6" actId="1076"/>
          <ac:spMkLst>
            <pc:docMk/>
            <pc:sldMk cId="343777000" sldId="3232"/>
            <ac:spMk id="17" creationId="{5D64B8D0-E6C0-44F6-B88D-9B357CE52D80}"/>
          </ac:spMkLst>
        </pc:spChg>
        <pc:spChg chg="mod">
          <ac:chgData name="林丰 罗" userId="30a984910203c0b4" providerId="LiveId" clId="{0E682A08-D90C-46F5-9F92-4DDD2C03B147}" dt="2024-04-22T06:12:02.253" v="37" actId="1076"/>
          <ac:spMkLst>
            <pc:docMk/>
            <pc:sldMk cId="343777000" sldId="3232"/>
            <ac:spMk id="21" creationId="{F7E85B51-5704-4ACA-B5D7-B1880851D76A}"/>
          </ac:spMkLst>
        </pc:spChg>
        <pc:spChg chg="mod">
          <ac:chgData name="林丰 罗" userId="30a984910203c0b4" providerId="LiveId" clId="{0E682A08-D90C-46F5-9F92-4DDD2C03B147}" dt="2024-04-23T08:39:55.385" v="1704" actId="1076"/>
          <ac:spMkLst>
            <pc:docMk/>
            <pc:sldMk cId="343777000" sldId="3232"/>
            <ac:spMk id="23" creationId="{63EE6C64-F8BE-4B6A-8BA5-06D851200130}"/>
          </ac:spMkLst>
        </pc:spChg>
      </pc:sldChg>
      <pc:sldChg chg="addSp delSp modSp mod">
        <pc:chgData name="林丰 罗" userId="30a984910203c0b4" providerId="LiveId" clId="{0E682A08-D90C-46F5-9F92-4DDD2C03B147}" dt="2024-04-23T08:14:25.830" v="1539" actId="1076"/>
        <pc:sldMkLst>
          <pc:docMk/>
          <pc:sldMk cId="2741022159" sldId="3608"/>
        </pc:sldMkLst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4" creationId="{47807460-7C94-47D2-AEB5-EBBE63C0AC73}"/>
          </ac:spMkLst>
        </pc:spChg>
        <pc:spChg chg="del">
          <ac:chgData name="林丰 罗" userId="30a984910203c0b4" providerId="LiveId" clId="{0E682A08-D90C-46F5-9F92-4DDD2C03B147}" dt="2024-04-22T06:20:12.361" v="63" actId="478"/>
          <ac:spMkLst>
            <pc:docMk/>
            <pc:sldMk cId="2741022159" sldId="3608"/>
            <ac:spMk id="5" creationId="{BDC13D88-AD12-102E-473F-776CC0076A78}"/>
          </ac:spMkLst>
        </pc:spChg>
        <pc:spChg chg="add del">
          <ac:chgData name="林丰 罗" userId="30a984910203c0b4" providerId="LiveId" clId="{0E682A08-D90C-46F5-9F92-4DDD2C03B147}" dt="2024-04-22T06:22:31.571" v="107"/>
          <ac:spMkLst>
            <pc:docMk/>
            <pc:sldMk cId="2741022159" sldId="3608"/>
            <ac:spMk id="7" creationId="{5061490A-597A-4F90-9D2C-BF3C552BF067}"/>
          </ac:spMkLst>
        </pc:spChg>
        <pc:spChg chg="add mod">
          <ac:chgData name="林丰 罗" userId="30a984910203c0b4" providerId="LiveId" clId="{0E682A08-D90C-46F5-9F92-4DDD2C03B147}" dt="2024-04-22T06:27:26.638" v="152" actId="1076"/>
          <ac:spMkLst>
            <pc:docMk/>
            <pc:sldMk cId="2741022159" sldId="3608"/>
            <ac:spMk id="8" creationId="{DEA9E4F8-0FA9-4F0C-9DFD-D71439434CC9}"/>
          </ac:spMkLst>
        </pc:spChg>
        <pc:spChg chg="del">
          <ac:chgData name="林丰 罗" userId="30a984910203c0b4" providerId="LiveId" clId="{0E682A08-D90C-46F5-9F92-4DDD2C03B147}" dt="2024-04-22T06:20:13.703" v="64" actId="478"/>
          <ac:spMkLst>
            <pc:docMk/>
            <pc:sldMk cId="2741022159" sldId="3608"/>
            <ac:spMk id="9" creationId="{A8A6F199-1219-412F-AB6F-C9DE273F5B85}"/>
          </ac:spMkLst>
        </pc:spChg>
        <pc:spChg chg="del">
          <ac:chgData name="林丰 罗" userId="30a984910203c0b4" providerId="LiveId" clId="{0E682A08-D90C-46F5-9F92-4DDD2C03B147}" dt="2024-04-22T06:20:13.703" v="64" actId="478"/>
          <ac:spMkLst>
            <pc:docMk/>
            <pc:sldMk cId="2741022159" sldId="3608"/>
            <ac:spMk id="10" creationId="{08DB6FB1-4F30-8C45-7CFD-81B7B4D03F04}"/>
          </ac:spMkLst>
        </pc:spChg>
        <pc:spChg chg="add mod or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12" creationId="{E3044566-2C76-4C63-A3ED-E41E6AF3563D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18" creationId="{3CE70955-D0C0-48C2-A3CA-86AF57AEDB60}"/>
          </ac:spMkLst>
        </pc:spChg>
        <pc:spChg chg="add del mod">
          <ac:chgData name="林丰 罗" userId="30a984910203c0b4" providerId="LiveId" clId="{0E682A08-D90C-46F5-9F92-4DDD2C03B147}" dt="2024-04-22T06:22:54.448" v="115" actId="478"/>
          <ac:spMkLst>
            <pc:docMk/>
            <pc:sldMk cId="2741022159" sldId="3608"/>
            <ac:spMk id="19" creationId="{AAE65DFA-C248-401B-83FA-2F0D50ED293F}"/>
          </ac:spMkLst>
        </pc:spChg>
        <pc:spChg chg="add mod">
          <ac:chgData name="林丰 罗" userId="30a984910203c0b4" providerId="LiveId" clId="{0E682A08-D90C-46F5-9F92-4DDD2C03B147}" dt="2024-04-22T06:20:19.593" v="68"/>
          <ac:spMkLst>
            <pc:docMk/>
            <pc:sldMk cId="2741022159" sldId="3608"/>
            <ac:spMk id="20" creationId="{BDC13D88-AD12-102E-473F-776CC0076A78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21" creationId="{28D4F44E-5E7D-4B66-BF9C-28E3CD69A2C3}"/>
          </ac:spMkLst>
        </pc:spChg>
        <pc:spChg chg="mod">
          <ac:chgData name="林丰 罗" userId="30a984910203c0b4" providerId="LiveId" clId="{0E682A08-D90C-46F5-9F92-4DDD2C03B147}" dt="2024-04-23T05:10:18.949" v="578" actId="20577"/>
          <ac:spMkLst>
            <pc:docMk/>
            <pc:sldMk cId="2741022159" sldId="3608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32" creationId="{427D7E33-F368-4DA5-A924-BB7984AA8CA2}"/>
          </ac:spMkLst>
        </pc:spChg>
        <pc:spChg chg="del">
          <ac:chgData name="林丰 罗" userId="30a984910203c0b4" providerId="LiveId" clId="{0E682A08-D90C-46F5-9F92-4DDD2C03B147}" dt="2024-04-22T06:20:15.215" v="65" actId="478"/>
          <ac:spMkLst>
            <pc:docMk/>
            <pc:sldMk cId="2741022159" sldId="3608"/>
            <ac:spMk id="33" creationId="{FC0F093B-6B46-4288-B823-8ED5ED0410FD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4:37:57.333" v="370" actId="2711"/>
          <ac:spMkLst>
            <pc:docMk/>
            <pc:sldMk cId="2741022159" sldId="3608"/>
            <ac:spMk id="56" creationId="{00000000-0000-0000-0000-000000000000}"/>
          </ac:spMkLst>
        </pc:spChg>
        <pc:spChg chg="del">
          <ac:chgData name="林丰 罗" userId="30a984910203c0b4" providerId="LiveId" clId="{0E682A08-D90C-46F5-9F92-4DDD2C03B147}" dt="2024-04-22T06:20:15.215" v="65" actId="478"/>
          <ac:spMkLst>
            <pc:docMk/>
            <pc:sldMk cId="2741022159" sldId="3608"/>
            <ac:spMk id="58" creationId="{D81833A4-CA67-4BB2-AD90-5406E000F5B2}"/>
          </ac:spMkLst>
        </pc:spChg>
        <pc:grpChg chg="add del mod">
          <ac:chgData name="林丰 罗" userId="30a984910203c0b4" providerId="LiveId" clId="{0E682A08-D90C-46F5-9F92-4DDD2C03B147}" dt="2024-04-22T06:28:13.340" v="171" actId="478"/>
          <ac:grpSpMkLst>
            <pc:docMk/>
            <pc:sldMk cId="2741022159" sldId="3608"/>
            <ac:grpSpMk id="11" creationId="{E64689C1-DBE9-46F8-B0B9-2E2E51759E4D}"/>
          </ac:grpSpMkLst>
        </pc:grpChg>
        <pc:picChg chg="del">
          <ac:chgData name="林丰 罗" userId="30a984910203c0b4" providerId="LiveId" clId="{0E682A08-D90C-46F5-9F92-4DDD2C03B147}" dt="2024-04-22T06:20:00.690" v="58" actId="478"/>
          <ac:picMkLst>
            <pc:docMk/>
            <pc:sldMk cId="2741022159" sldId="3608"/>
            <ac:picMk id="3" creationId="{7639CE2B-55F7-BC83-0964-48AC1D28BBFC}"/>
          </ac:picMkLst>
        </pc:picChg>
        <pc:picChg chg="add del mod">
          <ac:chgData name="林丰 罗" userId="30a984910203c0b4" providerId="LiveId" clId="{0E682A08-D90C-46F5-9F92-4DDD2C03B147}" dt="2024-04-22T06:22:26.160" v="105"/>
          <ac:picMkLst>
            <pc:docMk/>
            <pc:sldMk cId="2741022159" sldId="3608"/>
            <ac:picMk id="23" creationId="{8693E540-5E3C-4B9B-8162-4228BB1EAFA7}"/>
          </ac:picMkLst>
        </pc:picChg>
        <pc:picChg chg="mod">
          <ac:chgData name="林丰 罗" userId="30a984910203c0b4" providerId="LiveId" clId="{0E682A08-D90C-46F5-9F92-4DDD2C03B147}" dt="2024-04-23T04:37:57.333" v="370" actId="2711"/>
          <ac:picMkLst>
            <pc:docMk/>
            <pc:sldMk cId="2741022159" sldId="3608"/>
            <ac:picMk id="63" creationId="{00000000-0000-0000-0000-000000000000}"/>
          </ac:picMkLst>
        </pc:picChg>
        <pc:picChg chg="add mod">
          <ac:chgData name="林丰 罗" userId="30a984910203c0b4" providerId="LiveId" clId="{0E682A08-D90C-46F5-9F92-4DDD2C03B147}" dt="2024-04-23T08:14:25.031" v="1538" actId="1076"/>
          <ac:picMkLst>
            <pc:docMk/>
            <pc:sldMk cId="2741022159" sldId="3608"/>
            <ac:picMk id="1026" creationId="{6651B4F4-5278-49E7-BDE6-FE7BB8FFE960}"/>
          </ac:picMkLst>
        </pc:picChg>
        <pc:picChg chg="add mod">
          <ac:chgData name="林丰 罗" userId="30a984910203c0b4" providerId="LiveId" clId="{0E682A08-D90C-46F5-9F92-4DDD2C03B147}" dt="2024-04-22T06:27:26.638" v="152" actId="1076"/>
          <ac:picMkLst>
            <pc:docMk/>
            <pc:sldMk cId="2741022159" sldId="3608"/>
            <ac:picMk id="1030" creationId="{79418867-83CB-48C8-BDB0-60E3B2D53126}"/>
          </ac:picMkLst>
        </pc:picChg>
        <pc:picChg chg="add mod">
          <ac:chgData name="林丰 罗" userId="30a984910203c0b4" providerId="LiveId" clId="{0E682A08-D90C-46F5-9F92-4DDD2C03B147}" dt="2024-04-23T08:14:25.830" v="1539" actId="1076"/>
          <ac:picMkLst>
            <pc:docMk/>
            <pc:sldMk cId="2741022159" sldId="3608"/>
            <ac:picMk id="1032" creationId="{A6F0F133-537E-465E-9A34-065436112C8E}"/>
          </ac:picMkLst>
        </pc:picChg>
        <pc:cxnChg chg="mod">
          <ac:chgData name="林丰 罗" userId="30a984910203c0b4" providerId="LiveId" clId="{0E682A08-D90C-46F5-9F92-4DDD2C03B147}" dt="2024-04-23T04:37:57.333" v="370" actId="2711"/>
          <ac:cxnSpMkLst>
            <pc:docMk/>
            <pc:sldMk cId="2741022159" sldId="3608"/>
            <ac:cxnSpMk id="6" creationId="{8D2340FF-F0E5-4504-A4B0-7E20CCA868B4}"/>
          </ac:cxnSpMkLst>
        </pc:cxnChg>
        <pc:cxnChg chg="mod">
          <ac:chgData name="林丰 罗" userId="30a984910203c0b4" providerId="LiveId" clId="{0E682A08-D90C-46F5-9F92-4DDD2C03B147}" dt="2024-04-23T04:37:57.333" v="370" actId="2711"/>
          <ac:cxnSpMkLst>
            <pc:docMk/>
            <pc:sldMk cId="2741022159" sldId="3608"/>
            <ac:cxnSpMk id="22" creationId="{45BD0456-DDCA-41EB-AB24-909511686543}"/>
          </ac:cxnSpMkLst>
        </pc:cxnChg>
      </pc:sldChg>
      <pc:sldChg chg="del">
        <pc:chgData name="林丰 罗" userId="30a984910203c0b4" providerId="LiveId" clId="{0E682A08-D90C-46F5-9F92-4DDD2C03B147}" dt="2024-04-23T05:22:48.702" v="603" actId="47"/>
        <pc:sldMkLst>
          <pc:docMk/>
          <pc:sldMk cId="2554365419" sldId="3609"/>
        </pc:sldMkLst>
      </pc:sldChg>
      <pc:sldChg chg="del">
        <pc:chgData name="林丰 罗" userId="30a984910203c0b4" providerId="LiveId" clId="{0E682A08-D90C-46F5-9F92-4DDD2C03B147}" dt="2024-04-23T05:22:49.119" v="605" actId="47"/>
        <pc:sldMkLst>
          <pc:docMk/>
          <pc:sldMk cId="4272122109" sldId="3611"/>
        </pc:sldMkLst>
      </pc:sldChg>
      <pc:sldChg chg="del">
        <pc:chgData name="林丰 罗" userId="30a984910203c0b4" providerId="LiveId" clId="{0E682A08-D90C-46F5-9F92-4DDD2C03B147}" dt="2024-04-23T05:22:48.942" v="604" actId="47"/>
        <pc:sldMkLst>
          <pc:docMk/>
          <pc:sldMk cId="1034196852" sldId="3612"/>
        </pc:sldMkLst>
      </pc:sldChg>
      <pc:sldChg chg="del">
        <pc:chgData name="林丰 罗" userId="30a984910203c0b4" providerId="LiveId" clId="{0E682A08-D90C-46F5-9F92-4DDD2C03B147}" dt="2024-04-23T05:22:36.355" v="592" actId="47"/>
        <pc:sldMkLst>
          <pc:docMk/>
          <pc:sldMk cId="2538223313" sldId="3614"/>
        </pc:sldMkLst>
      </pc:sldChg>
      <pc:sldChg chg="del">
        <pc:chgData name="林丰 罗" userId="30a984910203c0b4" providerId="LiveId" clId="{0E682A08-D90C-46F5-9F92-4DDD2C03B147}" dt="2024-04-22T06:10:43.306" v="0" actId="47"/>
        <pc:sldMkLst>
          <pc:docMk/>
          <pc:sldMk cId="2352864017" sldId="3620"/>
        </pc:sldMkLst>
      </pc:sldChg>
      <pc:sldChg chg="del">
        <pc:chgData name="林丰 罗" userId="30a984910203c0b4" providerId="LiveId" clId="{0E682A08-D90C-46F5-9F92-4DDD2C03B147}" dt="2024-04-23T05:22:49.329" v="606" actId="47"/>
        <pc:sldMkLst>
          <pc:docMk/>
          <pc:sldMk cId="155224146" sldId="3621"/>
        </pc:sldMkLst>
      </pc:sldChg>
      <pc:sldChg chg="del">
        <pc:chgData name="林丰 罗" userId="30a984910203c0b4" providerId="LiveId" clId="{0E682A08-D90C-46F5-9F92-4DDD2C03B147}" dt="2024-04-23T05:22:49.533" v="607" actId="47"/>
        <pc:sldMkLst>
          <pc:docMk/>
          <pc:sldMk cId="1614104461" sldId="3622"/>
        </pc:sldMkLst>
      </pc:sldChg>
      <pc:sldChg chg="del">
        <pc:chgData name="林丰 罗" userId="30a984910203c0b4" providerId="LiveId" clId="{0E682A08-D90C-46F5-9F92-4DDD2C03B147}" dt="2024-04-23T05:22:49.736" v="608" actId="47"/>
        <pc:sldMkLst>
          <pc:docMk/>
          <pc:sldMk cId="2778407245" sldId="3623"/>
        </pc:sldMkLst>
      </pc:sldChg>
      <pc:sldChg chg="del">
        <pc:chgData name="林丰 罗" userId="30a984910203c0b4" providerId="LiveId" clId="{0E682A08-D90C-46F5-9F92-4DDD2C03B147}" dt="2024-04-23T05:22:49.948" v="609" actId="47"/>
        <pc:sldMkLst>
          <pc:docMk/>
          <pc:sldMk cId="60028900" sldId="3624"/>
        </pc:sldMkLst>
      </pc:sldChg>
      <pc:sldChg chg="add del">
        <pc:chgData name="林丰 罗" userId="30a984910203c0b4" providerId="LiveId" clId="{0E682A08-D90C-46F5-9F92-4DDD2C03B147}" dt="2024-04-23T05:22:50.608" v="611" actId="47"/>
        <pc:sldMkLst>
          <pc:docMk/>
          <pc:sldMk cId="131569550" sldId="3625"/>
        </pc:sldMkLst>
      </pc:sldChg>
      <pc:sldChg chg="del">
        <pc:chgData name="林丰 罗" userId="30a984910203c0b4" providerId="LiveId" clId="{0E682A08-D90C-46F5-9F92-4DDD2C03B147}" dt="2024-04-23T05:22:50.200" v="610" actId="47"/>
        <pc:sldMkLst>
          <pc:docMk/>
          <pc:sldMk cId="2247318245" sldId="3626"/>
        </pc:sldMkLst>
      </pc:sldChg>
      <pc:sldChg chg="addSp delSp modSp add del mod">
        <pc:chgData name="林丰 罗" userId="30a984910203c0b4" providerId="LiveId" clId="{0E682A08-D90C-46F5-9F92-4DDD2C03B147}" dt="2024-04-23T10:57:21.594" v="1738" actId="1076"/>
        <pc:sldMkLst>
          <pc:docMk/>
          <pc:sldMk cId="664173554" sldId="3627"/>
        </pc:sldMkLst>
        <pc:spChg chg="add del mod">
          <ac:chgData name="林丰 罗" userId="30a984910203c0b4" providerId="LiveId" clId="{0E682A08-D90C-46F5-9F92-4DDD2C03B147}" dt="2024-04-23T06:20:12.936" v="916" actId="478"/>
          <ac:spMkLst>
            <pc:docMk/>
            <pc:sldMk cId="664173554" sldId="3627"/>
            <ac:spMk id="15" creationId="{10B20125-246D-0E00-9720-EB2D5AFE2361}"/>
          </ac:spMkLst>
        </pc:spChg>
        <pc:spChg chg="add del mod">
          <ac:chgData name="林丰 罗" userId="30a984910203c0b4" providerId="LiveId" clId="{0E682A08-D90C-46F5-9F92-4DDD2C03B147}" dt="2024-04-23T09:35:08.127" v="1715" actId="478"/>
          <ac:spMkLst>
            <pc:docMk/>
            <pc:sldMk cId="664173554" sldId="3627"/>
            <ac:spMk id="17" creationId="{5FD20550-7FA5-4BBC-9A58-46A015E2BC6F}"/>
          </ac:spMkLst>
        </pc:spChg>
        <pc:spChg chg="add mod">
          <ac:chgData name="林丰 罗" userId="30a984910203c0b4" providerId="LiveId" clId="{0E682A08-D90C-46F5-9F92-4DDD2C03B147}" dt="2024-04-23T09:35:14.768" v="1720" actId="14100"/>
          <ac:spMkLst>
            <pc:docMk/>
            <pc:sldMk cId="664173554" sldId="3627"/>
            <ac:spMk id="18" creationId="{B979281A-1926-4A1F-8E8A-A31547983F4C}"/>
          </ac:spMkLst>
        </pc:spChg>
        <pc:spChg chg="mod">
          <ac:chgData name="林丰 罗" userId="30a984910203c0b4" providerId="LiveId" clId="{0E682A08-D90C-46F5-9F92-4DDD2C03B147}" dt="2024-04-23T05:43:52.893" v="767" actId="20577"/>
          <ac:spMkLst>
            <pc:docMk/>
            <pc:sldMk cId="664173554" sldId="3627"/>
            <ac:spMk id="30" creationId="{62C82C49-5C09-44C5-B39F-EABD0EE0B039}"/>
          </ac:spMkLst>
        </pc:spChg>
        <pc:picChg chg="add mod">
          <ac:chgData name="林丰 罗" userId="30a984910203c0b4" providerId="LiveId" clId="{0E682A08-D90C-46F5-9F92-4DDD2C03B147}" dt="2024-04-23T09:35:58.210" v="1722" actId="1076"/>
          <ac:picMkLst>
            <pc:docMk/>
            <pc:sldMk cId="664173554" sldId="3627"/>
            <ac:picMk id="3" creationId="{F2433D39-A2ED-4557-9E36-2A7B351FEE6E}"/>
          </ac:picMkLst>
        </pc:picChg>
        <pc:picChg chg="add mod">
          <ac:chgData name="林丰 罗" userId="30a984910203c0b4" providerId="LiveId" clId="{0E682A08-D90C-46F5-9F92-4DDD2C03B147}" dt="2024-04-23T10:57:21.594" v="1738" actId="1076"/>
          <ac:picMkLst>
            <pc:docMk/>
            <pc:sldMk cId="664173554" sldId="3627"/>
            <ac:picMk id="7" creationId="{5FBD6DCB-FD5C-4167-ACCB-84FC4EBA3320}"/>
          </ac:picMkLst>
        </pc:picChg>
      </pc:sldChg>
      <pc:sldChg chg="add del">
        <pc:chgData name="林丰 罗" userId="30a984910203c0b4" providerId="LiveId" clId="{0E682A08-D90C-46F5-9F92-4DDD2C03B147}" dt="2024-04-23T05:22:51.254" v="613" actId="47"/>
        <pc:sldMkLst>
          <pc:docMk/>
          <pc:sldMk cId="639637970" sldId="3628"/>
        </pc:sldMkLst>
      </pc:sldChg>
      <pc:sldChg chg="add del">
        <pc:chgData name="林丰 罗" userId="30a984910203c0b4" providerId="LiveId" clId="{0E682A08-D90C-46F5-9F92-4DDD2C03B147}" dt="2024-04-23T05:22:50.916" v="612" actId="47"/>
        <pc:sldMkLst>
          <pc:docMk/>
          <pc:sldMk cId="4154104265" sldId="3629"/>
        </pc:sldMkLst>
      </pc:sldChg>
      <pc:sldChg chg="addSp delSp modSp add mod">
        <pc:chgData name="林丰 罗" userId="30a984910203c0b4" providerId="LiveId" clId="{0E682A08-D90C-46F5-9F92-4DDD2C03B147}" dt="2024-04-23T08:12:38.579" v="1511" actId="20577"/>
        <pc:sldMkLst>
          <pc:docMk/>
          <pc:sldMk cId="979145160" sldId="3630"/>
        </pc:sldMkLst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4" creationId="{47807460-7C94-47D2-AEB5-EBBE63C0AC73}"/>
          </ac:spMkLst>
        </pc:spChg>
        <pc:spChg chg="mod">
          <ac:chgData name="林丰 罗" userId="30a984910203c0b4" providerId="LiveId" clId="{0E682A08-D90C-46F5-9F92-4DDD2C03B147}" dt="2024-04-23T04:39:33.569" v="425" actId="1076"/>
          <ac:spMkLst>
            <pc:docMk/>
            <pc:sldMk cId="979145160" sldId="3630"/>
            <ac:spMk id="8" creationId="{DEA9E4F8-0FA9-4F0C-9DFD-D71439434CC9}"/>
          </ac:spMkLst>
        </pc:spChg>
        <pc:spChg chg="del">
          <ac:chgData name="林丰 罗" userId="30a984910203c0b4" providerId="LiveId" clId="{0E682A08-D90C-46F5-9F92-4DDD2C03B147}" dt="2024-04-22T06:28:11.267" v="170" actId="478"/>
          <ac:spMkLst>
            <pc:docMk/>
            <pc:sldMk cId="979145160" sldId="3630"/>
            <ac:spMk id="18" creationId="{3CE70955-D0C0-48C2-A3CA-86AF57AEDB60}"/>
          </ac:spMkLst>
        </pc:spChg>
        <pc:spChg chg="add mod">
          <ac:chgData name="林丰 罗" userId="30a984910203c0b4" providerId="LiveId" clId="{0E682A08-D90C-46F5-9F92-4DDD2C03B147}" dt="2024-04-23T08:12:38.579" v="1511" actId="20577"/>
          <ac:spMkLst>
            <pc:docMk/>
            <pc:sldMk cId="979145160" sldId="3630"/>
            <ac:spMk id="19" creationId="{D42D576D-F816-426D-8E98-05F58B8012B7}"/>
          </ac:spMkLst>
        </pc:spChg>
        <pc:spChg chg="add mod ord">
          <ac:chgData name="林丰 罗" userId="30a984910203c0b4" providerId="LiveId" clId="{0E682A08-D90C-46F5-9F92-4DDD2C03B147}" dt="2024-04-23T04:38:11.901" v="373" actId="1076"/>
          <ac:spMkLst>
            <pc:docMk/>
            <pc:sldMk cId="979145160" sldId="3630"/>
            <ac:spMk id="20" creationId="{F5DDC55C-5FB7-4D01-B059-CB47C2D12428}"/>
          </ac:spMkLst>
        </pc:spChg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21" creationId="{28D4F44E-5E7D-4B66-BF9C-28E3CD69A2C3}"/>
          </ac:spMkLst>
        </pc:spChg>
        <pc:spChg chg="add mod">
          <ac:chgData name="林丰 罗" userId="30a984910203c0b4" providerId="LiveId" clId="{0E682A08-D90C-46F5-9F92-4DDD2C03B147}" dt="2024-04-23T05:34:08.344" v="653" actId="1076"/>
          <ac:spMkLst>
            <pc:docMk/>
            <pc:sldMk cId="979145160" sldId="3630"/>
            <ac:spMk id="23" creationId="{B346B60E-5FAF-4DD6-9BF5-FC83ECB8105A}"/>
          </ac:spMkLst>
        </pc:spChg>
        <pc:spChg chg="add mod">
          <ac:chgData name="林丰 罗" userId="30a984910203c0b4" providerId="LiveId" clId="{0E682A08-D90C-46F5-9F92-4DDD2C03B147}" dt="2024-04-23T05:35:05.970" v="661" actId="208"/>
          <ac:spMkLst>
            <pc:docMk/>
            <pc:sldMk cId="979145160" sldId="3630"/>
            <ac:spMk id="24" creationId="{F5DDC55C-5FB7-4D01-B059-CB47C2D12428}"/>
          </ac:spMkLst>
        </pc:spChg>
        <pc:spChg chg="mod">
          <ac:chgData name="林丰 罗" userId="30a984910203c0b4" providerId="LiveId" clId="{0E682A08-D90C-46F5-9F92-4DDD2C03B147}" dt="2024-04-23T05:10:22.154" v="579" actId="20577"/>
          <ac:spMkLst>
            <pc:docMk/>
            <pc:sldMk cId="979145160" sldId="3630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32" creationId="{427D7E33-F368-4DA5-A924-BB7984AA8CA2}"/>
          </ac:spMkLst>
        </pc:spChg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4:37:46.127" v="369" actId="2711"/>
          <ac:spMkLst>
            <pc:docMk/>
            <pc:sldMk cId="979145160" sldId="3630"/>
            <ac:spMk id="56" creationId="{00000000-0000-0000-0000-000000000000}"/>
          </ac:spMkLst>
        </pc:spChg>
        <pc:grpChg chg="del mod">
          <ac:chgData name="林丰 罗" userId="30a984910203c0b4" providerId="LiveId" clId="{0E682A08-D90C-46F5-9F92-4DDD2C03B147}" dt="2024-04-23T05:33:59.117" v="647" actId="478"/>
          <ac:grpSpMkLst>
            <pc:docMk/>
            <pc:sldMk cId="979145160" sldId="3630"/>
            <ac:grpSpMk id="11" creationId="{E64689C1-DBE9-46F8-B0B9-2E2E51759E4D}"/>
          </ac:grpSpMkLst>
        </pc:grpChg>
        <pc:picChg chg="add mod">
          <ac:chgData name="林丰 罗" userId="30a984910203c0b4" providerId="LiveId" clId="{0E682A08-D90C-46F5-9F92-4DDD2C03B147}" dt="2024-04-23T05:34:04.463" v="652" actId="1076"/>
          <ac:picMkLst>
            <pc:docMk/>
            <pc:sldMk cId="979145160" sldId="3630"/>
            <ac:picMk id="7" creationId="{D284123B-9E18-40B4-BEA2-A58266BF1648}"/>
          </ac:picMkLst>
        </pc:picChg>
        <pc:picChg chg="mod">
          <ac:chgData name="林丰 罗" userId="30a984910203c0b4" providerId="LiveId" clId="{0E682A08-D90C-46F5-9F92-4DDD2C03B147}" dt="2024-04-23T04:37:46.127" v="369" actId="2711"/>
          <ac:picMkLst>
            <pc:docMk/>
            <pc:sldMk cId="979145160" sldId="3630"/>
            <ac:picMk id="63" creationId="{00000000-0000-0000-0000-000000000000}"/>
          </ac:picMkLst>
        </pc:picChg>
        <pc:picChg chg="del">
          <ac:chgData name="林丰 罗" userId="30a984910203c0b4" providerId="LiveId" clId="{0E682A08-D90C-46F5-9F92-4DDD2C03B147}" dt="2024-04-22T06:30:28.840" v="203" actId="478"/>
          <ac:picMkLst>
            <pc:docMk/>
            <pc:sldMk cId="979145160" sldId="3630"/>
            <ac:picMk id="1026" creationId="{6651B4F4-5278-49E7-BDE6-FE7BB8FFE960}"/>
          </ac:picMkLst>
        </pc:picChg>
        <pc:picChg chg="mod">
          <ac:chgData name="林丰 罗" userId="30a984910203c0b4" providerId="LiveId" clId="{0E682A08-D90C-46F5-9F92-4DDD2C03B147}" dt="2024-04-23T04:39:33.569" v="425" actId="1076"/>
          <ac:picMkLst>
            <pc:docMk/>
            <pc:sldMk cId="979145160" sldId="3630"/>
            <ac:picMk id="1030" creationId="{79418867-83CB-48C8-BDB0-60E3B2D53126}"/>
          </ac:picMkLst>
        </pc:picChg>
        <pc:picChg chg="del">
          <ac:chgData name="林丰 罗" userId="30a984910203c0b4" providerId="LiveId" clId="{0E682A08-D90C-46F5-9F92-4DDD2C03B147}" dt="2024-04-22T06:30:27.449" v="202" actId="478"/>
          <ac:picMkLst>
            <pc:docMk/>
            <pc:sldMk cId="979145160" sldId="3630"/>
            <ac:picMk id="1032" creationId="{A6F0F133-537E-465E-9A34-065436112C8E}"/>
          </ac:picMkLst>
        </pc:picChg>
        <pc:cxnChg chg="mod">
          <ac:chgData name="林丰 罗" userId="30a984910203c0b4" providerId="LiveId" clId="{0E682A08-D90C-46F5-9F92-4DDD2C03B147}" dt="2024-04-23T04:37:46.127" v="369" actId="2711"/>
          <ac:cxnSpMkLst>
            <pc:docMk/>
            <pc:sldMk cId="979145160" sldId="3630"/>
            <ac:cxnSpMk id="6" creationId="{8D2340FF-F0E5-4504-A4B0-7E20CCA868B4}"/>
          </ac:cxnSpMkLst>
        </pc:cxnChg>
        <pc:cxnChg chg="mod">
          <ac:chgData name="林丰 罗" userId="30a984910203c0b4" providerId="LiveId" clId="{0E682A08-D90C-46F5-9F92-4DDD2C03B147}" dt="2024-04-23T04:37:46.127" v="369" actId="2711"/>
          <ac:cxnSpMkLst>
            <pc:docMk/>
            <pc:sldMk cId="979145160" sldId="3630"/>
            <ac:cxnSpMk id="22" creationId="{45BD0456-DDCA-41EB-AB24-909511686543}"/>
          </ac:cxnSpMkLst>
        </pc:cxnChg>
      </pc:sldChg>
      <pc:sldChg chg="addSp delSp modSp add mod">
        <pc:chgData name="林丰 罗" userId="30a984910203c0b4" providerId="LiveId" clId="{0E682A08-D90C-46F5-9F92-4DDD2C03B147}" dt="2024-04-23T07:52:50.080" v="1400" actId="1076"/>
        <pc:sldMkLst>
          <pc:docMk/>
          <pc:sldMk cId="259471396" sldId="3631"/>
        </pc:sldMkLst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4" creationId="{47807460-7C94-47D2-AEB5-EBBE63C0AC73}"/>
          </ac:spMkLst>
        </pc:spChg>
        <pc:spChg chg="add del">
          <ac:chgData name="林丰 罗" userId="30a984910203c0b4" providerId="LiveId" clId="{0E682A08-D90C-46F5-9F92-4DDD2C03B147}" dt="2024-04-22T08:03:24.408" v="313" actId="22"/>
          <ac:spMkLst>
            <pc:docMk/>
            <pc:sldMk cId="259471396" sldId="3631"/>
            <ac:spMk id="18" creationId="{AAA35C3B-BA09-4468-8E24-D73708536E07}"/>
          </ac:spMkLst>
        </pc:spChg>
        <pc:spChg chg="del">
          <ac:chgData name="林丰 罗" userId="30a984910203c0b4" providerId="LiveId" clId="{0E682A08-D90C-46F5-9F92-4DDD2C03B147}" dt="2024-04-22T07:41:44.616" v="309" actId="478"/>
          <ac:spMkLst>
            <pc:docMk/>
            <pc:sldMk cId="259471396" sldId="3631"/>
            <ac:spMk id="19" creationId="{D42D576D-F816-426D-8E98-05F58B8012B7}"/>
          </ac:spMkLst>
        </pc:spChg>
        <pc:spChg chg="del">
          <ac:chgData name="林丰 罗" userId="30a984910203c0b4" providerId="LiveId" clId="{0E682A08-D90C-46F5-9F92-4DDD2C03B147}" dt="2024-04-22T07:41:44.616" v="309" actId="478"/>
          <ac:spMkLst>
            <pc:docMk/>
            <pc:sldMk cId="259471396" sldId="3631"/>
            <ac:spMk id="20" creationId="{F5DDC55C-5FB7-4D01-B059-CB47C2D12428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21" creationId="{28D4F44E-5E7D-4B66-BF9C-28E3CD69A2C3}"/>
          </ac:spMkLst>
        </pc:spChg>
        <pc:spChg chg="add del">
          <ac:chgData name="林丰 罗" userId="30a984910203c0b4" providerId="LiveId" clId="{0E682A08-D90C-46F5-9F92-4DDD2C03B147}" dt="2024-04-22T08:03:26.619" v="315" actId="22"/>
          <ac:spMkLst>
            <pc:docMk/>
            <pc:sldMk cId="259471396" sldId="3631"/>
            <ac:spMk id="23" creationId="{387BEBFB-E222-4D3D-81F7-74DF39CB2CB5}"/>
          </ac:spMkLst>
        </pc:spChg>
        <pc:spChg chg="add mod">
          <ac:chgData name="林丰 罗" userId="30a984910203c0b4" providerId="LiveId" clId="{0E682A08-D90C-46F5-9F92-4DDD2C03B147}" dt="2024-04-23T05:35:27.542" v="665" actId="207"/>
          <ac:spMkLst>
            <pc:docMk/>
            <pc:sldMk cId="259471396" sldId="3631"/>
            <ac:spMk id="24" creationId="{45020323-8AC1-4740-AE2E-1C576703AA6A}"/>
          </ac:spMkLst>
        </pc:spChg>
        <pc:spChg chg="add del mod">
          <ac:chgData name="林丰 罗" userId="30a984910203c0b4" providerId="LiveId" clId="{0E682A08-D90C-46F5-9F92-4DDD2C03B147}" dt="2024-04-23T04:42:04.531" v="449"/>
          <ac:spMkLst>
            <pc:docMk/>
            <pc:sldMk cId="259471396" sldId="3631"/>
            <ac:spMk id="25" creationId="{2ADC62F7-C979-488B-80DA-5B6851E86115}"/>
          </ac:spMkLst>
        </pc:spChg>
        <pc:spChg chg="add del mod">
          <ac:chgData name="林丰 罗" userId="30a984910203c0b4" providerId="LiveId" clId="{0E682A08-D90C-46F5-9F92-4DDD2C03B147}" dt="2024-04-23T04:53:03.397" v="453" actId="478"/>
          <ac:spMkLst>
            <pc:docMk/>
            <pc:sldMk cId="259471396" sldId="3631"/>
            <ac:spMk id="26" creationId="{B36EA108-C6C4-4BBA-BAC6-6ABA424A3EC8}"/>
          </ac:spMkLst>
        </pc:spChg>
        <pc:spChg chg="add 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27" creationId="{58A31D92-AC38-444D-9889-B1DBB37A3039}"/>
          </ac:spMkLst>
        </pc:spChg>
        <pc:spChg chg="add mod">
          <ac:chgData name="林丰 罗" userId="30a984910203c0b4" providerId="LiveId" clId="{0E682A08-D90C-46F5-9F92-4DDD2C03B147}" dt="2024-04-23T04:53:22.485" v="460"/>
          <ac:spMkLst>
            <pc:docMk/>
            <pc:sldMk cId="259471396" sldId="3631"/>
            <ac:spMk id="28" creationId="{D42D576D-F816-426D-8E98-05F58B8012B7}"/>
          </ac:spMkLst>
        </pc:spChg>
        <pc:spChg chg="add mod">
          <ac:chgData name="林丰 罗" userId="30a984910203c0b4" providerId="LiveId" clId="{0E682A08-D90C-46F5-9F92-4DDD2C03B147}" dt="2024-04-23T07:52:50.080" v="1400" actId="1076"/>
          <ac:spMkLst>
            <pc:docMk/>
            <pc:sldMk cId="259471396" sldId="3631"/>
            <ac:spMk id="29" creationId="{D1AA4BCD-D668-4975-8A8C-67AB5C4BE4FD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32" creationId="{427D7E33-F368-4DA5-A924-BB7984AA8CA2}"/>
          </ac:spMkLst>
        </pc:spChg>
        <pc:spChg chg="add mod">
          <ac:chgData name="林丰 罗" userId="30a984910203c0b4" providerId="LiveId" clId="{0E682A08-D90C-46F5-9F92-4DDD2C03B147}" dt="2024-04-23T05:35:55.287" v="673" actId="1076"/>
          <ac:spMkLst>
            <pc:docMk/>
            <pc:sldMk cId="259471396" sldId="3631"/>
            <ac:spMk id="33" creationId="{BEB9D0D5-2AF8-431A-8C44-3089FC33B32E}"/>
          </ac:spMkLst>
        </pc:spChg>
        <pc:spChg chg="add mod">
          <ac:chgData name="林丰 罗" userId="30a984910203c0b4" providerId="LiveId" clId="{0E682A08-D90C-46F5-9F92-4DDD2C03B147}" dt="2024-04-23T05:09:34.330" v="543" actId="1076"/>
          <ac:spMkLst>
            <pc:docMk/>
            <pc:sldMk cId="259471396" sldId="3631"/>
            <ac:spMk id="34" creationId="{35473457-D39C-4FCC-8816-AEE373BF6036}"/>
          </ac:spMkLst>
        </pc:spChg>
        <pc:spChg chg="add mod">
          <ac:chgData name="林丰 罗" userId="30a984910203c0b4" providerId="LiveId" clId="{0E682A08-D90C-46F5-9F92-4DDD2C03B147}" dt="2024-04-23T05:36:12.506" v="679" actId="14100"/>
          <ac:spMkLst>
            <pc:docMk/>
            <pc:sldMk cId="259471396" sldId="3631"/>
            <ac:spMk id="35" creationId="{F5DDC55C-5FB7-4D01-B059-CB47C2D12428}"/>
          </ac:spMkLst>
        </pc:spChg>
        <pc:spChg chg="add mod">
          <ac:chgData name="林丰 罗" userId="30a984910203c0b4" providerId="LiveId" clId="{0E682A08-D90C-46F5-9F92-4DDD2C03B147}" dt="2024-04-23T05:36:08.834" v="678" actId="14100"/>
          <ac:spMkLst>
            <pc:docMk/>
            <pc:sldMk cId="259471396" sldId="3631"/>
            <ac:spMk id="36" creationId="{68B58895-C0B5-4213-A627-26B70B3349A5}"/>
          </ac:spMkLst>
        </pc:spChg>
        <pc:spChg chg="add mod">
          <ac:chgData name="林丰 罗" userId="30a984910203c0b4" providerId="LiveId" clId="{0E682A08-D90C-46F5-9F92-4DDD2C03B147}" dt="2024-04-23T07:52:49.445" v="1398" actId="571"/>
          <ac:spMkLst>
            <pc:docMk/>
            <pc:sldMk cId="259471396" sldId="3631"/>
            <ac:spMk id="37" creationId="{1D99B1BF-C9C9-4EFA-B48F-38CEBC160932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5:05:24.065" v="540" actId="2711"/>
          <ac:spMkLst>
            <pc:docMk/>
            <pc:sldMk cId="259471396" sldId="3631"/>
            <ac:spMk id="56" creationId="{00000000-0000-0000-0000-000000000000}"/>
          </ac:spMkLst>
        </pc:spChg>
        <pc:grpChg chg="del">
          <ac:chgData name="林丰 罗" userId="30a984910203c0b4" providerId="LiveId" clId="{0E682A08-D90C-46F5-9F92-4DDD2C03B147}" dt="2024-04-22T07:41:44.616" v="309" actId="478"/>
          <ac:grpSpMkLst>
            <pc:docMk/>
            <pc:sldMk cId="259471396" sldId="3631"/>
            <ac:grpSpMk id="11" creationId="{E64689C1-DBE9-46F8-B0B9-2E2E51759E4D}"/>
          </ac:grpSpMkLst>
        </pc:grpChg>
        <pc:picChg chg="mod">
          <ac:chgData name="林丰 罗" userId="30a984910203c0b4" providerId="LiveId" clId="{0E682A08-D90C-46F5-9F92-4DDD2C03B147}" dt="2024-04-23T05:05:24.065" v="540" actId="2711"/>
          <ac:picMkLst>
            <pc:docMk/>
            <pc:sldMk cId="259471396" sldId="3631"/>
            <ac:picMk id="63" creationId="{00000000-0000-0000-0000-000000000000}"/>
          </ac:picMkLst>
        </pc:picChg>
        <pc:picChg chg="add mod">
          <ac:chgData name="林丰 罗" userId="30a984910203c0b4" providerId="LiveId" clId="{0E682A08-D90C-46F5-9F92-4DDD2C03B147}" dt="2024-04-23T05:05:24.065" v="540" actId="2711"/>
          <ac:picMkLst>
            <pc:docMk/>
            <pc:sldMk cId="259471396" sldId="3631"/>
            <ac:picMk id="5122" creationId="{918F6A64-BCDB-4892-8513-FF6BC8D05A6C}"/>
          </ac:picMkLst>
        </pc:picChg>
        <pc:picChg chg="add mod">
          <ac:chgData name="林丰 罗" userId="30a984910203c0b4" providerId="LiveId" clId="{0E682A08-D90C-46F5-9F92-4DDD2C03B147}" dt="2024-04-23T05:09:36.925" v="544" actId="1076"/>
          <ac:picMkLst>
            <pc:docMk/>
            <pc:sldMk cId="259471396" sldId="3631"/>
            <ac:picMk id="5124" creationId="{18DA32DC-C61B-48BA-A1F3-63AA4FB198EC}"/>
          </ac:picMkLst>
        </pc:picChg>
        <pc:picChg chg="add mod">
          <ac:chgData name="林丰 罗" userId="30a984910203c0b4" providerId="LiveId" clId="{0E682A08-D90C-46F5-9F92-4DDD2C03B147}" dt="2024-04-23T05:05:31.011" v="542" actId="1076"/>
          <ac:picMkLst>
            <pc:docMk/>
            <pc:sldMk cId="259471396" sldId="3631"/>
            <ac:picMk id="5126" creationId="{9C41A469-E841-458D-B27D-16BA7C3DC2A8}"/>
          </ac:picMkLst>
        </pc:picChg>
        <pc:cxnChg chg="mod">
          <ac:chgData name="林丰 罗" userId="30a984910203c0b4" providerId="LiveId" clId="{0E682A08-D90C-46F5-9F92-4DDD2C03B147}" dt="2024-04-23T05:05:24.065" v="540" actId="2711"/>
          <ac:cxnSpMkLst>
            <pc:docMk/>
            <pc:sldMk cId="259471396" sldId="3631"/>
            <ac:cxnSpMk id="6" creationId="{8D2340FF-F0E5-4504-A4B0-7E20CCA868B4}"/>
          </ac:cxnSpMkLst>
        </pc:cxnChg>
        <pc:cxnChg chg="mod">
          <ac:chgData name="林丰 罗" userId="30a984910203c0b4" providerId="LiveId" clId="{0E682A08-D90C-46F5-9F92-4DDD2C03B147}" dt="2024-04-23T05:05:24.065" v="540" actId="2711"/>
          <ac:cxnSpMkLst>
            <pc:docMk/>
            <pc:sldMk cId="259471396" sldId="3631"/>
            <ac:cxnSpMk id="22" creationId="{45BD0456-DDCA-41EB-AB24-909511686543}"/>
          </ac:cxnSpMkLst>
        </pc:cxnChg>
      </pc:sldChg>
      <pc:sldChg chg="addSp delSp modSp add del mod">
        <pc:chgData name="林丰 罗" userId="30a984910203c0b4" providerId="LiveId" clId="{0E682A08-D90C-46F5-9F92-4DDD2C03B147}" dt="2024-04-23T05:30:54.621" v="627" actId="47"/>
        <pc:sldMkLst>
          <pc:docMk/>
          <pc:sldMk cId="450918275" sldId="3632"/>
        </pc:sldMkLst>
        <pc:spChg chg="add mod">
          <ac:chgData name="林丰 罗" userId="30a984910203c0b4" providerId="LiveId" clId="{0E682A08-D90C-46F5-9F92-4DDD2C03B147}" dt="2024-04-23T05:26:33.753" v="626" actId="14100"/>
          <ac:spMkLst>
            <pc:docMk/>
            <pc:sldMk cId="450918275" sldId="3632"/>
            <ac:spMk id="14" creationId="{0A60A4A7-5C17-4262-BD27-88F9B7D6FBB8}"/>
          </ac:spMkLst>
        </pc:spChg>
        <pc:spChg chg="add mod">
          <ac:chgData name="林丰 罗" userId="30a984910203c0b4" providerId="LiveId" clId="{0E682A08-D90C-46F5-9F92-4DDD2C03B147}" dt="2024-04-23T05:21:36.758" v="591" actId="20577"/>
          <ac:spMkLst>
            <pc:docMk/>
            <pc:sldMk cId="450918275" sldId="3632"/>
            <ac:spMk id="15" creationId="{994744A8-21BB-4A66-B81F-7D48E302E683}"/>
          </ac:spMkLst>
        </pc:spChg>
        <pc:spChg chg="mod">
          <ac:chgData name="林丰 罗" userId="30a984910203c0b4" providerId="LiveId" clId="{0E682A08-D90C-46F5-9F92-4DDD2C03B147}" dt="2024-04-23T05:10:06.657" v="571" actId="20577"/>
          <ac:spMkLst>
            <pc:docMk/>
            <pc:sldMk cId="450918275" sldId="3632"/>
            <ac:spMk id="30" creationId="{62C82C49-5C09-44C5-B39F-EABD0EE0B039}"/>
          </ac:spMkLst>
        </pc:spChg>
        <pc:picChg chg="add del mod">
          <ac:chgData name="林丰 罗" userId="30a984910203c0b4" providerId="LiveId" clId="{0E682A08-D90C-46F5-9F92-4DDD2C03B147}" dt="2024-04-23T05:21:20.837" v="587" actId="478"/>
          <ac:picMkLst>
            <pc:docMk/>
            <pc:sldMk cId="450918275" sldId="3632"/>
            <ac:picMk id="3" creationId="{1C3D1D63-5536-4854-927C-28CB01F2391D}"/>
          </ac:picMkLst>
        </pc:picChg>
      </pc:sldChg>
      <pc:sldChg chg="addSp delSp modSp add mod">
        <pc:chgData name="林丰 罗" userId="30a984910203c0b4" providerId="LiveId" clId="{0E682A08-D90C-46F5-9F92-4DDD2C03B147}" dt="2024-04-23T08:33:01.462" v="1683" actId="20577"/>
        <pc:sldMkLst>
          <pc:docMk/>
          <pc:sldMk cId="895616538" sldId="3633"/>
        </pc:sldMkLst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4" creationId="{47807460-7C94-47D2-AEB5-EBBE63C0AC73}"/>
          </ac:spMkLst>
        </pc:spChg>
        <pc:spChg chg="add del mod">
          <ac:chgData name="林丰 罗" userId="30a984910203c0b4" providerId="LiveId" clId="{0E682A08-D90C-46F5-9F92-4DDD2C03B147}" dt="2024-04-23T07:38:04.499" v="1354" actId="478"/>
          <ac:spMkLst>
            <pc:docMk/>
            <pc:sldMk cId="895616538" sldId="3633"/>
            <ac:spMk id="18" creationId="{E9750C4F-FFA9-4A54-BA92-4595E2712BED}"/>
          </ac:spMkLst>
        </pc:spChg>
        <pc:spChg chg="add del mod">
          <ac:chgData name="林丰 罗" userId="30a984910203c0b4" providerId="LiveId" clId="{0E682A08-D90C-46F5-9F92-4DDD2C03B147}" dt="2024-04-23T07:09:14.365" v="1007"/>
          <ac:spMkLst>
            <pc:docMk/>
            <pc:sldMk cId="895616538" sldId="3633"/>
            <ac:spMk id="19" creationId="{0F13C4F2-384E-4A9C-B8B4-243EE2954FC5}"/>
          </ac:spMkLst>
        </pc:spChg>
        <pc:spChg chg="add 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20" creationId="{234144B4-07A4-479C-A4F9-2B42A55293AA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21" creationId="{28D4F44E-5E7D-4B66-BF9C-28E3CD69A2C3}"/>
          </ac:spMkLst>
        </pc:spChg>
        <pc:spChg chg="add mod">
          <ac:chgData name="林丰 罗" userId="30a984910203c0b4" providerId="LiveId" clId="{0E682A08-D90C-46F5-9F92-4DDD2C03B147}" dt="2024-04-23T08:33:01.462" v="1683" actId="20577"/>
          <ac:spMkLst>
            <pc:docMk/>
            <pc:sldMk cId="895616538" sldId="3633"/>
            <ac:spMk id="23" creationId="{521254C4-B74E-4270-91CC-FECEADE4BA27}"/>
          </ac:spMkLst>
        </pc:spChg>
        <pc:spChg chg="add del mod ord">
          <ac:chgData name="林丰 罗" userId="30a984910203c0b4" providerId="LiveId" clId="{0E682A08-D90C-46F5-9F92-4DDD2C03B147}" dt="2024-04-23T07:38:10.429" v="1357" actId="478"/>
          <ac:spMkLst>
            <pc:docMk/>
            <pc:sldMk cId="895616538" sldId="3633"/>
            <ac:spMk id="24" creationId="{8A45B1F4-DC23-4789-924C-355CEA5DE387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32" creationId="{427D7E33-F368-4DA5-A924-BB7984AA8CA2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8:02:23.220" v="1449" actId="2711"/>
          <ac:spMkLst>
            <pc:docMk/>
            <pc:sldMk cId="895616538" sldId="3633"/>
            <ac:spMk id="56" creationId="{00000000-0000-0000-0000-000000000000}"/>
          </ac:spMkLst>
        </pc:spChg>
        <pc:picChg chg="add mod">
          <ac:chgData name="林丰 罗" userId="30a984910203c0b4" providerId="LiveId" clId="{0E682A08-D90C-46F5-9F92-4DDD2C03B147}" dt="2024-04-23T07:55:01.059" v="1422" actId="1076"/>
          <ac:picMkLst>
            <pc:docMk/>
            <pc:sldMk cId="895616538" sldId="3633"/>
            <ac:picMk id="3" creationId="{8D209A10-67B0-401B-8545-E09E113C922E}"/>
          </ac:picMkLst>
        </pc:picChg>
        <pc:picChg chg="add del mod">
          <ac:chgData name="林丰 罗" userId="30a984910203c0b4" providerId="LiveId" clId="{0E682A08-D90C-46F5-9F92-4DDD2C03B147}" dt="2024-04-23T07:38:06.608" v="1355" actId="478"/>
          <ac:picMkLst>
            <pc:docMk/>
            <pc:sldMk cId="895616538" sldId="3633"/>
            <ac:picMk id="7" creationId="{D4E05A6F-DAA7-472E-BD30-4DEF77DDEA75}"/>
          </ac:picMkLst>
        </pc:picChg>
        <pc:cxnChg chg="mod">
          <ac:chgData name="林丰 罗" userId="30a984910203c0b4" providerId="LiveId" clId="{0E682A08-D90C-46F5-9F92-4DDD2C03B147}" dt="2024-04-23T06:08:13.510" v="827" actId="1076"/>
          <ac:cxnSpMkLst>
            <pc:docMk/>
            <pc:sldMk cId="895616538" sldId="3633"/>
            <ac:cxnSpMk id="6" creationId="{8D2340FF-F0E5-4504-A4B0-7E20CCA868B4}"/>
          </ac:cxnSpMkLst>
        </pc:cxnChg>
      </pc:sldChg>
      <pc:sldChg chg="addSp delSp modSp add del mod">
        <pc:chgData name="林丰 罗" userId="30a984910203c0b4" providerId="LiveId" clId="{0E682A08-D90C-46F5-9F92-4DDD2C03B147}" dt="2024-04-23T08:12:10.343" v="1499" actId="47"/>
        <pc:sldMkLst>
          <pc:docMk/>
          <pc:sldMk cId="3132169410" sldId="3634"/>
        </pc:sldMkLst>
        <pc:spChg chg="add mod">
          <ac:chgData name="林丰 罗" userId="30a984910203c0b4" providerId="LiveId" clId="{0E682A08-D90C-46F5-9F92-4DDD2C03B147}" dt="2024-04-23T08:09:55.615" v="1456"/>
          <ac:spMkLst>
            <pc:docMk/>
            <pc:sldMk cId="3132169410" sldId="3634"/>
            <ac:spMk id="18" creationId="{D6BB8FB3-D9F7-431A-9F59-7ED31BE6ED37}"/>
          </ac:spMkLst>
        </pc:spChg>
        <pc:spChg chg="mod">
          <ac:chgData name="林丰 罗" userId="30a984910203c0b4" providerId="LiveId" clId="{0E682A08-D90C-46F5-9F92-4DDD2C03B147}" dt="2024-04-23T06:08:49.468" v="839"/>
          <ac:spMkLst>
            <pc:docMk/>
            <pc:sldMk cId="3132169410" sldId="3634"/>
            <ac:spMk id="30" creationId="{62C82C49-5C09-44C5-B39F-EABD0EE0B039}"/>
          </ac:spMkLst>
        </pc:spChg>
        <pc:picChg chg="del">
          <ac:chgData name="林丰 罗" userId="30a984910203c0b4" providerId="LiveId" clId="{0E682A08-D90C-46F5-9F92-4DDD2C03B147}" dt="2024-04-22T08:55:12.346" v="338" actId="478"/>
          <ac:picMkLst>
            <pc:docMk/>
            <pc:sldMk cId="3132169410" sldId="3634"/>
            <ac:picMk id="3" creationId="{8D209A10-67B0-401B-8545-E09E113C922E}"/>
          </ac:picMkLst>
        </pc:picChg>
        <pc:picChg chg="add mod">
          <ac:chgData name="林丰 罗" userId="30a984910203c0b4" providerId="LiveId" clId="{0E682A08-D90C-46F5-9F92-4DDD2C03B147}" dt="2024-04-23T06:09:36.337" v="847" actId="1076"/>
          <ac:picMkLst>
            <pc:docMk/>
            <pc:sldMk cId="3132169410" sldId="3634"/>
            <ac:picMk id="5" creationId="{0D36FE68-8DD7-4D16-A2BF-FFA24768B478}"/>
          </ac:picMkLst>
        </pc:picChg>
        <pc:picChg chg="add mod">
          <ac:chgData name="林丰 罗" userId="30a984910203c0b4" providerId="LiveId" clId="{0E682A08-D90C-46F5-9F92-4DDD2C03B147}" dt="2024-04-23T08:02:49.843" v="1453" actId="1076"/>
          <ac:picMkLst>
            <pc:docMk/>
            <pc:sldMk cId="3132169410" sldId="3634"/>
            <ac:picMk id="8" creationId="{1E540692-40DD-460F-92D7-B22CA6768380}"/>
          </ac:picMkLst>
        </pc:picChg>
      </pc:sldChg>
      <pc:sldChg chg="addSp modSp add mod">
        <pc:chgData name="林丰 罗" userId="30a984910203c0b4" providerId="LiveId" clId="{0E682A08-D90C-46F5-9F92-4DDD2C03B147}" dt="2024-04-23T08:12:25.534" v="1507" actId="20577"/>
        <pc:sldMkLst>
          <pc:docMk/>
          <pc:sldMk cId="2206841484" sldId="3635"/>
        </pc:sldMkLst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4" creationId="{47807460-7C94-47D2-AEB5-EBBE63C0AC73}"/>
          </ac:spMkLst>
        </pc:spChg>
        <pc:spChg chg="add 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14" creationId="{3ABAEB58-142A-4044-81F0-6C8F189B63DF}"/>
          </ac:spMkLst>
        </pc:spChg>
        <pc:spChg chg="add mod">
          <ac:chgData name="林丰 罗" userId="30a984910203c0b4" providerId="LiveId" clId="{0E682A08-D90C-46F5-9F92-4DDD2C03B147}" dt="2024-04-23T07:24:13.710" v="1207" actId="1076"/>
          <ac:spMkLst>
            <pc:docMk/>
            <pc:sldMk cId="2206841484" sldId="3635"/>
            <ac:spMk id="15" creationId="{A697E436-A2CF-45FE-B8C1-76B8E56FCEA3}"/>
          </ac:spMkLst>
        </pc:spChg>
        <pc:spChg chg="add mod ord">
          <ac:chgData name="林丰 罗" userId="30a984910203c0b4" providerId="LiveId" clId="{0E682A08-D90C-46F5-9F92-4DDD2C03B147}" dt="2024-04-23T07:23:55.900" v="1201" actId="14100"/>
          <ac:spMkLst>
            <pc:docMk/>
            <pc:sldMk cId="2206841484" sldId="3635"/>
            <ac:spMk id="16" creationId="{8A45B1F4-DC23-4789-924C-355CEA5DE387}"/>
          </ac:spMkLst>
        </pc:spChg>
        <pc:spChg chg="add mod">
          <ac:chgData name="林丰 罗" userId="30a984910203c0b4" providerId="LiveId" clId="{0E682A08-D90C-46F5-9F92-4DDD2C03B147}" dt="2024-04-23T07:24:13.710" v="1207" actId="1076"/>
          <ac:spMkLst>
            <pc:docMk/>
            <pc:sldMk cId="2206841484" sldId="3635"/>
            <ac:spMk id="18" creationId="{B712DB48-A7D9-4D5D-A0F4-D583F92D8C03}"/>
          </ac:spMkLst>
        </pc:spChg>
        <pc:spChg chg="add mod">
          <ac:chgData name="林丰 罗" userId="30a984910203c0b4" providerId="LiveId" clId="{0E682A08-D90C-46F5-9F92-4DDD2C03B147}" dt="2024-04-23T08:12:25.534" v="1507" actId="20577"/>
          <ac:spMkLst>
            <pc:docMk/>
            <pc:sldMk cId="2206841484" sldId="3635"/>
            <ac:spMk id="20" creationId="{18173EC1-96CE-4F58-B7D8-F8F87B690C70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21" creationId="{28D4F44E-5E7D-4B66-BF9C-28E3CD69A2C3}"/>
          </ac:spMkLst>
        </pc:spChg>
        <pc:spChg chg="add 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23" creationId="{476D1771-12CD-4A2E-B593-489C9BAC0BDF}"/>
          </ac:spMkLst>
        </pc:spChg>
        <pc:spChg chg="add mod">
          <ac:chgData name="林丰 罗" userId="30a984910203c0b4" providerId="LiveId" clId="{0E682A08-D90C-46F5-9F92-4DDD2C03B147}" dt="2024-04-23T06:03:00.003" v="802" actId="571"/>
          <ac:spMkLst>
            <pc:docMk/>
            <pc:sldMk cId="2206841484" sldId="3635"/>
            <ac:spMk id="24" creationId="{CEC0DB20-F8B2-48E3-9CAA-3AEE3F040874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32" creationId="{427D7E33-F368-4DA5-A924-BB7984AA8CA2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7:23:50.134" v="1199" actId="2711"/>
          <ac:spMkLst>
            <pc:docMk/>
            <pc:sldMk cId="2206841484" sldId="3635"/>
            <ac:spMk id="56" creationId="{00000000-0000-0000-0000-000000000000}"/>
          </ac:spMkLst>
        </pc:spChg>
        <pc:picChg chg="mod">
          <ac:chgData name="林丰 罗" userId="30a984910203c0b4" providerId="LiveId" clId="{0E682A08-D90C-46F5-9F92-4DDD2C03B147}" dt="2024-04-23T07:24:03.693" v="1205" actId="1076"/>
          <ac:picMkLst>
            <pc:docMk/>
            <pc:sldMk cId="2206841484" sldId="3635"/>
            <ac:picMk id="3" creationId="{1C3D1D63-5536-4854-927C-28CB01F2391D}"/>
          </ac:picMkLst>
        </pc:picChg>
      </pc:sldChg>
      <pc:sldChg chg="modSp add mod">
        <pc:chgData name="林丰 罗" userId="30a984910203c0b4" providerId="LiveId" clId="{0E682A08-D90C-46F5-9F92-4DDD2C03B147}" dt="2024-04-23T09:36:28.468" v="1737" actId="20577"/>
        <pc:sldMkLst>
          <pc:docMk/>
          <pc:sldMk cId="3048027404" sldId="3636"/>
        </pc:sldMkLst>
        <pc:spChg chg="mod">
          <ac:chgData name="林丰 罗" userId="30a984910203c0b4" providerId="LiveId" clId="{0E682A08-D90C-46F5-9F92-4DDD2C03B147}" dt="2024-04-23T09:36:28.468" v="1737" actId="20577"/>
          <ac:spMkLst>
            <pc:docMk/>
            <pc:sldMk cId="3048027404" sldId="3636"/>
            <ac:spMk id="15" creationId="{10B20125-246D-0E00-9720-EB2D5AFE2361}"/>
          </ac:spMkLst>
        </pc:spChg>
      </pc:sldChg>
      <pc:sldChg chg="new del">
        <pc:chgData name="林丰 罗" userId="30a984910203c0b4" providerId="LiveId" clId="{0E682A08-D90C-46F5-9F92-4DDD2C03B147}" dt="2024-04-23T05:48:54.212" v="770" actId="680"/>
        <pc:sldMkLst>
          <pc:docMk/>
          <pc:sldMk cId="311538280" sldId="3637"/>
        </pc:sldMkLst>
      </pc:sldChg>
      <pc:sldChg chg="addSp delSp modSp add mod">
        <pc:chgData name="林丰 罗" userId="30a984910203c0b4" providerId="LiveId" clId="{0E682A08-D90C-46F5-9F92-4DDD2C03B147}" dt="2024-04-23T09:34:35.909" v="1710" actId="14100"/>
        <pc:sldMkLst>
          <pc:docMk/>
          <pc:sldMk cId="4228054652" sldId="3637"/>
        </pc:sldMkLst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4" creationId="{47807460-7C94-47D2-AEB5-EBBE63C0AC73}"/>
          </ac:spMkLst>
        </pc:spChg>
        <pc:spChg chg="add 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17" creationId="{F0667C91-0995-4AC2-B3EA-F48837DE85AE}"/>
          </ac:spMkLst>
        </pc:spChg>
        <pc:spChg chg="add mod or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18" creationId="{A5000C31-DFD9-4D6E-8609-8A43A88C13C5}"/>
          </ac:spMkLst>
        </pc:spChg>
        <pc:spChg chg="add mod">
          <ac:chgData name="林丰 罗" userId="30a984910203c0b4" providerId="LiveId" clId="{0E682A08-D90C-46F5-9F92-4DDD2C03B147}" dt="2024-04-23T09:34:27.070" v="1709" actId="14100"/>
          <ac:spMkLst>
            <pc:docMk/>
            <pc:sldMk cId="4228054652" sldId="3637"/>
            <ac:spMk id="19" creationId="{521254C4-B74E-4270-91CC-FECEADE4BA27}"/>
          </ac:spMkLst>
        </pc:spChg>
        <pc:spChg chg="add mod">
          <ac:chgData name="林丰 罗" userId="30a984910203c0b4" providerId="LiveId" clId="{0E682A08-D90C-46F5-9F92-4DDD2C03B147}" dt="2024-04-23T09:34:35.909" v="1710" actId="14100"/>
          <ac:spMkLst>
            <pc:docMk/>
            <pc:sldMk cId="4228054652" sldId="3637"/>
            <ac:spMk id="20" creationId="{B979281A-1926-4A1F-8E8A-A31547983F4C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21" creationId="{28D4F44E-5E7D-4B66-BF9C-28E3CD69A2C3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32" creationId="{427D7E33-F368-4DA5-A924-BB7984AA8CA2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9:34:10.838" v="1705" actId="2711"/>
          <ac:spMkLst>
            <pc:docMk/>
            <pc:sldMk cId="4228054652" sldId="3637"/>
            <ac:spMk id="56" creationId="{00000000-0000-0000-0000-000000000000}"/>
          </ac:spMkLst>
        </pc:spChg>
        <pc:picChg chg="add mod">
          <ac:chgData name="林丰 罗" userId="30a984910203c0b4" providerId="LiveId" clId="{0E682A08-D90C-46F5-9F92-4DDD2C03B147}" dt="2024-04-23T08:31:51.631" v="1664" actId="1076"/>
          <ac:picMkLst>
            <pc:docMk/>
            <pc:sldMk cId="4228054652" sldId="3637"/>
            <ac:picMk id="3" creationId="{10A65243-0986-486D-A599-1B86793C7B24}"/>
          </ac:picMkLst>
        </pc:picChg>
        <pc:picChg chg="del">
          <ac:chgData name="林丰 罗" userId="30a984910203c0b4" providerId="LiveId" clId="{0E682A08-D90C-46F5-9F92-4DDD2C03B147}" dt="2024-04-23T06:12:57.687" v="882" actId="478"/>
          <ac:picMkLst>
            <pc:docMk/>
            <pc:sldMk cId="4228054652" sldId="3637"/>
            <ac:picMk id="5" creationId="{0D36FE68-8DD7-4D16-A2BF-FFA24768B478}"/>
          </ac:picMkLst>
        </pc:picChg>
        <pc:picChg chg="del">
          <ac:chgData name="林丰 罗" userId="30a984910203c0b4" providerId="LiveId" clId="{0E682A08-D90C-46F5-9F92-4DDD2C03B147}" dt="2024-04-23T06:12:58.228" v="883" actId="478"/>
          <ac:picMkLst>
            <pc:docMk/>
            <pc:sldMk cId="4228054652" sldId="3637"/>
            <ac:picMk id="8" creationId="{1E540692-40DD-460F-92D7-B22CA6768380}"/>
          </ac:picMkLst>
        </pc:picChg>
      </pc:sldChg>
      <pc:sldChg chg="addSp delSp modSp add mod">
        <pc:chgData name="林丰 罗" userId="30a984910203c0b4" providerId="LiveId" clId="{0E682A08-D90C-46F5-9F92-4DDD2C03B147}" dt="2024-04-23T09:36:23.155" v="1730" actId="1076"/>
        <pc:sldMkLst>
          <pc:docMk/>
          <pc:sldMk cId="1056404127" sldId="3638"/>
        </pc:sldMkLst>
        <pc:spChg chg="add mod">
          <ac:chgData name="林丰 罗" userId="30a984910203c0b4" providerId="LiveId" clId="{0E682A08-D90C-46F5-9F92-4DDD2C03B147}" dt="2024-04-23T09:36:23.155" v="1730" actId="1076"/>
          <ac:spMkLst>
            <pc:docMk/>
            <pc:sldMk cId="1056404127" sldId="3638"/>
            <ac:spMk id="18" creationId="{FEB060E5-EA56-4501-9B66-756F473ADA52}"/>
          </ac:spMkLst>
        </pc:spChg>
        <pc:picChg chg="del">
          <ac:chgData name="林丰 罗" userId="30a984910203c0b4" providerId="LiveId" clId="{0E682A08-D90C-46F5-9F92-4DDD2C03B147}" dt="2024-04-23T06:21:20.026" v="929" actId="478"/>
          <ac:picMkLst>
            <pc:docMk/>
            <pc:sldMk cId="1056404127" sldId="3638"/>
            <ac:picMk id="3" creationId="{F2433D39-A2ED-4557-9E36-2A7B351FEE6E}"/>
          </ac:picMkLst>
        </pc:picChg>
        <pc:picChg chg="add mod">
          <ac:chgData name="林丰 罗" userId="30a984910203c0b4" providerId="LiveId" clId="{0E682A08-D90C-46F5-9F92-4DDD2C03B147}" dt="2024-04-23T09:36:11.025" v="1726" actId="1076"/>
          <ac:picMkLst>
            <pc:docMk/>
            <pc:sldMk cId="1056404127" sldId="3638"/>
            <ac:picMk id="5" creationId="{C650BE93-0AFD-4727-9FF9-EFC84DE72485}"/>
          </ac:picMkLst>
        </pc:picChg>
        <pc:picChg chg="del">
          <ac:chgData name="林丰 罗" userId="30a984910203c0b4" providerId="LiveId" clId="{0E682A08-D90C-46F5-9F92-4DDD2C03B147}" dt="2024-04-23T06:21:19.639" v="928" actId="478"/>
          <ac:picMkLst>
            <pc:docMk/>
            <pc:sldMk cId="1056404127" sldId="3638"/>
            <ac:picMk id="7" creationId="{5FBD6DCB-FD5C-4167-ACCB-84FC4EBA3320}"/>
          </ac:picMkLst>
        </pc:picChg>
        <pc:picChg chg="add mod">
          <ac:chgData name="林丰 罗" userId="30a984910203c0b4" providerId="LiveId" clId="{0E682A08-D90C-46F5-9F92-4DDD2C03B147}" dt="2024-04-23T09:36:11.025" v="1726" actId="1076"/>
          <ac:picMkLst>
            <pc:docMk/>
            <pc:sldMk cId="1056404127" sldId="3638"/>
            <ac:picMk id="9" creationId="{11ACEC1D-F62C-4B53-B2A2-C3432FA416E7}"/>
          </ac:picMkLst>
        </pc:picChg>
      </pc:sldChg>
      <pc:sldChg chg="addSp delSp modSp add mod ord">
        <pc:chgData name="林丰 罗" userId="30a984910203c0b4" providerId="LiveId" clId="{0E682A08-D90C-46F5-9F92-4DDD2C03B147}" dt="2024-04-23T08:33:05.574" v="1686" actId="20577"/>
        <pc:sldMkLst>
          <pc:docMk/>
          <pc:sldMk cId="1726800914" sldId="3639"/>
        </pc:sldMkLst>
        <pc:spChg chg="mod">
          <ac:chgData name="林丰 罗" userId="30a984910203c0b4" providerId="LiveId" clId="{0E682A08-D90C-46F5-9F92-4DDD2C03B147}" dt="2024-04-23T08:33:05.574" v="1686" actId="20577"/>
          <ac:spMkLst>
            <pc:docMk/>
            <pc:sldMk cId="1726800914" sldId="3639"/>
            <ac:spMk id="18" creationId="{E9750C4F-FFA9-4A54-BA92-4595E2712BED}"/>
          </ac:spMkLst>
        </pc:spChg>
        <pc:spChg chg="add del mod">
          <ac:chgData name="林丰 罗" userId="30a984910203c0b4" providerId="LiveId" clId="{0E682A08-D90C-46F5-9F92-4DDD2C03B147}" dt="2024-04-23T07:36:42.672" v="1330"/>
          <ac:spMkLst>
            <pc:docMk/>
            <pc:sldMk cId="1726800914" sldId="3639"/>
            <ac:spMk id="19" creationId="{8141A1DB-05BB-4F50-8121-F40B0C667D61}"/>
          </ac:spMkLst>
        </pc:spChg>
        <pc:spChg chg="del">
          <ac:chgData name="林丰 罗" userId="30a984910203c0b4" providerId="LiveId" clId="{0E682A08-D90C-46F5-9F92-4DDD2C03B147}" dt="2024-04-23T07:33:01.798" v="1234" actId="478"/>
          <ac:spMkLst>
            <pc:docMk/>
            <pc:sldMk cId="1726800914" sldId="3639"/>
            <ac:spMk id="20" creationId="{234144B4-07A4-479C-A4F9-2B42A55293AA}"/>
          </ac:spMkLst>
        </pc:spChg>
        <pc:spChg chg="del">
          <ac:chgData name="林丰 罗" userId="30a984910203c0b4" providerId="LiveId" clId="{0E682A08-D90C-46F5-9F92-4DDD2C03B147}" dt="2024-04-23T07:32:57.382" v="1232" actId="478"/>
          <ac:spMkLst>
            <pc:docMk/>
            <pc:sldMk cId="1726800914" sldId="3639"/>
            <ac:spMk id="23" creationId="{521254C4-B74E-4270-91CC-FECEADE4BA27}"/>
          </ac:spMkLst>
        </pc:spChg>
        <pc:spChg chg="del">
          <ac:chgData name="林丰 罗" userId="30a984910203c0b4" providerId="LiveId" clId="{0E682A08-D90C-46F5-9F92-4DDD2C03B147}" dt="2024-04-23T07:32:55.430" v="1231" actId="478"/>
          <ac:spMkLst>
            <pc:docMk/>
            <pc:sldMk cId="1726800914" sldId="3639"/>
            <ac:spMk id="24" creationId="{8A45B1F4-DC23-4789-924C-355CEA5DE387}"/>
          </ac:spMkLst>
        </pc:spChg>
        <pc:spChg chg="add mod">
          <ac:chgData name="林丰 罗" userId="30a984910203c0b4" providerId="LiveId" clId="{0E682A08-D90C-46F5-9F92-4DDD2C03B147}" dt="2024-04-23T07:36:47.724" v="1332"/>
          <ac:spMkLst>
            <pc:docMk/>
            <pc:sldMk cId="1726800914" sldId="3639"/>
            <ac:spMk id="25" creationId="{234144B4-07A4-479C-A4F9-2B42A55293AA}"/>
          </ac:spMkLst>
        </pc:spChg>
        <pc:spChg chg="add mod ord">
          <ac:chgData name="林丰 罗" userId="30a984910203c0b4" providerId="LiveId" clId="{0E682A08-D90C-46F5-9F92-4DDD2C03B147}" dt="2024-04-23T08:18:50.507" v="1620" actId="693"/>
          <ac:spMkLst>
            <pc:docMk/>
            <pc:sldMk cId="1726800914" sldId="3639"/>
            <ac:spMk id="26" creationId="{F5DDC55C-5FB7-4D01-B059-CB47C2D12428}"/>
          </ac:spMkLst>
        </pc:spChg>
        <pc:picChg chg="del">
          <ac:chgData name="林丰 罗" userId="30a984910203c0b4" providerId="LiveId" clId="{0E682A08-D90C-46F5-9F92-4DDD2C03B147}" dt="2024-04-23T07:32:52.019" v="1229" actId="478"/>
          <ac:picMkLst>
            <pc:docMk/>
            <pc:sldMk cId="1726800914" sldId="3639"/>
            <ac:picMk id="3" creationId="{8D209A10-67B0-401B-8545-E09E113C922E}"/>
          </ac:picMkLst>
        </pc:picChg>
        <pc:picChg chg="mod">
          <ac:chgData name="林丰 罗" userId="30a984910203c0b4" providerId="LiveId" clId="{0E682A08-D90C-46F5-9F92-4DDD2C03B147}" dt="2024-04-23T07:55:09.744" v="1424" actId="1076"/>
          <ac:picMkLst>
            <pc:docMk/>
            <pc:sldMk cId="1726800914" sldId="3639"/>
            <ac:picMk id="7" creationId="{D4E05A6F-DAA7-472E-BD30-4DEF77DDEA75}"/>
          </ac:picMkLst>
        </pc:picChg>
      </pc:sldChg>
      <pc:sldChg chg="addSp delSp modSp add mod">
        <pc:chgData name="林丰 罗" userId="30a984910203c0b4" providerId="LiveId" clId="{0E682A08-D90C-46F5-9F92-4DDD2C03B147}" dt="2024-04-23T08:32:58.109" v="1681" actId="20577"/>
        <pc:sldMkLst>
          <pc:docMk/>
          <pc:sldMk cId="1636021155" sldId="3640"/>
        </pc:sldMkLst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4" creationId="{47807460-7C94-47D2-AEB5-EBBE63C0AC73}"/>
          </ac:spMkLst>
        </pc:spChg>
        <pc:spChg chg="add del mod">
          <ac:chgData name="林丰 罗" userId="30a984910203c0b4" providerId="LiveId" clId="{0E682A08-D90C-46F5-9F92-4DDD2C03B147}" dt="2024-04-23T08:16:23.540" v="1546"/>
          <ac:spMkLst>
            <pc:docMk/>
            <pc:sldMk cId="1636021155" sldId="3640"/>
            <ac:spMk id="15" creationId="{9F92B2CF-DAA5-497A-9D67-9366B08FF513}"/>
          </ac:spMkLst>
        </pc:spChg>
        <pc:spChg chg="add mod">
          <ac:chgData name="林丰 罗" userId="30a984910203c0b4" providerId="LiveId" clId="{0E682A08-D90C-46F5-9F92-4DDD2C03B147}" dt="2024-04-23T08:16:28.657" v="1548"/>
          <ac:spMkLst>
            <pc:docMk/>
            <pc:sldMk cId="1636021155" sldId="3640"/>
            <ac:spMk id="16" creationId="{476D1771-12CD-4A2E-B593-489C9BAC0BDF}"/>
          </ac:spMkLst>
        </pc:spChg>
        <pc:spChg chg="add mod ord">
          <ac:chgData name="林丰 罗" userId="30a984910203c0b4" providerId="LiveId" clId="{0E682A08-D90C-46F5-9F92-4DDD2C03B147}" dt="2024-04-23T08:16:54.395" v="1555" actId="14100"/>
          <ac:spMkLst>
            <pc:docMk/>
            <pc:sldMk cId="1636021155" sldId="3640"/>
            <ac:spMk id="17" creationId="{A5000C31-DFD9-4D6E-8609-8A43A88C13C5}"/>
          </ac:spMkLst>
        </pc:spChg>
        <pc:spChg chg="mod">
          <ac:chgData name="林丰 罗" userId="30a984910203c0b4" providerId="LiveId" clId="{0E682A08-D90C-46F5-9F92-4DDD2C03B147}" dt="2024-04-23T08:32:58.109" v="1681" actId="20577"/>
          <ac:spMkLst>
            <pc:docMk/>
            <pc:sldMk cId="1636021155" sldId="3640"/>
            <ac:spMk id="18" creationId="{D6BB8FB3-D9F7-431A-9F59-7ED31BE6ED37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21" creationId="{28D4F44E-5E7D-4B66-BF9C-28E3CD69A2C3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30" creationId="{62C82C49-5C09-44C5-B39F-EABD0EE0B039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31" creationId="{C390BFD3-5EE5-4CD8-9938-859F08BC38D8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32" creationId="{427D7E33-F368-4DA5-A924-BB7984AA8CA2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48" creationId="{00000000-0000-0000-0000-000000000000}"/>
          </ac:spMkLst>
        </pc:spChg>
        <pc:spChg chg="mod">
          <ac:chgData name="林丰 罗" userId="30a984910203c0b4" providerId="LiveId" clId="{0E682A08-D90C-46F5-9F92-4DDD2C03B147}" dt="2024-04-23T08:12:57.646" v="1514" actId="2711"/>
          <ac:spMkLst>
            <pc:docMk/>
            <pc:sldMk cId="1636021155" sldId="3640"/>
            <ac:spMk id="56" creationId="{00000000-0000-0000-0000-000000000000}"/>
          </ac:spMkLst>
        </pc:spChg>
        <pc:picChg chg="add del mod">
          <ac:chgData name="林丰 罗" userId="30a984910203c0b4" providerId="LiveId" clId="{0E682A08-D90C-46F5-9F92-4DDD2C03B147}" dt="2024-04-23T08:16:57.063" v="1556" actId="1076"/>
          <ac:picMkLst>
            <pc:docMk/>
            <pc:sldMk cId="1636021155" sldId="3640"/>
            <ac:picMk id="8" creationId="{1E540692-40DD-460F-92D7-B22CA6768380}"/>
          </ac:picMkLst>
        </pc:picChg>
      </pc:sldChg>
    </pc:docChg>
  </pc:docChgLst>
  <pc:docChgLst>
    <pc:chgData name="林丰 罗" userId="30a984910203c0b4" providerId="LiveId" clId="{40BB234F-3F75-4887-97BA-5971CBBEE0BD}"/>
    <pc:docChg chg="undo redo custSel modSld">
      <pc:chgData name="林丰 罗" userId="30a984910203c0b4" providerId="LiveId" clId="{40BB234F-3F75-4887-97BA-5971CBBEE0BD}" dt="2024-04-23T16:19:26.809" v="259" actId="2711"/>
      <pc:docMkLst>
        <pc:docMk/>
      </pc:docMkLst>
      <pc:sldChg chg="addSp delSp modSp mod">
        <pc:chgData name="林丰 罗" userId="30a984910203c0b4" providerId="LiveId" clId="{40BB234F-3F75-4887-97BA-5971CBBEE0BD}" dt="2024-04-23T16:05:46.582" v="131" actId="14100"/>
        <pc:sldMkLst>
          <pc:docMk/>
          <pc:sldMk cId="664173554" sldId="3627"/>
        </pc:sldMkLst>
        <pc:spChg chg="add mod">
          <ac:chgData name="林丰 罗" userId="30a984910203c0b4" providerId="LiveId" clId="{40BB234F-3F75-4887-97BA-5971CBBEE0BD}" dt="2024-04-23T15:48:56.826" v="3" actId="1076"/>
          <ac:spMkLst>
            <pc:docMk/>
            <pc:sldMk cId="664173554" sldId="3627"/>
            <ac:spMk id="2" creationId="{B8078E2F-1697-24FD-FB21-EEB5E018B2DA}"/>
          </ac:spMkLst>
        </pc:spChg>
        <pc:spChg chg="add mod">
          <ac:chgData name="林丰 罗" userId="30a984910203c0b4" providerId="LiveId" clId="{40BB234F-3F75-4887-97BA-5971CBBEE0BD}" dt="2024-04-23T16:05:42.780" v="130" actId="1076"/>
          <ac:spMkLst>
            <pc:docMk/>
            <pc:sldMk cId="664173554" sldId="3627"/>
            <ac:spMk id="8" creationId="{74EE92D3-FAF4-7FB2-B41C-5796CD235144}"/>
          </ac:spMkLst>
        </pc:spChg>
        <pc:spChg chg="add del mod">
          <ac:chgData name="林丰 罗" userId="30a984910203c0b4" providerId="LiveId" clId="{40BB234F-3F75-4887-97BA-5971CBBEE0BD}" dt="2024-04-23T15:56:29.305" v="67"/>
          <ac:spMkLst>
            <pc:docMk/>
            <pc:sldMk cId="664173554" sldId="3627"/>
            <ac:spMk id="10" creationId="{A69E8E69-3395-E3EF-C6F3-AA41E028B275}"/>
          </ac:spMkLst>
        </pc:spChg>
        <pc:spChg chg="mod">
          <ac:chgData name="林丰 罗" userId="30a984910203c0b4" providerId="LiveId" clId="{40BB234F-3F75-4887-97BA-5971CBBEE0BD}" dt="2024-04-23T16:05:46.582" v="131" actId="14100"/>
          <ac:spMkLst>
            <pc:docMk/>
            <pc:sldMk cId="664173554" sldId="3627"/>
            <ac:spMk id="18" creationId="{B979281A-1926-4A1F-8E8A-A31547983F4C}"/>
          </ac:spMkLst>
        </pc:spChg>
        <pc:picChg chg="mod">
          <ac:chgData name="林丰 罗" userId="30a984910203c0b4" providerId="LiveId" clId="{40BB234F-3F75-4887-97BA-5971CBBEE0BD}" dt="2024-04-23T15:50:24.857" v="12" actId="1076"/>
          <ac:picMkLst>
            <pc:docMk/>
            <pc:sldMk cId="664173554" sldId="3627"/>
            <ac:picMk id="7" creationId="{5FBD6DCB-FD5C-4167-ACCB-84FC4EBA3320}"/>
          </ac:picMkLst>
        </pc:picChg>
      </pc:sldChg>
      <pc:sldChg chg="modSp mod">
        <pc:chgData name="林丰 罗" userId="30a984910203c0b4" providerId="LiveId" clId="{40BB234F-3F75-4887-97BA-5971CBBEE0BD}" dt="2024-04-23T16:00:09.576" v="111" actId="1076"/>
        <pc:sldMkLst>
          <pc:docMk/>
          <pc:sldMk cId="979145160" sldId="3630"/>
        </pc:sldMkLst>
        <pc:spChg chg="mod">
          <ac:chgData name="林丰 罗" userId="30a984910203c0b4" providerId="LiveId" clId="{40BB234F-3F75-4887-97BA-5971CBBEE0BD}" dt="2024-04-23T15:59:56.548" v="108" actId="1076"/>
          <ac:spMkLst>
            <pc:docMk/>
            <pc:sldMk cId="979145160" sldId="3630"/>
            <ac:spMk id="19" creationId="{D42D576D-F816-426D-8E98-05F58B8012B7}"/>
          </ac:spMkLst>
        </pc:spChg>
        <pc:spChg chg="mod">
          <ac:chgData name="林丰 罗" userId="30a984910203c0b4" providerId="LiveId" clId="{40BB234F-3F75-4887-97BA-5971CBBEE0BD}" dt="2024-04-23T15:59:56.548" v="108" actId="1076"/>
          <ac:spMkLst>
            <pc:docMk/>
            <pc:sldMk cId="979145160" sldId="3630"/>
            <ac:spMk id="20" creationId="{F5DDC55C-5FB7-4D01-B059-CB47C2D12428}"/>
          </ac:spMkLst>
        </pc:spChg>
        <pc:spChg chg="mod">
          <ac:chgData name="林丰 罗" userId="30a984910203c0b4" providerId="LiveId" clId="{40BB234F-3F75-4887-97BA-5971CBBEE0BD}" dt="2024-04-23T16:00:03.464" v="109" actId="1076"/>
          <ac:spMkLst>
            <pc:docMk/>
            <pc:sldMk cId="979145160" sldId="3630"/>
            <ac:spMk id="23" creationId="{B346B60E-5FAF-4DD6-9BF5-FC83ECB8105A}"/>
          </ac:spMkLst>
        </pc:spChg>
        <pc:spChg chg="mod">
          <ac:chgData name="林丰 罗" userId="30a984910203c0b4" providerId="LiveId" clId="{40BB234F-3F75-4887-97BA-5971CBBEE0BD}" dt="2024-04-23T16:00:03.464" v="109" actId="1076"/>
          <ac:spMkLst>
            <pc:docMk/>
            <pc:sldMk cId="979145160" sldId="3630"/>
            <ac:spMk id="24" creationId="{F5DDC55C-5FB7-4D01-B059-CB47C2D12428}"/>
          </ac:spMkLst>
        </pc:spChg>
        <pc:picChg chg="mod">
          <ac:chgData name="林丰 罗" userId="30a984910203c0b4" providerId="LiveId" clId="{40BB234F-3F75-4887-97BA-5971CBBEE0BD}" dt="2024-04-23T16:00:09.576" v="111" actId="1076"/>
          <ac:picMkLst>
            <pc:docMk/>
            <pc:sldMk cId="979145160" sldId="3630"/>
            <ac:picMk id="7" creationId="{D284123B-9E18-40B4-BEA2-A58266BF1648}"/>
          </ac:picMkLst>
        </pc:picChg>
      </pc:sldChg>
      <pc:sldChg chg="modSp mod">
        <pc:chgData name="林丰 罗" userId="30a984910203c0b4" providerId="LiveId" clId="{40BB234F-3F75-4887-97BA-5971CBBEE0BD}" dt="2024-04-23T16:02:39.905" v="112" actId="20577"/>
        <pc:sldMkLst>
          <pc:docMk/>
          <pc:sldMk cId="895616538" sldId="3633"/>
        </pc:sldMkLst>
        <pc:spChg chg="mod">
          <ac:chgData name="林丰 罗" userId="30a984910203c0b4" providerId="LiveId" clId="{40BB234F-3F75-4887-97BA-5971CBBEE0BD}" dt="2024-04-23T16:02:39.905" v="112" actId="20577"/>
          <ac:spMkLst>
            <pc:docMk/>
            <pc:sldMk cId="895616538" sldId="3633"/>
            <ac:spMk id="23" creationId="{521254C4-B74E-4270-91CC-FECEADE4BA27}"/>
          </ac:spMkLst>
        </pc:spChg>
      </pc:sldChg>
      <pc:sldChg chg="addSp delSp modSp mod">
        <pc:chgData name="林丰 罗" userId="30a984910203c0b4" providerId="LiveId" clId="{40BB234F-3F75-4887-97BA-5971CBBEE0BD}" dt="2024-04-23T16:19:26.809" v="259" actId="2711"/>
        <pc:sldMkLst>
          <pc:docMk/>
          <pc:sldMk cId="3048027404" sldId="3636"/>
        </pc:sldMkLst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4" creationId="{47807460-7C94-47D2-AEB5-EBBE63C0AC73}"/>
          </ac:spMkLst>
        </pc:spChg>
        <pc:spChg chg="add del 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15" creationId="{10B20125-246D-0E00-9720-EB2D5AFE2361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21" creationId="{28D4F44E-5E7D-4B66-BF9C-28E3CD69A2C3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29" creationId="{CA30C826-D3E6-4406-A6DC-C22116A18BF9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30" creationId="{62C82C49-5C09-44C5-B39F-EABD0EE0B039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31" creationId="{18B285D1-0B22-46AD-9961-EC5BBDF06274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48" creationId="{00000000-0000-0000-0000-000000000000}"/>
          </ac:spMkLst>
        </pc:spChg>
        <pc:spChg chg="mod">
          <ac:chgData name="林丰 罗" userId="30a984910203c0b4" providerId="LiveId" clId="{40BB234F-3F75-4887-97BA-5971CBBEE0BD}" dt="2024-04-23T16:19:26.809" v="259" actId="2711"/>
          <ac:spMkLst>
            <pc:docMk/>
            <pc:sldMk cId="3048027404" sldId="3636"/>
            <ac:spMk id="56" creationId="{00000000-0000-0000-0000-000000000000}"/>
          </ac:spMkLst>
        </pc:spChg>
      </pc:sldChg>
      <pc:sldChg chg="modSp mod">
        <pc:chgData name="林丰 罗" userId="30a984910203c0b4" providerId="LiveId" clId="{40BB234F-3F75-4887-97BA-5971CBBEE0BD}" dt="2024-04-23T15:58:36.112" v="99" actId="1076"/>
        <pc:sldMkLst>
          <pc:docMk/>
          <pc:sldMk cId="4228054652" sldId="3637"/>
        </pc:sldMkLst>
        <pc:spChg chg="mod">
          <ac:chgData name="林丰 罗" userId="30a984910203c0b4" providerId="LiveId" clId="{40BB234F-3F75-4887-97BA-5971CBBEE0BD}" dt="2024-04-23T15:58:36.112" v="99" actId="1076"/>
          <ac:spMkLst>
            <pc:docMk/>
            <pc:sldMk cId="4228054652" sldId="3637"/>
            <ac:spMk id="17" creationId="{F0667C91-0995-4AC2-B3EA-F48837DE85AE}"/>
          </ac:spMkLst>
        </pc:spChg>
        <pc:spChg chg="mod">
          <ac:chgData name="林丰 罗" userId="30a984910203c0b4" providerId="LiveId" clId="{40BB234F-3F75-4887-97BA-5971CBBEE0BD}" dt="2024-04-23T15:58:36.112" v="99" actId="1076"/>
          <ac:spMkLst>
            <pc:docMk/>
            <pc:sldMk cId="4228054652" sldId="3637"/>
            <ac:spMk id="18" creationId="{A5000C31-DFD9-4D6E-8609-8A43A88C13C5}"/>
          </ac:spMkLst>
        </pc:spChg>
        <pc:picChg chg="mod">
          <ac:chgData name="林丰 罗" userId="30a984910203c0b4" providerId="LiveId" clId="{40BB234F-3F75-4887-97BA-5971CBBEE0BD}" dt="2024-04-23T15:58:31.503" v="98" actId="1076"/>
          <ac:picMkLst>
            <pc:docMk/>
            <pc:sldMk cId="4228054652" sldId="3637"/>
            <ac:picMk id="3" creationId="{10A65243-0986-486D-A599-1B86793C7B24}"/>
          </ac:picMkLst>
        </pc:picChg>
      </pc:sldChg>
      <pc:sldChg chg="addSp delSp modSp mod">
        <pc:chgData name="林丰 罗" userId="30a984910203c0b4" providerId="LiveId" clId="{40BB234F-3F75-4887-97BA-5971CBBEE0BD}" dt="2024-04-23T16:18:17.628" v="258" actId="1076"/>
        <pc:sldMkLst>
          <pc:docMk/>
          <pc:sldMk cId="1056404127" sldId="3638"/>
        </pc:sldMkLst>
        <pc:spChg chg="del">
          <ac:chgData name="林丰 罗" userId="30a984910203c0b4" providerId="LiveId" clId="{40BB234F-3F75-4887-97BA-5971CBBEE0BD}" dt="2024-04-23T16:17:15.939" v="243" actId="478"/>
          <ac:spMkLst>
            <pc:docMk/>
            <pc:sldMk cId="1056404127" sldId="3638"/>
            <ac:spMk id="18" creationId="{FEB060E5-EA56-4501-9B66-756F473ADA52}"/>
          </ac:spMkLst>
        </pc:spChg>
        <pc:picChg chg="add del mod">
          <ac:chgData name="林丰 罗" userId="30a984910203c0b4" providerId="LiveId" clId="{40BB234F-3F75-4887-97BA-5971CBBEE0BD}" dt="2024-04-23T16:17:59.586" v="254" actId="478"/>
          <ac:picMkLst>
            <pc:docMk/>
            <pc:sldMk cId="1056404127" sldId="3638"/>
            <ac:picMk id="3" creationId="{DDD0BDAB-123C-DC7E-59A3-E79DA3A945C7}"/>
          </ac:picMkLst>
        </pc:picChg>
        <pc:picChg chg="mod">
          <ac:chgData name="林丰 罗" userId="30a984910203c0b4" providerId="LiveId" clId="{40BB234F-3F75-4887-97BA-5971CBBEE0BD}" dt="2024-04-23T16:17:19.026" v="244" actId="1076"/>
          <ac:picMkLst>
            <pc:docMk/>
            <pc:sldMk cId="1056404127" sldId="3638"/>
            <ac:picMk id="5" creationId="{C650BE93-0AFD-4727-9FF9-EFC84DE72485}"/>
          </ac:picMkLst>
        </pc:picChg>
        <pc:picChg chg="add mod">
          <ac:chgData name="林丰 罗" userId="30a984910203c0b4" providerId="LiveId" clId="{40BB234F-3F75-4887-97BA-5971CBBEE0BD}" dt="2024-04-23T16:18:17.628" v="258" actId="1076"/>
          <ac:picMkLst>
            <pc:docMk/>
            <pc:sldMk cId="1056404127" sldId="3638"/>
            <ac:picMk id="8" creationId="{FAAC065C-3B63-3F44-F11C-91EEC5786A51}"/>
          </ac:picMkLst>
        </pc:picChg>
        <pc:picChg chg="mod">
          <ac:chgData name="林丰 罗" userId="30a984910203c0b4" providerId="LiveId" clId="{40BB234F-3F75-4887-97BA-5971CBBEE0BD}" dt="2024-04-23T16:17:26.927" v="248" actId="1076"/>
          <ac:picMkLst>
            <pc:docMk/>
            <pc:sldMk cId="1056404127" sldId="3638"/>
            <ac:picMk id="9" creationId="{11ACEC1D-F62C-4B53-B2A2-C3432FA416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C0081-33EE-49E7-ABBC-9DD3567873E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58EB-8DCC-4F73-B9EB-5808F245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10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0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20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40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7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9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93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81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14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26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3169-FE9F-45F4-B7FD-A039670A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E02DA-94AC-4E21-9B62-E4A498C47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56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B71527-03B8-4E43-AD7E-33B9C1630538}"/>
              </a:ext>
            </a:extLst>
          </p:cNvPr>
          <p:cNvSpPr/>
          <p:nvPr/>
        </p:nvSpPr>
        <p:spPr>
          <a:xfrm>
            <a:off x="-1" y="1060222"/>
            <a:ext cx="12192000" cy="3166420"/>
          </a:xfrm>
          <a:prstGeom prst="rect">
            <a:avLst/>
          </a:prstGeom>
          <a:solidFill>
            <a:srgbClr val="1A629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2015916225123342.jpg">
            <a:extLst>
              <a:ext uri="{FF2B5EF4-FFF2-40B4-BE49-F238E27FC236}">
                <a16:creationId xmlns:a16="http://schemas.microsoft.com/office/drawing/2014/main" id="{4432109C-7152-4F9A-BDB2-C7DE5D5E72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445" r="9987"/>
          <a:stretch/>
        </p:blipFill>
        <p:spPr>
          <a:xfrm>
            <a:off x="5080689" y="4632981"/>
            <a:ext cx="2030621" cy="1998443"/>
          </a:xfrm>
          <a:prstGeom prst="rect">
            <a:avLst/>
          </a:prstGeom>
        </p:spPr>
      </p:pic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5D64B8D0-E6C0-44F6-B88D-9B357CE52D80}"/>
              </a:ext>
            </a:extLst>
          </p:cNvPr>
          <p:cNvSpPr txBox="1"/>
          <p:nvPr/>
        </p:nvSpPr>
        <p:spPr>
          <a:xfrm>
            <a:off x="277534" y="2122001"/>
            <a:ext cx="1163693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Network-Centric Distributed Tracing with DeepFlow:</a:t>
            </a:r>
          </a:p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Troubleshooting Your Microservices in Zero Code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F7E85B51-5704-4ACA-B5D7-B1880851D76A}"/>
              </a:ext>
            </a:extLst>
          </p:cNvPr>
          <p:cNvSpPr txBox="1"/>
          <p:nvPr/>
        </p:nvSpPr>
        <p:spPr>
          <a:xfrm>
            <a:off x="9292100" y="3174321"/>
            <a:ext cx="256007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Published in  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SIGCOMM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63EE6C64-F8BE-4B6A-8BA5-06D851200130}"/>
              </a:ext>
            </a:extLst>
          </p:cNvPr>
          <p:cNvSpPr txBox="1"/>
          <p:nvPr/>
        </p:nvSpPr>
        <p:spPr>
          <a:xfrm>
            <a:off x="8945933" y="5223420"/>
            <a:ext cx="233147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2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Presented</a:t>
            </a:r>
            <a:r>
              <a:rPr lang="zh-CN" altLang="en-US" sz="2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zh-CN" altLang="en-US" sz="2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罗林丰</a:t>
            </a:r>
          </a:p>
        </p:txBody>
      </p:sp>
    </p:spTree>
    <p:extLst>
      <p:ext uri="{BB962C8B-B14F-4D97-AF65-F5344CB8AC3E}">
        <p14:creationId xmlns:p14="http://schemas.microsoft.com/office/powerpoint/2010/main" val="3437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7715328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 and Results 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CA30C826-D3E6-4406-A6DC-C22116A18BF9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18B285D1-0B22-46AD-9961-EC5BBDF06274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33D39-A2ED-4557-9E36-2A7B351FE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6" y="1161287"/>
            <a:ext cx="5799029" cy="2190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BD6DCB-FD5C-4167-ACCB-84FC4EBA3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3735933"/>
            <a:ext cx="6658669" cy="2010657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979281A-1926-4A1F-8E8A-A31547983F4C}"/>
              </a:ext>
            </a:extLst>
          </p:cNvPr>
          <p:cNvSpPr/>
          <p:nvPr/>
        </p:nvSpPr>
        <p:spPr>
          <a:xfrm>
            <a:off x="7348452" y="1041863"/>
            <a:ext cx="4167374" cy="4187362"/>
          </a:xfrm>
          <a:prstGeom prst="roundRect">
            <a:avLst>
              <a:gd name="adj" fmla="val 1304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EE92D3-FAF4-7FB2-B41C-5796CD235144}"/>
              </a:ext>
            </a:extLst>
          </p:cNvPr>
          <p:cNvSpPr txBox="1"/>
          <p:nvPr/>
        </p:nvSpPr>
        <p:spPr>
          <a:xfrm>
            <a:off x="7384912" y="1224309"/>
            <a:ext cx="41885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modifying a single line of code, operators deploy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 the service is active and obtain hop-by-hop network data in the  traces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ruling out problems in the containers, virtual machines, and virtual switches, we discover that the redundant ARP requests are generated by a malfunctioning physical NIC.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Cross-layer correlation distinguishes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other tracing frameworks. </a:t>
            </a:r>
          </a:p>
        </p:txBody>
      </p:sp>
    </p:spTree>
    <p:extLst>
      <p:ext uri="{BB962C8B-B14F-4D97-AF65-F5344CB8AC3E}">
        <p14:creationId xmlns:p14="http://schemas.microsoft.com/office/powerpoint/2010/main" val="66417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7715328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 and Results 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CA30C826-D3E6-4406-A6DC-C22116A18BF9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18B285D1-0B22-46AD-9961-EC5BBDF06274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0BE93-0AFD-4727-9FF9-EFC84DE7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4" y="727481"/>
            <a:ext cx="5903080" cy="2842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CEC1D-F62C-4B53-B2A2-C3432FA41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94" y="3507737"/>
            <a:ext cx="5636106" cy="25557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AC065C-3B63-3F44-F11C-91EEC5786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33" y="1048870"/>
            <a:ext cx="4527929" cy="44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7715328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Reflection 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CA30C826-D3E6-4406-A6DC-C22116A18BF9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18B285D1-0B22-46AD-9961-EC5BBDF06274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B20125-246D-0E00-9720-EB2D5AFE2361}"/>
              </a:ext>
            </a:extLst>
          </p:cNvPr>
          <p:cNvSpPr txBox="1"/>
          <p:nvPr/>
        </p:nvSpPr>
        <p:spPr>
          <a:xfrm>
            <a:off x="438968" y="775709"/>
            <a:ext cx="1107685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 Anomalies Diagnosis in Real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Cross-Layer Monitoring </a:t>
            </a:r>
          </a:p>
        </p:txBody>
      </p:sp>
    </p:spTree>
    <p:extLst>
      <p:ext uri="{BB962C8B-B14F-4D97-AF65-F5344CB8AC3E}">
        <p14:creationId xmlns:p14="http://schemas.microsoft.com/office/powerpoint/2010/main" val="30480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dirty="0">
                <a:solidFill>
                  <a:schemeClr val="bg1"/>
                </a:solidFill>
                <a:latin typeface="Comic Sans MS" panose="030F0702030302020204" pitchFamily="66" charset="0"/>
                <a:ea typeface="方正宋刻本秀楷简体" panose="02000000000000000000" charset="-122"/>
                <a:cs typeface="Arial" panose="020B0604020202020204" pitchFamily="34" charset="0"/>
                <a:sym typeface="+mn-ea"/>
              </a:rPr>
              <a:t>Thanks you </a:t>
            </a:r>
            <a:r>
              <a:rPr lang="zh-CN" altLang="en-US" sz="3600" b="1" dirty="0">
                <a:solidFill>
                  <a:schemeClr val="bg1"/>
                </a:solidFill>
              </a:rPr>
              <a:t>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44566-2C76-4C63-A3ED-E41E6AF3563D}"/>
              </a:ext>
            </a:extLst>
          </p:cNvPr>
          <p:cNvSpPr/>
          <p:nvPr/>
        </p:nvSpPr>
        <p:spPr>
          <a:xfrm>
            <a:off x="1304493" y="4213486"/>
            <a:ext cx="9452770" cy="2238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6F0F133-537E-465E-9A34-06543611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75" y="1073057"/>
            <a:ext cx="6407602" cy="27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Microservices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E70955-D0C0-48C2-A3CA-86AF57AEDB60}"/>
              </a:ext>
            </a:extLst>
          </p:cNvPr>
          <p:cNvSpPr txBox="1"/>
          <p:nvPr/>
        </p:nvSpPr>
        <p:spPr>
          <a:xfrm>
            <a:off x="1543174" y="4162793"/>
            <a:ext cx="926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Microservices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also known as the microservice architecture - is an architectural style that structures an application as a collection of services that are: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Independently deployable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Loosely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Services are typically organized around business capabilities. Each service is often owned by a single, small team.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八、微服务之-单体应用、SOA 和微服务架构有什么区别">
            <a:extLst>
              <a:ext uri="{FF2B5EF4-FFF2-40B4-BE49-F238E27FC236}">
                <a16:creationId xmlns:a16="http://schemas.microsoft.com/office/drawing/2014/main" id="{6651B4F4-5278-49E7-BDE6-FE7BB8FFE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 t="-1382" r="-437" b="3748"/>
          <a:stretch/>
        </p:blipFill>
        <p:spPr bwMode="auto">
          <a:xfrm>
            <a:off x="7751024" y="1331739"/>
            <a:ext cx="3478721" cy="20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2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DDC55C-5FB7-4D01-B059-CB47C2D12428}"/>
              </a:ext>
            </a:extLst>
          </p:cNvPr>
          <p:cNvSpPr/>
          <p:nvPr/>
        </p:nvSpPr>
        <p:spPr>
          <a:xfrm>
            <a:off x="1076177" y="933603"/>
            <a:ext cx="10039646" cy="3017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Distributed Tracing 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2D576D-F816-426D-8E98-05F58B8012B7}"/>
              </a:ext>
            </a:extLst>
          </p:cNvPr>
          <p:cNvSpPr txBox="1"/>
          <p:nvPr/>
        </p:nvSpPr>
        <p:spPr>
          <a:xfrm>
            <a:off x="1234041" y="1143108"/>
            <a:ext cx="98273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published a paper titled "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Dapper, a Large-Scale Distributed Systems Tracing Infrastructure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 April 2010, introducing the concept of distributed tracing: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transaction supported by the collaboration of distributed microservices, encompassing various service requests serving that transaction;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workflow within a transaction, containing timestamps, logs, and label information. Spans have parent-child relationships or follow-up relationships between them;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Context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supporting distributed tracing, allowing the passage of information between services.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46B60E-5FAF-4DD6-9BF5-FC83ECB8105A}"/>
              </a:ext>
            </a:extLst>
          </p:cNvPr>
          <p:cNvSpPr txBox="1"/>
          <p:nvPr/>
        </p:nvSpPr>
        <p:spPr>
          <a:xfrm>
            <a:off x="7464573" y="4705324"/>
            <a:ext cx="3867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tracing is a technique for monitoring and tracking interactions between components in Microservices.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5DDC55C-5FB7-4D01-B059-CB47C2D12428}"/>
              </a:ext>
            </a:extLst>
          </p:cNvPr>
          <p:cNvSpPr/>
          <p:nvPr/>
        </p:nvSpPr>
        <p:spPr>
          <a:xfrm>
            <a:off x="7426234" y="4610875"/>
            <a:ext cx="3714549" cy="1112227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84123B-9E18-40B4-BEA2-A58266BF1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" y="4192992"/>
            <a:ext cx="6606957" cy="22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8F6A64-BCDB-4892-8513-FF6BC8D0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3" y="536468"/>
            <a:ext cx="6342858" cy="32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DA32DC-C61B-48BA-A1F3-63AA4FB19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6" b="56667"/>
          <a:stretch/>
        </p:blipFill>
        <p:spPr bwMode="auto">
          <a:xfrm>
            <a:off x="3761182" y="3879732"/>
            <a:ext cx="2739903" cy="140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020323-8AC1-4740-AE2E-1C576703AA6A}"/>
              </a:ext>
            </a:extLst>
          </p:cNvPr>
          <p:cNvSpPr/>
          <p:nvPr/>
        </p:nvSpPr>
        <p:spPr>
          <a:xfrm>
            <a:off x="7374488" y="741682"/>
            <a:ext cx="3103538" cy="28995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A31D92-AC38-444D-9889-B1DBB37A3039}"/>
              </a:ext>
            </a:extLst>
          </p:cNvPr>
          <p:cNvSpPr txBox="1"/>
          <p:nvPr/>
        </p:nvSpPr>
        <p:spPr>
          <a:xfrm>
            <a:off x="7463360" y="741682"/>
            <a:ext cx="31035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with origins in the Linux kernel that can run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in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 context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the operating system kernel. It is used to safely and efficiently extend the capabilities of the kernel without requiring to change kernel source code or load kernel modules.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AA4BCD-D668-4975-8A8C-67AB5C4BE4FD}"/>
              </a:ext>
            </a:extLst>
          </p:cNvPr>
          <p:cNvSpPr txBox="1"/>
          <p:nvPr/>
        </p:nvSpPr>
        <p:spPr>
          <a:xfrm>
            <a:off x="10478026" y="2162828"/>
            <a:ext cx="202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C41A469-E841-458D-B27D-16BA7C3D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45" y="4050779"/>
            <a:ext cx="4430188" cy="2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EB9D0D5-2AF8-431A-8C44-3089FC33B32E}"/>
              </a:ext>
            </a:extLst>
          </p:cNvPr>
          <p:cNvSpPr txBox="1"/>
          <p:nvPr/>
        </p:nvSpPr>
        <p:spPr>
          <a:xfrm>
            <a:off x="572061" y="4050779"/>
            <a:ext cx="3424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are event-driven and are run when the kernel or an application passes a certain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point.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473457-D39C-4FCC-8816-AEE373BF6036}"/>
              </a:ext>
            </a:extLst>
          </p:cNvPr>
          <p:cNvSpPr txBox="1"/>
          <p:nvPr/>
        </p:nvSpPr>
        <p:spPr>
          <a:xfrm>
            <a:off x="1120646" y="5396982"/>
            <a:ext cx="6253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predefined hook does not exist for a particular need, it is possible to create a kernel probe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kprobe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user probe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uprobe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attach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almost anywhere in kernel or user applications.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5DDC55C-5FB7-4D01-B059-CB47C2D12428}"/>
              </a:ext>
            </a:extLst>
          </p:cNvPr>
          <p:cNvSpPr/>
          <p:nvPr/>
        </p:nvSpPr>
        <p:spPr>
          <a:xfrm>
            <a:off x="467360" y="3877072"/>
            <a:ext cx="6397171" cy="1483386"/>
          </a:xfrm>
          <a:prstGeom prst="roundRect">
            <a:avLst>
              <a:gd name="adj" fmla="val 29876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8B58895-C0B5-4213-A627-26B70B3349A5}"/>
              </a:ext>
            </a:extLst>
          </p:cNvPr>
          <p:cNvSpPr/>
          <p:nvPr/>
        </p:nvSpPr>
        <p:spPr>
          <a:xfrm>
            <a:off x="467360" y="3876342"/>
            <a:ext cx="11248116" cy="270464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A45B1F4-DC23-4789-924C-355CEA5DE387}"/>
              </a:ext>
            </a:extLst>
          </p:cNvPr>
          <p:cNvSpPr/>
          <p:nvPr/>
        </p:nvSpPr>
        <p:spPr>
          <a:xfrm>
            <a:off x="420371" y="2182369"/>
            <a:ext cx="3103538" cy="22799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Contributions  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3D1D63-5536-4854-927C-28CB01F2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07" y="1404027"/>
            <a:ext cx="8068069" cy="39901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BAEB58-142A-4044-81F0-6C8F189B63DF}"/>
              </a:ext>
            </a:extLst>
          </p:cNvPr>
          <p:cNvSpPr txBox="1"/>
          <p:nvPr/>
        </p:nvSpPr>
        <p:spPr>
          <a:xfrm>
            <a:off x="484120" y="2304479"/>
            <a:ext cx="2976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introduces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distributed tracing framework intended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for microservices. DeepFlow facilitates both out-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-box tracing and rapid performance problem location.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697E436-A2CF-45FE-B8C1-76B8E56FCEA3}"/>
              </a:ext>
            </a:extLst>
          </p:cNvPr>
          <p:cNvSpPr/>
          <p:nvPr/>
        </p:nvSpPr>
        <p:spPr>
          <a:xfrm>
            <a:off x="3401989" y="800269"/>
            <a:ext cx="7057989" cy="77084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12DB48-A7D9-4D5D-A0F4-D583F92D8C03}"/>
              </a:ext>
            </a:extLst>
          </p:cNvPr>
          <p:cNvSpPr txBox="1"/>
          <p:nvPr/>
        </p:nvSpPr>
        <p:spPr>
          <a:xfrm>
            <a:off x="3654228" y="852029"/>
            <a:ext cx="7071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design aspects of DeepFlow: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network-centric tracing plane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context propagation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tagbased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173EC1-96CE-4F58-B7D8-F8F87B690C70}"/>
              </a:ext>
            </a:extLst>
          </p:cNvPr>
          <p:cNvSpPr txBox="1"/>
          <p:nvPr/>
        </p:nvSpPr>
        <p:spPr>
          <a:xfrm>
            <a:off x="1675759" y="5556182"/>
            <a:ext cx="8395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 has already identified over 71 critical performance anomalies for more than 26 companies and has been utilized by hundreds of individual developers.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76D1771-12CD-4A2E-B593-489C9BAC0BDF}"/>
              </a:ext>
            </a:extLst>
          </p:cNvPr>
          <p:cNvSpPr/>
          <p:nvPr/>
        </p:nvSpPr>
        <p:spPr>
          <a:xfrm>
            <a:off x="1502390" y="5493924"/>
            <a:ext cx="8395106" cy="76777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4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5DDC55C-5FB7-4D01-B059-CB47C2D12428}"/>
              </a:ext>
            </a:extLst>
          </p:cNvPr>
          <p:cNvSpPr/>
          <p:nvPr/>
        </p:nvSpPr>
        <p:spPr>
          <a:xfrm>
            <a:off x="374651" y="1121064"/>
            <a:ext cx="8614273" cy="4652516"/>
          </a:xfrm>
          <a:prstGeom prst="roundRect">
            <a:avLst>
              <a:gd name="adj" fmla="val 1304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216311" y="283715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471307" y="406826"/>
            <a:ext cx="423768" cy="653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Network-Centric Tracing Plane  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E05A6F-DAA7-472E-BD30-4DEF77DDE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42" y="1666915"/>
            <a:ext cx="2068249" cy="37917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9750C4F-FFA9-4A54-BA92-4595E2712BED}"/>
              </a:ext>
            </a:extLst>
          </p:cNvPr>
          <p:cNvSpPr txBox="1"/>
          <p:nvPr/>
        </p:nvSpPr>
        <p:spPr>
          <a:xfrm>
            <a:off x="465211" y="1256364"/>
            <a:ext cx="85237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1: A narrow-waist instrumentation model with two sets of functions: ingress-egress and enter-exit: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 selects ten system call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binary interfaces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(ABIs) as the basic instrumentation points,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classifies them as ingress or egress.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 stores information about each ingress or egress call as it enters or exits the kernel: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information: including process ID, thread ID, coroutine ID, program name;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information: including the DeepFlow assigned global unique socket ID, five-tuple, the TCP sequence;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Tracing information: including data capture timestamp, ingress/egress direction;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information: the total length of read/write data, payload to be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transferredto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DeepFlow agent. </a:t>
            </a:r>
          </a:p>
        </p:txBody>
      </p:sp>
    </p:spTree>
    <p:extLst>
      <p:ext uri="{BB962C8B-B14F-4D97-AF65-F5344CB8AC3E}">
        <p14:creationId xmlns:p14="http://schemas.microsoft.com/office/powerpoint/2010/main" val="17268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216311" y="283715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471307" y="406826"/>
            <a:ext cx="423768" cy="653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Network-Centric Tracing Plane  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209A10-67B0-401B-8545-E09E113C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59" y="1009440"/>
            <a:ext cx="5502117" cy="4839119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34144B4-07A4-479C-A4F9-2B42A55293AA}"/>
              </a:ext>
            </a:extLst>
          </p:cNvPr>
          <p:cNvSpPr/>
          <p:nvPr/>
        </p:nvSpPr>
        <p:spPr>
          <a:xfrm>
            <a:off x="292608" y="1449761"/>
            <a:ext cx="5920751" cy="4304863"/>
          </a:xfrm>
          <a:prstGeom prst="roundRect">
            <a:avLst>
              <a:gd name="adj" fmla="val 814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1254C4-B74E-4270-91CC-FECEADE4BA27}"/>
              </a:ext>
            </a:extLst>
          </p:cNvPr>
          <p:cNvSpPr txBox="1"/>
          <p:nvPr/>
        </p:nvSpPr>
        <p:spPr>
          <a:xfrm>
            <a:off x="234599" y="1566341"/>
            <a:ext cx="60874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2: In-kernel hook-based Non-Intrusive instrumentation: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accordance with the pre-defined instrumentation model, DeepFlow automatically registers hooks to collect trace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privileges permit DeepFlow to access information (e.g., message content, TCP sequence, socket flags, etc.) at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network layers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components.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can directly monitor any on-the-fly programs, DeepFlow can be deployed in zero code at any  time, and users no longer need to restart active online microservices.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5000C31-DFD9-4D6E-8609-8A43A88C13C5}"/>
              </a:ext>
            </a:extLst>
          </p:cNvPr>
          <p:cNvSpPr/>
          <p:nvPr/>
        </p:nvSpPr>
        <p:spPr>
          <a:xfrm>
            <a:off x="5362303" y="1011647"/>
            <a:ext cx="6608169" cy="2062101"/>
          </a:xfrm>
          <a:prstGeom prst="roundRect">
            <a:avLst>
              <a:gd name="adj" fmla="val 1304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Implicit Context Propagation  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36FE68-8DD7-4D16-A2BF-FFA24768B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5" y="713691"/>
            <a:ext cx="4501793" cy="560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540692-40DD-460F-92D7-B22CA6768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96" y="3104526"/>
            <a:ext cx="5069283" cy="332523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6BB8FB3-D9F7-431A-9F59-7ED31BE6ED37}"/>
              </a:ext>
            </a:extLst>
          </p:cNvPr>
          <p:cNvSpPr txBox="1"/>
          <p:nvPr/>
        </p:nvSpPr>
        <p:spPr>
          <a:xfrm>
            <a:off x="5439313" y="1011648"/>
            <a:ext cx="6531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3: Implicit context propagation with hierarchical aggregation: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 combines independent, fragmented, and primitive measurements into request-oriented traces containing precise causal correlations through the following two phases: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spans from the instrumentation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traces from spans using implicit causal relationships.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2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000C31-DFD9-4D6E-8609-8A43A88C13C5}"/>
              </a:ext>
            </a:extLst>
          </p:cNvPr>
          <p:cNvSpPr/>
          <p:nvPr/>
        </p:nvSpPr>
        <p:spPr>
          <a:xfrm>
            <a:off x="830115" y="1613383"/>
            <a:ext cx="5801858" cy="2134650"/>
          </a:xfrm>
          <a:prstGeom prst="roundRect">
            <a:avLst>
              <a:gd name="adj" fmla="val 1304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6531159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Tag-Based Correlation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A65243-0986-486D-A599-1B86793C7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78" y="1001185"/>
            <a:ext cx="4192908" cy="34299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667C91-0995-4AC2-B3EA-F48837DE85AE}"/>
              </a:ext>
            </a:extLst>
          </p:cNvPr>
          <p:cNvSpPr txBox="1"/>
          <p:nvPr/>
        </p:nvSpPr>
        <p:spPr>
          <a:xfrm>
            <a:off x="830115" y="1751929"/>
            <a:ext cx="5801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cross-component correlation in zero code, DeepFlow injects uniform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spans.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DeepFlow enable the injection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resource tags, self-defined labels,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resource tags.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use these tags to immediately determine the locations of the problems.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id="{521254C4-B74E-4270-91CC-FECEADE4BA27}"/>
              </a:ext>
            </a:extLst>
          </p:cNvPr>
          <p:cNvSpPr txBox="1"/>
          <p:nvPr/>
        </p:nvSpPr>
        <p:spPr>
          <a:xfrm>
            <a:off x="1419407" y="4646615"/>
            <a:ext cx="9507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4: Smart-encoding based on phased tag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partitioning the tag injection phases, DeepFlow reduces the calculation, transmission, and storage overhead.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979281A-1926-4A1F-8E8A-A31547983F4C}"/>
              </a:ext>
            </a:extLst>
          </p:cNvPr>
          <p:cNvSpPr/>
          <p:nvPr/>
        </p:nvSpPr>
        <p:spPr>
          <a:xfrm>
            <a:off x="1265101" y="4691550"/>
            <a:ext cx="9446441" cy="1330427"/>
          </a:xfrm>
          <a:prstGeom prst="roundRect">
            <a:avLst>
              <a:gd name="adj" fmla="val 1304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5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891</Words>
  <Application>Microsoft Office PowerPoint</Application>
  <PresentationFormat>宽屏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 罗</dc:creator>
  <cp:lastModifiedBy>林丰 罗</cp:lastModifiedBy>
  <cp:revision>61</cp:revision>
  <dcterms:created xsi:type="dcterms:W3CDTF">2023-09-18T07:48:24Z</dcterms:created>
  <dcterms:modified xsi:type="dcterms:W3CDTF">2024-04-23T16:19:32Z</dcterms:modified>
</cp:coreProperties>
</file>