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7"/>
  </p:notesMasterIdLst>
  <p:sldIdLst>
    <p:sldId id="3228" r:id="rId3"/>
    <p:sldId id="3241" r:id="rId4"/>
    <p:sldId id="3247" r:id="rId5"/>
    <p:sldId id="3248" r:id="rId6"/>
    <p:sldId id="3229" r:id="rId7"/>
    <p:sldId id="3230" r:id="rId8"/>
    <p:sldId id="3249" r:id="rId9"/>
    <p:sldId id="3243" r:id="rId10"/>
    <p:sldId id="3237" r:id="rId11"/>
    <p:sldId id="3234" r:id="rId12"/>
    <p:sldId id="3244" r:id="rId13"/>
    <p:sldId id="3250" r:id="rId14"/>
    <p:sldId id="3236" r:id="rId15"/>
    <p:sldId id="3240" r:id="rId16"/>
  </p:sldIdLst>
  <p:sldSz cx="12852400" cy="7561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4AF"/>
    <a:srgbClr val="F7818F"/>
    <a:srgbClr val="42A8EE"/>
    <a:srgbClr val="F4823A"/>
    <a:srgbClr val="1A78C3"/>
    <a:srgbClr val="0763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9" autoAdjust="0"/>
    <p:restoredTop sz="81432" autoAdjust="0"/>
  </p:normalViewPr>
  <p:slideViewPr>
    <p:cSldViewPr snapToGrid="0">
      <p:cViewPr>
        <p:scale>
          <a:sx n="100" d="100"/>
          <a:sy n="100" d="100"/>
        </p:scale>
        <p:origin x="4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19.1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26,'0'-1,"0"0,1 0,-1 0,1 0,-1 0,1 0,-1 0,1 0,0 0,0 1,-1-1,1 0,0 0,0 1,0-1,0 0,0 1,0-1,0 1,0-1,0 1,0 0,0-1,0 1,1 0,-1 0,2 0,36-5,-35 5,299-3,-155 5,228-2,-365 1,-1 0,0 1,1 0,-1 0,0 1,0 0,16 8,3 1,-2-3,0-1,31 6,-41-12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0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0,'4'6,"0"0,0-1,-1 1,0 0,0 1,0-1,3 14,1-2,-1 3,0-1,-1 1,4 36,-2 65,-7 0,0-115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4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78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7.17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18 10</inkml:trace>
  <inkml:trace contextRef="#ctx0" brushRef="#br0" timeOffset="1">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8.57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9.17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374 1,'-1'0,"0"1,0-1,-1 1,1-1,0 1,0-1,0 1,0 0,0 0,0 0,0-1,0 1,0 0,0 0,0 0,1 1,-1-1,0 0,1 0,-1 0,1 0,-1 1,0 1,-10 36,9-31,-25 155,15-78,-53 230,43-237,-3-2,-37 75,38-101,-2-1,-40 56,56-92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9.86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9,'0'0,"0"-1,1 1,-1-1,1 1,-1-1,0 1,1-1,-1 1,1 0,-1-1,1 1,-1 0,1-1,-1 1,1 0,-1 0,1-1,0 1,-1 0,1 0,-1 0,1 0,0 0,-1 0,1 0,0 0,22-1,-20 1,19 1,0 2,0 0,0 2,0 0,-1 2,38 15,28 9,208 48,-224-61,94 23,198 55,65 27,-225-60,-191-60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44.60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0,'1'1,"-1"1,1-1,-1 0,0 0,1 0,0-1,-1 1,1 0,0 0,-1 0,1 0,0 0,0-1,0 1,0 0,-1-1,1 1,0-1,0 1,0-1,0 1,3-1,26 10,-26-9,54 12,117 10,64-14,-93-5,-98-2,-16-2,0 2,0 1,42 9,-15 1,62 4,-7-1,4-3,-30-5,50 15,20 0,-78-14,-54-7,-19-2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45.2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1,'4'0,"-1"0,1 1,-1 0,1 0,0 0,-1 0,0 0,1 0,-1 1,0 0,1 0,-1 0,4 3,4 5,-1 0,11 13,-2-3,6 10,-1 0,30 52,-44-63,-1-1,0 1,10 38,-5-15,-5-26,-4-10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2.83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1,'1'19,"1"-1,0 1,2-1,0 1,11 31,45 87,-36-85,-23-51,9 22,16 26,-22-44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0.5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1,'0'1,"1"0,-1 0,0 0,1 0,-1 1,1-1,-1 0,1 0,-1 0,1 0,0 0,0 0,-1-1,1 1,0 0,0 0,0 0,0-1,2 2,22 11,-18-9,-3-2,1 2,0-1,-1 0,1 1,-1 0,0 0,6 8,-7-8,0 0,1 0,0 0,-1 0,1-1,0 0,1 0,-1 0,10 5,21 4,1-1,0-2,53 7,27 3,-96-15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3.3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1,'1'3,"0"0,0 1,0-1,0 0,1 0,2 6,3 4,5 28,-1-1,-2 1,-3 1,3 50,2 12,-5-58,1 72,-7-110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3.8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1,'2'2,"0"-1,0 1,0 0,0 0,-1 0,1 1,0-1,-1 0,0 1,1-1,-1 1,1 4,1-2,2 6,-1-1,0 2,0-1,-1 0,0 1,-1-1,-1 1,0-1,0 18,-1-22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5.98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1,'0'2,"1"-1,-1 1,1 0,0 0,-1 0,1-1,0 1,0 0,0-1,0 1,0-1,1 1,-1-1,3 2,23 20,-21-18,30 20,41 23,20 13,-4 12,43 29,519 360,-168-110,-486-352,618 433,-508-356,59 46,30 16,-62-48,-83-44,-41-33,1-1,20 13,5 3,-28-21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01.17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03.70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28 0,'-1'1,"0"-1,0 0,0 0,1 1,-1-1,0 0,0 1,1-1,-1 1,0-1,0 1,1-1,-1 1,1 0,-1-1,0 1,1 0,-1 0,1-1,0 1,-1 0,1 0,0 0,-1-1,1 1,0 0,0 1,-6 26,6-26,-5 84,6 92,1-66,-3-49,0-13,7 66,-4-100,0-1,2 1,0-1,0 0,1 0,1-1,1 1,12 19,67 124,-72-133,2 0,0-1,2 0,20 21,-11-14,-13-11,-1 1,0 0,-2 1,0 0,-2 1,8 28,13 28,-14-40,-8-17,1-1,17 30,-18-39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28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73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1.19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0,'2'21,"0"0,1 1,1-2,1 1,1 0,12 26,-3-7,-11-22,0 0,0 0,-2 0,0 1,-2 34,1 15,10-10,-1 2,-9 116,-2-94,1-62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6.80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1,'24'0,"0"0,1 2,-1 0,47 12,340 100,-155-36,32 9,438 116,-670-185,18 6,93 43,-132-52,0-1,0-1,1-2,57 9,-50-9,-24-6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12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0,'4'0,"5"0,10 0,4 0,8 4,1 5,-4 6,-2 7,-3 5,-1 1,1-4,-5-6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45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82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0 188,'0'0</inkml:trace>
  <inkml:trace contextRef="#ctx0" brushRef="#br0" timeOffset="1">376 0,'4'0,"5"0,6 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1.23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1,'0'1,"1"-1,-1 1,0 0,1 0,-1 0,0-1,1 1,-1 0,1-1,-1 1,1 0,-1-1,1 1,0 0,-1-1,1 1,0-1,-1 1,1-1,0 0,0 1,-1-1,1 0,0 1,0-1,0 0,1 0,26 5,-26-5,242 4,-140-6,3218 2,-3302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5.52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0,'3'2,"0"-1,-1 0,1 1,0-1,0-1,0 1,0 0,0-1,0 1,0-1,0 0,3 0,8 1,64 7,82-2,-36-3,15 14,-91-9,58 2,234-4,-64-3,-171-4,-97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216BC-D2C2-44FE-9499-0F6DB5DBB0D8}" type="datetimeFigureOut">
              <a:rPr lang="zh-CN" altLang="en-US" smtClean="0"/>
              <a:t>2023/11/21</a:t>
            </a:fld>
            <a:endParaRPr lang="zh-CN" altLang="en-US"/>
          </a:p>
        </p:txBody>
      </p:sp>
      <p:sp>
        <p:nvSpPr>
          <p:cNvPr id="4" name="幻灯片图像占位符 3"/>
          <p:cNvSpPr>
            <a:spLocks noGrp="1" noRot="1" noChangeAspect="1"/>
          </p:cNvSpPr>
          <p:nvPr>
            <p:ph type="sldImg" idx="2"/>
          </p:nvPr>
        </p:nvSpPr>
        <p:spPr>
          <a:xfrm>
            <a:off x="806450" y="1143000"/>
            <a:ext cx="52451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46A74-A4CD-490F-838E-D85A02144748}" type="slidenum">
              <a:rPr lang="zh-CN" altLang="en-US" smtClean="0"/>
              <a:t>‹#›</a:t>
            </a:fld>
            <a:endParaRPr lang="zh-CN" altLang="en-US"/>
          </a:p>
        </p:txBody>
      </p:sp>
    </p:spTree>
    <p:extLst>
      <p:ext uri="{BB962C8B-B14F-4D97-AF65-F5344CB8AC3E}">
        <p14:creationId xmlns:p14="http://schemas.microsoft.com/office/powerpoint/2010/main" val="2114891264"/>
      </p:ext>
    </p:extLst>
  </p:cSld>
  <p:clrMap bg1="lt1" tx1="dk1" bg2="lt2" tx2="dk2" accent1="accent1" accent2="accent2" accent3="accent3" accent4="accent4" accent5="accent5" accent6="accent6" hlink="hlink" folHlink="folHlink"/>
  <p:notesStyle>
    <a:lvl1pPr marL="0" algn="l" defTabSz="979711" rtl="0" eaLnBrk="1" latinLnBrk="0" hangingPunct="1">
      <a:defRPr sz="1285" kern="1200">
        <a:solidFill>
          <a:schemeClr val="tx1"/>
        </a:solidFill>
        <a:latin typeface="+mn-lt"/>
        <a:ea typeface="+mn-ea"/>
        <a:cs typeface="+mn-cs"/>
      </a:defRPr>
    </a:lvl1pPr>
    <a:lvl2pPr marL="489854" algn="l" defTabSz="979711" rtl="0" eaLnBrk="1" latinLnBrk="0" hangingPunct="1">
      <a:defRPr sz="1285" kern="1200">
        <a:solidFill>
          <a:schemeClr val="tx1"/>
        </a:solidFill>
        <a:latin typeface="+mn-lt"/>
        <a:ea typeface="+mn-ea"/>
        <a:cs typeface="+mn-cs"/>
      </a:defRPr>
    </a:lvl2pPr>
    <a:lvl3pPr marL="979711" algn="l" defTabSz="979711" rtl="0" eaLnBrk="1" latinLnBrk="0" hangingPunct="1">
      <a:defRPr sz="1285" kern="1200">
        <a:solidFill>
          <a:schemeClr val="tx1"/>
        </a:solidFill>
        <a:latin typeface="+mn-lt"/>
        <a:ea typeface="+mn-ea"/>
        <a:cs typeface="+mn-cs"/>
      </a:defRPr>
    </a:lvl3pPr>
    <a:lvl4pPr marL="1469564" algn="l" defTabSz="979711" rtl="0" eaLnBrk="1" latinLnBrk="0" hangingPunct="1">
      <a:defRPr sz="1285" kern="1200">
        <a:solidFill>
          <a:schemeClr val="tx1"/>
        </a:solidFill>
        <a:latin typeface="+mn-lt"/>
        <a:ea typeface="+mn-ea"/>
        <a:cs typeface="+mn-cs"/>
      </a:defRPr>
    </a:lvl4pPr>
    <a:lvl5pPr marL="1959419" algn="l" defTabSz="979711" rtl="0" eaLnBrk="1" latinLnBrk="0" hangingPunct="1">
      <a:defRPr sz="1285" kern="1200">
        <a:solidFill>
          <a:schemeClr val="tx1"/>
        </a:solidFill>
        <a:latin typeface="+mn-lt"/>
        <a:ea typeface="+mn-ea"/>
        <a:cs typeface="+mn-cs"/>
      </a:defRPr>
    </a:lvl5pPr>
    <a:lvl6pPr marL="2449273" algn="l" defTabSz="979711" rtl="0" eaLnBrk="1" latinLnBrk="0" hangingPunct="1">
      <a:defRPr sz="1285" kern="1200">
        <a:solidFill>
          <a:schemeClr val="tx1"/>
        </a:solidFill>
        <a:latin typeface="+mn-lt"/>
        <a:ea typeface="+mn-ea"/>
        <a:cs typeface="+mn-cs"/>
      </a:defRPr>
    </a:lvl6pPr>
    <a:lvl7pPr marL="2939128" algn="l" defTabSz="979711" rtl="0" eaLnBrk="1" latinLnBrk="0" hangingPunct="1">
      <a:defRPr sz="1285" kern="1200">
        <a:solidFill>
          <a:schemeClr val="tx1"/>
        </a:solidFill>
        <a:latin typeface="+mn-lt"/>
        <a:ea typeface="+mn-ea"/>
        <a:cs typeface="+mn-cs"/>
      </a:defRPr>
    </a:lvl7pPr>
    <a:lvl8pPr marL="3428983" algn="l" defTabSz="979711" rtl="0" eaLnBrk="1" latinLnBrk="0" hangingPunct="1">
      <a:defRPr sz="1285" kern="1200">
        <a:solidFill>
          <a:schemeClr val="tx1"/>
        </a:solidFill>
        <a:latin typeface="+mn-lt"/>
        <a:ea typeface="+mn-ea"/>
        <a:cs typeface="+mn-cs"/>
      </a:defRPr>
    </a:lvl8pPr>
    <a:lvl9pPr marL="3918838" algn="l" defTabSz="979711" rtl="0" eaLnBrk="1" latinLnBrk="0" hangingPunct="1">
      <a:defRPr sz="12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a:t>
            </a:fld>
            <a:endParaRPr lang="zh-CN" altLang="en-US"/>
          </a:p>
        </p:txBody>
      </p:sp>
    </p:spTree>
    <p:extLst>
      <p:ext uri="{BB962C8B-B14F-4D97-AF65-F5344CB8AC3E}">
        <p14:creationId xmlns:p14="http://schemas.microsoft.com/office/powerpoint/2010/main" val="2158257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11</a:t>
            </a:fld>
            <a:endParaRPr lang="zh-CN" altLang="en-US"/>
          </a:p>
        </p:txBody>
      </p:sp>
    </p:spTree>
    <p:extLst>
      <p:ext uri="{BB962C8B-B14F-4D97-AF65-F5344CB8AC3E}">
        <p14:creationId xmlns:p14="http://schemas.microsoft.com/office/powerpoint/2010/main" val="3145831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12</a:t>
            </a:fld>
            <a:endParaRPr lang="zh-CN" altLang="en-US"/>
          </a:p>
        </p:txBody>
      </p:sp>
    </p:spTree>
    <p:extLst>
      <p:ext uri="{BB962C8B-B14F-4D97-AF65-F5344CB8AC3E}">
        <p14:creationId xmlns:p14="http://schemas.microsoft.com/office/powerpoint/2010/main" val="3048796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13</a:t>
            </a:fld>
            <a:endParaRPr lang="zh-CN" altLang="en-US"/>
          </a:p>
        </p:txBody>
      </p:sp>
    </p:spTree>
    <p:extLst>
      <p:ext uri="{BB962C8B-B14F-4D97-AF65-F5344CB8AC3E}">
        <p14:creationId xmlns:p14="http://schemas.microsoft.com/office/powerpoint/2010/main" val="389103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06450" y="1143000"/>
            <a:ext cx="52451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DC8B68-C652-4973-A4E3-11F72510750E}" type="slidenum">
              <a:rPr lang="zh-CN" altLang="en-US" smtClean="0"/>
              <a:t>3</a:t>
            </a:fld>
            <a:endParaRPr lang="zh-CN" altLang="en-US"/>
          </a:p>
        </p:txBody>
      </p:sp>
    </p:spTree>
    <p:extLst>
      <p:ext uri="{BB962C8B-B14F-4D97-AF65-F5344CB8AC3E}">
        <p14:creationId xmlns:p14="http://schemas.microsoft.com/office/powerpoint/2010/main" val="2752033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06450" y="1143000"/>
            <a:ext cx="52451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DC8B68-C652-4973-A4E3-11F72510750E}" type="slidenum">
              <a:rPr lang="zh-CN" altLang="en-US" smtClean="0"/>
              <a:t>4</a:t>
            </a:fld>
            <a:endParaRPr lang="zh-CN" altLang="en-US"/>
          </a:p>
        </p:txBody>
      </p:sp>
    </p:spTree>
    <p:extLst>
      <p:ext uri="{BB962C8B-B14F-4D97-AF65-F5344CB8AC3E}">
        <p14:creationId xmlns:p14="http://schemas.microsoft.com/office/powerpoint/2010/main" val="1283853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5</a:t>
            </a:fld>
            <a:endParaRPr lang="zh-CN" altLang="en-US"/>
          </a:p>
        </p:txBody>
      </p:sp>
    </p:spTree>
    <p:extLst>
      <p:ext uri="{BB962C8B-B14F-4D97-AF65-F5344CB8AC3E}">
        <p14:creationId xmlns:p14="http://schemas.microsoft.com/office/powerpoint/2010/main" val="2418934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6</a:t>
            </a:fld>
            <a:endParaRPr lang="zh-CN" altLang="en-US"/>
          </a:p>
        </p:txBody>
      </p:sp>
    </p:spTree>
    <p:extLst>
      <p:ext uri="{BB962C8B-B14F-4D97-AF65-F5344CB8AC3E}">
        <p14:creationId xmlns:p14="http://schemas.microsoft.com/office/powerpoint/2010/main" val="206102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7</a:t>
            </a:fld>
            <a:endParaRPr lang="zh-CN" altLang="en-US"/>
          </a:p>
        </p:txBody>
      </p:sp>
    </p:spTree>
    <p:extLst>
      <p:ext uri="{BB962C8B-B14F-4D97-AF65-F5344CB8AC3E}">
        <p14:creationId xmlns:p14="http://schemas.microsoft.com/office/powerpoint/2010/main" val="3149772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8</a:t>
            </a:fld>
            <a:endParaRPr lang="zh-CN" altLang="en-US"/>
          </a:p>
        </p:txBody>
      </p:sp>
    </p:spTree>
    <p:extLst>
      <p:ext uri="{BB962C8B-B14F-4D97-AF65-F5344CB8AC3E}">
        <p14:creationId xmlns:p14="http://schemas.microsoft.com/office/powerpoint/2010/main" val="3683627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9</a:t>
            </a:fld>
            <a:endParaRPr lang="zh-CN" altLang="en-US"/>
          </a:p>
        </p:txBody>
      </p:sp>
    </p:spTree>
    <p:extLst>
      <p:ext uri="{BB962C8B-B14F-4D97-AF65-F5344CB8AC3E}">
        <p14:creationId xmlns:p14="http://schemas.microsoft.com/office/powerpoint/2010/main" val="2134456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10</a:t>
            </a:fld>
            <a:endParaRPr lang="zh-CN" altLang="en-US"/>
          </a:p>
        </p:txBody>
      </p:sp>
    </p:spTree>
    <p:extLst>
      <p:ext uri="{BB962C8B-B14F-4D97-AF65-F5344CB8AC3E}">
        <p14:creationId xmlns:p14="http://schemas.microsoft.com/office/powerpoint/2010/main" val="374236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6550" y="1237457"/>
            <a:ext cx="9639300" cy="2632440"/>
          </a:xfrm>
        </p:spPr>
        <p:txBody>
          <a:bodyPr anchor="b"/>
          <a:lstStyle>
            <a:lvl1pPr algn="ctr">
              <a:defRPr sz="6325"/>
            </a:lvl1pPr>
          </a:lstStyle>
          <a:p>
            <a:r>
              <a:rPr lang="zh-CN" altLang="en-US"/>
              <a:t>单击此处编辑母版标题样式</a:t>
            </a:r>
            <a:endParaRPr lang="en-US" dirty="0"/>
          </a:p>
        </p:txBody>
      </p:sp>
      <p:sp>
        <p:nvSpPr>
          <p:cNvPr id="3" name="Subtitle 2"/>
          <p:cNvSpPr>
            <a:spLocks noGrp="1"/>
          </p:cNvSpPr>
          <p:nvPr>
            <p:ph type="subTitle" idx="1"/>
          </p:nvPr>
        </p:nvSpPr>
        <p:spPr>
          <a:xfrm>
            <a:off x="1606550" y="3971414"/>
            <a:ext cx="9639300" cy="1825554"/>
          </a:xfrm>
        </p:spPr>
        <p:txBody>
          <a:bodyPr/>
          <a:lstStyle>
            <a:lvl1pPr marL="0" indent="0" algn="ctr">
              <a:buNone/>
              <a:defRPr sz="2530"/>
            </a:lvl1pPr>
            <a:lvl2pPr marL="481980" indent="0" algn="ctr">
              <a:buNone/>
              <a:defRPr sz="2108"/>
            </a:lvl2pPr>
            <a:lvl3pPr marL="963960" indent="0" algn="ctr">
              <a:buNone/>
              <a:defRPr sz="1898"/>
            </a:lvl3pPr>
            <a:lvl4pPr marL="1445941" indent="0" algn="ctr">
              <a:buNone/>
              <a:defRPr sz="1687"/>
            </a:lvl4pPr>
            <a:lvl5pPr marL="1927921" indent="0" algn="ctr">
              <a:buNone/>
              <a:defRPr sz="1687"/>
            </a:lvl5pPr>
            <a:lvl6pPr marL="2409901" indent="0" algn="ctr">
              <a:buNone/>
              <a:defRPr sz="1687"/>
            </a:lvl6pPr>
            <a:lvl7pPr marL="2891881" indent="0" algn="ctr">
              <a:buNone/>
              <a:defRPr sz="1687"/>
            </a:lvl7pPr>
            <a:lvl8pPr marL="3373862" indent="0" algn="ctr">
              <a:buNone/>
              <a:defRPr sz="1687"/>
            </a:lvl8pPr>
            <a:lvl9pPr marL="3855842"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51105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425922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7499" y="402567"/>
            <a:ext cx="2771299" cy="64078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83603" y="402567"/>
            <a:ext cx="8153241" cy="640782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82729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6552" y="1237458"/>
            <a:ext cx="9639300" cy="2632440"/>
          </a:xfrm>
        </p:spPr>
        <p:txBody>
          <a:bodyPr anchor="b"/>
          <a:lstStyle>
            <a:lvl1pPr algn="ctr">
              <a:defRPr sz="632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606552" y="3971415"/>
            <a:ext cx="9639300" cy="1825555"/>
          </a:xfrm>
        </p:spPr>
        <p:txBody>
          <a:bodyPr/>
          <a:lstStyle>
            <a:lvl1pPr marL="0" indent="0" algn="ctr">
              <a:buNone/>
              <a:defRPr sz="2530"/>
            </a:lvl1pPr>
            <a:lvl2pPr marL="481980" indent="0" algn="ctr">
              <a:buNone/>
              <a:defRPr sz="2108"/>
            </a:lvl2pPr>
            <a:lvl3pPr marL="963291" indent="0" algn="ctr">
              <a:buNone/>
              <a:defRPr sz="1898"/>
            </a:lvl3pPr>
            <a:lvl4pPr marL="1445271" indent="0" algn="ctr">
              <a:buNone/>
              <a:defRPr sz="1687"/>
            </a:lvl4pPr>
            <a:lvl5pPr marL="1926582" indent="0" algn="ctr">
              <a:buNone/>
              <a:defRPr sz="1687"/>
            </a:lvl5pPr>
            <a:lvl6pPr marL="2408562" indent="0" algn="ctr">
              <a:buNone/>
              <a:defRPr sz="1687"/>
            </a:lvl6pPr>
            <a:lvl7pPr marL="2890543" indent="0" algn="ctr">
              <a:buNone/>
              <a:defRPr sz="1687"/>
            </a:lvl7pPr>
            <a:lvl8pPr marL="3371853" indent="0" algn="ctr">
              <a:buNone/>
              <a:defRPr sz="1687"/>
            </a:lvl8pPr>
            <a:lvl9pPr marL="3853834" indent="0" algn="ctr">
              <a:buNone/>
              <a:defRPr sz="1687"/>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386079248"/>
      </p:ext>
    </p:extLst>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4240191382"/>
      </p:ext>
    </p:extLst>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6910" y="1885069"/>
            <a:ext cx="11085195" cy="3145275"/>
          </a:xfrm>
        </p:spPr>
        <p:txBody>
          <a:bodyPr anchor="b"/>
          <a:lstStyle>
            <a:lvl1pPr>
              <a:defRPr sz="632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76910" y="5060097"/>
            <a:ext cx="11085195" cy="1654026"/>
          </a:xfrm>
        </p:spPr>
        <p:txBody>
          <a:bodyPr/>
          <a:lstStyle>
            <a:lvl1pPr marL="0" indent="0">
              <a:buNone/>
              <a:defRPr sz="2530">
                <a:solidFill>
                  <a:schemeClr val="tx1">
                    <a:tint val="75000"/>
                  </a:schemeClr>
                </a:solidFill>
              </a:defRPr>
            </a:lvl1pPr>
            <a:lvl2pPr marL="481980" indent="0">
              <a:buNone/>
              <a:defRPr sz="2108">
                <a:solidFill>
                  <a:schemeClr val="tx1">
                    <a:tint val="75000"/>
                  </a:schemeClr>
                </a:solidFill>
              </a:defRPr>
            </a:lvl2pPr>
            <a:lvl3pPr marL="963291" indent="0">
              <a:buNone/>
              <a:defRPr sz="1898">
                <a:solidFill>
                  <a:schemeClr val="tx1">
                    <a:tint val="75000"/>
                  </a:schemeClr>
                </a:solidFill>
              </a:defRPr>
            </a:lvl3pPr>
            <a:lvl4pPr marL="1445271" indent="0">
              <a:buNone/>
              <a:defRPr sz="1687">
                <a:solidFill>
                  <a:schemeClr val="tx1">
                    <a:tint val="75000"/>
                  </a:schemeClr>
                </a:solidFill>
              </a:defRPr>
            </a:lvl4pPr>
            <a:lvl5pPr marL="1926582" indent="0">
              <a:buNone/>
              <a:defRPr sz="1687">
                <a:solidFill>
                  <a:schemeClr val="tx1">
                    <a:tint val="75000"/>
                  </a:schemeClr>
                </a:solidFill>
              </a:defRPr>
            </a:lvl5pPr>
            <a:lvl6pPr marL="2408562" indent="0">
              <a:buNone/>
              <a:defRPr sz="1687">
                <a:solidFill>
                  <a:schemeClr val="tx1">
                    <a:tint val="75000"/>
                  </a:schemeClr>
                </a:solidFill>
              </a:defRPr>
            </a:lvl6pPr>
            <a:lvl7pPr marL="2890543" indent="0">
              <a:buNone/>
              <a:defRPr sz="1687">
                <a:solidFill>
                  <a:schemeClr val="tx1">
                    <a:tint val="75000"/>
                  </a:schemeClr>
                </a:solidFill>
              </a:defRPr>
            </a:lvl7pPr>
            <a:lvl8pPr marL="3371853" indent="0">
              <a:buNone/>
              <a:defRPr sz="1687">
                <a:solidFill>
                  <a:schemeClr val="tx1">
                    <a:tint val="75000"/>
                  </a:schemeClr>
                </a:solidFill>
              </a:defRPr>
            </a:lvl8pPr>
            <a:lvl9pPr marL="3853834" indent="0">
              <a:buNone/>
              <a:defRPr sz="1687">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692267510"/>
      </p:ext>
    </p:extLst>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83604" y="2012839"/>
            <a:ext cx="5462270" cy="4797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06529" y="2012839"/>
            <a:ext cx="5462270" cy="4797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287508219"/>
      </p:ext>
    </p:extLst>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278" y="402568"/>
            <a:ext cx="11085195" cy="1461495"/>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85279" y="1853560"/>
            <a:ext cx="5437166" cy="908401"/>
          </a:xfrm>
        </p:spPr>
        <p:txBody>
          <a:bodyPr anchor="b"/>
          <a:lstStyle>
            <a:lvl1pPr marL="0" indent="0">
              <a:buNone/>
              <a:defRPr sz="2530" b="1"/>
            </a:lvl1pPr>
            <a:lvl2pPr marL="481980" indent="0">
              <a:buNone/>
              <a:defRPr sz="2108" b="1"/>
            </a:lvl2pPr>
            <a:lvl3pPr marL="963291" indent="0">
              <a:buNone/>
              <a:defRPr sz="1898" b="1"/>
            </a:lvl3pPr>
            <a:lvl4pPr marL="1445271" indent="0">
              <a:buNone/>
              <a:defRPr sz="1687" b="1"/>
            </a:lvl4pPr>
            <a:lvl5pPr marL="1926582" indent="0">
              <a:buNone/>
              <a:defRPr sz="1687" b="1"/>
            </a:lvl5pPr>
            <a:lvl6pPr marL="2408562" indent="0">
              <a:buNone/>
              <a:defRPr sz="1687" b="1"/>
            </a:lvl6pPr>
            <a:lvl7pPr marL="2890543" indent="0">
              <a:buNone/>
              <a:defRPr sz="1687" b="1"/>
            </a:lvl7pPr>
            <a:lvl8pPr marL="3371853" indent="0">
              <a:buNone/>
              <a:defRPr sz="1687" b="1"/>
            </a:lvl8pPr>
            <a:lvl9pPr marL="3853834" indent="0">
              <a:buNone/>
              <a:defRPr sz="1687" b="1"/>
            </a:lvl9pPr>
          </a:lstStyle>
          <a:p>
            <a:pPr lvl="0"/>
            <a:r>
              <a:rPr lang="zh-CN" altLang="en-US"/>
              <a:t>编辑母版文本样式</a:t>
            </a:r>
          </a:p>
        </p:txBody>
      </p:sp>
      <p:sp>
        <p:nvSpPr>
          <p:cNvPr id="4" name="Content Placeholder 3"/>
          <p:cNvSpPr>
            <a:spLocks noGrp="1"/>
          </p:cNvSpPr>
          <p:nvPr>
            <p:ph sz="half" idx="2" hasCustomPrompt="1"/>
          </p:nvPr>
        </p:nvSpPr>
        <p:spPr>
          <a:xfrm>
            <a:off x="885279" y="2761963"/>
            <a:ext cx="5437166" cy="40624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506529" y="1853560"/>
            <a:ext cx="5463945" cy="908401"/>
          </a:xfrm>
        </p:spPr>
        <p:txBody>
          <a:bodyPr anchor="b"/>
          <a:lstStyle>
            <a:lvl1pPr marL="0" indent="0">
              <a:buNone/>
              <a:defRPr sz="2530" b="1"/>
            </a:lvl1pPr>
            <a:lvl2pPr marL="481980" indent="0">
              <a:buNone/>
              <a:defRPr sz="2108" b="1"/>
            </a:lvl2pPr>
            <a:lvl3pPr marL="963291" indent="0">
              <a:buNone/>
              <a:defRPr sz="1898" b="1"/>
            </a:lvl3pPr>
            <a:lvl4pPr marL="1445271" indent="0">
              <a:buNone/>
              <a:defRPr sz="1687" b="1"/>
            </a:lvl4pPr>
            <a:lvl5pPr marL="1926582" indent="0">
              <a:buNone/>
              <a:defRPr sz="1687" b="1"/>
            </a:lvl5pPr>
            <a:lvl6pPr marL="2408562" indent="0">
              <a:buNone/>
              <a:defRPr sz="1687" b="1"/>
            </a:lvl6pPr>
            <a:lvl7pPr marL="2890543" indent="0">
              <a:buNone/>
              <a:defRPr sz="1687" b="1"/>
            </a:lvl7pPr>
            <a:lvl8pPr marL="3371853" indent="0">
              <a:buNone/>
              <a:defRPr sz="1687" b="1"/>
            </a:lvl8pPr>
            <a:lvl9pPr marL="3853834" indent="0">
              <a:buNone/>
              <a:defRPr sz="1687" b="1"/>
            </a:lvl9pPr>
          </a:lstStyle>
          <a:p>
            <a:pPr lvl="0"/>
            <a:r>
              <a:rPr lang="zh-CN" altLang="en-US"/>
              <a:t>编辑母版文本样式</a:t>
            </a:r>
          </a:p>
        </p:txBody>
      </p:sp>
      <p:sp>
        <p:nvSpPr>
          <p:cNvPr id="6" name="Content Placeholder 5"/>
          <p:cNvSpPr>
            <a:spLocks noGrp="1"/>
          </p:cNvSpPr>
          <p:nvPr>
            <p:ph sz="quarter" idx="4" hasCustomPrompt="1"/>
          </p:nvPr>
        </p:nvSpPr>
        <p:spPr>
          <a:xfrm>
            <a:off x="6506529" y="2761963"/>
            <a:ext cx="5463945" cy="40624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2023/11/21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16433700"/>
      </p:ext>
    </p:extLst>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2023/11/21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306948227"/>
      </p:ext>
    </p:extLst>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2023/11/21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273288187"/>
      </p:ext>
    </p:extLst>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6"/>
            <a:ext cx="4145234" cy="1764294"/>
          </a:xfrm>
        </p:spPr>
        <p:txBody>
          <a:bodyPr anchor="b"/>
          <a:lstStyle>
            <a:lvl1pPr>
              <a:defRPr sz="3373"/>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463947" y="1088685"/>
            <a:ext cx="6506526" cy="5373398"/>
          </a:xfrm>
        </p:spPr>
        <p:txBody>
          <a:bodyPr/>
          <a:lstStyle>
            <a:lvl1pPr>
              <a:defRPr sz="3373"/>
            </a:lvl1pPr>
            <a:lvl2pPr>
              <a:defRPr sz="2952"/>
            </a:lvl2pPr>
            <a:lvl3pPr>
              <a:defRPr sz="2530"/>
            </a:lvl3pPr>
            <a:lvl4pPr>
              <a:defRPr sz="2108"/>
            </a:lvl4pPr>
            <a:lvl5pPr>
              <a:defRPr sz="2108"/>
            </a:lvl5pPr>
            <a:lvl6pPr>
              <a:defRPr sz="2108"/>
            </a:lvl6pPr>
            <a:lvl7pPr>
              <a:defRPr sz="2108"/>
            </a:lvl7pPr>
            <a:lvl8pPr>
              <a:defRPr sz="2108"/>
            </a:lvl8pPr>
            <a:lvl9pPr>
              <a:defRPr sz="2108"/>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85277" y="2268380"/>
            <a:ext cx="4145234" cy="4202453"/>
          </a:xfrm>
        </p:spPr>
        <p:txBody>
          <a:bodyPr/>
          <a:lstStyle>
            <a:lvl1pPr marL="0" indent="0">
              <a:buNone/>
              <a:defRPr sz="1687"/>
            </a:lvl1pPr>
            <a:lvl2pPr marL="481980" indent="0">
              <a:buNone/>
              <a:defRPr sz="1476"/>
            </a:lvl2pPr>
            <a:lvl3pPr marL="963291" indent="0">
              <a:buNone/>
              <a:defRPr sz="1265"/>
            </a:lvl3pPr>
            <a:lvl4pPr marL="1445271" indent="0">
              <a:buNone/>
              <a:defRPr sz="1054"/>
            </a:lvl4pPr>
            <a:lvl5pPr marL="1926582" indent="0">
              <a:buNone/>
              <a:defRPr sz="1054"/>
            </a:lvl5pPr>
            <a:lvl6pPr marL="2408562" indent="0">
              <a:buNone/>
              <a:defRPr sz="1054"/>
            </a:lvl6pPr>
            <a:lvl7pPr marL="2890543" indent="0">
              <a:buNone/>
              <a:defRPr sz="1054"/>
            </a:lvl7pPr>
            <a:lvl8pPr marL="3371853" indent="0">
              <a:buNone/>
              <a:defRPr sz="1054"/>
            </a:lvl8pPr>
            <a:lvl9pPr marL="3853834" indent="0">
              <a:buNone/>
              <a:defRPr sz="1054"/>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827295660"/>
      </p:ext>
    </p:extLst>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649457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6"/>
            <a:ext cx="4145234" cy="1764294"/>
          </a:xfrm>
        </p:spPr>
        <p:txBody>
          <a:bodyPr anchor="b"/>
          <a:lstStyle>
            <a:lvl1pPr>
              <a:defRPr sz="337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3947" y="1088685"/>
            <a:ext cx="6506526" cy="5373398"/>
          </a:xfrm>
        </p:spPr>
        <p:txBody>
          <a:bodyPr anchor="t"/>
          <a:lstStyle>
            <a:lvl1pPr marL="0" indent="0">
              <a:buNone/>
              <a:defRPr sz="3373"/>
            </a:lvl1pPr>
            <a:lvl2pPr marL="481980" indent="0">
              <a:buNone/>
              <a:defRPr sz="2952"/>
            </a:lvl2pPr>
            <a:lvl3pPr marL="963291" indent="0">
              <a:buNone/>
              <a:defRPr sz="2530"/>
            </a:lvl3pPr>
            <a:lvl4pPr marL="1445271" indent="0">
              <a:buNone/>
              <a:defRPr sz="2108"/>
            </a:lvl4pPr>
            <a:lvl5pPr marL="1926582" indent="0">
              <a:buNone/>
              <a:defRPr sz="2108"/>
            </a:lvl5pPr>
            <a:lvl6pPr marL="2408562" indent="0">
              <a:buNone/>
              <a:defRPr sz="2108"/>
            </a:lvl6pPr>
            <a:lvl7pPr marL="2890543" indent="0">
              <a:buNone/>
              <a:defRPr sz="2108"/>
            </a:lvl7pPr>
            <a:lvl8pPr marL="3371853" indent="0">
              <a:buNone/>
              <a:defRPr sz="2108"/>
            </a:lvl8pPr>
            <a:lvl9pPr marL="3853834" indent="0">
              <a:buNone/>
              <a:defRPr sz="2108"/>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85277" y="2268380"/>
            <a:ext cx="4145234" cy="4202453"/>
          </a:xfrm>
        </p:spPr>
        <p:txBody>
          <a:bodyPr/>
          <a:lstStyle>
            <a:lvl1pPr marL="0" indent="0">
              <a:buNone/>
              <a:defRPr sz="1687"/>
            </a:lvl1pPr>
            <a:lvl2pPr marL="481980" indent="0">
              <a:buNone/>
              <a:defRPr sz="1476"/>
            </a:lvl2pPr>
            <a:lvl3pPr marL="963291" indent="0">
              <a:buNone/>
              <a:defRPr sz="1265"/>
            </a:lvl3pPr>
            <a:lvl4pPr marL="1445271" indent="0">
              <a:buNone/>
              <a:defRPr sz="1054"/>
            </a:lvl4pPr>
            <a:lvl5pPr marL="1926582" indent="0">
              <a:buNone/>
              <a:defRPr sz="1054"/>
            </a:lvl5pPr>
            <a:lvl6pPr marL="2408562" indent="0">
              <a:buNone/>
              <a:defRPr sz="1054"/>
            </a:lvl6pPr>
            <a:lvl7pPr marL="2890543" indent="0">
              <a:buNone/>
              <a:defRPr sz="1054"/>
            </a:lvl7pPr>
            <a:lvl8pPr marL="3371853" indent="0">
              <a:buNone/>
              <a:defRPr sz="1054"/>
            </a:lvl8pPr>
            <a:lvl9pPr marL="3853834" indent="0">
              <a:buNone/>
              <a:defRPr sz="1054"/>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9980218"/>
      </p:ext>
    </p:extLst>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702242873"/>
      </p:ext>
    </p:extLst>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7500" y="402570"/>
            <a:ext cx="2771299" cy="64078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83605" y="402570"/>
            <a:ext cx="8153242" cy="640782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022333407"/>
      </p:ext>
    </p:extLst>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852400" cy="7561263"/>
          </a:xfrm>
          <a:prstGeom prst="rect">
            <a:avLst/>
          </a:prstGeom>
        </p:spPr>
      </p:pic>
    </p:spTree>
    <p:extLst>
      <p:ext uri="{BB962C8B-B14F-4D97-AF65-F5344CB8AC3E}">
        <p14:creationId xmlns:p14="http://schemas.microsoft.com/office/powerpoint/2010/main" val="1350855868"/>
      </p:ext>
    </p:extLst>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6909" y="1885066"/>
            <a:ext cx="11085195" cy="3145275"/>
          </a:xfrm>
        </p:spPr>
        <p:txBody>
          <a:bodyPr anchor="b"/>
          <a:lstStyle>
            <a:lvl1pPr>
              <a:defRPr sz="6325"/>
            </a:lvl1pPr>
          </a:lstStyle>
          <a:p>
            <a:r>
              <a:rPr lang="zh-CN" altLang="en-US"/>
              <a:t>单击此处编辑母版标题样式</a:t>
            </a:r>
            <a:endParaRPr lang="en-US" dirty="0"/>
          </a:p>
        </p:txBody>
      </p:sp>
      <p:sp>
        <p:nvSpPr>
          <p:cNvPr id="3" name="Text Placeholder 2"/>
          <p:cNvSpPr>
            <a:spLocks noGrp="1"/>
          </p:cNvSpPr>
          <p:nvPr>
            <p:ph type="body" idx="1"/>
          </p:nvPr>
        </p:nvSpPr>
        <p:spPr>
          <a:xfrm>
            <a:off x="876909" y="5060096"/>
            <a:ext cx="11085195" cy="1654026"/>
          </a:xfrm>
        </p:spPr>
        <p:txBody>
          <a:bodyPr/>
          <a:lstStyle>
            <a:lvl1pPr marL="0" indent="0">
              <a:buNone/>
              <a:defRPr sz="2530">
                <a:solidFill>
                  <a:schemeClr val="tx1">
                    <a:tint val="75000"/>
                  </a:schemeClr>
                </a:solidFill>
              </a:defRPr>
            </a:lvl1pPr>
            <a:lvl2pPr marL="481980" indent="0">
              <a:buNone/>
              <a:defRPr sz="2108">
                <a:solidFill>
                  <a:schemeClr val="tx1">
                    <a:tint val="75000"/>
                  </a:schemeClr>
                </a:solidFill>
              </a:defRPr>
            </a:lvl2pPr>
            <a:lvl3pPr marL="963960" indent="0">
              <a:buNone/>
              <a:defRPr sz="1898">
                <a:solidFill>
                  <a:schemeClr val="tx1">
                    <a:tint val="75000"/>
                  </a:schemeClr>
                </a:solidFill>
              </a:defRPr>
            </a:lvl3pPr>
            <a:lvl4pPr marL="1445941" indent="0">
              <a:buNone/>
              <a:defRPr sz="1687">
                <a:solidFill>
                  <a:schemeClr val="tx1">
                    <a:tint val="75000"/>
                  </a:schemeClr>
                </a:solidFill>
              </a:defRPr>
            </a:lvl4pPr>
            <a:lvl5pPr marL="1927921" indent="0">
              <a:buNone/>
              <a:defRPr sz="1687">
                <a:solidFill>
                  <a:schemeClr val="tx1">
                    <a:tint val="75000"/>
                  </a:schemeClr>
                </a:solidFill>
              </a:defRPr>
            </a:lvl5pPr>
            <a:lvl6pPr marL="2409901" indent="0">
              <a:buNone/>
              <a:defRPr sz="1687">
                <a:solidFill>
                  <a:schemeClr val="tx1">
                    <a:tint val="75000"/>
                  </a:schemeClr>
                </a:solidFill>
              </a:defRPr>
            </a:lvl6pPr>
            <a:lvl7pPr marL="2891881" indent="0">
              <a:buNone/>
              <a:defRPr sz="1687">
                <a:solidFill>
                  <a:schemeClr val="tx1">
                    <a:tint val="75000"/>
                  </a:schemeClr>
                </a:solidFill>
              </a:defRPr>
            </a:lvl7pPr>
            <a:lvl8pPr marL="3373862" indent="0">
              <a:buNone/>
              <a:defRPr sz="1687">
                <a:solidFill>
                  <a:schemeClr val="tx1">
                    <a:tint val="75000"/>
                  </a:schemeClr>
                </a:solidFill>
              </a:defRPr>
            </a:lvl8pPr>
            <a:lvl9pPr marL="3855842" indent="0">
              <a:buNone/>
              <a:defRPr sz="168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AA112D-4D1F-4DA8-B95A-A3B7D2AC111D}" type="datetimeFigureOut">
              <a:rPr lang="zh-CN" altLang="en-US" smtClean="0"/>
              <a:t>2023/11/21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26524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83603" y="2012836"/>
            <a:ext cx="5462270" cy="47975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06528" y="2012836"/>
            <a:ext cx="5462270" cy="47975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0AA112D-4D1F-4DA8-B95A-A3B7D2AC111D}" type="datetimeFigureOut">
              <a:rPr lang="zh-CN" altLang="en-US" smtClean="0"/>
              <a:t>2023/11/21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28655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277" y="402568"/>
            <a:ext cx="11085195" cy="146149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5277" y="1853560"/>
            <a:ext cx="5437167" cy="908401"/>
          </a:xfrm>
        </p:spPr>
        <p:txBody>
          <a:bodyPr anchor="b"/>
          <a:lstStyle>
            <a:lvl1pPr marL="0" indent="0">
              <a:buNone/>
              <a:defRPr sz="2530" b="1"/>
            </a:lvl1pPr>
            <a:lvl2pPr marL="481980" indent="0">
              <a:buNone/>
              <a:defRPr sz="2108" b="1"/>
            </a:lvl2pPr>
            <a:lvl3pPr marL="963960" indent="0">
              <a:buNone/>
              <a:defRPr sz="1898" b="1"/>
            </a:lvl3pPr>
            <a:lvl4pPr marL="1445941" indent="0">
              <a:buNone/>
              <a:defRPr sz="1687" b="1"/>
            </a:lvl4pPr>
            <a:lvl5pPr marL="1927921" indent="0">
              <a:buNone/>
              <a:defRPr sz="1687" b="1"/>
            </a:lvl5pPr>
            <a:lvl6pPr marL="2409901" indent="0">
              <a:buNone/>
              <a:defRPr sz="1687" b="1"/>
            </a:lvl6pPr>
            <a:lvl7pPr marL="2891881" indent="0">
              <a:buNone/>
              <a:defRPr sz="1687" b="1"/>
            </a:lvl7pPr>
            <a:lvl8pPr marL="3373862" indent="0">
              <a:buNone/>
              <a:defRPr sz="1687" b="1"/>
            </a:lvl8pPr>
            <a:lvl9pPr marL="3855842" indent="0">
              <a:buNone/>
              <a:defRPr sz="1687" b="1"/>
            </a:lvl9pPr>
          </a:lstStyle>
          <a:p>
            <a:pPr lvl="0"/>
            <a:r>
              <a:rPr lang="zh-CN" altLang="en-US"/>
              <a:t>单击此处编辑母版文本样式</a:t>
            </a:r>
          </a:p>
        </p:txBody>
      </p:sp>
      <p:sp>
        <p:nvSpPr>
          <p:cNvPr id="4" name="Content Placeholder 3"/>
          <p:cNvSpPr>
            <a:spLocks noGrp="1"/>
          </p:cNvSpPr>
          <p:nvPr>
            <p:ph sz="half" idx="2"/>
          </p:nvPr>
        </p:nvSpPr>
        <p:spPr>
          <a:xfrm>
            <a:off x="885277" y="2761961"/>
            <a:ext cx="5437167" cy="40624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06528" y="1853560"/>
            <a:ext cx="5463944" cy="908401"/>
          </a:xfrm>
        </p:spPr>
        <p:txBody>
          <a:bodyPr anchor="b"/>
          <a:lstStyle>
            <a:lvl1pPr marL="0" indent="0">
              <a:buNone/>
              <a:defRPr sz="2530" b="1"/>
            </a:lvl1pPr>
            <a:lvl2pPr marL="481980" indent="0">
              <a:buNone/>
              <a:defRPr sz="2108" b="1"/>
            </a:lvl2pPr>
            <a:lvl3pPr marL="963960" indent="0">
              <a:buNone/>
              <a:defRPr sz="1898" b="1"/>
            </a:lvl3pPr>
            <a:lvl4pPr marL="1445941" indent="0">
              <a:buNone/>
              <a:defRPr sz="1687" b="1"/>
            </a:lvl4pPr>
            <a:lvl5pPr marL="1927921" indent="0">
              <a:buNone/>
              <a:defRPr sz="1687" b="1"/>
            </a:lvl5pPr>
            <a:lvl6pPr marL="2409901" indent="0">
              <a:buNone/>
              <a:defRPr sz="1687" b="1"/>
            </a:lvl6pPr>
            <a:lvl7pPr marL="2891881" indent="0">
              <a:buNone/>
              <a:defRPr sz="1687" b="1"/>
            </a:lvl7pPr>
            <a:lvl8pPr marL="3373862" indent="0">
              <a:buNone/>
              <a:defRPr sz="1687" b="1"/>
            </a:lvl8pPr>
            <a:lvl9pPr marL="3855842" indent="0">
              <a:buNone/>
              <a:defRPr sz="1687" b="1"/>
            </a:lvl9pPr>
          </a:lstStyle>
          <a:p>
            <a:pPr lvl="0"/>
            <a:r>
              <a:rPr lang="zh-CN" altLang="en-US"/>
              <a:t>单击此处编辑母版文本样式</a:t>
            </a:r>
          </a:p>
        </p:txBody>
      </p:sp>
      <p:sp>
        <p:nvSpPr>
          <p:cNvPr id="6" name="Content Placeholder 5"/>
          <p:cNvSpPr>
            <a:spLocks noGrp="1"/>
          </p:cNvSpPr>
          <p:nvPr>
            <p:ph sz="quarter" idx="4"/>
          </p:nvPr>
        </p:nvSpPr>
        <p:spPr>
          <a:xfrm>
            <a:off x="6506528" y="2761961"/>
            <a:ext cx="5463944" cy="40624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0AA112D-4D1F-4DA8-B95A-A3B7D2AC111D}" type="datetimeFigureOut">
              <a:rPr lang="zh-CN" altLang="en-US" smtClean="0"/>
              <a:t>2023/11/21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93262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0AA112D-4D1F-4DA8-B95A-A3B7D2AC111D}" type="datetimeFigureOut">
              <a:rPr lang="zh-CN" altLang="en-US" smtClean="0"/>
              <a:t>2023/11/21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35415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A112D-4D1F-4DA8-B95A-A3B7D2AC111D}" type="datetimeFigureOut">
              <a:rPr lang="zh-CN" altLang="en-US" smtClean="0"/>
              <a:t>2023/11/21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15729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4"/>
            <a:ext cx="4145233" cy="1764295"/>
          </a:xfrm>
        </p:spPr>
        <p:txBody>
          <a:bodyPr anchor="b"/>
          <a:lstStyle>
            <a:lvl1pPr>
              <a:defRPr sz="3373"/>
            </a:lvl1pPr>
          </a:lstStyle>
          <a:p>
            <a:r>
              <a:rPr lang="zh-CN" altLang="en-US"/>
              <a:t>单击此处编辑母版标题样式</a:t>
            </a:r>
            <a:endParaRPr lang="en-US" dirty="0"/>
          </a:p>
        </p:txBody>
      </p:sp>
      <p:sp>
        <p:nvSpPr>
          <p:cNvPr id="3" name="Content Placeholder 2"/>
          <p:cNvSpPr>
            <a:spLocks noGrp="1"/>
          </p:cNvSpPr>
          <p:nvPr>
            <p:ph idx="1"/>
          </p:nvPr>
        </p:nvSpPr>
        <p:spPr>
          <a:xfrm>
            <a:off x="5463944" y="1088682"/>
            <a:ext cx="6506528" cy="5373398"/>
          </a:xfrm>
        </p:spPr>
        <p:txBody>
          <a:bodyPr/>
          <a:lstStyle>
            <a:lvl1pPr>
              <a:defRPr sz="3373"/>
            </a:lvl1pPr>
            <a:lvl2pPr>
              <a:defRPr sz="2952"/>
            </a:lvl2pPr>
            <a:lvl3pPr>
              <a:defRPr sz="2530"/>
            </a:lvl3pPr>
            <a:lvl4pPr>
              <a:defRPr sz="2108"/>
            </a:lvl4pPr>
            <a:lvl5pPr>
              <a:defRPr sz="2108"/>
            </a:lvl5pPr>
            <a:lvl6pPr>
              <a:defRPr sz="2108"/>
            </a:lvl6pPr>
            <a:lvl7pPr>
              <a:defRPr sz="2108"/>
            </a:lvl7pPr>
            <a:lvl8pPr>
              <a:defRPr sz="2108"/>
            </a:lvl8pPr>
            <a:lvl9pPr>
              <a:defRPr sz="210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85277" y="2268379"/>
            <a:ext cx="4145233" cy="4202453"/>
          </a:xfrm>
        </p:spPr>
        <p:txBody>
          <a:bodyPr/>
          <a:lstStyle>
            <a:lvl1pPr marL="0" indent="0">
              <a:buNone/>
              <a:defRPr sz="1687"/>
            </a:lvl1pPr>
            <a:lvl2pPr marL="481980" indent="0">
              <a:buNone/>
              <a:defRPr sz="1476"/>
            </a:lvl2pPr>
            <a:lvl3pPr marL="963960" indent="0">
              <a:buNone/>
              <a:defRPr sz="1265"/>
            </a:lvl3pPr>
            <a:lvl4pPr marL="1445941" indent="0">
              <a:buNone/>
              <a:defRPr sz="1054"/>
            </a:lvl4pPr>
            <a:lvl5pPr marL="1927921" indent="0">
              <a:buNone/>
              <a:defRPr sz="1054"/>
            </a:lvl5pPr>
            <a:lvl6pPr marL="2409901" indent="0">
              <a:buNone/>
              <a:defRPr sz="1054"/>
            </a:lvl6pPr>
            <a:lvl7pPr marL="2891881" indent="0">
              <a:buNone/>
              <a:defRPr sz="1054"/>
            </a:lvl7pPr>
            <a:lvl8pPr marL="3373862" indent="0">
              <a:buNone/>
              <a:defRPr sz="1054"/>
            </a:lvl8pPr>
            <a:lvl9pPr marL="3855842" indent="0">
              <a:buNone/>
              <a:defRPr sz="10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2023/11/21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85075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4"/>
            <a:ext cx="4145233" cy="1764295"/>
          </a:xfrm>
        </p:spPr>
        <p:txBody>
          <a:bodyPr anchor="b"/>
          <a:lstStyle>
            <a:lvl1pPr>
              <a:defRPr sz="337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3944" y="1088682"/>
            <a:ext cx="6506528" cy="5373398"/>
          </a:xfrm>
        </p:spPr>
        <p:txBody>
          <a:bodyPr anchor="t"/>
          <a:lstStyle>
            <a:lvl1pPr marL="0" indent="0">
              <a:buNone/>
              <a:defRPr sz="3373"/>
            </a:lvl1pPr>
            <a:lvl2pPr marL="481980" indent="0">
              <a:buNone/>
              <a:defRPr sz="2952"/>
            </a:lvl2pPr>
            <a:lvl3pPr marL="963960" indent="0">
              <a:buNone/>
              <a:defRPr sz="2530"/>
            </a:lvl3pPr>
            <a:lvl4pPr marL="1445941" indent="0">
              <a:buNone/>
              <a:defRPr sz="2108"/>
            </a:lvl4pPr>
            <a:lvl5pPr marL="1927921" indent="0">
              <a:buNone/>
              <a:defRPr sz="2108"/>
            </a:lvl5pPr>
            <a:lvl6pPr marL="2409901" indent="0">
              <a:buNone/>
              <a:defRPr sz="2108"/>
            </a:lvl6pPr>
            <a:lvl7pPr marL="2891881" indent="0">
              <a:buNone/>
              <a:defRPr sz="2108"/>
            </a:lvl7pPr>
            <a:lvl8pPr marL="3373862" indent="0">
              <a:buNone/>
              <a:defRPr sz="2108"/>
            </a:lvl8pPr>
            <a:lvl9pPr marL="3855842" indent="0">
              <a:buNone/>
              <a:defRPr sz="2108"/>
            </a:lvl9pPr>
          </a:lstStyle>
          <a:p>
            <a:r>
              <a:rPr lang="zh-CN" altLang="en-US"/>
              <a:t>单击图标添加图片</a:t>
            </a:r>
            <a:endParaRPr lang="en-US" dirty="0"/>
          </a:p>
        </p:txBody>
      </p:sp>
      <p:sp>
        <p:nvSpPr>
          <p:cNvPr id="4" name="Text Placeholder 3"/>
          <p:cNvSpPr>
            <a:spLocks noGrp="1"/>
          </p:cNvSpPr>
          <p:nvPr>
            <p:ph type="body" sz="half" idx="2"/>
          </p:nvPr>
        </p:nvSpPr>
        <p:spPr>
          <a:xfrm>
            <a:off x="885277" y="2268379"/>
            <a:ext cx="4145233" cy="4202453"/>
          </a:xfrm>
        </p:spPr>
        <p:txBody>
          <a:bodyPr/>
          <a:lstStyle>
            <a:lvl1pPr marL="0" indent="0">
              <a:buNone/>
              <a:defRPr sz="1687"/>
            </a:lvl1pPr>
            <a:lvl2pPr marL="481980" indent="0">
              <a:buNone/>
              <a:defRPr sz="1476"/>
            </a:lvl2pPr>
            <a:lvl3pPr marL="963960" indent="0">
              <a:buNone/>
              <a:defRPr sz="1265"/>
            </a:lvl3pPr>
            <a:lvl4pPr marL="1445941" indent="0">
              <a:buNone/>
              <a:defRPr sz="1054"/>
            </a:lvl4pPr>
            <a:lvl5pPr marL="1927921" indent="0">
              <a:buNone/>
              <a:defRPr sz="1054"/>
            </a:lvl5pPr>
            <a:lvl6pPr marL="2409901" indent="0">
              <a:buNone/>
              <a:defRPr sz="1054"/>
            </a:lvl6pPr>
            <a:lvl7pPr marL="2891881" indent="0">
              <a:buNone/>
              <a:defRPr sz="1054"/>
            </a:lvl7pPr>
            <a:lvl8pPr marL="3373862" indent="0">
              <a:buNone/>
              <a:defRPr sz="1054"/>
            </a:lvl8pPr>
            <a:lvl9pPr marL="3855842" indent="0">
              <a:buNone/>
              <a:defRPr sz="10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2023/11/21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26745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3603" y="402568"/>
            <a:ext cx="11085195" cy="146149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3603" y="2012836"/>
            <a:ext cx="11085195" cy="479755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83603" y="7008171"/>
            <a:ext cx="2891790" cy="402567"/>
          </a:xfrm>
          <a:prstGeom prst="rect">
            <a:avLst/>
          </a:prstGeom>
        </p:spPr>
        <p:txBody>
          <a:bodyPr vert="horz" lIns="91440" tIns="45720" rIns="91440" bIns="45720" rtlCol="0" anchor="ctr"/>
          <a:lstStyle>
            <a:lvl1pPr algn="l">
              <a:defRPr sz="1265">
                <a:solidFill>
                  <a:schemeClr val="tx1">
                    <a:tint val="75000"/>
                  </a:schemeClr>
                </a:solidFill>
              </a:defRPr>
            </a:lvl1pPr>
          </a:lstStyle>
          <a:p>
            <a:fld id="{50AA112D-4D1F-4DA8-B95A-A3B7D2AC111D}" type="datetimeFigureOut">
              <a:rPr lang="zh-CN" altLang="en-US" smtClean="0"/>
              <a:t>2023/11/21</a:t>
            </a:fld>
            <a:endParaRPr lang="zh-CN" altLang="en-US"/>
          </a:p>
        </p:txBody>
      </p:sp>
      <p:sp>
        <p:nvSpPr>
          <p:cNvPr id="5" name="Footer Placeholder 4"/>
          <p:cNvSpPr>
            <a:spLocks noGrp="1"/>
          </p:cNvSpPr>
          <p:nvPr>
            <p:ph type="ftr" sz="quarter" idx="3"/>
          </p:nvPr>
        </p:nvSpPr>
        <p:spPr>
          <a:xfrm>
            <a:off x="4257358" y="7008171"/>
            <a:ext cx="4337685" cy="402567"/>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77008" y="7008171"/>
            <a:ext cx="2891790" cy="402567"/>
          </a:xfrm>
          <a:prstGeom prst="rect">
            <a:avLst/>
          </a:prstGeom>
        </p:spPr>
        <p:txBody>
          <a:bodyPr vert="horz" lIns="91440" tIns="45720" rIns="91440" bIns="45720" rtlCol="0" anchor="ctr"/>
          <a:lstStyle>
            <a:lvl1pPr algn="r">
              <a:defRPr sz="1265">
                <a:solidFill>
                  <a:schemeClr val="tx1">
                    <a:tint val="75000"/>
                  </a:schemeClr>
                </a:solidFill>
              </a:defRPr>
            </a:lvl1p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4224524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3960" rtl="0" eaLnBrk="1" latinLnBrk="0" hangingPunct="1">
        <a:lnSpc>
          <a:spcPct val="90000"/>
        </a:lnSpc>
        <a:spcBef>
          <a:spcPct val="0"/>
        </a:spcBef>
        <a:buNone/>
        <a:defRPr sz="4638" kern="1200">
          <a:solidFill>
            <a:schemeClr val="tx1"/>
          </a:solidFill>
          <a:latin typeface="+mj-lt"/>
          <a:ea typeface="+mj-ea"/>
          <a:cs typeface="+mj-cs"/>
        </a:defRPr>
      </a:lvl1pPr>
    </p:titleStyle>
    <p:bodyStyle>
      <a:lvl1pPr marL="240990" indent="-240990" algn="l" defTabSz="963960" rtl="0" eaLnBrk="1" latinLnBrk="0" hangingPunct="1">
        <a:lnSpc>
          <a:spcPct val="90000"/>
        </a:lnSpc>
        <a:spcBef>
          <a:spcPts val="1054"/>
        </a:spcBef>
        <a:buFont typeface="Arial" panose="020B0604020202020204" pitchFamily="34" charset="0"/>
        <a:buChar char="•"/>
        <a:defRPr sz="2952" kern="1200">
          <a:solidFill>
            <a:schemeClr val="tx1"/>
          </a:solidFill>
          <a:latin typeface="+mn-lt"/>
          <a:ea typeface="+mn-ea"/>
          <a:cs typeface="+mn-cs"/>
        </a:defRPr>
      </a:lvl1pPr>
      <a:lvl2pPr marL="722970" indent="-240990" algn="l" defTabSz="963960" rtl="0" eaLnBrk="1" latinLnBrk="0" hangingPunct="1">
        <a:lnSpc>
          <a:spcPct val="90000"/>
        </a:lnSpc>
        <a:spcBef>
          <a:spcPts val="527"/>
        </a:spcBef>
        <a:buFont typeface="Arial" panose="020B0604020202020204" pitchFamily="34" charset="0"/>
        <a:buChar char="•"/>
        <a:defRPr sz="2530" kern="1200">
          <a:solidFill>
            <a:schemeClr val="tx1"/>
          </a:solidFill>
          <a:latin typeface="+mn-lt"/>
          <a:ea typeface="+mn-ea"/>
          <a:cs typeface="+mn-cs"/>
        </a:defRPr>
      </a:lvl2pPr>
      <a:lvl3pPr marL="1204951" indent="-240990" algn="l" defTabSz="963960" rtl="0" eaLnBrk="1" latinLnBrk="0" hangingPunct="1">
        <a:lnSpc>
          <a:spcPct val="90000"/>
        </a:lnSpc>
        <a:spcBef>
          <a:spcPts val="527"/>
        </a:spcBef>
        <a:buFont typeface="Arial" panose="020B0604020202020204" pitchFamily="34" charset="0"/>
        <a:buChar char="•"/>
        <a:defRPr sz="2108" kern="1200">
          <a:solidFill>
            <a:schemeClr val="tx1"/>
          </a:solidFill>
          <a:latin typeface="+mn-lt"/>
          <a:ea typeface="+mn-ea"/>
          <a:cs typeface="+mn-cs"/>
        </a:defRPr>
      </a:lvl3pPr>
      <a:lvl4pPr marL="168693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891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089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287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485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683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3960" rtl="0" eaLnBrk="1" latinLnBrk="0" hangingPunct="1">
        <a:defRPr sz="1898" kern="1200">
          <a:solidFill>
            <a:schemeClr val="tx1"/>
          </a:solidFill>
          <a:latin typeface="+mn-lt"/>
          <a:ea typeface="+mn-ea"/>
          <a:cs typeface="+mn-cs"/>
        </a:defRPr>
      </a:lvl1pPr>
      <a:lvl2pPr marL="481980" algn="l" defTabSz="963960" rtl="0" eaLnBrk="1" latinLnBrk="0" hangingPunct="1">
        <a:defRPr sz="1898" kern="1200">
          <a:solidFill>
            <a:schemeClr val="tx1"/>
          </a:solidFill>
          <a:latin typeface="+mn-lt"/>
          <a:ea typeface="+mn-ea"/>
          <a:cs typeface="+mn-cs"/>
        </a:defRPr>
      </a:lvl2pPr>
      <a:lvl3pPr marL="963960" algn="l" defTabSz="963960" rtl="0" eaLnBrk="1" latinLnBrk="0" hangingPunct="1">
        <a:defRPr sz="1898" kern="1200">
          <a:solidFill>
            <a:schemeClr val="tx1"/>
          </a:solidFill>
          <a:latin typeface="+mn-lt"/>
          <a:ea typeface="+mn-ea"/>
          <a:cs typeface="+mn-cs"/>
        </a:defRPr>
      </a:lvl3pPr>
      <a:lvl4pPr marL="1445941" algn="l" defTabSz="963960" rtl="0" eaLnBrk="1" latinLnBrk="0" hangingPunct="1">
        <a:defRPr sz="1898" kern="1200">
          <a:solidFill>
            <a:schemeClr val="tx1"/>
          </a:solidFill>
          <a:latin typeface="+mn-lt"/>
          <a:ea typeface="+mn-ea"/>
          <a:cs typeface="+mn-cs"/>
        </a:defRPr>
      </a:lvl4pPr>
      <a:lvl5pPr marL="1927921" algn="l" defTabSz="963960" rtl="0" eaLnBrk="1" latinLnBrk="0" hangingPunct="1">
        <a:defRPr sz="1898" kern="1200">
          <a:solidFill>
            <a:schemeClr val="tx1"/>
          </a:solidFill>
          <a:latin typeface="+mn-lt"/>
          <a:ea typeface="+mn-ea"/>
          <a:cs typeface="+mn-cs"/>
        </a:defRPr>
      </a:lvl5pPr>
      <a:lvl6pPr marL="2409901" algn="l" defTabSz="963960" rtl="0" eaLnBrk="1" latinLnBrk="0" hangingPunct="1">
        <a:defRPr sz="1898" kern="1200">
          <a:solidFill>
            <a:schemeClr val="tx1"/>
          </a:solidFill>
          <a:latin typeface="+mn-lt"/>
          <a:ea typeface="+mn-ea"/>
          <a:cs typeface="+mn-cs"/>
        </a:defRPr>
      </a:lvl6pPr>
      <a:lvl7pPr marL="2891881" algn="l" defTabSz="963960" rtl="0" eaLnBrk="1" latinLnBrk="0" hangingPunct="1">
        <a:defRPr sz="1898" kern="1200">
          <a:solidFill>
            <a:schemeClr val="tx1"/>
          </a:solidFill>
          <a:latin typeface="+mn-lt"/>
          <a:ea typeface="+mn-ea"/>
          <a:cs typeface="+mn-cs"/>
        </a:defRPr>
      </a:lvl7pPr>
      <a:lvl8pPr marL="3373862" algn="l" defTabSz="963960" rtl="0" eaLnBrk="1" latinLnBrk="0" hangingPunct="1">
        <a:defRPr sz="1898" kern="1200">
          <a:solidFill>
            <a:schemeClr val="tx1"/>
          </a:solidFill>
          <a:latin typeface="+mn-lt"/>
          <a:ea typeface="+mn-ea"/>
          <a:cs typeface="+mn-cs"/>
        </a:defRPr>
      </a:lvl8pPr>
      <a:lvl9pPr marL="3855842" algn="l" defTabSz="963960" rtl="0" eaLnBrk="1" latinLnBrk="0" hangingPunct="1">
        <a:defRPr sz="189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3604" y="402568"/>
            <a:ext cx="11085195" cy="146149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3604" y="2012839"/>
            <a:ext cx="11085195" cy="479755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3604" y="7008172"/>
            <a:ext cx="2891790" cy="402567"/>
          </a:xfrm>
          <a:prstGeom prst="rect">
            <a:avLst/>
          </a:prstGeom>
        </p:spPr>
        <p:txBody>
          <a:bodyPr vert="horz" lIns="91440" tIns="45720" rIns="91440" bIns="45720" rtlCol="0" anchor="ctr"/>
          <a:lstStyle>
            <a:lvl1pPr algn="l">
              <a:defRPr sz="1265">
                <a:solidFill>
                  <a:schemeClr val="tx1">
                    <a:tint val="75000"/>
                  </a:schemeClr>
                </a:solidFill>
              </a:defRPr>
            </a:lvl1pPr>
          </a:lstStyle>
          <a:p>
            <a:fld id="{C5B72DE3-FE0A-428A-AB10-325226F2F564}" type="datetimeFigureOut">
              <a:rPr lang="zh-CN" altLang="en-US" smtClean="0"/>
              <a:t>2023/11/21</a:t>
            </a:fld>
            <a:endParaRPr lang="zh-CN" altLang="en-US"/>
          </a:p>
        </p:txBody>
      </p:sp>
      <p:sp>
        <p:nvSpPr>
          <p:cNvPr id="5" name="Footer Placeholder 4"/>
          <p:cNvSpPr>
            <a:spLocks noGrp="1"/>
          </p:cNvSpPr>
          <p:nvPr>
            <p:ph type="ftr" sz="quarter" idx="3"/>
          </p:nvPr>
        </p:nvSpPr>
        <p:spPr>
          <a:xfrm>
            <a:off x="4257359" y="7008172"/>
            <a:ext cx="4337685" cy="402567"/>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77009" y="7008172"/>
            <a:ext cx="2891790" cy="402567"/>
          </a:xfrm>
          <a:prstGeom prst="rect">
            <a:avLst/>
          </a:prstGeom>
        </p:spPr>
        <p:txBody>
          <a:bodyPr vert="horz" lIns="91440" tIns="45720" rIns="91440" bIns="45720" rtlCol="0" anchor="ctr"/>
          <a:lstStyle>
            <a:lvl1pPr algn="r">
              <a:defRPr sz="1265">
                <a:solidFill>
                  <a:schemeClr val="tx1">
                    <a:tint val="75000"/>
                  </a:schemeClr>
                </a:solidFill>
              </a:defRPr>
            </a:lvl1p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5397877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slow" advClick="0" advTm="1000">
    <p:randomBar dir="vert"/>
  </p:transition>
  <p:txStyles>
    <p:titleStyle>
      <a:lvl1pPr algn="l" defTabSz="963291" rtl="0" eaLnBrk="1" latinLnBrk="0" hangingPunct="1">
        <a:lnSpc>
          <a:spcPct val="90000"/>
        </a:lnSpc>
        <a:spcBef>
          <a:spcPct val="0"/>
        </a:spcBef>
        <a:buNone/>
        <a:defRPr sz="4633" kern="1200">
          <a:solidFill>
            <a:schemeClr val="tx1"/>
          </a:solidFill>
          <a:latin typeface="+mj-lt"/>
          <a:ea typeface="+mj-ea"/>
          <a:cs typeface="+mj-cs"/>
        </a:defRPr>
      </a:lvl1pPr>
    </p:titleStyle>
    <p:bodyStyle>
      <a:lvl1pPr marL="240990" indent="-240990" algn="l" defTabSz="963291" rtl="0" eaLnBrk="1" latinLnBrk="0" hangingPunct="1">
        <a:lnSpc>
          <a:spcPct val="90000"/>
        </a:lnSpc>
        <a:spcBef>
          <a:spcPts val="1054"/>
        </a:spcBef>
        <a:buFont typeface="Arial" panose="020B0604020202020204" pitchFamily="34" charset="0"/>
        <a:buChar char="•"/>
        <a:defRPr sz="2952" kern="1200">
          <a:solidFill>
            <a:schemeClr val="tx1"/>
          </a:solidFill>
          <a:latin typeface="+mn-lt"/>
          <a:ea typeface="+mn-ea"/>
          <a:cs typeface="+mn-cs"/>
        </a:defRPr>
      </a:lvl1pPr>
      <a:lvl2pPr marL="722301" indent="-240990" algn="l" defTabSz="963291" rtl="0" eaLnBrk="1" latinLnBrk="0" hangingPunct="1">
        <a:lnSpc>
          <a:spcPct val="90000"/>
        </a:lnSpc>
        <a:spcBef>
          <a:spcPts val="527"/>
        </a:spcBef>
        <a:buFont typeface="Arial" panose="020B0604020202020204" pitchFamily="34" charset="0"/>
        <a:buChar char="•"/>
        <a:defRPr sz="2530" kern="1200">
          <a:solidFill>
            <a:schemeClr val="tx1"/>
          </a:solidFill>
          <a:latin typeface="+mn-lt"/>
          <a:ea typeface="+mn-ea"/>
          <a:cs typeface="+mn-cs"/>
        </a:defRPr>
      </a:lvl2pPr>
      <a:lvl3pPr marL="1204281" indent="-240990" algn="l" defTabSz="963291" rtl="0" eaLnBrk="1" latinLnBrk="0" hangingPunct="1">
        <a:lnSpc>
          <a:spcPct val="90000"/>
        </a:lnSpc>
        <a:spcBef>
          <a:spcPts val="527"/>
        </a:spcBef>
        <a:buFont typeface="Arial" panose="020B0604020202020204" pitchFamily="34" charset="0"/>
        <a:buChar char="•"/>
        <a:defRPr sz="2108" kern="1200">
          <a:solidFill>
            <a:schemeClr val="tx1"/>
          </a:solidFill>
          <a:latin typeface="+mn-lt"/>
          <a:ea typeface="+mn-ea"/>
          <a:cs typeface="+mn-cs"/>
        </a:defRPr>
      </a:lvl3pPr>
      <a:lvl4pPr marL="1686261"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7572"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49552"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1533"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2844"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4824"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3291" rtl="0" eaLnBrk="1" latinLnBrk="0" hangingPunct="1">
        <a:defRPr sz="1898" kern="1200">
          <a:solidFill>
            <a:schemeClr val="tx1"/>
          </a:solidFill>
          <a:latin typeface="+mn-lt"/>
          <a:ea typeface="+mn-ea"/>
          <a:cs typeface="+mn-cs"/>
        </a:defRPr>
      </a:lvl1pPr>
      <a:lvl2pPr marL="481980" algn="l" defTabSz="963291" rtl="0" eaLnBrk="1" latinLnBrk="0" hangingPunct="1">
        <a:defRPr sz="1898" kern="1200">
          <a:solidFill>
            <a:schemeClr val="tx1"/>
          </a:solidFill>
          <a:latin typeface="+mn-lt"/>
          <a:ea typeface="+mn-ea"/>
          <a:cs typeface="+mn-cs"/>
        </a:defRPr>
      </a:lvl2pPr>
      <a:lvl3pPr marL="963291" algn="l" defTabSz="963291" rtl="0" eaLnBrk="1" latinLnBrk="0" hangingPunct="1">
        <a:defRPr sz="1898" kern="1200">
          <a:solidFill>
            <a:schemeClr val="tx1"/>
          </a:solidFill>
          <a:latin typeface="+mn-lt"/>
          <a:ea typeface="+mn-ea"/>
          <a:cs typeface="+mn-cs"/>
        </a:defRPr>
      </a:lvl3pPr>
      <a:lvl4pPr marL="1445271" algn="l" defTabSz="963291" rtl="0" eaLnBrk="1" latinLnBrk="0" hangingPunct="1">
        <a:defRPr sz="1898" kern="1200">
          <a:solidFill>
            <a:schemeClr val="tx1"/>
          </a:solidFill>
          <a:latin typeface="+mn-lt"/>
          <a:ea typeface="+mn-ea"/>
          <a:cs typeface="+mn-cs"/>
        </a:defRPr>
      </a:lvl4pPr>
      <a:lvl5pPr marL="1926582" algn="l" defTabSz="963291" rtl="0" eaLnBrk="1" latinLnBrk="0" hangingPunct="1">
        <a:defRPr sz="1898" kern="1200">
          <a:solidFill>
            <a:schemeClr val="tx1"/>
          </a:solidFill>
          <a:latin typeface="+mn-lt"/>
          <a:ea typeface="+mn-ea"/>
          <a:cs typeface="+mn-cs"/>
        </a:defRPr>
      </a:lvl5pPr>
      <a:lvl6pPr marL="2408562" algn="l" defTabSz="963291" rtl="0" eaLnBrk="1" latinLnBrk="0" hangingPunct="1">
        <a:defRPr sz="1898" kern="1200">
          <a:solidFill>
            <a:schemeClr val="tx1"/>
          </a:solidFill>
          <a:latin typeface="+mn-lt"/>
          <a:ea typeface="+mn-ea"/>
          <a:cs typeface="+mn-cs"/>
        </a:defRPr>
      </a:lvl6pPr>
      <a:lvl7pPr marL="2890543" algn="l" defTabSz="963291" rtl="0" eaLnBrk="1" latinLnBrk="0" hangingPunct="1">
        <a:defRPr sz="1898" kern="1200">
          <a:solidFill>
            <a:schemeClr val="tx1"/>
          </a:solidFill>
          <a:latin typeface="+mn-lt"/>
          <a:ea typeface="+mn-ea"/>
          <a:cs typeface="+mn-cs"/>
        </a:defRPr>
      </a:lvl7pPr>
      <a:lvl8pPr marL="3371853" algn="l" defTabSz="963291" rtl="0" eaLnBrk="1" latinLnBrk="0" hangingPunct="1">
        <a:defRPr sz="1898" kern="1200">
          <a:solidFill>
            <a:schemeClr val="tx1"/>
          </a:solidFill>
          <a:latin typeface="+mn-lt"/>
          <a:ea typeface="+mn-ea"/>
          <a:cs typeface="+mn-cs"/>
        </a:defRPr>
      </a:lvl8pPr>
      <a:lvl9pPr marL="3853834" algn="l" defTabSz="963291"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70.png"/><Relationship Id="rId26" Type="http://schemas.openxmlformats.org/officeDocument/2006/relationships/image" Target="../media/image73.png"/><Relationship Id="rId39" Type="http://schemas.openxmlformats.org/officeDocument/2006/relationships/image" Target="../media/image79.png"/><Relationship Id="rId21" Type="http://schemas.openxmlformats.org/officeDocument/2006/relationships/customXml" Target="../ink/ink10.xml"/><Relationship Id="rId34" Type="http://schemas.openxmlformats.org/officeDocument/2006/relationships/customXml" Target="../ink/ink18.xml"/><Relationship Id="rId42" Type="http://schemas.openxmlformats.org/officeDocument/2006/relationships/customXml" Target="../ink/ink22.xml"/><Relationship Id="rId47" Type="http://schemas.openxmlformats.org/officeDocument/2006/relationships/customXml" Target="../ink/ink25.xml"/><Relationship Id="rId50" Type="http://schemas.microsoft.com/office/2007/relationships/hdphoto" Target="../media/hdphoto2.wdp"/><Relationship Id="rId7" Type="http://schemas.openxmlformats.org/officeDocument/2006/relationships/customXml" Target="../ink/ink3.xml"/><Relationship Id="rId2" Type="http://schemas.openxmlformats.org/officeDocument/2006/relationships/notesSlide" Target="../notesSlides/notesSlide8.xml"/><Relationship Id="rId16" Type="http://schemas.openxmlformats.org/officeDocument/2006/relationships/image" Target="../media/image69.png"/><Relationship Id="rId29" Type="http://schemas.openxmlformats.org/officeDocument/2006/relationships/image" Target="../media/image74.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17.xml"/><Relationship Id="rId37" Type="http://schemas.openxmlformats.org/officeDocument/2006/relationships/image" Target="../media/image78.png"/><Relationship Id="rId40" Type="http://schemas.openxmlformats.org/officeDocument/2006/relationships/customXml" Target="../ink/ink21.xml"/><Relationship Id="rId45" Type="http://schemas.openxmlformats.org/officeDocument/2006/relationships/customXml" Target="../ink/ink24.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customXml" Target="../ink/ink15.xml"/><Relationship Id="rId36" Type="http://schemas.openxmlformats.org/officeDocument/2006/relationships/customXml" Target="../ink/ink19.xml"/><Relationship Id="rId49" Type="http://schemas.openxmlformats.org/officeDocument/2006/relationships/image" Target="../media/image4.png"/><Relationship Id="rId10" Type="http://schemas.openxmlformats.org/officeDocument/2006/relationships/image" Target="../media/image66.png"/><Relationship Id="rId19" Type="http://schemas.openxmlformats.org/officeDocument/2006/relationships/customXml" Target="../ink/ink9.xml"/><Relationship Id="rId31" Type="http://schemas.openxmlformats.org/officeDocument/2006/relationships/image" Target="../media/image75.png"/><Relationship Id="rId44" Type="http://schemas.openxmlformats.org/officeDocument/2006/relationships/customXml" Target="../ink/ink23.xml"/><Relationship Id="rId4" Type="http://schemas.openxmlformats.org/officeDocument/2006/relationships/image" Target="../media/image63.png"/><Relationship Id="rId9" Type="http://schemas.openxmlformats.org/officeDocument/2006/relationships/customXml" Target="../ink/ink4.xml"/><Relationship Id="rId14" Type="http://schemas.openxmlformats.org/officeDocument/2006/relationships/image" Target="../media/image68.png"/><Relationship Id="rId22" Type="http://schemas.openxmlformats.org/officeDocument/2006/relationships/image" Target="../media/image72.png"/><Relationship Id="rId27" Type="http://schemas.openxmlformats.org/officeDocument/2006/relationships/customXml" Target="../ink/ink14.xml"/><Relationship Id="rId30" Type="http://schemas.openxmlformats.org/officeDocument/2006/relationships/customXml" Target="../ink/ink16.xml"/><Relationship Id="rId35" Type="http://schemas.openxmlformats.org/officeDocument/2006/relationships/image" Target="../media/image77.png"/><Relationship Id="rId43" Type="http://schemas.openxmlformats.org/officeDocument/2006/relationships/image" Target="../media/image81.png"/><Relationship Id="rId48" Type="http://schemas.openxmlformats.org/officeDocument/2006/relationships/customXml" Target="../ink/ink26.xml"/><Relationship Id="rId8" Type="http://schemas.openxmlformats.org/officeDocument/2006/relationships/image" Target="../media/image65.png"/><Relationship Id="rId51" Type="http://schemas.openxmlformats.org/officeDocument/2006/relationships/image" Target="../media/image15.png"/><Relationship Id="rId3" Type="http://schemas.openxmlformats.org/officeDocument/2006/relationships/customXml" Target="../ink/ink1.xml"/><Relationship Id="rId12" Type="http://schemas.openxmlformats.org/officeDocument/2006/relationships/image" Target="../media/image67.png"/><Relationship Id="rId17" Type="http://schemas.openxmlformats.org/officeDocument/2006/relationships/customXml" Target="../ink/ink8.xml"/><Relationship Id="rId25" Type="http://schemas.openxmlformats.org/officeDocument/2006/relationships/customXml" Target="../ink/ink13.xml"/><Relationship Id="rId33" Type="http://schemas.openxmlformats.org/officeDocument/2006/relationships/image" Target="../media/image76.png"/><Relationship Id="rId38" Type="http://schemas.openxmlformats.org/officeDocument/2006/relationships/customXml" Target="../ink/ink20.xml"/><Relationship Id="rId46" Type="http://schemas.openxmlformats.org/officeDocument/2006/relationships/image" Target="../media/image82.png"/><Relationship Id="rId20" Type="http://schemas.openxmlformats.org/officeDocument/2006/relationships/image" Target="../media/image71.png"/><Relationship Id="rId41"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3028657-37E2-7850-C5EA-78881DE6F056}"/>
              </a:ext>
            </a:extLst>
          </p:cNvPr>
          <p:cNvGrpSpPr/>
          <p:nvPr/>
        </p:nvGrpSpPr>
        <p:grpSpPr>
          <a:xfrm>
            <a:off x="9164262" y="865501"/>
            <a:ext cx="7376275" cy="6712736"/>
            <a:chOff x="1334766" y="2289058"/>
            <a:chExt cx="3310733" cy="3060866"/>
          </a:xfrm>
          <a:noFill/>
        </p:grpSpPr>
        <p:sp>
          <p:nvSpPr>
            <p:cNvPr id="4" name="椭圆 3">
              <a:extLst>
                <a:ext uri="{FF2B5EF4-FFF2-40B4-BE49-F238E27FC236}">
                  <a16:creationId xmlns:a16="http://schemas.microsoft.com/office/drawing/2014/main" id="{923FE5E5-9A2C-7DB6-2AC9-208E86C911BE}"/>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a16="http://schemas.microsoft.com/office/drawing/2014/main" id="{290E3DCB-EDC8-81C0-D58B-F940DFAECC1A}"/>
                </a:ext>
              </a:extLst>
            </p:cNvPr>
            <p:cNvPicPr>
              <a:picLocks noChangeAspect="1"/>
            </p:cNvPicPr>
            <p:nvPr/>
          </p:nvPicPr>
          <p:blipFill>
            <a:blip r:embed="rId3">
              <a:alphaModFix amt="33000"/>
              <a:extLst>
                <a:ext uri="{BEBA8EAE-BF5A-486C-A8C5-ECC9F3942E4B}">
                  <a14:imgProps xmlns:a14="http://schemas.microsoft.com/office/drawing/2010/main">
                    <a14:imgLayer r:embed="rId4">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5" name="矩形 4"/>
          <p:cNvSpPr/>
          <p:nvPr/>
        </p:nvSpPr>
        <p:spPr>
          <a:xfrm>
            <a:off x="0" y="2400965"/>
            <a:ext cx="12851695" cy="1938156"/>
          </a:xfrm>
          <a:prstGeom prst="rect">
            <a:avLst/>
          </a:prstGeom>
          <a:solidFill>
            <a:schemeClr val="accent1">
              <a:lumMod val="75000"/>
            </a:schemeClr>
          </a:solid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dirty="0">
              <a:solidFill>
                <a:prstClr val="white"/>
              </a:solidFill>
              <a:latin typeface="Calibri" panose="020F0502020204030204"/>
              <a:ea typeface="等线" panose="02010600030101010101" pitchFamily="2" charset="-122"/>
            </a:endParaRPr>
          </a:p>
        </p:txBody>
      </p:sp>
      <p:grpSp>
        <p:nvGrpSpPr>
          <p:cNvPr id="3" name="组合 2">
            <a:extLst>
              <a:ext uri="{FF2B5EF4-FFF2-40B4-BE49-F238E27FC236}">
                <a16:creationId xmlns:a16="http://schemas.microsoft.com/office/drawing/2014/main" id="{4688A586-12F1-F25F-F2C9-ED14293CC423}"/>
              </a:ext>
            </a:extLst>
          </p:cNvPr>
          <p:cNvGrpSpPr/>
          <p:nvPr/>
        </p:nvGrpSpPr>
        <p:grpSpPr>
          <a:xfrm>
            <a:off x="683836" y="1839609"/>
            <a:ext cx="3310733" cy="3060866"/>
            <a:chOff x="1334766" y="2289058"/>
            <a:chExt cx="3310733" cy="3060866"/>
          </a:xfrm>
        </p:grpSpPr>
        <p:sp>
          <p:nvSpPr>
            <p:cNvPr id="12" name="椭圆 11"/>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5">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8" name="文本框 7"/>
          <p:cNvSpPr txBox="1"/>
          <p:nvPr/>
        </p:nvSpPr>
        <p:spPr>
          <a:xfrm>
            <a:off x="3722414" y="2424554"/>
            <a:ext cx="8476695" cy="1754326"/>
          </a:xfrm>
          <a:prstGeom prst="rect">
            <a:avLst/>
          </a:prstGeom>
          <a:noFill/>
        </p:spPr>
        <p:txBody>
          <a:bodyPr wrap="square" rtlCol="0">
            <a:spAutoFit/>
          </a:bodyPr>
          <a:lstStyle/>
          <a:p>
            <a:r>
              <a:rPr lang="en-US" altLang="zh-CN" sz="3600" b="1" dirty="0">
                <a:solidFill>
                  <a:schemeClr val="bg1"/>
                </a:solidFill>
              </a:rPr>
              <a:t>BROS: A Pre-trained Language Model Focusing on Text and Layout for Better Key Information Extraction from Documents</a:t>
            </a:r>
            <a:endParaRPr lang="zh-CN" altLang="en-US" sz="3600" b="1" dirty="0">
              <a:solidFill>
                <a:schemeClr val="bg1"/>
              </a:solidFill>
              <a:cs typeface="+mn-ea"/>
              <a:sym typeface="+mn-lt"/>
            </a:endParaRPr>
          </a:p>
        </p:txBody>
      </p:sp>
      <p:pic>
        <p:nvPicPr>
          <p:cNvPr id="10" name="图片 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7" name="文本占位符 13"/>
          <p:cNvSpPr txBox="1"/>
          <p:nvPr/>
        </p:nvSpPr>
        <p:spPr>
          <a:xfrm>
            <a:off x="4829336" y="6669508"/>
            <a:ext cx="3193020" cy="312319"/>
          </a:xfrm>
          <a:prstGeom prst="rect">
            <a:avLst/>
          </a:prstGeom>
        </p:spPr>
        <p:txBody>
          <a:bodyPr vert="horz" lIns="96393" tIns="48197" rIns="96393" bIns="48197"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63960">
              <a:spcBef>
                <a:spcPts val="1054"/>
              </a:spcBef>
              <a:defRPr/>
            </a:pPr>
            <a:r>
              <a:rPr lang="en-US" altLang="zh-CN" dirty="0">
                <a:solidFill>
                  <a:sysClr val="windowText" lastClr="000000"/>
                </a:solidFill>
                <a:latin typeface="Arial" panose="020B0604020202020204"/>
                <a:ea typeface="微软雅黑" panose="020B0503020204020204" pitchFamily="34" charset="-122"/>
              </a:rPr>
              <a:t> </a:t>
            </a:r>
            <a:r>
              <a:rPr lang="en-US" altLang="zh-CN" dirty="0">
                <a:solidFill>
                  <a:srgbClr val="000000"/>
                </a:solidFill>
                <a:effectLst/>
                <a:latin typeface="Times New Roman" panose="02020603050405020304" pitchFamily="18" charset="0"/>
              </a:rPr>
              <a:t>AAAI</a:t>
            </a:r>
            <a:r>
              <a:rPr lang="zh-CN" altLang="en-US" dirty="0"/>
              <a:t>（</a:t>
            </a:r>
            <a:r>
              <a:rPr lang="en-US" altLang="zh-CN" dirty="0"/>
              <a:t>2022</a:t>
            </a:r>
            <a:r>
              <a:rPr lang="zh-CN" altLang="en-US" dirty="0"/>
              <a:t>）</a:t>
            </a:r>
            <a:endParaRPr lang="zh-CN" altLang="en-US" dirty="0">
              <a:solidFill>
                <a:sysClr val="windowText" lastClr="000000"/>
              </a:solidFill>
              <a:latin typeface="Arial" panose="020B0604020202020204"/>
              <a:ea typeface="微软雅黑" panose="020B0503020204020204" pitchFamily="34" charset="-122"/>
            </a:endParaRPr>
          </a:p>
        </p:txBody>
      </p:sp>
      <p:sp>
        <p:nvSpPr>
          <p:cNvPr id="7" name="Rounded Rectangle 7">
            <a:extLst>
              <a:ext uri="{FF2B5EF4-FFF2-40B4-BE49-F238E27FC236}">
                <a16:creationId xmlns:a16="http://schemas.microsoft.com/office/drawing/2014/main" id="{5B63F905-DE79-36D3-DF6F-4CD87CF108D4}"/>
              </a:ext>
            </a:extLst>
          </p:cNvPr>
          <p:cNvSpPr/>
          <p:nvPr/>
        </p:nvSpPr>
        <p:spPr>
          <a:xfrm flipH="1">
            <a:off x="5151858" y="6157292"/>
            <a:ext cx="2547977" cy="397378"/>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kern="100" dirty="0">
                <a:latin typeface="等线" panose="02010600030101010101" pitchFamily="2" charset="-122"/>
                <a:cs typeface="Times New Roman" panose="02020603050405020304" pitchFamily="18" charset="0"/>
              </a:rPr>
              <a:t>汇报人：吴宗錝</a:t>
            </a:r>
          </a:p>
        </p:txBody>
      </p:sp>
      <p:pic>
        <p:nvPicPr>
          <p:cNvPr id="14" name="图片 13">
            <a:extLst>
              <a:ext uri="{FF2B5EF4-FFF2-40B4-BE49-F238E27FC236}">
                <a16:creationId xmlns:a16="http://schemas.microsoft.com/office/drawing/2014/main" id="{E2FF386D-2DB6-211C-EC5D-4105297146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4348" y="4686650"/>
            <a:ext cx="9326277" cy="1124107"/>
          </a:xfrm>
          <a:prstGeom prst="rect">
            <a:avLst/>
          </a:prstGeom>
        </p:spPr>
      </p:pic>
    </p:spTree>
  </p:cSld>
  <p:clrMapOvr>
    <a:masterClrMapping/>
  </p:clrMapOvr>
  <p:transition spd="slow" advClick="0" advTm="1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2"/>
            </a:xfrm>
            <a:prstGeom prst="rect">
              <a:avLst/>
            </a:prstGeom>
            <a:noFill/>
          </p:spPr>
          <p:txBody>
            <a:bodyPr wrap="square" rtlCol="0">
              <a:spAutoFit/>
            </a:bodyPr>
            <a:lstStyle/>
            <a:p>
              <a:r>
                <a:rPr lang="en-US" altLang="zh-CN" sz="3600" b="0" i="0" dirty="0">
                  <a:solidFill>
                    <a:srgbClr val="333333"/>
                  </a:solidFill>
                  <a:effectLst/>
                  <a:latin typeface="Times New Roman" panose="02020603050405020304" pitchFamily="18" charset="0"/>
                  <a:cs typeface="Times New Roman" panose="02020603050405020304" pitchFamily="18" charset="0"/>
                </a:rPr>
                <a:t>Experiment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04</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7" name="图片 16">
            <a:extLst>
              <a:ext uri="{FF2B5EF4-FFF2-40B4-BE49-F238E27FC236}">
                <a16:creationId xmlns:a16="http://schemas.microsoft.com/office/drawing/2014/main" id="{CED71325-8A97-D0BB-9D88-BD9C0CCD383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3" name="图片 2">
            <a:extLst>
              <a:ext uri="{FF2B5EF4-FFF2-40B4-BE49-F238E27FC236}">
                <a16:creationId xmlns:a16="http://schemas.microsoft.com/office/drawing/2014/main" id="{32AF6397-1E87-CB21-4959-C7673D0933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5604" y="1341952"/>
            <a:ext cx="8287907" cy="4001058"/>
          </a:xfrm>
          <a:prstGeom prst="rect">
            <a:avLst/>
          </a:prstGeom>
        </p:spPr>
      </p:pic>
    </p:spTree>
    <p:extLst>
      <p:ext uri="{BB962C8B-B14F-4D97-AF65-F5344CB8AC3E}">
        <p14:creationId xmlns:p14="http://schemas.microsoft.com/office/powerpoint/2010/main" val="123162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2"/>
            </a:xfrm>
            <a:prstGeom prst="rect">
              <a:avLst/>
            </a:prstGeom>
            <a:noFill/>
          </p:spPr>
          <p:txBody>
            <a:bodyPr wrap="square" rtlCol="0">
              <a:spAutoFit/>
            </a:bodyPr>
            <a:lstStyle/>
            <a:p>
              <a:r>
                <a:rPr lang="en-US" altLang="zh-CN" sz="3600" b="0" i="0" dirty="0">
                  <a:solidFill>
                    <a:srgbClr val="333333"/>
                  </a:solidFill>
                  <a:effectLst/>
                  <a:latin typeface="Times New Roman" panose="02020603050405020304" pitchFamily="18" charset="0"/>
                  <a:cs typeface="Times New Roman" panose="02020603050405020304" pitchFamily="18" charset="0"/>
                </a:rPr>
                <a:t>Experiment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04</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7" name="图片 16">
            <a:extLst>
              <a:ext uri="{FF2B5EF4-FFF2-40B4-BE49-F238E27FC236}">
                <a16:creationId xmlns:a16="http://schemas.microsoft.com/office/drawing/2014/main" id="{CED71325-8A97-D0BB-9D88-BD9C0CCD383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11" name="图片 10">
            <a:extLst>
              <a:ext uri="{FF2B5EF4-FFF2-40B4-BE49-F238E27FC236}">
                <a16:creationId xmlns:a16="http://schemas.microsoft.com/office/drawing/2014/main" id="{D7DA5D11-6AB6-0258-F25B-45962030FF61}"/>
              </a:ext>
            </a:extLst>
          </p:cNvPr>
          <p:cNvPicPr>
            <a:picLocks noChangeAspect="1"/>
          </p:cNvPicPr>
          <p:nvPr/>
        </p:nvPicPr>
        <p:blipFill rotWithShape="1">
          <a:blip r:embed="rId5">
            <a:extLst>
              <a:ext uri="{28A0092B-C50C-407E-A947-70E740481C1C}">
                <a14:useLocalDpi xmlns:a14="http://schemas.microsoft.com/office/drawing/2010/main" val="0"/>
              </a:ext>
            </a:extLst>
          </a:blip>
          <a:srcRect b="29078"/>
          <a:stretch/>
        </p:blipFill>
        <p:spPr>
          <a:xfrm>
            <a:off x="760364" y="1246021"/>
            <a:ext cx="4096322" cy="4864514"/>
          </a:xfrm>
          <a:prstGeom prst="rect">
            <a:avLst/>
          </a:prstGeom>
        </p:spPr>
      </p:pic>
      <p:pic>
        <p:nvPicPr>
          <p:cNvPr id="13" name="图片 12">
            <a:extLst>
              <a:ext uri="{FF2B5EF4-FFF2-40B4-BE49-F238E27FC236}">
                <a16:creationId xmlns:a16="http://schemas.microsoft.com/office/drawing/2014/main" id="{06B8A38E-AFCD-A4D7-0D70-6DAEA31405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23766" y="1337331"/>
            <a:ext cx="3943900" cy="1971950"/>
          </a:xfrm>
          <a:prstGeom prst="rect">
            <a:avLst/>
          </a:prstGeom>
        </p:spPr>
      </p:pic>
    </p:spTree>
    <p:extLst>
      <p:ext uri="{BB962C8B-B14F-4D97-AF65-F5344CB8AC3E}">
        <p14:creationId xmlns:p14="http://schemas.microsoft.com/office/powerpoint/2010/main" val="123123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2"/>
            </a:xfrm>
            <a:prstGeom prst="rect">
              <a:avLst/>
            </a:prstGeom>
            <a:noFill/>
          </p:spPr>
          <p:txBody>
            <a:bodyPr wrap="square" rtlCol="0">
              <a:spAutoFit/>
            </a:bodyPr>
            <a:lstStyle/>
            <a:p>
              <a:r>
                <a:rPr lang="en-US" altLang="zh-CN" sz="3600" b="0" i="0" dirty="0">
                  <a:solidFill>
                    <a:srgbClr val="333333"/>
                  </a:solidFill>
                  <a:effectLst/>
                  <a:latin typeface="Times New Roman" panose="02020603050405020304" pitchFamily="18" charset="0"/>
                  <a:cs typeface="Times New Roman" panose="02020603050405020304" pitchFamily="18" charset="0"/>
                </a:rPr>
                <a:t>Experiment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04</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7" name="图片 16">
            <a:extLst>
              <a:ext uri="{FF2B5EF4-FFF2-40B4-BE49-F238E27FC236}">
                <a16:creationId xmlns:a16="http://schemas.microsoft.com/office/drawing/2014/main" id="{CED71325-8A97-D0BB-9D88-BD9C0CCD383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3" name="图片 2">
            <a:extLst>
              <a:ext uri="{FF2B5EF4-FFF2-40B4-BE49-F238E27FC236}">
                <a16:creationId xmlns:a16="http://schemas.microsoft.com/office/drawing/2014/main" id="{EA550903-3A3C-C6B1-E4E1-6831B53618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418" y="2427401"/>
            <a:ext cx="4667901" cy="1609950"/>
          </a:xfrm>
          <a:prstGeom prst="rect">
            <a:avLst/>
          </a:prstGeom>
        </p:spPr>
      </p:pic>
      <p:sp>
        <p:nvSpPr>
          <p:cNvPr id="12" name="文本框 11">
            <a:extLst>
              <a:ext uri="{FF2B5EF4-FFF2-40B4-BE49-F238E27FC236}">
                <a16:creationId xmlns:a16="http://schemas.microsoft.com/office/drawing/2014/main" id="{2802B0DB-94CE-0CB6-8350-DEFD959A8443}"/>
              </a:ext>
            </a:extLst>
          </p:cNvPr>
          <p:cNvSpPr txBox="1"/>
          <p:nvPr/>
        </p:nvSpPr>
        <p:spPr>
          <a:xfrm>
            <a:off x="885825" y="1457325"/>
            <a:ext cx="3124200" cy="707886"/>
          </a:xfrm>
          <a:prstGeom prst="rect">
            <a:avLst/>
          </a:prstGeom>
          <a:noFill/>
        </p:spPr>
        <p:txBody>
          <a:bodyPr wrap="square" rtlCol="0">
            <a:spAutoFit/>
          </a:bodyPr>
          <a:lstStyle/>
          <a:p>
            <a:r>
              <a:rPr lang="zh-CN" altLang="en-US" sz="4000" dirty="0">
                <a:latin typeface="宋体" panose="02010600030101010101" pitchFamily="2" charset="-122"/>
                <a:ea typeface="宋体" panose="02010600030101010101" pitchFamily="2" charset="-122"/>
              </a:rPr>
              <a:t>消融实验</a:t>
            </a:r>
          </a:p>
        </p:txBody>
      </p:sp>
      <p:pic>
        <p:nvPicPr>
          <p:cNvPr id="15" name="图片 14">
            <a:extLst>
              <a:ext uri="{FF2B5EF4-FFF2-40B4-BE49-F238E27FC236}">
                <a16:creationId xmlns:a16="http://schemas.microsoft.com/office/drawing/2014/main" id="{73A86450-33F1-D561-EC5A-4FB7744CC6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5895" y="2455980"/>
            <a:ext cx="4725059" cy="1581371"/>
          </a:xfrm>
          <a:prstGeom prst="rect">
            <a:avLst/>
          </a:prstGeom>
        </p:spPr>
      </p:pic>
    </p:spTree>
    <p:extLst>
      <p:ext uri="{BB962C8B-B14F-4D97-AF65-F5344CB8AC3E}">
        <p14:creationId xmlns:p14="http://schemas.microsoft.com/office/powerpoint/2010/main" val="1357992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a16="http://schemas.microsoft.com/office/drawing/2014/main" id="{BC5D7786-551D-1652-0C01-4FBBFDF9F8AD}"/>
              </a:ext>
            </a:extLst>
          </p:cNvPr>
          <p:cNvSpPr/>
          <p:nvPr/>
        </p:nvSpPr>
        <p:spPr>
          <a:xfrm rot="10800000">
            <a:off x="984317" y="3272117"/>
            <a:ext cx="10883766" cy="3531559"/>
          </a:xfrm>
          <a:prstGeom prst="roundRect">
            <a:avLst>
              <a:gd name="adj" fmla="val 10167"/>
            </a:avLst>
          </a:prstGeom>
          <a:no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dirty="0"/>
          </a:p>
        </p:txBody>
      </p:sp>
      <p:sp>
        <p:nvSpPr>
          <p:cNvPr id="25" name="矩形: 圆角 24">
            <a:extLst>
              <a:ext uri="{FF2B5EF4-FFF2-40B4-BE49-F238E27FC236}">
                <a16:creationId xmlns:a16="http://schemas.microsoft.com/office/drawing/2014/main" id="{0080AE95-C16C-5722-041E-D107DBFEF1CE}"/>
              </a:ext>
            </a:extLst>
          </p:cNvPr>
          <p:cNvSpPr/>
          <p:nvPr/>
        </p:nvSpPr>
        <p:spPr>
          <a:xfrm>
            <a:off x="984317" y="1413196"/>
            <a:ext cx="10883766" cy="3314043"/>
          </a:xfrm>
          <a:prstGeom prst="roundRect">
            <a:avLst>
              <a:gd name="adj" fmla="val 10167"/>
            </a:avLst>
          </a:prstGeom>
          <a:no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dirty="0"/>
          </a:p>
        </p:txBody>
      </p:sp>
      <p:grpSp>
        <p:nvGrpSpPr>
          <p:cNvPr id="6" name="组合 5">
            <a:extLst>
              <a:ext uri="{FF2B5EF4-FFF2-40B4-BE49-F238E27FC236}">
                <a16:creationId xmlns:a16="http://schemas.microsoft.com/office/drawing/2014/main" id="{E7A5749E-12D6-B773-86D7-11A61F8A7829}"/>
              </a:ext>
            </a:extLst>
          </p:cNvPr>
          <p:cNvGrpSpPr/>
          <p:nvPr/>
        </p:nvGrpSpPr>
        <p:grpSpPr>
          <a:xfrm>
            <a:off x="1314243" y="362648"/>
            <a:ext cx="3344197" cy="731343"/>
            <a:chOff x="2193261" y="397240"/>
            <a:chExt cx="3172361" cy="693766"/>
          </a:xfrm>
        </p:grpSpPr>
        <p:sp>
          <p:nvSpPr>
            <p:cNvPr id="7" name="文本框 6">
              <a:extLst>
                <a:ext uri="{FF2B5EF4-FFF2-40B4-BE49-F238E27FC236}">
                  <a16:creationId xmlns:a16="http://schemas.microsoft.com/office/drawing/2014/main" id="{C6487517-6D05-86AB-8388-2E80F500C905}"/>
                </a:ext>
              </a:extLst>
            </p:cNvPr>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Conclusion</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187C9DB1-00FB-EA77-2877-55016B4AB7C4}"/>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9" name="组合 53">
            <a:extLst>
              <a:ext uri="{FF2B5EF4-FFF2-40B4-BE49-F238E27FC236}">
                <a16:creationId xmlns:a16="http://schemas.microsoft.com/office/drawing/2014/main" id="{262E8691-E250-9983-74E7-F8DF3DAF3CA3}"/>
              </a:ext>
            </a:extLst>
          </p:cNvPr>
          <p:cNvGrpSpPr>
            <a:grpSpLocks/>
          </p:cNvGrpSpPr>
          <p:nvPr/>
        </p:nvGrpSpPr>
        <p:grpSpPr bwMode="auto">
          <a:xfrm>
            <a:off x="589417" y="493777"/>
            <a:ext cx="724827" cy="600213"/>
            <a:chOff x="178632" y="159728"/>
            <a:chExt cx="725570" cy="619478"/>
          </a:xfrm>
        </p:grpSpPr>
        <p:sp>
          <p:nvSpPr>
            <p:cNvPr id="10" name="椭圆 9">
              <a:extLst>
                <a:ext uri="{FF2B5EF4-FFF2-40B4-BE49-F238E27FC236}">
                  <a16:creationId xmlns:a16="http://schemas.microsoft.com/office/drawing/2014/main" id="{F89E56B4-867A-A6CC-6B67-D8D96815331E}"/>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11" name="文本框 55">
              <a:extLst>
                <a:ext uri="{FF2B5EF4-FFF2-40B4-BE49-F238E27FC236}">
                  <a16:creationId xmlns:a16="http://schemas.microsoft.com/office/drawing/2014/main" id="{3357C50C-64F1-2458-0098-010DAA4F1BE8}"/>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07</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2" name="椭圆 11">
              <a:extLst>
                <a:ext uri="{FF2B5EF4-FFF2-40B4-BE49-F238E27FC236}">
                  <a16:creationId xmlns:a16="http://schemas.microsoft.com/office/drawing/2014/main" id="{B1EEA87B-8DE0-ED17-1A3C-A13A2984409E}"/>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sp>
        <p:nvSpPr>
          <p:cNvPr id="22" name="文本框 21">
            <a:extLst>
              <a:ext uri="{FF2B5EF4-FFF2-40B4-BE49-F238E27FC236}">
                <a16:creationId xmlns:a16="http://schemas.microsoft.com/office/drawing/2014/main" id="{A73D936C-9D7C-7A3F-61C5-75CA6F57B737}"/>
              </a:ext>
            </a:extLst>
          </p:cNvPr>
          <p:cNvSpPr txBox="1"/>
          <p:nvPr/>
        </p:nvSpPr>
        <p:spPr>
          <a:xfrm>
            <a:off x="1314243" y="1542632"/>
            <a:ext cx="10258632" cy="1477328"/>
          </a:xfrm>
          <a:prstGeom prst="rect">
            <a:avLst/>
          </a:prstGeom>
          <a:noFill/>
        </p:spPr>
        <p:txBody>
          <a:bodyPr wrap="square">
            <a:spAutoFit/>
          </a:bodyPr>
          <a:lstStyle/>
          <a:p>
            <a:pPr marL="285750" indent="-285750">
              <a:buFont typeface="Wingdings" panose="05000000000000000000" pitchFamily="2" charset="2"/>
              <a:buChar char="u"/>
            </a:pPr>
            <a:r>
              <a:rPr lang="zh-CN" altLang="en-US" dirty="0"/>
              <a:t>由于威胁情报数据多数为</a:t>
            </a:r>
            <a:r>
              <a:rPr lang="en-US" altLang="zh-CN" dirty="0"/>
              <a:t>PDF</a:t>
            </a:r>
            <a:r>
              <a:rPr lang="zh-CN" altLang="en-US" dirty="0"/>
              <a:t>格式，本文这种布局信息和文本信息结合的方法是威胁情报预处理很好的一个工具。</a:t>
            </a:r>
            <a:endParaRPr lang="en-US" altLang="zh-CN" dirty="0"/>
          </a:p>
          <a:p>
            <a:pPr marL="285750" indent="-285750">
              <a:buFont typeface="Wingdings" panose="05000000000000000000" pitchFamily="2" charset="2"/>
              <a:buChar char="u"/>
            </a:pPr>
            <a:endParaRPr lang="en-US" altLang="zh-CN" dirty="0"/>
          </a:p>
          <a:p>
            <a:pPr marL="285750" indent="-285750">
              <a:buFont typeface="Wingdings" panose="05000000000000000000" pitchFamily="2" charset="2"/>
              <a:buChar char="u"/>
            </a:pPr>
            <a:r>
              <a:rPr lang="zh-CN" altLang="en-US" dirty="0"/>
              <a:t>威胁情报评估当前主要的任务是找出漏报和误报，所谓漏报通俗来讲为 “是说不是”；所谓误报通俗来讲为：“不是说是”。受到</a:t>
            </a:r>
            <a:r>
              <a:rPr lang="en-US" altLang="zh-CN" dirty="0"/>
              <a:t>token-mask</a:t>
            </a:r>
            <a:r>
              <a:rPr lang="zh-CN" altLang="en-US" dirty="0"/>
              <a:t>的启发：</a:t>
            </a:r>
            <a:endParaRPr lang="en-US" altLang="zh-CN" dirty="0"/>
          </a:p>
        </p:txBody>
      </p:sp>
      <p:pic>
        <p:nvPicPr>
          <p:cNvPr id="27" name="图片 26">
            <a:extLst>
              <a:ext uri="{FF2B5EF4-FFF2-40B4-BE49-F238E27FC236}">
                <a16:creationId xmlns:a16="http://schemas.microsoft.com/office/drawing/2014/main" id="{18F9107B-450E-DE0E-DA1D-EC2699D6D91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4" name="图片 3">
            <a:extLst>
              <a:ext uri="{FF2B5EF4-FFF2-40B4-BE49-F238E27FC236}">
                <a16:creationId xmlns:a16="http://schemas.microsoft.com/office/drawing/2014/main" id="{0DC01423-ED11-D691-DCDF-0BCA30686B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5853" y="3038018"/>
            <a:ext cx="5188726" cy="3522825"/>
          </a:xfrm>
          <a:prstGeom prst="rect">
            <a:avLst/>
          </a:prstGeom>
        </p:spPr>
      </p:pic>
      <p:sp>
        <p:nvSpPr>
          <p:cNvPr id="5" name="矩形 4">
            <a:extLst>
              <a:ext uri="{FF2B5EF4-FFF2-40B4-BE49-F238E27FC236}">
                <a16:creationId xmlns:a16="http://schemas.microsoft.com/office/drawing/2014/main" id="{FD933AAC-98A2-342E-11D6-6EB0DF01C603}"/>
              </a:ext>
            </a:extLst>
          </p:cNvPr>
          <p:cNvSpPr/>
          <p:nvPr/>
        </p:nvSpPr>
        <p:spPr>
          <a:xfrm>
            <a:off x="5156200" y="3708400"/>
            <a:ext cx="530225" cy="722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D763DEF-E9D6-39F3-854D-E33DD7C9B5E3}"/>
              </a:ext>
            </a:extLst>
          </p:cNvPr>
          <p:cNvSpPr/>
          <p:nvPr/>
        </p:nvSpPr>
        <p:spPr>
          <a:xfrm>
            <a:off x="2051050" y="3352800"/>
            <a:ext cx="349250" cy="15191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FF554B8-EF54-0A7C-E99F-840A2DFF27BA}"/>
              </a:ext>
            </a:extLst>
          </p:cNvPr>
          <p:cNvSpPr/>
          <p:nvPr/>
        </p:nvSpPr>
        <p:spPr>
          <a:xfrm>
            <a:off x="3079750" y="4201715"/>
            <a:ext cx="530225" cy="722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B8F0537-9C96-D49C-1DA8-3D0C5792F12F}"/>
              </a:ext>
            </a:extLst>
          </p:cNvPr>
          <p:cNvSpPr/>
          <p:nvPr/>
        </p:nvSpPr>
        <p:spPr>
          <a:xfrm>
            <a:off x="3898888" y="3394067"/>
            <a:ext cx="530225" cy="722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B1E60872-196F-0D91-2B1A-7810CFE998FA}"/>
              </a:ext>
            </a:extLst>
          </p:cNvPr>
          <p:cNvSpPr/>
          <p:nvPr/>
        </p:nvSpPr>
        <p:spPr>
          <a:xfrm>
            <a:off x="4625975" y="4915991"/>
            <a:ext cx="530225" cy="722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A4CDBCBE-F36F-9B94-0A2A-4EA56DFA83A4}"/>
              </a:ext>
            </a:extLst>
          </p:cNvPr>
          <p:cNvCxnSpPr/>
          <p:nvPr/>
        </p:nvCxnSpPr>
        <p:spPr>
          <a:xfrm flipV="1">
            <a:off x="5686425" y="3708400"/>
            <a:ext cx="1430655" cy="361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圆角 20">
            <a:extLst>
              <a:ext uri="{FF2B5EF4-FFF2-40B4-BE49-F238E27FC236}">
                <a16:creationId xmlns:a16="http://schemas.microsoft.com/office/drawing/2014/main" id="{82B12D39-BF80-1589-211A-C5E93ACC7804}"/>
              </a:ext>
            </a:extLst>
          </p:cNvPr>
          <p:cNvSpPr/>
          <p:nvPr/>
        </p:nvSpPr>
        <p:spPr>
          <a:xfrm>
            <a:off x="7117080" y="3154680"/>
            <a:ext cx="990600" cy="157255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6CC7C1A-0AE9-0B77-5F2D-E0CC03932CB3}"/>
              </a:ext>
            </a:extLst>
          </p:cNvPr>
          <p:cNvSpPr txBox="1"/>
          <p:nvPr/>
        </p:nvSpPr>
        <p:spPr>
          <a:xfrm>
            <a:off x="7112296" y="3180466"/>
            <a:ext cx="1156180" cy="1200329"/>
          </a:xfrm>
          <a:prstGeom prst="rect">
            <a:avLst/>
          </a:prstGeom>
          <a:noFill/>
        </p:spPr>
        <p:txBody>
          <a:bodyPr wrap="square" rtlCol="0">
            <a:spAutoFit/>
          </a:bodyPr>
          <a:lstStyle/>
          <a:p>
            <a:r>
              <a:rPr lang="zh-CN" altLang="en-US" dirty="0"/>
              <a:t>词</a:t>
            </a:r>
            <a:r>
              <a:rPr lang="en-US" altLang="zh-CN" dirty="0"/>
              <a:t>1 </a:t>
            </a:r>
            <a:r>
              <a:rPr lang="zh-CN" altLang="en-US" dirty="0"/>
              <a:t>（</a:t>
            </a:r>
            <a:r>
              <a:rPr lang="en-US" altLang="zh-CN" dirty="0"/>
              <a:t>1</a:t>
            </a:r>
            <a:r>
              <a:rPr lang="zh-CN" altLang="en-US" dirty="0"/>
              <a:t>）</a:t>
            </a:r>
            <a:endParaRPr lang="en-US" altLang="zh-CN" dirty="0"/>
          </a:p>
          <a:p>
            <a:r>
              <a:rPr lang="zh-CN" altLang="en-US" dirty="0"/>
              <a:t>词</a:t>
            </a:r>
            <a:r>
              <a:rPr lang="en-US" altLang="zh-CN" dirty="0"/>
              <a:t>2 </a:t>
            </a:r>
            <a:r>
              <a:rPr lang="zh-CN" altLang="en-US" dirty="0"/>
              <a:t>（</a:t>
            </a:r>
            <a:r>
              <a:rPr lang="en-US" altLang="zh-CN" dirty="0"/>
              <a:t>1</a:t>
            </a:r>
            <a:r>
              <a:rPr lang="zh-CN" altLang="en-US" dirty="0"/>
              <a:t>）</a:t>
            </a:r>
            <a:endParaRPr lang="en-US" altLang="zh-CN" dirty="0"/>
          </a:p>
          <a:p>
            <a:endParaRPr lang="en-US" altLang="zh-CN" dirty="0"/>
          </a:p>
          <a:p>
            <a:r>
              <a:rPr lang="zh-CN" altLang="en-US" dirty="0"/>
              <a:t>词</a:t>
            </a:r>
            <a:r>
              <a:rPr lang="en-US" altLang="zh-CN" dirty="0"/>
              <a:t>n  </a:t>
            </a:r>
            <a:r>
              <a:rPr lang="zh-CN" altLang="en-US" dirty="0"/>
              <a:t>（</a:t>
            </a:r>
            <a:r>
              <a:rPr lang="en-US" altLang="zh-CN" dirty="0"/>
              <a:t>0</a:t>
            </a:r>
            <a:r>
              <a:rPr lang="zh-CN" altLang="en-US" dirty="0"/>
              <a:t>）</a:t>
            </a:r>
          </a:p>
        </p:txBody>
      </p:sp>
      <p:cxnSp>
        <p:nvCxnSpPr>
          <p:cNvPr id="33" name="直接箭头连接符 32">
            <a:extLst>
              <a:ext uri="{FF2B5EF4-FFF2-40B4-BE49-F238E27FC236}">
                <a16:creationId xmlns:a16="http://schemas.microsoft.com/office/drawing/2014/main" id="{199CF544-7C79-5396-193C-673FBC4D6481}"/>
              </a:ext>
            </a:extLst>
          </p:cNvPr>
          <p:cNvCxnSpPr/>
          <p:nvPr/>
        </p:nvCxnSpPr>
        <p:spPr>
          <a:xfrm flipH="1" flipV="1">
            <a:off x="5686425" y="3780631"/>
            <a:ext cx="1430655" cy="5532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04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197B57A-4D14-DA58-5C35-110BDA8FA9EC}"/>
              </a:ext>
            </a:extLst>
          </p:cNvPr>
          <p:cNvGrpSpPr/>
          <p:nvPr/>
        </p:nvGrpSpPr>
        <p:grpSpPr>
          <a:xfrm>
            <a:off x="9164262" y="212782"/>
            <a:ext cx="7376275" cy="6712736"/>
            <a:chOff x="1334766" y="2289058"/>
            <a:chExt cx="3310733" cy="3060866"/>
          </a:xfrm>
          <a:noFill/>
        </p:grpSpPr>
        <p:sp>
          <p:nvSpPr>
            <p:cNvPr id="16" name="椭圆 15">
              <a:extLst>
                <a:ext uri="{FF2B5EF4-FFF2-40B4-BE49-F238E27FC236}">
                  <a16:creationId xmlns:a16="http://schemas.microsoft.com/office/drawing/2014/main" id="{061B3305-1950-4E8F-71A9-60DBE57CC937}"/>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17" name="图片 16">
              <a:extLst>
                <a:ext uri="{FF2B5EF4-FFF2-40B4-BE49-F238E27FC236}">
                  <a16:creationId xmlns:a16="http://schemas.microsoft.com/office/drawing/2014/main" id="{686F8962-12FA-246D-F049-76B3B41741D3}"/>
                </a:ext>
              </a:extLst>
            </p:cNvPr>
            <p:cNvPicPr>
              <a:picLocks noChangeAspect="1"/>
            </p:cNvPicPr>
            <p:nvPr/>
          </p:nvPicPr>
          <p:blipFill>
            <a:blip r:embed="rId2">
              <a:alphaModFix amt="33000"/>
              <a:extLst>
                <a:ext uri="{BEBA8EAE-BF5A-486C-A8C5-ECC9F3942E4B}">
                  <a14:imgProps xmlns:a14="http://schemas.microsoft.com/office/drawing/2010/main">
                    <a14:imgLayer r:embed="rId3">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4" name="矩形 3">
            <a:extLst>
              <a:ext uri="{FF2B5EF4-FFF2-40B4-BE49-F238E27FC236}">
                <a16:creationId xmlns:a16="http://schemas.microsoft.com/office/drawing/2014/main" id="{BCBF1A49-06A7-7FD5-75FC-2B6365A65F3E}"/>
              </a:ext>
            </a:extLst>
          </p:cNvPr>
          <p:cNvSpPr/>
          <p:nvPr/>
        </p:nvSpPr>
        <p:spPr>
          <a:xfrm>
            <a:off x="0" y="2641311"/>
            <a:ext cx="12852400"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a16="http://schemas.microsoft.com/office/drawing/2014/main" id="{2458CDB5-76FE-615D-B8F9-8FF213A82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grpSp>
        <p:nvGrpSpPr>
          <p:cNvPr id="8" name="组合 7">
            <a:extLst>
              <a:ext uri="{FF2B5EF4-FFF2-40B4-BE49-F238E27FC236}">
                <a16:creationId xmlns:a16="http://schemas.microsoft.com/office/drawing/2014/main" id="{3F5423E7-ACB7-24F6-88B7-CD3DE4AA254A}"/>
              </a:ext>
            </a:extLst>
          </p:cNvPr>
          <p:cNvGrpSpPr/>
          <p:nvPr/>
        </p:nvGrpSpPr>
        <p:grpSpPr>
          <a:xfrm>
            <a:off x="1141036" y="2030161"/>
            <a:ext cx="3310733" cy="3060866"/>
            <a:chOff x="1334766" y="2289058"/>
            <a:chExt cx="3310733" cy="3060866"/>
          </a:xfrm>
        </p:grpSpPr>
        <p:sp>
          <p:nvSpPr>
            <p:cNvPr id="9" name="椭圆 8">
              <a:extLst>
                <a:ext uri="{FF2B5EF4-FFF2-40B4-BE49-F238E27FC236}">
                  <a16:creationId xmlns:a16="http://schemas.microsoft.com/office/drawing/2014/main" id="{24FB19B6-7FC4-4CF5-2FA9-6675D96B144E}"/>
                </a:ext>
              </a:extLst>
            </p:cNvPr>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10" name="图片 9">
              <a:extLst>
                <a:ext uri="{FF2B5EF4-FFF2-40B4-BE49-F238E27FC236}">
                  <a16:creationId xmlns:a16="http://schemas.microsoft.com/office/drawing/2014/main" id="{D8366892-3CB2-D748-BF36-5F7DE7274FB6}"/>
                </a:ext>
              </a:extLst>
            </p:cNvPr>
            <p:cNvPicPr>
              <a:picLocks noChangeAspect="1"/>
            </p:cNvPicPr>
            <p:nvPr/>
          </p:nvPicPr>
          <p:blipFill>
            <a:blip r:embed="rId5">
              <a:extLst>
                <a:ext uri="{BEBA8EAE-BF5A-486C-A8C5-ECC9F3942E4B}">
                  <a14:imgProps xmlns:a14="http://schemas.microsoft.com/office/drawing/2010/main">
                    <a14:imgLayer r:embed="rId3">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14" name="文本框 13">
            <a:extLst>
              <a:ext uri="{FF2B5EF4-FFF2-40B4-BE49-F238E27FC236}">
                <a16:creationId xmlns:a16="http://schemas.microsoft.com/office/drawing/2014/main" id="{2058E96D-AC9B-BC61-6125-ACF13C0AFF66}"/>
              </a:ext>
            </a:extLst>
          </p:cNvPr>
          <p:cNvSpPr txBox="1"/>
          <p:nvPr/>
        </p:nvSpPr>
        <p:spPr>
          <a:xfrm>
            <a:off x="5814754" y="3098929"/>
            <a:ext cx="4440869" cy="923330"/>
          </a:xfrm>
          <a:prstGeom prst="rect">
            <a:avLst/>
          </a:prstGeom>
          <a:noFill/>
        </p:spPr>
        <p:txBody>
          <a:bodyPr wrap="squar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感 谢 聆 听</a:t>
            </a:r>
          </a:p>
        </p:txBody>
      </p:sp>
    </p:spTree>
    <p:extLst>
      <p:ext uri="{BB962C8B-B14F-4D97-AF65-F5344CB8AC3E}">
        <p14:creationId xmlns:p14="http://schemas.microsoft.com/office/powerpoint/2010/main" val="152051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圆角 73">
            <a:extLst>
              <a:ext uri="{FF2B5EF4-FFF2-40B4-BE49-F238E27FC236}">
                <a16:creationId xmlns:a16="http://schemas.microsoft.com/office/drawing/2014/main" id="{F0D1618E-0B86-C862-B60D-6A0DC0778ED1}"/>
              </a:ext>
            </a:extLst>
          </p:cNvPr>
          <p:cNvSpPr/>
          <p:nvPr/>
        </p:nvSpPr>
        <p:spPr>
          <a:xfrm>
            <a:off x="7038266" y="3473562"/>
            <a:ext cx="2889885" cy="1416411"/>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3" name="矩形: 圆角 72">
            <a:extLst>
              <a:ext uri="{FF2B5EF4-FFF2-40B4-BE49-F238E27FC236}">
                <a16:creationId xmlns:a16="http://schemas.microsoft.com/office/drawing/2014/main" id="{79A51847-A661-B100-9C2B-0160FF560E0E}"/>
              </a:ext>
            </a:extLst>
          </p:cNvPr>
          <p:cNvSpPr/>
          <p:nvPr/>
        </p:nvSpPr>
        <p:spPr>
          <a:xfrm>
            <a:off x="7038266" y="1840946"/>
            <a:ext cx="2889885" cy="1416411"/>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1" name="矩形: 圆角 70">
            <a:extLst>
              <a:ext uri="{FF2B5EF4-FFF2-40B4-BE49-F238E27FC236}">
                <a16:creationId xmlns:a16="http://schemas.microsoft.com/office/drawing/2014/main" id="{77B8C7E8-CB33-B762-8A8C-53768455098E}"/>
              </a:ext>
            </a:extLst>
          </p:cNvPr>
          <p:cNvSpPr/>
          <p:nvPr/>
        </p:nvSpPr>
        <p:spPr>
          <a:xfrm>
            <a:off x="2457327" y="1857291"/>
            <a:ext cx="2889885" cy="1416411"/>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9" name="矩形: 圆角 68">
            <a:extLst>
              <a:ext uri="{FF2B5EF4-FFF2-40B4-BE49-F238E27FC236}">
                <a16:creationId xmlns:a16="http://schemas.microsoft.com/office/drawing/2014/main" id="{1E3930E5-BB9D-FB14-1F37-4797DB5BA557}"/>
              </a:ext>
            </a:extLst>
          </p:cNvPr>
          <p:cNvSpPr/>
          <p:nvPr/>
        </p:nvSpPr>
        <p:spPr>
          <a:xfrm>
            <a:off x="2430876" y="3483593"/>
            <a:ext cx="2889885" cy="1416411"/>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7" name="矩形: 圆角 66">
            <a:extLst>
              <a:ext uri="{FF2B5EF4-FFF2-40B4-BE49-F238E27FC236}">
                <a16:creationId xmlns:a16="http://schemas.microsoft.com/office/drawing/2014/main" id="{A6802152-049E-8A74-1FCB-9242185DCEF3}"/>
              </a:ext>
            </a:extLst>
          </p:cNvPr>
          <p:cNvSpPr/>
          <p:nvPr/>
        </p:nvSpPr>
        <p:spPr>
          <a:xfrm>
            <a:off x="2457327" y="5109895"/>
            <a:ext cx="2889885" cy="1416411"/>
          </a:xfrm>
          <a:prstGeom prst="roundRect">
            <a:avLst/>
          </a:prstGeom>
          <a:solidFill>
            <a:schemeClr val="lt2">
              <a:tint val="95000"/>
              <a:satMod val="170000"/>
              <a:alpha val="50000"/>
            </a:schemeClr>
          </a:solidFill>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26" name="任意多边形: 形状 25">
            <a:extLst>
              <a:ext uri="{FF2B5EF4-FFF2-40B4-BE49-F238E27FC236}">
                <a16:creationId xmlns:a16="http://schemas.microsoft.com/office/drawing/2014/main" id="{44B0DB67-0CF8-00BB-B442-7011B69CA775}"/>
              </a:ext>
            </a:extLst>
          </p:cNvPr>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7" name="矩形 26">
            <a:extLst>
              <a:ext uri="{FF2B5EF4-FFF2-40B4-BE49-F238E27FC236}">
                <a16:creationId xmlns:a16="http://schemas.microsoft.com/office/drawing/2014/main" id="{D8C09481-246D-3391-529F-1B8123AE2BC6}"/>
              </a:ext>
            </a:extLst>
          </p:cNvPr>
          <p:cNvSpPr/>
          <p:nvPr/>
        </p:nvSpPr>
        <p:spPr>
          <a:xfrm>
            <a:off x="0" y="7268329"/>
            <a:ext cx="12852400" cy="292934"/>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8" name="文本框 27">
            <a:extLst>
              <a:ext uri="{FF2B5EF4-FFF2-40B4-BE49-F238E27FC236}">
                <a16:creationId xmlns:a16="http://schemas.microsoft.com/office/drawing/2014/main" id="{18916018-9802-3C8C-D3DA-88CE3068E28F}"/>
              </a:ext>
            </a:extLst>
          </p:cNvPr>
          <p:cNvSpPr txBox="1"/>
          <p:nvPr/>
        </p:nvSpPr>
        <p:spPr>
          <a:xfrm>
            <a:off x="594090" y="7281978"/>
            <a:ext cx="2031325" cy="246221"/>
          </a:xfrm>
          <a:prstGeom prst="rect">
            <a:avLst/>
          </a:prstGeom>
          <a:noFill/>
        </p:spPr>
        <p:txBody>
          <a:bodyPr wrap="squar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a:extLst>
              <a:ext uri="{FF2B5EF4-FFF2-40B4-BE49-F238E27FC236}">
                <a16:creationId xmlns:a16="http://schemas.microsoft.com/office/drawing/2014/main" id="{46278A4A-5861-F3D5-BA6A-F1C768CB6E8E}"/>
              </a:ext>
            </a:extLst>
          </p:cNvPr>
          <p:cNvSpPr txBox="1"/>
          <p:nvPr/>
        </p:nvSpPr>
        <p:spPr>
          <a:xfrm>
            <a:off x="10107837" y="7268329"/>
            <a:ext cx="2484975" cy="246221"/>
          </a:xfrm>
          <a:prstGeom prst="rect">
            <a:avLst/>
          </a:prstGeom>
          <a:noFill/>
        </p:spPr>
        <p:txBody>
          <a:bodyPr wrap="squar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30" name="组合 29">
            <a:extLst>
              <a:ext uri="{FF2B5EF4-FFF2-40B4-BE49-F238E27FC236}">
                <a16:creationId xmlns:a16="http://schemas.microsoft.com/office/drawing/2014/main" id="{546983FF-6C47-D9FC-3F6D-33A80F694268}"/>
              </a:ext>
            </a:extLst>
          </p:cNvPr>
          <p:cNvGrpSpPr/>
          <p:nvPr/>
        </p:nvGrpSpPr>
        <p:grpSpPr>
          <a:xfrm>
            <a:off x="2781192" y="1959731"/>
            <a:ext cx="1992853" cy="898986"/>
            <a:chOff x="5576876" y="540040"/>
            <a:chExt cx="1992853" cy="898986"/>
          </a:xfrm>
        </p:grpSpPr>
        <p:sp>
          <p:nvSpPr>
            <p:cNvPr id="31" name="文本框 30">
              <a:extLst>
                <a:ext uri="{FF2B5EF4-FFF2-40B4-BE49-F238E27FC236}">
                  <a16:creationId xmlns:a16="http://schemas.microsoft.com/office/drawing/2014/main" id="{D16C78D4-B1CE-D615-0E69-96AC25072F5F}"/>
                </a:ext>
              </a:extLst>
            </p:cNvPr>
            <p:cNvSpPr txBox="1"/>
            <p:nvPr/>
          </p:nvSpPr>
          <p:spPr>
            <a:xfrm>
              <a:off x="5576876" y="540040"/>
              <a:ext cx="779381"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rPr>
                <a:t>01</a:t>
              </a:r>
              <a:endParaRPr kumimoji="0" lang="zh-CN" altLang="en-US" sz="4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32" name="文本框 31">
              <a:extLst>
                <a:ext uri="{FF2B5EF4-FFF2-40B4-BE49-F238E27FC236}">
                  <a16:creationId xmlns:a16="http://schemas.microsoft.com/office/drawing/2014/main" id="{416E469C-7830-1087-2280-B24C9672F052}"/>
                </a:ext>
              </a:extLst>
            </p:cNvPr>
            <p:cNvSpPr txBox="1"/>
            <p:nvPr/>
          </p:nvSpPr>
          <p:spPr>
            <a:xfrm>
              <a:off x="5576876" y="977361"/>
              <a:ext cx="19928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Main work</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07FE1EF7-A138-5F4D-B025-D082979D9C8F}"/>
              </a:ext>
            </a:extLst>
          </p:cNvPr>
          <p:cNvGrpSpPr/>
          <p:nvPr/>
        </p:nvGrpSpPr>
        <p:grpSpPr>
          <a:xfrm>
            <a:off x="7296025" y="1959731"/>
            <a:ext cx="2374368" cy="898986"/>
            <a:chOff x="8704421" y="540040"/>
            <a:chExt cx="2374368" cy="898986"/>
          </a:xfrm>
        </p:grpSpPr>
        <p:sp>
          <p:nvSpPr>
            <p:cNvPr id="35" name="文本框 34">
              <a:extLst>
                <a:ext uri="{FF2B5EF4-FFF2-40B4-BE49-F238E27FC236}">
                  <a16:creationId xmlns:a16="http://schemas.microsoft.com/office/drawing/2014/main" id="{332EF393-0B9C-E1B2-14AC-DC449AAC0BA3}"/>
                </a:ext>
              </a:extLst>
            </p:cNvPr>
            <p:cNvSpPr txBox="1"/>
            <p:nvPr/>
          </p:nvSpPr>
          <p:spPr>
            <a:xfrm>
              <a:off x="8704421" y="540040"/>
              <a:ext cx="84830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rPr>
                <a:t>02</a:t>
              </a:r>
              <a:endParaRPr kumimoji="0" lang="zh-CN" altLang="en-US"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36" name="文本框 35">
              <a:extLst>
                <a:ext uri="{FF2B5EF4-FFF2-40B4-BE49-F238E27FC236}">
                  <a16:creationId xmlns:a16="http://schemas.microsoft.com/office/drawing/2014/main" id="{FA289BA3-D73F-266A-E77B-955A1AD0A020}"/>
                </a:ext>
              </a:extLst>
            </p:cNvPr>
            <p:cNvSpPr txBox="1"/>
            <p:nvPr/>
          </p:nvSpPr>
          <p:spPr>
            <a:xfrm>
              <a:off x="8704421" y="977361"/>
              <a:ext cx="237436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Contribution</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8" name="组合 37">
            <a:extLst>
              <a:ext uri="{FF2B5EF4-FFF2-40B4-BE49-F238E27FC236}">
                <a16:creationId xmlns:a16="http://schemas.microsoft.com/office/drawing/2014/main" id="{4D2D5752-6A5B-BEF1-1754-556BA9109EF2}"/>
              </a:ext>
            </a:extLst>
          </p:cNvPr>
          <p:cNvGrpSpPr/>
          <p:nvPr/>
        </p:nvGrpSpPr>
        <p:grpSpPr>
          <a:xfrm>
            <a:off x="2781192" y="3566616"/>
            <a:ext cx="1441420" cy="868444"/>
            <a:chOff x="5576876" y="2230747"/>
            <a:chExt cx="1441420" cy="868444"/>
          </a:xfrm>
        </p:grpSpPr>
        <p:sp>
          <p:nvSpPr>
            <p:cNvPr id="39" name="文本框 38">
              <a:extLst>
                <a:ext uri="{FF2B5EF4-FFF2-40B4-BE49-F238E27FC236}">
                  <a16:creationId xmlns:a16="http://schemas.microsoft.com/office/drawing/2014/main" id="{C1D8641C-3BE2-E9FD-36A4-EEA5595B2215}"/>
                </a:ext>
              </a:extLst>
            </p:cNvPr>
            <p:cNvSpPr txBox="1"/>
            <p:nvPr/>
          </p:nvSpPr>
          <p:spPr>
            <a:xfrm>
              <a:off x="5576876" y="2230747"/>
              <a:ext cx="86433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rPr>
                <a:t>03</a:t>
              </a:r>
              <a:endParaRPr kumimoji="0" lang="zh-CN" altLang="en-US"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0" name="文本框 39">
              <a:extLst>
                <a:ext uri="{FF2B5EF4-FFF2-40B4-BE49-F238E27FC236}">
                  <a16:creationId xmlns:a16="http://schemas.microsoft.com/office/drawing/2014/main" id="{77547E5D-F713-8147-3C99-E71C34684E7F}"/>
                </a:ext>
              </a:extLst>
            </p:cNvPr>
            <p:cNvSpPr txBox="1"/>
            <p:nvPr/>
          </p:nvSpPr>
          <p:spPr>
            <a:xfrm>
              <a:off x="5576876" y="2637526"/>
              <a:ext cx="14414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Method</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2" name="组合 41">
            <a:extLst>
              <a:ext uri="{FF2B5EF4-FFF2-40B4-BE49-F238E27FC236}">
                <a16:creationId xmlns:a16="http://schemas.microsoft.com/office/drawing/2014/main" id="{63B1D40C-8F8A-77DF-6AD9-3D43AB2F8D5C}"/>
              </a:ext>
            </a:extLst>
          </p:cNvPr>
          <p:cNvGrpSpPr/>
          <p:nvPr/>
        </p:nvGrpSpPr>
        <p:grpSpPr>
          <a:xfrm>
            <a:off x="7296025" y="3566616"/>
            <a:ext cx="2124299" cy="868444"/>
            <a:chOff x="8704421" y="2230747"/>
            <a:chExt cx="2124299" cy="868444"/>
          </a:xfrm>
        </p:grpSpPr>
        <p:sp>
          <p:nvSpPr>
            <p:cNvPr id="43" name="文本框 42">
              <a:extLst>
                <a:ext uri="{FF2B5EF4-FFF2-40B4-BE49-F238E27FC236}">
                  <a16:creationId xmlns:a16="http://schemas.microsoft.com/office/drawing/2014/main" id="{4E2AE15F-7093-B018-D18B-1BC39D7FF45F}"/>
                </a:ext>
              </a:extLst>
            </p:cNvPr>
            <p:cNvSpPr txBox="1"/>
            <p:nvPr/>
          </p:nvSpPr>
          <p:spPr>
            <a:xfrm>
              <a:off x="8704421" y="2230747"/>
              <a:ext cx="846707"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04</a:t>
              </a:r>
              <a:endParaRPr kumimoji="0" lang="zh-CN" altLang="en-US"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4" name="文本框 43">
              <a:extLst>
                <a:ext uri="{FF2B5EF4-FFF2-40B4-BE49-F238E27FC236}">
                  <a16:creationId xmlns:a16="http://schemas.microsoft.com/office/drawing/2014/main" id="{5C826953-0FB9-171B-6BF8-58B823A9BA5A}"/>
                </a:ext>
              </a:extLst>
            </p:cNvPr>
            <p:cNvSpPr txBox="1"/>
            <p:nvPr/>
          </p:nvSpPr>
          <p:spPr>
            <a:xfrm>
              <a:off x="8704421" y="2637526"/>
              <a:ext cx="2124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6" name="组合 45">
            <a:extLst>
              <a:ext uri="{FF2B5EF4-FFF2-40B4-BE49-F238E27FC236}">
                <a16:creationId xmlns:a16="http://schemas.microsoft.com/office/drawing/2014/main" id="{8D71DBD1-7503-ABF6-D7D7-580C41F45980}"/>
              </a:ext>
            </a:extLst>
          </p:cNvPr>
          <p:cNvGrpSpPr/>
          <p:nvPr/>
        </p:nvGrpSpPr>
        <p:grpSpPr>
          <a:xfrm>
            <a:off x="2781192" y="5142959"/>
            <a:ext cx="2779535" cy="881446"/>
            <a:chOff x="5576876" y="3877910"/>
            <a:chExt cx="2779535" cy="881446"/>
          </a:xfrm>
        </p:grpSpPr>
        <p:sp>
          <p:nvSpPr>
            <p:cNvPr id="47" name="文本框 46">
              <a:extLst>
                <a:ext uri="{FF2B5EF4-FFF2-40B4-BE49-F238E27FC236}">
                  <a16:creationId xmlns:a16="http://schemas.microsoft.com/office/drawing/2014/main" id="{CDF2ECE0-8874-6579-0719-9AC2708CD983}"/>
                </a:ext>
              </a:extLst>
            </p:cNvPr>
            <p:cNvSpPr txBox="1"/>
            <p:nvPr/>
          </p:nvSpPr>
          <p:spPr>
            <a:xfrm>
              <a:off x="5576876" y="3877910"/>
              <a:ext cx="867545"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05</a:t>
              </a:r>
              <a:endParaRPr kumimoji="0" lang="zh-CN" altLang="en-US"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8" name="文本框 47">
              <a:extLst>
                <a:ext uri="{FF2B5EF4-FFF2-40B4-BE49-F238E27FC236}">
                  <a16:creationId xmlns:a16="http://schemas.microsoft.com/office/drawing/2014/main" id="{B068B392-ABD6-3356-E651-91CA4D2AC2C1}"/>
                </a:ext>
              </a:extLst>
            </p:cNvPr>
            <p:cNvSpPr txBox="1"/>
            <p:nvPr/>
          </p:nvSpPr>
          <p:spPr>
            <a:xfrm>
              <a:off x="5576876" y="4297691"/>
              <a:ext cx="27795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Conclusion</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0" name="组合 49">
            <a:extLst>
              <a:ext uri="{FF2B5EF4-FFF2-40B4-BE49-F238E27FC236}">
                <a16:creationId xmlns:a16="http://schemas.microsoft.com/office/drawing/2014/main" id="{7080F891-72A8-16B4-1A67-F94512130107}"/>
              </a:ext>
            </a:extLst>
          </p:cNvPr>
          <p:cNvGrpSpPr/>
          <p:nvPr/>
        </p:nvGrpSpPr>
        <p:grpSpPr>
          <a:xfrm rot="5400000">
            <a:off x="2408530" y="-1416403"/>
            <a:ext cx="1816843" cy="5445722"/>
            <a:chOff x="457933" y="870126"/>
            <a:chExt cx="1816843" cy="5445722"/>
          </a:xfrm>
        </p:grpSpPr>
        <p:sp>
          <p:nvSpPr>
            <p:cNvPr id="51" name="文本框 50">
              <a:extLst>
                <a:ext uri="{FF2B5EF4-FFF2-40B4-BE49-F238E27FC236}">
                  <a16:creationId xmlns:a16="http://schemas.microsoft.com/office/drawing/2014/main" id="{BDC5E489-8300-85D6-3E39-79F32287A462}"/>
                </a:ext>
              </a:extLst>
            </p:cNvPr>
            <p:cNvSpPr txBox="1"/>
            <p:nvPr/>
          </p:nvSpPr>
          <p:spPr>
            <a:xfrm rot="16200000">
              <a:off x="-1541653" y="2869712"/>
              <a:ext cx="5445722"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50" normalizeH="0" baseline="0" noProof="0" dirty="0">
                  <a:ln>
                    <a:noFill/>
                  </a:ln>
                  <a:solidFill>
                    <a:prstClr val="white">
                      <a:lumMod val="85000"/>
                    </a:prstClr>
                  </a:solidFill>
                  <a:effectLst/>
                  <a:uLnTx/>
                  <a:uFillTx/>
                  <a:latin typeface="Arial" panose="020B0604020202020204"/>
                  <a:ea typeface="微软雅黑" panose="020B0503020204020204" pitchFamily="34" charset="-122"/>
                  <a:cs typeface="+mn-cs"/>
                </a:rPr>
                <a:t>Contents</a:t>
              </a:r>
              <a:r>
                <a:rPr kumimoji="0" lang="en-US" altLang="zh-CN"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rPr>
                <a:t>.</a:t>
              </a:r>
              <a:endParaRPr kumimoji="0" lang="zh-CN" altLang="en-US"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endParaRPr>
            </a:p>
          </p:txBody>
        </p:sp>
        <p:sp>
          <p:nvSpPr>
            <p:cNvPr id="52" name="文本框 51">
              <a:extLst>
                <a:ext uri="{FF2B5EF4-FFF2-40B4-BE49-F238E27FC236}">
                  <a16:creationId xmlns:a16="http://schemas.microsoft.com/office/drawing/2014/main" id="{9BA95ECC-0E50-F2DE-8DAA-ABEEC4308443}"/>
                </a:ext>
              </a:extLst>
            </p:cNvPr>
            <p:cNvSpPr txBox="1"/>
            <p:nvPr/>
          </p:nvSpPr>
          <p:spPr>
            <a:xfrm rot="16200000">
              <a:off x="1320669" y="5117804"/>
              <a:ext cx="738664" cy="116955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600" normalizeH="0" baseline="0" noProof="0" dirty="0">
                  <a:ln>
                    <a:noFill/>
                  </a:ln>
                  <a:solidFill>
                    <a:srgbClr val="1C6299"/>
                  </a:solidFill>
                  <a:effectLst/>
                  <a:uLnTx/>
                  <a:uFillTx/>
                  <a:latin typeface="Arial" panose="020B0604020202020204"/>
                  <a:ea typeface="微软雅黑" panose="020B0503020204020204" pitchFamily="34" charset="-122"/>
                  <a:cs typeface="+mn-cs"/>
                </a:rPr>
                <a:t>目录</a:t>
              </a:r>
            </a:p>
          </p:txBody>
        </p:sp>
      </p:grpSp>
      <p:pic>
        <p:nvPicPr>
          <p:cNvPr id="59" name="图片 58">
            <a:extLst>
              <a:ext uri="{FF2B5EF4-FFF2-40B4-BE49-F238E27FC236}">
                <a16:creationId xmlns:a16="http://schemas.microsoft.com/office/drawing/2014/main" id="{B25CF502-7633-24EB-9C88-019DE1054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Tree>
    <p:extLst>
      <p:ext uri="{BB962C8B-B14F-4D97-AF65-F5344CB8AC3E}">
        <p14:creationId xmlns:p14="http://schemas.microsoft.com/office/powerpoint/2010/main" val="3368131319"/>
      </p:ext>
    </p:extLst>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anim calcmode="lin" valueType="num">
                                      <p:cBhvr>
                                        <p:cTn id="8" dur="750" fill="hold"/>
                                        <p:tgtEl>
                                          <p:spTgt spid="50"/>
                                        </p:tgtEl>
                                        <p:attrNameLst>
                                          <p:attrName>ppt_x</p:attrName>
                                        </p:attrNameLst>
                                      </p:cBhvr>
                                      <p:tavLst>
                                        <p:tav tm="0">
                                          <p:val>
                                            <p:strVal val="#ppt_x"/>
                                          </p:val>
                                        </p:tav>
                                        <p:tav tm="100000">
                                          <p:val>
                                            <p:strVal val="#ppt_x"/>
                                          </p:val>
                                        </p:tav>
                                      </p:tavLst>
                                    </p:anim>
                                    <p:anim calcmode="lin" valueType="num">
                                      <p:cBhvr>
                                        <p:cTn id="9" dur="75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15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30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nodeType="withEffect">
                                  <p:stCondLst>
                                    <p:cond delay="45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60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BF1AE92-9BB3-A151-1C46-E31B3D7F6FD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427460" y="7004677"/>
            <a:ext cx="1324876" cy="361233"/>
          </a:xfrm>
          <a:prstGeom prst="rect">
            <a:avLst/>
          </a:prstGeom>
        </p:spPr>
      </p:pic>
      <p:grpSp>
        <p:nvGrpSpPr>
          <p:cNvPr id="18" name="组合 17">
            <a:extLst>
              <a:ext uri="{FF2B5EF4-FFF2-40B4-BE49-F238E27FC236}">
                <a16:creationId xmlns:a16="http://schemas.microsoft.com/office/drawing/2014/main" id="{C18064F2-EDB2-C82B-6A37-AC981C4068FC}"/>
              </a:ext>
            </a:extLst>
          </p:cNvPr>
          <p:cNvGrpSpPr/>
          <p:nvPr/>
        </p:nvGrpSpPr>
        <p:grpSpPr>
          <a:xfrm>
            <a:off x="1314243" y="362648"/>
            <a:ext cx="3344197" cy="731343"/>
            <a:chOff x="2193261" y="397240"/>
            <a:chExt cx="3172361" cy="693766"/>
          </a:xfrm>
        </p:grpSpPr>
        <p:sp>
          <p:nvSpPr>
            <p:cNvPr id="12" name="文本框 11"/>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Main work</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12DB1797-5351-B0A3-DEA5-52954F562C6E}"/>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5" name="组合 53">
            <a:extLst>
              <a:ext uri="{FF2B5EF4-FFF2-40B4-BE49-F238E27FC236}">
                <a16:creationId xmlns:a16="http://schemas.microsoft.com/office/drawing/2014/main" id="{253E432E-DE65-2FB5-FCB9-915D08CA5D4A}"/>
              </a:ext>
            </a:extLst>
          </p:cNvPr>
          <p:cNvGrpSpPr>
            <a:grpSpLocks/>
          </p:cNvGrpSpPr>
          <p:nvPr/>
        </p:nvGrpSpPr>
        <p:grpSpPr bwMode="auto">
          <a:xfrm>
            <a:off x="589417" y="493777"/>
            <a:ext cx="724827" cy="600213"/>
            <a:chOff x="178632" y="159728"/>
            <a:chExt cx="725570" cy="619478"/>
          </a:xfrm>
        </p:grpSpPr>
        <p:sp>
          <p:nvSpPr>
            <p:cNvPr id="6" name="椭圆 5">
              <a:extLst>
                <a:ext uri="{FF2B5EF4-FFF2-40B4-BE49-F238E27FC236}">
                  <a16:creationId xmlns:a16="http://schemas.microsoft.com/office/drawing/2014/main" id="{65827C1C-28C7-F1E8-D172-127466FA1C36}"/>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7" name="文本框 55">
              <a:extLst>
                <a:ext uri="{FF2B5EF4-FFF2-40B4-BE49-F238E27FC236}">
                  <a16:creationId xmlns:a16="http://schemas.microsoft.com/office/drawing/2014/main" id="{6426FB9B-2532-DC64-543F-15AFDAF10BCA}"/>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01</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15BFBEF1-1D5C-D100-851E-F4B8D52636B0}"/>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2" name="图片 1">
            <a:extLst>
              <a:ext uri="{FF2B5EF4-FFF2-40B4-BE49-F238E27FC236}">
                <a16:creationId xmlns:a16="http://schemas.microsoft.com/office/drawing/2014/main" id="{93745315-6794-C40E-C59F-D58B566FD7DD}"/>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4" name="文本框 3">
            <a:extLst>
              <a:ext uri="{FF2B5EF4-FFF2-40B4-BE49-F238E27FC236}">
                <a16:creationId xmlns:a16="http://schemas.microsoft.com/office/drawing/2014/main" id="{7A68391D-168B-2D98-4C83-EE8E18FE55E4}"/>
              </a:ext>
            </a:extLst>
          </p:cNvPr>
          <p:cNvSpPr txBox="1"/>
          <p:nvPr/>
        </p:nvSpPr>
        <p:spPr>
          <a:xfrm>
            <a:off x="1021848" y="2038403"/>
            <a:ext cx="11068050"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b="0" i="0" dirty="0">
                <a:solidFill>
                  <a:srgbClr val="4D4D4D"/>
                </a:solidFill>
                <a:effectLst/>
                <a:latin typeface="宋体" panose="02010600030101010101" pitchFamily="2" charset="-122"/>
                <a:ea typeface="宋体" panose="02010600030101010101" pitchFamily="2" charset="-122"/>
              </a:rPr>
              <a:t>提及了阅读顺序的重要性，体现了文档布局的作用。</a:t>
            </a:r>
            <a:endParaRPr lang="en-US" altLang="zh-CN" b="0" i="0" dirty="0">
              <a:solidFill>
                <a:srgbClr val="4D4D4D"/>
              </a:solidFill>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solidFill>
                <a:srgbClr val="4D4D4D"/>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b="0" i="0" dirty="0">
              <a:solidFill>
                <a:srgbClr val="4D4D4D"/>
              </a:solidFill>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0" i="0" dirty="0">
                <a:solidFill>
                  <a:srgbClr val="4D4D4D"/>
                </a:solidFill>
                <a:effectLst/>
                <a:latin typeface="宋体" panose="02010600030101010101" pitchFamily="2" charset="-122"/>
                <a:ea typeface="宋体" panose="02010600030101010101" pitchFamily="2" charset="-122"/>
              </a:rPr>
              <a:t>准确的文档解析在很大程度上取决于文本块的顺序。</a:t>
            </a:r>
            <a:r>
              <a:rPr lang="zh-CN" altLang="en-US" b="1" i="0" dirty="0">
                <a:solidFill>
                  <a:srgbClr val="C00000"/>
                </a:solidFill>
                <a:effectLst/>
                <a:latin typeface="宋体" panose="02010600030101010101" pitchFamily="2" charset="-122"/>
                <a:ea typeface="宋体" panose="02010600030101010101" pitchFamily="2" charset="-122"/>
              </a:rPr>
              <a:t>但是将二维空间的文本转换为一维空间的文本序列会导致布局信息的损失。</a:t>
            </a:r>
            <a:endParaRPr lang="zh-CN" altLang="en-US" dirty="0">
              <a:solidFill>
                <a:srgbClr val="C00000"/>
              </a:solidFill>
              <a:latin typeface="宋体" panose="02010600030101010101" pitchFamily="2" charset="-122"/>
              <a:ea typeface="宋体" panose="02010600030101010101" pitchFamily="2" charset="-122"/>
            </a:endParaRPr>
          </a:p>
        </p:txBody>
      </p:sp>
      <p:pic>
        <p:nvPicPr>
          <p:cNvPr id="13" name="图片 12">
            <a:extLst>
              <a:ext uri="{FF2B5EF4-FFF2-40B4-BE49-F238E27FC236}">
                <a16:creationId xmlns:a16="http://schemas.microsoft.com/office/drawing/2014/main" id="{8D5D3ADD-391C-DBB1-E9AF-42E444A8A0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775" y="3568463"/>
            <a:ext cx="6038850" cy="2811929"/>
          </a:xfrm>
          <a:prstGeom prst="rect">
            <a:avLst/>
          </a:prstGeom>
        </p:spPr>
      </p:pic>
      <p:sp>
        <p:nvSpPr>
          <p:cNvPr id="14" name="文本框 13">
            <a:extLst>
              <a:ext uri="{FF2B5EF4-FFF2-40B4-BE49-F238E27FC236}">
                <a16:creationId xmlns:a16="http://schemas.microsoft.com/office/drawing/2014/main" id="{2D7736DD-BC00-69BE-01A1-0377FDA42BD2}"/>
              </a:ext>
            </a:extLst>
          </p:cNvPr>
          <p:cNvSpPr txBox="1"/>
          <p:nvPr/>
        </p:nvSpPr>
        <p:spPr>
          <a:xfrm>
            <a:off x="978038" y="6312179"/>
            <a:ext cx="3124200"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来自：</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Layout</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LM</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KDD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303426C1-CA5A-056C-DA26-3345EECDC862}"/>
              </a:ext>
            </a:extLst>
          </p:cNvPr>
          <p:cNvSpPr txBox="1"/>
          <p:nvPr/>
        </p:nvSpPr>
        <p:spPr>
          <a:xfrm>
            <a:off x="978038" y="6681511"/>
            <a:ext cx="6424612" cy="646331"/>
          </a:xfrm>
          <a:prstGeom prst="rect">
            <a:avLst/>
          </a:prstGeom>
          <a:noFill/>
        </p:spPr>
        <p:txBody>
          <a:bodyPr wrap="square">
            <a:spAutoFit/>
          </a:bodyPr>
          <a:lstStyle/>
          <a:p>
            <a:r>
              <a:rPr lang="zh-CN" altLang="en-US" b="0" i="0" dirty="0">
                <a:solidFill>
                  <a:srgbClr val="C00000"/>
                </a:solidFill>
                <a:effectLst/>
                <a:latin typeface="宋体" panose="02010600030101010101" pitchFamily="2" charset="-122"/>
                <a:ea typeface="宋体" panose="02010600030101010101" pitchFamily="2" charset="-122"/>
              </a:rPr>
              <a:t>由于额外的图像信息的加入会增大运算量，所以更希望实用布局这种可以简单的和文本进行结合的布局方式</a:t>
            </a:r>
            <a:endParaRPr lang="zh-CN" altLang="en-US" dirty="0">
              <a:solidFill>
                <a:srgbClr val="C00000"/>
              </a:solidFill>
              <a:latin typeface="宋体" panose="02010600030101010101" pitchFamily="2" charset="-122"/>
              <a:ea typeface="宋体" panose="02010600030101010101" pitchFamily="2" charset="-122"/>
            </a:endParaRPr>
          </a:p>
        </p:txBody>
      </p:sp>
      <p:sp>
        <p:nvSpPr>
          <p:cNvPr id="19" name="矩形 3">
            <a:extLst>
              <a:ext uri="{FF2B5EF4-FFF2-40B4-BE49-F238E27FC236}">
                <a16:creationId xmlns:a16="http://schemas.microsoft.com/office/drawing/2014/main" id="{7D6CC58A-E63B-8677-DC19-3CD3FBC0E62E}"/>
              </a:ext>
            </a:extLst>
          </p:cNvPr>
          <p:cNvSpPr/>
          <p:nvPr/>
        </p:nvSpPr>
        <p:spPr>
          <a:xfrm>
            <a:off x="978038" y="1247399"/>
            <a:ext cx="9725255" cy="721761"/>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zh-CN" altLang="en-US" sz="2108" dirty="0">
                <a:latin typeface="Calibri" panose="020F0502020204030204" pitchFamily="34" charset="0"/>
                <a:ea typeface="宋体" panose="02010600030101010101" pitchFamily="2" charset="-122"/>
              </a:rPr>
              <a:t>提出了一个对二维空间中文本的相对位置进行编码，并使用区域掩蔽策略利用无标签文档进行无监督学习的预训练语言模型。</a:t>
            </a:r>
          </a:p>
        </p:txBody>
      </p:sp>
    </p:spTree>
    <p:extLst>
      <p:ext uri="{BB962C8B-B14F-4D97-AF65-F5344CB8AC3E}">
        <p14:creationId xmlns:p14="http://schemas.microsoft.com/office/powerpoint/2010/main" val="62922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BF1AE92-9BB3-A151-1C46-E31B3D7F6FD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427460" y="7004677"/>
            <a:ext cx="1324876" cy="361233"/>
          </a:xfrm>
          <a:prstGeom prst="rect">
            <a:avLst/>
          </a:prstGeom>
        </p:spPr>
      </p:pic>
      <p:grpSp>
        <p:nvGrpSpPr>
          <p:cNvPr id="18" name="组合 17">
            <a:extLst>
              <a:ext uri="{FF2B5EF4-FFF2-40B4-BE49-F238E27FC236}">
                <a16:creationId xmlns:a16="http://schemas.microsoft.com/office/drawing/2014/main" id="{C18064F2-EDB2-C82B-6A37-AC981C4068FC}"/>
              </a:ext>
            </a:extLst>
          </p:cNvPr>
          <p:cNvGrpSpPr/>
          <p:nvPr/>
        </p:nvGrpSpPr>
        <p:grpSpPr>
          <a:xfrm>
            <a:off x="1314243" y="362648"/>
            <a:ext cx="3344197" cy="731343"/>
            <a:chOff x="2193261" y="397240"/>
            <a:chExt cx="3172361" cy="693766"/>
          </a:xfrm>
        </p:grpSpPr>
        <p:sp>
          <p:nvSpPr>
            <p:cNvPr id="12" name="文本框 11"/>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Main work</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12DB1797-5351-B0A3-DEA5-52954F562C6E}"/>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5" name="组合 53">
            <a:extLst>
              <a:ext uri="{FF2B5EF4-FFF2-40B4-BE49-F238E27FC236}">
                <a16:creationId xmlns:a16="http://schemas.microsoft.com/office/drawing/2014/main" id="{253E432E-DE65-2FB5-FCB9-915D08CA5D4A}"/>
              </a:ext>
            </a:extLst>
          </p:cNvPr>
          <p:cNvGrpSpPr>
            <a:grpSpLocks/>
          </p:cNvGrpSpPr>
          <p:nvPr/>
        </p:nvGrpSpPr>
        <p:grpSpPr bwMode="auto">
          <a:xfrm>
            <a:off x="589417" y="493777"/>
            <a:ext cx="724827" cy="600213"/>
            <a:chOff x="178632" y="159728"/>
            <a:chExt cx="725570" cy="619478"/>
          </a:xfrm>
        </p:grpSpPr>
        <p:sp>
          <p:nvSpPr>
            <p:cNvPr id="6" name="椭圆 5">
              <a:extLst>
                <a:ext uri="{FF2B5EF4-FFF2-40B4-BE49-F238E27FC236}">
                  <a16:creationId xmlns:a16="http://schemas.microsoft.com/office/drawing/2014/main" id="{65827C1C-28C7-F1E8-D172-127466FA1C36}"/>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7" name="文本框 55">
              <a:extLst>
                <a:ext uri="{FF2B5EF4-FFF2-40B4-BE49-F238E27FC236}">
                  <a16:creationId xmlns:a16="http://schemas.microsoft.com/office/drawing/2014/main" id="{6426FB9B-2532-DC64-543F-15AFDAF10BCA}"/>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01</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15BFBEF1-1D5C-D100-851E-F4B8D52636B0}"/>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2" name="图片 1">
            <a:extLst>
              <a:ext uri="{FF2B5EF4-FFF2-40B4-BE49-F238E27FC236}">
                <a16:creationId xmlns:a16="http://schemas.microsoft.com/office/drawing/2014/main" id="{93745315-6794-C40E-C59F-D58B566FD7DD}"/>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3" name="文本框 2">
            <a:extLst>
              <a:ext uri="{FF2B5EF4-FFF2-40B4-BE49-F238E27FC236}">
                <a16:creationId xmlns:a16="http://schemas.microsoft.com/office/drawing/2014/main" id="{95F43841-F4AB-8DF6-336E-1036E6B9B67C}"/>
              </a:ext>
            </a:extLst>
          </p:cNvPr>
          <p:cNvSpPr txBox="1"/>
          <p:nvPr/>
        </p:nvSpPr>
        <p:spPr>
          <a:xfrm>
            <a:off x="764758" y="1219101"/>
            <a:ext cx="9301743" cy="2308324"/>
          </a:xfrm>
          <a:prstGeom prst="rect">
            <a:avLst/>
          </a:prstGeom>
          <a:noFill/>
        </p:spPr>
        <p:txBody>
          <a:bodyPr wrap="square" rtlCol="0">
            <a:spAutoFit/>
          </a:bodyPr>
          <a:lstStyle/>
          <a:p>
            <a:r>
              <a:rPr lang="zh-CN" altLang="en-US" b="1" i="0" dirty="0">
                <a:solidFill>
                  <a:srgbClr val="4D4D4D"/>
                </a:solidFill>
                <a:effectLst/>
                <a:latin typeface="宋体" panose="02010600030101010101" pitchFamily="2" charset="-122"/>
                <a:ea typeface="宋体" panose="02010600030101010101" pitchFamily="2" charset="-122"/>
              </a:rPr>
              <a:t>目前的问题是</a:t>
            </a:r>
            <a:r>
              <a:rPr lang="zh-CN" altLang="en-US" b="0" i="0" dirty="0">
                <a:solidFill>
                  <a:srgbClr val="4D4D4D"/>
                </a:solidFill>
                <a:effectLst/>
                <a:latin typeface="-apple-system"/>
              </a:rPr>
              <a:t>：</a:t>
            </a:r>
            <a:r>
              <a:rPr lang="zh-CN" altLang="en-US" b="0" i="0" dirty="0">
                <a:effectLst/>
                <a:latin typeface="宋体" panose="02010600030101010101" pitchFamily="2" charset="-122"/>
                <a:ea typeface="宋体" panose="02010600030101010101" pitchFamily="2" charset="-122"/>
              </a:rPr>
              <a:t>对于</a:t>
            </a:r>
            <a:r>
              <a:rPr lang="en-US" altLang="zh-CN" b="0" i="0" dirty="0">
                <a:effectLst/>
                <a:latin typeface="宋体" panose="02010600030101010101" pitchFamily="2" charset="-122"/>
                <a:ea typeface="宋体" panose="02010600030101010101" pitchFamily="2" charset="-122"/>
              </a:rPr>
              <a:t>KIE</a:t>
            </a:r>
            <a:r>
              <a:rPr lang="zh-CN" altLang="en-US" b="0" i="0" dirty="0">
                <a:effectLst/>
                <a:latin typeface="宋体" panose="02010600030101010101" pitchFamily="2" charset="-122"/>
                <a:ea typeface="宋体" panose="02010600030101010101" pitchFamily="2" charset="-122"/>
              </a:rPr>
              <a:t>就需要理解文本在二维（</a:t>
            </a:r>
            <a:r>
              <a:rPr lang="en-US" altLang="zh-CN" b="0" i="0" dirty="0">
                <a:effectLst/>
                <a:latin typeface="宋体" panose="02010600030101010101" pitchFamily="2" charset="-122"/>
                <a:ea typeface="宋体" panose="02010600030101010101" pitchFamily="2" charset="-122"/>
              </a:rPr>
              <a:t>2D</a:t>
            </a:r>
            <a:r>
              <a:rPr lang="zh-CN" altLang="en-US" b="0" i="0" dirty="0">
                <a:effectLst/>
                <a:latin typeface="宋体" panose="02010600030101010101" pitchFamily="2" charset="-122"/>
                <a:ea typeface="宋体" panose="02010600030101010101" pitchFamily="2" charset="-122"/>
              </a:rPr>
              <a:t>）空间中的上下文和空间语义。</a:t>
            </a:r>
            <a:endParaRPr lang="en-US" altLang="zh-CN" b="0" i="0" dirty="0">
              <a:effectLst/>
              <a:latin typeface="宋体" panose="02010600030101010101" pitchFamily="2" charset="-122"/>
              <a:ea typeface="宋体" panose="02010600030101010101" pitchFamily="2" charset="-122"/>
            </a:endParaRPr>
          </a:p>
          <a:p>
            <a:endParaRPr lang="en-US" altLang="zh-CN" b="0" i="0" dirty="0">
              <a:solidFill>
                <a:srgbClr val="4D4D4D"/>
              </a:solidFill>
              <a:effectLst/>
              <a:latin typeface="-apple-system"/>
            </a:endParaRPr>
          </a:p>
          <a:p>
            <a:endParaRPr lang="en-US" altLang="zh-CN" dirty="0">
              <a:solidFill>
                <a:srgbClr val="4D4D4D"/>
              </a:solidFill>
              <a:latin typeface="-apple-system"/>
            </a:endParaRPr>
          </a:p>
          <a:p>
            <a:endParaRPr lang="en-US" altLang="zh-CN" b="1" dirty="0">
              <a:solidFill>
                <a:srgbClr val="4D4D4D"/>
              </a:solidFill>
              <a:latin typeface="-apple-system"/>
            </a:endParaRPr>
          </a:p>
          <a:p>
            <a:endParaRPr lang="en-US" altLang="zh-CN" b="1" dirty="0">
              <a:solidFill>
                <a:srgbClr val="4D4D4D"/>
              </a:solidFill>
              <a:latin typeface="-apple-system"/>
            </a:endParaRPr>
          </a:p>
          <a:p>
            <a:endParaRPr lang="en-US" altLang="zh-CN" dirty="0">
              <a:solidFill>
                <a:srgbClr val="4D4D4D"/>
              </a:solidFill>
              <a:latin typeface="-apple-system"/>
            </a:endParaRPr>
          </a:p>
          <a:p>
            <a:r>
              <a:rPr lang="en-US" altLang="zh-CN" b="0" i="0" dirty="0">
                <a:solidFill>
                  <a:srgbClr val="4D4D4D"/>
                </a:solidFill>
                <a:effectLst/>
                <a:latin typeface="宋体" panose="02010600030101010101" pitchFamily="2" charset="-122"/>
                <a:ea typeface="宋体" panose="02010600030101010101" pitchFamily="2" charset="-122"/>
              </a:rPr>
              <a:t>BROS</a:t>
            </a:r>
            <a:r>
              <a:rPr lang="zh-CN" altLang="en-US" b="0" i="0" dirty="0">
                <a:solidFill>
                  <a:srgbClr val="4D4D4D"/>
                </a:solidFill>
                <a:effectLst/>
                <a:latin typeface="宋体" panose="02010600030101010101" pitchFamily="2" charset="-122"/>
                <a:ea typeface="宋体" panose="02010600030101010101" pitchFamily="2" charset="-122"/>
              </a:rPr>
              <a:t>模型将重点放在了文本和布局特征的建模上，通过在二维空间中对文本的</a:t>
            </a:r>
            <a:r>
              <a:rPr lang="zh-CN" altLang="en-US" b="0" i="0" dirty="0">
                <a:solidFill>
                  <a:srgbClr val="C00000"/>
                </a:solidFill>
                <a:effectLst/>
                <a:latin typeface="宋体" panose="02010600030101010101" pitchFamily="2" charset="-122"/>
                <a:ea typeface="宋体" panose="02010600030101010101" pitchFamily="2" charset="-122"/>
              </a:rPr>
              <a:t>相对位置</a:t>
            </a:r>
            <a:r>
              <a:rPr lang="zh-CN" altLang="en-US" b="0" i="0" dirty="0">
                <a:solidFill>
                  <a:srgbClr val="4D4D4D"/>
                </a:solidFill>
                <a:effectLst/>
                <a:latin typeface="宋体" panose="02010600030101010101" pitchFamily="2" charset="-122"/>
                <a:ea typeface="宋体" panose="02010600030101010101" pitchFamily="2" charset="-122"/>
              </a:rPr>
              <a:t>进行编码，并通过</a:t>
            </a:r>
            <a:r>
              <a:rPr lang="zh-CN" altLang="en-US" b="0" i="0" dirty="0">
                <a:solidFill>
                  <a:srgbClr val="C00000"/>
                </a:solidFill>
                <a:effectLst/>
                <a:latin typeface="宋体" panose="02010600030101010101" pitchFamily="2" charset="-122"/>
                <a:ea typeface="宋体" panose="02010600030101010101" pitchFamily="2" charset="-122"/>
              </a:rPr>
              <a:t>区域</a:t>
            </a:r>
            <a:r>
              <a:rPr lang="zh-CN" altLang="en-US" dirty="0">
                <a:solidFill>
                  <a:srgbClr val="C00000"/>
                </a:solidFill>
                <a:latin typeface="宋体" panose="02010600030101010101" pitchFamily="2" charset="-122"/>
                <a:ea typeface="宋体" panose="02010600030101010101" pitchFamily="2" charset="-122"/>
              </a:rPr>
              <a:t>掩码</a:t>
            </a:r>
            <a:r>
              <a:rPr lang="zh-CN" altLang="en-US" b="0" i="0" dirty="0">
                <a:solidFill>
                  <a:srgbClr val="4D4D4D"/>
                </a:solidFill>
                <a:effectLst/>
                <a:latin typeface="宋体" panose="02010600030101010101" pitchFamily="2" charset="-122"/>
                <a:ea typeface="宋体" panose="02010600030101010101" pitchFamily="2" charset="-122"/>
              </a:rPr>
              <a:t>策略对模型进行预训练</a:t>
            </a:r>
            <a:endParaRPr lang="zh-CN" altLang="en-US" dirty="0">
              <a:latin typeface="宋体" panose="02010600030101010101" pitchFamily="2" charset="-122"/>
              <a:ea typeface="宋体" panose="02010600030101010101" pitchFamily="2" charset="-122"/>
            </a:endParaRPr>
          </a:p>
        </p:txBody>
      </p:sp>
      <p:cxnSp>
        <p:nvCxnSpPr>
          <p:cNvPr id="11" name="直接箭头连接符 10">
            <a:extLst>
              <a:ext uri="{FF2B5EF4-FFF2-40B4-BE49-F238E27FC236}">
                <a16:creationId xmlns:a16="http://schemas.microsoft.com/office/drawing/2014/main" id="{0F65F536-E70F-AF29-374E-839DE7238133}"/>
              </a:ext>
            </a:extLst>
          </p:cNvPr>
          <p:cNvCxnSpPr>
            <a:cxnSpLocks/>
          </p:cNvCxnSpPr>
          <p:nvPr/>
        </p:nvCxnSpPr>
        <p:spPr>
          <a:xfrm>
            <a:off x="5415629" y="1539875"/>
            <a:ext cx="0" cy="12890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0" name="图片 19">
            <a:extLst>
              <a:ext uri="{FF2B5EF4-FFF2-40B4-BE49-F238E27FC236}">
                <a16:creationId xmlns:a16="http://schemas.microsoft.com/office/drawing/2014/main" id="{21E0986E-B766-35F5-06FF-87F8A9967F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2583" y="3852761"/>
            <a:ext cx="3569449" cy="2445567"/>
          </a:xfrm>
          <a:prstGeom prst="rect">
            <a:avLst/>
          </a:prstGeom>
        </p:spPr>
      </p:pic>
    </p:spTree>
    <p:extLst>
      <p:ext uri="{BB962C8B-B14F-4D97-AF65-F5344CB8AC3E}">
        <p14:creationId xmlns:p14="http://schemas.microsoft.com/office/powerpoint/2010/main" val="346796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4849606-3D44-599C-52D3-705E080E422C}"/>
              </a:ext>
            </a:extLst>
          </p:cNvPr>
          <p:cNvSpPr txBox="1"/>
          <p:nvPr/>
        </p:nvSpPr>
        <p:spPr>
          <a:xfrm>
            <a:off x="1112424" y="5563346"/>
            <a:ext cx="10645856" cy="311496"/>
          </a:xfrm>
          <a:prstGeom prst="rect">
            <a:avLst/>
          </a:prstGeom>
          <a:noFill/>
        </p:spPr>
        <p:txBody>
          <a:bodyPr wrap="square">
            <a:spAutoFit/>
          </a:bodyPr>
          <a:lstStyle/>
          <a:p>
            <a:r>
              <a:rPr lang="zh-CN" altLang="en-US" sz="1424" dirty="0">
                <a:latin typeface="仿宋" panose="02010609060101010101" pitchFamily="49" charset="-122"/>
                <a:ea typeface="仿宋" panose="02010609060101010101" pitchFamily="49" charset="-122"/>
              </a:rPr>
              <a:t>     </a:t>
            </a:r>
            <a:endParaRPr lang="en-US" altLang="zh-CN" sz="1687" dirty="0">
              <a:latin typeface="仿宋" panose="02010609060101010101" pitchFamily="49" charset="-122"/>
              <a:ea typeface="仿宋" panose="02010609060101010101" pitchFamily="49" charset="-122"/>
            </a:endParaRPr>
          </a:p>
        </p:txBody>
      </p:sp>
      <p:grpSp>
        <p:nvGrpSpPr>
          <p:cNvPr id="27" name="组合 26">
            <a:extLst>
              <a:ext uri="{FF2B5EF4-FFF2-40B4-BE49-F238E27FC236}">
                <a16:creationId xmlns:a16="http://schemas.microsoft.com/office/drawing/2014/main" id="{D8D121DB-4793-9917-E394-8ED813F71E7E}"/>
              </a:ext>
            </a:extLst>
          </p:cNvPr>
          <p:cNvGrpSpPr/>
          <p:nvPr/>
        </p:nvGrpSpPr>
        <p:grpSpPr>
          <a:xfrm>
            <a:off x="1314243" y="362648"/>
            <a:ext cx="3344197" cy="731343"/>
            <a:chOff x="2193261" y="397240"/>
            <a:chExt cx="3172361" cy="693766"/>
          </a:xfrm>
        </p:grpSpPr>
        <p:sp>
          <p:nvSpPr>
            <p:cNvPr id="28" name="文本框 27">
              <a:extLst>
                <a:ext uri="{FF2B5EF4-FFF2-40B4-BE49-F238E27FC236}">
                  <a16:creationId xmlns:a16="http://schemas.microsoft.com/office/drawing/2014/main" id="{6E4452AC-1706-BA1C-196A-DDE108003F9B}"/>
                </a:ext>
              </a:extLst>
            </p:cNvPr>
            <p:cNvSpPr txBox="1"/>
            <p:nvPr/>
          </p:nvSpPr>
          <p:spPr>
            <a:xfrm>
              <a:off x="2313878" y="397240"/>
              <a:ext cx="2979384"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Contribution</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矩形 28">
              <a:extLst>
                <a:ext uri="{FF2B5EF4-FFF2-40B4-BE49-F238E27FC236}">
                  <a16:creationId xmlns:a16="http://schemas.microsoft.com/office/drawing/2014/main" id="{EE465E52-DBD5-9F9C-D1A6-6CF0ABB627D5}"/>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30" name="组合 53">
            <a:extLst>
              <a:ext uri="{FF2B5EF4-FFF2-40B4-BE49-F238E27FC236}">
                <a16:creationId xmlns:a16="http://schemas.microsoft.com/office/drawing/2014/main" id="{5B01F578-B219-E48C-2538-8084B3C8BCB1}"/>
              </a:ext>
            </a:extLst>
          </p:cNvPr>
          <p:cNvGrpSpPr>
            <a:grpSpLocks/>
          </p:cNvGrpSpPr>
          <p:nvPr/>
        </p:nvGrpSpPr>
        <p:grpSpPr bwMode="auto">
          <a:xfrm>
            <a:off x="589417" y="493777"/>
            <a:ext cx="724827" cy="600213"/>
            <a:chOff x="178632" y="159728"/>
            <a:chExt cx="725570" cy="619478"/>
          </a:xfrm>
        </p:grpSpPr>
        <p:sp>
          <p:nvSpPr>
            <p:cNvPr id="31" name="椭圆 30">
              <a:extLst>
                <a:ext uri="{FF2B5EF4-FFF2-40B4-BE49-F238E27FC236}">
                  <a16:creationId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a16="http://schemas.microsoft.com/office/drawing/2014/main" id="{4DA6925A-0EBD-7779-85B8-000B7C13246E}"/>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02</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sp>
        <p:nvSpPr>
          <p:cNvPr id="34" name="矩形 3">
            <a:extLst>
              <a:ext uri="{FF2B5EF4-FFF2-40B4-BE49-F238E27FC236}">
                <a16:creationId xmlns:a16="http://schemas.microsoft.com/office/drawing/2014/main" id="{5331A4BC-516E-CF9B-F5DF-CB0EC46FF60A}"/>
              </a:ext>
            </a:extLst>
          </p:cNvPr>
          <p:cNvSpPr/>
          <p:nvPr/>
        </p:nvSpPr>
        <p:spPr>
          <a:xfrm>
            <a:off x="978038" y="1247399"/>
            <a:ext cx="11070528" cy="380771"/>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zh-CN" altLang="en-US" sz="2000" b="0" i="0" dirty="0">
                <a:effectLst/>
                <a:latin typeface="-apple-system"/>
              </a:rPr>
              <a:t>提出了一种有效的空间布局编码方法，考虑了文本块的相对位置</a:t>
            </a:r>
            <a:r>
              <a:rPr lang="zh-CN" altLang="en-US" sz="2000" b="0" i="0" dirty="0">
                <a:solidFill>
                  <a:srgbClr val="374151"/>
                </a:solidFill>
                <a:effectLst/>
                <a:latin typeface="Söhne"/>
              </a:rPr>
              <a:t>。</a:t>
            </a:r>
            <a:endParaRPr lang="zh-CN" altLang="en-US" sz="2000" dirty="0">
              <a:latin typeface="Calibri" panose="020F0502020204030204" pitchFamily="34" charset="0"/>
              <a:ea typeface="宋体" panose="02010600030101010101" pitchFamily="2" charset="-122"/>
            </a:endParaRPr>
          </a:p>
        </p:txBody>
      </p:sp>
      <p:pic>
        <p:nvPicPr>
          <p:cNvPr id="19" name="图片 18">
            <a:extLst>
              <a:ext uri="{FF2B5EF4-FFF2-40B4-BE49-F238E27FC236}">
                <a16:creationId xmlns:a16="http://schemas.microsoft.com/office/drawing/2014/main" id="{C788E07B-3393-9448-F058-300D83A17366}"/>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5" name="矩形 3">
            <a:extLst>
              <a:ext uri="{FF2B5EF4-FFF2-40B4-BE49-F238E27FC236}">
                <a16:creationId xmlns:a16="http://schemas.microsoft.com/office/drawing/2014/main" id="{0EC11634-AF0D-1FA1-0B54-7DB4FE92259B}"/>
              </a:ext>
            </a:extLst>
          </p:cNvPr>
          <p:cNvSpPr/>
          <p:nvPr/>
        </p:nvSpPr>
        <p:spPr>
          <a:xfrm>
            <a:off x="978038" y="2629917"/>
            <a:ext cx="11070528" cy="688547"/>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zh-CN" altLang="en-US" sz="2000" b="0" i="0" dirty="0">
                <a:effectLst/>
                <a:latin typeface="-apple-system"/>
              </a:rPr>
              <a:t>提出了一种新的区域屏蔽自我监督策略，反映了文本块的二维性质。</a:t>
            </a:r>
          </a:p>
          <a:p>
            <a:pPr marL="361476" indent="-361476">
              <a:buFont typeface="Wingdings" panose="05000000000000000000" pitchFamily="2" charset="2"/>
              <a:buChar char="p"/>
            </a:pPr>
            <a:endParaRPr lang="zh-CN" altLang="en-US" sz="2000" dirty="0">
              <a:latin typeface="Calibri" panose="020F0502020204030204" pitchFamily="34" charset="0"/>
              <a:ea typeface="宋体" panose="02010600030101010101" pitchFamily="2" charset="-122"/>
            </a:endParaRPr>
          </a:p>
        </p:txBody>
      </p:sp>
      <p:sp>
        <p:nvSpPr>
          <p:cNvPr id="7" name="矩形 3">
            <a:extLst>
              <a:ext uri="{FF2B5EF4-FFF2-40B4-BE49-F238E27FC236}">
                <a16:creationId xmlns:a16="http://schemas.microsoft.com/office/drawing/2014/main" id="{FE87C66E-EAA9-9F37-507C-B38DF8130BCF}"/>
              </a:ext>
            </a:extLst>
          </p:cNvPr>
          <p:cNvSpPr/>
          <p:nvPr/>
        </p:nvSpPr>
        <p:spPr>
          <a:xfrm>
            <a:off x="978038" y="4204935"/>
            <a:ext cx="11070528" cy="688547"/>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zh-CN" altLang="en-US" sz="2000" b="0" i="0" dirty="0">
                <a:effectLst/>
                <a:latin typeface="-apple-system"/>
              </a:rPr>
              <a:t>所提出的模型在不依赖视觉特征的情况下实现了与最先进的性能相媲美。</a:t>
            </a:r>
          </a:p>
          <a:p>
            <a:pPr marL="361476" indent="-361476">
              <a:buFont typeface="Wingdings" panose="05000000000000000000" pitchFamily="2" charset="2"/>
              <a:buChar char="p"/>
            </a:pPr>
            <a:endParaRPr lang="zh-CN" altLang="en-US" sz="20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0236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3" name="图片 2">
            <a:extLst>
              <a:ext uri="{FF2B5EF4-FFF2-40B4-BE49-F238E27FC236}">
                <a16:creationId xmlns:a16="http://schemas.microsoft.com/office/drawing/2014/main" id="{DE0738F9-62F4-8741-0BEB-AC45FB531E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193" y="2722050"/>
            <a:ext cx="9764488" cy="3677163"/>
          </a:xfrm>
          <a:prstGeom prst="rect">
            <a:avLst/>
          </a:prstGeom>
        </p:spPr>
      </p:pic>
      <p:sp>
        <p:nvSpPr>
          <p:cNvPr id="11" name="矩形 10">
            <a:extLst>
              <a:ext uri="{FF2B5EF4-FFF2-40B4-BE49-F238E27FC236}">
                <a16:creationId xmlns:a16="http://schemas.microsoft.com/office/drawing/2014/main" id="{0BA8C5A6-E23A-4F27-9238-F2AD0CF04720}"/>
              </a:ext>
            </a:extLst>
          </p:cNvPr>
          <p:cNvSpPr/>
          <p:nvPr/>
        </p:nvSpPr>
        <p:spPr>
          <a:xfrm>
            <a:off x="5772306" y="3042537"/>
            <a:ext cx="5248275" cy="33884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E2DFD28-6D37-F333-D710-4B6018ADA9E4}"/>
              </a:ext>
            </a:extLst>
          </p:cNvPr>
          <p:cNvSpPr/>
          <p:nvPr/>
        </p:nvSpPr>
        <p:spPr>
          <a:xfrm>
            <a:off x="3584674" y="3829049"/>
            <a:ext cx="2187632" cy="139956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C0881F8A-E6A6-28AD-7188-600A2B1D21AE}"/>
              </a:ext>
            </a:extLst>
          </p:cNvPr>
          <p:cNvSpPr/>
          <p:nvPr/>
        </p:nvSpPr>
        <p:spPr>
          <a:xfrm>
            <a:off x="2609851" y="1265868"/>
            <a:ext cx="3876674" cy="1728476"/>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462AFF14-B84D-4BAD-6676-41F140BE7267}"/>
              </a:ext>
            </a:extLst>
          </p:cNvPr>
          <p:cNvSpPr txBox="1"/>
          <p:nvPr/>
        </p:nvSpPr>
        <p:spPr>
          <a:xfrm>
            <a:off x="2609851" y="1231818"/>
            <a:ext cx="3876674" cy="1477328"/>
          </a:xfrm>
          <a:prstGeom prst="rect">
            <a:avLst/>
          </a:prstGeom>
          <a:noFill/>
        </p:spPr>
        <p:txBody>
          <a:bodyPr wrap="square" rtlCol="0">
            <a:spAutoFit/>
          </a:bodyPr>
          <a:lstStyle/>
          <a:p>
            <a:r>
              <a:rPr lang="zh-CN" altLang="en-US" b="0" i="0" dirty="0">
                <a:solidFill>
                  <a:srgbClr val="000000"/>
                </a:solidFill>
                <a:effectLst/>
                <a:latin typeface="宋体" panose="02010600030101010101" pitchFamily="2" charset="-122"/>
                <a:ea typeface="宋体" panose="02010600030101010101" pitchFamily="2" charset="-122"/>
              </a:rPr>
              <a:t>使用 </a:t>
            </a:r>
            <a:r>
              <a:rPr lang="en-US" altLang="zh-CN" b="0" i="0" dirty="0">
                <a:solidFill>
                  <a:srgbClr val="000000"/>
                </a:solidFill>
                <a:effectLst/>
                <a:latin typeface="宋体" panose="02010600030101010101" pitchFamily="2" charset="-122"/>
                <a:ea typeface="宋体" panose="02010600030101010101" pitchFamily="2" charset="-122"/>
              </a:rPr>
              <a:t>p = (x, y) </a:t>
            </a:r>
            <a:r>
              <a:rPr lang="zh-CN" altLang="en-US" b="0" i="0" dirty="0">
                <a:solidFill>
                  <a:srgbClr val="000000"/>
                </a:solidFill>
                <a:effectLst/>
                <a:latin typeface="宋体" panose="02010600030101010101" pitchFamily="2" charset="-122"/>
                <a:ea typeface="宋体" panose="02010600030101010101" pitchFamily="2" charset="-122"/>
              </a:rPr>
              <a:t>来表示 </a:t>
            </a:r>
            <a:r>
              <a:rPr lang="en-US" altLang="zh-CN" b="0" i="0" dirty="0">
                <a:solidFill>
                  <a:srgbClr val="000000"/>
                </a:solidFill>
                <a:effectLst/>
                <a:latin typeface="宋体" panose="02010600030101010101" pitchFamily="2" charset="-122"/>
                <a:ea typeface="宋体" panose="02010600030101010101" pitchFamily="2" charset="-122"/>
              </a:rPr>
              <a:t>2D </a:t>
            </a:r>
            <a:r>
              <a:rPr lang="zh-CN" altLang="en-US" b="0" i="0" dirty="0">
                <a:solidFill>
                  <a:srgbClr val="000000"/>
                </a:solidFill>
                <a:effectLst/>
                <a:latin typeface="宋体" panose="02010600030101010101" pitchFamily="2" charset="-122"/>
                <a:ea typeface="宋体" panose="02010600030101010101" pitchFamily="2" charset="-122"/>
              </a:rPr>
              <a:t>空间上的点，并使用正弦函数来计算并表示其他边界框上相同定点之间的相对位置。通过应用线性变换将这四个相对位置结合起来。</a:t>
            </a:r>
            <a:endParaRPr lang="zh-CN" altLang="en-US" dirty="0">
              <a:latin typeface="宋体" panose="02010600030101010101" pitchFamily="2" charset="-122"/>
              <a:ea typeface="宋体" panose="02010600030101010101" pitchFamily="2" charset="-122"/>
            </a:endParaRPr>
          </a:p>
        </p:txBody>
      </p:sp>
      <p:pic>
        <p:nvPicPr>
          <p:cNvPr id="18" name="图片 17">
            <a:extLst>
              <a:ext uri="{FF2B5EF4-FFF2-40B4-BE49-F238E27FC236}">
                <a16:creationId xmlns:a16="http://schemas.microsoft.com/office/drawing/2014/main" id="{B31B56E5-A13A-1C8B-AAC5-E354CD9319C6}"/>
              </a:ext>
            </a:extLst>
          </p:cNvPr>
          <p:cNvPicPr>
            <a:picLocks noChangeAspect="1"/>
          </p:cNvPicPr>
          <p:nvPr/>
        </p:nvPicPr>
        <p:blipFill rotWithShape="1">
          <a:blip r:embed="rId6">
            <a:extLst>
              <a:ext uri="{28A0092B-C50C-407E-A947-70E740481C1C}">
                <a14:useLocalDpi xmlns:a14="http://schemas.microsoft.com/office/drawing/2010/main" val="0"/>
              </a:ext>
            </a:extLst>
          </a:blip>
          <a:srcRect t="6996"/>
          <a:stretch/>
        </p:blipFill>
        <p:spPr>
          <a:xfrm>
            <a:off x="6689417" y="1320799"/>
            <a:ext cx="3515032" cy="288451"/>
          </a:xfrm>
          <a:prstGeom prst="rect">
            <a:avLst/>
          </a:prstGeom>
        </p:spPr>
      </p:pic>
      <p:pic>
        <p:nvPicPr>
          <p:cNvPr id="21" name="图片 20">
            <a:extLst>
              <a:ext uri="{FF2B5EF4-FFF2-40B4-BE49-F238E27FC236}">
                <a16:creationId xmlns:a16="http://schemas.microsoft.com/office/drawing/2014/main" id="{E8742770-DCE5-BA11-9658-00471F3BEE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8256" y="1871569"/>
            <a:ext cx="4220164" cy="400106"/>
          </a:xfrm>
          <a:prstGeom prst="rect">
            <a:avLst/>
          </a:prstGeom>
        </p:spPr>
      </p:pic>
      <p:sp>
        <p:nvSpPr>
          <p:cNvPr id="22" name="箭头: 下 21">
            <a:extLst>
              <a:ext uri="{FF2B5EF4-FFF2-40B4-BE49-F238E27FC236}">
                <a16:creationId xmlns:a16="http://schemas.microsoft.com/office/drawing/2014/main" id="{EC46D5F3-6FF8-A264-8D66-683046C90F3E}"/>
              </a:ext>
            </a:extLst>
          </p:cNvPr>
          <p:cNvSpPr/>
          <p:nvPr/>
        </p:nvSpPr>
        <p:spPr>
          <a:xfrm>
            <a:off x="4343400" y="3042537"/>
            <a:ext cx="495300" cy="7865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808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2" name="文本框 11">
            <a:extLst>
              <a:ext uri="{FF2B5EF4-FFF2-40B4-BE49-F238E27FC236}">
                <a16:creationId xmlns:a16="http://schemas.microsoft.com/office/drawing/2014/main" id="{B80183B4-183B-B893-7980-7B3C19474200}"/>
              </a:ext>
            </a:extLst>
          </p:cNvPr>
          <p:cNvSpPr txBox="1"/>
          <p:nvPr/>
        </p:nvSpPr>
        <p:spPr>
          <a:xfrm>
            <a:off x="882743" y="1454672"/>
            <a:ext cx="9932571" cy="369332"/>
          </a:xfrm>
          <a:prstGeom prst="rect">
            <a:avLst/>
          </a:prstGeom>
          <a:noFill/>
        </p:spPr>
        <p:txBody>
          <a:bodyPr wrap="square">
            <a:spAutoFit/>
          </a:bodyPr>
          <a:lstStyle/>
          <a:p>
            <a:r>
              <a:rPr lang="zh-CN" altLang="en-US" b="0" i="0" dirty="0">
                <a:solidFill>
                  <a:srgbClr val="4D4D4D"/>
                </a:solidFill>
                <a:effectLst/>
                <a:latin typeface="宋体" panose="02010600030101010101" pitchFamily="2" charset="-122"/>
                <a:ea typeface="宋体" panose="02010600030101010101" pitchFamily="2" charset="-122"/>
              </a:rPr>
              <a:t>因为要对文本和布局特征进行建模，所以</a:t>
            </a:r>
            <a:r>
              <a:rPr lang="zh-CN" altLang="en-US" dirty="0">
                <a:solidFill>
                  <a:srgbClr val="252933"/>
                </a:solidFill>
                <a:latin typeface="宋体" panose="02010600030101010101" pitchFamily="2" charset="-122"/>
                <a:ea typeface="宋体" panose="02010600030101010101" pitchFamily="2" charset="-122"/>
              </a:rPr>
              <a:t>文章实际上是</a:t>
            </a:r>
            <a:r>
              <a:rPr lang="zh-CN" altLang="en-US" b="0" i="0" dirty="0">
                <a:solidFill>
                  <a:srgbClr val="252933"/>
                </a:solidFill>
                <a:effectLst/>
                <a:latin typeface="宋体" panose="02010600030101010101" pitchFamily="2" charset="-122"/>
                <a:ea typeface="宋体" panose="02010600030101010101" pitchFamily="2" charset="-122"/>
              </a:rPr>
              <a:t>采用了文本和空间布局两种模态</a:t>
            </a:r>
            <a:endParaRPr lang="zh-CN" altLang="en-US" dirty="0">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89F4C651-13E2-3EDA-4739-E4783B5D7E3F}"/>
              </a:ext>
            </a:extLst>
          </p:cNvPr>
          <p:cNvSpPr txBox="1"/>
          <p:nvPr/>
        </p:nvSpPr>
        <p:spPr>
          <a:xfrm>
            <a:off x="882743" y="2184685"/>
            <a:ext cx="11086913" cy="1754326"/>
          </a:xfrm>
          <a:prstGeom prst="rect">
            <a:avLst/>
          </a:prstGeom>
          <a:noFill/>
        </p:spPr>
        <p:txBody>
          <a:bodyPr wrap="square">
            <a:spAutoFit/>
          </a:bodyPr>
          <a:lstStyle/>
          <a:p>
            <a:pPr marL="285750" indent="-285750">
              <a:buFont typeface="Arial" panose="020B0604020202020204" pitchFamily="34" charset="0"/>
              <a:buChar char="•"/>
            </a:pPr>
            <a:r>
              <a:rPr lang="zh-CN" altLang="en-US"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对文本信息的处理是将单词的词嵌入与位置编码相加，送入到</a:t>
            </a:r>
            <a:r>
              <a:rPr lang="en-US" altLang="zh-CN"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BROS Encoder</a:t>
            </a:r>
            <a:r>
              <a:rPr lang="zh-CN" altLang="en-US"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进行语义的深层建模。</a:t>
            </a:r>
            <a:endParaRPr lang="en-US" altLang="zh-CN"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529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对</a:t>
            </a:r>
            <a:r>
              <a:rPr lang="zh-CN" altLang="en-US" b="0" i="0" dirty="0">
                <a:solidFill>
                  <a:srgbClr val="4D4D4D"/>
                </a:solidFill>
                <a:effectLst/>
                <a:latin typeface="宋体" panose="02010600030101010101" pitchFamily="2" charset="-122"/>
                <a:ea typeface="宋体" panose="02010600030101010101" pitchFamily="2" charset="-122"/>
              </a:rPr>
              <a:t>布局</a:t>
            </a:r>
            <a:r>
              <a:rPr lang="zh-CN" altLang="en-US"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信息的处理方式则是以单词检测框的相对位置关系为基础，计算相对位置编码，作为计算</a:t>
            </a:r>
            <a:r>
              <a:rPr lang="en-US" altLang="zh-CN"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Attention Score</a:t>
            </a:r>
            <a:r>
              <a:rPr lang="zh-CN" altLang="en-US"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时的偏置项</a:t>
            </a:r>
            <a:r>
              <a:rPr lang="zh-CN" altLang="en-US" dirty="0">
                <a:solidFill>
                  <a:srgbClr val="25293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529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将版面信息与文本信息进行</a:t>
            </a:r>
            <a:r>
              <a:rPr lang="zh-CN" altLang="en-US" dirty="0">
                <a:solidFill>
                  <a:srgbClr val="252933"/>
                </a:solidFill>
                <a:latin typeface="Times New Roman" panose="02020603050405020304" pitchFamily="18" charset="0"/>
                <a:ea typeface="宋体" panose="02010600030101010101" pitchFamily="2" charset="-122"/>
                <a:cs typeface="Times New Roman" panose="02020603050405020304" pitchFamily="18" charset="0"/>
              </a:rPr>
              <a:t>融合</a:t>
            </a:r>
            <a:r>
              <a:rPr lang="zh-CN" altLang="en-US"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2" name="图片 21">
            <a:extLst>
              <a:ext uri="{FF2B5EF4-FFF2-40B4-BE49-F238E27FC236}">
                <a16:creationId xmlns:a16="http://schemas.microsoft.com/office/drawing/2014/main" id="{9C83B42F-200E-581B-7EC5-2BB16440B3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2786" y="4110230"/>
            <a:ext cx="7146828" cy="817323"/>
          </a:xfrm>
          <a:prstGeom prst="rect">
            <a:avLst/>
          </a:prstGeom>
        </p:spPr>
      </p:pic>
      <p:sp>
        <p:nvSpPr>
          <p:cNvPr id="23" name="矩形 22">
            <a:extLst>
              <a:ext uri="{FF2B5EF4-FFF2-40B4-BE49-F238E27FC236}">
                <a16:creationId xmlns:a16="http://schemas.microsoft.com/office/drawing/2014/main" id="{E45BC00A-1E84-E2CA-B630-840D0951938A}"/>
              </a:ext>
            </a:extLst>
          </p:cNvPr>
          <p:cNvSpPr/>
          <p:nvPr/>
        </p:nvSpPr>
        <p:spPr>
          <a:xfrm>
            <a:off x="4188188" y="4172477"/>
            <a:ext cx="2877954" cy="75507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FE568BA-8F93-13AE-B392-77431BB36D93}"/>
              </a:ext>
            </a:extLst>
          </p:cNvPr>
          <p:cNvSpPr/>
          <p:nvPr/>
        </p:nvSpPr>
        <p:spPr>
          <a:xfrm>
            <a:off x="7422002" y="4172477"/>
            <a:ext cx="2310502" cy="75507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061FB178-83A0-D012-0804-EE1CDEBD7F36}"/>
              </a:ext>
            </a:extLst>
          </p:cNvPr>
          <p:cNvSpPr/>
          <p:nvPr/>
        </p:nvSpPr>
        <p:spPr>
          <a:xfrm>
            <a:off x="3860004" y="5322668"/>
            <a:ext cx="3185962" cy="817323"/>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3206647A-B153-9272-38A3-099F2A2309FB}"/>
              </a:ext>
            </a:extLst>
          </p:cNvPr>
          <p:cNvSpPr/>
          <p:nvPr/>
        </p:nvSpPr>
        <p:spPr>
          <a:xfrm>
            <a:off x="7401826" y="5306052"/>
            <a:ext cx="3185962" cy="833939"/>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6D8C8B4-00A7-CBA2-3FB8-29A38D6294BA}"/>
              </a:ext>
            </a:extLst>
          </p:cNvPr>
          <p:cNvSpPr txBox="1"/>
          <p:nvPr/>
        </p:nvSpPr>
        <p:spPr>
          <a:xfrm>
            <a:off x="3804565" y="5358700"/>
            <a:ext cx="3296840" cy="646331"/>
          </a:xfrm>
          <a:prstGeom prst="rect">
            <a:avLst/>
          </a:prstGeom>
          <a:noFill/>
        </p:spPr>
        <p:txBody>
          <a:bodyPr wrap="square" rtlCol="0">
            <a:spAutoFit/>
          </a:bodyPr>
          <a:lstStyle/>
          <a:p>
            <a:r>
              <a:rPr lang="zh-CN" altLang="en-US" b="0" i="0" dirty="0">
                <a:solidFill>
                  <a:srgbClr val="000000"/>
                </a:solidFill>
                <a:effectLst/>
                <a:latin typeface="宋体" panose="02010600030101010101" pitchFamily="2" charset="-122"/>
                <a:ea typeface="宋体" panose="02010600030101010101" pitchFamily="2" charset="-122"/>
              </a:rPr>
              <a:t>与 </a:t>
            </a:r>
            <a:r>
              <a:rPr lang="en-US" altLang="zh-CN" b="0" i="0" dirty="0">
                <a:solidFill>
                  <a:srgbClr val="000000"/>
                </a:solidFill>
                <a:effectLst/>
                <a:latin typeface="宋体" panose="02010600030101010101" pitchFamily="2" charset="-122"/>
                <a:ea typeface="宋体" panose="02010600030101010101" pitchFamily="2" charset="-122"/>
              </a:rPr>
              <a:t>Transformer </a:t>
            </a:r>
            <a:r>
              <a:rPr lang="zh-CN" altLang="en-US" b="0" i="0" dirty="0">
                <a:solidFill>
                  <a:srgbClr val="000000"/>
                </a:solidFill>
                <a:effectLst/>
                <a:latin typeface="宋体" panose="02010600030101010101" pitchFamily="2" charset="-122"/>
                <a:ea typeface="宋体" panose="02010600030101010101" pitchFamily="2" charset="-122"/>
              </a:rPr>
              <a:t>中原始的注意力机制相同</a:t>
            </a:r>
            <a:endParaRPr lang="zh-CN" altLang="en-US" dirty="0">
              <a:latin typeface="宋体" panose="02010600030101010101" pitchFamily="2" charset="-122"/>
              <a:ea typeface="宋体" panose="02010600030101010101" pitchFamily="2" charset="-122"/>
            </a:endParaRPr>
          </a:p>
        </p:txBody>
      </p:sp>
      <p:sp>
        <p:nvSpPr>
          <p:cNvPr id="28" name="文本框 27">
            <a:extLst>
              <a:ext uri="{FF2B5EF4-FFF2-40B4-BE49-F238E27FC236}">
                <a16:creationId xmlns:a16="http://schemas.microsoft.com/office/drawing/2014/main" id="{05F36848-A455-13E6-3D1D-ABC682C55788}"/>
              </a:ext>
            </a:extLst>
          </p:cNvPr>
          <p:cNvSpPr txBox="1"/>
          <p:nvPr/>
        </p:nvSpPr>
        <p:spPr>
          <a:xfrm>
            <a:off x="7401826" y="5322668"/>
            <a:ext cx="3185962" cy="646331"/>
          </a:xfrm>
          <a:prstGeom prst="rect">
            <a:avLst/>
          </a:prstGeom>
          <a:noFill/>
        </p:spPr>
        <p:txBody>
          <a:bodyPr wrap="square" rtlCol="0">
            <a:spAutoFit/>
          </a:bodyPr>
          <a:lstStyle/>
          <a:p>
            <a:r>
              <a:rPr lang="zh-CN" altLang="en-US" b="0" i="0" dirty="0">
                <a:solidFill>
                  <a:srgbClr val="000000"/>
                </a:solidFill>
                <a:effectLst/>
                <a:latin typeface="宋体" panose="02010600030101010101" pitchFamily="2" charset="-122"/>
                <a:ea typeface="宋体" panose="02010600030101010101" pitchFamily="2" charset="-122"/>
              </a:rPr>
              <a:t>给定源上下文和位置时考虑目标文本块的相对空间信息。</a:t>
            </a:r>
            <a:endParaRPr lang="zh-CN" altLang="en-US" dirty="0">
              <a:latin typeface="宋体" panose="02010600030101010101" pitchFamily="2" charset="-122"/>
              <a:ea typeface="宋体" panose="02010600030101010101" pitchFamily="2" charset="-122"/>
            </a:endParaRPr>
          </a:p>
        </p:txBody>
      </p:sp>
      <p:sp>
        <p:nvSpPr>
          <p:cNvPr id="31" name="文本框 30">
            <a:extLst>
              <a:ext uri="{FF2B5EF4-FFF2-40B4-BE49-F238E27FC236}">
                <a16:creationId xmlns:a16="http://schemas.microsoft.com/office/drawing/2014/main" id="{EBE0F559-5EBE-0AFB-C1E4-1E9D823F7A72}"/>
              </a:ext>
            </a:extLst>
          </p:cNvPr>
          <p:cNvSpPr txBox="1"/>
          <p:nvPr/>
        </p:nvSpPr>
        <p:spPr>
          <a:xfrm>
            <a:off x="1032941" y="6459345"/>
            <a:ext cx="9743709" cy="646331"/>
          </a:xfrm>
          <a:prstGeom prst="rect">
            <a:avLst/>
          </a:prstGeom>
          <a:noFill/>
        </p:spPr>
        <p:txBody>
          <a:bodyPr wrap="square">
            <a:spAutoFit/>
          </a:bodyPr>
          <a:lstStyle/>
          <a:p>
            <a:r>
              <a:rPr lang="zh-CN" altLang="en-US" b="0" i="0" dirty="0">
                <a:solidFill>
                  <a:srgbClr val="C00000"/>
                </a:solidFill>
                <a:effectLst/>
                <a:latin typeface="宋体" panose="02010600030101010101" pitchFamily="2" charset="-122"/>
                <a:ea typeface="宋体" panose="02010600030101010101" pitchFamily="2" charset="-122"/>
              </a:rPr>
              <a:t>在所有不同的注意力头之间共享相对空间嵌入，以施加共同的空间关系。（就是说多头注意力在学习不同特征的时候还同时利用上了空间关系，这样可以让布局信息和文本信息结合的更好）</a:t>
            </a:r>
            <a:endParaRPr lang="zh-CN" altLang="en-US" dirty="0">
              <a:solidFill>
                <a:srgbClr val="C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0101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612B326-5501-D0DB-76DF-6DE31C58745C}"/>
              </a:ext>
            </a:extLst>
          </p:cNvPr>
          <p:cNvSpPr/>
          <p:nvPr/>
        </p:nvSpPr>
        <p:spPr>
          <a:xfrm>
            <a:off x="1314243" y="1045796"/>
            <a:ext cx="3344197" cy="48195"/>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20" name="图片 19">
            <a:extLst>
              <a:ext uri="{FF2B5EF4-FFF2-40B4-BE49-F238E27FC236}">
                <a16:creationId xmlns:a16="http://schemas.microsoft.com/office/drawing/2014/main" id="{F7CA6AA8-CA65-D234-D152-5ECE3AADE7D9}"/>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2" name="文本框 1">
            <a:extLst>
              <a:ext uri="{FF2B5EF4-FFF2-40B4-BE49-F238E27FC236}">
                <a16:creationId xmlns:a16="http://schemas.microsoft.com/office/drawing/2014/main" id="{282E666A-558D-BF61-4A9C-C3908EBFD1A5}"/>
              </a:ext>
            </a:extLst>
          </p:cNvPr>
          <p:cNvSpPr txBox="1"/>
          <p:nvPr/>
        </p:nvSpPr>
        <p:spPr>
          <a:xfrm>
            <a:off x="1441393" y="362648"/>
            <a:ext cx="2734265" cy="646330"/>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文本框 13">
            <a:extLst>
              <a:ext uri="{FF2B5EF4-FFF2-40B4-BE49-F238E27FC236}">
                <a16:creationId xmlns:a16="http://schemas.microsoft.com/office/drawing/2014/main" id="{B85FE236-0E7A-E11B-ECBE-EF35B17ADFF0}"/>
              </a:ext>
            </a:extLst>
          </p:cNvPr>
          <p:cNvSpPr txBox="1"/>
          <p:nvPr/>
        </p:nvSpPr>
        <p:spPr>
          <a:xfrm>
            <a:off x="1133375" y="1246022"/>
            <a:ext cx="10821202" cy="1754326"/>
          </a:xfrm>
          <a:prstGeom prst="rect">
            <a:avLst/>
          </a:prstGeom>
          <a:noFill/>
        </p:spPr>
        <p:txBody>
          <a:bodyPr wrap="square">
            <a:spAutoFit/>
          </a:bodyPr>
          <a:lstStyle/>
          <a:p>
            <a:r>
              <a:rPr lang="en-US" altLang="zh-CN"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BROS</a:t>
            </a:r>
            <a:r>
              <a:rPr lang="zh-CN" altLang="en-US"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是一个预训练模型。</a:t>
            </a:r>
            <a:endParaRPr lang="en-US" altLang="zh-CN"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4D4D4D"/>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BROS</a:t>
            </a:r>
            <a:r>
              <a:rPr lang="zh-CN" altLang="en-US"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的预训练目标：</a:t>
            </a:r>
            <a:endParaRPr lang="en-US" altLang="zh-CN"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一是</a:t>
            </a:r>
            <a:r>
              <a:rPr lang="en-US" altLang="zh-CN"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BERT</a:t>
            </a:r>
            <a:r>
              <a:rPr lang="zh-CN" altLang="en-US"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中使用的</a:t>
            </a:r>
            <a:r>
              <a:rPr lang="en-US" altLang="zh-CN"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token-masking</a:t>
            </a:r>
            <a:r>
              <a:rPr lang="zh-CN" altLang="en-US"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LM</a:t>
            </a:r>
            <a:r>
              <a:rPr lang="zh-CN" altLang="en-US"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TMLM</a:t>
            </a:r>
            <a:r>
              <a:rPr lang="zh-CN" altLang="en-US"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一是文中介绍的新型</a:t>
            </a:r>
            <a:r>
              <a:rPr lang="en-US" altLang="zh-CN"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area-masking</a:t>
            </a:r>
            <a:r>
              <a:rPr lang="zh-CN" altLang="en-US"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LM</a:t>
            </a:r>
            <a:r>
              <a:rPr lang="zh-CN" altLang="en-US"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AMLM</a:t>
            </a:r>
            <a:r>
              <a:rPr lang="zh-CN" altLang="en-US"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area-masking</a:t>
            </a:r>
            <a:r>
              <a:rPr lang="zh-CN" altLang="en-US" b="0"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是根据文档中的一个二维区域来捕捉连续的文本块。</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1E483CFF-BF76-B344-09D2-B99099BCFB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136" y="2945165"/>
            <a:ext cx="4296375" cy="3057952"/>
          </a:xfrm>
          <a:prstGeom prst="rect">
            <a:avLst/>
          </a:prstGeom>
        </p:spPr>
      </p:pic>
      <p:sp>
        <p:nvSpPr>
          <p:cNvPr id="17" name="矩形 16">
            <a:extLst>
              <a:ext uri="{FF2B5EF4-FFF2-40B4-BE49-F238E27FC236}">
                <a16:creationId xmlns:a16="http://schemas.microsoft.com/office/drawing/2014/main" id="{ECD8D3B6-CBF8-E972-8AB5-33DB2AB5882D}"/>
              </a:ext>
            </a:extLst>
          </p:cNvPr>
          <p:cNvSpPr/>
          <p:nvPr/>
        </p:nvSpPr>
        <p:spPr>
          <a:xfrm>
            <a:off x="847725" y="3007646"/>
            <a:ext cx="4150786" cy="117428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B322CC7-CE51-0DDA-6488-FAD0ACD85BF2}"/>
              </a:ext>
            </a:extLst>
          </p:cNvPr>
          <p:cNvSpPr/>
          <p:nvPr/>
        </p:nvSpPr>
        <p:spPr>
          <a:xfrm>
            <a:off x="847723" y="4474141"/>
            <a:ext cx="4150787" cy="117428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F0C7D19-E3CD-4736-103F-298A5945937B}"/>
              </a:ext>
            </a:extLst>
          </p:cNvPr>
          <p:cNvSpPr txBox="1"/>
          <p:nvPr/>
        </p:nvSpPr>
        <p:spPr>
          <a:xfrm>
            <a:off x="5637996" y="3007646"/>
            <a:ext cx="6672713" cy="923330"/>
          </a:xfrm>
          <a:prstGeom prst="rect">
            <a:avLst/>
          </a:prstGeom>
          <a:noFill/>
        </p:spPr>
        <p:txBody>
          <a:bodyPr wrap="square">
            <a:spAutoFit/>
          </a:bodyPr>
          <a:lstStyle/>
          <a:p>
            <a:r>
              <a:rPr lang="zh-CN" altLang="en-US"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对文档中的单词进行随机掩码，通过上下文信息预测掩码处的单词。其中红色框为选中的</a:t>
            </a:r>
            <a:r>
              <a:rPr lang="en-US" altLang="zh-CN"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token</a:t>
            </a:r>
            <a:r>
              <a:rPr lang="zh-CN" altLang="en-US"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，灰色区域是单词的掩码。 蓝色框代表包括被遮蔽</a:t>
            </a:r>
            <a:r>
              <a:rPr lang="en-US" altLang="zh-CN"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token</a:t>
            </a:r>
            <a:r>
              <a:rPr lang="zh-CN" altLang="en-US" b="0" i="0" dirty="0">
                <a:solidFill>
                  <a:srgbClr val="252933"/>
                </a:solidFill>
                <a:effectLst/>
                <a:latin typeface="Times New Roman" panose="02020603050405020304" pitchFamily="18" charset="0"/>
                <a:ea typeface="宋体" panose="02010600030101010101" pitchFamily="2" charset="-122"/>
                <a:cs typeface="Times New Roman" panose="02020603050405020304" pitchFamily="18" charset="0"/>
              </a:rPr>
              <a:t>的文本块</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8120E432-AE24-3B51-8003-91809FE1259C}"/>
              </a:ext>
            </a:extLst>
          </p:cNvPr>
          <p:cNvSpPr txBox="1"/>
          <p:nvPr/>
        </p:nvSpPr>
        <p:spPr>
          <a:xfrm>
            <a:off x="5637997" y="4474141"/>
            <a:ext cx="6672712" cy="2031325"/>
          </a:xfrm>
          <a:prstGeom prst="rect">
            <a:avLst/>
          </a:prstGeom>
          <a:noFill/>
        </p:spPr>
        <p:txBody>
          <a:bodyPr wrap="square">
            <a:spAutoFit/>
          </a:bodyPr>
          <a:lstStyle/>
          <a:p>
            <a:pPr algn="just"/>
            <a:r>
              <a:rPr lang="zh-CN" altLang="en-US" b="0" i="0" dirty="0">
                <a:solidFill>
                  <a:srgbClr val="252933"/>
                </a:solidFill>
                <a:effectLst/>
                <a:latin typeface="宋体" panose="02010600030101010101" pitchFamily="2" charset="-122"/>
                <a:ea typeface="宋体" panose="02010600030101010101" pitchFamily="2" charset="-122"/>
              </a:rPr>
              <a:t>对文本检测框落入某一区域内的单词进行随机掩码，并预测掩码处的单词。</a:t>
            </a:r>
            <a:endParaRPr lang="en-US" altLang="zh-CN" b="0" i="0" dirty="0">
              <a:solidFill>
                <a:srgbClr val="252933"/>
              </a:solidFill>
              <a:effectLst/>
              <a:latin typeface="宋体" panose="02010600030101010101" pitchFamily="2" charset="-122"/>
              <a:ea typeface="宋体" panose="02010600030101010101" pitchFamily="2" charset="-122"/>
            </a:endParaRPr>
          </a:p>
          <a:p>
            <a:pPr algn="just"/>
            <a:r>
              <a:rPr lang="zh-CN" altLang="en-US" b="0" i="0" dirty="0">
                <a:solidFill>
                  <a:srgbClr val="252933"/>
                </a:solidFill>
                <a:effectLst/>
                <a:latin typeface="宋体" panose="02010600030101010101" pitchFamily="2" charset="-122"/>
                <a:ea typeface="宋体" panose="02010600030101010101" pitchFamily="2" charset="-122"/>
              </a:rPr>
              <a:t>（</a:t>
            </a:r>
            <a:r>
              <a:rPr lang="en-US" altLang="zh-CN" b="0" i="0" dirty="0">
                <a:solidFill>
                  <a:srgbClr val="252933"/>
                </a:solidFill>
                <a:effectLst/>
                <a:latin typeface="宋体" panose="02010600030101010101" pitchFamily="2" charset="-122"/>
                <a:ea typeface="宋体" panose="02010600030101010101" pitchFamily="2" charset="-122"/>
              </a:rPr>
              <a:t>1</a:t>
            </a:r>
            <a:r>
              <a:rPr lang="zh-CN" altLang="en-US" b="0" i="0" dirty="0">
                <a:solidFill>
                  <a:srgbClr val="252933"/>
                </a:solidFill>
                <a:effectLst/>
                <a:latin typeface="宋体" panose="02010600030101010101" pitchFamily="2" charset="-122"/>
                <a:ea typeface="宋体" panose="02010600030101010101" pitchFamily="2" charset="-122"/>
              </a:rPr>
              <a:t>）随机选择一文本检测框；</a:t>
            </a:r>
          </a:p>
          <a:p>
            <a:pPr algn="just"/>
            <a:r>
              <a:rPr lang="zh-CN" altLang="en-US" b="0" i="0" dirty="0">
                <a:solidFill>
                  <a:srgbClr val="252933"/>
                </a:solidFill>
                <a:effectLst/>
                <a:latin typeface="宋体" panose="02010600030101010101" pitchFamily="2" charset="-122"/>
                <a:ea typeface="宋体" panose="02010600030101010101" pitchFamily="2" charset="-122"/>
              </a:rPr>
              <a:t>（</a:t>
            </a:r>
            <a:r>
              <a:rPr lang="en-US" altLang="zh-CN" b="0" i="0" dirty="0">
                <a:solidFill>
                  <a:srgbClr val="252933"/>
                </a:solidFill>
                <a:effectLst/>
                <a:latin typeface="宋体" panose="02010600030101010101" pitchFamily="2" charset="-122"/>
                <a:ea typeface="宋体" panose="02010600030101010101" pitchFamily="2" charset="-122"/>
              </a:rPr>
              <a:t>2</a:t>
            </a:r>
            <a:r>
              <a:rPr lang="zh-CN" altLang="en-US" b="0" i="0" dirty="0">
                <a:solidFill>
                  <a:srgbClr val="252933"/>
                </a:solidFill>
                <a:effectLst/>
                <a:latin typeface="宋体" panose="02010600030101010101" pitchFamily="2" charset="-122"/>
                <a:ea typeface="宋体" panose="02010600030101010101" pitchFamily="2" charset="-122"/>
              </a:rPr>
              <a:t>）以该文本框为中心随机抽样扩大候选区域；</a:t>
            </a:r>
          </a:p>
          <a:p>
            <a:pPr algn="just"/>
            <a:r>
              <a:rPr lang="zh-CN" altLang="en-US" b="0" i="0" dirty="0">
                <a:solidFill>
                  <a:srgbClr val="252933"/>
                </a:solidFill>
                <a:effectLst/>
                <a:latin typeface="宋体" panose="02010600030101010101" pitchFamily="2" charset="-122"/>
                <a:ea typeface="宋体" panose="02010600030101010101" pitchFamily="2" charset="-122"/>
              </a:rPr>
              <a:t>（</a:t>
            </a:r>
            <a:r>
              <a:rPr lang="en-US" altLang="zh-CN" b="0" i="0" dirty="0">
                <a:solidFill>
                  <a:srgbClr val="252933"/>
                </a:solidFill>
                <a:effectLst/>
                <a:latin typeface="宋体" panose="02010600030101010101" pitchFamily="2" charset="-122"/>
                <a:ea typeface="宋体" panose="02010600030101010101" pitchFamily="2" charset="-122"/>
              </a:rPr>
              <a:t>3</a:t>
            </a:r>
            <a:r>
              <a:rPr lang="zh-CN" altLang="en-US" b="0" i="0" dirty="0">
                <a:solidFill>
                  <a:srgbClr val="252933"/>
                </a:solidFill>
                <a:effectLst/>
                <a:latin typeface="宋体" panose="02010600030101010101" pitchFamily="2" charset="-122"/>
                <a:ea typeface="宋体" panose="02010600030101010101" pitchFamily="2" charset="-122"/>
              </a:rPr>
              <a:t>）确定与候选区域有较大重叠的文本检测框；</a:t>
            </a:r>
          </a:p>
          <a:p>
            <a:pPr algn="just"/>
            <a:r>
              <a:rPr lang="zh-CN" altLang="en-US" b="0" i="0" dirty="0">
                <a:solidFill>
                  <a:srgbClr val="252933"/>
                </a:solidFill>
                <a:effectLst/>
                <a:latin typeface="宋体" panose="02010600030101010101" pitchFamily="2" charset="-122"/>
                <a:ea typeface="宋体" panose="02010600030101010101" pitchFamily="2" charset="-122"/>
              </a:rPr>
              <a:t>（</a:t>
            </a:r>
            <a:r>
              <a:rPr lang="en-US" altLang="zh-CN" b="0" i="0" dirty="0">
                <a:solidFill>
                  <a:srgbClr val="252933"/>
                </a:solidFill>
                <a:effectLst/>
                <a:latin typeface="宋体" panose="02010600030101010101" pitchFamily="2" charset="-122"/>
                <a:ea typeface="宋体" panose="02010600030101010101" pitchFamily="2" charset="-122"/>
              </a:rPr>
              <a:t>4</a:t>
            </a:r>
            <a:r>
              <a:rPr lang="zh-CN" altLang="en-US" b="0" i="0" dirty="0">
                <a:solidFill>
                  <a:srgbClr val="252933"/>
                </a:solidFill>
                <a:effectLst/>
                <a:latin typeface="宋体" panose="02010600030101010101" pitchFamily="2" charset="-122"/>
                <a:ea typeface="宋体" panose="02010600030101010101" pitchFamily="2" charset="-122"/>
              </a:rPr>
              <a:t>）对上述文本检测框内的单词进行掩码。 </a:t>
            </a:r>
          </a:p>
          <a:p>
            <a:endParaRPr lang="zh-CN" altLang="en-US" dirty="0">
              <a:latin typeface="宋体" panose="02010600030101010101" pitchFamily="2" charset="-122"/>
              <a:ea typeface="宋体" panose="02010600030101010101" pitchFamily="2" charset="-122"/>
            </a:endParaRPr>
          </a:p>
        </p:txBody>
      </p:sp>
      <p:sp>
        <p:nvSpPr>
          <p:cNvPr id="25" name="矩形 24">
            <a:extLst>
              <a:ext uri="{FF2B5EF4-FFF2-40B4-BE49-F238E27FC236}">
                <a16:creationId xmlns:a16="http://schemas.microsoft.com/office/drawing/2014/main" id="{8F75B96C-265C-30D3-7154-39C0499B64FB}"/>
              </a:ext>
            </a:extLst>
          </p:cNvPr>
          <p:cNvSpPr/>
          <p:nvPr/>
        </p:nvSpPr>
        <p:spPr>
          <a:xfrm>
            <a:off x="5637996" y="2945165"/>
            <a:ext cx="6797844" cy="107819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FE421D5-AAE7-ACCE-1458-A013277115F0}"/>
              </a:ext>
            </a:extLst>
          </p:cNvPr>
          <p:cNvSpPr/>
          <p:nvPr/>
        </p:nvSpPr>
        <p:spPr>
          <a:xfrm>
            <a:off x="5637996" y="4425100"/>
            <a:ext cx="6797844" cy="189014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EA5D5EB7-36CE-1740-EEA3-66A7666E48AF}"/>
              </a:ext>
            </a:extLst>
          </p:cNvPr>
          <p:cNvCxnSpPr>
            <a:cxnSpLocks/>
            <a:stCxn id="17" idx="3"/>
          </p:cNvCxnSpPr>
          <p:nvPr/>
        </p:nvCxnSpPr>
        <p:spPr>
          <a:xfrm>
            <a:off x="4998511" y="3594787"/>
            <a:ext cx="57678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996C3256-3C5D-6C3C-20F2-F3770D9478E9}"/>
              </a:ext>
            </a:extLst>
          </p:cNvPr>
          <p:cNvCxnSpPr>
            <a:cxnSpLocks/>
          </p:cNvCxnSpPr>
          <p:nvPr/>
        </p:nvCxnSpPr>
        <p:spPr>
          <a:xfrm>
            <a:off x="4998511" y="5099737"/>
            <a:ext cx="57678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59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rgbClr val="333333"/>
                  </a:solidFill>
                  <a:latin typeface="Times New Roman" panose="02020603050405020304" pitchFamily="18" charset="0"/>
                  <a:cs typeface="Times New Roman" panose="02020603050405020304" pitchFamily="18" charset="0"/>
                </a:rPr>
                <a:t>E</a:t>
              </a:r>
              <a:r>
                <a:rPr lang="en-US" altLang="zh-CN" sz="3600" b="0" i="0" dirty="0">
                  <a:solidFill>
                    <a:srgbClr val="333333"/>
                  </a:solidFill>
                  <a:effectLst/>
                  <a:latin typeface="Times New Roman" panose="02020603050405020304" pitchFamily="18" charset="0"/>
                  <a:cs typeface="Times New Roman" panose="02020603050405020304" pitchFamily="18" charset="0"/>
                </a:rPr>
                <a:t>xperiment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04</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8513059E-2201-F625-29FD-44130078000F}"/>
                  </a:ext>
                </a:extLst>
              </p14:cNvPr>
              <p14:cNvContentPartPr/>
              <p14:nvPr/>
            </p14:nvContentPartPr>
            <p14:xfrm>
              <a:off x="10650720" y="4003640"/>
              <a:ext cx="414720" cy="26280"/>
            </p14:xfrm>
          </p:contentPart>
        </mc:Choice>
        <mc:Fallback xmlns="">
          <p:pic>
            <p:nvPicPr>
              <p:cNvPr id="3" name="墨迹 2">
                <a:extLst>
                  <a:ext uri="{FF2B5EF4-FFF2-40B4-BE49-F238E27FC236}">
                    <a16:creationId xmlns:a16="http://schemas.microsoft.com/office/drawing/2014/main" id="{8513059E-2201-F625-29FD-44130078000F}"/>
                  </a:ext>
                </a:extLst>
              </p:cNvPr>
              <p:cNvPicPr/>
              <p:nvPr/>
            </p:nvPicPr>
            <p:blipFill>
              <a:blip r:embed="rId4"/>
              <a:stretch>
                <a:fillRect/>
              </a:stretch>
            </p:blipFill>
            <p:spPr>
              <a:xfrm>
                <a:off x="10597080" y="3895640"/>
                <a:ext cx="5223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3B0FDC7D-3F1D-41E0-2060-0792E337955C}"/>
                  </a:ext>
                </a:extLst>
              </p14:cNvPr>
              <p14:cNvContentPartPr/>
              <p14:nvPr/>
            </p14:nvContentPartPr>
            <p14:xfrm>
              <a:off x="11379000" y="4055120"/>
              <a:ext cx="168840" cy="66600"/>
            </p14:xfrm>
          </p:contentPart>
        </mc:Choice>
        <mc:Fallback xmlns="">
          <p:pic>
            <p:nvPicPr>
              <p:cNvPr id="12" name="墨迹 11">
                <a:extLst>
                  <a:ext uri="{FF2B5EF4-FFF2-40B4-BE49-F238E27FC236}">
                    <a16:creationId xmlns:a16="http://schemas.microsoft.com/office/drawing/2014/main" id="{3B0FDC7D-3F1D-41E0-2060-0792E337955C}"/>
                  </a:ext>
                </a:extLst>
              </p:cNvPr>
              <p:cNvPicPr/>
              <p:nvPr/>
            </p:nvPicPr>
            <p:blipFill>
              <a:blip r:embed="rId6"/>
              <a:stretch>
                <a:fillRect/>
              </a:stretch>
            </p:blipFill>
            <p:spPr>
              <a:xfrm>
                <a:off x="11325000" y="3947480"/>
                <a:ext cx="2764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墨迹 16">
                <a:extLst>
                  <a:ext uri="{FF2B5EF4-FFF2-40B4-BE49-F238E27FC236}">
                    <a16:creationId xmlns:a16="http://schemas.microsoft.com/office/drawing/2014/main" id="{9FE4F65D-5D74-4C40-4E73-4EEF5E531196}"/>
                  </a:ext>
                </a:extLst>
              </p14:cNvPr>
              <p14:cNvContentPartPr/>
              <p14:nvPr/>
            </p14:nvContentPartPr>
            <p14:xfrm>
              <a:off x="11387640" y="4029920"/>
              <a:ext cx="34200" cy="295920"/>
            </p14:xfrm>
          </p:contentPart>
        </mc:Choice>
        <mc:Fallback xmlns="">
          <p:pic>
            <p:nvPicPr>
              <p:cNvPr id="17" name="墨迹 16">
                <a:extLst>
                  <a:ext uri="{FF2B5EF4-FFF2-40B4-BE49-F238E27FC236}">
                    <a16:creationId xmlns:a16="http://schemas.microsoft.com/office/drawing/2014/main" id="{9FE4F65D-5D74-4C40-4E73-4EEF5E531196}"/>
                  </a:ext>
                </a:extLst>
              </p:cNvPr>
              <p:cNvPicPr/>
              <p:nvPr/>
            </p:nvPicPr>
            <p:blipFill>
              <a:blip r:embed="rId8"/>
              <a:stretch>
                <a:fillRect/>
              </a:stretch>
            </p:blipFill>
            <p:spPr>
              <a:xfrm>
                <a:off x="11333640" y="3921920"/>
                <a:ext cx="141840" cy="51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墨迹 20">
                <a:extLst>
                  <a:ext uri="{FF2B5EF4-FFF2-40B4-BE49-F238E27FC236}">
                    <a16:creationId xmlns:a16="http://schemas.microsoft.com/office/drawing/2014/main" id="{89FA06E3-27C9-9DCF-3F1A-0A9B45817117}"/>
                  </a:ext>
                </a:extLst>
              </p14:cNvPr>
              <p14:cNvContentPartPr/>
              <p14:nvPr/>
            </p14:nvContentPartPr>
            <p14:xfrm>
              <a:off x="3183240" y="1489760"/>
              <a:ext cx="879840" cy="251640"/>
            </p14:xfrm>
          </p:contentPart>
        </mc:Choice>
        <mc:Fallback xmlns="">
          <p:pic>
            <p:nvPicPr>
              <p:cNvPr id="21" name="墨迹 20">
                <a:extLst>
                  <a:ext uri="{FF2B5EF4-FFF2-40B4-BE49-F238E27FC236}">
                    <a16:creationId xmlns:a16="http://schemas.microsoft.com/office/drawing/2014/main" id="{89FA06E3-27C9-9DCF-3F1A-0A9B45817117}"/>
                  </a:ext>
                </a:extLst>
              </p:cNvPr>
              <p:cNvPicPr/>
              <p:nvPr/>
            </p:nvPicPr>
            <p:blipFill>
              <a:blip r:embed="rId10"/>
              <a:stretch>
                <a:fillRect/>
              </a:stretch>
            </p:blipFill>
            <p:spPr>
              <a:xfrm>
                <a:off x="3129600" y="1382120"/>
                <a:ext cx="98748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墨迹 24">
                <a:extLst>
                  <a:ext uri="{FF2B5EF4-FFF2-40B4-BE49-F238E27FC236}">
                    <a16:creationId xmlns:a16="http://schemas.microsoft.com/office/drawing/2014/main" id="{0D5C1347-528E-2BA2-2CAD-5A51BFCF6659}"/>
                  </a:ext>
                </a:extLst>
              </p14:cNvPr>
              <p14:cNvContentPartPr/>
              <p14:nvPr/>
            </p14:nvContentPartPr>
            <p14:xfrm>
              <a:off x="3793080" y="4673600"/>
              <a:ext cx="93240" cy="53280"/>
            </p14:xfrm>
          </p:contentPart>
        </mc:Choice>
        <mc:Fallback xmlns="">
          <p:pic>
            <p:nvPicPr>
              <p:cNvPr id="25" name="墨迹 24">
                <a:extLst>
                  <a:ext uri="{FF2B5EF4-FFF2-40B4-BE49-F238E27FC236}">
                    <a16:creationId xmlns:a16="http://schemas.microsoft.com/office/drawing/2014/main" id="{0D5C1347-528E-2BA2-2CAD-5A51BFCF6659}"/>
                  </a:ext>
                </a:extLst>
              </p:cNvPr>
              <p:cNvPicPr/>
              <p:nvPr/>
            </p:nvPicPr>
            <p:blipFill>
              <a:blip r:embed="rId12"/>
              <a:stretch>
                <a:fillRect/>
              </a:stretch>
            </p:blipFill>
            <p:spPr>
              <a:xfrm>
                <a:off x="3739080" y="4565600"/>
                <a:ext cx="2008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墨迹 25">
                <a:extLst>
                  <a:ext uri="{FF2B5EF4-FFF2-40B4-BE49-F238E27FC236}">
                    <a16:creationId xmlns:a16="http://schemas.microsoft.com/office/drawing/2014/main" id="{DAEDD327-C395-9A99-FA52-E92AA293D049}"/>
                  </a:ext>
                </a:extLst>
              </p14:cNvPr>
              <p14:cNvContentPartPr/>
              <p14:nvPr/>
            </p14:nvContentPartPr>
            <p14:xfrm>
              <a:off x="3920160" y="4326560"/>
              <a:ext cx="360" cy="360"/>
            </p14:xfrm>
          </p:contentPart>
        </mc:Choice>
        <mc:Fallback xmlns="">
          <p:pic>
            <p:nvPicPr>
              <p:cNvPr id="26" name="墨迹 25">
                <a:extLst>
                  <a:ext uri="{FF2B5EF4-FFF2-40B4-BE49-F238E27FC236}">
                    <a16:creationId xmlns:a16="http://schemas.microsoft.com/office/drawing/2014/main" id="{DAEDD327-C395-9A99-FA52-E92AA293D049}"/>
                  </a:ext>
                </a:extLst>
              </p:cNvPr>
              <p:cNvPicPr/>
              <p:nvPr/>
            </p:nvPicPr>
            <p:blipFill>
              <a:blip r:embed="rId14"/>
              <a:stretch>
                <a:fillRect/>
              </a:stretch>
            </p:blipFill>
            <p:spPr>
              <a:xfrm>
                <a:off x="3866160" y="42185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墨迹 26">
                <a:extLst>
                  <a:ext uri="{FF2B5EF4-FFF2-40B4-BE49-F238E27FC236}">
                    <a16:creationId xmlns:a16="http://schemas.microsoft.com/office/drawing/2014/main" id="{361C67EF-1634-1925-B5B5-50ED22AF57AB}"/>
                  </a:ext>
                </a:extLst>
              </p14:cNvPr>
              <p14:cNvContentPartPr/>
              <p14:nvPr/>
            </p14:nvContentPartPr>
            <p14:xfrm>
              <a:off x="3920160" y="4258880"/>
              <a:ext cx="150840" cy="68040"/>
            </p14:xfrm>
          </p:contentPart>
        </mc:Choice>
        <mc:Fallback xmlns="">
          <p:pic>
            <p:nvPicPr>
              <p:cNvPr id="27" name="墨迹 26">
                <a:extLst>
                  <a:ext uri="{FF2B5EF4-FFF2-40B4-BE49-F238E27FC236}">
                    <a16:creationId xmlns:a16="http://schemas.microsoft.com/office/drawing/2014/main" id="{361C67EF-1634-1925-B5B5-50ED22AF57AB}"/>
                  </a:ext>
                </a:extLst>
              </p:cNvPr>
              <p:cNvPicPr/>
              <p:nvPr/>
            </p:nvPicPr>
            <p:blipFill>
              <a:blip r:embed="rId16"/>
              <a:stretch>
                <a:fillRect/>
              </a:stretch>
            </p:blipFill>
            <p:spPr>
              <a:xfrm>
                <a:off x="3866160" y="4150880"/>
                <a:ext cx="2584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墨迹 27">
                <a:extLst>
                  <a:ext uri="{FF2B5EF4-FFF2-40B4-BE49-F238E27FC236}">
                    <a16:creationId xmlns:a16="http://schemas.microsoft.com/office/drawing/2014/main" id="{034BF07B-AB20-2700-7433-5393078844B7}"/>
                  </a:ext>
                </a:extLst>
              </p14:cNvPr>
              <p14:cNvContentPartPr/>
              <p14:nvPr/>
            </p14:nvContentPartPr>
            <p14:xfrm>
              <a:off x="10532280" y="4072400"/>
              <a:ext cx="1346040" cy="9000"/>
            </p14:xfrm>
          </p:contentPart>
        </mc:Choice>
        <mc:Fallback xmlns="">
          <p:pic>
            <p:nvPicPr>
              <p:cNvPr id="28" name="墨迹 27">
                <a:extLst>
                  <a:ext uri="{FF2B5EF4-FFF2-40B4-BE49-F238E27FC236}">
                    <a16:creationId xmlns:a16="http://schemas.microsoft.com/office/drawing/2014/main" id="{034BF07B-AB20-2700-7433-5393078844B7}"/>
                  </a:ext>
                </a:extLst>
              </p:cNvPr>
              <p:cNvPicPr/>
              <p:nvPr/>
            </p:nvPicPr>
            <p:blipFill>
              <a:blip r:embed="rId18"/>
              <a:stretch>
                <a:fillRect/>
              </a:stretch>
            </p:blipFill>
            <p:spPr>
              <a:xfrm>
                <a:off x="10478280" y="3964760"/>
                <a:ext cx="14536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墨迹 28">
                <a:extLst>
                  <a:ext uri="{FF2B5EF4-FFF2-40B4-BE49-F238E27FC236}">
                    <a16:creationId xmlns:a16="http://schemas.microsoft.com/office/drawing/2014/main" id="{F37E135B-74E9-656A-C083-73F27D8B1FEB}"/>
                  </a:ext>
                </a:extLst>
              </p14:cNvPr>
              <p14:cNvContentPartPr/>
              <p14:nvPr/>
            </p14:nvContentPartPr>
            <p14:xfrm>
              <a:off x="10747145" y="3997100"/>
              <a:ext cx="518400" cy="25920"/>
            </p14:xfrm>
          </p:contentPart>
        </mc:Choice>
        <mc:Fallback xmlns="">
          <p:pic>
            <p:nvPicPr>
              <p:cNvPr id="29" name="墨迹 28">
                <a:extLst>
                  <a:ext uri="{FF2B5EF4-FFF2-40B4-BE49-F238E27FC236}">
                    <a16:creationId xmlns:a16="http://schemas.microsoft.com/office/drawing/2014/main" id="{F37E135B-74E9-656A-C083-73F27D8B1FEB}"/>
                  </a:ext>
                </a:extLst>
              </p:cNvPr>
              <p:cNvPicPr/>
              <p:nvPr/>
            </p:nvPicPr>
            <p:blipFill>
              <a:blip r:embed="rId20"/>
              <a:stretch>
                <a:fillRect/>
              </a:stretch>
            </p:blipFill>
            <p:spPr>
              <a:xfrm>
                <a:off x="10693145" y="3889100"/>
                <a:ext cx="6260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墨迹 29">
                <a:extLst>
                  <a:ext uri="{FF2B5EF4-FFF2-40B4-BE49-F238E27FC236}">
                    <a16:creationId xmlns:a16="http://schemas.microsoft.com/office/drawing/2014/main" id="{BAC949C9-BBE2-E98C-22E2-4A86E7E5FDBB}"/>
                  </a:ext>
                </a:extLst>
              </p14:cNvPr>
              <p14:cNvContentPartPr/>
              <p14:nvPr/>
            </p14:nvContentPartPr>
            <p14:xfrm>
              <a:off x="11267705" y="4022660"/>
              <a:ext cx="25920" cy="162360"/>
            </p14:xfrm>
          </p:contentPart>
        </mc:Choice>
        <mc:Fallback xmlns="">
          <p:pic>
            <p:nvPicPr>
              <p:cNvPr id="30" name="墨迹 29">
                <a:extLst>
                  <a:ext uri="{FF2B5EF4-FFF2-40B4-BE49-F238E27FC236}">
                    <a16:creationId xmlns:a16="http://schemas.microsoft.com/office/drawing/2014/main" id="{BAC949C9-BBE2-E98C-22E2-4A86E7E5FDBB}"/>
                  </a:ext>
                </a:extLst>
              </p:cNvPr>
              <p:cNvPicPr/>
              <p:nvPr/>
            </p:nvPicPr>
            <p:blipFill>
              <a:blip r:embed="rId22"/>
              <a:stretch>
                <a:fillRect/>
              </a:stretch>
            </p:blipFill>
            <p:spPr>
              <a:xfrm>
                <a:off x="11214065" y="3914660"/>
                <a:ext cx="1335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墨迹 30">
                <a:extLst>
                  <a:ext uri="{FF2B5EF4-FFF2-40B4-BE49-F238E27FC236}">
                    <a16:creationId xmlns:a16="http://schemas.microsoft.com/office/drawing/2014/main" id="{A3307A28-DC3B-9198-8CC1-87AAF69BE147}"/>
                  </a:ext>
                </a:extLst>
              </p14:cNvPr>
              <p14:cNvContentPartPr/>
              <p14:nvPr/>
            </p14:nvContentPartPr>
            <p14:xfrm>
              <a:off x="11283545" y="4070180"/>
              <a:ext cx="360" cy="360"/>
            </p14:xfrm>
          </p:contentPart>
        </mc:Choice>
        <mc:Fallback xmlns="">
          <p:pic>
            <p:nvPicPr>
              <p:cNvPr id="31" name="墨迹 30">
                <a:extLst>
                  <a:ext uri="{FF2B5EF4-FFF2-40B4-BE49-F238E27FC236}">
                    <a16:creationId xmlns:a16="http://schemas.microsoft.com/office/drawing/2014/main" id="{A3307A28-DC3B-9198-8CC1-87AAF69BE147}"/>
                  </a:ext>
                </a:extLst>
              </p:cNvPr>
              <p:cNvPicPr/>
              <p:nvPr/>
            </p:nvPicPr>
            <p:blipFill>
              <a:blip r:embed="rId14"/>
              <a:stretch>
                <a:fillRect/>
              </a:stretch>
            </p:blipFill>
            <p:spPr>
              <a:xfrm>
                <a:off x="11229905" y="39621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墨迹 31">
                <a:extLst>
                  <a:ext uri="{FF2B5EF4-FFF2-40B4-BE49-F238E27FC236}">
                    <a16:creationId xmlns:a16="http://schemas.microsoft.com/office/drawing/2014/main" id="{8EF4113D-B471-C73A-3A93-ADB7FEA20AC2}"/>
                  </a:ext>
                </a:extLst>
              </p14:cNvPr>
              <p14:cNvContentPartPr/>
              <p14:nvPr/>
            </p14:nvContentPartPr>
            <p14:xfrm>
              <a:off x="11283545" y="4070180"/>
              <a:ext cx="360" cy="360"/>
            </p14:xfrm>
          </p:contentPart>
        </mc:Choice>
        <mc:Fallback xmlns="">
          <p:pic>
            <p:nvPicPr>
              <p:cNvPr id="32" name="墨迹 31">
                <a:extLst>
                  <a:ext uri="{FF2B5EF4-FFF2-40B4-BE49-F238E27FC236}">
                    <a16:creationId xmlns:a16="http://schemas.microsoft.com/office/drawing/2014/main" id="{8EF4113D-B471-C73A-3A93-ADB7FEA20AC2}"/>
                  </a:ext>
                </a:extLst>
              </p:cNvPr>
              <p:cNvPicPr/>
              <p:nvPr/>
            </p:nvPicPr>
            <p:blipFill>
              <a:blip r:embed="rId14"/>
              <a:stretch>
                <a:fillRect/>
              </a:stretch>
            </p:blipFill>
            <p:spPr>
              <a:xfrm>
                <a:off x="11229905" y="39621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 name="墨迹 32">
                <a:extLst>
                  <a:ext uri="{FF2B5EF4-FFF2-40B4-BE49-F238E27FC236}">
                    <a16:creationId xmlns:a16="http://schemas.microsoft.com/office/drawing/2014/main" id="{1FF3C5FF-A321-3810-FB8F-04BF445078CB}"/>
                  </a:ext>
                </a:extLst>
              </p14:cNvPr>
              <p14:cNvContentPartPr/>
              <p14:nvPr/>
            </p14:nvContentPartPr>
            <p14:xfrm>
              <a:off x="11274185" y="4060460"/>
              <a:ext cx="6840" cy="3600"/>
            </p14:xfrm>
          </p:contentPart>
        </mc:Choice>
        <mc:Fallback xmlns="">
          <p:pic>
            <p:nvPicPr>
              <p:cNvPr id="33" name="墨迹 32">
                <a:extLst>
                  <a:ext uri="{FF2B5EF4-FFF2-40B4-BE49-F238E27FC236}">
                    <a16:creationId xmlns:a16="http://schemas.microsoft.com/office/drawing/2014/main" id="{1FF3C5FF-A321-3810-FB8F-04BF445078CB}"/>
                  </a:ext>
                </a:extLst>
              </p:cNvPr>
              <p:cNvPicPr/>
              <p:nvPr/>
            </p:nvPicPr>
            <p:blipFill>
              <a:blip r:embed="rId26"/>
              <a:stretch>
                <a:fillRect/>
              </a:stretch>
            </p:blipFill>
            <p:spPr>
              <a:xfrm>
                <a:off x="11220185" y="3952820"/>
                <a:ext cx="1144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墨迹 33">
                <a:extLst>
                  <a:ext uri="{FF2B5EF4-FFF2-40B4-BE49-F238E27FC236}">
                    <a16:creationId xmlns:a16="http://schemas.microsoft.com/office/drawing/2014/main" id="{0C5F6DA3-EB38-D7F1-FA7B-AEC542D6F7E2}"/>
                  </a:ext>
                </a:extLst>
              </p14:cNvPr>
              <p14:cNvContentPartPr/>
              <p14:nvPr/>
            </p14:nvContentPartPr>
            <p14:xfrm>
              <a:off x="9858305" y="3593900"/>
              <a:ext cx="360" cy="360"/>
            </p14:xfrm>
          </p:contentPart>
        </mc:Choice>
        <mc:Fallback xmlns="">
          <p:pic>
            <p:nvPicPr>
              <p:cNvPr id="34" name="墨迹 33">
                <a:extLst>
                  <a:ext uri="{FF2B5EF4-FFF2-40B4-BE49-F238E27FC236}">
                    <a16:creationId xmlns:a16="http://schemas.microsoft.com/office/drawing/2014/main" id="{0C5F6DA3-EB38-D7F1-FA7B-AEC542D6F7E2}"/>
                  </a:ext>
                </a:extLst>
              </p:cNvPr>
              <p:cNvPicPr/>
              <p:nvPr/>
            </p:nvPicPr>
            <p:blipFill>
              <a:blip r:embed="rId14"/>
              <a:stretch>
                <a:fillRect/>
              </a:stretch>
            </p:blipFill>
            <p:spPr>
              <a:xfrm>
                <a:off x="9804305" y="34859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墨迹 34">
                <a:extLst>
                  <a:ext uri="{FF2B5EF4-FFF2-40B4-BE49-F238E27FC236}">
                    <a16:creationId xmlns:a16="http://schemas.microsoft.com/office/drawing/2014/main" id="{D420E3F7-9396-EEF9-801B-EECC16AEF2AC}"/>
                  </a:ext>
                </a:extLst>
              </p14:cNvPr>
              <p14:cNvContentPartPr/>
              <p14:nvPr/>
            </p14:nvContentPartPr>
            <p14:xfrm>
              <a:off x="9542585" y="3568340"/>
              <a:ext cx="135000" cy="416160"/>
            </p14:xfrm>
          </p:contentPart>
        </mc:Choice>
        <mc:Fallback xmlns="">
          <p:pic>
            <p:nvPicPr>
              <p:cNvPr id="35" name="墨迹 34">
                <a:extLst>
                  <a:ext uri="{FF2B5EF4-FFF2-40B4-BE49-F238E27FC236}">
                    <a16:creationId xmlns:a16="http://schemas.microsoft.com/office/drawing/2014/main" id="{D420E3F7-9396-EEF9-801B-EECC16AEF2AC}"/>
                  </a:ext>
                </a:extLst>
              </p:cNvPr>
              <p:cNvPicPr/>
              <p:nvPr/>
            </p:nvPicPr>
            <p:blipFill>
              <a:blip r:embed="rId29"/>
              <a:stretch>
                <a:fillRect/>
              </a:stretch>
            </p:blipFill>
            <p:spPr>
              <a:xfrm>
                <a:off x="9488585" y="3460700"/>
                <a:ext cx="242640" cy="63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墨迹 35">
                <a:extLst>
                  <a:ext uri="{FF2B5EF4-FFF2-40B4-BE49-F238E27FC236}">
                    <a16:creationId xmlns:a16="http://schemas.microsoft.com/office/drawing/2014/main" id="{EB6EC97B-F12C-0786-2E98-302D5E161D69}"/>
                  </a:ext>
                </a:extLst>
              </p14:cNvPr>
              <p14:cNvContentPartPr/>
              <p14:nvPr/>
            </p14:nvContentPartPr>
            <p14:xfrm>
              <a:off x="9648425" y="3625580"/>
              <a:ext cx="667800" cy="180720"/>
            </p14:xfrm>
          </p:contentPart>
        </mc:Choice>
        <mc:Fallback xmlns="">
          <p:pic>
            <p:nvPicPr>
              <p:cNvPr id="36" name="墨迹 35">
                <a:extLst>
                  <a:ext uri="{FF2B5EF4-FFF2-40B4-BE49-F238E27FC236}">
                    <a16:creationId xmlns:a16="http://schemas.microsoft.com/office/drawing/2014/main" id="{EB6EC97B-F12C-0786-2E98-302D5E161D69}"/>
                  </a:ext>
                </a:extLst>
              </p:cNvPr>
              <p:cNvPicPr/>
              <p:nvPr/>
            </p:nvPicPr>
            <p:blipFill>
              <a:blip r:embed="rId31"/>
              <a:stretch>
                <a:fillRect/>
              </a:stretch>
            </p:blipFill>
            <p:spPr>
              <a:xfrm>
                <a:off x="9594785" y="3517940"/>
                <a:ext cx="77544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墨迹 36">
                <a:extLst>
                  <a:ext uri="{FF2B5EF4-FFF2-40B4-BE49-F238E27FC236}">
                    <a16:creationId xmlns:a16="http://schemas.microsoft.com/office/drawing/2014/main" id="{21B0754E-60FD-45A6-A09E-95E39FD6B029}"/>
                  </a:ext>
                </a:extLst>
              </p14:cNvPr>
              <p14:cNvContentPartPr/>
              <p14:nvPr/>
            </p14:nvContentPartPr>
            <p14:xfrm>
              <a:off x="10661465" y="4000340"/>
              <a:ext cx="648000" cy="79920"/>
            </p14:xfrm>
          </p:contentPart>
        </mc:Choice>
        <mc:Fallback xmlns="">
          <p:pic>
            <p:nvPicPr>
              <p:cNvPr id="37" name="墨迹 36">
                <a:extLst>
                  <a:ext uri="{FF2B5EF4-FFF2-40B4-BE49-F238E27FC236}">
                    <a16:creationId xmlns:a16="http://schemas.microsoft.com/office/drawing/2014/main" id="{21B0754E-60FD-45A6-A09E-95E39FD6B029}"/>
                  </a:ext>
                </a:extLst>
              </p:cNvPr>
              <p:cNvPicPr/>
              <p:nvPr/>
            </p:nvPicPr>
            <p:blipFill>
              <a:blip r:embed="rId33"/>
              <a:stretch>
                <a:fillRect/>
              </a:stretch>
            </p:blipFill>
            <p:spPr>
              <a:xfrm>
                <a:off x="10607465" y="3892340"/>
                <a:ext cx="7556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墨迹 37">
                <a:extLst>
                  <a:ext uri="{FF2B5EF4-FFF2-40B4-BE49-F238E27FC236}">
                    <a16:creationId xmlns:a16="http://schemas.microsoft.com/office/drawing/2014/main" id="{B59F47E9-FA2B-5DE2-5EE0-A658DF420D4A}"/>
                  </a:ext>
                </a:extLst>
              </p14:cNvPr>
              <p14:cNvContentPartPr/>
              <p14:nvPr/>
            </p14:nvContentPartPr>
            <p14:xfrm>
              <a:off x="11378945" y="4079540"/>
              <a:ext cx="105120" cy="145080"/>
            </p14:xfrm>
          </p:contentPart>
        </mc:Choice>
        <mc:Fallback xmlns="">
          <p:pic>
            <p:nvPicPr>
              <p:cNvPr id="38" name="墨迹 37">
                <a:extLst>
                  <a:ext uri="{FF2B5EF4-FFF2-40B4-BE49-F238E27FC236}">
                    <a16:creationId xmlns:a16="http://schemas.microsoft.com/office/drawing/2014/main" id="{B59F47E9-FA2B-5DE2-5EE0-A658DF420D4A}"/>
                  </a:ext>
                </a:extLst>
              </p:cNvPr>
              <p:cNvPicPr/>
              <p:nvPr/>
            </p:nvPicPr>
            <p:blipFill>
              <a:blip r:embed="rId35"/>
              <a:stretch>
                <a:fillRect/>
              </a:stretch>
            </p:blipFill>
            <p:spPr>
              <a:xfrm>
                <a:off x="11325305" y="3971900"/>
                <a:ext cx="21276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墨迹 38">
                <a:extLst>
                  <a:ext uri="{FF2B5EF4-FFF2-40B4-BE49-F238E27FC236}">
                    <a16:creationId xmlns:a16="http://schemas.microsoft.com/office/drawing/2014/main" id="{D1EA5183-1C50-AC3D-CC1F-48FA294EA526}"/>
                  </a:ext>
                </a:extLst>
              </p14:cNvPr>
              <p14:cNvContentPartPr/>
              <p14:nvPr/>
            </p14:nvContentPartPr>
            <p14:xfrm>
              <a:off x="10820225" y="4041380"/>
              <a:ext cx="55440" cy="147960"/>
            </p14:xfrm>
          </p:contentPart>
        </mc:Choice>
        <mc:Fallback xmlns="">
          <p:pic>
            <p:nvPicPr>
              <p:cNvPr id="39" name="墨迹 38">
                <a:extLst>
                  <a:ext uri="{FF2B5EF4-FFF2-40B4-BE49-F238E27FC236}">
                    <a16:creationId xmlns:a16="http://schemas.microsoft.com/office/drawing/2014/main" id="{D1EA5183-1C50-AC3D-CC1F-48FA294EA526}"/>
                  </a:ext>
                </a:extLst>
              </p:cNvPr>
              <p:cNvPicPr/>
              <p:nvPr/>
            </p:nvPicPr>
            <p:blipFill>
              <a:blip r:embed="rId37"/>
              <a:stretch>
                <a:fillRect/>
              </a:stretch>
            </p:blipFill>
            <p:spPr>
              <a:xfrm>
                <a:off x="10766225" y="3933740"/>
                <a:ext cx="1630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墨迹 39">
                <a:extLst>
                  <a:ext uri="{FF2B5EF4-FFF2-40B4-BE49-F238E27FC236}">
                    <a16:creationId xmlns:a16="http://schemas.microsoft.com/office/drawing/2014/main" id="{0DC2D6D0-09EE-708A-0BE9-BD3A008CD05E}"/>
                  </a:ext>
                </a:extLst>
              </p14:cNvPr>
              <p14:cNvContentPartPr/>
              <p14:nvPr/>
            </p14:nvContentPartPr>
            <p14:xfrm>
              <a:off x="10785305" y="4012940"/>
              <a:ext cx="32040" cy="206640"/>
            </p14:xfrm>
          </p:contentPart>
        </mc:Choice>
        <mc:Fallback xmlns="">
          <p:pic>
            <p:nvPicPr>
              <p:cNvPr id="40" name="墨迹 39">
                <a:extLst>
                  <a:ext uri="{FF2B5EF4-FFF2-40B4-BE49-F238E27FC236}">
                    <a16:creationId xmlns:a16="http://schemas.microsoft.com/office/drawing/2014/main" id="{0DC2D6D0-09EE-708A-0BE9-BD3A008CD05E}"/>
                  </a:ext>
                </a:extLst>
              </p:cNvPr>
              <p:cNvPicPr/>
              <p:nvPr/>
            </p:nvPicPr>
            <p:blipFill>
              <a:blip r:embed="rId39"/>
              <a:stretch>
                <a:fillRect/>
              </a:stretch>
            </p:blipFill>
            <p:spPr>
              <a:xfrm>
                <a:off x="10731305" y="3905300"/>
                <a:ext cx="13968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墨迹 40">
                <a:extLst>
                  <a:ext uri="{FF2B5EF4-FFF2-40B4-BE49-F238E27FC236}">
                    <a16:creationId xmlns:a16="http://schemas.microsoft.com/office/drawing/2014/main" id="{1E0FD41A-8140-6BDC-137A-FE6BB7B56A47}"/>
                  </a:ext>
                </a:extLst>
              </p14:cNvPr>
              <p14:cNvContentPartPr/>
              <p14:nvPr/>
            </p14:nvContentPartPr>
            <p14:xfrm>
              <a:off x="10797905" y="4149380"/>
              <a:ext cx="19440" cy="63720"/>
            </p14:xfrm>
          </p:contentPart>
        </mc:Choice>
        <mc:Fallback xmlns="">
          <p:pic>
            <p:nvPicPr>
              <p:cNvPr id="41" name="墨迹 40">
                <a:extLst>
                  <a:ext uri="{FF2B5EF4-FFF2-40B4-BE49-F238E27FC236}">
                    <a16:creationId xmlns:a16="http://schemas.microsoft.com/office/drawing/2014/main" id="{1E0FD41A-8140-6BDC-137A-FE6BB7B56A47}"/>
                  </a:ext>
                </a:extLst>
              </p:cNvPr>
              <p:cNvPicPr/>
              <p:nvPr/>
            </p:nvPicPr>
            <p:blipFill>
              <a:blip r:embed="rId41"/>
              <a:stretch>
                <a:fillRect/>
              </a:stretch>
            </p:blipFill>
            <p:spPr>
              <a:xfrm>
                <a:off x="10744265" y="4041740"/>
                <a:ext cx="12708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墨迹 41">
                <a:extLst>
                  <a:ext uri="{FF2B5EF4-FFF2-40B4-BE49-F238E27FC236}">
                    <a16:creationId xmlns:a16="http://schemas.microsoft.com/office/drawing/2014/main" id="{9AB552BA-5F1E-7E85-83D5-8A77D27283D5}"/>
                  </a:ext>
                </a:extLst>
              </p14:cNvPr>
              <p14:cNvContentPartPr/>
              <p14:nvPr/>
            </p14:nvContentPartPr>
            <p14:xfrm>
              <a:off x="2531640" y="2353680"/>
              <a:ext cx="1094760" cy="784440"/>
            </p14:xfrm>
          </p:contentPart>
        </mc:Choice>
        <mc:Fallback xmlns="">
          <p:pic>
            <p:nvPicPr>
              <p:cNvPr id="42" name="墨迹 41">
                <a:extLst>
                  <a:ext uri="{FF2B5EF4-FFF2-40B4-BE49-F238E27FC236}">
                    <a16:creationId xmlns:a16="http://schemas.microsoft.com/office/drawing/2014/main" id="{9AB552BA-5F1E-7E85-83D5-8A77D27283D5}"/>
                  </a:ext>
                </a:extLst>
              </p:cNvPr>
              <p:cNvPicPr/>
              <p:nvPr/>
            </p:nvPicPr>
            <p:blipFill>
              <a:blip r:embed="rId43"/>
              <a:stretch>
                <a:fillRect/>
              </a:stretch>
            </p:blipFill>
            <p:spPr>
              <a:xfrm>
                <a:off x="2477640" y="2246040"/>
                <a:ext cx="1202400" cy="1000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墨迹 42">
                <a:extLst>
                  <a:ext uri="{FF2B5EF4-FFF2-40B4-BE49-F238E27FC236}">
                    <a16:creationId xmlns:a16="http://schemas.microsoft.com/office/drawing/2014/main" id="{176ABA3D-2F9C-7A51-4D89-96A0C77B0098}"/>
                  </a:ext>
                </a:extLst>
              </p14:cNvPr>
              <p14:cNvContentPartPr/>
              <p14:nvPr/>
            </p14:nvContentPartPr>
            <p14:xfrm>
              <a:off x="8449320" y="3445920"/>
              <a:ext cx="360" cy="360"/>
            </p14:xfrm>
          </p:contentPart>
        </mc:Choice>
        <mc:Fallback xmlns="">
          <p:pic>
            <p:nvPicPr>
              <p:cNvPr id="43" name="墨迹 42">
                <a:extLst>
                  <a:ext uri="{FF2B5EF4-FFF2-40B4-BE49-F238E27FC236}">
                    <a16:creationId xmlns:a16="http://schemas.microsoft.com/office/drawing/2014/main" id="{176ABA3D-2F9C-7A51-4D89-96A0C77B0098}"/>
                  </a:ext>
                </a:extLst>
              </p:cNvPr>
              <p:cNvPicPr/>
              <p:nvPr/>
            </p:nvPicPr>
            <p:blipFill>
              <a:blip r:embed="rId14"/>
              <a:stretch>
                <a:fillRect/>
              </a:stretch>
            </p:blipFill>
            <p:spPr>
              <a:xfrm>
                <a:off x="8395680" y="333792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4" name="墨迹 43">
                <a:extLst>
                  <a:ext uri="{FF2B5EF4-FFF2-40B4-BE49-F238E27FC236}">
                    <a16:creationId xmlns:a16="http://schemas.microsoft.com/office/drawing/2014/main" id="{6A8BFC29-2FCA-9843-F3DB-D21249D1CFDD}"/>
                  </a:ext>
                </a:extLst>
              </p14:cNvPr>
              <p14:cNvContentPartPr/>
              <p14:nvPr/>
            </p14:nvContentPartPr>
            <p14:xfrm>
              <a:off x="10835760" y="3767400"/>
              <a:ext cx="165960" cy="556200"/>
            </p14:xfrm>
          </p:contentPart>
        </mc:Choice>
        <mc:Fallback xmlns="">
          <p:pic>
            <p:nvPicPr>
              <p:cNvPr id="44" name="墨迹 43">
                <a:extLst>
                  <a:ext uri="{FF2B5EF4-FFF2-40B4-BE49-F238E27FC236}">
                    <a16:creationId xmlns:a16="http://schemas.microsoft.com/office/drawing/2014/main" id="{6A8BFC29-2FCA-9843-F3DB-D21249D1CFDD}"/>
                  </a:ext>
                </a:extLst>
              </p:cNvPr>
              <p:cNvPicPr/>
              <p:nvPr/>
            </p:nvPicPr>
            <p:blipFill>
              <a:blip r:embed="rId46"/>
              <a:stretch>
                <a:fillRect/>
              </a:stretch>
            </p:blipFill>
            <p:spPr>
              <a:xfrm>
                <a:off x="10782120" y="3659400"/>
                <a:ext cx="273600" cy="771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5" name="墨迹 44">
                <a:extLst>
                  <a:ext uri="{FF2B5EF4-FFF2-40B4-BE49-F238E27FC236}">
                    <a16:creationId xmlns:a16="http://schemas.microsoft.com/office/drawing/2014/main" id="{F14C1E8F-46DD-ED16-AAAC-D8E1E97DCE7F}"/>
                  </a:ext>
                </a:extLst>
              </p14:cNvPr>
              <p14:cNvContentPartPr/>
              <p14:nvPr/>
            </p14:nvContentPartPr>
            <p14:xfrm>
              <a:off x="3570880" y="4155240"/>
              <a:ext cx="360" cy="360"/>
            </p14:xfrm>
          </p:contentPart>
        </mc:Choice>
        <mc:Fallback xmlns="">
          <p:pic>
            <p:nvPicPr>
              <p:cNvPr id="45" name="墨迹 44">
                <a:extLst>
                  <a:ext uri="{FF2B5EF4-FFF2-40B4-BE49-F238E27FC236}">
                    <a16:creationId xmlns:a16="http://schemas.microsoft.com/office/drawing/2014/main" id="{F14C1E8F-46DD-ED16-AAAC-D8E1E97DCE7F}"/>
                  </a:ext>
                </a:extLst>
              </p:cNvPr>
              <p:cNvPicPr/>
              <p:nvPr/>
            </p:nvPicPr>
            <p:blipFill>
              <a:blip r:embed="rId14"/>
              <a:stretch>
                <a:fillRect/>
              </a:stretch>
            </p:blipFill>
            <p:spPr>
              <a:xfrm>
                <a:off x="3517240" y="40472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墨迹 45">
                <a:extLst>
                  <a:ext uri="{FF2B5EF4-FFF2-40B4-BE49-F238E27FC236}">
                    <a16:creationId xmlns:a16="http://schemas.microsoft.com/office/drawing/2014/main" id="{FB2BDDCC-D507-EB89-E81E-0FADD7EBBDB8}"/>
                  </a:ext>
                </a:extLst>
              </p14:cNvPr>
              <p14:cNvContentPartPr/>
              <p14:nvPr/>
            </p14:nvContentPartPr>
            <p14:xfrm>
              <a:off x="3570880" y="4155240"/>
              <a:ext cx="360" cy="360"/>
            </p14:xfrm>
          </p:contentPart>
        </mc:Choice>
        <mc:Fallback xmlns="">
          <p:pic>
            <p:nvPicPr>
              <p:cNvPr id="46" name="墨迹 45">
                <a:extLst>
                  <a:ext uri="{FF2B5EF4-FFF2-40B4-BE49-F238E27FC236}">
                    <a16:creationId xmlns:a16="http://schemas.microsoft.com/office/drawing/2014/main" id="{FB2BDDCC-D507-EB89-E81E-0FADD7EBBDB8}"/>
                  </a:ext>
                </a:extLst>
              </p:cNvPr>
              <p:cNvPicPr/>
              <p:nvPr/>
            </p:nvPicPr>
            <p:blipFill>
              <a:blip r:embed="rId14"/>
              <a:stretch>
                <a:fillRect/>
              </a:stretch>
            </p:blipFill>
            <p:spPr>
              <a:xfrm>
                <a:off x="3517240" y="4047240"/>
                <a:ext cx="108000" cy="216000"/>
              </a:xfrm>
              <a:prstGeom prst="rect">
                <a:avLst/>
              </a:prstGeom>
            </p:spPr>
          </p:pic>
        </mc:Fallback>
      </mc:AlternateContent>
      <p:pic>
        <p:nvPicPr>
          <p:cNvPr id="52" name="图片 51">
            <a:extLst>
              <a:ext uri="{FF2B5EF4-FFF2-40B4-BE49-F238E27FC236}">
                <a16:creationId xmlns:a16="http://schemas.microsoft.com/office/drawing/2014/main" id="{F5C63D17-3D76-57BE-2D63-4CD8F5C9401F}"/>
              </a:ext>
            </a:extLst>
          </p:cNvPr>
          <p:cNvPicPr>
            <a:picLocks noChangeAspect="1"/>
          </p:cNvPicPr>
          <p:nvPr/>
        </p:nvPicPr>
        <p:blipFill>
          <a:blip r:embed="rId49" cstate="print">
            <a:extLst>
              <a:ext uri="{BEBA8EAE-BF5A-486C-A8C5-ECC9F3942E4B}">
                <a14:imgProps xmlns:a14="http://schemas.microsoft.com/office/drawing/2010/main">
                  <a14:imgLayer r:embed="rId50">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11" name="图片 10">
            <a:extLst>
              <a:ext uri="{FF2B5EF4-FFF2-40B4-BE49-F238E27FC236}">
                <a16:creationId xmlns:a16="http://schemas.microsoft.com/office/drawing/2014/main" id="{EF901932-B3CF-F12F-E296-AFC3BAC1FF0F}"/>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845095" y="1215542"/>
            <a:ext cx="4467849" cy="3458058"/>
          </a:xfrm>
          <a:prstGeom prst="rect">
            <a:avLst/>
          </a:prstGeom>
        </p:spPr>
      </p:pic>
      <p:sp>
        <p:nvSpPr>
          <p:cNvPr id="13" name="文本框 12">
            <a:extLst>
              <a:ext uri="{FF2B5EF4-FFF2-40B4-BE49-F238E27FC236}">
                <a16:creationId xmlns:a16="http://schemas.microsoft.com/office/drawing/2014/main" id="{662D8C4D-FD12-22E3-2BEE-2A3C763E8B78}"/>
              </a:ext>
            </a:extLst>
          </p:cNvPr>
          <p:cNvSpPr txBox="1"/>
          <p:nvPr/>
        </p:nvSpPr>
        <p:spPr>
          <a:xfrm>
            <a:off x="1002418" y="5105400"/>
            <a:ext cx="4941182" cy="646331"/>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文章一共处理了两种不同的任务来测试</a:t>
            </a:r>
            <a:r>
              <a:rPr lang="en-US" altLang="zh-CN" dirty="0">
                <a:latin typeface="Times New Roman" panose="02020603050405020304" pitchFamily="18" charset="0"/>
                <a:ea typeface="宋体" panose="02010600030101010101" pitchFamily="2" charset="-122"/>
                <a:cs typeface="Times New Roman" panose="02020603050405020304" pitchFamily="18" charset="0"/>
              </a:rPr>
              <a:t>BORS</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的性能，分别是实例提取和实体链接。</a:t>
            </a:r>
          </a:p>
        </p:txBody>
      </p:sp>
      <p:sp>
        <p:nvSpPr>
          <p:cNvPr id="18" name="文本框 17">
            <a:extLst>
              <a:ext uri="{FF2B5EF4-FFF2-40B4-BE49-F238E27FC236}">
                <a16:creationId xmlns:a16="http://schemas.microsoft.com/office/drawing/2014/main" id="{B9D463CC-EA9B-1F00-3DBA-5440A49611CC}"/>
              </a:ext>
            </a:extLst>
          </p:cNvPr>
          <p:cNvSpPr txBox="1"/>
          <p:nvPr/>
        </p:nvSpPr>
        <p:spPr>
          <a:xfrm>
            <a:off x="5453708" y="1624866"/>
            <a:ext cx="6424612" cy="369332"/>
          </a:xfrm>
          <a:prstGeom prst="rect">
            <a:avLst/>
          </a:prstGeom>
          <a:noFill/>
        </p:spPr>
        <p:txBody>
          <a:bodyPr wrap="square">
            <a:spAutoFit/>
          </a:bodyPr>
          <a:lstStyle/>
          <a:p>
            <a:r>
              <a:rPr lang="zh-CN" altLang="en-US" b="0" i="0" dirty="0">
                <a:solidFill>
                  <a:srgbClr val="4D4D4D"/>
                </a:solidFill>
                <a:effectLst/>
                <a:latin typeface="宋体" panose="02010600030101010101" pitchFamily="2" charset="-122"/>
                <a:ea typeface="宋体" panose="02010600030101010101" pitchFamily="2" charset="-122"/>
              </a:rPr>
              <a:t>识别出标题、问题、和答案的实体。</a:t>
            </a:r>
            <a:endParaRPr lang="zh-CN" altLang="en-US" dirty="0">
              <a:latin typeface="宋体" panose="02010600030101010101" pitchFamily="2" charset="-122"/>
              <a:ea typeface="宋体" panose="02010600030101010101" pitchFamily="2" charset="-122"/>
            </a:endParaRPr>
          </a:p>
        </p:txBody>
      </p:sp>
      <p:sp>
        <p:nvSpPr>
          <p:cNvPr id="20" name="文本框 19">
            <a:extLst>
              <a:ext uri="{FF2B5EF4-FFF2-40B4-BE49-F238E27FC236}">
                <a16:creationId xmlns:a16="http://schemas.microsoft.com/office/drawing/2014/main" id="{2A6894ED-5254-40F5-1E22-B0026D7C192F}"/>
              </a:ext>
            </a:extLst>
          </p:cNvPr>
          <p:cNvSpPr txBox="1"/>
          <p:nvPr/>
        </p:nvSpPr>
        <p:spPr>
          <a:xfrm>
            <a:off x="5453708" y="3425754"/>
            <a:ext cx="6424612" cy="369332"/>
          </a:xfrm>
          <a:prstGeom prst="rect">
            <a:avLst/>
          </a:prstGeom>
          <a:noFill/>
        </p:spPr>
        <p:txBody>
          <a:bodyPr wrap="square">
            <a:spAutoFit/>
          </a:bodyPr>
          <a:lstStyle/>
          <a:p>
            <a:r>
              <a:rPr lang="zh-CN" altLang="en-US" b="0" i="0" dirty="0">
                <a:solidFill>
                  <a:srgbClr val="4D4D4D"/>
                </a:solidFill>
                <a:effectLst/>
                <a:latin typeface="宋体" panose="02010600030101010101" pitchFamily="2" charset="-122"/>
                <a:ea typeface="宋体" panose="02010600030101010101" pitchFamily="2" charset="-122"/>
              </a:rPr>
              <a:t>对菜单实体进行分组，如名称、单价、金额和价格</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8543486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6937</TotalTime>
  <Words>841</Words>
  <Application>Microsoft Office PowerPoint</Application>
  <PresentationFormat>自定义</PresentationFormat>
  <Paragraphs>102</Paragraphs>
  <Slides>14</Slides>
  <Notes>12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14</vt:i4>
      </vt:variant>
    </vt:vector>
  </HeadingPairs>
  <TitlesOfParts>
    <vt:vector size="29" baseType="lpstr">
      <vt:lpstr>-apple-system</vt:lpstr>
      <vt:lpstr>Söhne</vt:lpstr>
      <vt:lpstr>等线</vt:lpstr>
      <vt:lpstr>仿宋</vt:lpstr>
      <vt:lpstr>宋体</vt:lpstr>
      <vt:lpstr>Microsoft YaHei</vt:lpstr>
      <vt:lpstr>Microsoft YaHei</vt:lpstr>
      <vt:lpstr>Arial</vt:lpstr>
      <vt:lpstr>Calibri</vt:lpstr>
      <vt:lpstr>Calibri Light</vt:lpstr>
      <vt:lpstr>Impact</vt:lpstr>
      <vt:lpstr>Times New Roman</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xy</dc:creator>
  <cp:lastModifiedBy>宗錝 吴</cp:lastModifiedBy>
  <cp:revision>29</cp:revision>
  <dcterms:created xsi:type="dcterms:W3CDTF">2023-03-21T13:31:03Z</dcterms:created>
  <dcterms:modified xsi:type="dcterms:W3CDTF">2023-11-22T04:39:38Z</dcterms:modified>
</cp:coreProperties>
</file>