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3543" r:id="rId3"/>
    <p:sldId id="3615" r:id="rId4"/>
    <p:sldId id="3628" r:id="rId5"/>
    <p:sldId id="3629" r:id="rId6"/>
    <p:sldId id="3618" r:id="rId7"/>
    <p:sldId id="3623" r:id="rId8"/>
    <p:sldId id="3630" r:id="rId9"/>
    <p:sldId id="3631" r:id="rId10"/>
    <p:sldId id="3625" r:id="rId11"/>
    <p:sldId id="3609" r:id="rId12"/>
    <p:sldId id="3632" r:id="rId13"/>
    <p:sldId id="363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6692D-6E5D-9A43-A0D7-401A79FE81CC}" v="3" dt="2023-04-11T16:33:07.148"/>
    <p1510:client id="{542D5FF1-FBC1-5442-9FBF-59B814E583B8}" v="242" dt="2023-04-11T11:50:0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 autoAdjust="0"/>
    <p:restoredTop sz="87000"/>
  </p:normalViewPr>
  <p:slideViewPr>
    <p:cSldViewPr snapToGrid="0">
      <p:cViewPr varScale="1">
        <p:scale>
          <a:sx n="105" d="100"/>
          <a:sy n="105" d="100"/>
        </p:scale>
        <p:origin x="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 志琦" userId="06693955c6ba213b" providerId="LiveId" clId="{3D96692D-6E5D-9A43-A0D7-401A79FE81CC}"/>
    <pc:docChg chg="undo custSel modSld">
      <pc:chgData name="郭 志琦" userId="06693955c6ba213b" providerId="LiveId" clId="{3D96692D-6E5D-9A43-A0D7-401A79FE81CC}" dt="2023-04-11T16:33:15.220" v="70" actId="1076"/>
      <pc:docMkLst>
        <pc:docMk/>
      </pc:docMkLst>
      <pc:sldChg chg="modSp mod">
        <pc:chgData name="郭 志琦" userId="06693955c6ba213b" providerId="LiveId" clId="{3D96692D-6E5D-9A43-A0D7-401A79FE81CC}" dt="2023-04-11T16:21:54.988" v="44" actId="20577"/>
        <pc:sldMkLst>
          <pc:docMk/>
          <pc:sldMk cId="0" sldId="3543"/>
        </pc:sldMkLst>
        <pc:spChg chg="mod">
          <ac:chgData name="郭 志琦" userId="06693955c6ba213b" providerId="LiveId" clId="{3D96692D-6E5D-9A43-A0D7-401A79FE81CC}" dt="2023-04-11T16:21:54.988" v="44" actId="20577"/>
          <ac:spMkLst>
            <pc:docMk/>
            <pc:sldMk cId="0" sldId="3543"/>
            <ac:spMk id="21" creationId="{7E68AB25-2BFC-A54A-BE99-D5759BC1D775}"/>
          </ac:spMkLst>
        </pc:spChg>
      </pc:sldChg>
      <pc:sldChg chg="addSp delSp modSp mod">
        <pc:chgData name="郭 志琦" userId="06693955c6ba213b" providerId="LiveId" clId="{3D96692D-6E5D-9A43-A0D7-401A79FE81CC}" dt="2023-04-11T16:33:15.220" v="70" actId="1076"/>
        <pc:sldMkLst>
          <pc:docMk/>
          <pc:sldMk cId="2251107273" sldId="3615"/>
        </pc:sldMkLst>
        <pc:spChg chg="add mod">
          <ac:chgData name="郭 志琦" userId="06693955c6ba213b" providerId="LiveId" clId="{3D96692D-6E5D-9A43-A0D7-401A79FE81CC}" dt="2023-04-11T16:31:59.907" v="54" actId="207"/>
          <ac:spMkLst>
            <pc:docMk/>
            <pc:sldMk cId="2251107273" sldId="3615"/>
            <ac:spMk id="2" creationId="{1C45490C-DEE5-8F4F-9CF1-021B757B79DD}"/>
          </ac:spMkLst>
        </pc:spChg>
        <pc:spChg chg="add mod">
          <ac:chgData name="郭 志琦" userId="06693955c6ba213b" providerId="LiveId" clId="{3D96692D-6E5D-9A43-A0D7-401A79FE81CC}" dt="2023-04-11T16:32:16.641" v="59" actId="1076"/>
          <ac:spMkLst>
            <pc:docMk/>
            <pc:sldMk cId="2251107273" sldId="3615"/>
            <ac:spMk id="3" creationId="{FB2B521F-0EF3-C548-A065-D50840DB8354}"/>
          </ac:spMkLst>
        </pc:spChg>
        <pc:spChg chg="add mod">
          <ac:chgData name="郭 志琦" userId="06693955c6ba213b" providerId="LiveId" clId="{3D96692D-6E5D-9A43-A0D7-401A79FE81CC}" dt="2023-04-11T16:33:04.463" v="65" actId="1076"/>
          <ac:spMkLst>
            <pc:docMk/>
            <pc:sldMk cId="2251107273" sldId="3615"/>
            <ac:spMk id="5" creationId="{CD9522E5-9F86-E74F-AC6F-91FC553869E4}"/>
          </ac:spMkLst>
        </pc:spChg>
        <pc:spChg chg="add mod">
          <ac:chgData name="郭 志琦" userId="06693955c6ba213b" providerId="LiveId" clId="{3D96692D-6E5D-9A43-A0D7-401A79FE81CC}" dt="2023-04-11T16:33:15.220" v="70" actId="1076"/>
          <ac:spMkLst>
            <pc:docMk/>
            <pc:sldMk cId="2251107273" sldId="3615"/>
            <ac:spMk id="6" creationId="{05BDE361-4EB7-6E43-8F46-F00F82D2581F}"/>
          </ac:spMkLst>
        </pc:spChg>
        <pc:spChg chg="add del">
          <ac:chgData name="郭 志琦" userId="06693955c6ba213b" providerId="LiveId" clId="{3D96692D-6E5D-9A43-A0D7-401A79FE81CC}" dt="2023-04-11T16:21:49.955" v="36" actId="478"/>
          <ac:spMkLst>
            <pc:docMk/>
            <pc:sldMk cId="2251107273" sldId="3615"/>
            <ac:spMk id="50" creationId="{EECC2C4C-6C39-C847-91B9-5D3523981CE7}"/>
          </ac:spMkLst>
        </pc:spChg>
        <pc:spChg chg="add del">
          <ac:chgData name="郭 志琦" userId="06693955c6ba213b" providerId="LiveId" clId="{3D96692D-6E5D-9A43-A0D7-401A79FE81CC}" dt="2023-04-11T16:21:47.362" v="29" actId="478"/>
          <ac:spMkLst>
            <pc:docMk/>
            <pc:sldMk cId="2251107273" sldId="3615"/>
            <ac:spMk id="94" creationId="{404F0AC5-4413-1F42-B6F4-96C5FE0F986C}"/>
          </ac:spMkLst>
        </pc:spChg>
        <pc:spChg chg="add del">
          <ac:chgData name="郭 志琦" userId="06693955c6ba213b" providerId="LiveId" clId="{3D96692D-6E5D-9A43-A0D7-401A79FE81CC}" dt="2023-04-11T16:21:49.637" v="35" actId="478"/>
          <ac:spMkLst>
            <pc:docMk/>
            <pc:sldMk cId="2251107273" sldId="3615"/>
            <ac:spMk id="96" creationId="{B6B83293-BD33-1E49-A625-ADF061EF9A81}"/>
          </ac:spMkLst>
        </pc:spChg>
        <pc:spChg chg="add del">
          <ac:chgData name="郭 志琦" userId="06693955c6ba213b" providerId="LiveId" clId="{3D96692D-6E5D-9A43-A0D7-401A79FE81CC}" dt="2023-04-11T16:21:47.362" v="29" actId="478"/>
          <ac:spMkLst>
            <pc:docMk/>
            <pc:sldMk cId="2251107273" sldId="3615"/>
            <ac:spMk id="104" creationId="{4855A8DC-9BF8-6F49-B3E4-D6D8A0F1CAD1}"/>
          </ac:spMkLst>
        </pc:spChg>
        <pc:spChg chg="add del">
          <ac:chgData name="郭 志琦" userId="06693955c6ba213b" providerId="LiveId" clId="{3D96692D-6E5D-9A43-A0D7-401A79FE81CC}" dt="2023-04-11T16:21:48.944" v="33" actId="478"/>
          <ac:spMkLst>
            <pc:docMk/>
            <pc:sldMk cId="2251107273" sldId="3615"/>
            <ac:spMk id="105" creationId="{25FD458B-1C08-7E45-8A21-69568838761F}"/>
          </ac:spMkLst>
        </pc:spChg>
        <pc:picChg chg="add del">
          <ac:chgData name="郭 志琦" userId="06693955c6ba213b" providerId="LiveId" clId="{3D96692D-6E5D-9A43-A0D7-401A79FE81CC}" dt="2023-04-11T16:21:49.283" v="34" actId="478"/>
          <ac:picMkLst>
            <pc:docMk/>
            <pc:sldMk cId="2251107273" sldId="3615"/>
            <ac:picMk id="4" creationId="{C9EA21C5-C849-DE44-901A-9A3B65842BD9}"/>
          </ac:picMkLst>
        </pc:picChg>
        <pc:picChg chg="add del">
          <ac:chgData name="郭 志琦" userId="06693955c6ba213b" providerId="LiveId" clId="{3D96692D-6E5D-9A43-A0D7-401A79FE81CC}" dt="2023-04-11T16:21:51.275" v="40" actId="478"/>
          <ac:picMkLst>
            <pc:docMk/>
            <pc:sldMk cId="2251107273" sldId="3615"/>
            <ac:picMk id="9" creationId="{449D5C58-8840-4047-A93C-E12AAD090203}"/>
          </ac:picMkLst>
        </pc:picChg>
        <pc:picChg chg="mod">
          <ac:chgData name="郭 志琦" userId="06693955c6ba213b" providerId="LiveId" clId="{3D96692D-6E5D-9A43-A0D7-401A79FE81CC}" dt="2023-04-11T16:21:50.634" v="38" actId="1076"/>
          <ac:picMkLst>
            <pc:docMk/>
            <pc:sldMk cId="2251107273" sldId="3615"/>
            <ac:picMk id="23" creationId="{244CCF62-7245-A64F-B727-3E0A4E8017D4}"/>
          </ac:picMkLst>
        </pc:picChg>
        <pc:picChg chg="add del">
          <ac:chgData name="郭 志琦" userId="06693955c6ba213b" providerId="LiveId" clId="{3D96692D-6E5D-9A43-A0D7-401A79FE81CC}" dt="2023-04-11T16:21:51.642" v="41" actId="478"/>
          <ac:picMkLst>
            <pc:docMk/>
            <pc:sldMk cId="2251107273" sldId="3615"/>
            <ac:picMk id="24" creationId="{AB1CFB33-B255-AF47-B208-FCDDF9D9DE29}"/>
          </ac:picMkLst>
        </pc:picChg>
        <pc:picChg chg="add del">
          <ac:chgData name="郭 志琦" userId="06693955c6ba213b" providerId="LiveId" clId="{3D96692D-6E5D-9A43-A0D7-401A79FE81CC}" dt="2023-04-11T16:21:50.961" v="39" actId="478"/>
          <ac:picMkLst>
            <pc:docMk/>
            <pc:sldMk cId="2251107273" sldId="3615"/>
            <ac:picMk id="42" creationId="{B7BA7DD5-5E19-3E4F-94F4-7315F909B8B1}"/>
          </ac:picMkLst>
        </pc:picChg>
        <pc:picChg chg="add del">
          <ac:chgData name="郭 志琦" userId="06693955c6ba213b" providerId="LiveId" clId="{3D96692D-6E5D-9A43-A0D7-401A79FE81CC}" dt="2023-04-11T16:21:50.280" v="37" actId="478"/>
          <ac:picMkLst>
            <pc:docMk/>
            <pc:sldMk cId="2251107273" sldId="3615"/>
            <ac:picMk id="52" creationId="{D1E30FCF-C539-B541-8ABA-05DEF2D2EE48}"/>
          </ac:picMkLst>
        </pc:picChg>
        <pc:cxnChg chg="add del mod">
          <ac:chgData name="郭 志琦" userId="06693955c6ba213b" providerId="LiveId" clId="{3D96692D-6E5D-9A43-A0D7-401A79FE81CC}" dt="2023-04-11T16:21:48.574" v="32" actId="478"/>
          <ac:cxnSpMkLst>
            <pc:docMk/>
            <pc:sldMk cId="2251107273" sldId="3615"/>
            <ac:cxnSpMk id="28" creationId="{F40A295E-7606-754F-B905-28888C33A185}"/>
          </ac:cxnSpMkLst>
        </pc:cxnChg>
        <pc:cxnChg chg="add del mod">
          <ac:chgData name="郭 志琦" userId="06693955c6ba213b" providerId="LiveId" clId="{3D96692D-6E5D-9A43-A0D7-401A79FE81CC}" dt="2023-04-11T16:21:49.637" v="35" actId="478"/>
          <ac:cxnSpMkLst>
            <pc:docMk/>
            <pc:sldMk cId="2251107273" sldId="3615"/>
            <ac:cxnSpMk id="29" creationId="{4CBCE99E-938B-AC46-BC5C-F30A8CB4BD56}"/>
          </ac:cxnSpMkLst>
        </pc:cxnChg>
        <pc:cxnChg chg="add del mod">
          <ac:chgData name="郭 志琦" userId="06693955c6ba213b" providerId="LiveId" clId="{3D96692D-6E5D-9A43-A0D7-401A79FE81CC}" dt="2023-04-11T16:21:48.944" v="33" actId="478"/>
          <ac:cxnSpMkLst>
            <pc:docMk/>
            <pc:sldMk cId="2251107273" sldId="3615"/>
            <ac:cxnSpMk id="31" creationId="{2B41723F-6A8B-EF44-A62D-70FF4DBDD3A4}"/>
          </ac:cxnSpMkLst>
        </pc:cxnChg>
        <pc:cxnChg chg="mod">
          <ac:chgData name="郭 志琦" userId="06693955c6ba213b" providerId="LiveId" clId="{3D96692D-6E5D-9A43-A0D7-401A79FE81CC}" dt="2023-04-11T16:21:47.362" v="29" actId="478"/>
          <ac:cxnSpMkLst>
            <pc:docMk/>
            <pc:sldMk cId="2251107273" sldId="3615"/>
            <ac:cxnSpMk id="109" creationId="{85F55E31-354C-A34B-95C4-C23CF0BB80CA}"/>
          </ac:cxnSpMkLst>
        </pc:cxnChg>
      </pc:sldChg>
    </pc:docChg>
  </pc:docChgLst>
  <pc:docChgLst>
    <pc:chgData name="郭 志琦" userId="06693955c6ba213b" providerId="LiveId" clId="{542D5FF1-FBC1-5442-9FBF-59B814E583B8}"/>
    <pc:docChg chg="undo custSel addSld delSld modSld">
      <pc:chgData name="郭 志琦" userId="06693955c6ba213b" providerId="LiveId" clId="{542D5FF1-FBC1-5442-9FBF-59B814E583B8}" dt="2023-04-11T11:49:53.779" v="497"/>
      <pc:docMkLst>
        <pc:docMk/>
      </pc:docMkLst>
      <pc:sldChg chg="modSp mod">
        <pc:chgData name="郭 志琦" userId="06693955c6ba213b" providerId="LiveId" clId="{542D5FF1-FBC1-5442-9FBF-59B814E583B8}" dt="2023-04-11T02:49:26.015" v="230" actId="20577"/>
        <pc:sldMkLst>
          <pc:docMk/>
          <pc:sldMk cId="1474772005" sldId="3607"/>
        </pc:sldMkLst>
        <pc:spChg chg="mod">
          <ac:chgData name="郭 志琦" userId="06693955c6ba213b" providerId="LiveId" clId="{542D5FF1-FBC1-5442-9FBF-59B814E583B8}" dt="2023-04-11T01:32:31.450" v="129"/>
          <ac:spMkLst>
            <pc:docMk/>
            <pc:sldMk cId="1474772005" sldId="3607"/>
            <ac:spMk id="2" creationId="{7788E31C-113F-2340-BC7C-59ADAC5D2EBF}"/>
          </ac:spMkLst>
        </pc:spChg>
        <pc:spChg chg="mod">
          <ac:chgData name="郭 志琦" userId="06693955c6ba213b" providerId="LiveId" clId="{542D5FF1-FBC1-5442-9FBF-59B814E583B8}" dt="2023-04-11T02:49:26.015" v="230" actId="20577"/>
          <ac:spMkLst>
            <pc:docMk/>
            <pc:sldMk cId="1474772005" sldId="3607"/>
            <ac:spMk id="3" creationId="{41552506-9648-5E40-A918-50ECA630663E}"/>
          </ac:spMkLst>
        </pc:spChg>
      </pc:sldChg>
      <pc:sldChg chg="modSp mod">
        <pc:chgData name="郭 志琦" userId="06693955c6ba213b" providerId="LiveId" clId="{542D5FF1-FBC1-5442-9FBF-59B814E583B8}" dt="2023-04-11T11:48:46.044" v="470" actId="20577"/>
        <pc:sldMkLst>
          <pc:docMk/>
          <pc:sldMk cId="3647715771" sldId="3608"/>
        </pc:sldMkLst>
        <pc:spChg chg="mod">
          <ac:chgData name="郭 志琦" userId="06693955c6ba213b" providerId="LiveId" clId="{542D5FF1-FBC1-5442-9FBF-59B814E583B8}" dt="2023-04-11T11:48:46.044" v="470" actId="20577"/>
          <ac:spMkLst>
            <pc:docMk/>
            <pc:sldMk cId="3647715771" sldId="3608"/>
            <ac:spMk id="3" creationId="{00CD0038-B7DE-2A4A-86BC-41FE9300C181}"/>
          </ac:spMkLst>
        </pc:spChg>
      </pc:sldChg>
      <pc:sldChg chg="modSp mod">
        <pc:chgData name="郭 志琦" userId="06693955c6ba213b" providerId="LiveId" clId="{542D5FF1-FBC1-5442-9FBF-59B814E583B8}" dt="2023-04-11T01:59:46.525" v="211" actId="58"/>
        <pc:sldMkLst>
          <pc:docMk/>
          <pc:sldMk cId="1104027283" sldId="3609"/>
        </pc:sldMkLst>
        <pc:spChg chg="mod">
          <ac:chgData name="郭 志琦" userId="06693955c6ba213b" providerId="LiveId" clId="{542D5FF1-FBC1-5442-9FBF-59B814E583B8}" dt="2023-04-11T01:59:46.525" v="211" actId="58"/>
          <ac:spMkLst>
            <pc:docMk/>
            <pc:sldMk cId="1104027283" sldId="3609"/>
            <ac:spMk id="2" creationId="{24C6696A-6666-D043-AF9C-F449DDB6C6EE}"/>
          </ac:spMkLst>
        </pc:spChg>
        <pc:spChg chg="mod">
          <ac:chgData name="郭 志琦" userId="06693955c6ba213b" providerId="LiveId" clId="{542D5FF1-FBC1-5442-9FBF-59B814E583B8}" dt="2023-04-11T01:59:25.487" v="205" actId="14100"/>
          <ac:spMkLst>
            <pc:docMk/>
            <pc:sldMk cId="1104027283" sldId="3609"/>
            <ac:spMk id="17" creationId="{DFA146AB-3CBD-2149-8603-FDCE67D88FC1}"/>
          </ac:spMkLst>
        </pc:spChg>
      </pc:sldChg>
      <pc:sldChg chg="modSp mod modNotesTx">
        <pc:chgData name="郭 志琦" userId="06693955c6ba213b" providerId="LiveId" clId="{542D5FF1-FBC1-5442-9FBF-59B814E583B8}" dt="2023-04-11T11:49:53.779" v="497"/>
        <pc:sldMkLst>
          <pc:docMk/>
          <pc:sldMk cId="800167721" sldId="3610"/>
        </pc:sldMkLst>
        <pc:spChg chg="mod">
          <ac:chgData name="郭 志琦" userId="06693955c6ba213b" providerId="LiveId" clId="{542D5FF1-FBC1-5442-9FBF-59B814E583B8}" dt="2023-04-11T11:48:13.969" v="460" actId="20577"/>
          <ac:spMkLst>
            <pc:docMk/>
            <pc:sldMk cId="800167721" sldId="3610"/>
            <ac:spMk id="3" creationId="{125DCBC5-7791-C344-A943-F3861FF19CD5}"/>
          </ac:spMkLst>
        </pc:spChg>
        <pc:spChg chg="mod">
          <ac:chgData name="郭 志琦" userId="06693955c6ba213b" providerId="LiveId" clId="{542D5FF1-FBC1-5442-9FBF-59B814E583B8}" dt="2023-04-11T11:48:17.683" v="461" actId="20577"/>
          <ac:spMkLst>
            <pc:docMk/>
            <pc:sldMk cId="800167721" sldId="3610"/>
            <ac:spMk id="4" creationId="{9ABBDEFF-018E-6A41-9458-3ACC3107D1F0}"/>
          </ac:spMkLst>
        </pc:spChg>
      </pc:sldChg>
      <pc:sldChg chg="del">
        <pc:chgData name="郭 志琦" userId="06693955c6ba213b" providerId="LiveId" clId="{542D5FF1-FBC1-5442-9FBF-59B814E583B8}" dt="2023-04-07T05:59:57.353" v="1" actId="2696"/>
        <pc:sldMkLst>
          <pc:docMk/>
          <pc:sldMk cId="2457137804" sldId="3611"/>
        </pc:sldMkLst>
      </pc:sldChg>
      <pc:sldChg chg="del">
        <pc:chgData name="郭 志琦" userId="06693955c6ba213b" providerId="LiveId" clId="{542D5FF1-FBC1-5442-9FBF-59B814E583B8}" dt="2023-04-07T05:59:56.512" v="0" actId="2696"/>
        <pc:sldMkLst>
          <pc:docMk/>
          <pc:sldMk cId="1102041003" sldId="3612"/>
        </pc:sldMkLst>
      </pc:sldChg>
      <pc:sldChg chg="modSp">
        <pc:chgData name="郭 志琦" userId="06693955c6ba213b" providerId="LiveId" clId="{542D5FF1-FBC1-5442-9FBF-59B814E583B8}" dt="2023-04-10T06:44:13.701" v="41" actId="20577"/>
        <pc:sldMkLst>
          <pc:docMk/>
          <pc:sldMk cId="1737263693" sldId="3613"/>
        </pc:sldMkLst>
        <pc:spChg chg="mod">
          <ac:chgData name="郭 志琦" userId="06693955c6ba213b" providerId="LiveId" clId="{542D5FF1-FBC1-5442-9FBF-59B814E583B8}" dt="2023-04-10T06:44:13.701" v="41" actId="20577"/>
          <ac:spMkLst>
            <pc:docMk/>
            <pc:sldMk cId="1737263693" sldId="3613"/>
            <ac:spMk id="2" creationId="{7788E31C-113F-2340-BC7C-59ADAC5D2EBF}"/>
          </ac:spMkLst>
        </pc:spChg>
      </pc:sldChg>
      <pc:sldChg chg="addSp delSp modSp add mod">
        <pc:chgData name="郭 志琦" userId="06693955c6ba213b" providerId="LiveId" clId="{542D5FF1-FBC1-5442-9FBF-59B814E583B8}" dt="2023-04-11T08:42:24.181" v="439" actId="692"/>
        <pc:sldMkLst>
          <pc:docMk/>
          <pc:sldMk cId="2251107273" sldId="3615"/>
        </pc:sldMkLst>
        <pc:spChg chg="del">
          <ac:chgData name="郭 志琦" userId="06693955c6ba213b" providerId="LiveId" clId="{542D5FF1-FBC1-5442-9FBF-59B814E583B8}" dt="2023-04-07T06:00:11.763" v="3" actId="478"/>
          <ac:spMkLst>
            <pc:docMk/>
            <pc:sldMk cId="2251107273" sldId="3615"/>
            <ac:spMk id="2" creationId="{7788E31C-113F-2340-BC7C-59ADAC5D2EBF}"/>
          </ac:spMkLst>
        </pc:spChg>
        <pc:spChg chg="add del mod">
          <ac:chgData name="郭 志琦" userId="06693955c6ba213b" providerId="LiveId" clId="{542D5FF1-FBC1-5442-9FBF-59B814E583B8}" dt="2023-04-11T06:04:54.860" v="425" actId="478"/>
          <ac:spMkLst>
            <pc:docMk/>
            <pc:sldMk cId="2251107273" sldId="3615"/>
            <ac:spMk id="49" creationId="{E49365BA-BBEB-124D-BDE4-429DEB65B5AD}"/>
          </ac:spMkLst>
        </pc:spChg>
        <pc:spChg chg="add del mod">
          <ac:chgData name="郭 志琦" userId="06693955c6ba213b" providerId="LiveId" clId="{542D5FF1-FBC1-5442-9FBF-59B814E583B8}" dt="2023-04-11T06:00:49.601" v="402" actId="478"/>
          <ac:spMkLst>
            <pc:docMk/>
            <pc:sldMk cId="2251107273" sldId="3615"/>
            <ac:spMk id="55" creationId="{F5FE9C6A-62DA-1F45-98B2-D31FA3AD5A91}"/>
          </ac:spMkLst>
        </pc:spChg>
        <pc:spChg chg="add del mod">
          <ac:chgData name="郭 志琦" userId="06693955c6ba213b" providerId="LiveId" clId="{542D5FF1-FBC1-5442-9FBF-59B814E583B8}" dt="2023-04-11T06:01:05.650" v="405" actId="478"/>
          <ac:spMkLst>
            <pc:docMk/>
            <pc:sldMk cId="2251107273" sldId="3615"/>
            <ac:spMk id="61" creationId="{425B5185-6E32-B945-91F7-805FE301A8AE}"/>
          </ac:spMkLst>
        </pc:spChg>
        <pc:spChg chg="add mod">
          <ac:chgData name="郭 志琦" userId="06693955c6ba213b" providerId="LiveId" clId="{542D5FF1-FBC1-5442-9FBF-59B814E583B8}" dt="2023-04-11T08:42:24.181" v="439" actId="692"/>
          <ac:spMkLst>
            <pc:docMk/>
            <pc:sldMk cId="2251107273" sldId="3615"/>
            <ac:spMk id="62" creationId="{554CE1FE-3ACA-8E4F-A3D3-FA7D1D137CC6}"/>
          </ac:spMkLst>
        </pc:spChg>
        <pc:spChg chg="add mod">
          <ac:chgData name="郭 志琦" userId="06693955c6ba213b" providerId="LiveId" clId="{542D5FF1-FBC1-5442-9FBF-59B814E583B8}" dt="2023-04-11T06:05:50.992" v="431" actId="166"/>
          <ac:spMkLst>
            <pc:docMk/>
            <pc:sldMk cId="2251107273" sldId="3615"/>
            <ac:spMk id="100" creationId="{46FC6F01-2716-3A42-BBC7-48802DA5B230}"/>
          </ac:spMkLst>
        </pc:spChg>
        <pc:spChg chg="add mod">
          <ac:chgData name="郭 志琦" userId="06693955c6ba213b" providerId="LiveId" clId="{542D5FF1-FBC1-5442-9FBF-59B814E583B8}" dt="2023-04-11T06:05:50.992" v="431" actId="166"/>
          <ac:spMkLst>
            <pc:docMk/>
            <pc:sldMk cId="2251107273" sldId="3615"/>
            <ac:spMk id="101" creationId="{B1DB4473-B79C-0549-A254-36A3DAB0E546}"/>
          </ac:spMkLst>
        </pc:spChg>
        <pc:spChg chg="add del mod">
          <ac:chgData name="郭 志琦" userId="06693955c6ba213b" providerId="LiveId" clId="{542D5FF1-FBC1-5442-9FBF-59B814E583B8}" dt="2023-04-11T05:57:52.068" v="372" actId="478"/>
          <ac:spMkLst>
            <pc:docMk/>
            <pc:sldMk cId="2251107273" sldId="3615"/>
            <ac:spMk id="102" creationId="{A65D905E-6BBD-6446-8882-441759CE8795}"/>
          </ac:spMkLst>
        </pc:spChg>
        <pc:spChg chg="add del mod">
          <ac:chgData name="郭 志琦" userId="06693955c6ba213b" providerId="LiveId" clId="{542D5FF1-FBC1-5442-9FBF-59B814E583B8}" dt="2023-04-11T06:04:54.860" v="425" actId="478"/>
          <ac:spMkLst>
            <pc:docMk/>
            <pc:sldMk cId="2251107273" sldId="3615"/>
            <ac:spMk id="103" creationId="{2AF78C7C-606A-D741-B38A-B367DB5B0F21}"/>
          </ac:spMkLst>
        </pc:spChg>
        <pc:spChg chg="add del mod">
          <ac:chgData name="郭 志琦" userId="06693955c6ba213b" providerId="LiveId" clId="{542D5FF1-FBC1-5442-9FBF-59B814E583B8}" dt="2023-04-11T06:00:08.673" v="393" actId="478"/>
          <ac:spMkLst>
            <pc:docMk/>
            <pc:sldMk cId="2251107273" sldId="3615"/>
            <ac:spMk id="107" creationId="{64F881E5-E921-204F-B3D7-103DF469E2B3}"/>
          </ac:spMkLst>
        </pc:spChg>
        <pc:spChg chg="add del mod">
          <ac:chgData name="郭 志琦" userId="06693955c6ba213b" providerId="LiveId" clId="{542D5FF1-FBC1-5442-9FBF-59B814E583B8}" dt="2023-04-11T06:04:54.860" v="425" actId="478"/>
          <ac:spMkLst>
            <pc:docMk/>
            <pc:sldMk cId="2251107273" sldId="3615"/>
            <ac:spMk id="110" creationId="{AC5B6D0F-36A5-0842-92DC-27F4358559C8}"/>
          </ac:spMkLst>
        </pc:spChg>
        <pc:spChg chg="add del mod">
          <ac:chgData name="郭 志琦" userId="06693955c6ba213b" providerId="LiveId" clId="{542D5FF1-FBC1-5442-9FBF-59B814E583B8}" dt="2023-04-11T06:04:54.860" v="425" actId="478"/>
          <ac:spMkLst>
            <pc:docMk/>
            <pc:sldMk cId="2251107273" sldId="3615"/>
            <ac:spMk id="111" creationId="{AA02751E-7385-AA44-9F49-41207C4254CA}"/>
          </ac:spMkLst>
        </pc:spChg>
        <pc:graphicFrameChg chg="add mod">
          <ac:chgData name="郭 志琦" userId="06693955c6ba213b" providerId="LiveId" clId="{542D5FF1-FBC1-5442-9FBF-59B814E583B8}" dt="2023-04-11T06:05:39.819" v="430" actId="1076"/>
          <ac:graphicFrameMkLst>
            <pc:docMk/>
            <pc:sldMk cId="2251107273" sldId="3615"/>
            <ac:graphicFrameMk id="64" creationId="{7213B730-47C2-E14F-8D6A-96112E025384}"/>
          </ac:graphicFrameMkLst>
        </pc:graphicFrameChg>
        <pc:picChg chg="add mod">
          <ac:chgData name="郭 志琦" userId="06693955c6ba213b" providerId="LiveId" clId="{542D5FF1-FBC1-5442-9FBF-59B814E583B8}" dt="2023-04-11T06:05:50.992" v="431" actId="166"/>
          <ac:picMkLst>
            <pc:docMk/>
            <pc:sldMk cId="2251107273" sldId="3615"/>
            <ac:picMk id="70" creationId="{F270E07F-9AD9-B34C-8616-C4F5CFB43F0F}"/>
          </ac:picMkLst>
        </pc:picChg>
        <pc:picChg chg="add mod">
          <ac:chgData name="郭 志琦" userId="06693955c6ba213b" providerId="LiveId" clId="{542D5FF1-FBC1-5442-9FBF-59B814E583B8}" dt="2023-04-11T06:05:50.992" v="431" actId="166"/>
          <ac:picMkLst>
            <pc:docMk/>
            <pc:sldMk cId="2251107273" sldId="3615"/>
            <ac:picMk id="71" creationId="{BE202E2A-3B56-AE40-9D4D-4123C949C6AA}"/>
          </ac:picMkLst>
        </pc:picChg>
        <pc:cxnChg chg="add del mod">
          <ac:chgData name="郭 志琦" userId="06693955c6ba213b" providerId="LiveId" clId="{542D5FF1-FBC1-5442-9FBF-59B814E583B8}" dt="2023-04-11T06:05:05.345" v="427" actId="478"/>
          <ac:cxnSpMkLst>
            <pc:docMk/>
            <pc:sldMk cId="2251107273" sldId="3615"/>
            <ac:cxnSpMk id="39" creationId="{9378607E-AAAD-E449-8B48-3D8245D49AA9}"/>
          </ac:cxnSpMkLst>
        </pc:cxnChg>
        <pc:cxnChg chg="add mod">
          <ac:chgData name="郭 志琦" userId="06693955c6ba213b" providerId="LiveId" clId="{542D5FF1-FBC1-5442-9FBF-59B814E583B8}" dt="2023-04-11T06:05:50.992" v="431" actId="166"/>
          <ac:cxnSpMkLst>
            <pc:docMk/>
            <pc:sldMk cId="2251107273" sldId="3615"/>
            <ac:cxnSpMk id="72" creationId="{15ED5E6C-FABB-C940-9069-FCCD5019AFB5}"/>
          </ac:cxnSpMkLst>
        </pc:cxnChg>
        <pc:cxnChg chg="add del mod">
          <ac:chgData name="郭 志琦" userId="06693955c6ba213b" providerId="LiveId" clId="{542D5FF1-FBC1-5442-9FBF-59B814E583B8}" dt="2023-04-11T05:55:15.204" v="261" actId="478"/>
          <ac:cxnSpMkLst>
            <pc:docMk/>
            <pc:sldMk cId="2251107273" sldId="3615"/>
            <ac:cxnSpMk id="76" creationId="{C1D5E2F0-876B-2C49-89D9-D23B44721E2B}"/>
          </ac:cxnSpMkLst>
        </pc:cxnChg>
        <pc:cxnChg chg="add del mod">
          <ac:chgData name="郭 志琦" userId="06693955c6ba213b" providerId="LiveId" clId="{542D5FF1-FBC1-5442-9FBF-59B814E583B8}" dt="2023-04-11T06:05:06.635" v="428" actId="478"/>
          <ac:cxnSpMkLst>
            <pc:docMk/>
            <pc:sldMk cId="2251107273" sldId="3615"/>
            <ac:cxnSpMk id="93" creationId="{CBA270EA-A3AC-2B43-9931-9FA994BB29AC}"/>
          </ac:cxnSpMkLst>
        </pc:cxnChg>
      </pc:sldChg>
      <pc:sldChg chg="addSp modSp new del mod">
        <pc:chgData name="郭 志琦" userId="06693955c6ba213b" providerId="LiveId" clId="{542D5FF1-FBC1-5442-9FBF-59B814E583B8}" dt="2023-04-10T13:35:24.838" v="94" actId="2696"/>
        <pc:sldMkLst>
          <pc:docMk/>
          <pc:sldMk cId="3052691797" sldId="3616"/>
        </pc:sldMkLst>
        <pc:spChg chg="add mod">
          <ac:chgData name="郭 志琦" userId="06693955c6ba213b" providerId="LiveId" clId="{542D5FF1-FBC1-5442-9FBF-59B814E583B8}" dt="2023-04-10T13:22:04.520" v="93" actId="208"/>
          <ac:spMkLst>
            <pc:docMk/>
            <pc:sldMk cId="3052691797" sldId="3616"/>
            <ac:spMk id="2" creationId="{D76DF4A2-4838-BA48-94D0-3250BD034D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5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总体的减少是由于上行链路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下行链路干扰的增加。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4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5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动态的、可扩展的和自组织的网络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由于无人机的物理限制，如电池寿命短，很难依赖单一无人机。因此，在许多应用中，需要两个或多个</a:t>
            </a:r>
            <a:r>
              <a:rPr lang="en" altLang="zh-CN" b="0" i="0" dirty="0">
                <a:effectLst/>
                <a:latin typeface="-apple-system"/>
              </a:rPr>
              <a:t>UAV</a:t>
            </a:r>
            <a:r>
              <a:rPr lang="zh-CN" altLang="en-US" b="0" i="0" dirty="0">
                <a:effectLst/>
                <a:latin typeface="-apple-system"/>
              </a:rPr>
              <a:t>彼此协作以完成复杂的任务</a:t>
            </a:r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53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仅针对上行链路场景研究了能量效率，未考虑加速能耗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现有文献解决了</a:t>
            </a:r>
            <a:r>
              <a:rPr lang="en" altLang="zh-CN" sz="12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辅助无线网络的下行链路或上行链路传输，但没有同时考虑，并且也没有现实的能耗模型。</a:t>
            </a:r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98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由于距离远，在宏基站（</a:t>
            </a:r>
            <a:r>
              <a:rPr lang="en" altLang="zh-CN" b="0" i="0" dirty="0">
                <a:effectLst/>
                <a:latin typeface="-apple-system"/>
              </a:rPr>
              <a:t>MBS</a:t>
            </a:r>
            <a:r>
              <a:rPr lang="zh-CN" altLang="en" b="0" i="0" dirty="0"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之间没有直接通信链路可用，因此作为中继器工作的两个</a:t>
            </a:r>
            <a:r>
              <a:rPr lang="en" altLang="zh-CN" b="0" i="0" dirty="0">
                <a:effectLst/>
                <a:latin typeface="-apple-system"/>
              </a:rPr>
              <a:t>UAV</a:t>
            </a:r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" altLang="zh-CN" b="0" i="0" dirty="0">
                <a:effectLst/>
                <a:latin typeface="-apple-system"/>
              </a:rPr>
              <a:t>MBS</a:t>
            </a:r>
            <a:r>
              <a:rPr lang="zh-CN" altLang="en-US" b="0" i="0" dirty="0">
                <a:effectLst/>
                <a:latin typeface="-apple-system"/>
              </a:rPr>
              <a:t>之间行进以帮助信息传输。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5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当</a:t>
            </a:r>
            <a:r>
              <a:rPr lang="en" altLang="zh-CN" b="0" i="0" dirty="0">
                <a:effectLst/>
                <a:latin typeface="-apple-system"/>
              </a:rPr>
              <a:t>UA</a:t>
            </a:r>
            <a:r>
              <a:rPr lang="zh-CN" altLang="en-US" b="0" i="0" dirty="0">
                <a:effectLst/>
                <a:latin typeface="-apple-system"/>
              </a:rPr>
              <a:t>向</a:t>
            </a: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发送下行链路信号时，同时发送其上行链路信号的活动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将对</a:t>
            </a: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造成小区间干扰。我们将这些发送上行链路信号的活动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收集到集合</a:t>
            </a:r>
            <a:r>
              <a:rPr lang="el-GR" altLang="zh-CN" b="0" i="0" dirty="0">
                <a:effectLst/>
                <a:latin typeface="-apple-system"/>
              </a:rPr>
              <a:t>Φ</a:t>
            </a:r>
            <a:r>
              <a:rPr lang="en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中。然后，来自</a:t>
            </a:r>
            <a:r>
              <a:rPr lang="el-GR" altLang="zh-CN" b="0" i="0" dirty="0">
                <a:effectLst/>
                <a:latin typeface="-apple-system"/>
              </a:rPr>
              <a:t>Φ</a:t>
            </a:r>
            <a:r>
              <a:rPr lang="en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的小区间干扰</a:t>
            </a:r>
            <a:r>
              <a:rPr lang="en" altLang="zh-CN" b="0" i="0" dirty="0" err="1">
                <a:effectLst/>
                <a:latin typeface="-apple-system"/>
              </a:rPr>
              <a:t>Intdl</a:t>
            </a:r>
            <a:r>
              <a:rPr lang="zh-CN" altLang="en-US" b="0" i="0" dirty="0">
                <a:effectLst/>
                <a:latin typeface="-apple-system"/>
              </a:rPr>
              <a:t>由下式给出：</a:t>
            </a:r>
            <a:br>
              <a:rPr lang="zh-CN" altLang="en-US" dirty="0"/>
            </a:b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l-GR" altLang="zh-CN" b="0" i="0" dirty="0">
                <a:effectLst/>
                <a:latin typeface="-apple-system"/>
              </a:rPr>
              <a:t>Φ</a:t>
            </a:r>
            <a:r>
              <a:rPr lang="en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中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之间的平均距离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88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两个无人机一个接一个地服务于它们各自的子区域，并且在进入目标子区域之前，我们假设在目标子区域中已经有</a:t>
            </a:r>
            <a:r>
              <a:rPr lang="en" altLang="zh-CN" b="0" i="0" dirty="0">
                <a:effectLst/>
                <a:latin typeface="-apple-system"/>
              </a:rPr>
              <a:t>L0 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zh-CN" altLang="en" b="0" i="0" dirty="0">
                <a:effectLst/>
                <a:latin typeface="-apple-system"/>
              </a:rPr>
              <a:t>，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en" altLang="zh-CN" b="0" i="0" dirty="0">
                <a:effectLst/>
                <a:latin typeface="-apple-system"/>
              </a:rPr>
              <a:t> ∈{A</a:t>
            </a:r>
            <a:r>
              <a:rPr lang="zh-CN" altLang="en" b="0" i="0" dirty="0">
                <a:effectLst/>
                <a:latin typeface="-apple-system"/>
              </a:rPr>
              <a:t>，</a:t>
            </a:r>
            <a:r>
              <a:rPr lang="en" altLang="zh-CN" b="0" i="0" dirty="0">
                <a:effectLst/>
                <a:latin typeface="-apple-system"/>
              </a:rPr>
              <a:t>B} UT</a:t>
            </a:r>
            <a:r>
              <a:rPr lang="zh-CN" altLang="en-US" b="0" i="0" dirty="0">
                <a:effectLst/>
                <a:latin typeface="-apple-system"/>
              </a:rPr>
              <a:t>等待服务。在目标子区域上的悬停时间期间，从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生成新的服务请求，并且我们将新到达的服务请求建模为队列。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到达率服从参数为</a:t>
            </a:r>
            <a:r>
              <a:rPr lang="el-GR" altLang="zh-CN" b="0" i="0" dirty="0">
                <a:effectLst/>
                <a:latin typeface="-apple-system"/>
              </a:rPr>
              <a:t>ν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的泊松分布，服务时间服从参数为</a:t>
            </a:r>
            <a:r>
              <a:rPr lang="el-GR" altLang="zh-CN" b="0" i="0" dirty="0">
                <a:effectLst/>
                <a:latin typeface="-apple-system"/>
              </a:rPr>
              <a:t>μ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的指数分布。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34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 err="1">
                <a:effectLst/>
                <a:latin typeface="-apple-system"/>
              </a:rPr>
              <a:t>EKin</a:t>
            </a:r>
            <a:r>
              <a:rPr lang="en" altLang="zh-CN" b="0" i="0" dirty="0">
                <a:effectLst/>
                <a:latin typeface="-apple-system"/>
              </a:rPr>
              <a:t> 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是动能的变化，与初始速度和最终速度相关；旋翼无人机，克服由于飞行器在空中的运动而引起的寄生摩擦阻力所需的分量，在产生升力以保持飞机在空中时，需要克服产生的诱导阻力。叶型功率和寄生功率均随飞行速度</a:t>
            </a:r>
            <a:r>
              <a:rPr lang="en" altLang="zh-CN" b="0" i="0" dirty="0">
                <a:effectLst/>
                <a:latin typeface="-apple-system"/>
              </a:rPr>
              <a:t>v</a:t>
            </a:r>
            <a:r>
              <a:rPr lang="zh-CN" altLang="en-US" b="0" i="0" dirty="0">
                <a:effectLst/>
                <a:latin typeface="-apple-system"/>
              </a:rPr>
              <a:t>的增大而增大，而诱导功率随飞行速度</a:t>
            </a:r>
            <a:r>
              <a:rPr lang="en" altLang="zh-CN" b="0" i="0" dirty="0">
                <a:effectLst/>
                <a:latin typeface="-apple-system"/>
              </a:rPr>
              <a:t>v</a:t>
            </a:r>
            <a:r>
              <a:rPr lang="zh-CN" altLang="en-US" b="0" i="0" dirty="0">
                <a:effectLst/>
                <a:latin typeface="-apple-system"/>
              </a:rPr>
              <a:t>的增大而减小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" altLang="zh-CN" b="0" i="0" dirty="0">
                <a:effectLst/>
                <a:latin typeface="-apple-system"/>
              </a:rPr>
              <a:t>ci ∈ [1</a:t>
            </a:r>
            <a:r>
              <a:rPr lang="zh-CN" altLang="en" b="0" i="0" dirty="0">
                <a:effectLst/>
                <a:latin typeface="-apple-system"/>
              </a:rPr>
              <a:t>，</a:t>
            </a:r>
            <a:r>
              <a:rPr lang="en" altLang="zh-CN" b="0" i="0" dirty="0">
                <a:effectLst/>
                <a:latin typeface="-apple-system"/>
              </a:rPr>
              <a:t>2</a:t>
            </a:r>
            <a:r>
              <a:rPr lang="zh-CN" altLang="en" b="0" i="0" dirty="0">
                <a:effectLst/>
                <a:latin typeface="-apple-system"/>
              </a:rPr>
              <a:t>，</a:t>
            </a:r>
            <a:r>
              <a:rPr lang="en" altLang="zh-CN" b="0" i="0" dirty="0">
                <a:effectLst/>
                <a:latin typeface="-apple-system"/>
              </a:rPr>
              <a:t>…</a:t>
            </a:r>
            <a:r>
              <a:rPr lang="zh-CN" altLang="en" b="0" i="0" dirty="0">
                <a:effectLst/>
                <a:latin typeface="-apple-system"/>
              </a:rPr>
              <a:t>，</a:t>
            </a:r>
            <a:r>
              <a:rPr lang="en" altLang="zh-CN" b="0" i="0" dirty="0">
                <a:effectLst/>
                <a:latin typeface="-apple-system"/>
              </a:rPr>
              <a:t>5]</a:t>
            </a:r>
            <a:r>
              <a:rPr lang="zh-CN" altLang="en-US" b="0" i="0" dirty="0">
                <a:effectLst/>
                <a:latin typeface="-apple-system"/>
              </a:rPr>
              <a:t>是取决于</a:t>
            </a:r>
            <a:r>
              <a:rPr lang="en" altLang="zh-CN" b="0" i="0" dirty="0">
                <a:effectLst/>
                <a:latin typeface="-apple-system"/>
              </a:rPr>
              <a:t>UAV</a:t>
            </a:r>
            <a:r>
              <a:rPr lang="zh-CN" altLang="en-US" b="0" i="0">
                <a:effectLst/>
                <a:latin typeface="-apple-system"/>
              </a:rPr>
              <a:t>重量、空气密度和旋翼盘面积的建模参数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5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第一个值表示当前位置（即，子区域</a:t>
            </a:r>
            <a:r>
              <a:rPr lang="en" altLang="zh-CN" b="0" i="0" dirty="0" err="1">
                <a:effectLst/>
                <a:latin typeface="-apple-system"/>
              </a:rPr>
              <a:t>ki</a:t>
            </a:r>
            <a:r>
              <a:rPr lang="zh-CN" altLang="en" b="0" i="0" dirty="0">
                <a:effectLst/>
                <a:latin typeface="-apple-system"/>
              </a:rPr>
              <a:t>），</a:t>
            </a:r>
            <a:r>
              <a:rPr lang="zh-CN" altLang="en-US" b="0" i="0" dirty="0">
                <a:effectLst/>
                <a:latin typeface="-apple-system"/>
              </a:rPr>
              <a:t>并且第二值表示可实现的</a:t>
            </a:r>
            <a:r>
              <a:rPr lang="en" altLang="zh-CN" b="0" i="0" dirty="0">
                <a:effectLst/>
                <a:latin typeface="-apple-system"/>
              </a:rPr>
              <a:t>SINR</a:t>
            </a:r>
            <a:r>
              <a:rPr lang="zh-CN" altLang="en-US" b="0" i="0" dirty="0">
                <a:effectLst/>
                <a:latin typeface="-apple-system"/>
              </a:rPr>
              <a:t>值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最大化下行链路</a:t>
            </a:r>
            <a:r>
              <a:rPr lang="en-US" altLang="zh-CN" b="0" i="0" dirty="0">
                <a:effectLst/>
                <a:latin typeface="-apple-system"/>
              </a:rPr>
              <a:t>/</a:t>
            </a:r>
            <a:r>
              <a:rPr lang="zh-CN" altLang="en-US" b="0" i="0" dirty="0">
                <a:effectLst/>
                <a:latin typeface="-apple-system"/>
              </a:rPr>
              <a:t>上行链路传输的平均可实现速率，最大化活动</a:t>
            </a:r>
            <a:r>
              <a:rPr lang="en" altLang="zh-CN" b="0" i="0" dirty="0">
                <a:effectLst/>
                <a:latin typeface="-apple-system"/>
              </a:rPr>
              <a:t>UT</a:t>
            </a:r>
            <a:r>
              <a:rPr lang="zh-CN" altLang="en-US" b="0" i="0" dirty="0">
                <a:effectLst/>
                <a:latin typeface="-apple-system"/>
              </a:rPr>
              <a:t>的覆盖区域，以及最小化能量消耗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i="0" dirty="0">
                <a:effectLst/>
                <a:latin typeface="-apple-system"/>
              </a:rPr>
              <a:t>Ki</a:t>
            </a:r>
            <a:r>
              <a:rPr lang="el-GR" altLang="zh-CN" b="0" i="0" dirty="0">
                <a:effectLst/>
                <a:latin typeface="-apple-system"/>
              </a:rPr>
              <a:t>ρ</a:t>
            </a:r>
            <a:r>
              <a:rPr lang="en" altLang="zh-CN" b="0" i="0" dirty="0">
                <a:effectLst/>
                <a:latin typeface="-apple-system"/>
              </a:rPr>
              <a:t>t 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en" altLang="zh-CN" b="0" i="0" dirty="0">
                <a:effectLst/>
                <a:latin typeface="-apple-system"/>
              </a:rPr>
              <a:t> −Gt </a:t>
            </a:r>
            <a:r>
              <a:rPr lang="en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可以被认为是有效增量覆盖率，它对实际值增加了一个惩罚。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>
                <a:effectLst/>
                <a:latin typeface="-apple-system"/>
              </a:rPr>
              <a:t>对学习率和学习因子等参数进行了改进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7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 b="1" dirty="0">
                <a:latin typeface="+mj-ea"/>
                <a:ea typeface="+mj-ea"/>
              </a:rPr>
              <a:t>           Multiagent Collaborative Learning for UAV </a:t>
            </a:r>
          </a:p>
          <a:p>
            <a:pPr algn="ctr"/>
            <a:r>
              <a:rPr lang="en" altLang="zh-CN" sz="3200" b="1" dirty="0">
                <a:latin typeface="+mj-ea"/>
                <a:ea typeface="+mj-ea"/>
              </a:rPr>
              <a:t>Enabled Wireless Networks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IEEE JOURNAL ON SELECTED AREAS IN COMMUNICATIONS, </a:t>
            </a:r>
          </a:p>
          <a:p>
            <a:pPr algn="r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VOL. 40, NO. 9, SEPTEMBER 2022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019602" y="4570768"/>
            <a:ext cx="21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汇报人：郭志琦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2023.10. 11</a:t>
            </a: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6F7FB1-B4D4-D049-84B5-EE91CCE58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52" y="4459034"/>
            <a:ext cx="7023100" cy="73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6D41-17DA-2145-8426-FC8EC49F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32" y="1428678"/>
            <a:ext cx="5384800" cy="450850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8" y="-100014"/>
            <a:ext cx="821058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Simulation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Results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6561" y="17637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1" y="1223893"/>
            <a:ext cx="11162686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C574E6-D794-C048-9C21-8D555C2EE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744" y="1557043"/>
            <a:ext cx="5270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C48BBD-2C76-3E4E-93C2-12699AE5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71" y="2160805"/>
            <a:ext cx="3910820" cy="3178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2BD5C2-1B08-3C4B-BCBF-5FA08C44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80" y="2017765"/>
            <a:ext cx="3731270" cy="317884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8" y="-100014"/>
            <a:ext cx="821058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Simulation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Results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6561" y="17637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1" y="1223893"/>
            <a:ext cx="11162686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4B2EE-BFB0-4F44-B502-D7F40D6C3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801" y="2089285"/>
            <a:ext cx="3886398" cy="31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37214C-77E2-0E41-A9A8-2EE18C35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76" y="1529913"/>
            <a:ext cx="3824727" cy="4210243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8" y="-100014"/>
            <a:ext cx="821058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Simulation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Results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6561" y="17637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1" y="1223893"/>
            <a:ext cx="11162686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1C311-AEB5-404E-9CFE-E23F429C8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11" y="2010874"/>
            <a:ext cx="3409675" cy="2879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8F9656-B00D-7341-B45E-FCDA677B1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294" y="2058308"/>
            <a:ext cx="3240520" cy="28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3F903F-646B-8C44-A7B6-4CD6B95D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296" y="2185110"/>
            <a:ext cx="6065116" cy="303916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Abstract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1" y="1223893"/>
            <a:ext cx="10440012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EDAAF3-A79E-0443-AC1E-6E500D3FBB49}"/>
              </a:ext>
            </a:extLst>
          </p:cNvPr>
          <p:cNvSpPr txBox="1"/>
          <p:nvPr/>
        </p:nvSpPr>
        <p:spPr>
          <a:xfrm>
            <a:off x="831089" y="1669817"/>
            <a:ext cx="46060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使用两个无人机，实现无线边缘网络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itchFamily="2" charset="2"/>
              <a:buChar char="Ø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无人机</a:t>
            </a:r>
            <a:r>
              <a:rPr lang="en-US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：转发下行链路信号到分布在一个区域的用户终端（</a:t>
            </a:r>
            <a:r>
              <a:rPr lang="en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UT</a:t>
            </a:r>
            <a:r>
              <a:rPr lang="zh-CN" altLang="e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itchFamily="2" charset="2"/>
              <a:buChar char="Ø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无人机</a:t>
            </a:r>
            <a:r>
              <a:rPr lang="en-US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：收集上行链路数据。</a:t>
            </a: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itchFamily="2" charset="2"/>
              <a:buChar char="Ø"/>
            </a:pP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考虑到</a:t>
            </a:r>
            <a:r>
              <a:rPr lang="en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UT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的活动概率和两个</a:t>
            </a:r>
            <a:r>
              <a:rPr lang="en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的服务队列，推导出上行链路和下行链路传输的条件平均可达速率，以及它们的下限。</a:t>
            </a: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开发了一种新的多智能体</a:t>
            </a:r>
            <a:r>
              <a:rPr lang="en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Q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学习（</a:t>
            </a:r>
            <a:r>
              <a:rPr lang="en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MA-QL</a:t>
            </a:r>
            <a:r>
              <a:rPr lang="zh-CN" altLang="e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算法，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zh-CN" altLang="en-US" sz="20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优化无人机的轨迹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和发射功率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以最大限度地提高能源效率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0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2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3">
            <a:extLst>
              <a:ext uri="{FF2B5EF4-FFF2-40B4-BE49-F238E27FC236}">
                <a16:creationId xmlns:a16="http://schemas.microsoft.com/office/drawing/2014/main" id="{440F6848-8E60-1548-856D-C57C471FE134}"/>
              </a:ext>
            </a:extLst>
          </p:cNvPr>
          <p:cNvSpPr/>
          <p:nvPr/>
        </p:nvSpPr>
        <p:spPr>
          <a:xfrm>
            <a:off x="6522263" y="4095219"/>
            <a:ext cx="4929903" cy="2197508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23">
            <a:extLst>
              <a:ext uri="{FF2B5EF4-FFF2-40B4-BE49-F238E27FC236}">
                <a16:creationId xmlns:a16="http://schemas.microsoft.com/office/drawing/2014/main" id="{A2E39BB0-E858-F24F-8363-ED49FFD1E707}"/>
              </a:ext>
            </a:extLst>
          </p:cNvPr>
          <p:cNvSpPr/>
          <p:nvPr/>
        </p:nvSpPr>
        <p:spPr>
          <a:xfrm>
            <a:off x="594090" y="4129772"/>
            <a:ext cx="5600978" cy="21284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圆角矩形 23">
            <a:extLst>
              <a:ext uri="{FF2B5EF4-FFF2-40B4-BE49-F238E27FC236}">
                <a16:creationId xmlns:a16="http://schemas.microsoft.com/office/drawing/2014/main" id="{75E5EEC5-6912-594F-8005-793B4D9C7BA0}"/>
              </a:ext>
            </a:extLst>
          </p:cNvPr>
          <p:cNvSpPr/>
          <p:nvPr/>
        </p:nvSpPr>
        <p:spPr>
          <a:xfrm>
            <a:off x="758254" y="1869758"/>
            <a:ext cx="10511606" cy="184677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8FFA56D-7BFF-7244-8913-97EEFC986C01}"/>
              </a:ext>
            </a:extLst>
          </p:cNvPr>
          <p:cNvSpPr txBox="1"/>
          <p:nvPr/>
        </p:nvSpPr>
        <p:spPr>
          <a:xfrm>
            <a:off x="774239" y="1901829"/>
            <a:ext cx="10744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无人机支持的无线通信</a:t>
            </a:r>
            <a:endParaRPr lang="en-US" altLang="zh-CN" sz="2000" b="0" i="0" dirty="0">
              <a:solidFill>
                <a:srgbClr val="C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多用户通信系统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中，联合优化</a:t>
            </a:r>
            <a:r>
              <a:rPr lang="en-US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高度和天线波束宽度。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基于随机几何工具的分析框架，评估存在干扰的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3DUAV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网络的性能，其使用二项式点过程来模拟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的空间分布。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用随机分析来表征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空中基站</a:t>
            </a:r>
            <a:r>
              <a:rPr lang="zh-CN" altLang="en-US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b="0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）的覆盖概率。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EDAAF3-A79E-0443-AC1E-6E500D3FBB49}"/>
              </a:ext>
            </a:extLst>
          </p:cNvPr>
          <p:cNvSpPr txBox="1"/>
          <p:nvPr/>
        </p:nvSpPr>
        <p:spPr>
          <a:xfrm>
            <a:off x="610075" y="4196072"/>
            <a:ext cx="5705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b="0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无人机网络的能源效率</a:t>
            </a:r>
            <a:endParaRPr lang="en-US" altLang="zh-CN" sz="2000" b="0" i="0" dirty="0">
              <a:solidFill>
                <a:srgbClr val="C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通过优化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收集传感器数据的轨迹来最大化能量效率。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多频带异构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网络的下行链路传输，研究了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的有效覆盖半径和能量高效的无线电资源管理方案。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7E16DE-B885-9C40-86CF-2AD7E76698F5}"/>
              </a:ext>
            </a:extLst>
          </p:cNvPr>
          <p:cNvSpPr txBox="1"/>
          <p:nvPr/>
        </p:nvSpPr>
        <p:spPr>
          <a:xfrm>
            <a:off x="6522264" y="4236504"/>
            <a:ext cx="49299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强化学习（</a:t>
            </a:r>
            <a:r>
              <a:rPr lang="en" altLang="zh-CN" sz="20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RL</a:t>
            </a:r>
            <a:r>
              <a:rPr lang="zh-CN" altLang="en" sz="20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增强无人机网络</a:t>
            </a:r>
            <a:endParaRPr lang="en-US" altLang="zh-CN" sz="2000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基于自适应联邦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RL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的干扰攻击防御策略。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使用深度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RL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算法来计算最优轨迹。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使用多智能体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RL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算法通过预定义的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UAV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轨迹实现下行链路网络中的最大吞吐量。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21EB0-6A08-0A44-9341-3AC766E9193D}"/>
              </a:ext>
            </a:extLst>
          </p:cNvPr>
          <p:cNvSpPr txBox="1"/>
          <p:nvPr/>
        </p:nvSpPr>
        <p:spPr>
          <a:xfrm>
            <a:off x="833847" y="1049529"/>
            <a:ext cx="1051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边缘网络中的移动设备和数据流量将在未来几年内呈指数级增长，为了满足这些需求，为边缘网络提供全息覆盖，需要开发动态的、可扩展的、自组织的网络。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6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7582655-F2CD-9D4E-8347-66522F5214B5}"/>
              </a:ext>
            </a:extLst>
          </p:cNvPr>
          <p:cNvSpPr txBox="1"/>
          <p:nvPr/>
        </p:nvSpPr>
        <p:spPr>
          <a:xfrm>
            <a:off x="1361416" y="1173762"/>
            <a:ext cx="26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Motivation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399C8E-3C5C-5548-ADBE-7D1DCAE4C29D}"/>
              </a:ext>
            </a:extLst>
          </p:cNvPr>
          <p:cNvSpPr txBox="1"/>
          <p:nvPr/>
        </p:nvSpPr>
        <p:spPr>
          <a:xfrm>
            <a:off x="851338" y="3025430"/>
            <a:ext cx="963763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Contributions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57150" lvl="2" indent="-342900" defTabSz="0"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Wingdings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研究了一种无线通信系统</a:t>
            </a:r>
            <a:r>
              <a:rPr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考虑到通信相关的能耗和推进能耗，联合优化上行链路和下行链路的能量效率。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marL="57150" lvl="2" indent="-342900" defTabSz="0"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考虑一个边缘网络，其中两个无人机相互合作，分别负责下行链路和上行链路传输</a:t>
            </a:r>
            <a:r>
              <a:rPr kumimoji="0" lang="zh-CN" alt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推导了上行链路和下行链路传输的条件平均可达速率及其下限。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marL="57150" lvl="2" indent="-342900" defTabSz="0"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引入排队论将上下行业务建模为两个队列，得到了无人机的平均悬停</a:t>
            </a:r>
            <a:r>
              <a:rPr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时间。考虑通信相关的能源和推进能源消耗，制定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了一个能源效率最大化的问题。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marL="57150" lvl="2" indent="-342900" defTabSz="0"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两个无人机合作采取行动，通过共享他们的</a:t>
            </a:r>
            <a:r>
              <a:rPr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状态信息，开发了一种新的</a:t>
            </a:r>
            <a:r>
              <a:rPr lang="en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MA-QL</a:t>
            </a:r>
            <a:r>
              <a:rPr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算法，以最大限度地提高整个网络的能源效率。</a:t>
            </a:r>
            <a:endParaRPr kumimoji="1"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0292568-6330-A04E-877D-8746D551D600}"/>
              </a:ext>
            </a:extLst>
          </p:cNvPr>
          <p:cNvGrpSpPr/>
          <p:nvPr/>
        </p:nvGrpSpPr>
        <p:grpSpPr>
          <a:xfrm>
            <a:off x="660400" y="1093382"/>
            <a:ext cx="608466" cy="608466"/>
            <a:chOff x="3785688" y="5868541"/>
            <a:chExt cx="608466" cy="608466"/>
          </a:xfrm>
        </p:grpSpPr>
        <p:sp>
          <p:nvSpPr>
            <p:cNvPr id="26" name="任意多边形: 形状 106">
              <a:extLst>
                <a:ext uri="{FF2B5EF4-FFF2-40B4-BE49-F238E27FC236}">
                  <a16:creationId xmlns:a16="http://schemas.microsoft.com/office/drawing/2014/main" id="{43D6E726-09A8-E546-9FBF-A1E33702B64C}"/>
                </a:ext>
              </a:extLst>
            </p:cNvPr>
            <p:cNvSpPr/>
            <p:nvPr/>
          </p:nvSpPr>
          <p:spPr>
            <a:xfrm>
              <a:off x="4000577" y="5868541"/>
              <a:ext cx="393577" cy="392807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任意多边形: 形状 107">
              <a:extLst>
                <a:ext uri="{FF2B5EF4-FFF2-40B4-BE49-F238E27FC236}">
                  <a16:creationId xmlns:a16="http://schemas.microsoft.com/office/drawing/2014/main" id="{A310B525-C4D7-6548-93C9-68EA1B30EC1A}"/>
                </a:ext>
              </a:extLst>
            </p:cNvPr>
            <p:cNvSpPr/>
            <p:nvPr/>
          </p:nvSpPr>
          <p:spPr>
            <a:xfrm>
              <a:off x="3785688" y="5891647"/>
              <a:ext cx="585360" cy="58536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任意多边形: 形状 108">
              <a:extLst>
                <a:ext uri="{FF2B5EF4-FFF2-40B4-BE49-F238E27FC236}">
                  <a16:creationId xmlns:a16="http://schemas.microsoft.com/office/drawing/2014/main" id="{CC773214-17EB-E845-A589-4A27A152BF2D}"/>
                </a:ext>
              </a:extLst>
            </p:cNvPr>
            <p:cNvSpPr/>
            <p:nvPr/>
          </p:nvSpPr>
          <p:spPr>
            <a:xfrm>
              <a:off x="3893517" y="5999477"/>
              <a:ext cx="369701" cy="369701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97FD88-A496-4E4F-9297-0C5AD060ECE0}"/>
              </a:ext>
            </a:extLst>
          </p:cNvPr>
          <p:cNvGrpSpPr/>
          <p:nvPr/>
        </p:nvGrpSpPr>
        <p:grpSpPr>
          <a:xfrm>
            <a:off x="2440868" y="2709644"/>
            <a:ext cx="608466" cy="608466"/>
            <a:chOff x="3785688" y="5868541"/>
            <a:chExt cx="608466" cy="608466"/>
          </a:xfrm>
        </p:grpSpPr>
        <p:sp>
          <p:nvSpPr>
            <p:cNvPr id="30" name="任意多边形: 形状 106">
              <a:extLst>
                <a:ext uri="{FF2B5EF4-FFF2-40B4-BE49-F238E27FC236}">
                  <a16:creationId xmlns:a16="http://schemas.microsoft.com/office/drawing/2014/main" id="{8850C080-92CA-4E4B-AD0F-DB19A0DCA652}"/>
                </a:ext>
              </a:extLst>
            </p:cNvPr>
            <p:cNvSpPr/>
            <p:nvPr/>
          </p:nvSpPr>
          <p:spPr>
            <a:xfrm>
              <a:off x="4000577" y="5868541"/>
              <a:ext cx="393577" cy="392807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任意多边形: 形状 107">
              <a:extLst>
                <a:ext uri="{FF2B5EF4-FFF2-40B4-BE49-F238E27FC236}">
                  <a16:creationId xmlns:a16="http://schemas.microsoft.com/office/drawing/2014/main" id="{AB3AE412-8BB1-AF40-B3FD-0BB3B94CA115}"/>
                </a:ext>
              </a:extLst>
            </p:cNvPr>
            <p:cNvSpPr/>
            <p:nvPr/>
          </p:nvSpPr>
          <p:spPr>
            <a:xfrm>
              <a:off x="3785688" y="5891647"/>
              <a:ext cx="585360" cy="58536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: 形状 108">
              <a:extLst>
                <a:ext uri="{FF2B5EF4-FFF2-40B4-BE49-F238E27FC236}">
                  <a16:creationId xmlns:a16="http://schemas.microsoft.com/office/drawing/2014/main" id="{7DF84B6E-C8AB-894D-9E6C-DDC43358C854}"/>
                </a:ext>
              </a:extLst>
            </p:cNvPr>
            <p:cNvSpPr/>
            <p:nvPr/>
          </p:nvSpPr>
          <p:spPr>
            <a:xfrm>
              <a:off x="3893517" y="5999477"/>
              <a:ext cx="369701" cy="369701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35FB6C3F-A9DB-0846-A779-F06DCD272C78}"/>
              </a:ext>
            </a:extLst>
          </p:cNvPr>
          <p:cNvSpPr/>
          <p:nvPr/>
        </p:nvSpPr>
        <p:spPr>
          <a:xfrm>
            <a:off x="2625415" y="1874100"/>
            <a:ext cx="1227968" cy="46477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009B1-0398-1741-9187-B5DD59FDA417}"/>
              </a:ext>
            </a:extLst>
          </p:cNvPr>
          <p:cNvSpPr txBox="1"/>
          <p:nvPr/>
        </p:nvSpPr>
        <p:spPr>
          <a:xfrm>
            <a:off x="2685401" y="1918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上行链路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7B3F2E8B-694C-B040-ABC4-12D1D6743165}"/>
              </a:ext>
            </a:extLst>
          </p:cNvPr>
          <p:cNvSpPr/>
          <p:nvPr/>
        </p:nvSpPr>
        <p:spPr>
          <a:xfrm>
            <a:off x="4643685" y="1880591"/>
            <a:ext cx="1227968" cy="46477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497F97-A651-954D-BF94-58BB38E825F0}"/>
              </a:ext>
            </a:extLst>
          </p:cNvPr>
          <p:cNvSpPr txBox="1"/>
          <p:nvPr/>
        </p:nvSpPr>
        <p:spPr>
          <a:xfrm>
            <a:off x="4703671" y="192454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下行链路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CAC52A3-9466-B743-836A-E4515DA2B2B8}"/>
              </a:ext>
            </a:extLst>
          </p:cNvPr>
          <p:cNvSpPr/>
          <p:nvPr/>
        </p:nvSpPr>
        <p:spPr>
          <a:xfrm>
            <a:off x="6601969" y="1874100"/>
            <a:ext cx="1227968" cy="46477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7A72B4-F769-6744-A731-4DEA845634C1}"/>
              </a:ext>
            </a:extLst>
          </p:cNvPr>
          <p:cNvSpPr txBox="1"/>
          <p:nvPr/>
        </p:nvSpPr>
        <p:spPr>
          <a:xfrm>
            <a:off x="6661955" y="1918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通信能耗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C02B8D45-D400-3643-B7D4-1A77D9195673}"/>
              </a:ext>
            </a:extLst>
          </p:cNvPr>
          <p:cNvSpPr/>
          <p:nvPr/>
        </p:nvSpPr>
        <p:spPr>
          <a:xfrm>
            <a:off x="8560253" y="1849346"/>
            <a:ext cx="1227968" cy="46477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8B81753-3820-6B46-BA8C-4F80EBAC6B7C}"/>
              </a:ext>
            </a:extLst>
          </p:cNvPr>
          <p:cNvSpPr txBox="1"/>
          <p:nvPr/>
        </p:nvSpPr>
        <p:spPr>
          <a:xfrm>
            <a:off x="8620239" y="1893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推进能耗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AAC43F2-855D-C544-B49A-6FE98020AED8}"/>
              </a:ext>
            </a:extLst>
          </p:cNvPr>
          <p:cNvGrpSpPr/>
          <p:nvPr/>
        </p:nvGrpSpPr>
        <p:grpSpPr>
          <a:xfrm rot="16200000">
            <a:off x="4156968" y="1895870"/>
            <a:ext cx="183133" cy="417062"/>
            <a:chOff x="5042376" y="3110121"/>
            <a:chExt cx="183133" cy="417062"/>
          </a:xfrm>
        </p:grpSpPr>
        <p:sp>
          <p:nvSpPr>
            <p:cNvPr id="50" name="燕尾形 26">
              <a:extLst>
                <a:ext uri="{FF2B5EF4-FFF2-40B4-BE49-F238E27FC236}">
                  <a16:creationId xmlns:a16="http://schemas.microsoft.com/office/drawing/2014/main" id="{CCC75B44-481F-2343-A9B9-F4B67D234FBE}"/>
                </a:ext>
              </a:extLst>
            </p:cNvPr>
            <p:cNvSpPr/>
            <p:nvPr/>
          </p:nvSpPr>
          <p:spPr>
            <a:xfrm rot="5400000">
              <a:off x="5043857" y="3108640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燕尾形 27">
              <a:extLst>
                <a:ext uri="{FF2B5EF4-FFF2-40B4-BE49-F238E27FC236}">
                  <a16:creationId xmlns:a16="http://schemas.microsoft.com/office/drawing/2014/main" id="{479EA611-0086-E946-853D-1234EED356E3}"/>
                </a:ext>
              </a:extLst>
            </p:cNvPr>
            <p:cNvSpPr/>
            <p:nvPr/>
          </p:nvSpPr>
          <p:spPr>
            <a:xfrm rot="5400000">
              <a:off x="5043857" y="3227085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燕尾形 28">
              <a:extLst>
                <a:ext uri="{FF2B5EF4-FFF2-40B4-BE49-F238E27FC236}">
                  <a16:creationId xmlns:a16="http://schemas.microsoft.com/office/drawing/2014/main" id="{616E53B0-0EEA-5D43-8460-519CDED2C31E}"/>
                </a:ext>
              </a:extLst>
            </p:cNvPr>
            <p:cNvSpPr/>
            <p:nvPr/>
          </p:nvSpPr>
          <p:spPr>
            <a:xfrm rot="5400000">
              <a:off x="5043857" y="3345531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DC58135-E05F-3F42-B3AD-72E2922B4F21}"/>
              </a:ext>
            </a:extLst>
          </p:cNvPr>
          <p:cNvGrpSpPr/>
          <p:nvPr/>
        </p:nvGrpSpPr>
        <p:grpSpPr>
          <a:xfrm rot="16200000">
            <a:off x="8106442" y="1894191"/>
            <a:ext cx="183133" cy="417062"/>
            <a:chOff x="5042376" y="3110121"/>
            <a:chExt cx="183133" cy="417062"/>
          </a:xfrm>
        </p:grpSpPr>
        <p:sp>
          <p:nvSpPr>
            <p:cNvPr id="54" name="燕尾形 26">
              <a:extLst>
                <a:ext uri="{FF2B5EF4-FFF2-40B4-BE49-F238E27FC236}">
                  <a16:creationId xmlns:a16="http://schemas.microsoft.com/office/drawing/2014/main" id="{DD5FE11E-1D59-164F-90C7-DCB10F1EA770}"/>
                </a:ext>
              </a:extLst>
            </p:cNvPr>
            <p:cNvSpPr/>
            <p:nvPr/>
          </p:nvSpPr>
          <p:spPr>
            <a:xfrm rot="5400000">
              <a:off x="5043857" y="3108640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燕尾形 27">
              <a:extLst>
                <a:ext uri="{FF2B5EF4-FFF2-40B4-BE49-F238E27FC236}">
                  <a16:creationId xmlns:a16="http://schemas.microsoft.com/office/drawing/2014/main" id="{C8F0D9BA-D8C2-D544-8847-490C2942FAEE}"/>
                </a:ext>
              </a:extLst>
            </p:cNvPr>
            <p:cNvSpPr/>
            <p:nvPr/>
          </p:nvSpPr>
          <p:spPr>
            <a:xfrm rot="5400000">
              <a:off x="5043857" y="3227085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燕尾形 28">
              <a:extLst>
                <a:ext uri="{FF2B5EF4-FFF2-40B4-BE49-F238E27FC236}">
                  <a16:creationId xmlns:a16="http://schemas.microsoft.com/office/drawing/2014/main" id="{8FCD47BC-39F7-FE47-BEAD-04CB015816CE}"/>
                </a:ext>
              </a:extLst>
            </p:cNvPr>
            <p:cNvSpPr/>
            <p:nvPr/>
          </p:nvSpPr>
          <p:spPr>
            <a:xfrm rot="5400000">
              <a:off x="5043857" y="3345531"/>
              <a:ext cx="180171" cy="183133"/>
            </a:xfrm>
            <a:prstGeom prst="chevron">
              <a:avLst/>
            </a:prstGeom>
            <a:solidFill>
              <a:srgbClr val="00B0F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0D0093B-6825-7E40-A2E0-E2558B42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15" y="1846720"/>
            <a:ext cx="6065116" cy="303916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en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System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3839D0-2227-9B45-9ED3-CD64D61B6655}"/>
                  </a:ext>
                </a:extLst>
              </p:cNvPr>
              <p:cNvSpPr txBox="1"/>
              <p:nvPr/>
            </p:nvSpPr>
            <p:spPr>
              <a:xfrm>
                <a:off x="1457607" y="2964380"/>
                <a:ext cx="4043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UAV A</a:t>
                </a:r>
                <a:r>
                  <a:rPr kumimoji="1" lang="zh-CN" altLang="en-US" dirty="0"/>
                  <a:t>：下行链路传输，覆盖半径</a:t>
                </a:r>
                <a:r>
                  <a:rPr lang="en-US" altLang="zh-CN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3839D0-2227-9B45-9ED3-CD64D61B6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07" y="2964380"/>
                <a:ext cx="4043992" cy="369332"/>
              </a:xfrm>
              <a:prstGeom prst="rect">
                <a:avLst/>
              </a:prstGeom>
              <a:blipFill>
                <a:blip r:embed="rId5"/>
                <a:stretch>
                  <a:fillRect l="-1254" t="-6667" r="-31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F082ADA-7EBB-A243-9C91-EBCE08BACFF7}"/>
              </a:ext>
            </a:extLst>
          </p:cNvPr>
          <p:cNvSpPr txBox="1"/>
          <p:nvPr/>
        </p:nvSpPr>
        <p:spPr>
          <a:xfrm>
            <a:off x="3921485" y="1716548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CA8831-D955-F849-80E8-62787EDF5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107" y="2575497"/>
            <a:ext cx="577662" cy="3249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2522EA-55A2-0447-845A-D3254B52E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946" y="1732088"/>
            <a:ext cx="363150" cy="259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145BBE-CA8F-A54E-8B95-63171936B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421" y="1371749"/>
            <a:ext cx="427366" cy="10219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EFE94C6-0615-6A40-B256-515DC69C5A82}"/>
              </a:ext>
            </a:extLst>
          </p:cNvPr>
          <p:cNvSpPr txBox="1"/>
          <p:nvPr/>
        </p:nvSpPr>
        <p:spPr>
          <a:xfrm>
            <a:off x="1992648" y="172345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MBS</a:t>
            </a:r>
            <a:endParaRPr kumimoji="1" lang="zh-CN" altLang="en-US" dirty="0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D184F614-9550-9B44-83F2-1FE9C055E754}"/>
              </a:ext>
            </a:extLst>
          </p:cNvPr>
          <p:cNvSpPr>
            <a:spLocks/>
          </p:cNvSpPr>
          <p:nvPr/>
        </p:nvSpPr>
        <p:spPr bwMode="auto">
          <a:xfrm rot="16200000">
            <a:off x="3049882" y="1210435"/>
            <a:ext cx="427038" cy="136842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1" name="图形 20" descr="关闭 纯色填充">
            <a:extLst>
              <a:ext uri="{FF2B5EF4-FFF2-40B4-BE49-F238E27FC236}">
                <a16:creationId xmlns:a16="http://schemas.microsoft.com/office/drawing/2014/main" id="{D36386AA-98B6-F848-A3B1-E927DDDEBF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4543" y="1991481"/>
            <a:ext cx="427366" cy="427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78DC34-F066-1640-AD46-AE08F8D26482}"/>
                  </a:ext>
                </a:extLst>
              </p:cNvPr>
              <p:cNvSpPr txBox="1"/>
              <p:nvPr/>
            </p:nvSpPr>
            <p:spPr>
              <a:xfrm>
                <a:off x="965199" y="4615433"/>
                <a:ext cx="52173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UAV B</a:t>
                </a:r>
                <a:r>
                  <a:rPr kumimoji="1" lang="zh-CN" altLang="en-US" dirty="0"/>
                  <a:t>：从上行链路中的</a:t>
                </a:r>
                <a:r>
                  <a:rPr kumimoji="1" lang="en-US" altLang="zh-CN" dirty="0"/>
                  <a:t>UT</a:t>
                </a:r>
                <a:r>
                  <a:rPr kumimoji="1" lang="zh-CN" altLang="en-US" dirty="0"/>
                  <a:t>收集数据，</a:t>
                </a:r>
                <a:r>
                  <a:rPr lang="zh-CN" altLang="en-US" b="0" i="0" dirty="0">
                    <a:effectLst/>
                    <a:latin typeface="-apple-system"/>
                  </a:rPr>
                  <a:t>覆盖半径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altLang="zh-CN" b="0" i="0" dirty="0">
                  <a:effectLst/>
                  <a:latin typeface="-apple-system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78DC34-F066-1640-AD46-AE08F8D2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4615433"/>
                <a:ext cx="5217390" cy="646331"/>
              </a:xfrm>
              <a:prstGeom prst="rect">
                <a:avLst/>
              </a:prstGeom>
              <a:blipFill>
                <a:blip r:embed="rId11"/>
                <a:stretch>
                  <a:fillRect l="-728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0EBE4191-B599-E347-B6F9-68BC8F4A5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7561" y="3485312"/>
            <a:ext cx="1228587" cy="47419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718CD7-5DEB-E540-B3FF-2F4905ADF6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3563" y="4090214"/>
            <a:ext cx="2302894" cy="36933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416C3A0-2C2A-3A44-B42F-7B2D90F40481}"/>
              </a:ext>
            </a:extLst>
          </p:cNvPr>
          <p:cNvSpPr txBox="1"/>
          <p:nvPr/>
        </p:nvSpPr>
        <p:spPr>
          <a:xfrm>
            <a:off x="1529142" y="35450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子区域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F1F119-03DA-964A-8E69-1CB7168AB12E}"/>
              </a:ext>
            </a:extLst>
          </p:cNvPr>
          <p:cNvSpPr txBox="1"/>
          <p:nvPr/>
        </p:nvSpPr>
        <p:spPr>
          <a:xfrm>
            <a:off x="1582754" y="40799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5DC99D8-4A64-2F49-9D83-37823CDBE462}"/>
              </a:ext>
            </a:extLst>
          </p:cNvPr>
          <p:cNvSpPr txBox="1"/>
          <p:nvPr/>
        </p:nvSpPr>
        <p:spPr>
          <a:xfrm>
            <a:off x="1573915" y="50483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子区域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0DD93F9-11D7-5E4C-84CD-F3B9A222201A}"/>
              </a:ext>
            </a:extLst>
          </p:cNvPr>
          <p:cNvSpPr txBox="1"/>
          <p:nvPr/>
        </p:nvSpPr>
        <p:spPr>
          <a:xfrm>
            <a:off x="1582754" y="55036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索引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CD5AA7B-40BA-4341-8A87-59320E5E6C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1078" y="5065300"/>
            <a:ext cx="1181724" cy="3939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9DAD740-5EAA-F349-9FAE-A8C93478EE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43563" y="5554538"/>
            <a:ext cx="2397919" cy="2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98A43329-A4DD-BF4F-94FB-D6B06FFD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15" y="2972418"/>
            <a:ext cx="5000563" cy="848804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en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System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261A1C-ADB7-774C-ACA3-B35896998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57" y="1615440"/>
            <a:ext cx="2353310" cy="518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24BC49-E1AF-9843-9762-2B7235BFD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08" y="4449448"/>
            <a:ext cx="4561033" cy="5632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A659F7-88A6-6444-A279-924DCF52DC39}"/>
              </a:ext>
            </a:extLst>
          </p:cNvPr>
          <p:cNvSpPr txBox="1"/>
          <p:nvPr/>
        </p:nvSpPr>
        <p:spPr>
          <a:xfrm>
            <a:off x="998956" y="3852324"/>
            <a:ext cx="357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effectLst/>
                <a:latin typeface="-apple-system"/>
              </a:rPr>
              <a:t>UAV Ui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之间的平均路径损耗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7D7BD84-E7B7-4748-9020-8AC5344CBBB4}"/>
              </a:ext>
            </a:extLst>
          </p:cNvPr>
          <p:cNvGrpSpPr/>
          <p:nvPr/>
        </p:nvGrpSpPr>
        <p:grpSpPr>
          <a:xfrm>
            <a:off x="987799" y="2147718"/>
            <a:ext cx="3275232" cy="1395670"/>
            <a:chOff x="779689" y="3124584"/>
            <a:chExt cx="3275232" cy="139567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227F68-586E-A04F-8153-A4A93EDA48FC}"/>
                </a:ext>
              </a:extLst>
            </p:cNvPr>
            <p:cNvSpPr txBox="1"/>
            <p:nvPr/>
          </p:nvSpPr>
          <p:spPr>
            <a:xfrm>
              <a:off x="779689" y="3335362"/>
              <a:ext cx="746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b="0" i="0" dirty="0">
                  <a:effectLst/>
                  <a:latin typeface="-apple-system"/>
                </a:rPr>
                <a:t>UAV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E6EEEA8-75F4-3342-B8CA-7F1458D9D08D}"/>
                </a:ext>
              </a:extLst>
            </p:cNvPr>
            <p:cNvSpPr txBox="1"/>
            <p:nvPr/>
          </p:nvSpPr>
          <p:spPr>
            <a:xfrm>
              <a:off x="930893" y="41509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</a:t>
              </a:r>
              <a:endParaRPr kumimoji="1" lang="zh-CN" altLang="en-US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449B665-3039-0944-9399-43F8B7B3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9752" y="4205892"/>
              <a:ext cx="363150" cy="25939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70BFF66-66B8-4342-A5B1-3ED7F6F9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89392" y="4197316"/>
              <a:ext cx="363150" cy="25939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B42904D-F6BD-0A43-87AE-5DB196C8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02496" y="3315234"/>
              <a:ext cx="577662" cy="32493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7485022-C58A-5342-A384-9C30C7D9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34900" y="3315234"/>
              <a:ext cx="577662" cy="324935"/>
            </a:xfrm>
            <a:prstGeom prst="rect">
              <a:avLst/>
            </a:prstGeom>
          </p:spPr>
        </p:pic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C5407AB-41D5-9E4A-893A-82C1A104E880}"/>
                </a:ext>
              </a:extLst>
            </p:cNvPr>
            <p:cNvCxnSpPr>
              <a:stCxn id="28" idx="3"/>
              <a:endCxn id="29" idx="1"/>
            </p:cNvCxnSpPr>
            <p:nvPr/>
          </p:nvCxnSpPr>
          <p:spPr>
            <a:xfrm flipV="1">
              <a:off x="1972902" y="4327013"/>
              <a:ext cx="1416490" cy="8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9D38362-89F8-354B-8B05-6F51B748F65F}"/>
                </a:ext>
              </a:extLst>
            </p:cNvPr>
            <p:cNvSpPr txBox="1"/>
            <p:nvPr/>
          </p:nvSpPr>
          <p:spPr>
            <a:xfrm>
              <a:off x="2347293" y="393248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NLoS</a:t>
              </a:r>
              <a:endParaRPr kumimoji="1" lang="zh-CN" altLang="en-US" dirty="0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A95FBFD-45DE-9B4C-983D-18469AB5E7B0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2080158" y="3477702"/>
              <a:ext cx="1254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C02F1D-AE3D-DE4D-800B-63E608C57583}"/>
                </a:ext>
              </a:extLst>
            </p:cNvPr>
            <p:cNvSpPr txBox="1"/>
            <p:nvPr/>
          </p:nvSpPr>
          <p:spPr>
            <a:xfrm>
              <a:off x="2394312" y="3124584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LoS</a:t>
              </a:r>
              <a:endParaRPr kumimoji="1" lang="zh-CN" altLang="en-US" dirty="0"/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8AC92C54-00ED-DE48-9C1B-DD8CCE1E9BAC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1791327" y="3640169"/>
              <a:ext cx="0" cy="56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AA1F26C-9E58-B247-8419-61632FBC6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3731" y="3640169"/>
              <a:ext cx="0" cy="56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2AA823F-15A9-C946-9EF1-C4A24DF6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9070" y="3834430"/>
              <a:ext cx="393700" cy="2286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7C0EB68-C0DB-EF44-995E-DE3E6778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1221" y="3834430"/>
              <a:ext cx="393700" cy="228600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038A3C1-F955-0248-B3E3-9EEBBC5EB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9315" y="1760220"/>
            <a:ext cx="2841837" cy="3733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1BA8C5F-6FB2-0A4C-A202-9837C0C0AA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973" y="2228474"/>
            <a:ext cx="2148490" cy="65314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7F2CC82-EDD0-CD42-AC0C-C65E4EE1A5BC}"/>
              </a:ext>
            </a:extLst>
          </p:cNvPr>
          <p:cNvSpPr txBox="1"/>
          <p:nvPr/>
        </p:nvSpPr>
        <p:spPr>
          <a:xfrm>
            <a:off x="6137866" y="2259786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effectLst/>
                <a:latin typeface="-apple-system"/>
              </a:rPr>
              <a:t>UA</a:t>
            </a:r>
            <a:r>
              <a:rPr lang="zh-CN" altLang="en-US" b="0" i="0" dirty="0">
                <a:effectLst/>
                <a:latin typeface="-apple-system"/>
              </a:rPr>
              <a:t>到</a:t>
            </a: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zh-CN" altLang="en-US" dirty="0">
                <a:latin typeface="-apple-system"/>
              </a:rPr>
              <a:t>信噪比</a:t>
            </a:r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AC61FA1-1634-1C42-A603-F4803AD404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295" y="3799250"/>
            <a:ext cx="2067347" cy="503354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F0F94BBA-9F53-D344-956D-13884CBC813D}"/>
              </a:ext>
            </a:extLst>
          </p:cNvPr>
          <p:cNvSpPr/>
          <p:nvPr/>
        </p:nvSpPr>
        <p:spPr>
          <a:xfrm>
            <a:off x="8997317" y="2555044"/>
            <a:ext cx="615445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51976BD-1DD1-BC41-8978-9600455D71D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16417" y="2881615"/>
            <a:ext cx="188623" cy="107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A741676-EF01-B24D-87C6-C52B1AEBDB99}"/>
              </a:ext>
            </a:extLst>
          </p:cNvPr>
          <p:cNvSpPr txBox="1"/>
          <p:nvPr/>
        </p:nvSpPr>
        <p:spPr>
          <a:xfrm>
            <a:off x="6137866" y="3907520"/>
            <a:ext cx="290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上行链路信号的活动干扰 </a:t>
            </a:r>
            <a:endParaRPr kumimoji="1" lang="zh-CN" alt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82912FE-11FD-1A40-B1B3-D615F49F8D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3415" y="5077217"/>
            <a:ext cx="2188754" cy="36479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87B19EF4-5CEB-5B42-B3DF-F87F4DE4AADC}"/>
              </a:ext>
            </a:extLst>
          </p:cNvPr>
          <p:cNvSpPr txBox="1"/>
          <p:nvPr/>
        </p:nvSpPr>
        <p:spPr>
          <a:xfrm>
            <a:off x="6377387" y="50594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可实现的速率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32D1E70-789E-CD40-8D78-62EAF6753889}"/>
              </a:ext>
            </a:extLst>
          </p:cNvPr>
          <p:cNvSpPr/>
          <p:nvPr/>
        </p:nvSpPr>
        <p:spPr>
          <a:xfrm>
            <a:off x="10294030" y="3928900"/>
            <a:ext cx="615445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427C1BA-0112-AA43-978B-0553A5646BCC}"/>
              </a:ext>
            </a:extLst>
          </p:cNvPr>
          <p:cNvSpPr txBox="1"/>
          <p:nvPr/>
        </p:nvSpPr>
        <p:spPr>
          <a:xfrm>
            <a:off x="8043415" y="4433576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UT u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和</a:t>
            </a:r>
            <a:r>
              <a:rPr lang="el-GR" altLang="zh-CN" b="0" i="0" dirty="0">
                <a:solidFill>
                  <a:srgbClr val="1A6299"/>
                </a:solidFill>
                <a:effectLst/>
                <a:latin typeface="-apple-system"/>
              </a:rPr>
              <a:t>Φ</a:t>
            </a:r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中</a:t>
            </a:r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UT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之间的平均距离</a:t>
            </a:r>
            <a:endParaRPr kumimoji="1" lang="zh-CN" altLang="en-US" dirty="0">
              <a:solidFill>
                <a:srgbClr val="1A6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4D9968A-204A-C640-872E-A503A10B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22" y="3830806"/>
            <a:ext cx="1011688" cy="6344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5034C6-876B-4740-A3EB-159E388C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31" y="5135321"/>
            <a:ext cx="3360854" cy="634447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en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System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2D61E0-9B25-8649-AD01-504EC6443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229" y="1691672"/>
            <a:ext cx="2197525" cy="369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E1D66E-135F-4646-88BD-090E5C6ED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932" y="1691672"/>
            <a:ext cx="1735860" cy="369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1996BC-D4E0-F94D-AD37-4DE2A922A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4563" y="2198463"/>
            <a:ext cx="2738251" cy="7046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74517C-75B7-C541-A3B5-FC14310431A7}"/>
              </a:ext>
            </a:extLst>
          </p:cNvPr>
          <p:cNvSpPr txBox="1"/>
          <p:nvPr/>
        </p:nvSpPr>
        <p:spPr>
          <a:xfrm>
            <a:off x="851338" y="237775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effectLst/>
                <a:latin typeface="-apple-system"/>
              </a:rPr>
              <a:t>UB</a:t>
            </a:r>
            <a:r>
              <a:rPr lang="zh-CN" altLang="en-US" b="0" i="0" dirty="0">
                <a:effectLst/>
                <a:latin typeface="-apple-system"/>
              </a:rPr>
              <a:t>处的</a:t>
            </a:r>
            <a:r>
              <a:rPr lang="en" altLang="zh-CN" b="0" i="0" dirty="0">
                <a:effectLst/>
                <a:latin typeface="-apple-system"/>
              </a:rPr>
              <a:t>UT u</a:t>
            </a:r>
            <a:r>
              <a:rPr lang="zh-CN" altLang="en-US" b="0" i="0" dirty="0">
                <a:effectLst/>
                <a:latin typeface="-apple-system"/>
              </a:rPr>
              <a:t>的接收</a:t>
            </a:r>
            <a:r>
              <a:rPr lang="zh-CN" altLang="en" b="0" i="0" dirty="0">
                <a:effectLst/>
                <a:latin typeface="-apple-system"/>
              </a:rPr>
              <a:t>信噪比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A7193E-3450-E344-9C59-11EA4FF173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5714" y="3240529"/>
            <a:ext cx="3155950" cy="5528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63E129-D4BB-E643-ACBD-B2D4199426A5}"/>
              </a:ext>
            </a:extLst>
          </p:cNvPr>
          <p:cNvSpPr txBox="1"/>
          <p:nvPr/>
        </p:nvSpPr>
        <p:spPr>
          <a:xfrm>
            <a:off x="1156036" y="3305271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来自</a:t>
            </a:r>
            <a:r>
              <a:rPr lang="en-US" altLang="zh-CN" b="0" i="0" dirty="0">
                <a:effectLst/>
                <a:latin typeface="-apple-system"/>
              </a:rPr>
              <a:t>UA</a:t>
            </a:r>
            <a:r>
              <a:rPr lang="zh-CN" altLang="en-US" b="0" i="0" dirty="0">
                <a:effectLst/>
                <a:latin typeface="-apple-system"/>
              </a:rPr>
              <a:t>的活动干扰 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D9B2FA-8D3F-1E44-A571-0FF72D5330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2653" y="4286834"/>
            <a:ext cx="2133600" cy="40005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51BEFD83-0A5F-3F4D-81C6-9962A3EB1CDD}"/>
              </a:ext>
            </a:extLst>
          </p:cNvPr>
          <p:cNvSpPr txBox="1"/>
          <p:nvPr/>
        </p:nvSpPr>
        <p:spPr>
          <a:xfrm>
            <a:off x="1306697" y="4302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可实现的速率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0B7DED-1D1D-B446-B8E7-DFBA4A9E4E9F}"/>
              </a:ext>
            </a:extLst>
          </p:cNvPr>
          <p:cNvSpPr/>
          <p:nvPr/>
        </p:nvSpPr>
        <p:spPr>
          <a:xfrm>
            <a:off x="4645381" y="2605555"/>
            <a:ext cx="615445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364E9F5-5BD7-9C4B-A0B6-EB9CC6971A69}"/>
              </a:ext>
            </a:extLst>
          </p:cNvPr>
          <p:cNvCxnSpPr>
            <a:cxnSpLocks/>
          </p:cNvCxnSpPr>
          <p:nvPr/>
        </p:nvCxnSpPr>
        <p:spPr>
          <a:xfrm flipH="1">
            <a:off x="4485657" y="2932126"/>
            <a:ext cx="348347" cy="4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C70AE61-F172-B642-BDC8-F6F58F09EE9A}"/>
              </a:ext>
            </a:extLst>
          </p:cNvPr>
          <p:cNvSpPr/>
          <p:nvPr/>
        </p:nvSpPr>
        <p:spPr>
          <a:xfrm>
            <a:off x="5202221" y="3265319"/>
            <a:ext cx="1160593" cy="463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013A5D-85E4-EE46-99B8-6D71FD8965ED}"/>
              </a:ext>
            </a:extLst>
          </p:cNvPr>
          <p:cNvSpPr txBox="1"/>
          <p:nvPr/>
        </p:nvSpPr>
        <p:spPr>
          <a:xfrm>
            <a:off x="4274206" y="3833089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UA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UB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之间的距离</a:t>
            </a:r>
            <a:endParaRPr kumimoji="1" lang="zh-CN" altLang="en-US" dirty="0">
              <a:solidFill>
                <a:srgbClr val="1A629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5901C-9E0E-EA42-AC99-2501B6814F02}"/>
              </a:ext>
            </a:extLst>
          </p:cNvPr>
          <p:cNvSpPr txBox="1"/>
          <p:nvPr/>
        </p:nvSpPr>
        <p:spPr>
          <a:xfrm>
            <a:off x="7055489" y="22608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进入目标子区域之前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54825B-2DAE-4B4D-9034-2904435EF443}"/>
              </a:ext>
            </a:extLst>
          </p:cNvPr>
          <p:cNvSpPr txBox="1"/>
          <p:nvPr/>
        </p:nvSpPr>
        <p:spPr>
          <a:xfrm>
            <a:off x="7546090" y="3014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悬停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0CA6E8BB-5B3D-7E4F-8D4C-F533C2B4B6C6}"/>
              </a:ext>
            </a:extLst>
          </p:cNvPr>
          <p:cNvSpPr/>
          <p:nvPr/>
        </p:nvSpPr>
        <p:spPr>
          <a:xfrm>
            <a:off x="7695806" y="2630174"/>
            <a:ext cx="279074" cy="32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8E4867-771C-424D-88CD-F65D2D134CCE}"/>
              </a:ext>
            </a:extLst>
          </p:cNvPr>
          <p:cNvSpPr txBox="1"/>
          <p:nvPr/>
        </p:nvSpPr>
        <p:spPr>
          <a:xfrm>
            <a:off x="8234475" y="2997232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UT</a:t>
            </a:r>
            <a:r>
              <a:rPr kumimoji="1" lang="zh-CN" altLang="en-US" dirty="0"/>
              <a:t>生成新的服务请求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BFB810-17FA-054D-914D-77A89F602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99014" y="3080386"/>
            <a:ext cx="810985" cy="270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5F5557-9BB3-CF44-B71A-B23B7102E3A2}"/>
                  </a:ext>
                </a:extLst>
              </p:cNvPr>
              <p:cNvSpPr txBox="1"/>
              <p:nvPr/>
            </p:nvSpPr>
            <p:spPr>
              <a:xfrm>
                <a:off x="7124164" y="4619734"/>
                <a:ext cx="2013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的平均悬停时间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5F5557-9BB3-CF44-B71A-B23B7102E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164" y="4619734"/>
                <a:ext cx="2013628" cy="369332"/>
              </a:xfrm>
              <a:prstGeom prst="rect">
                <a:avLst/>
              </a:prstGeom>
              <a:blipFill>
                <a:blip r:embed="rId12"/>
                <a:stretch>
                  <a:fillRect t="-6667" r="-125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6D37AB-0EB9-0947-801C-5A9FFB1BA8CA}"/>
                  </a:ext>
                </a:extLst>
              </p:cNvPr>
              <p:cNvSpPr txBox="1"/>
              <p:nvPr/>
            </p:nvSpPr>
            <p:spPr>
              <a:xfrm>
                <a:off x="7055489" y="3515625"/>
                <a:ext cx="2810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到达率：泊松分布（</a:t>
                </a:r>
                <a:r>
                  <a:rPr lang="en" altLang="zh-CN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6D37AB-0EB9-0947-801C-5A9FFB1BA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89" y="3515625"/>
                <a:ext cx="2810321" cy="369332"/>
              </a:xfrm>
              <a:prstGeom prst="rect">
                <a:avLst/>
              </a:prstGeom>
              <a:blipFill>
                <a:blip r:embed="rId13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72D9451-985F-4E43-B987-8EE832062A70}"/>
              </a:ext>
            </a:extLst>
          </p:cNvPr>
          <p:cNvSpPr txBox="1"/>
          <p:nvPr/>
        </p:nvSpPr>
        <p:spPr>
          <a:xfrm>
            <a:off x="7053629" y="39740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平均服务时间：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5523C5-EB7F-FA4D-8457-351EBA3D152F}"/>
                  </a:ext>
                </a:extLst>
              </p:cNvPr>
              <p:cNvSpPr txBox="1"/>
              <p:nvPr/>
            </p:nvSpPr>
            <p:spPr>
              <a:xfrm>
                <a:off x="9539920" y="2238407"/>
                <a:ext cx="1712135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5523C5-EB7F-FA4D-8457-351EBA3D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920" y="2238407"/>
                <a:ext cx="1712135" cy="384529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1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B5E409DF-F2A2-EA42-8BF2-8BA22F9B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15" y="2245876"/>
            <a:ext cx="5372384" cy="9578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1BB75E8-261F-A841-AB21-3C7693055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2" y="4637847"/>
            <a:ext cx="5617453" cy="86584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en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Problem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Formulation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EDF4A0-0D67-9948-B627-4C43EE3C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514" y="1985455"/>
            <a:ext cx="3150801" cy="15855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5023D55-D7C2-C044-8CC1-BF23085189EB}"/>
              </a:ext>
            </a:extLst>
          </p:cNvPr>
          <p:cNvSpPr txBox="1"/>
          <p:nvPr/>
        </p:nvSpPr>
        <p:spPr>
          <a:xfrm>
            <a:off x="6096000" y="38387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通信相关</a:t>
            </a:r>
            <a:r>
              <a:rPr lang="zh-CN" altLang="en-US" dirty="0">
                <a:latin typeface="-apple-system"/>
              </a:rPr>
              <a:t>能耗：</a:t>
            </a:r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0CB1C0D-7AC8-084B-ACFB-040F99497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545" y="3905774"/>
            <a:ext cx="3071279" cy="3693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5BCAC8-6DDA-1E4B-8659-5E9C50126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735" y="4556590"/>
            <a:ext cx="2138756" cy="49355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04F27FE-076E-4142-BB54-821C79A98B3A}"/>
              </a:ext>
            </a:extLst>
          </p:cNvPr>
          <p:cNvSpPr txBox="1"/>
          <p:nvPr/>
        </p:nvSpPr>
        <p:spPr>
          <a:xfrm>
            <a:off x="6096000" y="46303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悬停相关</a:t>
            </a:r>
            <a:r>
              <a:rPr lang="zh-CN" altLang="en-US" dirty="0">
                <a:latin typeface="-apple-system"/>
              </a:rPr>
              <a:t>能耗：</a:t>
            </a:r>
            <a:endParaRPr kumimoji="1"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BB858E5-7D83-D342-A1EC-927027E838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244" y="4023375"/>
            <a:ext cx="1738699" cy="29636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71B3F7A-1328-E744-B010-08A9445AE1C4}"/>
              </a:ext>
            </a:extLst>
          </p:cNvPr>
          <p:cNvSpPr txBox="1"/>
          <p:nvPr/>
        </p:nvSpPr>
        <p:spPr>
          <a:xfrm>
            <a:off x="6027615" y="18747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机械相关</a:t>
            </a:r>
            <a:r>
              <a:rPr lang="zh-CN" altLang="en-US" dirty="0">
                <a:latin typeface="-apple-system"/>
              </a:rPr>
              <a:t>能耗：</a:t>
            </a:r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B390458-8A31-964F-BC4B-67D650C066B2}"/>
              </a:ext>
            </a:extLst>
          </p:cNvPr>
          <p:cNvSpPr/>
          <p:nvPr/>
        </p:nvSpPr>
        <p:spPr>
          <a:xfrm>
            <a:off x="10608527" y="2493069"/>
            <a:ext cx="580297" cy="463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20D45D-517B-974A-81FE-8127C5CC91BB}"/>
              </a:ext>
            </a:extLst>
          </p:cNvPr>
          <p:cNvSpPr txBox="1"/>
          <p:nvPr/>
        </p:nvSpPr>
        <p:spPr>
          <a:xfrm>
            <a:off x="10575509" y="3107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动能</a:t>
            </a:r>
            <a:endParaRPr kumimoji="1" lang="zh-CN" altLang="en-US" dirty="0">
              <a:solidFill>
                <a:srgbClr val="1A6299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54A0B3-327B-E94D-BFED-3161E7D8D8D4}"/>
              </a:ext>
            </a:extLst>
          </p:cNvPr>
          <p:cNvSpPr/>
          <p:nvPr/>
        </p:nvSpPr>
        <p:spPr>
          <a:xfrm>
            <a:off x="9173513" y="2493068"/>
            <a:ext cx="921957" cy="463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500C44-D0E5-E546-8FCB-E4FCA420ED38}"/>
              </a:ext>
            </a:extLst>
          </p:cNvPr>
          <p:cNvSpPr txBox="1"/>
          <p:nvPr/>
        </p:nvSpPr>
        <p:spPr>
          <a:xfrm>
            <a:off x="7346095" y="3105149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i="0" dirty="0">
                <a:solidFill>
                  <a:srgbClr val="1A6299"/>
                </a:solidFill>
                <a:effectLst/>
                <a:latin typeface="-apple-system"/>
              </a:rPr>
              <a:t>桨叶剖面功率</a:t>
            </a:r>
            <a:r>
              <a:rPr lang="en-US" altLang="zh-CN" sz="1600" b="0" i="0" dirty="0">
                <a:solidFill>
                  <a:srgbClr val="1A6299"/>
                </a:solidFill>
                <a:effectLst/>
                <a:latin typeface="-apple-system"/>
              </a:rPr>
              <a:t>+</a:t>
            </a:r>
            <a:r>
              <a:rPr lang="zh-CN" altLang="en-US" sz="1600" b="0" i="0" dirty="0">
                <a:solidFill>
                  <a:srgbClr val="1A6299"/>
                </a:solidFill>
                <a:effectLst/>
                <a:latin typeface="-apple-system"/>
              </a:rPr>
              <a:t>寄生功率</a:t>
            </a:r>
            <a:r>
              <a:rPr lang="en-US" altLang="zh-CN" sz="1600" b="0" i="0" dirty="0">
                <a:solidFill>
                  <a:srgbClr val="1A6299"/>
                </a:solidFill>
                <a:effectLst/>
                <a:latin typeface="-apple-system"/>
              </a:rPr>
              <a:t>+</a:t>
            </a:r>
            <a:r>
              <a:rPr lang="zh-CN" altLang="en-US" sz="1600" b="0" i="0" dirty="0">
                <a:solidFill>
                  <a:srgbClr val="1A6299"/>
                </a:solidFill>
                <a:effectLst/>
                <a:latin typeface="-apple-system"/>
              </a:rPr>
              <a:t>诱导功率</a:t>
            </a:r>
            <a:endParaRPr kumimoji="1" lang="zh-CN" altLang="en-US" sz="1600" dirty="0">
              <a:solidFill>
                <a:srgbClr val="1A6299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D2821D5-3EDD-6644-A551-4BB4181CB875}"/>
              </a:ext>
            </a:extLst>
          </p:cNvPr>
          <p:cNvCxnSpPr/>
          <p:nvPr/>
        </p:nvCxnSpPr>
        <p:spPr>
          <a:xfrm flipV="1">
            <a:off x="8657576" y="3093630"/>
            <a:ext cx="0" cy="3353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173B0DE-BE1E-324F-B220-6099A1DD8905}"/>
              </a:ext>
            </a:extLst>
          </p:cNvPr>
          <p:cNvCxnSpPr/>
          <p:nvPr/>
        </p:nvCxnSpPr>
        <p:spPr>
          <a:xfrm flipV="1">
            <a:off x="9559958" y="3088736"/>
            <a:ext cx="0" cy="3353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97D84238-C68F-FF4B-939D-80F4B07579DC}"/>
              </a:ext>
            </a:extLst>
          </p:cNvPr>
          <p:cNvCxnSpPr>
            <a:cxnSpLocks/>
          </p:cNvCxnSpPr>
          <p:nvPr/>
        </p:nvCxnSpPr>
        <p:spPr>
          <a:xfrm>
            <a:off x="10487135" y="3103239"/>
            <a:ext cx="0" cy="3423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ECA9336-3278-2648-AC56-62B90C264D71}"/>
              </a:ext>
            </a:extLst>
          </p:cNvPr>
          <p:cNvSpPr txBox="1"/>
          <p:nvPr/>
        </p:nvSpPr>
        <p:spPr>
          <a:xfrm>
            <a:off x="2780975" y="4005513"/>
            <a:ext cx="304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UA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1A6299"/>
                </a:solidFill>
                <a:effectLst/>
                <a:latin typeface="-apple-system"/>
              </a:rPr>
              <a:t>UB</a:t>
            </a:r>
            <a:r>
              <a:rPr lang="zh-CN" altLang="en-US" b="0" i="0" dirty="0">
                <a:solidFill>
                  <a:srgbClr val="1A6299"/>
                </a:solidFill>
                <a:effectLst/>
                <a:latin typeface="-apple-system"/>
              </a:rPr>
              <a:t>的轨迹的子区域序列</a:t>
            </a:r>
            <a:endParaRPr kumimoji="1" lang="zh-CN" altLang="en-US" dirty="0">
              <a:solidFill>
                <a:srgbClr val="1A6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en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Proposed Solution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DA5437-8AE7-4E4C-94A7-1E5F630C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86" y="2118701"/>
            <a:ext cx="5726985" cy="30412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7E82D2-0507-0249-AD4C-47578E3C1A98}"/>
              </a:ext>
            </a:extLst>
          </p:cNvPr>
          <p:cNvSpPr txBox="1"/>
          <p:nvPr/>
        </p:nvSpPr>
        <p:spPr>
          <a:xfrm>
            <a:off x="2503987" y="1612358"/>
            <a:ext cx="17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MA-QL algorithm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61FD8D-5BB0-9046-9CCC-31507BCBB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107" y="1574992"/>
            <a:ext cx="1010801" cy="369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F44B63-47A8-6141-A555-4DC3E6CB4169}"/>
                  </a:ext>
                </a:extLst>
              </p:cNvPr>
              <p:cNvSpPr txBox="1"/>
              <p:nvPr/>
            </p:nvSpPr>
            <p:spPr>
              <a:xfrm>
                <a:off x="8523814" y="1648365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F44B63-47A8-6141-A555-4DC3E6CB4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814" y="1648365"/>
                <a:ext cx="84029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F369B20-0E8B-0E43-943B-213F5C60F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107" y="2223137"/>
            <a:ext cx="977638" cy="3693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B80F40-95CC-B749-A569-3D65987310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404" y="2258648"/>
            <a:ext cx="1317134" cy="32038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812EC7-ECB3-6C45-BBE9-7D9D0778793E}"/>
              </a:ext>
            </a:extLst>
          </p:cNvPr>
          <p:cNvSpPr/>
          <p:nvPr/>
        </p:nvSpPr>
        <p:spPr>
          <a:xfrm>
            <a:off x="9663128" y="2579032"/>
            <a:ext cx="2026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11A09-B44D-E14D-A216-8A90094805F3}"/>
              </a:ext>
            </a:extLst>
          </p:cNvPr>
          <p:cNvSpPr txBox="1"/>
          <p:nvPr/>
        </p:nvSpPr>
        <p:spPr>
          <a:xfrm>
            <a:off x="9980169" y="22861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1A6299"/>
                </a:solidFill>
              </a:rPr>
              <a:t>离散化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3A5C06-4204-7B4A-BAA4-76571CA6DC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5107" y="2871281"/>
            <a:ext cx="1025917" cy="3693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CCA176-C0B7-DC44-84E6-34B68F119D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6044" y="3191885"/>
            <a:ext cx="1371600" cy="121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CDCEA9-3A04-964A-933F-0294F2D12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8306" y="3042511"/>
            <a:ext cx="1434722" cy="25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154080-189F-F04C-9A9A-C71304AEAB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43131" y="3513487"/>
            <a:ext cx="1235581" cy="2200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C63FD0-C798-AD4E-9E56-DF9A01AEEB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8712" y="3486468"/>
            <a:ext cx="1327915" cy="24705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531D40A-C5E2-DB48-946D-913706BAAE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3131" y="3950695"/>
            <a:ext cx="1010052" cy="2739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6CF09D-FCBF-694E-B095-D7ECED3648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46044" y="4388151"/>
            <a:ext cx="1177770" cy="3249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5AE30E-0B73-6A44-AEEC-F8B39DD382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75063" y="4825623"/>
            <a:ext cx="3387815" cy="6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9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101240</TotalTime>
  <Words>1436</Words>
  <Application>Microsoft Macintosh PowerPoint</Application>
  <PresentationFormat>宽屏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等线</vt:lpstr>
      <vt:lpstr>等线 Light</vt:lpstr>
      <vt:lpstr>SimSun</vt:lpstr>
      <vt:lpstr>微软雅黑</vt:lpstr>
      <vt:lpstr>微软雅黑</vt:lpstr>
      <vt:lpstr>Söhne</vt:lpstr>
      <vt:lpstr>Arial</vt:lpstr>
      <vt:lpstr>Calibri</vt:lpstr>
      <vt:lpstr>Calibri Light</vt:lpstr>
      <vt:lpstr>Cambria Math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M16997</cp:lastModifiedBy>
  <cp:revision>1405</cp:revision>
  <dcterms:created xsi:type="dcterms:W3CDTF">2021-12-22T05:58:40Z</dcterms:created>
  <dcterms:modified xsi:type="dcterms:W3CDTF">2023-10-11T04:32:01Z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