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543" r:id="rId2"/>
    <p:sldId id="3597" r:id="rId3"/>
    <p:sldId id="3603" r:id="rId4"/>
    <p:sldId id="3600" r:id="rId5"/>
    <p:sldId id="3599" r:id="rId6"/>
    <p:sldId id="3601" r:id="rId7"/>
    <p:sldId id="3605" r:id="rId8"/>
    <p:sldId id="3602" r:id="rId9"/>
    <p:sldId id="42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26" autoAdjust="0"/>
    <p:restoredTop sz="94660"/>
  </p:normalViewPr>
  <p:slideViewPr>
    <p:cSldViewPr snapToGrid="0">
      <p:cViewPr varScale="1">
        <p:scale>
          <a:sx n="55" d="100"/>
          <a:sy n="55" d="100"/>
        </p:scale>
        <p:origin x="64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林丰" userId="30a984910203c0b4" providerId="LiveId" clId="{60A35E9B-F386-49FE-8764-22C84529CEBE}"/>
    <pc:docChg chg="undo custSel addSld delSld modSld sldOrd">
      <pc:chgData name="林丰" userId="30a984910203c0b4" providerId="LiveId" clId="{60A35E9B-F386-49FE-8764-22C84529CEBE}" dt="2023-07-18T08:06:53.711" v="2258" actId="1076"/>
      <pc:docMkLst>
        <pc:docMk/>
      </pc:docMkLst>
      <pc:sldChg chg="addSp delSp modSp new del mod">
        <pc:chgData name="林丰" userId="30a984910203c0b4" providerId="LiveId" clId="{60A35E9B-F386-49FE-8764-22C84529CEBE}" dt="2023-07-17T03:06:44.663" v="6" actId="47"/>
        <pc:sldMkLst>
          <pc:docMk/>
          <pc:sldMk cId="2209720466" sldId="256"/>
        </pc:sldMkLst>
        <pc:spChg chg="del">
          <ac:chgData name="林丰" userId="30a984910203c0b4" providerId="LiveId" clId="{60A35E9B-F386-49FE-8764-22C84529CEBE}" dt="2023-07-17T03:05:32.561" v="1" actId="478"/>
          <ac:spMkLst>
            <pc:docMk/>
            <pc:sldMk cId="2209720466" sldId="256"/>
            <ac:spMk id="2" creationId="{0153BD31-8F04-D19D-5A6E-84A3F19E2D46}"/>
          </ac:spMkLst>
        </pc:spChg>
        <pc:spChg chg="del">
          <ac:chgData name="林丰" userId="30a984910203c0b4" providerId="LiveId" clId="{60A35E9B-F386-49FE-8764-22C84529CEBE}" dt="2023-07-17T03:05:32.561" v="1" actId="478"/>
          <ac:spMkLst>
            <pc:docMk/>
            <pc:sldMk cId="2209720466" sldId="256"/>
            <ac:spMk id="3" creationId="{0907C1EB-6108-9EF8-48D3-DBB9C8AA3CA9}"/>
          </ac:spMkLst>
        </pc:spChg>
        <pc:graphicFrameChg chg="add del mod">
          <ac:chgData name="林丰" userId="30a984910203c0b4" providerId="LiveId" clId="{60A35E9B-F386-49FE-8764-22C84529CEBE}" dt="2023-07-17T03:06:42.216" v="4"/>
          <ac:graphicFrameMkLst>
            <pc:docMk/>
            <pc:sldMk cId="2209720466" sldId="256"/>
            <ac:graphicFrameMk id="4" creationId="{4D8DBB47-732A-5E2B-9CBB-CC84006FE990}"/>
          </ac:graphicFrameMkLst>
        </pc:graphicFrameChg>
      </pc:sldChg>
      <pc:sldChg chg="add">
        <pc:chgData name="林丰" userId="30a984910203c0b4" providerId="LiveId" clId="{60A35E9B-F386-49FE-8764-22C84529CEBE}" dt="2023-07-17T12:01:59.067" v="1029"/>
        <pc:sldMkLst>
          <pc:docMk/>
          <pc:sldMk cId="0" sldId="423"/>
        </pc:sldMkLst>
      </pc:sldChg>
      <pc:sldChg chg="modSp add mod modAnim">
        <pc:chgData name="林丰" userId="30a984910203c0b4" providerId="LiveId" clId="{60A35E9B-F386-49FE-8764-22C84529CEBE}" dt="2023-07-18T02:17:37.505" v="1238" actId="14100"/>
        <pc:sldMkLst>
          <pc:docMk/>
          <pc:sldMk cId="0" sldId="3543"/>
        </pc:sldMkLst>
        <pc:spChg chg="mod">
          <ac:chgData name="林丰" userId="30a984910203c0b4" providerId="LiveId" clId="{60A35E9B-F386-49FE-8764-22C84529CEBE}" dt="2023-07-18T02:17:37.505" v="1238" actId="14100"/>
          <ac:spMkLst>
            <pc:docMk/>
            <pc:sldMk cId="0" sldId="3543"/>
            <ac:spMk id="2" creationId="{A8884C7D-1DAD-AE5E-97E8-0294435BF4A0}"/>
          </ac:spMkLst>
        </pc:spChg>
        <pc:spChg chg="mod">
          <ac:chgData name="林丰" userId="30a984910203c0b4" providerId="LiveId" clId="{60A35E9B-F386-49FE-8764-22C84529CEBE}" dt="2023-07-17T03:09:18.689" v="12"/>
          <ac:spMkLst>
            <pc:docMk/>
            <pc:sldMk cId="0" sldId="3543"/>
            <ac:spMk id="28" creationId="{2ABEF207-EB6F-48C5-866F-CE12257081C8}"/>
          </ac:spMkLst>
        </pc:spChg>
      </pc:sldChg>
      <pc:sldChg chg="addSp delSp modSp add mod">
        <pc:chgData name="林丰" userId="30a984910203c0b4" providerId="LiveId" clId="{60A35E9B-F386-49FE-8764-22C84529CEBE}" dt="2023-07-18T02:16:21.309" v="1231" actId="20577"/>
        <pc:sldMkLst>
          <pc:docMk/>
          <pc:sldMk cId="2968494114" sldId="3597"/>
        </pc:sldMkLst>
        <pc:spChg chg="add mod">
          <ac:chgData name="林丰" userId="30a984910203c0b4" providerId="LiveId" clId="{60A35E9B-F386-49FE-8764-22C84529CEBE}" dt="2023-07-18T02:16:08.328" v="1224" actId="113"/>
          <ac:spMkLst>
            <pc:docMk/>
            <pc:sldMk cId="2968494114" sldId="3597"/>
            <ac:spMk id="2" creationId="{0E1C391F-E4E6-C6DB-4705-43C3AC12E60B}"/>
          </ac:spMkLst>
        </pc:spChg>
        <pc:spChg chg="add mod">
          <ac:chgData name="林丰" userId="30a984910203c0b4" providerId="LiveId" clId="{60A35E9B-F386-49FE-8764-22C84529CEBE}" dt="2023-07-18T02:16:21.309" v="1231" actId="20577"/>
          <ac:spMkLst>
            <pc:docMk/>
            <pc:sldMk cId="2968494114" sldId="3597"/>
            <ac:spMk id="3" creationId="{7185E38C-2727-80FA-AA58-103422FF9C21}"/>
          </ac:spMkLst>
        </pc:spChg>
        <pc:spChg chg="mod">
          <ac:chgData name="林丰" userId="30a984910203c0b4" providerId="LiveId" clId="{60A35E9B-F386-49FE-8764-22C84529CEBE}" dt="2023-07-17T03:10:33.432" v="22" actId="20577"/>
          <ac:spMkLst>
            <pc:docMk/>
            <pc:sldMk cId="2968494114" sldId="3597"/>
            <ac:spMk id="36" creationId="{00000000-0000-0000-0000-000000000000}"/>
          </ac:spMkLst>
        </pc:spChg>
        <pc:spChg chg="mod">
          <ac:chgData name="林丰" userId="30a984910203c0b4" providerId="LiveId" clId="{60A35E9B-F386-49FE-8764-22C84529CEBE}" dt="2023-07-17T03:10:37.027" v="27" actId="20577"/>
          <ac:spMkLst>
            <pc:docMk/>
            <pc:sldMk cId="2968494114" sldId="3597"/>
            <ac:spMk id="57" creationId="{00000000-0000-0000-0000-000000000000}"/>
          </ac:spMkLst>
        </pc:spChg>
        <pc:spChg chg="mod">
          <ac:chgData name="林丰" userId="30a984910203c0b4" providerId="LiveId" clId="{60A35E9B-F386-49FE-8764-22C84529CEBE}" dt="2023-07-17T07:48:07.803" v="339" actId="255"/>
          <ac:spMkLst>
            <pc:docMk/>
            <pc:sldMk cId="2968494114" sldId="3597"/>
            <ac:spMk id="1099" creationId="{82F2E31C-D0C2-7EE4-F196-769D2485DDE4}"/>
          </ac:spMkLst>
        </pc:spChg>
        <pc:spChg chg="mod">
          <ac:chgData name="林丰" userId="30a984910203c0b4" providerId="LiveId" clId="{60A35E9B-F386-49FE-8764-22C84529CEBE}" dt="2023-07-18T02:15:06.896" v="1194" actId="113"/>
          <ac:spMkLst>
            <pc:docMk/>
            <pc:sldMk cId="2968494114" sldId="3597"/>
            <ac:spMk id="1108" creationId="{FBCD76FD-5CEB-99F4-EA80-7165F3BDF236}"/>
          </ac:spMkLst>
        </pc:spChg>
        <pc:spChg chg="mod">
          <ac:chgData name="林丰" userId="30a984910203c0b4" providerId="LiveId" clId="{60A35E9B-F386-49FE-8764-22C84529CEBE}" dt="2023-07-17T07:34:32.891" v="286" actId="14100"/>
          <ac:spMkLst>
            <pc:docMk/>
            <pc:sldMk cId="2968494114" sldId="3597"/>
            <ac:spMk id="1110" creationId="{7A54ED13-9F87-A20E-233B-7A8D57C0B4AA}"/>
          </ac:spMkLst>
        </pc:spChg>
        <pc:spChg chg="mod">
          <ac:chgData name="林丰" userId="30a984910203c0b4" providerId="LiveId" clId="{60A35E9B-F386-49FE-8764-22C84529CEBE}" dt="2023-07-17T07:48:17.983" v="341" actId="1076"/>
          <ac:spMkLst>
            <pc:docMk/>
            <pc:sldMk cId="2968494114" sldId="3597"/>
            <ac:spMk id="1113" creationId="{BFE3B453-0050-E83B-DEAE-F592B2D55A64}"/>
          </ac:spMkLst>
        </pc:spChg>
        <pc:picChg chg="del">
          <ac:chgData name="林丰" userId="30a984910203c0b4" providerId="LiveId" clId="{60A35E9B-F386-49FE-8764-22C84529CEBE}" dt="2023-07-17T03:12:14.389" v="76" actId="478"/>
          <ac:picMkLst>
            <pc:docMk/>
            <pc:sldMk cId="2968494114" sldId="3597"/>
            <ac:picMk id="4" creationId="{2D2E791B-AED0-5728-5843-5F46FA474A74}"/>
          </ac:picMkLst>
        </pc:picChg>
        <pc:picChg chg="add del mod">
          <ac:chgData name="林丰" userId="30a984910203c0b4" providerId="LiveId" clId="{60A35E9B-F386-49FE-8764-22C84529CEBE}" dt="2023-07-17T07:30:10.436" v="282" actId="21"/>
          <ac:picMkLst>
            <pc:docMk/>
            <pc:sldMk cId="2968494114" sldId="3597"/>
            <ac:picMk id="6" creationId="{BAFFFD64-33A9-32F1-A742-2A3B8B8A814A}"/>
          </ac:picMkLst>
        </pc:picChg>
        <pc:picChg chg="add del mod">
          <ac:chgData name="林丰" userId="30a984910203c0b4" providerId="LiveId" clId="{60A35E9B-F386-49FE-8764-22C84529CEBE}" dt="2023-07-17T07:34:27.830" v="285" actId="21"/>
          <ac:picMkLst>
            <pc:docMk/>
            <pc:sldMk cId="2968494114" sldId="3597"/>
            <ac:picMk id="8" creationId="{F9711DF0-430E-DC15-ACA2-CAB30E63E9DB}"/>
          </ac:picMkLst>
        </pc:picChg>
        <pc:picChg chg="add del mod">
          <ac:chgData name="林丰" userId="30a984910203c0b4" providerId="LiveId" clId="{60A35E9B-F386-49FE-8764-22C84529CEBE}" dt="2023-07-17T07:47:13.765" v="322"/>
          <ac:picMkLst>
            <pc:docMk/>
            <pc:sldMk cId="2968494114" sldId="3597"/>
            <ac:picMk id="9" creationId="{908CC8AA-5B3C-A10B-F06D-EA7143D56EB4}"/>
          </ac:picMkLst>
        </pc:picChg>
        <pc:picChg chg="add del mod">
          <ac:chgData name="林丰" userId="30a984910203c0b4" providerId="LiveId" clId="{60A35E9B-F386-49FE-8764-22C84529CEBE}" dt="2023-07-17T07:47:12.036" v="319"/>
          <ac:picMkLst>
            <pc:docMk/>
            <pc:sldMk cId="2968494114" sldId="3597"/>
            <ac:picMk id="10" creationId="{4C96AFA1-0930-DEFE-B534-056DFDB70274}"/>
          </ac:picMkLst>
        </pc:picChg>
      </pc:sldChg>
      <pc:sldChg chg="addSp delSp modSp new add del mod ord">
        <pc:chgData name="林丰" userId="30a984910203c0b4" providerId="LiveId" clId="{60A35E9B-F386-49FE-8764-22C84529CEBE}" dt="2023-07-17T12:01:58.690" v="1028" actId="47"/>
        <pc:sldMkLst>
          <pc:docMk/>
          <pc:sldMk cId="2845935300" sldId="3598"/>
        </pc:sldMkLst>
        <pc:picChg chg="add del mod">
          <ac:chgData name="林丰" userId="30a984910203c0b4" providerId="LiveId" clId="{60A35E9B-F386-49FE-8764-22C84529CEBE}" dt="2023-07-17T07:47:39.749" v="329" actId="21"/>
          <ac:picMkLst>
            <pc:docMk/>
            <pc:sldMk cId="2845935300" sldId="3598"/>
            <ac:picMk id="2" creationId="{F826DF15-6D01-FD11-FBC1-85EA15A33F75}"/>
          </ac:picMkLst>
        </pc:picChg>
        <pc:picChg chg="add del mod">
          <ac:chgData name="林丰" userId="30a984910203c0b4" providerId="LiveId" clId="{60A35E9B-F386-49FE-8764-22C84529CEBE}" dt="2023-07-17T07:47:39.749" v="329" actId="21"/>
          <ac:picMkLst>
            <pc:docMk/>
            <pc:sldMk cId="2845935300" sldId="3598"/>
            <ac:picMk id="3" creationId="{F9711DF0-430E-DC15-ACA2-CAB30E63E9DB}"/>
          </ac:picMkLst>
        </pc:picChg>
        <pc:picChg chg="add del mod">
          <ac:chgData name="林丰" userId="30a984910203c0b4" providerId="LiveId" clId="{60A35E9B-F386-49FE-8764-22C84529CEBE}" dt="2023-07-17T07:47:39.749" v="329" actId="21"/>
          <ac:picMkLst>
            <pc:docMk/>
            <pc:sldMk cId="2845935300" sldId="3598"/>
            <ac:picMk id="5" creationId="{703F507F-162D-E943-9865-B19968E660D1}"/>
          </ac:picMkLst>
        </pc:picChg>
        <pc:picChg chg="add del mod">
          <ac:chgData name="林丰" userId="30a984910203c0b4" providerId="LiveId" clId="{60A35E9B-F386-49FE-8764-22C84529CEBE}" dt="2023-07-17T07:52:00.958" v="414" actId="21"/>
          <ac:picMkLst>
            <pc:docMk/>
            <pc:sldMk cId="2845935300" sldId="3598"/>
            <ac:picMk id="7" creationId="{5DE74A11-E838-09F1-D226-245DEC7DCB36}"/>
          </ac:picMkLst>
        </pc:picChg>
        <pc:picChg chg="add del mod">
          <ac:chgData name="林丰" userId="30a984910203c0b4" providerId="LiveId" clId="{60A35E9B-F386-49FE-8764-22C84529CEBE}" dt="2023-07-17T08:38:39.016" v="565" actId="21"/>
          <ac:picMkLst>
            <pc:docMk/>
            <pc:sldMk cId="2845935300" sldId="3598"/>
            <ac:picMk id="9" creationId="{89767F93-F671-7CAB-26A0-7212FD36369A}"/>
          </ac:picMkLst>
        </pc:picChg>
      </pc:sldChg>
      <pc:sldChg chg="add del">
        <pc:chgData name="林丰" userId="30a984910203c0b4" providerId="LiveId" clId="{60A35E9B-F386-49FE-8764-22C84529CEBE}" dt="2023-07-17T03:09:01.686" v="9"/>
        <pc:sldMkLst>
          <pc:docMk/>
          <pc:sldMk cId="3020628962" sldId="3598"/>
        </pc:sldMkLst>
      </pc:sldChg>
      <pc:sldChg chg="addSp delSp modSp add mod ord">
        <pc:chgData name="林丰" userId="30a984910203c0b4" providerId="LiveId" clId="{60A35E9B-F386-49FE-8764-22C84529CEBE}" dt="2023-07-18T07:06:44.660" v="1955" actId="20577"/>
        <pc:sldMkLst>
          <pc:docMk/>
          <pc:sldMk cId="1152343122" sldId="3599"/>
        </pc:sldMkLst>
        <pc:spChg chg="del">
          <ac:chgData name="林丰" userId="30a984910203c0b4" providerId="LiveId" clId="{60A35E9B-F386-49FE-8764-22C84529CEBE}" dt="2023-07-17T07:47:30.194" v="326" actId="478"/>
          <ac:spMkLst>
            <pc:docMk/>
            <pc:sldMk cId="1152343122" sldId="3599"/>
            <ac:spMk id="2" creationId="{0E1C391F-E4E6-C6DB-4705-43C3AC12E60B}"/>
          </ac:spMkLst>
        </pc:spChg>
        <pc:spChg chg="del">
          <ac:chgData name="林丰" userId="30a984910203c0b4" providerId="LiveId" clId="{60A35E9B-F386-49FE-8764-22C84529CEBE}" dt="2023-07-17T07:47:30.194" v="326" actId="478"/>
          <ac:spMkLst>
            <pc:docMk/>
            <pc:sldMk cId="1152343122" sldId="3599"/>
            <ac:spMk id="3" creationId="{7185E38C-2727-80FA-AA58-103422FF9C21}"/>
          </ac:spMkLst>
        </pc:spChg>
        <pc:spChg chg="add mod">
          <ac:chgData name="林丰" userId="30a984910203c0b4" providerId="LiveId" clId="{60A35E9B-F386-49FE-8764-22C84529CEBE}" dt="2023-07-17T07:50:36.194" v="406" actId="1076"/>
          <ac:spMkLst>
            <pc:docMk/>
            <pc:sldMk cId="1152343122" sldId="3599"/>
            <ac:spMk id="7" creationId="{1EF7D98E-F548-568C-8E31-17351D9C798C}"/>
          </ac:spMkLst>
        </pc:spChg>
        <pc:spChg chg="add mod">
          <ac:chgData name="林丰" userId="30a984910203c0b4" providerId="LiveId" clId="{60A35E9B-F386-49FE-8764-22C84529CEBE}" dt="2023-07-18T07:06:44.660" v="1955" actId="20577"/>
          <ac:spMkLst>
            <pc:docMk/>
            <pc:sldMk cId="1152343122" sldId="3599"/>
            <ac:spMk id="8" creationId="{9DB34B7E-09D0-809F-E411-57BFEA19703E}"/>
          </ac:spMkLst>
        </pc:spChg>
        <pc:spChg chg="mod">
          <ac:chgData name="林丰" userId="30a984910203c0b4" providerId="LiveId" clId="{60A35E9B-F386-49FE-8764-22C84529CEBE}" dt="2023-07-18T03:36:37.036" v="1485" actId="20577"/>
          <ac:spMkLst>
            <pc:docMk/>
            <pc:sldMk cId="1152343122" sldId="3599"/>
            <ac:spMk id="36" creationId="{00000000-0000-0000-0000-000000000000}"/>
          </ac:spMkLst>
        </pc:spChg>
        <pc:spChg chg="mod">
          <ac:chgData name="林丰" userId="30a984910203c0b4" providerId="LiveId" clId="{60A35E9B-F386-49FE-8764-22C84529CEBE}" dt="2023-07-18T03:36:33.854" v="1483" actId="20577"/>
          <ac:spMkLst>
            <pc:docMk/>
            <pc:sldMk cId="1152343122" sldId="3599"/>
            <ac:spMk id="57" creationId="{00000000-0000-0000-0000-000000000000}"/>
          </ac:spMkLst>
        </pc:spChg>
        <pc:spChg chg="del">
          <ac:chgData name="林丰" userId="30a984910203c0b4" providerId="LiveId" clId="{60A35E9B-F386-49FE-8764-22C84529CEBE}" dt="2023-07-17T07:47:32.294" v="327" actId="478"/>
          <ac:spMkLst>
            <pc:docMk/>
            <pc:sldMk cId="1152343122" sldId="3599"/>
            <ac:spMk id="1099" creationId="{82F2E31C-D0C2-7EE4-F196-769D2485DDE4}"/>
          </ac:spMkLst>
        </pc:spChg>
        <pc:spChg chg="del">
          <ac:chgData name="林丰" userId="30a984910203c0b4" providerId="LiveId" clId="{60A35E9B-F386-49FE-8764-22C84529CEBE}" dt="2023-07-17T07:47:30.194" v="326" actId="478"/>
          <ac:spMkLst>
            <pc:docMk/>
            <pc:sldMk cId="1152343122" sldId="3599"/>
            <ac:spMk id="1108" creationId="{FBCD76FD-5CEB-99F4-EA80-7165F3BDF236}"/>
          </ac:spMkLst>
        </pc:spChg>
        <pc:spChg chg="del">
          <ac:chgData name="林丰" userId="30a984910203c0b4" providerId="LiveId" clId="{60A35E9B-F386-49FE-8764-22C84529CEBE}" dt="2023-07-17T07:47:30.194" v="326" actId="478"/>
          <ac:spMkLst>
            <pc:docMk/>
            <pc:sldMk cId="1152343122" sldId="3599"/>
            <ac:spMk id="1110" creationId="{7A54ED13-9F87-A20E-233B-7A8D57C0B4AA}"/>
          </ac:spMkLst>
        </pc:spChg>
        <pc:spChg chg="del">
          <ac:chgData name="林丰" userId="30a984910203c0b4" providerId="LiveId" clId="{60A35E9B-F386-49FE-8764-22C84529CEBE}" dt="2023-07-17T07:47:30.194" v="326" actId="478"/>
          <ac:spMkLst>
            <pc:docMk/>
            <pc:sldMk cId="1152343122" sldId="3599"/>
            <ac:spMk id="1113" creationId="{BFE3B453-0050-E83B-DEAE-F592B2D55A64}"/>
          </ac:spMkLst>
        </pc:spChg>
        <pc:picChg chg="add mod">
          <ac:chgData name="林丰" userId="30a984910203c0b4" providerId="LiveId" clId="{60A35E9B-F386-49FE-8764-22C84529CEBE}" dt="2023-07-18T06:59:51.575" v="1756" actId="1076"/>
          <ac:picMkLst>
            <pc:docMk/>
            <pc:sldMk cId="1152343122" sldId="3599"/>
            <ac:picMk id="4" creationId="{BA469EC9-FD13-5F72-221D-0A485246E66A}"/>
          </ac:picMkLst>
        </pc:picChg>
        <pc:picChg chg="add mod ord">
          <ac:chgData name="林丰" userId="30a984910203c0b4" providerId="LiveId" clId="{60A35E9B-F386-49FE-8764-22C84529CEBE}" dt="2023-07-18T06:59:47.986" v="1755" actId="1076"/>
          <ac:picMkLst>
            <pc:docMk/>
            <pc:sldMk cId="1152343122" sldId="3599"/>
            <ac:picMk id="5" creationId="{2810DBE5-3BEB-256F-481A-343555127A57}"/>
          </ac:picMkLst>
        </pc:picChg>
        <pc:picChg chg="add mod">
          <ac:chgData name="林丰" userId="30a984910203c0b4" providerId="LiveId" clId="{60A35E9B-F386-49FE-8764-22C84529CEBE}" dt="2023-07-18T06:59:45.225" v="1754" actId="1076"/>
          <ac:picMkLst>
            <pc:docMk/>
            <pc:sldMk cId="1152343122" sldId="3599"/>
            <ac:picMk id="6" creationId="{DAB1090D-7702-D283-D033-5892C2D6CF42}"/>
          </ac:picMkLst>
        </pc:picChg>
      </pc:sldChg>
      <pc:sldChg chg="addSp delSp modSp add mod">
        <pc:chgData name="林丰" userId="30a984910203c0b4" providerId="LiveId" clId="{60A35E9B-F386-49FE-8764-22C84529CEBE}" dt="2023-07-18T06:59:32.984" v="1753" actId="1076"/>
        <pc:sldMkLst>
          <pc:docMk/>
          <pc:sldMk cId="4113251426" sldId="3600"/>
        </pc:sldMkLst>
        <pc:spChg chg="del">
          <ac:chgData name="林丰" userId="30a984910203c0b4" providerId="LiveId" clId="{60A35E9B-F386-49FE-8764-22C84529CEBE}" dt="2023-07-17T07:52:10.835" v="417" actId="478"/>
          <ac:spMkLst>
            <pc:docMk/>
            <pc:sldMk cId="4113251426" sldId="3600"/>
            <ac:spMk id="7" creationId="{1EF7D98E-F548-568C-8E31-17351D9C798C}"/>
          </ac:spMkLst>
        </pc:spChg>
        <pc:spChg chg="add del mod">
          <ac:chgData name="林丰" userId="30a984910203c0b4" providerId="LiveId" clId="{60A35E9B-F386-49FE-8764-22C84529CEBE}" dt="2023-07-17T08:13:05.348" v="428"/>
          <ac:spMkLst>
            <pc:docMk/>
            <pc:sldMk cId="4113251426" sldId="3600"/>
            <ac:spMk id="8" creationId="{354D0976-3AF5-9C7E-A5BE-9017FA1E71A6}"/>
          </ac:spMkLst>
        </pc:spChg>
        <pc:spChg chg="add mod">
          <ac:chgData name="林丰" userId="30a984910203c0b4" providerId="LiveId" clId="{60A35E9B-F386-49FE-8764-22C84529CEBE}" dt="2023-07-17T08:13:04.770" v="426"/>
          <ac:spMkLst>
            <pc:docMk/>
            <pc:sldMk cId="4113251426" sldId="3600"/>
            <ac:spMk id="9" creationId="{1EF7D98E-F548-568C-8E31-17351D9C798C}"/>
          </ac:spMkLst>
        </pc:spChg>
        <pc:spChg chg="add del mod">
          <ac:chgData name="林丰" userId="30a984910203c0b4" providerId="LiveId" clId="{60A35E9B-F386-49FE-8764-22C84529CEBE}" dt="2023-07-17T08:36:15.829" v="530"/>
          <ac:spMkLst>
            <pc:docMk/>
            <pc:sldMk cId="4113251426" sldId="3600"/>
            <ac:spMk id="10" creationId="{4C606B97-B9F6-99BC-57D5-DE81DD225136}"/>
          </ac:spMkLst>
        </pc:spChg>
        <pc:spChg chg="add mod">
          <ac:chgData name="林丰" userId="30a984910203c0b4" providerId="LiveId" clId="{60A35E9B-F386-49FE-8764-22C84529CEBE}" dt="2023-07-18T06:59:32.984" v="1753" actId="1076"/>
          <ac:spMkLst>
            <pc:docMk/>
            <pc:sldMk cId="4113251426" sldId="3600"/>
            <ac:spMk id="11" creationId="{411BAD29-DA74-A559-9A19-164B1DDC94CC}"/>
          </ac:spMkLst>
        </pc:spChg>
        <pc:spChg chg="add mod">
          <ac:chgData name="林丰" userId="30a984910203c0b4" providerId="LiveId" clId="{60A35E9B-F386-49FE-8764-22C84529CEBE}" dt="2023-07-17T08:37:38.195" v="544" actId="1076"/>
          <ac:spMkLst>
            <pc:docMk/>
            <pc:sldMk cId="4113251426" sldId="3600"/>
            <ac:spMk id="13" creationId="{E8E13ADC-DA77-4F62-0657-AD4A2C7F15AA}"/>
          </ac:spMkLst>
        </pc:spChg>
        <pc:spChg chg="mod">
          <ac:chgData name="林丰" userId="30a984910203c0b4" providerId="LiveId" clId="{60A35E9B-F386-49FE-8764-22C84529CEBE}" dt="2023-07-18T02:19:38.426" v="1276" actId="20577"/>
          <ac:spMkLst>
            <pc:docMk/>
            <pc:sldMk cId="4113251426" sldId="3600"/>
            <ac:spMk id="36" creationId="{00000000-0000-0000-0000-000000000000}"/>
          </ac:spMkLst>
        </pc:spChg>
        <pc:spChg chg="mod">
          <ac:chgData name="林丰" userId="30a984910203c0b4" providerId="LiveId" clId="{60A35E9B-F386-49FE-8764-22C84529CEBE}" dt="2023-07-17T08:36:11.820" v="526"/>
          <ac:spMkLst>
            <pc:docMk/>
            <pc:sldMk cId="4113251426" sldId="3600"/>
            <ac:spMk id="57" creationId="{00000000-0000-0000-0000-000000000000}"/>
          </ac:spMkLst>
        </pc:spChg>
        <pc:picChg chg="add mod">
          <ac:chgData name="林丰" userId="30a984910203c0b4" providerId="LiveId" clId="{60A35E9B-F386-49FE-8764-22C84529CEBE}" dt="2023-07-17T08:37:34.680" v="543" actId="1076"/>
          <ac:picMkLst>
            <pc:docMk/>
            <pc:sldMk cId="4113251426" sldId="3600"/>
            <ac:picMk id="2" creationId="{5DE74A11-E838-09F1-D226-245DEC7DCB36}"/>
          </ac:picMkLst>
        </pc:picChg>
        <pc:picChg chg="del">
          <ac:chgData name="林丰" userId="30a984910203c0b4" providerId="LiveId" clId="{60A35E9B-F386-49FE-8764-22C84529CEBE}" dt="2023-07-17T07:52:05.753" v="415" actId="478"/>
          <ac:picMkLst>
            <pc:docMk/>
            <pc:sldMk cId="4113251426" sldId="3600"/>
            <ac:picMk id="4" creationId="{BA469EC9-FD13-5F72-221D-0A485246E66A}"/>
          </ac:picMkLst>
        </pc:picChg>
        <pc:picChg chg="del">
          <ac:chgData name="林丰" userId="30a984910203c0b4" providerId="LiveId" clId="{60A35E9B-F386-49FE-8764-22C84529CEBE}" dt="2023-07-17T07:52:08.024" v="416" actId="478"/>
          <ac:picMkLst>
            <pc:docMk/>
            <pc:sldMk cId="4113251426" sldId="3600"/>
            <ac:picMk id="5" creationId="{2810DBE5-3BEB-256F-481A-343555127A57}"/>
          </ac:picMkLst>
        </pc:picChg>
        <pc:picChg chg="del">
          <ac:chgData name="林丰" userId="30a984910203c0b4" providerId="LiveId" clId="{60A35E9B-F386-49FE-8764-22C84529CEBE}" dt="2023-07-17T07:52:05.753" v="415" actId="478"/>
          <ac:picMkLst>
            <pc:docMk/>
            <pc:sldMk cId="4113251426" sldId="3600"/>
            <ac:picMk id="6" creationId="{DAB1090D-7702-D283-D033-5892C2D6CF42}"/>
          </ac:picMkLst>
        </pc:picChg>
      </pc:sldChg>
      <pc:sldChg chg="addSp delSp modSp add mod ord">
        <pc:chgData name="林丰" userId="30a984910203c0b4" providerId="LiveId" clId="{60A35E9B-F386-49FE-8764-22C84529CEBE}" dt="2023-07-18T08:06:53.711" v="2258" actId="1076"/>
        <pc:sldMkLst>
          <pc:docMk/>
          <pc:sldMk cId="1024793260" sldId="3601"/>
        </pc:sldMkLst>
        <pc:spChg chg="add del mod">
          <ac:chgData name="林丰" userId="30a984910203c0b4" providerId="LiveId" clId="{60A35E9B-F386-49FE-8764-22C84529CEBE}" dt="2023-07-17T08:38:34.464" v="563"/>
          <ac:spMkLst>
            <pc:docMk/>
            <pc:sldMk cId="1024793260" sldId="3601"/>
            <ac:spMk id="4" creationId="{7804AAE8-B292-27E9-24E5-C4466010737D}"/>
          </ac:spMkLst>
        </pc:spChg>
        <pc:spChg chg="add mod">
          <ac:chgData name="林丰" userId="30a984910203c0b4" providerId="LiveId" clId="{60A35E9B-F386-49FE-8764-22C84529CEBE}" dt="2023-07-18T08:06:40.847" v="2256" actId="20577"/>
          <ac:spMkLst>
            <pc:docMk/>
            <pc:sldMk cId="1024793260" sldId="3601"/>
            <ac:spMk id="9" creationId="{17B3D471-441E-FE99-C2F4-C5447F76FB96}"/>
          </ac:spMkLst>
        </pc:spChg>
        <pc:spChg chg="del">
          <ac:chgData name="林丰" userId="30a984910203c0b4" providerId="LiveId" clId="{60A35E9B-F386-49FE-8764-22C84529CEBE}" dt="2023-07-17T08:38:31.440" v="555" actId="478"/>
          <ac:spMkLst>
            <pc:docMk/>
            <pc:sldMk cId="1024793260" sldId="3601"/>
            <ac:spMk id="10" creationId="{4C606B97-B9F6-99BC-57D5-DE81DD225136}"/>
          </ac:spMkLst>
        </pc:spChg>
        <pc:spChg chg="del">
          <ac:chgData name="林丰" userId="30a984910203c0b4" providerId="LiveId" clId="{60A35E9B-F386-49FE-8764-22C84529CEBE}" dt="2023-07-17T08:38:29.876" v="554" actId="478"/>
          <ac:spMkLst>
            <pc:docMk/>
            <pc:sldMk cId="1024793260" sldId="3601"/>
            <ac:spMk id="11" creationId="{411BAD29-DA74-A559-9A19-164B1DDC94CC}"/>
          </ac:spMkLst>
        </pc:spChg>
        <pc:spChg chg="mod">
          <ac:chgData name="林丰" userId="30a984910203c0b4" providerId="LiveId" clId="{60A35E9B-F386-49FE-8764-22C84529CEBE}" dt="2023-07-18T07:57:50.690" v="2194" actId="20577"/>
          <ac:spMkLst>
            <pc:docMk/>
            <pc:sldMk cId="1024793260" sldId="3601"/>
            <ac:spMk id="36" creationId="{00000000-0000-0000-0000-000000000000}"/>
          </ac:spMkLst>
        </pc:spChg>
        <pc:spChg chg="mod">
          <ac:chgData name="林丰" userId="30a984910203c0b4" providerId="LiveId" clId="{60A35E9B-F386-49FE-8764-22C84529CEBE}" dt="2023-07-18T03:36:41.678" v="1487"/>
          <ac:spMkLst>
            <pc:docMk/>
            <pc:sldMk cId="1024793260" sldId="3601"/>
            <ac:spMk id="57" creationId="{00000000-0000-0000-0000-000000000000}"/>
          </ac:spMkLst>
        </pc:spChg>
        <pc:picChg chg="del">
          <ac:chgData name="林丰" userId="30a984910203c0b4" providerId="LiveId" clId="{60A35E9B-F386-49FE-8764-22C84529CEBE}" dt="2023-07-17T08:38:26.921" v="553" actId="478"/>
          <ac:picMkLst>
            <pc:docMk/>
            <pc:sldMk cId="1024793260" sldId="3601"/>
            <ac:picMk id="2" creationId="{5DE74A11-E838-09F1-D226-245DEC7DCB36}"/>
          </ac:picMkLst>
        </pc:picChg>
        <pc:picChg chg="add mod">
          <ac:chgData name="林丰" userId="30a984910203c0b4" providerId="LiveId" clId="{60A35E9B-F386-49FE-8764-22C84529CEBE}" dt="2023-07-18T08:06:53.711" v="2258" actId="1076"/>
          <ac:picMkLst>
            <pc:docMk/>
            <pc:sldMk cId="1024793260" sldId="3601"/>
            <ac:picMk id="5" creationId="{A7967D6A-9B7D-7F8D-0A48-690F643BD60F}"/>
          </ac:picMkLst>
        </pc:picChg>
        <pc:picChg chg="add mod">
          <ac:chgData name="林丰" userId="30a984910203c0b4" providerId="LiveId" clId="{60A35E9B-F386-49FE-8764-22C84529CEBE}" dt="2023-07-18T08:06:46.414" v="2257" actId="1076"/>
          <ac:picMkLst>
            <pc:docMk/>
            <pc:sldMk cId="1024793260" sldId="3601"/>
            <ac:picMk id="7" creationId="{E30A0099-628B-004C-02DD-6585C3904A4D}"/>
          </ac:picMkLst>
        </pc:picChg>
      </pc:sldChg>
      <pc:sldChg chg="addSp modSp add mod">
        <pc:chgData name="林丰" userId="30a984910203c0b4" providerId="LiveId" clId="{60A35E9B-F386-49FE-8764-22C84529CEBE}" dt="2023-07-18T07:58:01.391" v="2198" actId="20577"/>
        <pc:sldMkLst>
          <pc:docMk/>
          <pc:sldMk cId="2152560347" sldId="3602"/>
        </pc:sldMkLst>
        <pc:spChg chg="add mod">
          <ac:chgData name="林丰" userId="30a984910203c0b4" providerId="LiveId" clId="{60A35E9B-F386-49FE-8764-22C84529CEBE}" dt="2023-07-18T07:52:16.645" v="2181" actId="20577"/>
          <ac:spMkLst>
            <pc:docMk/>
            <pc:sldMk cId="2152560347" sldId="3602"/>
            <ac:spMk id="2" creationId="{AEB84EC4-4940-1383-B3DE-E1DA65212B2B}"/>
          </ac:spMkLst>
        </pc:spChg>
        <pc:spChg chg="mod">
          <ac:chgData name="林丰" userId="30a984910203c0b4" providerId="LiveId" clId="{60A35E9B-F386-49FE-8764-22C84529CEBE}" dt="2023-07-18T07:58:01.391" v="2198" actId="20577"/>
          <ac:spMkLst>
            <pc:docMk/>
            <pc:sldMk cId="2152560347" sldId="3602"/>
            <ac:spMk id="36" creationId="{00000000-0000-0000-0000-000000000000}"/>
          </ac:spMkLst>
        </pc:spChg>
        <pc:spChg chg="mod">
          <ac:chgData name="林丰" userId="30a984910203c0b4" providerId="LiveId" clId="{60A35E9B-F386-49FE-8764-22C84529CEBE}" dt="2023-07-17T08:39:16.759" v="576" actId="20577"/>
          <ac:spMkLst>
            <pc:docMk/>
            <pc:sldMk cId="2152560347" sldId="3602"/>
            <ac:spMk id="57" creationId="{00000000-0000-0000-0000-000000000000}"/>
          </ac:spMkLst>
        </pc:spChg>
        <pc:grpChg chg="mod">
          <ac:chgData name="林丰" userId="30a984910203c0b4" providerId="LiveId" clId="{60A35E9B-F386-49FE-8764-22C84529CEBE}" dt="2023-07-18T03:36:54.416" v="1492" actId="1038"/>
          <ac:grpSpMkLst>
            <pc:docMk/>
            <pc:sldMk cId="2152560347" sldId="3602"/>
            <ac:grpSpMk id="34" creationId="{00000000-0000-0000-0000-000000000000}"/>
          </ac:grpSpMkLst>
        </pc:grpChg>
      </pc:sldChg>
      <pc:sldChg chg="addSp modSp add mod ord">
        <pc:chgData name="林丰" userId="30a984910203c0b4" providerId="LiveId" clId="{60A35E9B-F386-49FE-8764-22C84529CEBE}" dt="2023-07-18T07:55:52.610" v="2192" actId="1076"/>
        <pc:sldMkLst>
          <pc:docMk/>
          <pc:sldMk cId="2208644486" sldId="3603"/>
        </pc:sldMkLst>
        <pc:spChg chg="mod">
          <ac:chgData name="林丰" userId="30a984910203c0b4" providerId="LiveId" clId="{60A35E9B-F386-49FE-8764-22C84529CEBE}" dt="2023-07-18T06:55:39.199" v="1688" actId="20577"/>
          <ac:spMkLst>
            <pc:docMk/>
            <pc:sldMk cId="2208644486" sldId="3603"/>
            <ac:spMk id="2" creationId="{AEB84EC4-4940-1383-B3DE-E1DA65212B2B}"/>
          </ac:spMkLst>
        </pc:spChg>
        <pc:spChg chg="mod">
          <ac:chgData name="林丰" userId="30a984910203c0b4" providerId="LiveId" clId="{60A35E9B-F386-49FE-8764-22C84529CEBE}" dt="2023-07-18T02:15:53.535" v="1223" actId="20577"/>
          <ac:spMkLst>
            <pc:docMk/>
            <pc:sldMk cId="2208644486" sldId="3603"/>
            <ac:spMk id="36" creationId="{00000000-0000-0000-0000-000000000000}"/>
          </ac:spMkLst>
        </pc:spChg>
        <pc:spChg chg="mod">
          <ac:chgData name="林丰" userId="30a984910203c0b4" providerId="LiveId" clId="{60A35E9B-F386-49FE-8764-22C84529CEBE}" dt="2023-07-18T02:15:50.363" v="1221" actId="20577"/>
          <ac:spMkLst>
            <pc:docMk/>
            <pc:sldMk cId="2208644486" sldId="3603"/>
            <ac:spMk id="57" creationId="{00000000-0000-0000-0000-000000000000}"/>
          </ac:spMkLst>
        </pc:spChg>
        <pc:picChg chg="add mod ord">
          <ac:chgData name="林丰" userId="30a984910203c0b4" providerId="LiveId" clId="{60A35E9B-F386-49FE-8764-22C84529CEBE}" dt="2023-07-18T07:55:52.610" v="2192" actId="1076"/>
          <ac:picMkLst>
            <pc:docMk/>
            <pc:sldMk cId="2208644486" sldId="3603"/>
            <ac:picMk id="3" creationId="{C84F759D-8651-9491-5E97-DA59B0BD758B}"/>
          </ac:picMkLst>
        </pc:picChg>
      </pc:sldChg>
      <pc:sldChg chg="addSp delSp modSp add del mod ord">
        <pc:chgData name="林丰" userId="30a984910203c0b4" providerId="LiveId" clId="{60A35E9B-F386-49FE-8764-22C84529CEBE}" dt="2023-07-18T07:45:55.629" v="2117" actId="47"/>
        <pc:sldMkLst>
          <pc:docMk/>
          <pc:sldMk cId="4061186309" sldId="3604"/>
        </pc:sldMkLst>
        <pc:spChg chg="mod">
          <ac:chgData name="林丰" userId="30a984910203c0b4" providerId="LiveId" clId="{60A35E9B-F386-49FE-8764-22C84529CEBE}" dt="2023-07-17T12:50:09.826" v="1182" actId="20577"/>
          <ac:spMkLst>
            <pc:docMk/>
            <pc:sldMk cId="4061186309" sldId="3604"/>
            <ac:spMk id="2" creationId="{AEB84EC4-4940-1383-B3DE-E1DA65212B2B}"/>
          </ac:spMkLst>
        </pc:spChg>
        <pc:spChg chg="mod">
          <ac:chgData name="林丰" userId="30a984910203c0b4" providerId="LiveId" clId="{60A35E9B-F386-49FE-8764-22C84529CEBE}" dt="2023-07-18T03:36:44.502" v="1489"/>
          <ac:spMkLst>
            <pc:docMk/>
            <pc:sldMk cId="4061186309" sldId="3604"/>
            <ac:spMk id="57" creationId="{00000000-0000-0000-0000-000000000000}"/>
          </ac:spMkLst>
        </pc:spChg>
        <pc:picChg chg="add del mod">
          <ac:chgData name="林丰" userId="30a984910203c0b4" providerId="LiveId" clId="{60A35E9B-F386-49FE-8764-22C84529CEBE}" dt="2023-07-18T07:45:51.568" v="2116" actId="21"/>
          <ac:picMkLst>
            <pc:docMk/>
            <pc:sldMk cId="4061186309" sldId="3604"/>
            <ac:picMk id="4" creationId="{40ACF760-FB28-460C-F211-4391DC3C758C}"/>
          </ac:picMkLst>
        </pc:picChg>
      </pc:sldChg>
      <pc:sldChg chg="addSp delSp modSp add mod">
        <pc:chgData name="林丰" userId="30a984910203c0b4" providerId="LiveId" clId="{60A35E9B-F386-49FE-8764-22C84529CEBE}" dt="2023-07-18T07:57:56.713" v="2196" actId="20577"/>
        <pc:sldMkLst>
          <pc:docMk/>
          <pc:sldMk cId="1307755236" sldId="3605"/>
        </pc:sldMkLst>
        <pc:spChg chg="del mod">
          <ac:chgData name="林丰" userId="30a984910203c0b4" providerId="LiveId" clId="{60A35E9B-F386-49FE-8764-22C84529CEBE}" dt="2023-07-18T07:47:12.508" v="2127" actId="478"/>
          <ac:spMkLst>
            <pc:docMk/>
            <pc:sldMk cId="1307755236" sldId="3605"/>
            <ac:spMk id="2" creationId="{AEB84EC4-4940-1383-B3DE-E1DA65212B2B}"/>
          </ac:spMkLst>
        </pc:spChg>
        <pc:spChg chg="mod">
          <ac:chgData name="林丰" userId="30a984910203c0b4" providerId="LiveId" clId="{60A35E9B-F386-49FE-8764-22C84529CEBE}" dt="2023-07-18T07:57:56.713" v="2196" actId="20577"/>
          <ac:spMkLst>
            <pc:docMk/>
            <pc:sldMk cId="1307755236" sldId="3605"/>
            <ac:spMk id="36" creationId="{00000000-0000-0000-0000-000000000000}"/>
          </ac:spMkLst>
        </pc:spChg>
        <pc:spChg chg="mod">
          <ac:chgData name="林丰" userId="30a984910203c0b4" providerId="LiveId" clId="{60A35E9B-F386-49FE-8764-22C84529CEBE}" dt="2023-07-17T12:49:39.071" v="1173" actId="20577"/>
          <ac:spMkLst>
            <pc:docMk/>
            <pc:sldMk cId="1307755236" sldId="3605"/>
            <ac:spMk id="57" creationId="{00000000-0000-0000-0000-000000000000}"/>
          </ac:spMkLst>
        </pc:spChg>
        <pc:picChg chg="add mod ord">
          <ac:chgData name="林丰" userId="30a984910203c0b4" providerId="LiveId" clId="{60A35E9B-F386-49FE-8764-22C84529CEBE}" dt="2023-07-18T07:49:27.733" v="2159" actId="1076"/>
          <ac:picMkLst>
            <pc:docMk/>
            <pc:sldMk cId="1307755236" sldId="3605"/>
            <ac:picMk id="4" creationId="{F488BE49-57C9-7E22-FF17-8AB96468CB62}"/>
          </ac:picMkLst>
        </pc:picChg>
        <pc:picChg chg="add mod ord modCrop">
          <ac:chgData name="林丰" userId="30a984910203c0b4" providerId="LiveId" clId="{60A35E9B-F386-49FE-8764-22C84529CEBE}" dt="2023-07-18T07:49:22.250" v="2157" actId="14100"/>
          <ac:picMkLst>
            <pc:docMk/>
            <pc:sldMk cId="1307755236" sldId="3605"/>
            <ac:picMk id="6" creationId="{55BA417E-27A1-637C-C665-04CBFDC0565B}"/>
          </ac:picMkLst>
        </pc:picChg>
        <pc:picChg chg="add del mod">
          <ac:chgData name="林丰" userId="30a984910203c0b4" providerId="LiveId" clId="{60A35E9B-F386-49FE-8764-22C84529CEBE}" dt="2023-07-18T07:37:21.351" v="1995" actId="478"/>
          <ac:picMkLst>
            <pc:docMk/>
            <pc:sldMk cId="1307755236" sldId="3605"/>
            <ac:picMk id="8" creationId="{2DC87DE5-13FC-839B-D089-99B5A399D53D}"/>
          </ac:picMkLst>
        </pc:picChg>
        <pc:picChg chg="add mod ord modCrop">
          <ac:chgData name="林丰" userId="30a984910203c0b4" providerId="LiveId" clId="{60A35E9B-F386-49FE-8764-22C84529CEBE}" dt="2023-07-18T07:49:00.001" v="2154" actId="1076"/>
          <ac:picMkLst>
            <pc:docMk/>
            <pc:sldMk cId="1307755236" sldId="3605"/>
            <ac:picMk id="10" creationId="{0DC46536-CBA4-618F-7FAF-7EDCFBDA29E9}"/>
          </ac:picMkLst>
        </pc:picChg>
        <pc:picChg chg="add del mod ord modCrop">
          <ac:chgData name="林丰" userId="30a984910203c0b4" providerId="LiveId" clId="{60A35E9B-F386-49FE-8764-22C84529CEBE}" dt="2023-07-18T07:48:39.503" v="2149" actId="478"/>
          <ac:picMkLst>
            <pc:docMk/>
            <pc:sldMk cId="1307755236" sldId="3605"/>
            <ac:picMk id="12" creationId="{D3E2232E-0DEB-1302-07BF-8D686FFF8690}"/>
          </ac:picMkLst>
        </pc:picChg>
        <pc:picChg chg="add mod ord">
          <ac:chgData name="林丰" userId="30a984910203c0b4" providerId="LiveId" clId="{60A35E9B-F386-49FE-8764-22C84529CEBE}" dt="2023-07-18T07:49:33.295" v="2160" actId="1076"/>
          <ac:picMkLst>
            <pc:docMk/>
            <pc:sldMk cId="1307755236" sldId="3605"/>
            <ac:picMk id="13" creationId="{7834BDAF-885E-41E5-F38D-E9AED20A4AA7}"/>
          </ac:picMkLst>
        </pc:picChg>
        <pc:picChg chg="add mod">
          <ac:chgData name="林丰" userId="30a984910203c0b4" providerId="LiveId" clId="{60A35E9B-F386-49FE-8764-22C84529CEBE}" dt="2023-07-18T07:49:41.691" v="2162" actId="1076"/>
          <ac:picMkLst>
            <pc:docMk/>
            <pc:sldMk cId="1307755236" sldId="3605"/>
            <ac:picMk id="14" creationId="{D7D8B490-DA2A-AD19-118B-E68FBEB8D791}"/>
          </ac:picMkLst>
        </pc:picChg>
      </pc:sldChg>
      <pc:sldChg chg="addSp delSp modSp add del mod">
        <pc:chgData name="林丰" userId="30a984910203c0b4" providerId="LiveId" clId="{60A35E9B-F386-49FE-8764-22C84529CEBE}" dt="2023-07-18T07:49:44.022" v="2163" actId="47"/>
        <pc:sldMkLst>
          <pc:docMk/>
          <pc:sldMk cId="4243267708" sldId="3606"/>
        </pc:sldMkLst>
        <pc:spChg chg="mod">
          <ac:chgData name="林丰" userId="30a984910203c0b4" providerId="LiveId" clId="{60A35E9B-F386-49FE-8764-22C84529CEBE}" dt="2023-07-18T03:36:49.670" v="1491" actId="20577"/>
          <ac:spMkLst>
            <pc:docMk/>
            <pc:sldMk cId="4243267708" sldId="3606"/>
            <ac:spMk id="36" creationId="{00000000-0000-0000-0000-000000000000}"/>
          </ac:spMkLst>
        </pc:spChg>
        <pc:picChg chg="add del mod">
          <ac:chgData name="林丰" userId="30a984910203c0b4" providerId="LiveId" clId="{60A35E9B-F386-49FE-8764-22C84529CEBE}" dt="2023-07-18T07:46:59.058" v="2124" actId="21"/>
          <ac:picMkLst>
            <pc:docMk/>
            <pc:sldMk cId="4243267708" sldId="3606"/>
            <ac:picMk id="4" creationId="{D7D8B490-DA2A-AD19-118B-E68FBEB8D791}"/>
          </ac:picMkLst>
        </pc:picChg>
      </pc:sldChg>
      <pc:sldMasterChg chg="addSldLayout">
        <pc:chgData name="林丰" userId="30a984910203c0b4" providerId="LiveId" clId="{60A35E9B-F386-49FE-8764-22C84529CEBE}" dt="2023-07-16T07:36:29.227" v="0" actId="680"/>
        <pc:sldMasterMkLst>
          <pc:docMk/>
          <pc:sldMasterMk cId="3179188318" sldId="2147483648"/>
        </pc:sldMasterMkLst>
        <pc:sldLayoutChg chg="add">
          <pc:chgData name="林丰" userId="30a984910203c0b4" providerId="LiveId" clId="{60A35E9B-F386-49FE-8764-22C84529CEBE}" dt="2023-07-16T07:36:29.227" v="0" actId="680"/>
          <pc:sldLayoutMkLst>
            <pc:docMk/>
            <pc:sldMasterMk cId="3179188318" sldId="2147483648"/>
            <pc:sldLayoutMk cId="1804194700" sldId="21474836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03E9B-FDA3-4629-92FB-E1D3280E1FEE}" type="datetimeFigureOut">
              <a:rPr lang="zh-CN" altLang="en-US" smtClean="0"/>
              <a:t>2023/7/17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009EE6-68E1-4708-9D84-3A38FE82B8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324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1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2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9455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3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7515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4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0608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5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0770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6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4395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7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6908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8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8818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5CB39-CEC1-4C61-9A61-294C5852431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142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E444B-0B32-EF24-F4F5-D19338591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9AD8BF-99ED-2664-6DF6-101097884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804194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E1DD8E-6DF4-8D3C-25E3-9CD070E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9893-9690-4705-A410-D7E2DA920CD1}" type="datetimeFigureOut">
              <a:rPr lang="zh-CN" altLang="en-US" smtClean="0"/>
              <a:t>2023/7/16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E976C4-FD25-9518-B1B7-1BE6E365B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D8E5D2-2F9F-2BF7-B93C-B9CC2DB30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3F9B-C85B-4795-8356-C1E412D6F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98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9188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file:////var/folders/6w/0ftrt2wj1sx03zt3_zycm4_c0000gn/T/com.microsoft.Powerpoint/converted_emf.emf" TargetMode="Externa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file:////var/folders/6w/0ftrt2wj1sx03zt3_zycm4_c0000gn/T/com.microsoft.Powerpoint/converted_emf.em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zh-CN" altLang="en-US" sz="2600" b="1" dirty="0">
              <a:solidFill>
                <a:sysClr val="windowText" lastClr="000000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33" name="圆角矩形 32"/>
          <p:cNvSpPr/>
          <p:nvPr/>
        </p:nvSpPr>
        <p:spPr>
          <a:xfrm>
            <a:off x="6726879" y="1134124"/>
            <a:ext cx="5458771" cy="1814651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F8C87BFF-2982-AF4C-A26F-F21FA43EFD41}"/>
              </a:ext>
            </a:extLst>
          </p:cNvPr>
          <p:cNvSpPr/>
          <p:nvPr/>
        </p:nvSpPr>
        <p:spPr>
          <a:xfrm>
            <a:off x="-6350" y="1001439"/>
            <a:ext cx="12192000" cy="3166420"/>
          </a:xfrm>
          <a:prstGeom prst="rect">
            <a:avLst/>
          </a:prstGeom>
          <a:solidFill>
            <a:srgbClr val="1A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F5001039-9873-5140-A171-6462E222E194}"/>
              </a:ext>
            </a:extLst>
          </p:cNvPr>
          <p:cNvSpPr>
            <a:spLocks noEditPoints="1"/>
          </p:cNvSpPr>
          <p:nvPr/>
        </p:nvSpPr>
        <p:spPr bwMode="auto">
          <a:xfrm>
            <a:off x="11344955" y="3468736"/>
            <a:ext cx="555624" cy="489478"/>
          </a:xfrm>
          <a:custGeom>
            <a:avLst/>
            <a:gdLst>
              <a:gd name="T0" fmla="*/ 17 w 68"/>
              <a:gd name="T1" fmla="*/ 26 h 60"/>
              <a:gd name="T2" fmla="*/ 33 w 68"/>
              <a:gd name="T3" fmla="*/ 31 h 60"/>
              <a:gd name="T4" fmla="*/ 33 w 68"/>
              <a:gd name="T5" fmla="*/ 31 h 60"/>
              <a:gd name="T6" fmla="*/ 49 w 68"/>
              <a:gd name="T7" fmla="*/ 26 h 60"/>
              <a:gd name="T8" fmla="*/ 34 w 68"/>
              <a:gd name="T9" fmla="*/ 18 h 60"/>
              <a:gd name="T10" fmla="*/ 59 w 68"/>
              <a:gd name="T11" fmla="*/ 16 h 60"/>
              <a:gd name="T12" fmla="*/ 55 w 68"/>
              <a:gd name="T13" fmla="*/ 23 h 60"/>
              <a:gd name="T14" fmla="*/ 56 w 68"/>
              <a:gd name="T15" fmla="*/ 15 h 60"/>
              <a:gd name="T16" fmla="*/ 56 w 68"/>
              <a:gd name="T17" fmla="*/ 12 h 60"/>
              <a:gd name="T18" fmla="*/ 52 w 68"/>
              <a:gd name="T19" fmla="*/ 23 h 60"/>
              <a:gd name="T20" fmla="*/ 68 w 68"/>
              <a:gd name="T21" fmla="*/ 32 h 60"/>
              <a:gd name="T22" fmla="*/ 68 w 68"/>
              <a:gd name="T23" fmla="*/ 34 h 60"/>
              <a:gd name="T24" fmla="*/ 67 w 68"/>
              <a:gd name="T25" fmla="*/ 34 h 60"/>
              <a:gd name="T26" fmla="*/ 29 w 68"/>
              <a:gd name="T27" fmla="*/ 50 h 60"/>
              <a:gd name="T28" fmla="*/ 68 w 68"/>
              <a:gd name="T29" fmla="*/ 45 h 60"/>
              <a:gd name="T30" fmla="*/ 30 w 68"/>
              <a:gd name="T31" fmla="*/ 60 h 60"/>
              <a:gd name="T32" fmla="*/ 28 w 68"/>
              <a:gd name="T33" fmla="*/ 59 h 60"/>
              <a:gd name="T34" fmla="*/ 3 w 68"/>
              <a:gd name="T35" fmla="*/ 25 h 60"/>
              <a:gd name="T36" fmla="*/ 14 w 68"/>
              <a:gd name="T37" fmla="*/ 23 h 60"/>
              <a:gd name="T38" fmla="*/ 1 w 68"/>
              <a:gd name="T39" fmla="*/ 10 h 60"/>
              <a:gd name="T40" fmla="*/ 32 w 68"/>
              <a:gd name="T41" fmla="*/ 0 h 60"/>
              <a:gd name="T42" fmla="*/ 65 w 68"/>
              <a:gd name="T43" fmla="*/ 9 h 60"/>
              <a:gd name="T44" fmla="*/ 59 w 68"/>
              <a:gd name="T45" fmla="*/ 14 h 60"/>
              <a:gd name="T46" fmla="*/ 59 w 68"/>
              <a:gd name="T47" fmla="*/ 16 h 60"/>
              <a:gd name="T48" fmla="*/ 58 w 68"/>
              <a:gd name="T49" fmla="*/ 9 h 60"/>
              <a:gd name="T50" fmla="*/ 33 w 68"/>
              <a:gd name="T51" fmla="*/ 4 h 60"/>
              <a:gd name="T52" fmla="*/ 33 w 68"/>
              <a:gd name="T53" fmla="*/ 8 h 60"/>
              <a:gd name="T54" fmla="*/ 54 w 68"/>
              <a:gd name="T55" fmla="*/ 10 h 60"/>
              <a:gd name="T56" fmla="*/ 32 w 68"/>
              <a:gd name="T57" fmla="*/ 53 h 60"/>
              <a:gd name="T58" fmla="*/ 67 w 68"/>
              <a:gd name="T59" fmla="*/ 42 h 60"/>
              <a:gd name="T60" fmla="*/ 32 w 68"/>
              <a:gd name="T61" fmla="*/ 49 h 60"/>
              <a:gd name="T62" fmla="*/ 67 w 68"/>
              <a:gd name="T63" fmla="*/ 40 h 60"/>
              <a:gd name="T64" fmla="*/ 32 w 68"/>
              <a:gd name="T65" fmla="*/ 49 h 60"/>
              <a:gd name="T66" fmla="*/ 32 w 68"/>
              <a:gd name="T67" fmla="*/ 47 h 60"/>
              <a:gd name="T68" fmla="*/ 67 w 68"/>
              <a:gd name="T69" fmla="*/ 3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8" h="60">
                <a:moveTo>
                  <a:pt x="17" y="14"/>
                </a:move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8" y="27"/>
                  <a:pt x="18" y="27"/>
                </a:cubicBezTo>
                <a:cubicBezTo>
                  <a:pt x="22" y="28"/>
                  <a:pt x="29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6" y="31"/>
                  <a:pt x="39" y="30"/>
                  <a:pt x="41" y="30"/>
                </a:cubicBezTo>
                <a:cubicBezTo>
                  <a:pt x="45" y="29"/>
                  <a:pt x="47" y="27"/>
                  <a:pt x="49" y="26"/>
                </a:cubicBezTo>
                <a:cubicBezTo>
                  <a:pt x="49" y="14"/>
                  <a:pt x="49" y="14"/>
                  <a:pt x="49" y="14"/>
                </a:cubicBezTo>
                <a:cubicBezTo>
                  <a:pt x="34" y="18"/>
                  <a:pt x="34" y="18"/>
                  <a:pt x="34" y="18"/>
                </a:cubicBezTo>
                <a:cubicBezTo>
                  <a:pt x="17" y="14"/>
                  <a:pt x="17" y="14"/>
                  <a:pt x="17" y="14"/>
                </a:cubicBezTo>
                <a:close/>
                <a:moveTo>
                  <a:pt x="59" y="16"/>
                </a:moveTo>
                <a:cubicBezTo>
                  <a:pt x="61" y="23"/>
                  <a:pt x="61" y="23"/>
                  <a:pt x="61" y="23"/>
                </a:cubicBezTo>
                <a:cubicBezTo>
                  <a:pt x="59" y="25"/>
                  <a:pt x="57" y="25"/>
                  <a:pt x="55" y="23"/>
                </a:cubicBezTo>
                <a:cubicBezTo>
                  <a:pt x="56" y="16"/>
                  <a:pt x="56" y="16"/>
                  <a:pt x="56" y="16"/>
                </a:cubicBezTo>
                <a:cubicBezTo>
                  <a:pt x="56" y="16"/>
                  <a:pt x="56" y="16"/>
                  <a:pt x="56" y="15"/>
                </a:cubicBezTo>
                <a:cubicBezTo>
                  <a:pt x="56" y="15"/>
                  <a:pt x="56" y="14"/>
                  <a:pt x="56" y="14"/>
                </a:cubicBezTo>
                <a:cubicBezTo>
                  <a:pt x="56" y="12"/>
                  <a:pt x="56" y="12"/>
                  <a:pt x="56" y="12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23"/>
                  <a:pt x="52" y="23"/>
                  <a:pt x="52" y="23"/>
                </a:cubicBezTo>
                <a:cubicBezTo>
                  <a:pt x="68" y="30"/>
                  <a:pt x="68" y="30"/>
                  <a:pt x="68" y="30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7" y="34"/>
                  <a:pt x="67" y="34"/>
                  <a:pt x="67" y="34"/>
                </a:cubicBezTo>
                <a:cubicBezTo>
                  <a:pt x="30" y="44"/>
                  <a:pt x="30" y="44"/>
                  <a:pt x="30" y="44"/>
                </a:cubicBezTo>
                <a:cubicBezTo>
                  <a:pt x="29" y="46"/>
                  <a:pt x="29" y="48"/>
                  <a:pt x="29" y="50"/>
                </a:cubicBezTo>
                <a:cubicBezTo>
                  <a:pt x="29" y="52"/>
                  <a:pt x="29" y="54"/>
                  <a:pt x="30" y="56"/>
                </a:cubicBezTo>
                <a:cubicBezTo>
                  <a:pt x="68" y="45"/>
                  <a:pt x="68" y="45"/>
                  <a:pt x="68" y="45"/>
                </a:cubicBezTo>
                <a:cubicBezTo>
                  <a:pt x="68" y="48"/>
                  <a:pt x="68" y="48"/>
                  <a:pt x="68" y="48"/>
                </a:cubicBezTo>
                <a:cubicBezTo>
                  <a:pt x="30" y="60"/>
                  <a:pt x="30" y="60"/>
                  <a:pt x="30" y="60"/>
                </a:cubicBezTo>
                <a:cubicBezTo>
                  <a:pt x="29" y="60"/>
                  <a:pt x="29" y="60"/>
                  <a:pt x="29" y="60"/>
                </a:cubicBezTo>
                <a:cubicBezTo>
                  <a:pt x="28" y="59"/>
                  <a:pt x="28" y="59"/>
                  <a:pt x="28" y="59"/>
                </a:cubicBezTo>
                <a:cubicBezTo>
                  <a:pt x="3" y="38"/>
                  <a:pt x="3" y="38"/>
                  <a:pt x="3" y="38"/>
                </a:cubicBezTo>
                <a:cubicBezTo>
                  <a:pt x="2" y="34"/>
                  <a:pt x="1" y="30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13"/>
                  <a:pt x="14" y="13"/>
                  <a:pt x="14" y="13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8"/>
                  <a:pt x="0" y="8"/>
                  <a:pt x="0" y="8"/>
                </a:cubicBezTo>
                <a:cubicBezTo>
                  <a:pt x="32" y="0"/>
                  <a:pt x="32" y="0"/>
                  <a:pt x="32" y="0"/>
                </a:cubicBezTo>
                <a:cubicBezTo>
                  <a:pt x="65" y="7"/>
                  <a:pt x="65" y="7"/>
                  <a:pt x="65" y="7"/>
                </a:cubicBezTo>
                <a:cubicBezTo>
                  <a:pt x="65" y="9"/>
                  <a:pt x="65" y="9"/>
                  <a:pt x="65" y="9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14"/>
                  <a:pt x="59" y="15"/>
                  <a:pt x="59" y="15"/>
                </a:cubicBezTo>
                <a:cubicBezTo>
                  <a:pt x="59" y="16"/>
                  <a:pt x="59" y="16"/>
                  <a:pt x="59" y="16"/>
                </a:cubicBezTo>
                <a:close/>
                <a:moveTo>
                  <a:pt x="54" y="10"/>
                </a:moveTo>
                <a:cubicBezTo>
                  <a:pt x="58" y="9"/>
                  <a:pt x="58" y="9"/>
                  <a:pt x="58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4" y="4"/>
                  <a:pt x="33" y="4"/>
                </a:cubicBezTo>
                <a:cubicBezTo>
                  <a:pt x="31" y="4"/>
                  <a:pt x="29" y="5"/>
                  <a:pt x="29" y="6"/>
                </a:cubicBezTo>
                <a:cubicBezTo>
                  <a:pt x="29" y="7"/>
                  <a:pt x="31" y="8"/>
                  <a:pt x="33" y="8"/>
                </a:cubicBezTo>
                <a:cubicBezTo>
                  <a:pt x="34" y="8"/>
                  <a:pt x="35" y="8"/>
                  <a:pt x="36" y="7"/>
                </a:cubicBezTo>
                <a:cubicBezTo>
                  <a:pt x="54" y="10"/>
                  <a:pt x="54" y="10"/>
                  <a:pt x="54" y="10"/>
                </a:cubicBezTo>
                <a:close/>
                <a:moveTo>
                  <a:pt x="32" y="52"/>
                </a:moveTo>
                <a:cubicBezTo>
                  <a:pt x="32" y="53"/>
                  <a:pt x="32" y="53"/>
                  <a:pt x="32" y="53"/>
                </a:cubicBezTo>
                <a:cubicBezTo>
                  <a:pt x="67" y="43"/>
                  <a:pt x="67" y="43"/>
                  <a:pt x="67" y="43"/>
                </a:cubicBezTo>
                <a:cubicBezTo>
                  <a:pt x="67" y="42"/>
                  <a:pt x="67" y="42"/>
                  <a:pt x="67" y="42"/>
                </a:cubicBezTo>
                <a:cubicBezTo>
                  <a:pt x="32" y="52"/>
                  <a:pt x="32" y="52"/>
                  <a:pt x="32" y="52"/>
                </a:cubicBezTo>
                <a:close/>
                <a:moveTo>
                  <a:pt x="32" y="49"/>
                </a:moveTo>
                <a:cubicBezTo>
                  <a:pt x="32" y="49"/>
                  <a:pt x="32" y="49"/>
                  <a:pt x="32" y="49"/>
                </a:cubicBezTo>
                <a:cubicBezTo>
                  <a:pt x="67" y="40"/>
                  <a:pt x="67" y="40"/>
                  <a:pt x="67" y="40"/>
                </a:cubicBezTo>
                <a:cubicBezTo>
                  <a:pt x="67" y="39"/>
                  <a:pt x="67" y="39"/>
                  <a:pt x="67" y="39"/>
                </a:cubicBezTo>
                <a:cubicBezTo>
                  <a:pt x="32" y="49"/>
                  <a:pt x="32" y="49"/>
                  <a:pt x="32" y="49"/>
                </a:cubicBezTo>
                <a:close/>
                <a:moveTo>
                  <a:pt x="31" y="46"/>
                </a:moveTo>
                <a:cubicBezTo>
                  <a:pt x="32" y="47"/>
                  <a:pt x="32" y="47"/>
                  <a:pt x="32" y="47"/>
                </a:cubicBezTo>
                <a:cubicBezTo>
                  <a:pt x="67" y="37"/>
                  <a:pt x="67" y="37"/>
                  <a:pt x="67" y="37"/>
                </a:cubicBezTo>
                <a:cubicBezTo>
                  <a:pt x="67" y="36"/>
                  <a:pt x="67" y="36"/>
                  <a:pt x="67" y="36"/>
                </a:cubicBezTo>
                <a:lnTo>
                  <a:pt x="31" y="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5" name="图片 24" descr="2015916225123342.jpg">
            <a:extLst>
              <a:ext uri="{FF2B5EF4-FFF2-40B4-BE49-F238E27FC236}">
                <a16:creationId xmlns:a16="http://schemas.microsoft.com/office/drawing/2014/main" id="{4A86B1D0-F096-8947-A3EA-15CDA9EE98B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l="7445" r="9987"/>
          <a:stretch/>
        </p:blipFill>
        <p:spPr>
          <a:xfrm>
            <a:off x="5080689" y="4300544"/>
            <a:ext cx="2030621" cy="1998443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F9915D39-82C2-C34E-BC15-E2D697034ABB}"/>
              </a:ext>
            </a:extLst>
          </p:cNvPr>
          <p:cNvPicPr>
            <a:picLocks noChangeAspect="1"/>
          </p:cNvPicPr>
          <p:nvPr/>
        </p:nvPicPr>
        <p:blipFill>
          <a:blip r:link="rId5"/>
          <a:stretch>
            <a:fillRect/>
          </a:stretch>
        </p:blipFill>
        <p:spPr>
          <a:xfrm>
            <a:off x="1222195" y="701483"/>
            <a:ext cx="63500" cy="76200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2ABEF207-EB6F-48C5-866F-CE12257081C8}"/>
              </a:ext>
            </a:extLst>
          </p:cNvPr>
          <p:cNvSpPr txBox="1"/>
          <p:nvPr/>
        </p:nvSpPr>
        <p:spPr>
          <a:xfrm>
            <a:off x="203760" y="1752826"/>
            <a:ext cx="1174982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Position-Based Machine Learning Propagation Loss Model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Enabling Fast Digital Twins of Wireless Networks in ns-3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8884C7D-1DAD-AE5E-97E8-0294435BF4A0}"/>
              </a:ext>
            </a:extLst>
          </p:cNvPr>
          <p:cNvSpPr txBox="1"/>
          <p:nvPr/>
        </p:nvSpPr>
        <p:spPr>
          <a:xfrm>
            <a:off x="9783992" y="5232185"/>
            <a:ext cx="2030621" cy="5568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WNS3 2023.2</a:t>
            </a:r>
            <a:endParaRPr lang="zh-CN" altLang="en-US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831618" y="6583649"/>
            <a:ext cx="27911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8759714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6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背景</a:t>
            </a: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01</a:t>
              </a:r>
              <a:endParaRPr lang="zh-CN" altLang="en-US" sz="1600" i="1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099" name="文本框 1098">
            <a:extLst>
              <a:ext uri="{FF2B5EF4-FFF2-40B4-BE49-F238E27FC236}">
                <a16:creationId xmlns:a16="http://schemas.microsoft.com/office/drawing/2014/main" id="{82F2E31C-D0C2-7EE4-F196-769D2485DDE4}"/>
              </a:ext>
            </a:extLst>
          </p:cNvPr>
          <p:cNvSpPr txBox="1"/>
          <p:nvPr/>
        </p:nvSpPr>
        <p:spPr>
          <a:xfrm>
            <a:off x="379973" y="864968"/>
            <a:ext cx="11242794" cy="458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下一代网络的发展要求在真实条件下对网络性能进行评估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08" name="文本框 1107">
            <a:extLst>
              <a:ext uri="{FF2B5EF4-FFF2-40B4-BE49-F238E27FC236}">
                <a16:creationId xmlns:a16="http://schemas.microsoft.com/office/drawing/2014/main" id="{FBCD76FD-5CEB-99F4-EA80-7165F3BDF236}"/>
              </a:ext>
            </a:extLst>
          </p:cNvPr>
          <p:cNvSpPr txBox="1"/>
          <p:nvPr/>
        </p:nvSpPr>
        <p:spPr>
          <a:xfrm>
            <a:off x="1176612" y="5993032"/>
            <a:ext cx="9649515" cy="4580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数字孪生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已作为一种混合方法出现，它将模拟器的优点与实验试验台的真实性相结合</a:t>
            </a:r>
          </a:p>
        </p:txBody>
      </p:sp>
      <p:sp>
        <p:nvSpPr>
          <p:cNvPr id="1110" name="AutoShape 12">
            <a:extLst>
              <a:ext uri="{FF2B5EF4-FFF2-40B4-BE49-F238E27FC236}">
                <a16:creationId xmlns:a16="http://schemas.microsoft.com/office/drawing/2014/main" id="{7A54ED13-9F87-A20E-233B-7A8D57C0B4A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533463" y="1520271"/>
            <a:ext cx="4326835" cy="4209397"/>
          </a:xfrm>
          <a:prstGeom prst="homePlate">
            <a:avLst>
              <a:gd name="adj" fmla="val 44038"/>
            </a:avLst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zh-CN" sz="1400" kern="1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13" name="AutoShape 12">
            <a:extLst>
              <a:ext uri="{FF2B5EF4-FFF2-40B4-BE49-F238E27FC236}">
                <a16:creationId xmlns:a16="http://schemas.microsoft.com/office/drawing/2014/main" id="{BFE3B453-0050-E83B-DEAE-F592B2D55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7929" y="1558583"/>
            <a:ext cx="4750787" cy="4199548"/>
          </a:xfrm>
          <a:prstGeom prst="homePlate">
            <a:avLst>
              <a:gd name="adj" fmla="val 54676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olid"/>
          </a:ln>
          <a:effectLst>
            <a:innerShdw dist="50800" dir="13500000">
              <a:prstClr val="black">
                <a:alpha val="1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400" b="0" i="0" dirty="0">
              <a:solidFill>
                <a:srgbClr val="101214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E1C391F-E4E6-C6DB-4705-43C3AC12E60B}"/>
              </a:ext>
            </a:extLst>
          </p:cNvPr>
          <p:cNvSpPr txBox="1"/>
          <p:nvPr/>
        </p:nvSpPr>
        <p:spPr>
          <a:xfrm>
            <a:off x="2807137" y="2530213"/>
            <a:ext cx="3016261" cy="18953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实验测试床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（真实网络设备构成）提供了解决方案性能的真实结果，以成本和设置的复杂性以及测试床的有限可用性为代价。</a:t>
            </a:r>
            <a:endParaRPr lang="en-US" altLang="zh-CN" sz="16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185E38C-2727-80FA-AA58-103422FF9C21}"/>
              </a:ext>
            </a:extLst>
          </p:cNvPr>
          <p:cNvSpPr txBox="1"/>
          <p:nvPr/>
        </p:nvSpPr>
        <p:spPr>
          <a:xfrm>
            <a:off x="6272649" y="2530213"/>
            <a:ext cx="3510793" cy="18953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网络模拟器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环境创建简单，使开发可复用且实验结果可重现。然而，现有的网络模型是通用的，不能捕捉给定物理环境的具体特征，特别是在动态和未知环境条件的极端场景中。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494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84F759D-8651-9491-5E97-DA59B0BD7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238" y="3738270"/>
            <a:ext cx="5084306" cy="2679156"/>
          </a:xfrm>
          <a:prstGeom prst="rect">
            <a:avLst/>
          </a:prstGeom>
        </p:spPr>
      </p:pic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831618" y="6583649"/>
            <a:ext cx="27911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8759714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6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研究内容</a:t>
            </a: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02</a:t>
              </a:r>
              <a:endParaRPr lang="zh-CN" altLang="en-US" sz="1600" i="1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AEB84EC4-4940-1383-B3DE-E1DA65212B2B}"/>
              </a:ext>
            </a:extLst>
          </p:cNvPr>
          <p:cNvSpPr txBox="1"/>
          <p:nvPr/>
        </p:nvSpPr>
        <p:spPr>
          <a:xfrm>
            <a:off x="592554" y="948790"/>
            <a:ext cx="10858500" cy="4613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本文提出了基于位置的机器学习传播损耗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ns-3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模型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P-MLPL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MLPL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模型估计两个节点在给定距离和时间瞬间的无线电传播损耗。由于两个方向都被平等对待，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MLPL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模型无法模拟非对称无线信道，例如空对地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地对空无线链路。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P-MLPL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模型由路径损耗分量和快速衰落分量组成，利用在实验测试床上采集的网络轨迹进行训练，考虑节点的绝对位置和相对位置。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大尺度衰落：由随距离而变化的信号路径损耗和由建筑物、山脉等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大型障碍物的阴影效应造成的，与频率无关。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小尺度衰落：由多条信号路径的相长干扰和相消干扰造成的。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644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831618" y="6583649"/>
            <a:ext cx="27911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8759714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6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整体架构</a:t>
            </a: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03</a:t>
              </a:r>
              <a:endParaRPr lang="zh-CN" altLang="en-US" sz="1600" i="1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5DE74A11-E838-09F1-D226-245DEC7DCB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72" y="1515257"/>
            <a:ext cx="10308298" cy="495018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11BAD29-DA74-A559-9A19-164B1DDC94CC}"/>
              </a:ext>
            </a:extLst>
          </p:cNvPr>
          <p:cNvSpPr txBox="1"/>
          <p:nvPr/>
        </p:nvSpPr>
        <p:spPr>
          <a:xfrm>
            <a:off x="5012526" y="692997"/>
            <a:ext cx="4712387" cy="874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Ns-3 ai : ns3-gym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升级版，通过进程间通信（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IPC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）实现内存共享，效率更高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8E13ADC-DA77-4F62-0657-AD4A2C7F15AA}"/>
              </a:ext>
            </a:extLst>
          </p:cNvPr>
          <p:cNvSpPr txBox="1"/>
          <p:nvPr/>
        </p:nvSpPr>
        <p:spPr>
          <a:xfrm>
            <a:off x="592554" y="5132728"/>
            <a:ext cx="23906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内部由确定性路径损耗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ML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模型和随机快速衰落模型两部分组成。</a:t>
            </a:r>
          </a:p>
        </p:txBody>
      </p:sp>
    </p:spTree>
    <p:extLst>
      <p:ext uri="{BB962C8B-B14F-4D97-AF65-F5344CB8AC3E}">
        <p14:creationId xmlns:p14="http://schemas.microsoft.com/office/powerpoint/2010/main" val="4113251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810DBE5-3BEB-256F-481A-343555127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285" y="737482"/>
            <a:ext cx="6307630" cy="1075624"/>
          </a:xfrm>
          <a:prstGeom prst="rect">
            <a:avLst/>
          </a:prstGeom>
        </p:spPr>
      </p:pic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831618" y="6583649"/>
            <a:ext cx="27911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8759714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6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具体方法</a:t>
            </a: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04</a:t>
              </a:r>
              <a:endParaRPr lang="zh-CN" altLang="en-US" sz="1600" i="1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BA469EC9-FD13-5F72-221D-0A485246E6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66" y="1716784"/>
            <a:ext cx="1872791" cy="55849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AB1090D-7702-D283-D033-5892C2D6CF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875" y="1819930"/>
            <a:ext cx="7449438" cy="465377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EF7D98E-F548-568C-8E31-17351D9C798C}"/>
              </a:ext>
            </a:extLst>
          </p:cNvPr>
          <p:cNvSpPr txBox="1"/>
          <p:nvPr/>
        </p:nvSpPr>
        <p:spPr>
          <a:xfrm>
            <a:off x="379973" y="1018958"/>
            <a:ext cx="2919818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Fed4FIRE+ testbeds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DB34B7E-09D0-809F-E411-57BFEA19703E}"/>
              </a:ext>
            </a:extLst>
          </p:cNvPr>
          <p:cNvSpPr txBox="1"/>
          <p:nvPr/>
        </p:nvSpPr>
        <p:spPr>
          <a:xfrm>
            <a:off x="379973" y="2371574"/>
            <a:ext cx="2919818" cy="1705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欧洲多个实验室联合平台，提供异构网络设备以供实验者获取真实网络数据。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343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831618" y="6583649"/>
            <a:ext cx="27911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8759714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6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具体方法</a:t>
            </a: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04</a:t>
              </a:r>
              <a:endParaRPr lang="zh-CN" altLang="en-US" sz="1600" i="1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A7967D6A-9B7D-7F8D-0A48-690F643BD6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965" y="1680994"/>
            <a:ext cx="4644482" cy="434310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30A0099-628B-004C-02DD-6585C3904A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752" y="3429000"/>
            <a:ext cx="4765093" cy="250892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7B3D471-441E-FE99-C2F4-C5447F76FB96}"/>
              </a:ext>
            </a:extLst>
          </p:cNvPr>
          <p:cNvSpPr txBox="1"/>
          <p:nvPr/>
        </p:nvSpPr>
        <p:spPr>
          <a:xfrm>
            <a:off x="526115" y="1290540"/>
            <a:ext cx="678309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确定性路径损耗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ML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模型路径损耗分量基于一种监督学习模型，对给定的发送端和接收端位置对估计确定性路径损耗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dB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为单位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快速衰落分量被建模为一个以经验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CDF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为特征的随机变量，拟合数据集中的快速衰落样本。在拟合过程之后，每当从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P-MLPL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模型中请求快速衰落样本时，从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RNG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中采样一个新的伪随机值</a:t>
            </a:r>
          </a:p>
        </p:txBody>
      </p:sp>
    </p:spTree>
    <p:extLst>
      <p:ext uri="{BB962C8B-B14F-4D97-AF65-F5344CB8AC3E}">
        <p14:creationId xmlns:p14="http://schemas.microsoft.com/office/powerpoint/2010/main" val="1024793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488BE49-57C9-7E22-FF17-8AB96468CB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392" y="3341408"/>
            <a:ext cx="4337638" cy="330366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DC46536-CBA4-618F-7FAF-7EDCFBDA29E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46"/>
          <a:stretch/>
        </p:blipFill>
        <p:spPr>
          <a:xfrm>
            <a:off x="3970955" y="1112587"/>
            <a:ext cx="3978854" cy="321241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5BA417E-27A1-637C-C665-04CBFDC0565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01"/>
          <a:stretch/>
        </p:blipFill>
        <p:spPr>
          <a:xfrm>
            <a:off x="58738" y="968902"/>
            <a:ext cx="4086541" cy="3396109"/>
          </a:xfrm>
          <a:prstGeom prst="rect">
            <a:avLst/>
          </a:prstGeom>
        </p:spPr>
      </p:pic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831618" y="6583649"/>
            <a:ext cx="27911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8759714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6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仿真结果</a:t>
            </a: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05</a:t>
              </a:r>
              <a:endParaRPr lang="zh-CN" altLang="en-US" sz="1600" i="1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D7D8B490-DA2A-AD19-118B-E68FBEB8D7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195" y="4427083"/>
            <a:ext cx="5063003" cy="208236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834BDAF-885E-41E5-F38D-E9AED20A4A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652" y="93728"/>
            <a:ext cx="3847374" cy="306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755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831618" y="6583649"/>
            <a:ext cx="27911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8759714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zh-CN" altLang="en-US" sz="26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总结</a:t>
            </a: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11017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06</a:t>
              </a:r>
              <a:endParaRPr lang="zh-CN" altLang="en-US" sz="1600" i="1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AEB84EC4-4940-1383-B3DE-E1DA65212B2B}"/>
              </a:ext>
            </a:extLst>
          </p:cNvPr>
          <p:cNvSpPr txBox="1"/>
          <p:nvPr/>
        </p:nvSpPr>
        <p:spPr>
          <a:xfrm>
            <a:off x="379973" y="864968"/>
            <a:ext cx="11242794" cy="2120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写法偏工程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实现了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ns-3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中一种使用机器学习的物理层信道模型，使信道估计更准确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仅估计了路径损失，并没有综合估计延迟丢包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使用了测试床获取的数据集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与我们将来工作很类似，代码开源，相关工作可以借鉴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560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178050"/>
            <a:ext cx="12192000" cy="2207895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kern="0">
              <a:solidFill>
                <a:prstClr val="white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88023" y="2963189"/>
            <a:ext cx="86117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fontAlgn="auto">
              <a:buClrTx/>
              <a:buSzTx/>
              <a:buFontTx/>
              <a:defRPr/>
            </a:pPr>
            <a:r>
              <a:rPr lang="en-US" altLang="zh-CN" sz="3600" dirty="0">
                <a:solidFill>
                  <a:schemeClr val="bg1"/>
                </a:solidFill>
                <a:latin typeface="Comic Sans MS" panose="030F0702030302020204" pitchFamily="66" charset="0"/>
                <a:ea typeface="方正宋刻本秀楷简体" panose="02000000000000000000" charset="-122"/>
                <a:cs typeface="Arial" panose="020B0604020202020204" pitchFamily="34" charset="0"/>
                <a:sym typeface="+mn-ea"/>
              </a:rPr>
              <a:t>Thanks for your kind attention</a:t>
            </a:r>
            <a:r>
              <a:rPr lang="zh-CN" altLang="en-US" sz="3600" b="1" dirty="0">
                <a:solidFill>
                  <a:schemeClr val="bg1"/>
                </a:solidFill>
              </a:rPr>
              <a:t>！</a:t>
            </a:r>
            <a:endParaRPr lang="zh-CN" sz="3600" b="1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172674" y="2260140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920674" y="2008140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11210264" y="2962924"/>
            <a:ext cx="555624" cy="489478"/>
          </a:xfrm>
          <a:custGeom>
            <a:avLst/>
            <a:gdLst>
              <a:gd name="T0" fmla="*/ 17 w 68"/>
              <a:gd name="T1" fmla="*/ 26 h 60"/>
              <a:gd name="T2" fmla="*/ 33 w 68"/>
              <a:gd name="T3" fmla="*/ 31 h 60"/>
              <a:gd name="T4" fmla="*/ 33 w 68"/>
              <a:gd name="T5" fmla="*/ 31 h 60"/>
              <a:gd name="T6" fmla="*/ 49 w 68"/>
              <a:gd name="T7" fmla="*/ 26 h 60"/>
              <a:gd name="T8" fmla="*/ 34 w 68"/>
              <a:gd name="T9" fmla="*/ 18 h 60"/>
              <a:gd name="T10" fmla="*/ 59 w 68"/>
              <a:gd name="T11" fmla="*/ 16 h 60"/>
              <a:gd name="T12" fmla="*/ 55 w 68"/>
              <a:gd name="T13" fmla="*/ 23 h 60"/>
              <a:gd name="T14" fmla="*/ 56 w 68"/>
              <a:gd name="T15" fmla="*/ 15 h 60"/>
              <a:gd name="T16" fmla="*/ 56 w 68"/>
              <a:gd name="T17" fmla="*/ 12 h 60"/>
              <a:gd name="T18" fmla="*/ 52 w 68"/>
              <a:gd name="T19" fmla="*/ 23 h 60"/>
              <a:gd name="T20" fmla="*/ 68 w 68"/>
              <a:gd name="T21" fmla="*/ 32 h 60"/>
              <a:gd name="T22" fmla="*/ 68 w 68"/>
              <a:gd name="T23" fmla="*/ 34 h 60"/>
              <a:gd name="T24" fmla="*/ 67 w 68"/>
              <a:gd name="T25" fmla="*/ 34 h 60"/>
              <a:gd name="T26" fmla="*/ 29 w 68"/>
              <a:gd name="T27" fmla="*/ 50 h 60"/>
              <a:gd name="T28" fmla="*/ 68 w 68"/>
              <a:gd name="T29" fmla="*/ 45 h 60"/>
              <a:gd name="T30" fmla="*/ 30 w 68"/>
              <a:gd name="T31" fmla="*/ 60 h 60"/>
              <a:gd name="T32" fmla="*/ 28 w 68"/>
              <a:gd name="T33" fmla="*/ 59 h 60"/>
              <a:gd name="T34" fmla="*/ 3 w 68"/>
              <a:gd name="T35" fmla="*/ 25 h 60"/>
              <a:gd name="T36" fmla="*/ 14 w 68"/>
              <a:gd name="T37" fmla="*/ 23 h 60"/>
              <a:gd name="T38" fmla="*/ 1 w 68"/>
              <a:gd name="T39" fmla="*/ 10 h 60"/>
              <a:gd name="T40" fmla="*/ 32 w 68"/>
              <a:gd name="T41" fmla="*/ 0 h 60"/>
              <a:gd name="T42" fmla="*/ 65 w 68"/>
              <a:gd name="T43" fmla="*/ 9 h 60"/>
              <a:gd name="T44" fmla="*/ 59 w 68"/>
              <a:gd name="T45" fmla="*/ 14 h 60"/>
              <a:gd name="T46" fmla="*/ 59 w 68"/>
              <a:gd name="T47" fmla="*/ 16 h 60"/>
              <a:gd name="T48" fmla="*/ 58 w 68"/>
              <a:gd name="T49" fmla="*/ 9 h 60"/>
              <a:gd name="T50" fmla="*/ 33 w 68"/>
              <a:gd name="T51" fmla="*/ 4 h 60"/>
              <a:gd name="T52" fmla="*/ 33 w 68"/>
              <a:gd name="T53" fmla="*/ 8 h 60"/>
              <a:gd name="T54" fmla="*/ 54 w 68"/>
              <a:gd name="T55" fmla="*/ 10 h 60"/>
              <a:gd name="T56" fmla="*/ 32 w 68"/>
              <a:gd name="T57" fmla="*/ 53 h 60"/>
              <a:gd name="T58" fmla="*/ 67 w 68"/>
              <a:gd name="T59" fmla="*/ 42 h 60"/>
              <a:gd name="T60" fmla="*/ 32 w 68"/>
              <a:gd name="T61" fmla="*/ 49 h 60"/>
              <a:gd name="T62" fmla="*/ 67 w 68"/>
              <a:gd name="T63" fmla="*/ 40 h 60"/>
              <a:gd name="T64" fmla="*/ 32 w 68"/>
              <a:gd name="T65" fmla="*/ 49 h 60"/>
              <a:gd name="T66" fmla="*/ 32 w 68"/>
              <a:gd name="T67" fmla="*/ 47 h 60"/>
              <a:gd name="T68" fmla="*/ 67 w 68"/>
              <a:gd name="T69" fmla="*/ 3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8" h="60">
                <a:moveTo>
                  <a:pt x="17" y="14"/>
                </a:move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8" y="27"/>
                  <a:pt x="18" y="27"/>
                </a:cubicBezTo>
                <a:cubicBezTo>
                  <a:pt x="22" y="28"/>
                  <a:pt x="29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6" y="31"/>
                  <a:pt x="39" y="30"/>
                  <a:pt x="41" y="30"/>
                </a:cubicBezTo>
                <a:cubicBezTo>
                  <a:pt x="45" y="29"/>
                  <a:pt x="47" y="27"/>
                  <a:pt x="49" y="26"/>
                </a:cubicBezTo>
                <a:cubicBezTo>
                  <a:pt x="49" y="14"/>
                  <a:pt x="49" y="14"/>
                  <a:pt x="49" y="14"/>
                </a:cubicBezTo>
                <a:cubicBezTo>
                  <a:pt x="34" y="18"/>
                  <a:pt x="34" y="18"/>
                  <a:pt x="34" y="18"/>
                </a:cubicBezTo>
                <a:cubicBezTo>
                  <a:pt x="17" y="14"/>
                  <a:pt x="17" y="14"/>
                  <a:pt x="17" y="14"/>
                </a:cubicBezTo>
                <a:close/>
                <a:moveTo>
                  <a:pt x="59" y="16"/>
                </a:moveTo>
                <a:cubicBezTo>
                  <a:pt x="61" y="23"/>
                  <a:pt x="61" y="23"/>
                  <a:pt x="61" y="23"/>
                </a:cubicBezTo>
                <a:cubicBezTo>
                  <a:pt x="59" y="25"/>
                  <a:pt x="57" y="25"/>
                  <a:pt x="55" y="23"/>
                </a:cubicBezTo>
                <a:cubicBezTo>
                  <a:pt x="56" y="16"/>
                  <a:pt x="56" y="16"/>
                  <a:pt x="56" y="16"/>
                </a:cubicBezTo>
                <a:cubicBezTo>
                  <a:pt x="56" y="16"/>
                  <a:pt x="56" y="16"/>
                  <a:pt x="56" y="15"/>
                </a:cubicBezTo>
                <a:cubicBezTo>
                  <a:pt x="56" y="15"/>
                  <a:pt x="56" y="14"/>
                  <a:pt x="56" y="14"/>
                </a:cubicBezTo>
                <a:cubicBezTo>
                  <a:pt x="56" y="12"/>
                  <a:pt x="56" y="12"/>
                  <a:pt x="56" y="12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23"/>
                  <a:pt x="52" y="23"/>
                  <a:pt x="52" y="23"/>
                </a:cubicBezTo>
                <a:cubicBezTo>
                  <a:pt x="68" y="30"/>
                  <a:pt x="68" y="30"/>
                  <a:pt x="68" y="30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7" y="34"/>
                  <a:pt x="67" y="34"/>
                  <a:pt x="67" y="34"/>
                </a:cubicBezTo>
                <a:cubicBezTo>
                  <a:pt x="30" y="44"/>
                  <a:pt x="30" y="44"/>
                  <a:pt x="30" y="44"/>
                </a:cubicBezTo>
                <a:cubicBezTo>
                  <a:pt x="29" y="46"/>
                  <a:pt x="29" y="48"/>
                  <a:pt x="29" y="50"/>
                </a:cubicBezTo>
                <a:cubicBezTo>
                  <a:pt x="29" y="52"/>
                  <a:pt x="29" y="54"/>
                  <a:pt x="30" y="56"/>
                </a:cubicBezTo>
                <a:cubicBezTo>
                  <a:pt x="68" y="45"/>
                  <a:pt x="68" y="45"/>
                  <a:pt x="68" y="45"/>
                </a:cubicBezTo>
                <a:cubicBezTo>
                  <a:pt x="68" y="48"/>
                  <a:pt x="68" y="48"/>
                  <a:pt x="68" y="48"/>
                </a:cubicBezTo>
                <a:cubicBezTo>
                  <a:pt x="30" y="60"/>
                  <a:pt x="30" y="60"/>
                  <a:pt x="30" y="60"/>
                </a:cubicBezTo>
                <a:cubicBezTo>
                  <a:pt x="29" y="60"/>
                  <a:pt x="29" y="60"/>
                  <a:pt x="29" y="60"/>
                </a:cubicBezTo>
                <a:cubicBezTo>
                  <a:pt x="28" y="59"/>
                  <a:pt x="28" y="59"/>
                  <a:pt x="28" y="59"/>
                </a:cubicBezTo>
                <a:cubicBezTo>
                  <a:pt x="3" y="38"/>
                  <a:pt x="3" y="38"/>
                  <a:pt x="3" y="38"/>
                </a:cubicBezTo>
                <a:cubicBezTo>
                  <a:pt x="2" y="34"/>
                  <a:pt x="1" y="30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13"/>
                  <a:pt x="14" y="13"/>
                  <a:pt x="14" y="13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8"/>
                  <a:pt x="0" y="8"/>
                  <a:pt x="0" y="8"/>
                </a:cubicBezTo>
                <a:cubicBezTo>
                  <a:pt x="32" y="0"/>
                  <a:pt x="32" y="0"/>
                  <a:pt x="32" y="0"/>
                </a:cubicBezTo>
                <a:cubicBezTo>
                  <a:pt x="65" y="7"/>
                  <a:pt x="65" y="7"/>
                  <a:pt x="65" y="7"/>
                </a:cubicBezTo>
                <a:cubicBezTo>
                  <a:pt x="65" y="9"/>
                  <a:pt x="65" y="9"/>
                  <a:pt x="65" y="9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14"/>
                  <a:pt x="59" y="15"/>
                  <a:pt x="59" y="15"/>
                </a:cubicBezTo>
                <a:cubicBezTo>
                  <a:pt x="59" y="16"/>
                  <a:pt x="59" y="16"/>
                  <a:pt x="59" y="16"/>
                </a:cubicBezTo>
                <a:close/>
                <a:moveTo>
                  <a:pt x="54" y="10"/>
                </a:moveTo>
                <a:cubicBezTo>
                  <a:pt x="58" y="9"/>
                  <a:pt x="58" y="9"/>
                  <a:pt x="58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4" y="4"/>
                  <a:pt x="33" y="4"/>
                </a:cubicBezTo>
                <a:cubicBezTo>
                  <a:pt x="31" y="4"/>
                  <a:pt x="29" y="5"/>
                  <a:pt x="29" y="6"/>
                </a:cubicBezTo>
                <a:cubicBezTo>
                  <a:pt x="29" y="7"/>
                  <a:pt x="31" y="8"/>
                  <a:pt x="33" y="8"/>
                </a:cubicBezTo>
                <a:cubicBezTo>
                  <a:pt x="34" y="8"/>
                  <a:pt x="35" y="8"/>
                  <a:pt x="36" y="7"/>
                </a:cubicBezTo>
                <a:cubicBezTo>
                  <a:pt x="54" y="10"/>
                  <a:pt x="54" y="10"/>
                  <a:pt x="54" y="10"/>
                </a:cubicBezTo>
                <a:close/>
                <a:moveTo>
                  <a:pt x="32" y="52"/>
                </a:moveTo>
                <a:cubicBezTo>
                  <a:pt x="32" y="53"/>
                  <a:pt x="32" y="53"/>
                  <a:pt x="32" y="53"/>
                </a:cubicBezTo>
                <a:cubicBezTo>
                  <a:pt x="67" y="43"/>
                  <a:pt x="67" y="43"/>
                  <a:pt x="67" y="43"/>
                </a:cubicBezTo>
                <a:cubicBezTo>
                  <a:pt x="67" y="42"/>
                  <a:pt x="67" y="42"/>
                  <a:pt x="67" y="42"/>
                </a:cubicBezTo>
                <a:cubicBezTo>
                  <a:pt x="32" y="52"/>
                  <a:pt x="32" y="52"/>
                  <a:pt x="32" y="52"/>
                </a:cubicBezTo>
                <a:close/>
                <a:moveTo>
                  <a:pt x="32" y="49"/>
                </a:moveTo>
                <a:cubicBezTo>
                  <a:pt x="32" y="49"/>
                  <a:pt x="32" y="49"/>
                  <a:pt x="32" y="49"/>
                </a:cubicBezTo>
                <a:cubicBezTo>
                  <a:pt x="67" y="40"/>
                  <a:pt x="67" y="40"/>
                  <a:pt x="67" y="40"/>
                </a:cubicBezTo>
                <a:cubicBezTo>
                  <a:pt x="67" y="39"/>
                  <a:pt x="67" y="39"/>
                  <a:pt x="67" y="39"/>
                </a:cubicBezTo>
                <a:cubicBezTo>
                  <a:pt x="32" y="49"/>
                  <a:pt x="32" y="49"/>
                  <a:pt x="32" y="49"/>
                </a:cubicBezTo>
                <a:close/>
                <a:moveTo>
                  <a:pt x="31" y="46"/>
                </a:moveTo>
                <a:cubicBezTo>
                  <a:pt x="32" y="47"/>
                  <a:pt x="32" y="47"/>
                  <a:pt x="32" y="47"/>
                </a:cubicBezTo>
                <a:cubicBezTo>
                  <a:pt x="67" y="37"/>
                  <a:pt x="67" y="37"/>
                  <a:pt x="67" y="37"/>
                </a:cubicBezTo>
                <a:cubicBezTo>
                  <a:pt x="67" y="36"/>
                  <a:pt x="67" y="36"/>
                  <a:pt x="67" y="36"/>
                </a:cubicBezTo>
                <a:lnTo>
                  <a:pt x="31" y="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7" name="图片 16" descr="201591622512334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2580" y="2244090"/>
            <a:ext cx="2369820" cy="19272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link="rId4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2911</TotalTime>
  <Words>678</Words>
  <Application>Microsoft Office PowerPoint</Application>
  <PresentationFormat>宽屏</PresentationFormat>
  <Paragraphs>91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等线</vt:lpstr>
      <vt:lpstr>等线 Light</vt:lpstr>
      <vt:lpstr>微软雅黑</vt:lpstr>
      <vt:lpstr>Arial</vt:lpstr>
      <vt:lpstr>Calibri</vt:lpstr>
      <vt:lpstr>Comic Sans MS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林丰</dc:creator>
  <cp:lastModifiedBy>林丰</cp:lastModifiedBy>
  <cp:revision>1</cp:revision>
  <dcterms:created xsi:type="dcterms:W3CDTF">2023-07-16T07:36:28Z</dcterms:created>
  <dcterms:modified xsi:type="dcterms:W3CDTF">2023-07-18T08:07:32Z</dcterms:modified>
</cp:coreProperties>
</file>