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232" r:id="rId2"/>
    <p:sldId id="3608" r:id="rId3"/>
    <p:sldId id="3609" r:id="rId4"/>
    <p:sldId id="3612" r:id="rId5"/>
    <p:sldId id="3611" r:id="rId6"/>
    <p:sldId id="3621" r:id="rId7"/>
    <p:sldId id="3622" r:id="rId8"/>
    <p:sldId id="3623" r:id="rId9"/>
    <p:sldId id="3620" r:id="rId10"/>
    <p:sldId id="3624" r:id="rId11"/>
    <p:sldId id="3626" r:id="rId12"/>
    <p:sldId id="3625" r:id="rId13"/>
    <p:sldId id="3629" r:id="rId14"/>
    <p:sldId id="3628" r:id="rId15"/>
    <p:sldId id="3614" r:id="rId16"/>
    <p:sldId id="3627" r:id="rId17"/>
    <p:sldId id="42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86" autoAdjust="0"/>
    <p:restoredTop sz="94660"/>
  </p:normalViewPr>
  <p:slideViewPr>
    <p:cSldViewPr snapToGrid="0">
      <p:cViewPr varScale="1">
        <p:scale>
          <a:sx n="117" d="100"/>
          <a:sy n="117" d="100"/>
        </p:scale>
        <p:origin x="25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林丰 罗" userId="30a984910203c0b4" providerId="LiveId" clId="{DC9B81EB-1BE7-460B-A4BD-34D962D72856}"/>
    <pc:docChg chg="undo custSel addSld delSld modSld sldOrd">
      <pc:chgData name="林丰 罗" userId="30a984910203c0b4" providerId="LiveId" clId="{DC9B81EB-1BE7-460B-A4BD-34D962D72856}" dt="2024-01-09T16:45:03.624" v="2830" actId="20577"/>
      <pc:docMkLst>
        <pc:docMk/>
      </pc:docMkLst>
      <pc:sldChg chg="modSp mod">
        <pc:chgData name="林丰 罗" userId="30a984910203c0b4" providerId="LiveId" clId="{DC9B81EB-1BE7-460B-A4BD-34D962D72856}" dt="2024-01-02T02:24:54.848" v="372" actId="20577"/>
        <pc:sldMkLst>
          <pc:docMk/>
          <pc:sldMk cId="343777000" sldId="3232"/>
        </pc:sldMkLst>
        <pc:spChg chg="mod">
          <ac:chgData name="林丰 罗" userId="30a984910203c0b4" providerId="LiveId" clId="{DC9B81EB-1BE7-460B-A4BD-34D962D72856}" dt="2024-01-02T01:49:53.321" v="7" actId="1076"/>
          <ac:spMkLst>
            <pc:docMk/>
            <pc:sldMk cId="343777000" sldId="3232"/>
            <ac:spMk id="17" creationId="{5D64B8D0-E6C0-44F6-B88D-9B357CE52D80}"/>
          </ac:spMkLst>
        </pc:spChg>
        <pc:spChg chg="mod">
          <ac:chgData name="林丰 罗" userId="30a984910203c0b4" providerId="LiveId" clId="{DC9B81EB-1BE7-460B-A4BD-34D962D72856}" dt="2024-01-02T02:24:54.848" v="372" actId="20577"/>
          <ac:spMkLst>
            <pc:docMk/>
            <pc:sldMk cId="343777000" sldId="3232"/>
            <ac:spMk id="21" creationId="{F7E85B51-5704-4ACA-B5D7-B1880851D76A}"/>
          </ac:spMkLst>
        </pc:spChg>
      </pc:sldChg>
      <pc:sldChg chg="addSp delSp modSp mod delAnim">
        <pc:chgData name="林丰 罗" userId="30a984910203c0b4" providerId="LiveId" clId="{DC9B81EB-1BE7-460B-A4BD-34D962D72856}" dt="2024-01-02T02:07:31.188" v="131" actId="1076"/>
        <pc:sldMkLst>
          <pc:docMk/>
          <pc:sldMk cId="2741022159" sldId="3608"/>
        </pc:sldMkLst>
        <pc:spChg chg="add mod">
          <ac:chgData name="林丰 罗" userId="30a984910203c0b4" providerId="LiveId" clId="{DC9B81EB-1BE7-460B-A4BD-34D962D72856}" dt="2024-01-02T02:02:53.206" v="32" actId="1076"/>
          <ac:spMkLst>
            <pc:docMk/>
            <pc:sldMk cId="2741022159" sldId="3608"/>
            <ac:spMk id="5" creationId="{BDC13D88-AD12-102E-473F-776CC0076A78}"/>
          </ac:spMkLst>
        </pc:spChg>
        <pc:spChg chg="add del mod">
          <ac:chgData name="林丰 罗" userId="30a984910203c0b4" providerId="LiveId" clId="{DC9B81EB-1BE7-460B-A4BD-34D962D72856}" dt="2024-01-02T02:06:50.815" v="87" actId="478"/>
          <ac:spMkLst>
            <pc:docMk/>
            <pc:sldMk cId="2741022159" sldId="3608"/>
            <ac:spMk id="8" creationId="{EFE7838B-2BAA-E4D8-D3DA-9C4EFA9F3FB9}"/>
          </ac:spMkLst>
        </pc:spChg>
        <pc:spChg chg="add mod">
          <ac:chgData name="林丰 罗" userId="30a984910203c0b4" providerId="LiveId" clId="{DC9B81EB-1BE7-460B-A4BD-34D962D72856}" dt="2024-01-02T02:07:31.188" v="131" actId="1076"/>
          <ac:spMkLst>
            <pc:docMk/>
            <pc:sldMk cId="2741022159" sldId="3608"/>
            <ac:spMk id="9" creationId="{A8A6F199-1219-412F-AB6F-C9DE273F5B85}"/>
          </ac:spMkLst>
        </pc:spChg>
        <pc:spChg chg="add mod">
          <ac:chgData name="林丰 罗" userId="30a984910203c0b4" providerId="LiveId" clId="{DC9B81EB-1BE7-460B-A4BD-34D962D72856}" dt="2024-01-02T02:07:31.188" v="131" actId="1076"/>
          <ac:spMkLst>
            <pc:docMk/>
            <pc:sldMk cId="2741022159" sldId="3608"/>
            <ac:spMk id="10" creationId="{08DB6FB1-4F30-8C45-7CFD-81B7B4D03F04}"/>
          </ac:spMkLst>
        </pc:spChg>
        <pc:spChg chg="del">
          <ac:chgData name="林丰 罗" userId="30a984910203c0b4" providerId="LiveId" clId="{DC9B81EB-1BE7-460B-A4BD-34D962D72856}" dt="2024-01-02T02:01:26.119" v="15" actId="478"/>
          <ac:spMkLst>
            <pc:docMk/>
            <pc:sldMk cId="2741022159" sldId="3608"/>
            <ac:spMk id="23" creationId="{C894589E-9BB0-4AF9-A761-0E8E9480302D}"/>
          </ac:spMkLst>
        </pc:spChg>
        <pc:spChg chg="mod">
          <ac:chgData name="林丰 罗" userId="30a984910203c0b4" providerId="LiveId" clId="{DC9B81EB-1BE7-460B-A4BD-34D962D72856}" dt="2024-01-02T02:05:49.238" v="78" actId="20577"/>
          <ac:spMkLst>
            <pc:docMk/>
            <pc:sldMk cId="2741022159" sldId="3608"/>
            <ac:spMk id="30" creationId="{62C82C49-5C09-44C5-B39F-EABD0EE0B039}"/>
          </ac:spMkLst>
        </pc:spChg>
        <pc:spChg chg="mod">
          <ac:chgData name="林丰 罗" userId="30a984910203c0b4" providerId="LiveId" clId="{DC9B81EB-1BE7-460B-A4BD-34D962D72856}" dt="2024-01-02T02:05:40.037" v="72" actId="14100"/>
          <ac:spMkLst>
            <pc:docMk/>
            <pc:sldMk cId="2741022159" sldId="3608"/>
            <ac:spMk id="33" creationId="{FC0F093B-6B46-4288-B823-8ED5ED0410FD}"/>
          </ac:spMkLst>
        </pc:spChg>
        <pc:spChg chg="del">
          <ac:chgData name="林丰 罗" userId="30a984910203c0b4" providerId="LiveId" clId="{DC9B81EB-1BE7-460B-A4BD-34D962D72856}" dt="2024-01-02T02:01:31.832" v="17" actId="478"/>
          <ac:spMkLst>
            <pc:docMk/>
            <pc:sldMk cId="2741022159" sldId="3608"/>
            <ac:spMk id="34" creationId="{EB187681-C8CB-4832-806B-0A33B6422DDE}"/>
          </ac:spMkLst>
        </pc:spChg>
        <pc:spChg chg="del">
          <ac:chgData name="林丰 罗" userId="30a984910203c0b4" providerId="LiveId" clId="{DC9B81EB-1BE7-460B-A4BD-34D962D72856}" dt="2024-01-02T02:01:53.621" v="20" actId="478"/>
          <ac:spMkLst>
            <pc:docMk/>
            <pc:sldMk cId="2741022159" sldId="3608"/>
            <ac:spMk id="35" creationId="{7F50DB8D-25D0-4A73-93F7-7BA8340BEF1B}"/>
          </ac:spMkLst>
        </pc:spChg>
        <pc:spChg chg="del">
          <ac:chgData name="林丰 罗" userId="30a984910203c0b4" providerId="LiveId" clId="{DC9B81EB-1BE7-460B-A4BD-34D962D72856}" dt="2024-01-02T02:02:01.517" v="23" actId="478"/>
          <ac:spMkLst>
            <pc:docMk/>
            <pc:sldMk cId="2741022159" sldId="3608"/>
            <ac:spMk id="36" creationId="{15267A80-E826-430D-8CF1-494E1776DBD3}"/>
          </ac:spMkLst>
        </pc:spChg>
        <pc:spChg chg="del">
          <ac:chgData name="林丰 罗" userId="30a984910203c0b4" providerId="LiveId" clId="{DC9B81EB-1BE7-460B-A4BD-34D962D72856}" dt="2024-01-02T02:01:26.119" v="15" actId="478"/>
          <ac:spMkLst>
            <pc:docMk/>
            <pc:sldMk cId="2741022159" sldId="3608"/>
            <ac:spMk id="37" creationId="{ECDF85AC-1B4F-40F4-B7FC-7DFCCB91C095}"/>
          </ac:spMkLst>
        </pc:spChg>
        <pc:spChg chg="mod">
          <ac:chgData name="林丰 罗" userId="30a984910203c0b4" providerId="LiveId" clId="{DC9B81EB-1BE7-460B-A4BD-34D962D72856}" dt="2024-01-02T02:05:32.193" v="71" actId="1076"/>
          <ac:spMkLst>
            <pc:docMk/>
            <pc:sldMk cId="2741022159" sldId="3608"/>
            <ac:spMk id="58" creationId="{D81833A4-CA67-4BB2-AD90-5406E000F5B2}"/>
          </ac:spMkLst>
        </pc:spChg>
        <pc:spChg chg="del">
          <ac:chgData name="林丰 罗" userId="30a984910203c0b4" providerId="LiveId" clId="{DC9B81EB-1BE7-460B-A4BD-34D962D72856}" dt="2024-01-02T02:01:26.119" v="15" actId="478"/>
          <ac:spMkLst>
            <pc:docMk/>
            <pc:sldMk cId="2741022159" sldId="3608"/>
            <ac:spMk id="60" creationId="{F96D1A44-1460-49A4-882A-4420899FFEE3}"/>
          </ac:spMkLst>
        </pc:spChg>
        <pc:spChg chg="del">
          <ac:chgData name="林丰 罗" userId="30a984910203c0b4" providerId="LiveId" clId="{DC9B81EB-1BE7-460B-A4BD-34D962D72856}" dt="2024-01-02T02:01:26.119" v="15" actId="478"/>
          <ac:spMkLst>
            <pc:docMk/>
            <pc:sldMk cId="2741022159" sldId="3608"/>
            <ac:spMk id="61" creationId="{85D36DD1-6EAA-49AF-9ECF-451AAD6AF23E}"/>
          </ac:spMkLst>
        </pc:spChg>
        <pc:spChg chg="del">
          <ac:chgData name="林丰 罗" userId="30a984910203c0b4" providerId="LiveId" clId="{DC9B81EB-1BE7-460B-A4BD-34D962D72856}" dt="2024-01-02T02:01:26.119" v="15" actId="478"/>
          <ac:spMkLst>
            <pc:docMk/>
            <pc:sldMk cId="2741022159" sldId="3608"/>
            <ac:spMk id="64" creationId="{46E4564F-E62B-4E42-9CCF-3FEBAEE6FA7B}"/>
          </ac:spMkLst>
        </pc:spChg>
        <pc:spChg chg="del">
          <ac:chgData name="林丰 罗" userId="30a984910203c0b4" providerId="LiveId" clId="{DC9B81EB-1BE7-460B-A4BD-34D962D72856}" dt="2024-01-02T02:01:26.119" v="15" actId="478"/>
          <ac:spMkLst>
            <pc:docMk/>
            <pc:sldMk cId="2741022159" sldId="3608"/>
            <ac:spMk id="66" creationId="{60535BBA-C9BA-4303-B70F-252176DD9243}"/>
          </ac:spMkLst>
        </pc:spChg>
        <pc:spChg chg="del">
          <ac:chgData name="林丰 罗" userId="30a984910203c0b4" providerId="LiveId" clId="{DC9B81EB-1BE7-460B-A4BD-34D962D72856}" dt="2024-01-02T02:01:26.119" v="15" actId="478"/>
          <ac:spMkLst>
            <pc:docMk/>
            <pc:sldMk cId="2741022159" sldId="3608"/>
            <ac:spMk id="68" creationId="{5E745B62-7FE6-42BE-B16F-9AC55DB1317E}"/>
          </ac:spMkLst>
        </pc:spChg>
        <pc:spChg chg="del">
          <ac:chgData name="林丰 罗" userId="30a984910203c0b4" providerId="LiveId" clId="{DC9B81EB-1BE7-460B-A4BD-34D962D72856}" dt="2024-01-02T02:01:56.656" v="21" actId="478"/>
          <ac:spMkLst>
            <pc:docMk/>
            <pc:sldMk cId="2741022159" sldId="3608"/>
            <ac:spMk id="70" creationId="{8D89AAC5-F207-4275-A59B-EA1761D9BFB8}"/>
          </ac:spMkLst>
        </pc:spChg>
        <pc:spChg chg="del">
          <ac:chgData name="林丰 罗" userId="30a984910203c0b4" providerId="LiveId" clId="{DC9B81EB-1BE7-460B-A4BD-34D962D72856}" dt="2024-01-02T02:02:01.517" v="23" actId="478"/>
          <ac:spMkLst>
            <pc:docMk/>
            <pc:sldMk cId="2741022159" sldId="3608"/>
            <ac:spMk id="71" creationId="{2584BB31-E5D9-4314-949D-E0644B69F4E8}"/>
          </ac:spMkLst>
        </pc:spChg>
        <pc:spChg chg="del">
          <ac:chgData name="林丰 罗" userId="30a984910203c0b4" providerId="LiveId" clId="{DC9B81EB-1BE7-460B-A4BD-34D962D72856}" dt="2024-01-02T02:01:26.119" v="15" actId="478"/>
          <ac:spMkLst>
            <pc:docMk/>
            <pc:sldMk cId="2741022159" sldId="3608"/>
            <ac:spMk id="76" creationId="{931A380F-8B52-4257-9103-F5F9ED65FF08}"/>
          </ac:spMkLst>
        </pc:spChg>
        <pc:spChg chg="del">
          <ac:chgData name="林丰 罗" userId="30a984910203c0b4" providerId="LiveId" clId="{DC9B81EB-1BE7-460B-A4BD-34D962D72856}" dt="2024-01-02T02:01:31.832" v="17" actId="478"/>
          <ac:spMkLst>
            <pc:docMk/>
            <pc:sldMk cId="2741022159" sldId="3608"/>
            <ac:spMk id="78" creationId="{AFD8BD16-20BB-410D-82DB-9FC41AE6CFE3}"/>
          </ac:spMkLst>
        </pc:spChg>
        <pc:picChg chg="add mod">
          <ac:chgData name="林丰 罗" userId="30a984910203c0b4" providerId="LiveId" clId="{DC9B81EB-1BE7-460B-A4BD-34D962D72856}" dt="2024-01-02T02:06:37.503" v="82" actId="1076"/>
          <ac:picMkLst>
            <pc:docMk/>
            <pc:sldMk cId="2741022159" sldId="3608"/>
            <ac:picMk id="3" creationId="{7639CE2B-55F7-BC83-0964-48AC1D28BBFC}"/>
          </ac:picMkLst>
        </pc:picChg>
        <pc:picChg chg="del">
          <ac:chgData name="林丰 罗" userId="30a984910203c0b4" providerId="LiveId" clId="{DC9B81EB-1BE7-460B-A4BD-34D962D72856}" dt="2024-01-02T02:01:26.119" v="15" actId="478"/>
          <ac:picMkLst>
            <pc:docMk/>
            <pc:sldMk cId="2741022159" sldId="3608"/>
            <ac:picMk id="20" creationId="{3ADAACC7-DEBD-4BC9-B92B-649F8761FF12}"/>
          </ac:picMkLst>
        </pc:picChg>
        <pc:picChg chg="del">
          <ac:chgData name="林丰 罗" userId="30a984910203c0b4" providerId="LiveId" clId="{DC9B81EB-1BE7-460B-A4BD-34D962D72856}" dt="2024-01-02T02:01:28.295" v="16" actId="478"/>
          <ac:picMkLst>
            <pc:docMk/>
            <pc:sldMk cId="2741022159" sldId="3608"/>
            <ac:picMk id="25" creationId="{523E499F-2FBA-449C-A9BF-F69CE3A91FBC}"/>
          </ac:picMkLst>
        </pc:picChg>
        <pc:picChg chg="del">
          <ac:chgData name="林丰 罗" userId="30a984910203c0b4" providerId="LiveId" clId="{DC9B81EB-1BE7-460B-A4BD-34D962D72856}" dt="2024-01-02T02:01:31.832" v="17" actId="478"/>
          <ac:picMkLst>
            <pc:docMk/>
            <pc:sldMk cId="2741022159" sldId="3608"/>
            <ac:picMk id="69" creationId="{23E48FFF-29DE-441F-822E-F99BC180F3CB}"/>
          </ac:picMkLst>
        </pc:picChg>
        <pc:picChg chg="del">
          <ac:chgData name="林丰 罗" userId="30a984910203c0b4" providerId="LiveId" clId="{DC9B81EB-1BE7-460B-A4BD-34D962D72856}" dt="2024-01-02T02:01:31.832" v="17" actId="478"/>
          <ac:picMkLst>
            <pc:docMk/>
            <pc:sldMk cId="2741022159" sldId="3608"/>
            <ac:picMk id="82" creationId="{84B9D857-B77C-4315-9A5F-FEBA6205C50B}"/>
          </ac:picMkLst>
        </pc:picChg>
        <pc:picChg chg="del">
          <ac:chgData name="林丰 罗" userId="30a984910203c0b4" providerId="LiveId" clId="{DC9B81EB-1BE7-460B-A4BD-34D962D72856}" dt="2024-01-02T02:01:26.119" v="15" actId="478"/>
          <ac:picMkLst>
            <pc:docMk/>
            <pc:sldMk cId="2741022159" sldId="3608"/>
            <ac:picMk id="87" creationId="{89354690-B3CA-4295-96C6-8EC01AAF887E}"/>
          </ac:picMkLst>
        </pc:picChg>
      </pc:sldChg>
      <pc:sldChg chg="addSp delSp modSp mod">
        <pc:chgData name="林丰 罗" userId="30a984910203c0b4" providerId="LiveId" clId="{DC9B81EB-1BE7-460B-A4BD-34D962D72856}" dt="2024-01-09T16:42:08.145" v="2798" actId="20577"/>
        <pc:sldMkLst>
          <pc:docMk/>
          <pc:sldMk cId="2554365419" sldId="3609"/>
        </pc:sldMkLst>
        <pc:spChg chg="del">
          <ac:chgData name="林丰 罗" userId="30a984910203c0b4" providerId="LiveId" clId="{DC9B81EB-1BE7-460B-A4BD-34D962D72856}" dt="2024-01-02T02:08:26.854" v="158" actId="478"/>
          <ac:spMkLst>
            <pc:docMk/>
            <pc:sldMk cId="2554365419" sldId="3609"/>
            <ac:spMk id="2" creationId="{6952545B-0799-44A9-9860-A11869BE0DE7}"/>
          </ac:spMkLst>
        </pc:spChg>
        <pc:spChg chg="add mod">
          <ac:chgData name="林丰 罗" userId="30a984910203c0b4" providerId="LiveId" clId="{DC9B81EB-1BE7-460B-A4BD-34D962D72856}" dt="2024-01-09T16:42:08.145" v="2798" actId="20577"/>
          <ac:spMkLst>
            <pc:docMk/>
            <pc:sldMk cId="2554365419" sldId="3609"/>
            <ac:spMk id="3" creationId="{327D17D5-61B6-A199-87B7-7DF9C6E61083}"/>
          </ac:spMkLst>
        </pc:spChg>
        <pc:spChg chg="del">
          <ac:chgData name="林丰 罗" userId="30a984910203c0b4" providerId="LiveId" clId="{DC9B81EB-1BE7-460B-A4BD-34D962D72856}" dt="2024-01-02T02:08:26.854" v="158" actId="478"/>
          <ac:spMkLst>
            <pc:docMk/>
            <pc:sldMk cId="2554365419" sldId="3609"/>
            <ac:spMk id="28" creationId="{F8EE85C3-13C8-49CE-9F2D-F1EA9CC7DE82}"/>
          </ac:spMkLst>
        </pc:spChg>
        <pc:spChg chg="mod">
          <ac:chgData name="林丰 罗" userId="30a984910203c0b4" providerId="LiveId" clId="{DC9B81EB-1BE7-460B-A4BD-34D962D72856}" dt="2024-01-02T02:10:37.718" v="165" actId="20577"/>
          <ac:spMkLst>
            <pc:docMk/>
            <pc:sldMk cId="2554365419" sldId="3609"/>
            <ac:spMk id="30" creationId="{62C82C49-5C09-44C5-B39F-EABD0EE0B039}"/>
          </ac:spMkLst>
        </pc:spChg>
        <pc:spChg chg="del">
          <ac:chgData name="林丰 罗" userId="30a984910203c0b4" providerId="LiveId" clId="{DC9B81EB-1BE7-460B-A4BD-34D962D72856}" dt="2024-01-02T02:08:26.854" v="158" actId="478"/>
          <ac:spMkLst>
            <pc:docMk/>
            <pc:sldMk cId="2554365419" sldId="3609"/>
            <ac:spMk id="42" creationId="{88700ECE-4FAE-42B7-A04A-9E370778C946}"/>
          </ac:spMkLst>
        </pc:spChg>
        <pc:spChg chg="del">
          <ac:chgData name="林丰 罗" userId="30a984910203c0b4" providerId="LiveId" clId="{DC9B81EB-1BE7-460B-A4BD-34D962D72856}" dt="2024-01-02T02:08:26.854" v="158" actId="478"/>
          <ac:spMkLst>
            <pc:docMk/>
            <pc:sldMk cId="2554365419" sldId="3609"/>
            <ac:spMk id="44" creationId="{325A5FB4-D7AF-4797-A26A-5D702E483606}"/>
          </ac:spMkLst>
        </pc:spChg>
        <pc:spChg chg="del">
          <ac:chgData name="林丰 罗" userId="30a984910203c0b4" providerId="LiveId" clId="{DC9B81EB-1BE7-460B-A4BD-34D962D72856}" dt="2024-01-02T02:08:26.854" v="158" actId="478"/>
          <ac:spMkLst>
            <pc:docMk/>
            <pc:sldMk cId="2554365419" sldId="3609"/>
            <ac:spMk id="58" creationId="{D81833A4-CA67-4BB2-AD90-5406E000F5B2}"/>
          </ac:spMkLst>
        </pc:spChg>
        <pc:grpChg chg="del mod">
          <ac:chgData name="林丰 罗" userId="30a984910203c0b4" providerId="LiveId" clId="{DC9B81EB-1BE7-460B-A4BD-34D962D72856}" dt="2024-01-02T02:08:26.854" v="158" actId="478"/>
          <ac:grpSpMkLst>
            <pc:docMk/>
            <pc:sldMk cId="2554365419" sldId="3609"/>
            <ac:grpSpMk id="8" creationId="{02EA70CA-C1B7-4AB0-A6C5-B38E29FC9D83}"/>
          </ac:grpSpMkLst>
        </pc:grpChg>
        <pc:picChg chg="del">
          <ac:chgData name="林丰 罗" userId="30a984910203c0b4" providerId="LiveId" clId="{DC9B81EB-1BE7-460B-A4BD-34D962D72856}" dt="2024-01-02T02:08:24.142" v="157" actId="478"/>
          <ac:picMkLst>
            <pc:docMk/>
            <pc:sldMk cId="2554365419" sldId="3609"/>
            <ac:picMk id="32" creationId="{7FD8DC8F-DAA1-4180-BB0A-6DE2231F02EE}"/>
          </ac:picMkLst>
        </pc:picChg>
      </pc:sldChg>
      <pc:sldChg chg="modSp mod">
        <pc:chgData name="林丰 罗" userId="30a984910203c0b4" providerId="LiveId" clId="{DC9B81EB-1BE7-460B-A4BD-34D962D72856}" dt="2024-01-09T16:28:26.895" v="2009" actId="1076"/>
        <pc:sldMkLst>
          <pc:docMk/>
          <pc:sldMk cId="2538223313" sldId="3614"/>
        </pc:sldMkLst>
        <pc:picChg chg="mod">
          <ac:chgData name="林丰 罗" userId="30a984910203c0b4" providerId="LiveId" clId="{DC9B81EB-1BE7-460B-A4BD-34D962D72856}" dt="2024-01-09T16:28:26.895" v="2009" actId="1076"/>
          <ac:picMkLst>
            <pc:docMk/>
            <pc:sldMk cId="2538223313" sldId="3614"/>
            <ac:picMk id="5" creationId="{0820B55F-79E3-4981-901C-987A3A064C26}"/>
          </ac:picMkLst>
        </pc:picChg>
      </pc:sldChg>
      <pc:sldChg chg="modSp add del mod">
        <pc:chgData name="林丰 罗" userId="30a984910203c0b4" providerId="LiveId" clId="{DC9B81EB-1BE7-460B-A4BD-34D962D72856}" dt="2024-01-09T16:12:28.708" v="1740" actId="47"/>
        <pc:sldMkLst>
          <pc:docMk/>
          <pc:sldMk cId="3974869918" sldId="3618"/>
        </pc:sldMkLst>
        <pc:spChg chg="mod">
          <ac:chgData name="林丰 罗" userId="30a984910203c0b4" providerId="LiveId" clId="{DC9B81EB-1BE7-460B-A4BD-34D962D72856}" dt="2024-01-09T15:20:15.708" v="661" actId="20577"/>
          <ac:spMkLst>
            <pc:docMk/>
            <pc:sldMk cId="3974869918" sldId="3618"/>
            <ac:spMk id="35" creationId="{90462CA2-4236-48CA-AE71-6916A2B5BAF1}"/>
          </ac:spMkLst>
        </pc:spChg>
        <pc:spChg chg="mod">
          <ac:chgData name="林丰 罗" userId="30a984910203c0b4" providerId="LiveId" clId="{DC9B81EB-1BE7-460B-A4BD-34D962D72856}" dt="2024-01-09T15:20:29.434" v="677" actId="1076"/>
          <ac:spMkLst>
            <pc:docMk/>
            <pc:sldMk cId="3974869918" sldId="3618"/>
            <ac:spMk id="38" creationId="{D0081152-4C48-4A7A-99EF-54441CE107E3}"/>
          </ac:spMkLst>
        </pc:spChg>
        <pc:picChg chg="mod">
          <ac:chgData name="林丰 罗" userId="30a984910203c0b4" providerId="LiveId" clId="{DC9B81EB-1BE7-460B-A4BD-34D962D72856}" dt="2024-01-09T15:20:31.406" v="678" actId="1076"/>
          <ac:picMkLst>
            <pc:docMk/>
            <pc:sldMk cId="3974869918" sldId="3618"/>
            <ac:picMk id="3" creationId="{C828523C-1F63-4910-AB02-03D9A4377FF8}"/>
          </ac:picMkLst>
        </pc:picChg>
        <pc:picChg chg="mod">
          <ac:chgData name="林丰 罗" userId="30a984910203c0b4" providerId="LiveId" clId="{DC9B81EB-1BE7-460B-A4BD-34D962D72856}" dt="2024-01-09T15:20:02.673" v="623" actId="14100"/>
          <ac:picMkLst>
            <pc:docMk/>
            <pc:sldMk cId="3974869918" sldId="3618"/>
            <ac:picMk id="7" creationId="{AF98E915-7C36-454C-BCC4-684B7FC48B79}"/>
          </ac:picMkLst>
        </pc:picChg>
      </pc:sldChg>
      <pc:sldChg chg="modSp mod">
        <pc:chgData name="林丰 罗" userId="30a984910203c0b4" providerId="LiveId" clId="{DC9B81EB-1BE7-460B-A4BD-34D962D72856}" dt="2024-01-09T16:43:30.353" v="2802" actId="1076"/>
        <pc:sldMkLst>
          <pc:docMk/>
          <pc:sldMk cId="155224146" sldId="3621"/>
        </pc:sldMkLst>
        <pc:spChg chg="mod">
          <ac:chgData name="林丰 罗" userId="30a984910203c0b4" providerId="LiveId" clId="{DC9B81EB-1BE7-460B-A4BD-34D962D72856}" dt="2024-01-09T16:43:18" v="2799" actId="1076"/>
          <ac:spMkLst>
            <pc:docMk/>
            <pc:sldMk cId="155224146" sldId="3621"/>
            <ac:spMk id="23" creationId="{72C1D893-EAC2-4205-A5F1-55B8C45282E5}"/>
          </ac:spMkLst>
        </pc:spChg>
        <pc:spChg chg="mod">
          <ac:chgData name="林丰 罗" userId="30a984910203c0b4" providerId="LiveId" clId="{DC9B81EB-1BE7-460B-A4BD-34D962D72856}" dt="2024-01-09T16:43:18" v="2799" actId="1076"/>
          <ac:spMkLst>
            <pc:docMk/>
            <pc:sldMk cId="155224146" sldId="3621"/>
            <ac:spMk id="24" creationId="{8558DF32-4B86-4E65-9A19-DAAA624B9401}"/>
          </ac:spMkLst>
        </pc:spChg>
        <pc:spChg chg="mod">
          <ac:chgData name="林丰 罗" userId="30a984910203c0b4" providerId="LiveId" clId="{DC9B81EB-1BE7-460B-A4BD-34D962D72856}" dt="2024-01-09T16:43:18" v="2799" actId="1076"/>
          <ac:spMkLst>
            <pc:docMk/>
            <pc:sldMk cId="155224146" sldId="3621"/>
            <ac:spMk id="25" creationId="{3901F01F-6DE5-4D7E-8A70-C95E9F583CA3}"/>
          </ac:spMkLst>
        </pc:spChg>
        <pc:spChg chg="mod">
          <ac:chgData name="林丰 罗" userId="30a984910203c0b4" providerId="LiveId" clId="{DC9B81EB-1BE7-460B-A4BD-34D962D72856}" dt="2024-01-09T16:43:18" v="2799" actId="1076"/>
          <ac:spMkLst>
            <pc:docMk/>
            <pc:sldMk cId="155224146" sldId="3621"/>
            <ac:spMk id="26" creationId="{B4DB805C-9980-4959-A12A-56FC869264E1}"/>
          </ac:spMkLst>
        </pc:spChg>
        <pc:picChg chg="mod">
          <ac:chgData name="林丰 罗" userId="30a984910203c0b4" providerId="LiveId" clId="{DC9B81EB-1BE7-460B-A4BD-34D962D72856}" dt="2024-01-09T16:43:18" v="2799" actId="1076"/>
          <ac:picMkLst>
            <pc:docMk/>
            <pc:sldMk cId="155224146" sldId="3621"/>
            <ac:picMk id="8" creationId="{48B74727-6BF5-4DC6-A839-392FD8680CE3}"/>
          </ac:picMkLst>
        </pc:picChg>
        <pc:picChg chg="mod">
          <ac:chgData name="林丰 罗" userId="30a984910203c0b4" providerId="LiveId" clId="{DC9B81EB-1BE7-460B-A4BD-34D962D72856}" dt="2024-01-09T16:43:30.353" v="2802" actId="1076"/>
          <ac:picMkLst>
            <pc:docMk/>
            <pc:sldMk cId="155224146" sldId="3621"/>
            <ac:picMk id="20" creationId="{BC616B17-C22D-4DAE-A6E5-E179BECF8C59}"/>
          </ac:picMkLst>
        </pc:picChg>
      </pc:sldChg>
      <pc:sldChg chg="modSp mod">
        <pc:chgData name="林丰 罗" userId="30a984910203c0b4" providerId="LiveId" clId="{DC9B81EB-1BE7-460B-A4BD-34D962D72856}" dt="2024-01-09T16:45:03.624" v="2830" actId="20577"/>
        <pc:sldMkLst>
          <pc:docMk/>
          <pc:sldMk cId="2778407245" sldId="3623"/>
        </pc:sldMkLst>
        <pc:spChg chg="mod">
          <ac:chgData name="林丰 罗" userId="30a984910203c0b4" providerId="LiveId" clId="{DC9B81EB-1BE7-460B-A4BD-34D962D72856}" dt="2024-01-09T16:45:03.624" v="2830" actId="20577"/>
          <ac:spMkLst>
            <pc:docMk/>
            <pc:sldMk cId="2778407245" sldId="3623"/>
            <ac:spMk id="14" creationId="{464C1A5E-6437-4871-B0FC-08D8C35BE6A7}"/>
          </ac:spMkLst>
        </pc:spChg>
      </pc:sldChg>
      <pc:sldChg chg="addSp delSp modSp mod">
        <pc:chgData name="林丰 罗" userId="30a984910203c0b4" providerId="LiveId" clId="{DC9B81EB-1BE7-460B-A4BD-34D962D72856}" dt="2024-01-09T16:37:41.882" v="2701" actId="1076"/>
        <pc:sldMkLst>
          <pc:docMk/>
          <pc:sldMk cId="131569550" sldId="3625"/>
        </pc:sldMkLst>
        <pc:spChg chg="add del mod">
          <ac:chgData name="林丰 罗" userId="30a984910203c0b4" providerId="LiveId" clId="{DC9B81EB-1BE7-460B-A4BD-34D962D72856}" dt="2024-01-09T15:35:58.397" v="741" actId="478"/>
          <ac:spMkLst>
            <pc:docMk/>
            <pc:sldMk cId="131569550" sldId="3625"/>
            <ac:spMk id="3" creationId="{109B6B13-9116-F005-0CD9-41982440B77F}"/>
          </ac:spMkLst>
        </pc:spChg>
        <pc:spChg chg="add del mod">
          <ac:chgData name="林丰 罗" userId="30a984910203c0b4" providerId="LiveId" clId="{DC9B81EB-1BE7-460B-A4BD-34D962D72856}" dt="2024-01-09T15:35:42.671" v="734" actId="478"/>
          <ac:spMkLst>
            <pc:docMk/>
            <pc:sldMk cId="131569550" sldId="3625"/>
            <ac:spMk id="12" creationId="{E711A336-0803-29D3-26A4-91C754ED3552}"/>
          </ac:spMkLst>
        </pc:spChg>
        <pc:spChg chg="add del mod">
          <ac:chgData name="林丰 罗" userId="30a984910203c0b4" providerId="LiveId" clId="{DC9B81EB-1BE7-460B-A4BD-34D962D72856}" dt="2024-01-09T15:35:42.671" v="734" actId="478"/>
          <ac:spMkLst>
            <pc:docMk/>
            <pc:sldMk cId="131569550" sldId="3625"/>
            <ac:spMk id="13" creationId="{D6B228F1-796D-0CF7-5E43-CCBA2BE18D32}"/>
          </ac:spMkLst>
        </pc:spChg>
        <pc:spChg chg="add mod">
          <ac:chgData name="林丰 罗" userId="30a984910203c0b4" providerId="LiveId" clId="{DC9B81EB-1BE7-460B-A4BD-34D962D72856}" dt="2024-01-09T16:27:59.050" v="1995" actId="20577"/>
          <ac:spMkLst>
            <pc:docMk/>
            <pc:sldMk cId="131569550" sldId="3625"/>
            <ac:spMk id="15" creationId="{10B20125-246D-0E00-9720-EB2D5AFE2361}"/>
          </ac:spMkLst>
        </pc:spChg>
        <pc:spChg chg="mod">
          <ac:chgData name="林丰 罗" userId="30a984910203c0b4" providerId="LiveId" clId="{DC9B81EB-1BE7-460B-A4BD-34D962D72856}" dt="2024-01-09T15:31:27.191" v="687" actId="20577"/>
          <ac:spMkLst>
            <pc:docMk/>
            <pc:sldMk cId="131569550" sldId="3625"/>
            <ac:spMk id="30" creationId="{62C82C49-5C09-44C5-B39F-EABD0EE0B039}"/>
          </ac:spMkLst>
        </pc:spChg>
        <pc:graphicFrameChg chg="add del mod">
          <ac:chgData name="林丰 罗" userId="30a984910203c0b4" providerId="LiveId" clId="{DC9B81EB-1BE7-460B-A4BD-34D962D72856}" dt="2024-01-09T16:28:00.950" v="2007"/>
          <ac:graphicFrameMkLst>
            <pc:docMk/>
            <pc:sldMk cId="131569550" sldId="3625"/>
            <ac:graphicFrameMk id="18" creationId="{2C6BD849-A138-E948-BB85-DBA61FFEDAC1}"/>
          </ac:graphicFrameMkLst>
        </pc:graphicFrameChg>
        <pc:picChg chg="del mod">
          <ac:chgData name="林丰 罗" userId="30a984910203c0b4" providerId="LiveId" clId="{DC9B81EB-1BE7-460B-A4BD-34D962D72856}" dt="2024-01-09T15:35:37.936" v="732" actId="478"/>
          <ac:picMkLst>
            <pc:docMk/>
            <pc:sldMk cId="131569550" sldId="3625"/>
            <ac:picMk id="5" creationId="{37F12716-B078-481C-A4A1-54ABED378F6A}"/>
          </ac:picMkLst>
        </pc:picChg>
        <pc:picChg chg="add del mod">
          <ac:chgData name="林丰 罗" userId="30a984910203c0b4" providerId="LiveId" clId="{DC9B81EB-1BE7-460B-A4BD-34D962D72856}" dt="2024-01-09T15:35:42.671" v="734" actId="478"/>
          <ac:picMkLst>
            <pc:docMk/>
            <pc:sldMk cId="131569550" sldId="3625"/>
            <ac:picMk id="8" creationId="{757EBD52-459D-8A8E-D38B-40E3B66C64A0}"/>
          </ac:picMkLst>
        </pc:picChg>
        <pc:picChg chg="del mod">
          <ac:chgData name="林丰 罗" userId="30a984910203c0b4" providerId="LiveId" clId="{DC9B81EB-1BE7-460B-A4BD-34D962D72856}" dt="2024-01-09T15:35:37.936" v="732" actId="478"/>
          <ac:picMkLst>
            <pc:docMk/>
            <pc:sldMk cId="131569550" sldId="3625"/>
            <ac:picMk id="9" creationId="{FD70381D-1A9A-47CE-8687-C157FD8E736B}"/>
          </ac:picMkLst>
        </pc:picChg>
        <pc:picChg chg="add del mod">
          <ac:chgData name="林丰 罗" userId="30a984910203c0b4" providerId="LiveId" clId="{DC9B81EB-1BE7-460B-A4BD-34D962D72856}" dt="2024-01-09T15:35:39.453" v="733" actId="478"/>
          <ac:picMkLst>
            <pc:docMk/>
            <pc:sldMk cId="131569550" sldId="3625"/>
            <ac:picMk id="11" creationId="{66E45ADA-28F4-7023-C8C3-C714E6567577}"/>
          </ac:picMkLst>
        </pc:picChg>
        <pc:picChg chg="add mod">
          <ac:chgData name="林丰 罗" userId="30a984910203c0b4" providerId="LiveId" clId="{DC9B81EB-1BE7-460B-A4BD-34D962D72856}" dt="2024-01-09T16:37:41.882" v="2701" actId="1076"/>
          <ac:picMkLst>
            <pc:docMk/>
            <pc:sldMk cId="131569550" sldId="3625"/>
            <ac:picMk id="17" creationId="{CB880DBA-D90A-E763-6052-DBA2DC93EAEC}"/>
          </ac:picMkLst>
        </pc:picChg>
      </pc:sldChg>
      <pc:sldChg chg="addSp delSp modSp add mod ord">
        <pc:chgData name="林丰 罗" userId="30a984910203c0b4" providerId="LiveId" clId="{DC9B81EB-1BE7-460B-A4BD-34D962D72856}" dt="2024-01-09T16:22:21.684" v="1973" actId="1076"/>
        <pc:sldMkLst>
          <pc:docMk/>
          <pc:sldMk cId="2247318245" sldId="3626"/>
        </pc:sldMkLst>
        <pc:spChg chg="del">
          <ac:chgData name="林丰 罗" userId="30a984910203c0b4" providerId="LiveId" clId="{DC9B81EB-1BE7-460B-A4BD-34D962D72856}" dt="2024-01-09T15:55:44.221" v="1267" actId="478"/>
          <ac:spMkLst>
            <pc:docMk/>
            <pc:sldMk cId="2247318245" sldId="3626"/>
            <ac:spMk id="3" creationId="{109B6B13-9116-F005-0CD9-41982440B77F}"/>
          </ac:spMkLst>
        </pc:spChg>
        <pc:spChg chg="add mod">
          <ac:chgData name="林丰 罗" userId="30a984910203c0b4" providerId="LiveId" clId="{DC9B81EB-1BE7-460B-A4BD-34D962D72856}" dt="2024-01-09T16:08:32.271" v="1565" actId="1076"/>
          <ac:spMkLst>
            <pc:docMk/>
            <pc:sldMk cId="2247318245" sldId="3626"/>
            <ac:spMk id="10" creationId="{48262DBA-7078-7AF8-D002-E2B06A9797B6}"/>
          </ac:spMkLst>
        </pc:spChg>
        <pc:spChg chg="mod">
          <ac:chgData name="林丰 罗" userId="30a984910203c0b4" providerId="LiveId" clId="{DC9B81EB-1BE7-460B-A4BD-34D962D72856}" dt="2024-01-09T16:22:21.684" v="1973" actId="1076"/>
          <ac:spMkLst>
            <pc:docMk/>
            <pc:sldMk cId="2247318245" sldId="3626"/>
            <ac:spMk id="12" creationId="{E711A336-0803-29D3-26A4-91C754ED3552}"/>
          </ac:spMkLst>
        </pc:spChg>
        <pc:spChg chg="mod">
          <ac:chgData name="林丰 罗" userId="30a984910203c0b4" providerId="LiveId" clId="{DC9B81EB-1BE7-460B-A4BD-34D962D72856}" dt="2024-01-09T15:55:55.936" v="1269" actId="1076"/>
          <ac:spMkLst>
            <pc:docMk/>
            <pc:sldMk cId="2247318245" sldId="3626"/>
            <ac:spMk id="13" creationId="{D6B228F1-796D-0CF7-5E43-CCBA2BE18D32}"/>
          </ac:spMkLst>
        </pc:spChg>
        <pc:spChg chg="add del mod">
          <ac:chgData name="林丰 罗" userId="30a984910203c0b4" providerId="LiveId" clId="{DC9B81EB-1BE7-460B-A4BD-34D962D72856}" dt="2024-01-09T16:08:30.199" v="1564" actId="478"/>
          <ac:spMkLst>
            <pc:docMk/>
            <pc:sldMk cId="2247318245" sldId="3626"/>
            <ac:spMk id="14" creationId="{BAB2E70B-6931-8A35-BDAF-7701DAB40CFE}"/>
          </ac:spMkLst>
        </pc:spChg>
        <pc:spChg chg="add mod">
          <ac:chgData name="林丰 罗" userId="30a984910203c0b4" providerId="LiveId" clId="{DC9B81EB-1BE7-460B-A4BD-34D962D72856}" dt="2024-01-09T16:19:29.405" v="1817" actId="1076"/>
          <ac:spMkLst>
            <pc:docMk/>
            <pc:sldMk cId="2247318245" sldId="3626"/>
            <ac:spMk id="15" creationId="{23CF9B3E-3CCD-B78F-F5C5-1F618021BD66}"/>
          </ac:spMkLst>
        </pc:spChg>
        <pc:spChg chg="add mod">
          <ac:chgData name="林丰 罗" userId="30a984910203c0b4" providerId="LiveId" clId="{DC9B81EB-1BE7-460B-A4BD-34D962D72856}" dt="2024-01-09T16:14:24.782" v="1816" actId="1076"/>
          <ac:spMkLst>
            <pc:docMk/>
            <pc:sldMk cId="2247318245" sldId="3626"/>
            <ac:spMk id="16" creationId="{B3523915-913E-E331-0AA3-224381D9EBF6}"/>
          </ac:spMkLst>
        </pc:spChg>
        <pc:spChg chg="add del mod">
          <ac:chgData name="林丰 罗" userId="30a984910203c0b4" providerId="LiveId" clId="{DC9B81EB-1BE7-460B-A4BD-34D962D72856}" dt="2024-01-09T16:12:12.830" v="1737"/>
          <ac:spMkLst>
            <pc:docMk/>
            <pc:sldMk cId="2247318245" sldId="3626"/>
            <ac:spMk id="18" creationId="{9F12A100-F148-A71B-C843-6408D040BC1A}"/>
          </ac:spMkLst>
        </pc:spChg>
        <pc:spChg chg="add mod">
          <ac:chgData name="林丰 罗" userId="30a984910203c0b4" providerId="LiveId" clId="{DC9B81EB-1BE7-460B-A4BD-34D962D72856}" dt="2024-01-09T16:14:24.782" v="1816" actId="1076"/>
          <ac:spMkLst>
            <pc:docMk/>
            <pc:sldMk cId="2247318245" sldId="3626"/>
            <ac:spMk id="19" creationId="{11854681-E12F-597F-448A-7E1746D52465}"/>
          </ac:spMkLst>
        </pc:spChg>
        <pc:spChg chg="add mod">
          <ac:chgData name="林丰 罗" userId="30a984910203c0b4" providerId="LiveId" clId="{DC9B81EB-1BE7-460B-A4BD-34D962D72856}" dt="2024-01-09T16:12:54.535" v="1783" actId="14100"/>
          <ac:spMkLst>
            <pc:docMk/>
            <pc:sldMk cId="2247318245" sldId="3626"/>
            <ac:spMk id="20" creationId="{5A5E5111-2410-93ED-BE80-AF899084BD71}"/>
          </ac:spMkLst>
        </pc:spChg>
        <pc:spChg chg="add mod">
          <ac:chgData name="林丰 罗" userId="30a984910203c0b4" providerId="LiveId" clId="{DC9B81EB-1BE7-460B-A4BD-34D962D72856}" dt="2024-01-09T16:13:04.527" v="1800" actId="1076"/>
          <ac:spMkLst>
            <pc:docMk/>
            <pc:sldMk cId="2247318245" sldId="3626"/>
            <ac:spMk id="23" creationId="{73D532EC-D468-310E-697B-FDE1ED58736B}"/>
          </ac:spMkLst>
        </pc:spChg>
        <pc:spChg chg="add mod">
          <ac:chgData name="林丰 罗" userId="30a984910203c0b4" providerId="LiveId" clId="{DC9B81EB-1BE7-460B-A4BD-34D962D72856}" dt="2024-01-09T16:14:24.782" v="1816" actId="1076"/>
          <ac:spMkLst>
            <pc:docMk/>
            <pc:sldMk cId="2247318245" sldId="3626"/>
            <ac:spMk id="24" creationId="{EC461321-B7E5-99E8-8F48-EB98FB84266A}"/>
          </ac:spMkLst>
        </pc:spChg>
        <pc:spChg chg="mod">
          <ac:chgData name="林丰 罗" userId="30a984910203c0b4" providerId="LiveId" clId="{DC9B81EB-1BE7-460B-A4BD-34D962D72856}" dt="2024-01-09T16:12:12.232" v="1735" actId="20577"/>
          <ac:spMkLst>
            <pc:docMk/>
            <pc:sldMk cId="2247318245" sldId="3626"/>
            <ac:spMk id="30" creationId="{62C82C49-5C09-44C5-B39F-EABD0EE0B039}"/>
          </ac:spMkLst>
        </pc:spChg>
        <pc:picChg chg="mod">
          <ac:chgData name="林丰 罗" userId="30a984910203c0b4" providerId="LiveId" clId="{DC9B81EB-1BE7-460B-A4BD-34D962D72856}" dt="2024-01-09T16:08:35.755" v="1566" actId="1076"/>
          <ac:picMkLst>
            <pc:docMk/>
            <pc:sldMk cId="2247318245" sldId="3626"/>
            <ac:picMk id="5" creationId="{37F12716-B078-481C-A4A1-54ABED378F6A}"/>
          </ac:picMkLst>
        </pc:picChg>
        <pc:picChg chg="add del mod">
          <ac:chgData name="林丰 罗" userId="30a984910203c0b4" providerId="LiveId" clId="{DC9B81EB-1BE7-460B-A4BD-34D962D72856}" dt="2024-01-09T15:51:34.530" v="1235" actId="478"/>
          <ac:picMkLst>
            <pc:docMk/>
            <pc:sldMk cId="2247318245" sldId="3626"/>
            <ac:picMk id="7" creationId="{5E343A22-14B5-301D-34E6-709A7F797041}"/>
          </ac:picMkLst>
        </pc:picChg>
        <pc:picChg chg="mod">
          <ac:chgData name="林丰 罗" userId="30a984910203c0b4" providerId="LiveId" clId="{DC9B81EB-1BE7-460B-A4BD-34D962D72856}" dt="2024-01-09T16:08:37.733" v="1568" actId="1076"/>
          <ac:picMkLst>
            <pc:docMk/>
            <pc:sldMk cId="2247318245" sldId="3626"/>
            <ac:picMk id="8" creationId="{757EBD52-459D-8A8E-D38B-40E3B66C64A0}"/>
          </ac:picMkLst>
        </pc:picChg>
        <pc:picChg chg="mod">
          <ac:chgData name="林丰 罗" userId="30a984910203c0b4" providerId="LiveId" clId="{DC9B81EB-1BE7-460B-A4BD-34D962D72856}" dt="2024-01-09T16:08:35.755" v="1566" actId="1076"/>
          <ac:picMkLst>
            <pc:docMk/>
            <pc:sldMk cId="2247318245" sldId="3626"/>
            <ac:picMk id="9" creationId="{FD70381D-1A9A-47CE-8687-C157FD8E736B}"/>
          </ac:picMkLst>
        </pc:picChg>
        <pc:picChg chg="mod">
          <ac:chgData name="林丰 罗" userId="30a984910203c0b4" providerId="LiveId" clId="{DC9B81EB-1BE7-460B-A4BD-34D962D72856}" dt="2024-01-09T16:08:38.565" v="1569" actId="1076"/>
          <ac:picMkLst>
            <pc:docMk/>
            <pc:sldMk cId="2247318245" sldId="3626"/>
            <ac:picMk id="11" creationId="{66E45ADA-28F4-7023-C8C3-C714E6567577}"/>
          </ac:picMkLst>
        </pc:picChg>
      </pc:sldChg>
      <pc:sldChg chg="modSp add mod">
        <pc:chgData name="林丰 罗" userId="30a984910203c0b4" providerId="LiveId" clId="{DC9B81EB-1BE7-460B-A4BD-34D962D72856}" dt="2024-01-09T16:37:16.310" v="2700"/>
        <pc:sldMkLst>
          <pc:docMk/>
          <pc:sldMk cId="664173554" sldId="3627"/>
        </pc:sldMkLst>
        <pc:spChg chg="mod">
          <ac:chgData name="林丰 罗" userId="30a984910203c0b4" providerId="LiveId" clId="{DC9B81EB-1BE7-460B-A4BD-34D962D72856}" dt="2024-01-09T16:37:16.310" v="2700"/>
          <ac:spMkLst>
            <pc:docMk/>
            <pc:sldMk cId="664173554" sldId="3627"/>
            <ac:spMk id="15" creationId="{10B20125-246D-0E00-9720-EB2D5AFE2361}"/>
          </ac:spMkLst>
        </pc:spChg>
        <pc:spChg chg="mod">
          <ac:chgData name="林丰 罗" userId="30a984910203c0b4" providerId="LiveId" clId="{DC9B81EB-1BE7-460B-A4BD-34D962D72856}" dt="2024-01-09T15:38:41.455" v="972" actId="20577"/>
          <ac:spMkLst>
            <pc:docMk/>
            <pc:sldMk cId="664173554" sldId="3627"/>
            <ac:spMk id="30" creationId="{62C82C49-5C09-44C5-B39F-EABD0EE0B039}"/>
          </ac:spMkLst>
        </pc:spChg>
      </pc:sldChg>
      <pc:sldChg chg="delSp modSp add mod">
        <pc:chgData name="林丰 罗" userId="30a984910203c0b4" providerId="LiveId" clId="{DC9B81EB-1BE7-460B-A4BD-34D962D72856}" dt="2024-01-09T15:51:52.535" v="1240" actId="1076"/>
        <pc:sldMkLst>
          <pc:docMk/>
          <pc:sldMk cId="639637970" sldId="3628"/>
        </pc:sldMkLst>
        <pc:spChg chg="del">
          <ac:chgData name="林丰 罗" userId="30a984910203c0b4" providerId="LiveId" clId="{DC9B81EB-1BE7-460B-A4BD-34D962D72856}" dt="2024-01-09T15:51:42.462" v="1237" actId="478"/>
          <ac:spMkLst>
            <pc:docMk/>
            <pc:sldMk cId="639637970" sldId="3628"/>
            <ac:spMk id="3" creationId="{109B6B13-9116-F005-0CD9-41982440B77F}"/>
          </ac:spMkLst>
        </pc:spChg>
        <pc:spChg chg="del">
          <ac:chgData name="林丰 罗" userId="30a984910203c0b4" providerId="LiveId" clId="{DC9B81EB-1BE7-460B-A4BD-34D962D72856}" dt="2024-01-09T15:51:42.462" v="1237" actId="478"/>
          <ac:spMkLst>
            <pc:docMk/>
            <pc:sldMk cId="639637970" sldId="3628"/>
            <ac:spMk id="12" creationId="{E711A336-0803-29D3-26A4-91C754ED3552}"/>
          </ac:spMkLst>
        </pc:spChg>
        <pc:spChg chg="del">
          <ac:chgData name="林丰 罗" userId="30a984910203c0b4" providerId="LiveId" clId="{DC9B81EB-1BE7-460B-A4BD-34D962D72856}" dt="2024-01-09T15:51:42.462" v="1237" actId="478"/>
          <ac:spMkLst>
            <pc:docMk/>
            <pc:sldMk cId="639637970" sldId="3628"/>
            <ac:spMk id="13" creationId="{D6B228F1-796D-0CF7-5E43-CCBA2BE18D32}"/>
          </ac:spMkLst>
        </pc:spChg>
        <pc:picChg chg="del">
          <ac:chgData name="林丰 罗" userId="30a984910203c0b4" providerId="LiveId" clId="{DC9B81EB-1BE7-460B-A4BD-34D962D72856}" dt="2024-01-09T15:51:42.462" v="1237" actId="478"/>
          <ac:picMkLst>
            <pc:docMk/>
            <pc:sldMk cId="639637970" sldId="3628"/>
            <ac:picMk id="5" creationId="{37F12716-B078-481C-A4A1-54ABED378F6A}"/>
          </ac:picMkLst>
        </pc:picChg>
        <pc:picChg chg="mod">
          <ac:chgData name="林丰 罗" userId="30a984910203c0b4" providerId="LiveId" clId="{DC9B81EB-1BE7-460B-A4BD-34D962D72856}" dt="2024-01-09T15:51:52.535" v="1240" actId="1076"/>
          <ac:picMkLst>
            <pc:docMk/>
            <pc:sldMk cId="639637970" sldId="3628"/>
            <ac:picMk id="7" creationId="{5E343A22-14B5-301D-34E6-709A7F797041}"/>
          </ac:picMkLst>
        </pc:picChg>
        <pc:picChg chg="del">
          <ac:chgData name="林丰 罗" userId="30a984910203c0b4" providerId="LiveId" clId="{DC9B81EB-1BE7-460B-A4BD-34D962D72856}" dt="2024-01-09T15:51:42.462" v="1237" actId="478"/>
          <ac:picMkLst>
            <pc:docMk/>
            <pc:sldMk cId="639637970" sldId="3628"/>
            <ac:picMk id="8" creationId="{757EBD52-459D-8A8E-D38B-40E3B66C64A0}"/>
          </ac:picMkLst>
        </pc:picChg>
        <pc:picChg chg="del">
          <ac:chgData name="林丰 罗" userId="30a984910203c0b4" providerId="LiveId" clId="{DC9B81EB-1BE7-460B-A4BD-34D962D72856}" dt="2024-01-09T15:51:42.462" v="1237" actId="478"/>
          <ac:picMkLst>
            <pc:docMk/>
            <pc:sldMk cId="639637970" sldId="3628"/>
            <ac:picMk id="9" creationId="{FD70381D-1A9A-47CE-8687-C157FD8E736B}"/>
          </ac:picMkLst>
        </pc:picChg>
        <pc:picChg chg="del">
          <ac:chgData name="林丰 罗" userId="30a984910203c0b4" providerId="LiveId" clId="{DC9B81EB-1BE7-460B-A4BD-34D962D72856}" dt="2024-01-09T15:51:42.462" v="1237" actId="478"/>
          <ac:picMkLst>
            <pc:docMk/>
            <pc:sldMk cId="639637970" sldId="3628"/>
            <ac:picMk id="11" creationId="{66E45ADA-28F4-7023-C8C3-C714E6567577}"/>
          </ac:picMkLst>
        </pc:picChg>
      </pc:sldChg>
      <pc:sldChg chg="delSp modSp add mod">
        <pc:chgData name="林丰 罗" userId="30a984910203c0b4" providerId="LiveId" clId="{DC9B81EB-1BE7-460B-A4BD-34D962D72856}" dt="2024-01-09T16:37:48.806" v="2704" actId="20577"/>
        <pc:sldMkLst>
          <pc:docMk/>
          <pc:sldMk cId="4154104265" sldId="3629"/>
        </pc:sldMkLst>
        <pc:spChg chg="mod">
          <ac:chgData name="林丰 罗" userId="30a984910203c0b4" providerId="LiveId" clId="{DC9B81EB-1BE7-460B-A4BD-34D962D72856}" dt="2024-01-09T16:37:48.806" v="2704" actId="20577"/>
          <ac:spMkLst>
            <pc:docMk/>
            <pc:sldMk cId="4154104265" sldId="3629"/>
            <ac:spMk id="15" creationId="{10B20125-246D-0E00-9720-EB2D5AFE2361}"/>
          </ac:spMkLst>
        </pc:spChg>
        <pc:picChg chg="del">
          <ac:chgData name="林丰 罗" userId="30a984910203c0b4" providerId="LiveId" clId="{DC9B81EB-1BE7-460B-A4BD-34D962D72856}" dt="2024-01-09T16:28:13.376" v="2008" actId="478"/>
          <ac:picMkLst>
            <pc:docMk/>
            <pc:sldMk cId="4154104265" sldId="3629"/>
            <ac:picMk id="17" creationId="{CB880DBA-D90A-E763-6052-DBA2DC93EAEC}"/>
          </ac:picMkLst>
        </pc:picChg>
      </pc:sldChg>
      <pc:sldChg chg="addSp delSp modSp add del mod">
        <pc:chgData name="林丰 罗" userId="30a984910203c0b4" providerId="LiveId" clId="{DC9B81EB-1BE7-460B-A4BD-34D962D72856}" dt="2024-01-09T16:28:00.950" v="2007"/>
        <pc:sldMkLst>
          <pc:docMk/>
          <pc:sldMk cId="863468429" sldId="3630"/>
        </pc:sldMkLst>
        <pc:graphicFrameChg chg="add del mod">
          <ac:chgData name="林丰 罗" userId="30a984910203c0b4" providerId="LiveId" clId="{DC9B81EB-1BE7-460B-A4BD-34D962D72856}" dt="2024-01-09T16:28:00.562" v="2005"/>
          <ac:graphicFrameMkLst>
            <pc:docMk/>
            <pc:sldMk cId="863468429" sldId="3630"/>
            <ac:graphicFrameMk id="2" creationId="{F091ED75-AFE3-47C0-2C1B-93AEC71C6ADC}"/>
          </ac:graphicFrameMkLst>
        </pc:graphicFrameChg>
      </pc:sldChg>
      <pc:sldChg chg="add del">
        <pc:chgData name="林丰 罗" userId="30a984910203c0b4" providerId="LiveId" clId="{DC9B81EB-1BE7-460B-A4BD-34D962D72856}" dt="2024-01-09T16:28:00.562" v="2005"/>
        <pc:sldMkLst>
          <pc:docMk/>
          <pc:sldMk cId="115214573" sldId="3631"/>
        </pc:sldMkLst>
      </pc:sldChg>
    </pc:docChg>
  </pc:docChgLst>
  <pc:docChgLst>
    <pc:chgData name="林丰 罗" userId="30a984910203c0b4" providerId="LiveId" clId="{180A46BF-78C8-4C12-9710-62DC127F45AA}"/>
    <pc:docChg chg="undo redo custSel addSld delSld modSld sldOrd">
      <pc:chgData name="林丰 罗" userId="30a984910203c0b4" providerId="LiveId" clId="{180A46BF-78C8-4C12-9710-62DC127F45AA}" dt="2024-01-10T05:46:05.224" v="3414" actId="20577"/>
      <pc:docMkLst>
        <pc:docMk/>
      </pc:docMkLst>
      <pc:sldChg chg="addSp modSp mod">
        <pc:chgData name="林丰 罗" userId="30a984910203c0b4" providerId="LiveId" clId="{180A46BF-78C8-4C12-9710-62DC127F45AA}" dt="2024-01-10T05:08:44.407" v="3018" actId="20577"/>
        <pc:sldMkLst>
          <pc:docMk/>
          <pc:sldMk cId="2741022159" sldId="3608"/>
        </pc:sldMkLst>
        <pc:spChg chg="mod">
          <ac:chgData name="林丰 罗" userId="30a984910203c0b4" providerId="LiveId" clId="{180A46BF-78C8-4C12-9710-62DC127F45AA}" dt="2024-01-09T05:24:49.381" v="375" actId="1076"/>
          <ac:spMkLst>
            <pc:docMk/>
            <pc:sldMk cId="2741022159" sldId="3608"/>
            <ac:spMk id="5" creationId="{BDC13D88-AD12-102E-473F-776CC0076A78}"/>
          </ac:spMkLst>
        </pc:spChg>
        <pc:spChg chg="mod">
          <ac:chgData name="林丰 罗" userId="30a984910203c0b4" providerId="LiveId" clId="{180A46BF-78C8-4C12-9710-62DC127F45AA}" dt="2024-01-09T05:33:09.485" v="632" actId="20577"/>
          <ac:spMkLst>
            <pc:docMk/>
            <pc:sldMk cId="2741022159" sldId="3608"/>
            <ac:spMk id="9" creationId="{A8A6F199-1219-412F-AB6F-C9DE273F5B85}"/>
          </ac:spMkLst>
        </pc:spChg>
        <pc:spChg chg="mod">
          <ac:chgData name="林丰 罗" userId="30a984910203c0b4" providerId="LiveId" clId="{180A46BF-78C8-4C12-9710-62DC127F45AA}" dt="2024-01-09T05:23:52.498" v="372" actId="1076"/>
          <ac:spMkLst>
            <pc:docMk/>
            <pc:sldMk cId="2741022159" sldId="3608"/>
            <ac:spMk id="10" creationId="{08DB6FB1-4F30-8C45-7CFD-81B7B4D03F04}"/>
          </ac:spMkLst>
        </pc:spChg>
        <pc:spChg chg="add mod">
          <ac:chgData name="林丰 罗" userId="30a984910203c0b4" providerId="LiveId" clId="{180A46BF-78C8-4C12-9710-62DC127F45AA}" dt="2024-01-10T05:08:12.418" v="2957" actId="20577"/>
          <ac:spMkLst>
            <pc:docMk/>
            <pc:sldMk cId="2741022159" sldId="3608"/>
            <ac:spMk id="18" creationId="{3CE70955-D0C0-48C2-A3CA-86AF57AEDB60}"/>
          </ac:spMkLst>
        </pc:spChg>
        <pc:spChg chg="add mod">
          <ac:chgData name="林丰 罗" userId="30a984910203c0b4" providerId="LiveId" clId="{180A46BF-78C8-4C12-9710-62DC127F45AA}" dt="2024-01-09T05:25:05.280" v="379" actId="1076"/>
          <ac:spMkLst>
            <pc:docMk/>
            <pc:sldMk cId="2741022159" sldId="3608"/>
            <ac:spMk id="19" creationId="{AAE65DFA-C248-401B-83FA-2F0D50ED293F}"/>
          </ac:spMkLst>
        </pc:spChg>
        <pc:spChg chg="mod">
          <ac:chgData name="林丰 罗" userId="30a984910203c0b4" providerId="LiveId" clId="{180A46BF-78C8-4C12-9710-62DC127F45AA}" dt="2024-01-09T05:23:52.498" v="372" actId="1076"/>
          <ac:spMkLst>
            <pc:docMk/>
            <pc:sldMk cId="2741022159" sldId="3608"/>
            <ac:spMk id="33" creationId="{FC0F093B-6B46-4288-B823-8ED5ED0410FD}"/>
          </ac:spMkLst>
        </pc:spChg>
        <pc:spChg chg="mod">
          <ac:chgData name="林丰 罗" userId="30a984910203c0b4" providerId="LiveId" clId="{180A46BF-78C8-4C12-9710-62DC127F45AA}" dt="2024-01-10T05:08:44.407" v="3018" actId="20577"/>
          <ac:spMkLst>
            <pc:docMk/>
            <pc:sldMk cId="2741022159" sldId="3608"/>
            <ac:spMk id="58" creationId="{D81833A4-CA67-4BB2-AD90-5406E000F5B2}"/>
          </ac:spMkLst>
        </pc:spChg>
        <pc:picChg chg="mod">
          <ac:chgData name="林丰 罗" userId="30a984910203c0b4" providerId="LiveId" clId="{180A46BF-78C8-4C12-9710-62DC127F45AA}" dt="2024-01-09T05:24:46.861" v="374" actId="1076"/>
          <ac:picMkLst>
            <pc:docMk/>
            <pc:sldMk cId="2741022159" sldId="3608"/>
            <ac:picMk id="3" creationId="{7639CE2B-55F7-BC83-0964-48AC1D28BBFC}"/>
          </ac:picMkLst>
        </pc:picChg>
      </pc:sldChg>
      <pc:sldChg chg="addSp modSp mod">
        <pc:chgData name="林丰 罗" userId="30a984910203c0b4" providerId="LiveId" clId="{180A46BF-78C8-4C12-9710-62DC127F45AA}" dt="2024-01-10T05:12:55.365" v="3093" actId="20577"/>
        <pc:sldMkLst>
          <pc:docMk/>
          <pc:sldMk cId="2554365419" sldId="3609"/>
        </pc:sldMkLst>
        <pc:spChg chg="mod">
          <ac:chgData name="林丰 罗" userId="30a984910203c0b4" providerId="LiveId" clId="{180A46BF-78C8-4C12-9710-62DC127F45AA}" dt="2024-01-10T05:12:55.365" v="3093" actId="20577"/>
          <ac:spMkLst>
            <pc:docMk/>
            <pc:sldMk cId="2554365419" sldId="3609"/>
            <ac:spMk id="3" creationId="{327D17D5-61B6-A199-87B7-7DF9C6E61083}"/>
          </ac:spMkLst>
        </pc:spChg>
        <pc:picChg chg="add mod">
          <ac:chgData name="林丰 罗" userId="30a984910203c0b4" providerId="LiveId" clId="{180A46BF-78C8-4C12-9710-62DC127F45AA}" dt="2024-01-10T05:12:54.499" v="3092" actId="1076"/>
          <ac:picMkLst>
            <pc:docMk/>
            <pc:sldMk cId="2554365419" sldId="3609"/>
            <ac:picMk id="1026" creationId="{A96B2257-D5E8-4F20-BABB-E4F473C1C787}"/>
          </ac:picMkLst>
        </pc:picChg>
      </pc:sldChg>
      <pc:sldChg chg="del">
        <pc:chgData name="林丰 罗" userId="30a984910203c0b4" providerId="LiveId" clId="{180A46BF-78C8-4C12-9710-62DC127F45AA}" dt="2024-01-09T08:59:53.852" v="1913" actId="47"/>
        <pc:sldMkLst>
          <pc:docMk/>
          <pc:sldMk cId="1644199302" sldId="3610"/>
        </pc:sldMkLst>
      </pc:sldChg>
      <pc:sldChg chg="addSp delSp modSp mod ord">
        <pc:chgData name="林丰 罗" userId="30a984910203c0b4" providerId="LiveId" clId="{180A46BF-78C8-4C12-9710-62DC127F45AA}" dt="2024-01-10T05:15:31.117" v="3125" actId="1036"/>
        <pc:sldMkLst>
          <pc:docMk/>
          <pc:sldMk cId="4272122109" sldId="3611"/>
        </pc:sldMkLst>
        <pc:spChg chg="del">
          <ac:chgData name="林丰 罗" userId="30a984910203c0b4" providerId="LiveId" clId="{180A46BF-78C8-4C12-9710-62DC127F45AA}" dt="2024-01-09T05:56:50.597" v="824" actId="478"/>
          <ac:spMkLst>
            <pc:docMk/>
            <pc:sldMk cId="4272122109" sldId="3611"/>
            <ac:spMk id="16" creationId="{297CC005-F7BC-4615-91A6-02CD909F6878}"/>
          </ac:spMkLst>
        </pc:spChg>
        <pc:spChg chg="del">
          <ac:chgData name="林丰 罗" userId="30a984910203c0b4" providerId="LiveId" clId="{180A46BF-78C8-4C12-9710-62DC127F45AA}" dt="2024-01-09T05:56:50.597" v="824" actId="478"/>
          <ac:spMkLst>
            <pc:docMk/>
            <pc:sldMk cId="4272122109" sldId="3611"/>
            <ac:spMk id="17" creationId="{B7B2323C-6A1E-402D-8B04-5D033653B3BE}"/>
          </ac:spMkLst>
        </pc:spChg>
        <pc:spChg chg="del">
          <ac:chgData name="林丰 罗" userId="30a984910203c0b4" providerId="LiveId" clId="{180A46BF-78C8-4C12-9710-62DC127F45AA}" dt="2024-01-09T05:56:50.597" v="824" actId="478"/>
          <ac:spMkLst>
            <pc:docMk/>
            <pc:sldMk cId="4272122109" sldId="3611"/>
            <ac:spMk id="26" creationId="{9B72D338-BABB-4F52-8941-B7517DA85D74}"/>
          </ac:spMkLst>
        </pc:spChg>
        <pc:spChg chg="del">
          <ac:chgData name="林丰 罗" userId="30a984910203c0b4" providerId="LiveId" clId="{180A46BF-78C8-4C12-9710-62DC127F45AA}" dt="2024-01-09T05:56:50.597" v="824" actId="478"/>
          <ac:spMkLst>
            <pc:docMk/>
            <pc:sldMk cId="4272122109" sldId="3611"/>
            <ac:spMk id="27" creationId="{65D0E1D0-9A8E-4468-B28C-B9670F362763}"/>
          </ac:spMkLst>
        </pc:spChg>
        <pc:spChg chg="del">
          <ac:chgData name="林丰 罗" userId="30a984910203c0b4" providerId="LiveId" clId="{180A46BF-78C8-4C12-9710-62DC127F45AA}" dt="2024-01-09T05:56:50.597" v="824" actId="478"/>
          <ac:spMkLst>
            <pc:docMk/>
            <pc:sldMk cId="4272122109" sldId="3611"/>
            <ac:spMk id="28" creationId="{4BEF09D0-3BC6-484C-B17A-E50DCB6BCD84}"/>
          </ac:spMkLst>
        </pc:spChg>
        <pc:spChg chg="add mod">
          <ac:chgData name="林丰 罗" userId="30a984910203c0b4" providerId="LiveId" clId="{180A46BF-78C8-4C12-9710-62DC127F45AA}" dt="2024-01-10T05:01:55.996" v="2895" actId="1076"/>
          <ac:spMkLst>
            <pc:docMk/>
            <pc:sldMk cId="4272122109" sldId="3611"/>
            <ac:spMk id="28" creationId="{93863FC7-F781-47E8-A6DC-6F7E9D5F3F9A}"/>
          </ac:spMkLst>
        </pc:spChg>
        <pc:spChg chg="del">
          <ac:chgData name="林丰 罗" userId="30a984910203c0b4" providerId="LiveId" clId="{180A46BF-78C8-4C12-9710-62DC127F45AA}" dt="2024-01-09T05:56:50.597" v="824" actId="478"/>
          <ac:spMkLst>
            <pc:docMk/>
            <pc:sldMk cId="4272122109" sldId="3611"/>
            <ac:spMk id="29" creationId="{F597CB3E-CC7B-42C4-89A8-D9BCC3C93CA4}"/>
          </ac:spMkLst>
        </pc:spChg>
        <pc:spChg chg="mod">
          <ac:chgData name="林丰 罗" userId="30a984910203c0b4" providerId="LiveId" clId="{180A46BF-78C8-4C12-9710-62DC127F45AA}" dt="2024-01-09T06:11:36.232" v="1091" actId="20577"/>
          <ac:spMkLst>
            <pc:docMk/>
            <pc:sldMk cId="4272122109" sldId="3611"/>
            <ac:spMk id="30" creationId="{62C82C49-5C09-44C5-B39F-EABD0EE0B039}"/>
          </ac:spMkLst>
        </pc:spChg>
        <pc:spChg chg="del">
          <ac:chgData name="林丰 罗" userId="30a984910203c0b4" providerId="LiveId" clId="{180A46BF-78C8-4C12-9710-62DC127F45AA}" dt="2024-01-09T05:56:50.597" v="824" actId="478"/>
          <ac:spMkLst>
            <pc:docMk/>
            <pc:sldMk cId="4272122109" sldId="3611"/>
            <ac:spMk id="32" creationId="{BF11BAF6-2E07-4335-A433-B16907CD94CE}"/>
          </ac:spMkLst>
        </pc:spChg>
        <pc:spChg chg="del">
          <ac:chgData name="林丰 罗" userId="30a984910203c0b4" providerId="LiveId" clId="{180A46BF-78C8-4C12-9710-62DC127F45AA}" dt="2024-01-09T05:56:50.597" v="824" actId="478"/>
          <ac:spMkLst>
            <pc:docMk/>
            <pc:sldMk cId="4272122109" sldId="3611"/>
            <ac:spMk id="34" creationId="{610F534D-554E-4438-BACA-2739672F8E39}"/>
          </ac:spMkLst>
        </pc:spChg>
        <pc:spChg chg="del">
          <ac:chgData name="林丰 罗" userId="30a984910203c0b4" providerId="LiveId" clId="{180A46BF-78C8-4C12-9710-62DC127F45AA}" dt="2024-01-09T05:56:50.597" v="824" actId="478"/>
          <ac:spMkLst>
            <pc:docMk/>
            <pc:sldMk cId="4272122109" sldId="3611"/>
            <ac:spMk id="35" creationId="{DB5F815B-E99E-45E8-A4CB-46178665BA51}"/>
          </ac:spMkLst>
        </pc:spChg>
        <pc:spChg chg="del">
          <ac:chgData name="林丰 罗" userId="30a984910203c0b4" providerId="LiveId" clId="{180A46BF-78C8-4C12-9710-62DC127F45AA}" dt="2024-01-09T05:56:50.597" v="824" actId="478"/>
          <ac:spMkLst>
            <pc:docMk/>
            <pc:sldMk cId="4272122109" sldId="3611"/>
            <ac:spMk id="36" creationId="{9D36095E-26FE-4A2F-A3A4-B8D3A8D5F8D7}"/>
          </ac:spMkLst>
        </pc:spChg>
        <pc:spChg chg="del">
          <ac:chgData name="林丰 罗" userId="30a984910203c0b4" providerId="LiveId" clId="{180A46BF-78C8-4C12-9710-62DC127F45AA}" dt="2024-01-09T05:56:50.597" v="824" actId="478"/>
          <ac:spMkLst>
            <pc:docMk/>
            <pc:sldMk cId="4272122109" sldId="3611"/>
            <ac:spMk id="37" creationId="{15267A80-E826-430D-8CF1-494E1776DBD3}"/>
          </ac:spMkLst>
        </pc:spChg>
        <pc:spChg chg="del">
          <ac:chgData name="林丰 罗" userId="30a984910203c0b4" providerId="LiveId" clId="{180A46BF-78C8-4C12-9710-62DC127F45AA}" dt="2024-01-09T05:56:50.597" v="824" actId="478"/>
          <ac:spMkLst>
            <pc:docMk/>
            <pc:sldMk cId="4272122109" sldId="3611"/>
            <ac:spMk id="38" creationId="{B3AA1117-4A7B-40B8-A55A-6592B2842E2C}"/>
          </ac:spMkLst>
        </pc:spChg>
        <pc:spChg chg="del">
          <ac:chgData name="林丰 罗" userId="30a984910203c0b4" providerId="LiveId" clId="{180A46BF-78C8-4C12-9710-62DC127F45AA}" dt="2024-01-09T05:56:50.597" v="824" actId="478"/>
          <ac:spMkLst>
            <pc:docMk/>
            <pc:sldMk cId="4272122109" sldId="3611"/>
            <ac:spMk id="39" creationId="{60FB462F-692B-465E-B408-00B3DD1065B0}"/>
          </ac:spMkLst>
        </pc:spChg>
        <pc:spChg chg="del">
          <ac:chgData name="林丰 罗" userId="30a984910203c0b4" providerId="LiveId" clId="{180A46BF-78C8-4C12-9710-62DC127F45AA}" dt="2024-01-09T05:56:50.597" v="824" actId="478"/>
          <ac:spMkLst>
            <pc:docMk/>
            <pc:sldMk cId="4272122109" sldId="3611"/>
            <ac:spMk id="40" creationId="{83B467CC-420B-434A-86EC-DB00E8403488}"/>
          </ac:spMkLst>
        </pc:spChg>
        <pc:spChg chg="del">
          <ac:chgData name="林丰 罗" userId="30a984910203c0b4" providerId="LiveId" clId="{180A46BF-78C8-4C12-9710-62DC127F45AA}" dt="2024-01-09T05:56:50.597" v="824" actId="478"/>
          <ac:spMkLst>
            <pc:docMk/>
            <pc:sldMk cId="4272122109" sldId="3611"/>
            <ac:spMk id="41" creationId="{A230CE3A-255B-4A7B-AD91-A90DBE8E28E2}"/>
          </ac:spMkLst>
        </pc:spChg>
        <pc:spChg chg="del">
          <ac:chgData name="林丰 罗" userId="30a984910203c0b4" providerId="LiveId" clId="{180A46BF-78C8-4C12-9710-62DC127F45AA}" dt="2024-01-09T05:56:50.597" v="824" actId="478"/>
          <ac:spMkLst>
            <pc:docMk/>
            <pc:sldMk cId="4272122109" sldId="3611"/>
            <ac:spMk id="42" creationId="{83B467CC-420B-434A-86EC-DB00E8403488}"/>
          </ac:spMkLst>
        </pc:spChg>
        <pc:spChg chg="add mod">
          <ac:chgData name="林丰 罗" userId="30a984910203c0b4" providerId="LiveId" clId="{180A46BF-78C8-4C12-9710-62DC127F45AA}" dt="2024-01-09T07:40:22.738" v="1420" actId="1076"/>
          <ac:spMkLst>
            <pc:docMk/>
            <pc:sldMk cId="4272122109" sldId="3611"/>
            <ac:spMk id="44" creationId="{729F1C8D-EF10-4592-A386-5324E4AF66D0}"/>
          </ac:spMkLst>
        </pc:spChg>
        <pc:spChg chg="add mod">
          <ac:chgData name="林丰 罗" userId="30a984910203c0b4" providerId="LiveId" clId="{180A46BF-78C8-4C12-9710-62DC127F45AA}" dt="2024-01-09T07:40:33.020" v="1424" actId="1076"/>
          <ac:spMkLst>
            <pc:docMk/>
            <pc:sldMk cId="4272122109" sldId="3611"/>
            <ac:spMk id="45" creationId="{C79AF154-9337-4D7D-BB53-C32ABAC18B6A}"/>
          </ac:spMkLst>
        </pc:spChg>
        <pc:spChg chg="add del mod">
          <ac:chgData name="林丰 罗" userId="30a984910203c0b4" providerId="LiveId" clId="{180A46BF-78C8-4C12-9710-62DC127F45AA}" dt="2024-01-10T05:15:09.253" v="3123" actId="478"/>
          <ac:spMkLst>
            <pc:docMk/>
            <pc:sldMk cId="4272122109" sldId="3611"/>
            <ac:spMk id="46" creationId="{A2352A49-7A71-4693-B297-78E01EC882E4}"/>
          </ac:spMkLst>
        </pc:spChg>
        <pc:spChg chg="add mod">
          <ac:chgData name="林丰 罗" userId="30a984910203c0b4" providerId="LiveId" clId="{180A46BF-78C8-4C12-9710-62DC127F45AA}" dt="2024-01-09T07:01:40.392" v="1296" actId="1076"/>
          <ac:spMkLst>
            <pc:docMk/>
            <pc:sldMk cId="4272122109" sldId="3611"/>
            <ac:spMk id="47" creationId="{5DD9D077-B6DB-4EC3-B03A-056F38230FD4}"/>
          </ac:spMkLst>
        </pc:spChg>
        <pc:spChg chg="add mod">
          <ac:chgData name="林丰 罗" userId="30a984910203c0b4" providerId="LiveId" clId="{180A46BF-78C8-4C12-9710-62DC127F45AA}" dt="2024-01-10T04:46:24.843" v="2848" actId="1076"/>
          <ac:spMkLst>
            <pc:docMk/>
            <pc:sldMk cId="4272122109" sldId="3611"/>
            <ac:spMk id="49" creationId="{43D9889B-5F91-424B-8A24-962F3D563A76}"/>
          </ac:spMkLst>
        </pc:spChg>
        <pc:spChg chg="add mod">
          <ac:chgData name="林丰 罗" userId="30a984910203c0b4" providerId="LiveId" clId="{180A46BF-78C8-4C12-9710-62DC127F45AA}" dt="2024-01-09T07:01:40.392" v="1296" actId="1076"/>
          <ac:spMkLst>
            <pc:docMk/>
            <pc:sldMk cId="4272122109" sldId="3611"/>
            <ac:spMk id="50" creationId="{583C9E80-7609-4B93-BB34-57A6413EBC8F}"/>
          </ac:spMkLst>
        </pc:spChg>
        <pc:spChg chg="add mod">
          <ac:chgData name="林丰 罗" userId="30a984910203c0b4" providerId="LiveId" clId="{180A46BF-78C8-4C12-9710-62DC127F45AA}" dt="2024-01-09T07:01:40.392" v="1296" actId="1076"/>
          <ac:spMkLst>
            <pc:docMk/>
            <pc:sldMk cId="4272122109" sldId="3611"/>
            <ac:spMk id="51" creationId="{E42CBA46-4DDB-4230-97A4-34E9778FB0EE}"/>
          </ac:spMkLst>
        </pc:spChg>
        <pc:spChg chg="add mod">
          <ac:chgData name="林丰 罗" userId="30a984910203c0b4" providerId="LiveId" clId="{180A46BF-78C8-4C12-9710-62DC127F45AA}" dt="2024-01-10T05:15:31.117" v="3125" actId="1036"/>
          <ac:spMkLst>
            <pc:docMk/>
            <pc:sldMk cId="4272122109" sldId="3611"/>
            <ac:spMk id="52" creationId="{0AB8F0B0-3B13-48FD-A2EA-81E686872418}"/>
          </ac:spMkLst>
        </pc:spChg>
        <pc:spChg chg="add mod">
          <ac:chgData name="林丰 罗" userId="30a984910203c0b4" providerId="LiveId" clId="{180A46BF-78C8-4C12-9710-62DC127F45AA}" dt="2024-01-09T07:40:18.396" v="1419" actId="1076"/>
          <ac:spMkLst>
            <pc:docMk/>
            <pc:sldMk cId="4272122109" sldId="3611"/>
            <ac:spMk id="53" creationId="{A4949552-2099-4EDE-99B1-081BE8F29BF5}"/>
          </ac:spMkLst>
        </pc:spChg>
        <pc:spChg chg="add del mod">
          <ac:chgData name="林丰 罗" userId="30a984910203c0b4" providerId="LiveId" clId="{180A46BF-78C8-4C12-9710-62DC127F45AA}" dt="2024-01-09T07:01:46.523" v="1300" actId="478"/>
          <ac:spMkLst>
            <pc:docMk/>
            <pc:sldMk cId="4272122109" sldId="3611"/>
            <ac:spMk id="54" creationId="{A4949552-2099-4EDE-99B1-081BE8F29BF5}"/>
          </ac:spMkLst>
        </pc:spChg>
        <pc:spChg chg="add mod">
          <ac:chgData name="林丰 罗" userId="30a984910203c0b4" providerId="LiveId" clId="{180A46BF-78C8-4C12-9710-62DC127F45AA}" dt="2024-01-09T07:40:18.396" v="1419" actId="1076"/>
          <ac:spMkLst>
            <pc:docMk/>
            <pc:sldMk cId="4272122109" sldId="3611"/>
            <ac:spMk id="55" creationId="{2687355B-C738-4FDE-AA12-337C97EC04FD}"/>
          </ac:spMkLst>
        </pc:spChg>
        <pc:spChg chg="add mod">
          <ac:chgData name="林丰 罗" userId="30a984910203c0b4" providerId="LiveId" clId="{180A46BF-78C8-4C12-9710-62DC127F45AA}" dt="2024-01-09T07:40:18.396" v="1419" actId="1076"/>
          <ac:spMkLst>
            <pc:docMk/>
            <pc:sldMk cId="4272122109" sldId="3611"/>
            <ac:spMk id="57" creationId="{96F17428-1B5D-4C65-B8BD-CD0F27511701}"/>
          </ac:spMkLst>
        </pc:spChg>
        <pc:picChg chg="del">
          <ac:chgData name="林丰 罗" userId="30a984910203c0b4" providerId="LiveId" clId="{180A46BF-78C8-4C12-9710-62DC127F45AA}" dt="2024-01-09T05:56:50.597" v="824" actId="478"/>
          <ac:picMkLst>
            <pc:docMk/>
            <pc:sldMk cId="4272122109" sldId="3611"/>
            <ac:picMk id="3" creationId="{7A62AC97-C2A3-4520-89F6-ECB143DAC4D6}"/>
          </ac:picMkLst>
        </pc:picChg>
        <pc:picChg chg="add mod">
          <ac:chgData name="林丰 罗" userId="30a984910203c0b4" providerId="LiveId" clId="{180A46BF-78C8-4C12-9710-62DC127F45AA}" dt="2024-01-09T07:40:18.396" v="1419" actId="1076"/>
          <ac:picMkLst>
            <pc:docMk/>
            <pc:sldMk cId="4272122109" sldId="3611"/>
            <ac:picMk id="5" creationId="{37F147A4-FD9A-4F28-ABC4-3E6DDD3891F3}"/>
          </ac:picMkLst>
        </pc:picChg>
        <pc:picChg chg="del">
          <ac:chgData name="林丰 罗" userId="30a984910203c0b4" providerId="LiveId" clId="{180A46BF-78C8-4C12-9710-62DC127F45AA}" dt="2024-01-09T05:56:50.597" v="824" actId="478"/>
          <ac:picMkLst>
            <pc:docMk/>
            <pc:sldMk cId="4272122109" sldId="3611"/>
            <ac:picMk id="7" creationId="{E96D478B-EDC9-47F7-BD74-80667095D794}"/>
          </ac:picMkLst>
        </pc:picChg>
        <pc:picChg chg="del">
          <ac:chgData name="林丰 罗" userId="30a984910203c0b4" providerId="LiveId" clId="{180A46BF-78C8-4C12-9710-62DC127F45AA}" dt="2024-01-09T05:56:50.597" v="824" actId="478"/>
          <ac:picMkLst>
            <pc:docMk/>
            <pc:sldMk cId="4272122109" sldId="3611"/>
            <ac:picMk id="9" creationId="{A5093AEB-ED97-494B-B8DF-0D7B88DEDFDD}"/>
          </ac:picMkLst>
        </pc:picChg>
        <pc:picChg chg="add mod">
          <ac:chgData name="林丰 罗" userId="30a984910203c0b4" providerId="LiveId" clId="{180A46BF-78C8-4C12-9710-62DC127F45AA}" dt="2024-01-09T07:40:18.396" v="1419" actId="1076"/>
          <ac:picMkLst>
            <pc:docMk/>
            <pc:sldMk cId="4272122109" sldId="3611"/>
            <ac:picMk id="10" creationId="{9F57239F-EEDF-4A93-9E55-50810E1DD731}"/>
          </ac:picMkLst>
        </pc:picChg>
        <pc:picChg chg="del">
          <ac:chgData name="林丰 罗" userId="30a984910203c0b4" providerId="LiveId" clId="{180A46BF-78C8-4C12-9710-62DC127F45AA}" dt="2024-01-09T05:56:50.597" v="824" actId="478"/>
          <ac:picMkLst>
            <pc:docMk/>
            <pc:sldMk cId="4272122109" sldId="3611"/>
            <ac:picMk id="11" creationId="{848D14FD-423B-42D3-9425-0A11CB2ECFA6}"/>
          </ac:picMkLst>
        </pc:picChg>
        <pc:picChg chg="add mod">
          <ac:chgData name="林丰 罗" userId="30a984910203c0b4" providerId="LiveId" clId="{180A46BF-78C8-4C12-9710-62DC127F45AA}" dt="2024-01-09T07:40:18.396" v="1419" actId="1076"/>
          <ac:picMkLst>
            <pc:docMk/>
            <pc:sldMk cId="4272122109" sldId="3611"/>
            <ac:picMk id="13" creationId="{4F8BFE57-0A4D-4E43-848A-F00D6E4FBC06}"/>
          </ac:picMkLst>
        </pc:picChg>
        <pc:picChg chg="add mod">
          <ac:chgData name="林丰 罗" userId="30a984910203c0b4" providerId="LiveId" clId="{180A46BF-78C8-4C12-9710-62DC127F45AA}" dt="2024-01-09T07:40:18.396" v="1419" actId="1076"/>
          <ac:picMkLst>
            <pc:docMk/>
            <pc:sldMk cId="4272122109" sldId="3611"/>
            <ac:picMk id="15" creationId="{6E41D791-EEDB-47F4-A587-714CE27755F0}"/>
          </ac:picMkLst>
        </pc:picChg>
        <pc:picChg chg="add del mod">
          <ac:chgData name="林丰 罗" userId="30a984910203c0b4" providerId="LiveId" clId="{180A46BF-78C8-4C12-9710-62DC127F45AA}" dt="2024-01-09T07:37:41.570" v="1372"/>
          <ac:picMkLst>
            <pc:docMk/>
            <pc:sldMk cId="4272122109" sldId="3611"/>
            <ac:picMk id="19" creationId="{08B4C498-7084-4B95-BEDB-229727A79712}"/>
          </ac:picMkLst>
        </pc:picChg>
        <pc:picChg chg="add mod">
          <ac:chgData name="林丰 罗" userId="30a984910203c0b4" providerId="LiveId" clId="{180A46BF-78C8-4C12-9710-62DC127F45AA}" dt="2024-01-09T07:01:40.392" v="1296" actId="1076"/>
          <ac:picMkLst>
            <pc:docMk/>
            <pc:sldMk cId="4272122109" sldId="3611"/>
            <ac:picMk id="43" creationId="{0FC23F14-3D98-46CE-A411-41A67C8CB7D6}"/>
          </ac:picMkLst>
        </pc:picChg>
      </pc:sldChg>
      <pc:sldChg chg="addSp delSp modSp mod ord">
        <pc:chgData name="林丰 罗" userId="30a984910203c0b4" providerId="LiveId" clId="{180A46BF-78C8-4C12-9710-62DC127F45AA}" dt="2024-01-10T05:13:54.349" v="3122" actId="478"/>
        <pc:sldMkLst>
          <pc:docMk/>
          <pc:sldMk cId="1034196852" sldId="3612"/>
        </pc:sldMkLst>
        <pc:spChg chg="del">
          <ac:chgData name="林丰 罗" userId="30a984910203c0b4" providerId="LiveId" clId="{180A46BF-78C8-4C12-9710-62DC127F45AA}" dt="2024-01-09T05:16:22.917" v="187" actId="478"/>
          <ac:spMkLst>
            <pc:docMk/>
            <pc:sldMk cId="1034196852" sldId="3612"/>
            <ac:spMk id="3" creationId="{3B82D8AA-6B62-4FBA-9E1B-771F2F6975CC}"/>
          </ac:spMkLst>
        </pc:spChg>
        <pc:spChg chg="add del mod">
          <ac:chgData name="林丰 罗" userId="30a984910203c0b4" providerId="LiveId" clId="{180A46BF-78C8-4C12-9710-62DC127F45AA}" dt="2024-01-10T05:13:54.349" v="3122" actId="478"/>
          <ac:spMkLst>
            <pc:docMk/>
            <pc:sldMk cId="1034196852" sldId="3612"/>
            <ac:spMk id="19" creationId="{72E18BE3-B07E-4616-9DE6-2E6F25F6F705}"/>
          </ac:spMkLst>
        </pc:spChg>
        <pc:spChg chg="del">
          <ac:chgData name="林丰 罗" userId="30a984910203c0b4" providerId="LiveId" clId="{180A46BF-78C8-4C12-9710-62DC127F45AA}" dt="2024-01-09T05:16:22.917" v="187" actId="478"/>
          <ac:spMkLst>
            <pc:docMk/>
            <pc:sldMk cId="1034196852" sldId="3612"/>
            <ac:spMk id="24" creationId="{BD28699A-9111-4218-BB61-82909A256294}"/>
          </ac:spMkLst>
        </pc:spChg>
        <pc:spChg chg="del">
          <ac:chgData name="林丰 罗" userId="30a984910203c0b4" providerId="LiveId" clId="{180A46BF-78C8-4C12-9710-62DC127F45AA}" dt="2024-01-09T05:16:22.917" v="187" actId="478"/>
          <ac:spMkLst>
            <pc:docMk/>
            <pc:sldMk cId="1034196852" sldId="3612"/>
            <ac:spMk id="26" creationId="{5D5CC7E6-D9C6-4E8A-8B25-3CFD53A4D453}"/>
          </ac:spMkLst>
        </pc:spChg>
        <pc:spChg chg="del">
          <ac:chgData name="林丰 罗" userId="30a984910203c0b4" providerId="LiveId" clId="{180A46BF-78C8-4C12-9710-62DC127F45AA}" dt="2024-01-09T05:16:22.917" v="187" actId="478"/>
          <ac:spMkLst>
            <pc:docMk/>
            <pc:sldMk cId="1034196852" sldId="3612"/>
            <ac:spMk id="27" creationId="{98CE9C63-C025-4D61-85B9-70899AFB6474}"/>
          </ac:spMkLst>
        </pc:spChg>
        <pc:spChg chg="del">
          <ac:chgData name="林丰 罗" userId="30a984910203c0b4" providerId="LiveId" clId="{180A46BF-78C8-4C12-9710-62DC127F45AA}" dt="2024-01-09T05:16:22.917" v="187" actId="478"/>
          <ac:spMkLst>
            <pc:docMk/>
            <pc:sldMk cId="1034196852" sldId="3612"/>
            <ac:spMk id="28" creationId="{0B5429C9-5724-4A3C-819B-A356DC850058}"/>
          </ac:spMkLst>
        </pc:spChg>
        <pc:spChg chg="del">
          <ac:chgData name="林丰 罗" userId="30a984910203c0b4" providerId="LiveId" clId="{180A46BF-78C8-4C12-9710-62DC127F45AA}" dt="2024-01-09T05:16:22.917" v="187" actId="478"/>
          <ac:spMkLst>
            <pc:docMk/>
            <pc:sldMk cId="1034196852" sldId="3612"/>
            <ac:spMk id="29" creationId="{1F4F32DA-4A5F-4F45-8726-4C2CF5C81271}"/>
          </ac:spMkLst>
        </pc:spChg>
        <pc:spChg chg="mod">
          <ac:chgData name="林丰 罗" userId="30a984910203c0b4" providerId="LiveId" clId="{180A46BF-78C8-4C12-9710-62DC127F45AA}" dt="2024-01-09T06:08:09.929" v="999" actId="20577"/>
          <ac:spMkLst>
            <pc:docMk/>
            <pc:sldMk cId="1034196852" sldId="3612"/>
            <ac:spMk id="30" creationId="{62C82C49-5C09-44C5-B39F-EABD0EE0B039}"/>
          </ac:spMkLst>
        </pc:spChg>
        <pc:spChg chg="del">
          <ac:chgData name="林丰 罗" userId="30a984910203c0b4" providerId="LiveId" clId="{180A46BF-78C8-4C12-9710-62DC127F45AA}" dt="2024-01-09T05:16:22.917" v="187" actId="478"/>
          <ac:spMkLst>
            <pc:docMk/>
            <pc:sldMk cId="1034196852" sldId="3612"/>
            <ac:spMk id="31" creationId="{6BE31254-7720-4D6D-8A8A-E954F806B648}"/>
          </ac:spMkLst>
        </pc:spChg>
        <pc:spChg chg="del">
          <ac:chgData name="林丰 罗" userId="30a984910203c0b4" providerId="LiveId" clId="{180A46BF-78C8-4C12-9710-62DC127F45AA}" dt="2024-01-09T05:16:22.917" v="187" actId="478"/>
          <ac:spMkLst>
            <pc:docMk/>
            <pc:sldMk cId="1034196852" sldId="3612"/>
            <ac:spMk id="33" creationId="{A17F7C2A-354D-4705-A476-7BA5F66EE41F}"/>
          </ac:spMkLst>
        </pc:spChg>
        <pc:spChg chg="del">
          <ac:chgData name="林丰 罗" userId="30a984910203c0b4" providerId="LiveId" clId="{180A46BF-78C8-4C12-9710-62DC127F45AA}" dt="2024-01-09T05:16:22.917" v="187" actId="478"/>
          <ac:spMkLst>
            <pc:docMk/>
            <pc:sldMk cId="1034196852" sldId="3612"/>
            <ac:spMk id="34" creationId="{B2BAE67A-1800-47FB-821C-48FED38EEC41}"/>
          </ac:spMkLst>
        </pc:spChg>
        <pc:spChg chg="del mod">
          <ac:chgData name="林丰 罗" userId="30a984910203c0b4" providerId="LiveId" clId="{180A46BF-78C8-4C12-9710-62DC127F45AA}" dt="2024-01-09T05:16:22.917" v="187" actId="478"/>
          <ac:spMkLst>
            <pc:docMk/>
            <pc:sldMk cId="1034196852" sldId="3612"/>
            <ac:spMk id="44" creationId="{E114A2CF-B44D-4790-AD24-3F97C8DDC525}"/>
          </ac:spMkLst>
        </pc:spChg>
        <pc:spChg chg="add del mod">
          <ac:chgData name="林丰 罗" userId="30a984910203c0b4" providerId="LiveId" clId="{180A46BF-78C8-4C12-9710-62DC127F45AA}" dt="2024-01-09T05:18:14.595" v="207" actId="478"/>
          <ac:spMkLst>
            <pc:docMk/>
            <pc:sldMk cId="1034196852" sldId="3612"/>
            <ac:spMk id="45" creationId="{A5206CB7-3FC3-4D16-8279-691099B5003D}"/>
          </ac:spMkLst>
        </pc:spChg>
        <pc:spChg chg="add mod">
          <ac:chgData name="林丰 罗" userId="30a984910203c0b4" providerId="LiveId" clId="{180A46BF-78C8-4C12-9710-62DC127F45AA}" dt="2024-01-09T08:55:04.277" v="1776" actId="1076"/>
          <ac:spMkLst>
            <pc:docMk/>
            <pc:sldMk cId="1034196852" sldId="3612"/>
            <ac:spMk id="47" creationId="{2545061D-0544-4B09-995F-74668FC463E4}"/>
          </ac:spMkLst>
        </pc:spChg>
        <pc:spChg chg="add del">
          <ac:chgData name="林丰 罗" userId="30a984910203c0b4" providerId="LiveId" clId="{180A46BF-78C8-4C12-9710-62DC127F45AA}" dt="2024-01-09T05:18:35.720" v="212" actId="22"/>
          <ac:spMkLst>
            <pc:docMk/>
            <pc:sldMk cId="1034196852" sldId="3612"/>
            <ac:spMk id="49" creationId="{CD8559BC-9527-40A1-A284-0FDDA567F714}"/>
          </ac:spMkLst>
        </pc:spChg>
        <pc:spChg chg="del">
          <ac:chgData name="林丰 罗" userId="30a984910203c0b4" providerId="LiveId" clId="{180A46BF-78C8-4C12-9710-62DC127F45AA}" dt="2024-01-09T05:16:22.917" v="187" actId="478"/>
          <ac:spMkLst>
            <pc:docMk/>
            <pc:sldMk cId="1034196852" sldId="3612"/>
            <ac:spMk id="50" creationId="{536728E5-4C84-4972-A5C2-CACAA638F180}"/>
          </ac:spMkLst>
        </pc:spChg>
        <pc:spChg chg="add mod">
          <ac:chgData name="林丰 罗" userId="30a984910203c0b4" providerId="LiveId" clId="{180A46BF-78C8-4C12-9710-62DC127F45AA}" dt="2024-01-09T08:55:04.277" v="1776" actId="1076"/>
          <ac:spMkLst>
            <pc:docMk/>
            <pc:sldMk cId="1034196852" sldId="3612"/>
            <ac:spMk id="51" creationId="{62E7281D-DB37-41E2-A4E5-C485052F7A75}"/>
          </ac:spMkLst>
        </pc:spChg>
        <pc:spChg chg="add mod">
          <ac:chgData name="林丰 罗" userId="30a984910203c0b4" providerId="LiveId" clId="{180A46BF-78C8-4C12-9710-62DC127F45AA}" dt="2024-01-09T08:55:12.905" v="1778" actId="1076"/>
          <ac:spMkLst>
            <pc:docMk/>
            <pc:sldMk cId="1034196852" sldId="3612"/>
            <ac:spMk id="53" creationId="{F1A9BC91-706F-469C-A743-66DC3E2DCB90}"/>
          </ac:spMkLst>
        </pc:spChg>
        <pc:spChg chg="add mod">
          <ac:chgData name="林丰 罗" userId="30a984910203c0b4" providerId="LiveId" clId="{180A46BF-78C8-4C12-9710-62DC127F45AA}" dt="2024-01-09T08:55:16.560" v="1779" actId="1076"/>
          <ac:spMkLst>
            <pc:docMk/>
            <pc:sldMk cId="1034196852" sldId="3612"/>
            <ac:spMk id="54" creationId="{4C2C8840-7842-47F9-A8F3-5F816C6F79B0}"/>
          </ac:spMkLst>
        </pc:spChg>
        <pc:spChg chg="add del mod">
          <ac:chgData name="林丰 罗" userId="30a984910203c0b4" providerId="LiveId" clId="{180A46BF-78C8-4C12-9710-62DC127F45AA}" dt="2024-01-09T08:54:59.702" v="1775" actId="21"/>
          <ac:spMkLst>
            <pc:docMk/>
            <pc:sldMk cId="1034196852" sldId="3612"/>
            <ac:spMk id="55" creationId="{F1A9BC91-706F-469C-A743-66DC3E2DCB90}"/>
          </ac:spMkLst>
        </pc:spChg>
        <pc:spChg chg="del">
          <ac:chgData name="林丰 罗" userId="30a984910203c0b4" providerId="LiveId" clId="{180A46BF-78C8-4C12-9710-62DC127F45AA}" dt="2024-01-09T05:16:22.917" v="187" actId="478"/>
          <ac:spMkLst>
            <pc:docMk/>
            <pc:sldMk cId="1034196852" sldId="3612"/>
            <ac:spMk id="58" creationId="{D81833A4-CA67-4BB2-AD90-5406E000F5B2}"/>
          </ac:spMkLst>
        </pc:spChg>
        <pc:spChg chg="del">
          <ac:chgData name="林丰 罗" userId="30a984910203c0b4" providerId="LiveId" clId="{180A46BF-78C8-4C12-9710-62DC127F45AA}" dt="2024-01-09T05:16:22.917" v="187" actId="478"/>
          <ac:spMkLst>
            <pc:docMk/>
            <pc:sldMk cId="1034196852" sldId="3612"/>
            <ac:spMk id="64" creationId="{5AADC04D-124C-421F-BD3D-1DFA5439FC08}"/>
          </ac:spMkLst>
        </pc:spChg>
        <pc:spChg chg="del">
          <ac:chgData name="林丰 罗" userId="30a984910203c0b4" providerId="LiveId" clId="{180A46BF-78C8-4C12-9710-62DC127F45AA}" dt="2024-01-09T05:16:22.917" v="187" actId="478"/>
          <ac:spMkLst>
            <pc:docMk/>
            <pc:sldMk cId="1034196852" sldId="3612"/>
            <ac:spMk id="68" creationId="{D58D9A07-2F59-429D-A3C7-20F0ADCDEA9F}"/>
          </ac:spMkLst>
        </pc:spChg>
        <pc:spChg chg="del">
          <ac:chgData name="林丰 罗" userId="30a984910203c0b4" providerId="LiveId" clId="{180A46BF-78C8-4C12-9710-62DC127F45AA}" dt="2024-01-09T05:16:22.917" v="187" actId="478"/>
          <ac:spMkLst>
            <pc:docMk/>
            <pc:sldMk cId="1034196852" sldId="3612"/>
            <ac:spMk id="69" creationId="{7E3E9555-4074-4938-B12F-9F1AE405BEAD}"/>
          </ac:spMkLst>
        </pc:spChg>
        <pc:spChg chg="del">
          <ac:chgData name="林丰 罗" userId="30a984910203c0b4" providerId="LiveId" clId="{180A46BF-78C8-4C12-9710-62DC127F45AA}" dt="2024-01-09T05:16:22.917" v="187" actId="478"/>
          <ac:spMkLst>
            <pc:docMk/>
            <pc:sldMk cId="1034196852" sldId="3612"/>
            <ac:spMk id="70" creationId="{FDFCB790-2A48-4EBB-8C0A-90C739356C43}"/>
          </ac:spMkLst>
        </pc:spChg>
        <pc:spChg chg="del">
          <ac:chgData name="林丰 罗" userId="30a984910203c0b4" providerId="LiveId" clId="{180A46BF-78C8-4C12-9710-62DC127F45AA}" dt="2024-01-09T05:16:22.917" v="187" actId="478"/>
          <ac:spMkLst>
            <pc:docMk/>
            <pc:sldMk cId="1034196852" sldId="3612"/>
            <ac:spMk id="71" creationId="{AC6537E1-7864-4AD9-9E83-EA2D6E06B33D}"/>
          </ac:spMkLst>
        </pc:spChg>
        <pc:spChg chg="del">
          <ac:chgData name="林丰 罗" userId="30a984910203c0b4" providerId="LiveId" clId="{180A46BF-78C8-4C12-9710-62DC127F45AA}" dt="2024-01-09T05:16:22.917" v="187" actId="478"/>
          <ac:spMkLst>
            <pc:docMk/>
            <pc:sldMk cId="1034196852" sldId="3612"/>
            <ac:spMk id="72" creationId="{3572D96E-4205-4EF8-AD1E-8C1FA79AFFE2}"/>
          </ac:spMkLst>
        </pc:spChg>
        <pc:picChg chg="add mod modCrop">
          <ac:chgData name="林丰 罗" userId="30a984910203c0b4" providerId="LiveId" clId="{180A46BF-78C8-4C12-9710-62DC127F45AA}" dt="2024-01-09T08:55:04.277" v="1776" actId="1076"/>
          <ac:picMkLst>
            <pc:docMk/>
            <pc:sldMk cId="1034196852" sldId="3612"/>
            <ac:picMk id="8" creationId="{C77C56F8-6910-49D0-AE6F-479AFA723C75}"/>
          </ac:picMkLst>
        </pc:picChg>
        <pc:picChg chg="add del mod">
          <ac:chgData name="林丰 罗" userId="30a984910203c0b4" providerId="LiveId" clId="{180A46BF-78C8-4C12-9710-62DC127F45AA}" dt="2024-01-09T05:17:07.780" v="199" actId="478"/>
          <ac:picMkLst>
            <pc:docMk/>
            <pc:sldMk cId="1034196852" sldId="3612"/>
            <ac:picMk id="10" creationId="{F14C3BDF-AFA6-43FD-9252-6D552B931C96}"/>
          </ac:picMkLst>
        </pc:picChg>
        <pc:picChg chg="add mod">
          <ac:chgData name="林丰 罗" userId="30a984910203c0b4" providerId="LiveId" clId="{180A46BF-78C8-4C12-9710-62DC127F45AA}" dt="2024-01-09T08:55:12.905" v="1778" actId="1076"/>
          <ac:picMkLst>
            <pc:docMk/>
            <pc:sldMk cId="1034196852" sldId="3612"/>
            <ac:picMk id="13" creationId="{1517DCFF-A0F8-459F-B033-D8404B4D82C8}"/>
          </ac:picMkLst>
        </pc:picChg>
        <pc:picChg chg="add mod">
          <ac:chgData name="林丰 罗" userId="30a984910203c0b4" providerId="LiveId" clId="{180A46BF-78C8-4C12-9710-62DC127F45AA}" dt="2024-01-09T08:55:16.560" v="1779" actId="1076"/>
          <ac:picMkLst>
            <pc:docMk/>
            <pc:sldMk cId="1034196852" sldId="3612"/>
            <ac:picMk id="15" creationId="{626BDA87-65BA-4E7B-9FA7-9B8A65AED712}"/>
          </ac:picMkLst>
        </pc:picChg>
        <pc:cxnChg chg="del mod">
          <ac:chgData name="林丰 罗" userId="30a984910203c0b4" providerId="LiveId" clId="{180A46BF-78C8-4C12-9710-62DC127F45AA}" dt="2024-01-09T05:16:22.917" v="187" actId="478"/>
          <ac:cxnSpMkLst>
            <pc:docMk/>
            <pc:sldMk cId="1034196852" sldId="3612"/>
            <ac:cxnSpMk id="11" creationId="{1C22FC03-3DEF-4036-97A3-E20DCE95F6A7}"/>
          </ac:cxnSpMkLst>
        </pc:cxnChg>
        <pc:cxnChg chg="del mod">
          <ac:chgData name="林丰 罗" userId="30a984910203c0b4" providerId="LiveId" clId="{180A46BF-78C8-4C12-9710-62DC127F45AA}" dt="2024-01-09T05:16:22.917" v="187" actId="478"/>
          <ac:cxnSpMkLst>
            <pc:docMk/>
            <pc:sldMk cId="1034196852" sldId="3612"/>
            <ac:cxnSpMk id="46" creationId="{88729AA0-258E-4B1A-98E8-23EE528DEE68}"/>
          </ac:cxnSpMkLst>
        </pc:cxnChg>
        <pc:cxnChg chg="del mod">
          <ac:chgData name="林丰 罗" userId="30a984910203c0b4" providerId="LiveId" clId="{180A46BF-78C8-4C12-9710-62DC127F45AA}" dt="2024-01-09T05:16:22.917" v="187" actId="478"/>
          <ac:cxnSpMkLst>
            <pc:docMk/>
            <pc:sldMk cId="1034196852" sldId="3612"/>
            <ac:cxnSpMk id="52" creationId="{5B7A6CC4-DF6E-4510-9E86-617B12D0F8B7}"/>
          </ac:cxnSpMkLst>
        </pc:cxnChg>
        <pc:cxnChg chg="del mod">
          <ac:chgData name="林丰 罗" userId="30a984910203c0b4" providerId="LiveId" clId="{180A46BF-78C8-4C12-9710-62DC127F45AA}" dt="2024-01-09T05:16:22.917" v="187" actId="478"/>
          <ac:cxnSpMkLst>
            <pc:docMk/>
            <pc:sldMk cId="1034196852" sldId="3612"/>
            <ac:cxnSpMk id="59" creationId="{92D848FA-CC03-4DF3-B814-B6E8E6F0F1A7}"/>
          </ac:cxnSpMkLst>
        </pc:cxnChg>
      </pc:sldChg>
      <pc:sldChg chg="del">
        <pc:chgData name="林丰 罗" userId="30a984910203c0b4" providerId="LiveId" clId="{180A46BF-78C8-4C12-9710-62DC127F45AA}" dt="2024-01-09T08:59:57.051" v="1916" actId="47"/>
        <pc:sldMkLst>
          <pc:docMk/>
          <pc:sldMk cId="2588792009" sldId="3613"/>
        </pc:sldMkLst>
      </pc:sldChg>
      <pc:sldChg chg="addSp delSp modSp mod">
        <pc:chgData name="林丰 罗" userId="30a984910203c0b4" providerId="LiveId" clId="{180A46BF-78C8-4C12-9710-62DC127F45AA}" dt="2024-01-09T09:00:52.133" v="1928" actId="1076"/>
        <pc:sldMkLst>
          <pc:docMk/>
          <pc:sldMk cId="2538223313" sldId="3614"/>
        </pc:sldMkLst>
        <pc:spChg chg="del">
          <ac:chgData name="林丰 罗" userId="30a984910203c0b4" providerId="LiveId" clId="{180A46BF-78C8-4C12-9710-62DC127F45AA}" dt="2024-01-09T09:00:04.890" v="1919" actId="478"/>
          <ac:spMkLst>
            <pc:docMk/>
            <pc:sldMk cId="2538223313" sldId="3614"/>
            <ac:spMk id="24" creationId="{34FF1EFF-6FFC-4D43-8987-0F8BE5188951}"/>
          </ac:spMkLst>
        </pc:spChg>
        <pc:spChg chg="del">
          <ac:chgData name="林丰 罗" userId="30a984910203c0b4" providerId="LiveId" clId="{180A46BF-78C8-4C12-9710-62DC127F45AA}" dt="2024-01-09T09:00:05.488" v="1920" actId="478"/>
          <ac:spMkLst>
            <pc:docMk/>
            <pc:sldMk cId="2538223313" sldId="3614"/>
            <ac:spMk id="25" creationId="{DA44A3AC-A54E-45D5-91DA-A48A5C469E5A}"/>
          </ac:spMkLst>
        </pc:spChg>
        <pc:picChg chg="del">
          <ac:chgData name="林丰 罗" userId="30a984910203c0b4" providerId="LiveId" clId="{180A46BF-78C8-4C12-9710-62DC127F45AA}" dt="2024-01-09T09:00:02.756" v="1918" actId="478"/>
          <ac:picMkLst>
            <pc:docMk/>
            <pc:sldMk cId="2538223313" sldId="3614"/>
            <ac:picMk id="3" creationId="{5D842FC1-D4D8-42E7-9257-F88DABD93DFE}"/>
          </ac:picMkLst>
        </pc:picChg>
        <pc:picChg chg="add mod">
          <ac:chgData name="林丰 罗" userId="30a984910203c0b4" providerId="LiveId" clId="{180A46BF-78C8-4C12-9710-62DC127F45AA}" dt="2024-01-09T09:00:52.133" v="1928" actId="1076"/>
          <ac:picMkLst>
            <pc:docMk/>
            <pc:sldMk cId="2538223313" sldId="3614"/>
            <ac:picMk id="5" creationId="{0820B55F-79E3-4981-901C-987A3A064C26}"/>
          </ac:picMkLst>
        </pc:picChg>
        <pc:picChg chg="del">
          <ac:chgData name="林丰 罗" userId="30a984910203c0b4" providerId="LiveId" clId="{180A46BF-78C8-4C12-9710-62DC127F45AA}" dt="2024-01-09T09:00:02.329" v="1917" actId="478"/>
          <ac:picMkLst>
            <pc:docMk/>
            <pc:sldMk cId="2538223313" sldId="3614"/>
            <ac:picMk id="7" creationId="{B5DAD650-CBD9-450A-87DD-8325E8A56F41}"/>
          </ac:picMkLst>
        </pc:picChg>
      </pc:sldChg>
      <pc:sldChg chg="del">
        <pc:chgData name="林丰 罗" userId="30a984910203c0b4" providerId="LiveId" clId="{180A46BF-78C8-4C12-9710-62DC127F45AA}" dt="2024-01-09T08:59:55.960" v="1915" actId="47"/>
        <pc:sldMkLst>
          <pc:docMk/>
          <pc:sldMk cId="2577787237" sldId="3616"/>
        </pc:sldMkLst>
      </pc:sldChg>
      <pc:sldChg chg="del">
        <pc:chgData name="林丰 罗" userId="30a984910203c0b4" providerId="LiveId" clId="{180A46BF-78C8-4C12-9710-62DC127F45AA}" dt="2024-01-09T08:59:54.921" v="1914" actId="47"/>
        <pc:sldMkLst>
          <pc:docMk/>
          <pc:sldMk cId="883246385" sldId="3617"/>
        </pc:sldMkLst>
      </pc:sldChg>
      <pc:sldChg chg="addSp delSp modSp mod">
        <pc:chgData name="林丰 罗" userId="30a984910203c0b4" providerId="LiveId" clId="{180A46BF-78C8-4C12-9710-62DC127F45AA}" dt="2024-01-09T09:10:04.148" v="2095" actId="478"/>
        <pc:sldMkLst>
          <pc:docMk/>
          <pc:sldMk cId="3974869918" sldId="3618"/>
        </pc:sldMkLst>
        <pc:spChg chg="del">
          <ac:chgData name="林丰 罗" userId="30a984910203c0b4" providerId="LiveId" clId="{180A46BF-78C8-4C12-9710-62DC127F45AA}" dt="2024-01-09T08:59:14.492" v="1902" actId="478"/>
          <ac:spMkLst>
            <pc:docMk/>
            <pc:sldMk cId="3974869918" sldId="3618"/>
            <ac:spMk id="26" creationId="{7E031D3B-0B95-40C3-B1AF-B1D97A524172}"/>
          </ac:spMkLst>
        </pc:spChg>
        <pc:spChg chg="mod">
          <ac:chgData name="林丰 罗" userId="30a984910203c0b4" providerId="LiveId" clId="{180A46BF-78C8-4C12-9710-62DC127F45AA}" dt="2024-01-09T08:59:06.021" v="1900" actId="20577"/>
          <ac:spMkLst>
            <pc:docMk/>
            <pc:sldMk cId="3974869918" sldId="3618"/>
            <ac:spMk id="30" creationId="{62C82C49-5C09-44C5-B39F-EABD0EE0B039}"/>
          </ac:spMkLst>
        </pc:spChg>
        <pc:spChg chg="del">
          <ac:chgData name="林丰 罗" userId="30a984910203c0b4" providerId="LiveId" clId="{180A46BF-78C8-4C12-9710-62DC127F45AA}" dt="2024-01-09T08:59:10.799" v="1901" actId="478"/>
          <ac:spMkLst>
            <pc:docMk/>
            <pc:sldMk cId="3974869918" sldId="3618"/>
            <ac:spMk id="32" creationId="{605E8171-5AF2-42E6-BEFC-887F30F42BF7}"/>
          </ac:spMkLst>
        </pc:spChg>
        <pc:spChg chg="del mod">
          <ac:chgData name="林丰 罗" userId="30a984910203c0b4" providerId="LiveId" clId="{180A46BF-78C8-4C12-9710-62DC127F45AA}" dt="2024-01-09T09:02:09.485" v="1991" actId="478"/>
          <ac:spMkLst>
            <pc:docMk/>
            <pc:sldMk cId="3974869918" sldId="3618"/>
            <ac:spMk id="33" creationId="{691110FA-D616-4C08-93A1-6D0CD73A4BFC}"/>
          </ac:spMkLst>
        </pc:spChg>
        <pc:spChg chg="add mod">
          <ac:chgData name="林丰 罗" userId="30a984910203c0b4" providerId="LiveId" clId="{180A46BF-78C8-4C12-9710-62DC127F45AA}" dt="2024-01-09T09:03:08.723" v="2088" actId="207"/>
          <ac:spMkLst>
            <pc:docMk/>
            <pc:sldMk cId="3974869918" sldId="3618"/>
            <ac:spMk id="35" creationId="{90462CA2-4236-48CA-AE71-6916A2B5BAF1}"/>
          </ac:spMkLst>
        </pc:spChg>
        <pc:spChg chg="del">
          <ac:chgData name="林丰 罗" userId="30a984910203c0b4" providerId="LiveId" clId="{180A46BF-78C8-4C12-9710-62DC127F45AA}" dt="2024-01-09T08:59:14.492" v="1902" actId="478"/>
          <ac:spMkLst>
            <pc:docMk/>
            <pc:sldMk cId="3974869918" sldId="3618"/>
            <ac:spMk id="36" creationId="{9B72D338-BABB-4F52-8941-B7517DA85D74}"/>
          </ac:spMkLst>
        </pc:spChg>
        <pc:spChg chg="del">
          <ac:chgData name="林丰 罗" userId="30a984910203c0b4" providerId="LiveId" clId="{180A46BF-78C8-4C12-9710-62DC127F45AA}" dt="2024-01-09T08:59:14.492" v="1902" actId="478"/>
          <ac:spMkLst>
            <pc:docMk/>
            <pc:sldMk cId="3974869918" sldId="3618"/>
            <ac:spMk id="37" creationId="{A1102162-2F10-4166-AFDE-5D2296D3DF9B}"/>
          </ac:spMkLst>
        </pc:spChg>
        <pc:spChg chg="add mod">
          <ac:chgData name="林丰 罗" userId="30a984910203c0b4" providerId="LiveId" clId="{180A46BF-78C8-4C12-9710-62DC127F45AA}" dt="2024-01-09T09:03:13.104" v="2090" actId="14100"/>
          <ac:spMkLst>
            <pc:docMk/>
            <pc:sldMk cId="3974869918" sldId="3618"/>
            <ac:spMk id="38" creationId="{D0081152-4C48-4A7A-99EF-54441CE107E3}"/>
          </ac:spMkLst>
        </pc:spChg>
        <pc:spChg chg="del">
          <ac:chgData name="林丰 罗" userId="30a984910203c0b4" providerId="LiveId" clId="{180A46BF-78C8-4C12-9710-62DC127F45AA}" dt="2024-01-09T08:59:14.492" v="1902" actId="478"/>
          <ac:spMkLst>
            <pc:docMk/>
            <pc:sldMk cId="3974869918" sldId="3618"/>
            <ac:spMk id="40" creationId="{6386DE97-C44C-4FC5-9378-EF7DD179AEA2}"/>
          </ac:spMkLst>
        </pc:spChg>
        <pc:spChg chg="del">
          <ac:chgData name="林丰 罗" userId="30a984910203c0b4" providerId="LiveId" clId="{180A46BF-78C8-4C12-9710-62DC127F45AA}" dt="2024-01-09T08:59:14.492" v="1902" actId="478"/>
          <ac:spMkLst>
            <pc:docMk/>
            <pc:sldMk cId="3974869918" sldId="3618"/>
            <ac:spMk id="41" creationId="{1392ACA8-A1C4-4E09-A187-298D990A6477}"/>
          </ac:spMkLst>
        </pc:spChg>
        <pc:spChg chg="del">
          <ac:chgData name="林丰 罗" userId="30a984910203c0b4" providerId="LiveId" clId="{180A46BF-78C8-4C12-9710-62DC127F45AA}" dt="2024-01-09T08:59:14.492" v="1902" actId="478"/>
          <ac:spMkLst>
            <pc:docMk/>
            <pc:sldMk cId="3974869918" sldId="3618"/>
            <ac:spMk id="42" creationId="{ED9AD35C-16A5-45D7-BBE7-43E8B2586583}"/>
          </ac:spMkLst>
        </pc:spChg>
        <pc:spChg chg="del">
          <ac:chgData name="林丰 罗" userId="30a984910203c0b4" providerId="LiveId" clId="{180A46BF-78C8-4C12-9710-62DC127F45AA}" dt="2024-01-09T08:59:14.492" v="1902" actId="478"/>
          <ac:spMkLst>
            <pc:docMk/>
            <pc:sldMk cId="3974869918" sldId="3618"/>
            <ac:spMk id="49" creationId="{EC841F21-A48A-411F-8125-9D3B75EDB570}"/>
          </ac:spMkLst>
        </pc:spChg>
        <pc:spChg chg="del">
          <ac:chgData name="林丰 罗" userId="30a984910203c0b4" providerId="LiveId" clId="{180A46BF-78C8-4C12-9710-62DC127F45AA}" dt="2024-01-09T08:59:14.492" v="1902" actId="478"/>
          <ac:spMkLst>
            <pc:docMk/>
            <pc:sldMk cId="3974869918" sldId="3618"/>
            <ac:spMk id="50" creationId="{E5C44014-F714-4E20-9B66-1EAF1228C5C4}"/>
          </ac:spMkLst>
        </pc:spChg>
        <pc:picChg chg="add mod">
          <ac:chgData name="林丰 罗" userId="30a984910203c0b4" providerId="LiveId" clId="{180A46BF-78C8-4C12-9710-62DC127F45AA}" dt="2024-01-09T08:59:43.800" v="1909" actId="1076"/>
          <ac:picMkLst>
            <pc:docMk/>
            <pc:sldMk cId="3974869918" sldId="3618"/>
            <ac:picMk id="3" creationId="{C828523C-1F63-4910-AB02-03D9A4377FF8}"/>
          </ac:picMkLst>
        </pc:picChg>
        <pc:picChg chg="add mod">
          <ac:chgData name="林丰 罗" userId="30a984910203c0b4" providerId="LiveId" clId="{180A46BF-78C8-4C12-9710-62DC127F45AA}" dt="2024-01-09T09:02:23.061" v="1994" actId="14100"/>
          <ac:picMkLst>
            <pc:docMk/>
            <pc:sldMk cId="3974869918" sldId="3618"/>
            <ac:picMk id="7" creationId="{AF98E915-7C36-454C-BCC4-684B7FC48B79}"/>
          </ac:picMkLst>
        </pc:picChg>
        <pc:picChg chg="del">
          <ac:chgData name="林丰 罗" userId="30a984910203c0b4" providerId="LiveId" clId="{180A46BF-78C8-4C12-9710-62DC127F45AA}" dt="2024-01-09T08:59:14.492" v="1902" actId="478"/>
          <ac:picMkLst>
            <pc:docMk/>
            <pc:sldMk cId="3974869918" sldId="3618"/>
            <ac:picMk id="9" creationId="{AE509E40-3FA6-46A9-A9E5-80DA4B533B8D}"/>
          </ac:picMkLst>
        </pc:picChg>
        <pc:picChg chg="add del mod">
          <ac:chgData name="林丰 罗" userId="30a984910203c0b4" providerId="LiveId" clId="{180A46BF-78C8-4C12-9710-62DC127F45AA}" dt="2024-01-09T09:10:04.148" v="2095" actId="478"/>
          <ac:picMkLst>
            <pc:docMk/>
            <pc:sldMk cId="3974869918" sldId="3618"/>
            <ac:picMk id="10" creationId="{E873B68F-5F90-482E-84E9-4ECAD783ED44}"/>
          </ac:picMkLst>
        </pc:picChg>
        <pc:picChg chg="del">
          <ac:chgData name="林丰 罗" userId="30a984910203c0b4" providerId="LiveId" clId="{180A46BF-78C8-4C12-9710-62DC127F45AA}" dt="2024-01-09T08:59:14.492" v="1902" actId="478"/>
          <ac:picMkLst>
            <pc:docMk/>
            <pc:sldMk cId="3974869918" sldId="3618"/>
            <ac:picMk id="13" creationId="{D6D3D1A7-C432-4CF9-B6D2-1F5445BFE8C4}"/>
          </ac:picMkLst>
        </pc:picChg>
        <pc:picChg chg="del">
          <ac:chgData name="林丰 罗" userId="30a984910203c0b4" providerId="LiveId" clId="{180A46BF-78C8-4C12-9710-62DC127F45AA}" dt="2024-01-09T08:59:14.492" v="1902" actId="478"/>
          <ac:picMkLst>
            <pc:docMk/>
            <pc:sldMk cId="3974869918" sldId="3618"/>
            <ac:picMk id="15" creationId="{7C8A08B8-1FF5-4C69-A5B6-50D4092EE463}"/>
          </ac:picMkLst>
        </pc:picChg>
        <pc:picChg chg="del">
          <ac:chgData name="林丰 罗" userId="30a984910203c0b4" providerId="LiveId" clId="{180A46BF-78C8-4C12-9710-62DC127F45AA}" dt="2024-01-09T08:59:14.492" v="1902" actId="478"/>
          <ac:picMkLst>
            <pc:docMk/>
            <pc:sldMk cId="3974869918" sldId="3618"/>
            <ac:picMk id="18" creationId="{FF3E1FF9-B0D3-4A59-945E-02286C66BB24}"/>
          </ac:picMkLst>
        </pc:picChg>
        <pc:picChg chg="del">
          <ac:chgData name="林丰 罗" userId="30a984910203c0b4" providerId="LiveId" clId="{180A46BF-78C8-4C12-9710-62DC127F45AA}" dt="2024-01-09T08:59:14.492" v="1902" actId="478"/>
          <ac:picMkLst>
            <pc:docMk/>
            <pc:sldMk cId="3974869918" sldId="3618"/>
            <ac:picMk id="24" creationId="{11FAEC86-8190-4F27-8E93-7DB71E9EC483}"/>
          </ac:picMkLst>
        </pc:picChg>
        <pc:picChg chg="del">
          <ac:chgData name="林丰 罗" userId="30a984910203c0b4" providerId="LiveId" clId="{180A46BF-78C8-4C12-9710-62DC127F45AA}" dt="2024-01-09T08:59:14.492" v="1902" actId="478"/>
          <ac:picMkLst>
            <pc:docMk/>
            <pc:sldMk cId="3974869918" sldId="3618"/>
            <ac:picMk id="34" creationId="{0FE71909-E0F4-4BCB-B88D-F8AA1E4A7CC4}"/>
          </ac:picMkLst>
        </pc:picChg>
        <pc:picChg chg="del">
          <ac:chgData name="林丰 罗" userId="30a984910203c0b4" providerId="LiveId" clId="{180A46BF-78C8-4C12-9710-62DC127F45AA}" dt="2024-01-09T08:59:14.492" v="1902" actId="478"/>
          <ac:picMkLst>
            <pc:docMk/>
            <pc:sldMk cId="3974869918" sldId="3618"/>
            <ac:picMk id="44" creationId="{710D7AD8-29F4-4511-BC72-89337F599839}"/>
          </ac:picMkLst>
        </pc:picChg>
        <pc:picChg chg="del">
          <ac:chgData name="林丰 罗" userId="30a984910203c0b4" providerId="LiveId" clId="{180A46BF-78C8-4C12-9710-62DC127F45AA}" dt="2024-01-09T08:59:14.492" v="1902" actId="478"/>
          <ac:picMkLst>
            <pc:docMk/>
            <pc:sldMk cId="3974869918" sldId="3618"/>
            <ac:picMk id="55" creationId="{DE0B4FC4-3CE8-4985-B23F-5BF96B03015A}"/>
          </ac:picMkLst>
        </pc:picChg>
      </pc:sldChg>
      <pc:sldChg chg="del">
        <pc:chgData name="林丰 罗" userId="30a984910203c0b4" providerId="LiveId" clId="{180A46BF-78C8-4C12-9710-62DC127F45AA}" dt="2024-01-09T08:59:51.244" v="1912" actId="47"/>
        <pc:sldMkLst>
          <pc:docMk/>
          <pc:sldMk cId="2775683020" sldId="3619"/>
        </pc:sldMkLst>
      </pc:sldChg>
      <pc:sldChg chg="addSp delSp modSp add mod">
        <pc:chgData name="林丰 罗" userId="30a984910203c0b4" providerId="LiveId" clId="{180A46BF-78C8-4C12-9710-62DC127F45AA}" dt="2024-01-09T08:27:51.752" v="1696" actId="20577"/>
        <pc:sldMkLst>
          <pc:docMk/>
          <pc:sldMk cId="2352864017" sldId="3620"/>
        </pc:sldMkLst>
        <pc:spChg chg="mod">
          <ac:chgData name="林丰 罗" userId="30a984910203c0b4" providerId="LiveId" clId="{180A46BF-78C8-4C12-9710-62DC127F45AA}" dt="2024-01-09T08:27:09.748" v="1694" actId="1076"/>
          <ac:spMkLst>
            <pc:docMk/>
            <pc:sldMk cId="2352864017" sldId="3620"/>
            <ac:spMk id="17" creationId="{5D64B8D0-E6C0-44F6-B88D-9B357CE52D80}"/>
          </ac:spMkLst>
        </pc:spChg>
        <pc:spChg chg="mod">
          <ac:chgData name="林丰 罗" userId="30a984910203c0b4" providerId="LiveId" clId="{180A46BF-78C8-4C12-9710-62DC127F45AA}" dt="2024-01-09T08:27:51.752" v="1696" actId="20577"/>
          <ac:spMkLst>
            <pc:docMk/>
            <pc:sldMk cId="2352864017" sldId="3620"/>
            <ac:spMk id="21" creationId="{F7E85B51-5704-4ACA-B5D7-B1880851D76A}"/>
          </ac:spMkLst>
        </pc:spChg>
        <pc:spChg chg="del">
          <ac:chgData name="林丰 罗" userId="30a984910203c0b4" providerId="LiveId" clId="{180A46BF-78C8-4C12-9710-62DC127F45AA}" dt="2024-01-09T05:19:37.672" v="246" actId="478"/>
          <ac:spMkLst>
            <pc:docMk/>
            <pc:sldMk cId="2352864017" sldId="3620"/>
            <ac:spMk id="23" creationId="{63EE6C64-F8BE-4B6A-8BA5-06D851200130}"/>
          </ac:spMkLst>
        </pc:spChg>
        <pc:picChg chg="add del">
          <ac:chgData name="林丰 罗" userId="30a984910203c0b4" providerId="LiveId" clId="{180A46BF-78C8-4C12-9710-62DC127F45AA}" dt="2024-01-09T06:22:24.464" v="1163"/>
          <ac:picMkLst>
            <pc:docMk/>
            <pc:sldMk cId="2352864017" sldId="3620"/>
            <ac:picMk id="2" creationId="{AF907580-3943-41BB-A5B1-03E85A325E10}"/>
          </ac:picMkLst>
        </pc:picChg>
        <pc:picChg chg="add mod">
          <ac:chgData name="林丰 罗" userId="30a984910203c0b4" providerId="LiveId" clId="{180A46BF-78C8-4C12-9710-62DC127F45AA}" dt="2024-01-09T06:22:38.750" v="1165"/>
          <ac:picMkLst>
            <pc:docMk/>
            <pc:sldMk cId="2352864017" sldId="3620"/>
            <ac:picMk id="8" creationId="{48B74727-6BF5-4DC6-A839-392FD8680CE3}"/>
          </ac:picMkLst>
        </pc:picChg>
      </pc:sldChg>
      <pc:sldChg chg="add del">
        <pc:chgData name="林丰 罗" userId="30a984910203c0b4" providerId="LiveId" clId="{180A46BF-78C8-4C12-9710-62DC127F45AA}" dt="2024-01-09T05:19:27.939" v="242"/>
        <pc:sldMkLst>
          <pc:docMk/>
          <pc:sldMk cId="3412066257" sldId="3620"/>
        </pc:sldMkLst>
      </pc:sldChg>
      <pc:sldChg chg="addSp delSp modSp add mod">
        <pc:chgData name="林丰 罗" userId="30a984910203c0b4" providerId="LiveId" clId="{180A46BF-78C8-4C12-9710-62DC127F45AA}" dt="2024-01-09T11:28:16.082" v="2140" actId="20577"/>
        <pc:sldMkLst>
          <pc:docMk/>
          <pc:sldMk cId="155224146" sldId="3621"/>
        </pc:sldMkLst>
        <pc:spChg chg="add del">
          <ac:chgData name="林丰 罗" userId="30a984910203c0b4" providerId="LiveId" clId="{180A46BF-78C8-4C12-9710-62DC127F45AA}" dt="2024-01-09T06:17:50.121" v="1101" actId="21"/>
          <ac:spMkLst>
            <pc:docMk/>
            <pc:sldMk cId="155224146" sldId="3621"/>
            <ac:spMk id="15" creationId="{E8DCC5EF-A2FA-428E-8C27-2872000DCEDF}"/>
          </ac:spMkLst>
        </pc:spChg>
        <pc:spChg chg="add mod">
          <ac:chgData name="林丰 罗" userId="30a984910203c0b4" providerId="LiveId" clId="{180A46BF-78C8-4C12-9710-62DC127F45AA}" dt="2024-01-09T08:21:09.824" v="1664" actId="207"/>
          <ac:spMkLst>
            <pc:docMk/>
            <pc:sldMk cId="155224146" sldId="3621"/>
            <ac:spMk id="23" creationId="{72C1D893-EAC2-4205-A5F1-55B8C45282E5}"/>
          </ac:spMkLst>
        </pc:spChg>
        <pc:spChg chg="add mod">
          <ac:chgData name="林丰 罗" userId="30a984910203c0b4" providerId="LiveId" clId="{180A46BF-78C8-4C12-9710-62DC127F45AA}" dt="2024-01-09T08:21:19.856" v="1681" actId="20577"/>
          <ac:spMkLst>
            <pc:docMk/>
            <pc:sldMk cId="155224146" sldId="3621"/>
            <ac:spMk id="24" creationId="{8558DF32-4B86-4E65-9A19-DAAA624B9401}"/>
          </ac:spMkLst>
        </pc:spChg>
        <pc:spChg chg="add mod">
          <ac:chgData name="林丰 罗" userId="30a984910203c0b4" providerId="LiveId" clId="{180A46BF-78C8-4C12-9710-62DC127F45AA}" dt="2024-01-09T11:14:20.643" v="2125" actId="14100"/>
          <ac:spMkLst>
            <pc:docMk/>
            <pc:sldMk cId="155224146" sldId="3621"/>
            <ac:spMk id="25" creationId="{3901F01F-6DE5-4D7E-8A70-C95E9F583CA3}"/>
          </ac:spMkLst>
        </pc:spChg>
        <pc:spChg chg="add mod">
          <ac:chgData name="林丰 罗" userId="30a984910203c0b4" providerId="LiveId" clId="{180A46BF-78C8-4C12-9710-62DC127F45AA}" dt="2024-01-09T11:28:16.082" v="2140" actId="20577"/>
          <ac:spMkLst>
            <pc:docMk/>
            <pc:sldMk cId="155224146" sldId="3621"/>
            <ac:spMk id="26" creationId="{B4DB805C-9980-4959-A12A-56FC869264E1}"/>
          </ac:spMkLst>
        </pc:spChg>
        <pc:spChg chg="mod">
          <ac:chgData name="林丰 罗" userId="30a984910203c0b4" providerId="LiveId" clId="{180A46BF-78C8-4C12-9710-62DC127F45AA}" dt="2024-01-09T06:12:11.307" v="1099" actId="20577"/>
          <ac:spMkLst>
            <pc:docMk/>
            <pc:sldMk cId="155224146" sldId="3621"/>
            <ac:spMk id="30" creationId="{62C82C49-5C09-44C5-B39F-EABD0EE0B039}"/>
          </ac:spMkLst>
        </pc:spChg>
        <pc:picChg chg="add del mod">
          <ac:chgData name="林丰 罗" userId="30a984910203c0b4" providerId="LiveId" clId="{180A46BF-78C8-4C12-9710-62DC127F45AA}" dt="2024-01-09T06:12:03.622" v="1092" actId="478"/>
          <ac:picMkLst>
            <pc:docMk/>
            <pc:sldMk cId="155224146" sldId="3621"/>
            <ac:picMk id="3" creationId="{D3770339-5307-467E-9E95-244061A7EFE6}"/>
          </ac:picMkLst>
        </pc:picChg>
        <pc:picChg chg="add mod modCrop">
          <ac:chgData name="林丰 罗" userId="30a984910203c0b4" providerId="LiveId" clId="{180A46BF-78C8-4C12-9710-62DC127F45AA}" dt="2024-01-09T06:48:47.447" v="1295" actId="732"/>
          <ac:picMkLst>
            <pc:docMk/>
            <pc:sldMk cId="155224146" sldId="3621"/>
            <ac:picMk id="8" creationId="{48B74727-6BF5-4DC6-A839-392FD8680CE3}"/>
          </ac:picMkLst>
        </pc:picChg>
        <pc:picChg chg="add del mod modCrop">
          <ac:chgData name="林丰 罗" userId="30a984910203c0b4" providerId="LiveId" clId="{180A46BF-78C8-4C12-9710-62DC127F45AA}" dt="2024-01-09T06:20:40.820" v="1141" actId="478"/>
          <ac:picMkLst>
            <pc:docMk/>
            <pc:sldMk cId="155224146" sldId="3621"/>
            <ac:picMk id="10" creationId="{F533C091-1F3B-4873-8273-911F6900B202}"/>
          </ac:picMkLst>
        </pc:picChg>
        <pc:picChg chg="add mod modCrop">
          <ac:chgData name="林丰 罗" userId="30a984910203c0b4" providerId="LiveId" clId="{180A46BF-78C8-4C12-9710-62DC127F45AA}" dt="2024-01-09T06:21:33.486" v="1158" actId="1076"/>
          <ac:picMkLst>
            <pc:docMk/>
            <pc:sldMk cId="155224146" sldId="3621"/>
            <ac:picMk id="20" creationId="{BC616B17-C22D-4DAE-A6E5-E179BECF8C59}"/>
          </ac:picMkLst>
        </pc:picChg>
      </pc:sldChg>
      <pc:sldChg chg="addSp delSp modSp add mod">
        <pc:chgData name="林丰 罗" userId="30a984910203c0b4" providerId="LiveId" clId="{180A46BF-78C8-4C12-9710-62DC127F45AA}" dt="2024-01-09T08:12:08.549" v="1554" actId="1076"/>
        <pc:sldMkLst>
          <pc:docMk/>
          <pc:sldMk cId="1614104461" sldId="3622"/>
        </pc:sldMkLst>
        <pc:spChg chg="add mod">
          <ac:chgData name="林丰 罗" userId="30a984910203c0b4" providerId="LiveId" clId="{180A46BF-78C8-4C12-9710-62DC127F45AA}" dt="2024-01-09T08:12:08.549" v="1554" actId="1076"/>
          <ac:spMkLst>
            <pc:docMk/>
            <pc:sldMk cId="1614104461" sldId="3622"/>
            <ac:spMk id="19" creationId="{86FDCA88-D245-4754-A370-28729061C075}"/>
          </ac:spMkLst>
        </pc:spChg>
        <pc:spChg chg="mod">
          <ac:chgData name="林丰 罗" userId="30a984910203c0b4" providerId="LiveId" clId="{180A46BF-78C8-4C12-9710-62DC127F45AA}" dt="2024-01-09T06:47:17.131" v="1192" actId="20577"/>
          <ac:spMkLst>
            <pc:docMk/>
            <pc:sldMk cId="1614104461" sldId="3622"/>
            <ac:spMk id="30" creationId="{62C82C49-5C09-44C5-B39F-EABD0EE0B039}"/>
          </ac:spMkLst>
        </pc:spChg>
        <pc:picChg chg="add mod">
          <ac:chgData name="林丰 罗" userId="30a984910203c0b4" providerId="LiveId" clId="{180A46BF-78C8-4C12-9710-62DC127F45AA}" dt="2024-01-09T08:09:35.783" v="1431" actId="1076"/>
          <ac:picMkLst>
            <pc:docMk/>
            <pc:sldMk cId="1614104461" sldId="3622"/>
            <ac:picMk id="3" creationId="{605B2CB2-9CD1-4B4E-95E5-A23EF8BD6292}"/>
          </ac:picMkLst>
        </pc:picChg>
        <pc:picChg chg="add del mod">
          <ac:chgData name="林丰 罗" userId="30a984910203c0b4" providerId="LiveId" clId="{180A46BF-78C8-4C12-9710-62DC127F45AA}" dt="2024-01-09T08:09:31.182" v="1430"/>
          <ac:picMkLst>
            <pc:docMk/>
            <pc:sldMk cId="1614104461" sldId="3622"/>
            <ac:picMk id="7" creationId="{D39A8B6F-4DD6-42A7-97B9-4AC20D8454E2}"/>
          </ac:picMkLst>
        </pc:picChg>
        <pc:picChg chg="del">
          <ac:chgData name="林丰 罗" userId="30a984910203c0b4" providerId="LiveId" clId="{180A46BF-78C8-4C12-9710-62DC127F45AA}" dt="2024-01-09T06:47:09.864" v="1167" actId="478"/>
          <ac:picMkLst>
            <pc:docMk/>
            <pc:sldMk cId="1614104461" sldId="3622"/>
            <ac:picMk id="8" creationId="{48B74727-6BF5-4DC6-A839-392FD8680CE3}"/>
          </ac:picMkLst>
        </pc:picChg>
        <pc:picChg chg="add del mod">
          <ac:chgData name="林丰 罗" userId="30a984910203c0b4" providerId="LiveId" clId="{180A46BF-78C8-4C12-9710-62DC127F45AA}" dt="2024-01-09T08:09:36.634" v="1433"/>
          <ac:picMkLst>
            <pc:docMk/>
            <pc:sldMk cId="1614104461" sldId="3622"/>
            <ac:picMk id="18" creationId="{4C328990-F944-4241-B79B-BA51814AD4A0}"/>
          </ac:picMkLst>
        </pc:picChg>
        <pc:picChg chg="del">
          <ac:chgData name="林丰 罗" userId="30a984910203c0b4" providerId="LiveId" clId="{180A46BF-78C8-4C12-9710-62DC127F45AA}" dt="2024-01-09T06:47:10.169" v="1168" actId="478"/>
          <ac:picMkLst>
            <pc:docMk/>
            <pc:sldMk cId="1614104461" sldId="3622"/>
            <ac:picMk id="20" creationId="{BC616B17-C22D-4DAE-A6E5-E179BECF8C59}"/>
          </ac:picMkLst>
        </pc:picChg>
      </pc:sldChg>
      <pc:sldChg chg="addSp delSp modSp add mod">
        <pc:chgData name="林丰 罗" userId="30a984910203c0b4" providerId="LiveId" clId="{180A46BF-78C8-4C12-9710-62DC127F45AA}" dt="2024-01-10T05:03:17.747" v="2928" actId="20577"/>
        <pc:sldMkLst>
          <pc:docMk/>
          <pc:sldMk cId="2778407245" sldId="3623"/>
        </pc:sldMkLst>
        <pc:spChg chg="add mod">
          <ac:chgData name="林丰 罗" userId="30a984910203c0b4" providerId="LiveId" clId="{180A46BF-78C8-4C12-9710-62DC127F45AA}" dt="2024-01-10T05:03:17.747" v="2928" actId="20577"/>
          <ac:spMkLst>
            <pc:docMk/>
            <pc:sldMk cId="2778407245" sldId="3623"/>
            <ac:spMk id="14" creationId="{464C1A5E-6437-4871-B0FC-08D8C35BE6A7}"/>
          </ac:spMkLst>
        </pc:spChg>
        <pc:spChg chg="del mod">
          <ac:chgData name="林丰 罗" userId="30a984910203c0b4" providerId="LiveId" clId="{180A46BF-78C8-4C12-9710-62DC127F45AA}" dt="2024-01-09T08:12:25.766" v="1565" actId="478"/>
          <ac:spMkLst>
            <pc:docMk/>
            <pc:sldMk cId="2778407245" sldId="3623"/>
            <ac:spMk id="19" creationId="{86FDCA88-D245-4754-A370-28729061C075}"/>
          </ac:spMkLst>
        </pc:spChg>
        <pc:spChg chg="mod">
          <ac:chgData name="林丰 罗" userId="30a984910203c0b4" providerId="LiveId" clId="{180A46BF-78C8-4C12-9710-62DC127F45AA}" dt="2024-01-09T08:12:21.119" v="1562" actId="20577"/>
          <ac:spMkLst>
            <pc:docMk/>
            <pc:sldMk cId="2778407245" sldId="3623"/>
            <ac:spMk id="30" creationId="{62C82C49-5C09-44C5-B39F-EABD0EE0B039}"/>
          </ac:spMkLst>
        </pc:spChg>
        <pc:picChg chg="del">
          <ac:chgData name="林丰 罗" userId="30a984910203c0b4" providerId="LiveId" clId="{180A46BF-78C8-4C12-9710-62DC127F45AA}" dt="2024-01-09T08:12:22.776" v="1563" actId="478"/>
          <ac:picMkLst>
            <pc:docMk/>
            <pc:sldMk cId="2778407245" sldId="3623"/>
            <ac:picMk id="3" creationId="{605B2CB2-9CD1-4B4E-95E5-A23EF8BD6292}"/>
          </ac:picMkLst>
        </pc:picChg>
      </pc:sldChg>
      <pc:sldChg chg="addSp delSp modSp add mod ord">
        <pc:chgData name="林丰 罗" userId="30a984910203c0b4" providerId="LiveId" clId="{180A46BF-78C8-4C12-9710-62DC127F45AA}" dt="2024-01-09T09:03:41.014" v="2092"/>
        <pc:sldMkLst>
          <pc:docMk/>
          <pc:sldMk cId="60028900" sldId="3624"/>
        </pc:sldMkLst>
        <pc:spChg chg="del">
          <ac:chgData name="林丰 罗" userId="30a984910203c0b4" providerId="LiveId" clId="{180A46BF-78C8-4C12-9710-62DC127F45AA}" dt="2024-01-09T08:50:18.964" v="1732" actId="478"/>
          <ac:spMkLst>
            <pc:docMk/>
            <pc:sldMk cId="60028900" sldId="3624"/>
            <ac:spMk id="5" creationId="{BDC13D88-AD12-102E-473F-776CC0076A78}"/>
          </ac:spMkLst>
        </pc:spChg>
        <pc:spChg chg="del">
          <ac:chgData name="林丰 罗" userId="30a984910203c0b4" providerId="LiveId" clId="{180A46BF-78C8-4C12-9710-62DC127F45AA}" dt="2024-01-09T08:50:19.438" v="1733" actId="478"/>
          <ac:spMkLst>
            <pc:docMk/>
            <pc:sldMk cId="60028900" sldId="3624"/>
            <ac:spMk id="9" creationId="{A8A6F199-1219-412F-AB6F-C9DE273F5B85}"/>
          </ac:spMkLst>
        </pc:spChg>
        <pc:spChg chg="del">
          <ac:chgData name="林丰 罗" userId="30a984910203c0b4" providerId="LiveId" clId="{180A46BF-78C8-4C12-9710-62DC127F45AA}" dt="2024-01-09T08:50:19.994" v="1734" actId="478"/>
          <ac:spMkLst>
            <pc:docMk/>
            <pc:sldMk cId="60028900" sldId="3624"/>
            <ac:spMk id="10" creationId="{08DB6FB1-4F30-8C45-7CFD-81B7B4D03F04}"/>
          </ac:spMkLst>
        </pc:spChg>
        <pc:spChg chg="del">
          <ac:chgData name="林丰 罗" userId="30a984910203c0b4" providerId="LiveId" clId="{180A46BF-78C8-4C12-9710-62DC127F45AA}" dt="2024-01-09T08:50:17.545" v="1731" actId="478"/>
          <ac:spMkLst>
            <pc:docMk/>
            <pc:sldMk cId="60028900" sldId="3624"/>
            <ac:spMk id="18" creationId="{3CE70955-D0C0-48C2-A3CA-86AF57AEDB60}"/>
          </ac:spMkLst>
        </pc:spChg>
        <pc:spChg chg="del">
          <ac:chgData name="林丰 罗" userId="30a984910203c0b4" providerId="LiveId" clId="{180A46BF-78C8-4C12-9710-62DC127F45AA}" dt="2024-01-09T08:50:17.176" v="1730" actId="478"/>
          <ac:spMkLst>
            <pc:docMk/>
            <pc:sldMk cId="60028900" sldId="3624"/>
            <ac:spMk id="19" creationId="{AAE65DFA-C248-401B-83FA-2F0D50ED293F}"/>
          </ac:spMkLst>
        </pc:spChg>
        <pc:spChg chg="add mod">
          <ac:chgData name="林丰 罗" userId="30a984910203c0b4" providerId="LiveId" clId="{180A46BF-78C8-4C12-9710-62DC127F45AA}" dt="2024-01-09T08:58:16.465" v="1886" actId="1076"/>
          <ac:spMkLst>
            <pc:docMk/>
            <pc:sldMk cId="60028900" sldId="3624"/>
            <ac:spMk id="26" creationId="{130B7988-6E57-4D14-9B01-890894B66DEC}"/>
          </ac:spMkLst>
        </pc:spChg>
        <pc:spChg chg="add mod">
          <ac:chgData name="林丰 罗" userId="30a984910203c0b4" providerId="LiveId" clId="{180A46BF-78C8-4C12-9710-62DC127F45AA}" dt="2024-01-09T08:58:21.632" v="1887" actId="1076"/>
          <ac:spMkLst>
            <pc:docMk/>
            <pc:sldMk cId="60028900" sldId="3624"/>
            <ac:spMk id="28" creationId="{81D53D37-7184-44D1-A5AA-E02C935043C9}"/>
          </ac:spMkLst>
        </pc:spChg>
        <pc:spChg chg="mod">
          <ac:chgData name="林丰 罗" userId="30a984910203c0b4" providerId="LiveId" clId="{180A46BF-78C8-4C12-9710-62DC127F45AA}" dt="2024-01-09T08:50:13.996" v="1728" actId="20577"/>
          <ac:spMkLst>
            <pc:docMk/>
            <pc:sldMk cId="60028900" sldId="3624"/>
            <ac:spMk id="30" creationId="{62C82C49-5C09-44C5-B39F-EABD0EE0B039}"/>
          </ac:spMkLst>
        </pc:spChg>
        <pc:spChg chg="del">
          <ac:chgData name="林丰 罗" userId="30a984910203c0b4" providerId="LiveId" clId="{180A46BF-78C8-4C12-9710-62DC127F45AA}" dt="2024-01-09T08:50:21.792" v="1735" actId="478"/>
          <ac:spMkLst>
            <pc:docMk/>
            <pc:sldMk cId="60028900" sldId="3624"/>
            <ac:spMk id="33" creationId="{FC0F093B-6B46-4288-B823-8ED5ED0410FD}"/>
          </ac:spMkLst>
        </pc:spChg>
        <pc:spChg chg="del">
          <ac:chgData name="林丰 罗" userId="30a984910203c0b4" providerId="LiveId" clId="{180A46BF-78C8-4C12-9710-62DC127F45AA}" dt="2024-01-09T08:50:21.792" v="1735" actId="478"/>
          <ac:spMkLst>
            <pc:docMk/>
            <pc:sldMk cId="60028900" sldId="3624"/>
            <ac:spMk id="58" creationId="{D81833A4-CA67-4BB2-AD90-5406E000F5B2}"/>
          </ac:spMkLst>
        </pc:spChg>
        <pc:picChg chg="del">
          <ac:chgData name="林丰 罗" userId="30a984910203c0b4" providerId="LiveId" clId="{180A46BF-78C8-4C12-9710-62DC127F45AA}" dt="2024-01-09T08:50:16.104" v="1729" actId="478"/>
          <ac:picMkLst>
            <pc:docMk/>
            <pc:sldMk cId="60028900" sldId="3624"/>
            <ac:picMk id="3" creationId="{7639CE2B-55F7-BC83-0964-48AC1D28BBFC}"/>
          </ac:picMkLst>
        </pc:picChg>
        <pc:picChg chg="add mod">
          <ac:chgData name="林丰 罗" userId="30a984910203c0b4" providerId="LiveId" clId="{180A46BF-78C8-4C12-9710-62DC127F45AA}" dt="2024-01-09T08:58:13.921" v="1885" actId="1076"/>
          <ac:picMkLst>
            <pc:docMk/>
            <pc:sldMk cId="60028900" sldId="3624"/>
            <ac:picMk id="7" creationId="{1FC632AB-6832-40DB-BFB7-A026CC81DFBD}"/>
          </ac:picMkLst>
        </pc:picChg>
        <pc:picChg chg="add del mod">
          <ac:chgData name="林丰 罗" userId="30a984910203c0b4" providerId="LiveId" clId="{180A46BF-78C8-4C12-9710-62DC127F45AA}" dt="2024-01-09T08:50:49.776" v="1742"/>
          <ac:picMkLst>
            <pc:docMk/>
            <pc:sldMk cId="60028900" sldId="3624"/>
            <ac:picMk id="11" creationId="{676A943E-BD0D-4326-93B4-1E352D25D010}"/>
          </ac:picMkLst>
        </pc:picChg>
        <pc:picChg chg="add del mod">
          <ac:chgData name="林丰 罗" userId="30a984910203c0b4" providerId="LiveId" clId="{180A46BF-78C8-4C12-9710-62DC127F45AA}" dt="2024-01-09T08:50:59.157" v="1744"/>
          <ac:picMkLst>
            <pc:docMk/>
            <pc:sldMk cId="60028900" sldId="3624"/>
            <ac:picMk id="13" creationId="{9ADC7DCF-ABBA-48C1-ACF4-86B10C0ABF50}"/>
          </ac:picMkLst>
        </pc:picChg>
      </pc:sldChg>
      <pc:sldChg chg="addSp delSp modSp add mod">
        <pc:chgData name="林丰 罗" userId="30a984910203c0b4" providerId="LiveId" clId="{180A46BF-78C8-4C12-9710-62DC127F45AA}" dt="2024-01-10T04:38:13.744" v="2712" actId="1076"/>
        <pc:sldMkLst>
          <pc:docMk/>
          <pc:sldMk cId="131569550" sldId="3625"/>
        </pc:sldMkLst>
        <pc:spChg chg="mod">
          <ac:chgData name="林丰 罗" userId="30a984910203c0b4" providerId="LiveId" clId="{180A46BF-78C8-4C12-9710-62DC127F45AA}" dt="2024-01-10T04:36:29.831" v="2710" actId="1076"/>
          <ac:spMkLst>
            <pc:docMk/>
            <pc:sldMk cId="131569550" sldId="3625"/>
            <ac:spMk id="15" creationId="{10B20125-246D-0E00-9720-EB2D5AFE2361}"/>
          </ac:spMkLst>
        </pc:spChg>
        <pc:spChg chg="del">
          <ac:chgData name="林丰 罗" userId="30a984910203c0b4" providerId="LiveId" clId="{180A46BF-78C8-4C12-9710-62DC127F45AA}" dt="2024-01-09T09:10:08.927" v="2099" actId="478"/>
          <ac:spMkLst>
            <pc:docMk/>
            <pc:sldMk cId="131569550" sldId="3625"/>
            <ac:spMk id="35" creationId="{90462CA2-4236-48CA-AE71-6916A2B5BAF1}"/>
          </ac:spMkLst>
        </pc:spChg>
        <pc:spChg chg="del">
          <ac:chgData name="林丰 罗" userId="30a984910203c0b4" providerId="LiveId" clId="{180A46BF-78C8-4C12-9710-62DC127F45AA}" dt="2024-01-09T09:10:08.136" v="2098" actId="478"/>
          <ac:spMkLst>
            <pc:docMk/>
            <pc:sldMk cId="131569550" sldId="3625"/>
            <ac:spMk id="38" creationId="{D0081152-4C48-4A7A-99EF-54441CE107E3}"/>
          </ac:spMkLst>
        </pc:spChg>
        <pc:picChg chg="add mod ord">
          <ac:chgData name="林丰 罗" userId="30a984910203c0b4" providerId="LiveId" clId="{180A46BF-78C8-4C12-9710-62DC127F45AA}" dt="2024-01-10T04:36:32.655" v="2711" actId="1076"/>
          <ac:picMkLst>
            <pc:docMk/>
            <pc:sldMk cId="131569550" sldId="3625"/>
            <ac:picMk id="3" creationId="{41366C4E-94A4-4C0B-83DC-C5C031DC1B4F}"/>
          </ac:picMkLst>
        </pc:picChg>
        <pc:picChg chg="del">
          <ac:chgData name="林丰 罗" userId="30a984910203c0b4" providerId="LiveId" clId="{180A46BF-78C8-4C12-9710-62DC127F45AA}" dt="2024-01-09T09:10:06.663" v="2096" actId="478"/>
          <ac:picMkLst>
            <pc:docMk/>
            <pc:sldMk cId="131569550" sldId="3625"/>
            <ac:picMk id="3" creationId="{C828523C-1F63-4910-AB02-03D9A4377FF8}"/>
          </ac:picMkLst>
        </pc:picChg>
        <pc:picChg chg="add mod modCrop">
          <ac:chgData name="林丰 罗" userId="30a984910203c0b4" providerId="LiveId" clId="{180A46BF-78C8-4C12-9710-62DC127F45AA}" dt="2024-01-09T11:47:34.246" v="2200" actId="14100"/>
          <ac:picMkLst>
            <pc:docMk/>
            <pc:sldMk cId="131569550" sldId="3625"/>
            <ac:picMk id="5" creationId="{37F12716-B078-481C-A4A1-54ABED378F6A}"/>
          </ac:picMkLst>
        </pc:picChg>
        <pc:picChg chg="del">
          <ac:chgData name="林丰 罗" userId="30a984910203c0b4" providerId="LiveId" clId="{180A46BF-78C8-4C12-9710-62DC127F45AA}" dt="2024-01-09T09:10:07.107" v="2097" actId="478"/>
          <ac:picMkLst>
            <pc:docMk/>
            <pc:sldMk cId="131569550" sldId="3625"/>
            <ac:picMk id="7" creationId="{AF98E915-7C36-454C-BCC4-684B7FC48B79}"/>
          </ac:picMkLst>
        </pc:picChg>
        <pc:picChg chg="add mod">
          <ac:chgData name="林丰 罗" userId="30a984910203c0b4" providerId="LiveId" clId="{180A46BF-78C8-4C12-9710-62DC127F45AA}" dt="2024-01-09T11:47:38.552" v="2202" actId="14100"/>
          <ac:picMkLst>
            <pc:docMk/>
            <pc:sldMk cId="131569550" sldId="3625"/>
            <ac:picMk id="9" creationId="{FD70381D-1A9A-47CE-8687-C157FD8E736B}"/>
          </ac:picMkLst>
        </pc:picChg>
        <pc:picChg chg="del mod modCrop">
          <ac:chgData name="林丰 罗" userId="30a984910203c0b4" providerId="LiveId" clId="{180A46BF-78C8-4C12-9710-62DC127F45AA}" dt="2024-01-09T11:47:29.161" v="2197" actId="478"/>
          <ac:picMkLst>
            <pc:docMk/>
            <pc:sldMk cId="131569550" sldId="3625"/>
            <ac:picMk id="10" creationId="{E873B68F-5F90-482E-84E9-4ECAD783ED44}"/>
          </ac:picMkLst>
        </pc:picChg>
        <pc:picChg chg="mod">
          <ac:chgData name="林丰 罗" userId="30a984910203c0b4" providerId="LiveId" clId="{180A46BF-78C8-4C12-9710-62DC127F45AA}" dt="2024-01-10T04:38:13.744" v="2712" actId="1076"/>
          <ac:picMkLst>
            <pc:docMk/>
            <pc:sldMk cId="131569550" sldId="3625"/>
            <ac:picMk id="17" creationId="{CB880DBA-D90A-E763-6052-DBA2DC93EAEC}"/>
          </ac:picMkLst>
        </pc:picChg>
      </pc:sldChg>
      <pc:sldChg chg="addSp delSp modSp mod">
        <pc:chgData name="林丰 罗" userId="30a984910203c0b4" providerId="LiveId" clId="{180A46BF-78C8-4C12-9710-62DC127F45AA}" dt="2024-01-10T05:18:56.126" v="3205" actId="1076"/>
        <pc:sldMkLst>
          <pc:docMk/>
          <pc:sldMk cId="2247318245" sldId="3626"/>
        </pc:sldMkLst>
        <pc:spChg chg="del">
          <ac:chgData name="林丰 罗" userId="30a984910203c0b4" providerId="LiveId" clId="{180A46BF-78C8-4C12-9710-62DC127F45AA}" dt="2024-01-10T04:32:12.629" v="2609" actId="21"/>
          <ac:spMkLst>
            <pc:docMk/>
            <pc:sldMk cId="2247318245" sldId="3626"/>
            <ac:spMk id="10" creationId="{48262DBA-7078-7AF8-D002-E2B06A9797B6}"/>
          </ac:spMkLst>
        </pc:spChg>
        <pc:spChg chg="mod">
          <ac:chgData name="林丰 罗" userId="30a984910203c0b4" providerId="LiveId" clId="{180A46BF-78C8-4C12-9710-62DC127F45AA}" dt="2024-01-10T05:18:56.126" v="3205" actId="1076"/>
          <ac:spMkLst>
            <pc:docMk/>
            <pc:sldMk cId="2247318245" sldId="3626"/>
            <ac:spMk id="12" creationId="{E711A336-0803-29D3-26A4-91C754ED3552}"/>
          </ac:spMkLst>
        </pc:spChg>
        <pc:spChg chg="del">
          <ac:chgData name="林丰 罗" userId="30a984910203c0b4" providerId="LiveId" clId="{180A46BF-78C8-4C12-9710-62DC127F45AA}" dt="2024-01-10T04:32:17.459" v="2611" actId="478"/>
          <ac:spMkLst>
            <pc:docMk/>
            <pc:sldMk cId="2247318245" sldId="3626"/>
            <ac:spMk id="13" creationId="{D6B228F1-796D-0CF7-5E43-CCBA2BE18D32}"/>
          </ac:spMkLst>
        </pc:spChg>
        <pc:spChg chg="mod">
          <ac:chgData name="林丰 罗" userId="30a984910203c0b4" providerId="LiveId" clId="{180A46BF-78C8-4C12-9710-62DC127F45AA}" dt="2024-01-10T05:17:29.306" v="3133" actId="164"/>
          <ac:spMkLst>
            <pc:docMk/>
            <pc:sldMk cId="2247318245" sldId="3626"/>
            <ac:spMk id="15" creationId="{23CF9B3E-3CCD-B78F-F5C5-1F618021BD66}"/>
          </ac:spMkLst>
        </pc:spChg>
        <pc:spChg chg="mod">
          <ac:chgData name="林丰 罗" userId="30a984910203c0b4" providerId="LiveId" clId="{180A46BF-78C8-4C12-9710-62DC127F45AA}" dt="2024-01-10T05:17:29.306" v="3133" actId="164"/>
          <ac:spMkLst>
            <pc:docMk/>
            <pc:sldMk cId="2247318245" sldId="3626"/>
            <ac:spMk id="16" creationId="{B3523915-913E-E331-0AA3-224381D9EBF6}"/>
          </ac:spMkLst>
        </pc:spChg>
        <pc:spChg chg="mod">
          <ac:chgData name="林丰 罗" userId="30a984910203c0b4" providerId="LiveId" clId="{180A46BF-78C8-4C12-9710-62DC127F45AA}" dt="2024-01-10T05:17:29.306" v="3133" actId="164"/>
          <ac:spMkLst>
            <pc:docMk/>
            <pc:sldMk cId="2247318245" sldId="3626"/>
            <ac:spMk id="19" creationId="{11854681-E12F-597F-448A-7E1746D52465}"/>
          </ac:spMkLst>
        </pc:spChg>
        <pc:spChg chg="mod">
          <ac:chgData name="林丰 罗" userId="30a984910203c0b4" providerId="LiveId" clId="{180A46BF-78C8-4C12-9710-62DC127F45AA}" dt="2024-01-10T05:18:27.815" v="3139" actId="1076"/>
          <ac:spMkLst>
            <pc:docMk/>
            <pc:sldMk cId="2247318245" sldId="3626"/>
            <ac:spMk id="20" creationId="{5A5E5111-2410-93ED-BE80-AF899084BD71}"/>
          </ac:spMkLst>
        </pc:spChg>
        <pc:spChg chg="mod">
          <ac:chgData name="林丰 罗" userId="30a984910203c0b4" providerId="LiveId" clId="{180A46BF-78C8-4C12-9710-62DC127F45AA}" dt="2024-01-10T05:17:46.040" v="3136" actId="1076"/>
          <ac:spMkLst>
            <pc:docMk/>
            <pc:sldMk cId="2247318245" sldId="3626"/>
            <ac:spMk id="23" creationId="{73D532EC-D468-310E-697B-FDE1ED58736B}"/>
          </ac:spMkLst>
        </pc:spChg>
        <pc:spChg chg="mod">
          <ac:chgData name="林丰 罗" userId="30a984910203c0b4" providerId="LiveId" clId="{180A46BF-78C8-4C12-9710-62DC127F45AA}" dt="2024-01-10T05:17:29.306" v="3133" actId="164"/>
          <ac:spMkLst>
            <pc:docMk/>
            <pc:sldMk cId="2247318245" sldId="3626"/>
            <ac:spMk id="24" creationId="{EC461321-B7E5-99E8-8F48-EB98FB84266A}"/>
          </ac:spMkLst>
        </pc:spChg>
        <pc:spChg chg="del">
          <ac:chgData name="林丰 罗" userId="30a984910203c0b4" providerId="LiveId" clId="{180A46BF-78C8-4C12-9710-62DC127F45AA}" dt="2024-01-10T05:18:33.737" v="3143" actId="478"/>
          <ac:spMkLst>
            <pc:docMk/>
            <pc:sldMk cId="2247318245" sldId="3626"/>
            <ac:spMk id="48" creationId="{00000000-0000-0000-0000-000000000000}"/>
          </ac:spMkLst>
        </pc:spChg>
        <pc:spChg chg="del mod">
          <ac:chgData name="林丰 罗" userId="30a984910203c0b4" providerId="LiveId" clId="{180A46BF-78C8-4C12-9710-62DC127F45AA}" dt="2024-01-10T05:18:31.866" v="3142" actId="478"/>
          <ac:spMkLst>
            <pc:docMk/>
            <pc:sldMk cId="2247318245" sldId="3626"/>
            <ac:spMk id="56" creationId="{00000000-0000-0000-0000-000000000000}"/>
          </ac:spMkLst>
        </pc:spChg>
        <pc:grpChg chg="add mod">
          <ac:chgData name="林丰 罗" userId="30a984910203c0b4" providerId="LiveId" clId="{180A46BF-78C8-4C12-9710-62DC127F45AA}" dt="2024-01-10T05:17:37.358" v="3135" actId="1076"/>
          <ac:grpSpMkLst>
            <pc:docMk/>
            <pc:sldMk cId="2247318245" sldId="3626"/>
            <ac:grpSpMk id="2" creationId="{6F77086A-72A0-4907-83FC-F2C3DB6498FD}"/>
          </ac:grpSpMkLst>
        </pc:grpChg>
        <pc:picChg chg="mod">
          <ac:chgData name="林丰 罗" userId="30a984910203c0b4" providerId="LiveId" clId="{180A46BF-78C8-4C12-9710-62DC127F45AA}" dt="2024-01-10T05:17:46.040" v="3136" actId="1076"/>
          <ac:picMkLst>
            <pc:docMk/>
            <pc:sldMk cId="2247318245" sldId="3626"/>
            <ac:picMk id="5" creationId="{37F12716-B078-481C-A4A1-54ABED378F6A}"/>
          </ac:picMkLst>
        </pc:picChg>
        <pc:picChg chg="mod">
          <ac:chgData name="林丰 罗" userId="30a984910203c0b4" providerId="LiveId" clId="{180A46BF-78C8-4C12-9710-62DC127F45AA}" dt="2024-01-10T05:17:46.040" v="3136" actId="1076"/>
          <ac:picMkLst>
            <pc:docMk/>
            <pc:sldMk cId="2247318245" sldId="3626"/>
            <ac:picMk id="8" creationId="{757EBD52-459D-8A8E-D38B-40E3B66C64A0}"/>
          </ac:picMkLst>
        </pc:picChg>
        <pc:picChg chg="del">
          <ac:chgData name="林丰 罗" userId="30a984910203c0b4" providerId="LiveId" clId="{180A46BF-78C8-4C12-9710-62DC127F45AA}" dt="2024-01-10T04:32:13.840" v="2610" actId="478"/>
          <ac:picMkLst>
            <pc:docMk/>
            <pc:sldMk cId="2247318245" sldId="3626"/>
            <ac:picMk id="9" creationId="{FD70381D-1A9A-47CE-8687-C157FD8E736B}"/>
          </ac:picMkLst>
        </pc:picChg>
        <pc:picChg chg="mod">
          <ac:chgData name="林丰 罗" userId="30a984910203c0b4" providerId="LiveId" clId="{180A46BF-78C8-4C12-9710-62DC127F45AA}" dt="2024-01-10T05:17:46.040" v="3136" actId="1076"/>
          <ac:picMkLst>
            <pc:docMk/>
            <pc:sldMk cId="2247318245" sldId="3626"/>
            <ac:picMk id="11" creationId="{66E45ADA-28F4-7023-C8C3-C714E6567577}"/>
          </ac:picMkLst>
        </pc:picChg>
      </pc:sldChg>
      <pc:sldChg chg="modSp mod">
        <pc:chgData name="林丰 罗" userId="30a984910203c0b4" providerId="LiveId" clId="{180A46BF-78C8-4C12-9710-62DC127F45AA}" dt="2024-01-10T05:46:05.224" v="3414" actId="20577"/>
        <pc:sldMkLst>
          <pc:docMk/>
          <pc:sldMk cId="664173554" sldId="3627"/>
        </pc:sldMkLst>
        <pc:spChg chg="mod">
          <ac:chgData name="林丰 罗" userId="30a984910203c0b4" providerId="LiveId" clId="{180A46BF-78C8-4C12-9710-62DC127F45AA}" dt="2024-01-10T05:46:05.224" v="3414" actId="20577"/>
          <ac:spMkLst>
            <pc:docMk/>
            <pc:sldMk cId="664173554" sldId="3627"/>
            <ac:spMk id="15" creationId="{10B20125-246D-0E00-9720-EB2D5AFE2361}"/>
          </ac:spMkLst>
        </pc:spChg>
      </pc:sldChg>
      <pc:sldChg chg="addSp delSp modSp mod">
        <pc:chgData name="林丰 罗" userId="30a984910203c0b4" providerId="LiveId" clId="{180A46BF-78C8-4C12-9710-62DC127F45AA}" dt="2024-01-10T04:44:38.431" v="2844" actId="1076"/>
        <pc:sldMkLst>
          <pc:docMk/>
          <pc:sldMk cId="639637970" sldId="3628"/>
        </pc:sldMkLst>
        <pc:spChg chg="add del mod">
          <ac:chgData name="林丰 罗" userId="30a984910203c0b4" providerId="LiveId" clId="{180A46BF-78C8-4C12-9710-62DC127F45AA}" dt="2024-01-10T04:43:28.908" v="2833" actId="478"/>
          <ac:spMkLst>
            <pc:docMk/>
            <pc:sldMk cId="639637970" sldId="3628"/>
            <ac:spMk id="15" creationId="{4BAE4AC0-705B-4481-B799-06FCADE78333}"/>
          </ac:spMkLst>
        </pc:spChg>
        <pc:spChg chg="add del mod">
          <ac:chgData name="林丰 罗" userId="30a984910203c0b4" providerId="LiveId" clId="{180A46BF-78C8-4C12-9710-62DC127F45AA}" dt="2024-01-10T04:44:24.762" v="2840" actId="1076"/>
          <ac:spMkLst>
            <pc:docMk/>
            <pc:sldMk cId="639637970" sldId="3628"/>
            <ac:spMk id="16" creationId="{E85C5546-1B18-4027-9400-172CF462BD26}"/>
          </ac:spMkLst>
        </pc:spChg>
        <pc:spChg chg="add mod">
          <ac:chgData name="林丰 罗" userId="30a984910203c0b4" providerId="LiveId" clId="{180A46BF-78C8-4C12-9710-62DC127F45AA}" dt="2024-01-10T04:44:24.762" v="2840" actId="1076"/>
          <ac:spMkLst>
            <pc:docMk/>
            <pc:sldMk cId="639637970" sldId="3628"/>
            <ac:spMk id="17" creationId="{F2EB3040-A0A4-44C0-A2E2-A38102200DCF}"/>
          </ac:spMkLst>
        </pc:spChg>
        <pc:spChg chg="add mod">
          <ac:chgData name="林丰 罗" userId="30a984910203c0b4" providerId="LiveId" clId="{180A46BF-78C8-4C12-9710-62DC127F45AA}" dt="2024-01-10T04:44:24.762" v="2840" actId="1076"/>
          <ac:spMkLst>
            <pc:docMk/>
            <pc:sldMk cId="639637970" sldId="3628"/>
            <ac:spMk id="18" creationId="{1DD5216A-62C6-40F6-9EA9-E1C054A2B3AF}"/>
          </ac:spMkLst>
        </pc:spChg>
        <pc:spChg chg="add del mod">
          <ac:chgData name="林丰 罗" userId="30a984910203c0b4" providerId="LiveId" clId="{180A46BF-78C8-4C12-9710-62DC127F45AA}" dt="2024-01-10T04:43:28.908" v="2833" actId="478"/>
          <ac:spMkLst>
            <pc:docMk/>
            <pc:sldMk cId="639637970" sldId="3628"/>
            <ac:spMk id="19" creationId="{E404B313-AF2C-45D7-B1EB-879ABD61D67E}"/>
          </ac:spMkLst>
        </pc:spChg>
        <pc:spChg chg="add del mod">
          <ac:chgData name="林丰 罗" userId="30a984910203c0b4" providerId="LiveId" clId="{180A46BF-78C8-4C12-9710-62DC127F45AA}" dt="2024-01-10T04:43:28.908" v="2833" actId="478"/>
          <ac:spMkLst>
            <pc:docMk/>
            <pc:sldMk cId="639637970" sldId="3628"/>
            <ac:spMk id="20" creationId="{46F2EA72-74F8-43F6-BE16-A88884971835}"/>
          </ac:spMkLst>
        </pc:spChg>
        <pc:spChg chg="add mod">
          <ac:chgData name="林丰 罗" userId="30a984910203c0b4" providerId="LiveId" clId="{180A46BF-78C8-4C12-9710-62DC127F45AA}" dt="2024-01-10T04:44:24.762" v="2840" actId="1076"/>
          <ac:spMkLst>
            <pc:docMk/>
            <pc:sldMk cId="639637970" sldId="3628"/>
            <ac:spMk id="28" creationId="{24B2EBF8-DA51-4D60-847B-EA1FCCFC2FC9}"/>
          </ac:spMkLst>
        </pc:spChg>
        <pc:spChg chg="add mod">
          <ac:chgData name="林丰 罗" userId="30a984910203c0b4" providerId="LiveId" clId="{180A46BF-78C8-4C12-9710-62DC127F45AA}" dt="2024-01-10T04:44:24.762" v="2840" actId="1076"/>
          <ac:spMkLst>
            <pc:docMk/>
            <pc:sldMk cId="639637970" sldId="3628"/>
            <ac:spMk id="33" creationId="{86956AD1-D78E-4821-8150-417CDCDF985C}"/>
          </ac:spMkLst>
        </pc:spChg>
        <pc:spChg chg="add mod">
          <ac:chgData name="林丰 罗" userId="30a984910203c0b4" providerId="LiveId" clId="{180A46BF-78C8-4C12-9710-62DC127F45AA}" dt="2024-01-10T04:44:24.762" v="2840" actId="1076"/>
          <ac:spMkLst>
            <pc:docMk/>
            <pc:sldMk cId="639637970" sldId="3628"/>
            <ac:spMk id="35" creationId="{B26B8CF3-0FF2-4CB0-AE84-E3DA0B3027CD}"/>
          </ac:spMkLst>
        </pc:spChg>
        <pc:picChg chg="mod">
          <ac:chgData name="林丰 罗" userId="30a984910203c0b4" providerId="LiveId" clId="{180A46BF-78C8-4C12-9710-62DC127F45AA}" dt="2024-01-10T04:44:38.431" v="2844" actId="1076"/>
          <ac:picMkLst>
            <pc:docMk/>
            <pc:sldMk cId="639637970" sldId="3628"/>
            <ac:picMk id="7" creationId="{5E343A22-14B5-301D-34E6-709A7F797041}"/>
          </ac:picMkLst>
        </pc:picChg>
        <pc:picChg chg="add mod">
          <ac:chgData name="林丰 罗" userId="30a984910203c0b4" providerId="LiveId" clId="{180A46BF-78C8-4C12-9710-62DC127F45AA}" dt="2024-01-10T04:44:33.100" v="2843" actId="571"/>
          <ac:picMkLst>
            <pc:docMk/>
            <pc:sldMk cId="639637970" sldId="3628"/>
            <ac:picMk id="37" creationId="{666C1B27-1942-4924-B255-0DBB21432DE6}"/>
          </ac:picMkLst>
        </pc:picChg>
        <pc:cxnChg chg="add del">
          <ac:chgData name="林丰 罗" userId="30a984910203c0b4" providerId="LiveId" clId="{180A46BF-78C8-4C12-9710-62DC127F45AA}" dt="2024-01-10T04:40:11.594" v="2715" actId="478"/>
          <ac:cxnSpMkLst>
            <pc:docMk/>
            <pc:sldMk cId="639637970" sldId="3628"/>
            <ac:cxnSpMk id="3" creationId="{710B7C62-73CE-403F-8B4C-2EAE0B5D264C}"/>
          </ac:cxnSpMkLst>
        </pc:cxnChg>
        <pc:cxnChg chg="add mod">
          <ac:chgData name="林丰 罗" userId="30a984910203c0b4" providerId="LiveId" clId="{180A46BF-78C8-4C12-9710-62DC127F45AA}" dt="2024-01-10T04:44:24.762" v="2840" actId="1076"/>
          <ac:cxnSpMkLst>
            <pc:docMk/>
            <pc:sldMk cId="639637970" sldId="3628"/>
            <ac:cxnSpMk id="23" creationId="{5D508749-0831-4C45-A18C-91228C79225D}"/>
          </ac:cxnSpMkLst>
        </pc:cxnChg>
        <pc:cxnChg chg="add del mod">
          <ac:chgData name="林丰 罗" userId="30a984910203c0b4" providerId="LiveId" clId="{180A46BF-78C8-4C12-9710-62DC127F45AA}" dt="2024-01-10T04:43:28.908" v="2833" actId="478"/>
          <ac:cxnSpMkLst>
            <pc:docMk/>
            <pc:sldMk cId="639637970" sldId="3628"/>
            <ac:cxnSpMk id="24" creationId="{B094D961-B08E-4641-B4F7-5EBC655AE33C}"/>
          </ac:cxnSpMkLst>
        </pc:cxnChg>
        <pc:cxnChg chg="add del mod">
          <ac:chgData name="林丰 罗" userId="30a984910203c0b4" providerId="LiveId" clId="{180A46BF-78C8-4C12-9710-62DC127F45AA}" dt="2024-01-10T04:43:28.908" v="2833" actId="478"/>
          <ac:cxnSpMkLst>
            <pc:docMk/>
            <pc:sldMk cId="639637970" sldId="3628"/>
            <ac:cxnSpMk id="25" creationId="{80D12AA1-B7ED-4264-94E3-42850F1059B1}"/>
          </ac:cxnSpMkLst>
        </pc:cxnChg>
        <pc:cxnChg chg="add del mod">
          <ac:chgData name="林丰 罗" userId="30a984910203c0b4" providerId="LiveId" clId="{180A46BF-78C8-4C12-9710-62DC127F45AA}" dt="2024-01-10T04:43:28.908" v="2833" actId="478"/>
          <ac:cxnSpMkLst>
            <pc:docMk/>
            <pc:sldMk cId="639637970" sldId="3628"/>
            <ac:cxnSpMk id="26" creationId="{08FEEA46-EB2C-415D-B1B4-A359CB406873}"/>
          </ac:cxnSpMkLst>
        </pc:cxnChg>
        <pc:cxnChg chg="add mod">
          <ac:chgData name="林丰 罗" userId="30a984910203c0b4" providerId="LiveId" clId="{180A46BF-78C8-4C12-9710-62DC127F45AA}" dt="2024-01-10T04:44:24.762" v="2840" actId="1076"/>
          <ac:cxnSpMkLst>
            <pc:docMk/>
            <pc:sldMk cId="639637970" sldId="3628"/>
            <ac:cxnSpMk id="32" creationId="{5B165C4C-25AB-40C9-A214-A7EB6C353F62}"/>
          </ac:cxnSpMkLst>
        </pc:cxnChg>
        <pc:cxnChg chg="add mod">
          <ac:chgData name="林丰 罗" userId="30a984910203c0b4" providerId="LiveId" clId="{180A46BF-78C8-4C12-9710-62DC127F45AA}" dt="2024-01-10T04:44:24.762" v="2840" actId="1076"/>
          <ac:cxnSpMkLst>
            <pc:docMk/>
            <pc:sldMk cId="639637970" sldId="3628"/>
            <ac:cxnSpMk id="34" creationId="{2A3EE64C-ADE0-43D4-9505-FB9952824E64}"/>
          </ac:cxnSpMkLst>
        </pc:cxnChg>
        <pc:cxnChg chg="add mod">
          <ac:chgData name="林丰 罗" userId="30a984910203c0b4" providerId="LiveId" clId="{180A46BF-78C8-4C12-9710-62DC127F45AA}" dt="2024-01-10T04:44:24.762" v="2840" actId="1076"/>
          <ac:cxnSpMkLst>
            <pc:docMk/>
            <pc:sldMk cId="639637970" sldId="3628"/>
            <ac:cxnSpMk id="36" creationId="{9FFAFA32-4776-4A3E-BBBD-B43487E0C811}"/>
          </ac:cxnSpMkLst>
        </pc:cxnChg>
      </pc:sldChg>
      <pc:sldChg chg="addSp delSp modSp mod">
        <pc:chgData name="林丰 罗" userId="30a984910203c0b4" providerId="LiveId" clId="{180A46BF-78C8-4C12-9710-62DC127F45AA}" dt="2024-01-10T05:19:39.302" v="3257" actId="1076"/>
        <pc:sldMkLst>
          <pc:docMk/>
          <pc:sldMk cId="4154104265" sldId="3629"/>
        </pc:sldMkLst>
        <pc:spChg chg="mod">
          <ac:chgData name="林丰 罗" userId="30a984910203c0b4" providerId="LiveId" clId="{180A46BF-78C8-4C12-9710-62DC127F45AA}" dt="2024-01-10T04:33:12.418" v="2654" actId="1076"/>
          <ac:spMkLst>
            <pc:docMk/>
            <pc:sldMk cId="4154104265" sldId="3629"/>
            <ac:spMk id="15" creationId="{10B20125-246D-0E00-9720-EB2D5AFE2361}"/>
          </ac:spMkLst>
        </pc:spChg>
        <pc:spChg chg="add mod">
          <ac:chgData name="林丰 罗" userId="30a984910203c0b4" providerId="LiveId" clId="{180A46BF-78C8-4C12-9710-62DC127F45AA}" dt="2024-01-10T04:32:59.954" v="2650" actId="1076"/>
          <ac:spMkLst>
            <pc:docMk/>
            <pc:sldMk cId="4154104265" sldId="3629"/>
            <ac:spMk id="19" creationId="{C7739147-34E1-4852-9E97-52A34538427F}"/>
          </ac:spMkLst>
        </pc:spChg>
        <pc:spChg chg="add del mod">
          <ac:chgData name="林丰 罗" userId="30a984910203c0b4" providerId="LiveId" clId="{180A46BF-78C8-4C12-9710-62DC127F45AA}" dt="2024-01-10T04:32:27.818" v="2621"/>
          <ac:spMkLst>
            <pc:docMk/>
            <pc:sldMk cId="4154104265" sldId="3629"/>
            <ac:spMk id="20" creationId="{3FAB6A20-90CF-4270-B8FD-A118E144AEC0}"/>
          </ac:spMkLst>
        </pc:spChg>
        <pc:spChg chg="add mod">
          <ac:chgData name="林丰 罗" userId="30a984910203c0b4" providerId="LiveId" clId="{180A46BF-78C8-4C12-9710-62DC127F45AA}" dt="2024-01-10T04:32:27.818" v="2619"/>
          <ac:spMkLst>
            <pc:docMk/>
            <pc:sldMk cId="4154104265" sldId="3629"/>
            <ac:spMk id="23" creationId="{48262DBA-7078-7AF8-D002-E2B06A9797B6}"/>
          </ac:spMkLst>
        </pc:spChg>
        <pc:spChg chg="add del mod">
          <ac:chgData name="林丰 罗" userId="30a984910203c0b4" providerId="LiveId" clId="{180A46BF-78C8-4C12-9710-62DC127F45AA}" dt="2024-01-10T04:32:39.328" v="2630"/>
          <ac:spMkLst>
            <pc:docMk/>
            <pc:sldMk cId="4154104265" sldId="3629"/>
            <ac:spMk id="24" creationId="{48262DBA-7078-7AF8-D002-E2B06A9797B6}"/>
          </ac:spMkLst>
        </pc:spChg>
        <pc:spChg chg="add mod">
          <ac:chgData name="林丰 罗" userId="30a984910203c0b4" providerId="LiveId" clId="{180A46BF-78C8-4C12-9710-62DC127F45AA}" dt="2024-01-10T05:19:09.240" v="3210" actId="1076"/>
          <ac:spMkLst>
            <pc:docMk/>
            <pc:sldMk cId="4154104265" sldId="3629"/>
            <ac:spMk id="26" creationId="{C96D8F6F-2BBD-4848-A0EB-7C89DB234B3E}"/>
          </ac:spMkLst>
        </pc:spChg>
        <pc:spChg chg="add mod">
          <ac:chgData name="林丰 罗" userId="30a984910203c0b4" providerId="LiveId" clId="{180A46BF-78C8-4C12-9710-62DC127F45AA}" dt="2024-01-10T05:19:35.358" v="3256" actId="1076"/>
          <ac:spMkLst>
            <pc:docMk/>
            <pc:sldMk cId="4154104265" sldId="3629"/>
            <ac:spMk id="27" creationId="{81D6E166-232B-4071-843C-031F1A91FA77}"/>
          </ac:spMkLst>
        </pc:spChg>
        <pc:picChg chg="add mod">
          <ac:chgData name="林丰 罗" userId="30a984910203c0b4" providerId="LiveId" clId="{180A46BF-78C8-4C12-9710-62DC127F45AA}" dt="2024-01-10T05:19:39.302" v="3257" actId="1076"/>
          <ac:picMkLst>
            <pc:docMk/>
            <pc:sldMk cId="4154104265" sldId="3629"/>
            <ac:picMk id="3" creationId="{9BA1F4BB-C4A0-40B9-985C-91272173A740}"/>
          </ac:picMkLst>
        </pc:picChg>
        <pc:picChg chg="add del mod">
          <ac:chgData name="林丰 罗" userId="30a984910203c0b4" providerId="LiveId" clId="{180A46BF-78C8-4C12-9710-62DC127F45AA}" dt="2024-01-10T04:29:17.580" v="2459" actId="478"/>
          <ac:picMkLst>
            <pc:docMk/>
            <pc:sldMk cId="4154104265" sldId="3629"/>
            <ac:picMk id="16" creationId="{A29BB07A-82F5-415E-AD28-400CD89D2AA0}"/>
          </ac:picMkLst>
        </pc:picChg>
        <pc:picChg chg="add mod">
          <ac:chgData name="林丰 罗" userId="30a984910203c0b4" providerId="LiveId" clId="{180A46BF-78C8-4C12-9710-62DC127F45AA}" dt="2024-01-10T05:19:04.316" v="3208" actId="1076"/>
          <ac:picMkLst>
            <pc:docMk/>
            <pc:sldMk cId="4154104265" sldId="3629"/>
            <ac:picMk id="17" creationId="{FA3598F4-5A3B-41B4-B09B-44F333F28557}"/>
          </ac:picMkLst>
        </pc:picChg>
        <pc:picChg chg="add mod">
          <ac:chgData name="林丰 罗" userId="30a984910203c0b4" providerId="LiveId" clId="{180A46BF-78C8-4C12-9710-62DC127F45AA}" dt="2024-01-10T04:30:41.714" v="2573"/>
          <ac:picMkLst>
            <pc:docMk/>
            <pc:sldMk cId="4154104265" sldId="3629"/>
            <ac:picMk id="18" creationId="{FD70381D-1A9A-47CE-8687-C157FD8E736B}"/>
          </ac:picMkLst>
        </pc:picChg>
        <pc:picChg chg="add mod">
          <ac:chgData name="林丰 罗" userId="30a984910203c0b4" providerId="LiveId" clId="{180A46BF-78C8-4C12-9710-62DC127F45AA}" dt="2024-01-10T05:19:01.097" v="3207" actId="1076"/>
          <ac:picMkLst>
            <pc:docMk/>
            <pc:sldMk cId="4154104265" sldId="3629"/>
            <ac:picMk id="25" creationId="{75577166-17D7-4E0B-A876-F396EDDFE0B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2024/1/10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58927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76304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719556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66356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051557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560308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80051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17</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1645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69480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43916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16561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9352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159345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94237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2024/1/10</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915843" y="2115470"/>
            <a:ext cx="10707734"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4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FedSage</a:t>
            </a:r>
            <a:r>
              <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Subgraph federated learning with missing neighbor generation</a:t>
            </a: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8574465" y="2847974"/>
            <a:ext cx="3217042"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Published in  </a:t>
            </a: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NIPS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2021</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a:extLst>
              <a:ext uri="{FF2B5EF4-FFF2-40B4-BE49-F238E27FC236}">
                <a16:creationId xmlns:a16="http://schemas.microsoft.com/office/drawing/2014/main" id="{63EE6C64-F8BE-4B6A-8BA5-06D851200130}"/>
              </a:ext>
            </a:extLst>
          </p:cNvPr>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dirty="0">
                <a:solidFill>
                  <a:sysClr val="windowText" lastClr="000000"/>
                </a:solidFill>
                <a:latin typeface="Arial" panose="020B0604020202090204"/>
                <a:ea typeface="微软雅黑" panose="020B0503020204020204" pitchFamily="34" charset="-122"/>
              </a:rPr>
              <a:t>汇报人：罗林丰</a:t>
            </a:r>
          </a:p>
        </p:txBody>
      </p:sp>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联邦子图节点分类</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1FC632AB-6832-40DB-BFB7-A026CC81D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55" y="1694007"/>
            <a:ext cx="8354901" cy="4750636"/>
          </a:xfrm>
          <a:prstGeom prst="rect">
            <a:avLst/>
          </a:prstGeom>
        </p:spPr>
      </p:pic>
      <p:sp>
        <p:nvSpPr>
          <p:cNvPr id="26" name="文本框 25">
            <a:extLst>
              <a:ext uri="{FF2B5EF4-FFF2-40B4-BE49-F238E27FC236}">
                <a16:creationId xmlns:a16="http://schemas.microsoft.com/office/drawing/2014/main" id="{130B7988-6E57-4D14-9B01-890894B66DEC}"/>
              </a:ext>
            </a:extLst>
          </p:cNvPr>
          <p:cNvSpPr txBox="1"/>
          <p:nvPr/>
        </p:nvSpPr>
        <p:spPr>
          <a:xfrm>
            <a:off x="9137792" y="3216623"/>
            <a:ext cx="2298402" cy="1705403"/>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每个客户端已知：</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本地图结构</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本地节点的特征</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跨客户端边</a:t>
            </a:r>
            <a:endParaRPr lang="en-US" altLang="zh-CN"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81D53D37-7184-44D1-A5AA-E02C935043C9}"/>
              </a:ext>
            </a:extLst>
          </p:cNvPr>
          <p:cNvSpPr txBox="1"/>
          <p:nvPr/>
        </p:nvSpPr>
        <p:spPr>
          <a:xfrm>
            <a:off x="618536" y="987025"/>
            <a:ext cx="6096000" cy="646331"/>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图中的节点是跨客户端分割的</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跨客户端的节点之间存在跨客户端的边</a:t>
            </a:r>
          </a:p>
        </p:txBody>
      </p:sp>
    </p:spTree>
    <p:extLst>
      <p:ext uri="{BB962C8B-B14F-4D97-AF65-F5344CB8AC3E}">
        <p14:creationId xmlns:p14="http://schemas.microsoft.com/office/powerpoint/2010/main" val="60028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挑战</a:t>
            </a: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7F12716-B078-481C-A4A1-54ABED378F6A}"/>
              </a:ext>
            </a:extLst>
          </p:cNvPr>
          <p:cNvPicPr>
            <a:picLocks noChangeAspect="1"/>
          </p:cNvPicPr>
          <p:nvPr/>
        </p:nvPicPr>
        <p:blipFill rotWithShape="1">
          <a:blip r:embed="rId4">
            <a:extLst>
              <a:ext uri="{28A0092B-C50C-407E-A947-70E740481C1C}">
                <a14:useLocalDpi xmlns:a14="http://schemas.microsoft.com/office/drawing/2010/main" val="0"/>
              </a:ext>
            </a:extLst>
          </a:blip>
          <a:srcRect t="17384"/>
          <a:stretch/>
        </p:blipFill>
        <p:spPr>
          <a:xfrm>
            <a:off x="4070280" y="5610446"/>
            <a:ext cx="4838945" cy="723398"/>
          </a:xfrm>
          <a:prstGeom prst="rect">
            <a:avLst/>
          </a:prstGeom>
        </p:spPr>
      </p:pic>
      <p:pic>
        <p:nvPicPr>
          <p:cNvPr id="8" name="图片 7">
            <a:extLst>
              <a:ext uri="{FF2B5EF4-FFF2-40B4-BE49-F238E27FC236}">
                <a16:creationId xmlns:a16="http://schemas.microsoft.com/office/drawing/2014/main" id="{757EBD52-459D-8A8E-D38B-40E3B66C64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0118" y="3478795"/>
            <a:ext cx="1765241" cy="1421449"/>
          </a:xfrm>
          <a:prstGeom prst="rect">
            <a:avLst/>
          </a:prstGeom>
        </p:spPr>
      </p:pic>
      <p:pic>
        <p:nvPicPr>
          <p:cNvPr id="11" name="图片 10">
            <a:extLst>
              <a:ext uri="{FF2B5EF4-FFF2-40B4-BE49-F238E27FC236}">
                <a16:creationId xmlns:a16="http://schemas.microsoft.com/office/drawing/2014/main" id="{66E45ADA-28F4-7023-C8C3-C714E656757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9107" y="3259493"/>
            <a:ext cx="5601762" cy="2050457"/>
          </a:xfrm>
          <a:prstGeom prst="rect">
            <a:avLst/>
          </a:prstGeom>
        </p:spPr>
      </p:pic>
      <p:sp>
        <p:nvSpPr>
          <p:cNvPr id="12" name="文本框 11">
            <a:extLst>
              <a:ext uri="{FF2B5EF4-FFF2-40B4-BE49-F238E27FC236}">
                <a16:creationId xmlns:a16="http://schemas.microsoft.com/office/drawing/2014/main" id="{E711A336-0803-29D3-26A4-91C754ED3552}"/>
              </a:ext>
            </a:extLst>
          </p:cNvPr>
          <p:cNvSpPr txBox="1"/>
          <p:nvPr/>
        </p:nvSpPr>
        <p:spPr>
          <a:xfrm>
            <a:off x="2208623" y="5787479"/>
            <a:ext cx="2630484"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GCN</a:t>
            </a:r>
            <a:r>
              <a:rPr lang="zh-CN" altLang="en-US" dirty="0">
                <a:latin typeface="微软雅黑" panose="020B0503020204020204" pitchFamily="34" charset="-122"/>
                <a:ea typeface="微软雅黑" panose="020B0503020204020204" pitchFamily="34" charset="-122"/>
              </a:rPr>
              <a:t>传播公式</a:t>
            </a:r>
            <a:endParaRPr lang="zh-CN" altLang="en-US" dirty="0"/>
          </a:p>
        </p:txBody>
      </p:sp>
      <p:sp>
        <p:nvSpPr>
          <p:cNvPr id="20" name="文本框 19">
            <a:extLst>
              <a:ext uri="{FF2B5EF4-FFF2-40B4-BE49-F238E27FC236}">
                <a16:creationId xmlns:a16="http://schemas.microsoft.com/office/drawing/2014/main" id="{5A5E5111-2410-93ED-BE80-AF899084BD71}"/>
              </a:ext>
            </a:extLst>
          </p:cNvPr>
          <p:cNvSpPr txBox="1"/>
          <p:nvPr/>
        </p:nvSpPr>
        <p:spPr>
          <a:xfrm>
            <a:off x="1459360" y="4988028"/>
            <a:ext cx="2834456" cy="369332"/>
          </a:xfrm>
          <a:prstGeom prst="rect">
            <a:avLst/>
          </a:prstGeom>
          <a:noFill/>
        </p:spPr>
        <p:txBody>
          <a:bodyPr wrap="square">
            <a:spAutoFit/>
          </a:bodyPr>
          <a:lstStyle/>
          <a:p>
            <a:pPr>
              <a:defRPr/>
            </a:pP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不同颜色表示不同客户端</a:t>
            </a:r>
            <a:endPar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文本框 22">
            <a:extLst>
              <a:ext uri="{FF2B5EF4-FFF2-40B4-BE49-F238E27FC236}">
                <a16:creationId xmlns:a16="http://schemas.microsoft.com/office/drawing/2014/main" id="{73D532EC-D468-310E-697B-FDE1ED58736B}"/>
              </a:ext>
            </a:extLst>
          </p:cNvPr>
          <p:cNvSpPr txBox="1"/>
          <p:nvPr/>
        </p:nvSpPr>
        <p:spPr>
          <a:xfrm>
            <a:off x="5914609" y="3197579"/>
            <a:ext cx="1677900" cy="369332"/>
          </a:xfrm>
          <a:prstGeom prst="rect">
            <a:avLst/>
          </a:prstGeom>
          <a:noFill/>
        </p:spPr>
        <p:txBody>
          <a:bodyPr wrap="square">
            <a:spAutoFit/>
          </a:bodyPr>
          <a:lstStyle/>
          <a:p>
            <a:pPr>
              <a:defRPr/>
            </a:pPr>
            <a:r>
              <a:rPr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GCN</a:t>
            </a: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聚合过程</a:t>
            </a:r>
            <a:endPar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6F77086A-72A0-4907-83FC-F2C3DB6498FD}"/>
              </a:ext>
            </a:extLst>
          </p:cNvPr>
          <p:cNvGrpSpPr/>
          <p:nvPr/>
        </p:nvGrpSpPr>
        <p:grpSpPr>
          <a:xfrm>
            <a:off x="895076" y="885855"/>
            <a:ext cx="10101985" cy="2050457"/>
            <a:chOff x="895076" y="4394186"/>
            <a:chExt cx="10101985" cy="2050457"/>
          </a:xfrm>
        </p:grpSpPr>
        <p:sp>
          <p:nvSpPr>
            <p:cNvPr id="15" name="文本框 14">
              <a:extLst>
                <a:ext uri="{FF2B5EF4-FFF2-40B4-BE49-F238E27FC236}">
                  <a16:creationId xmlns:a16="http://schemas.microsoft.com/office/drawing/2014/main" id="{23CF9B3E-3CCD-B78F-F5C5-1F618021BD66}"/>
                </a:ext>
              </a:extLst>
            </p:cNvPr>
            <p:cNvSpPr txBox="1"/>
            <p:nvPr/>
          </p:nvSpPr>
          <p:spPr>
            <a:xfrm>
              <a:off x="1080603" y="5220026"/>
              <a:ext cx="7235201" cy="369332"/>
            </a:xfrm>
            <a:prstGeom prst="rect">
              <a:avLst/>
            </a:prstGeom>
            <a:noFill/>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直接将跨客户端信息传递给对端会造成隐私泄露</a:t>
              </a:r>
              <a:endParaRPr lang="zh-CN" altLang="en-US" dirty="0"/>
            </a:p>
          </p:txBody>
        </p:sp>
        <p:sp>
          <p:nvSpPr>
            <p:cNvPr id="16" name="文本框 15">
              <a:extLst>
                <a:ext uri="{FF2B5EF4-FFF2-40B4-BE49-F238E27FC236}">
                  <a16:creationId xmlns:a16="http://schemas.microsoft.com/office/drawing/2014/main" id="{B3523915-913E-E331-0AA3-224381D9EBF6}"/>
                </a:ext>
              </a:extLst>
            </p:cNvPr>
            <p:cNvSpPr txBox="1"/>
            <p:nvPr/>
          </p:nvSpPr>
          <p:spPr>
            <a:xfrm>
              <a:off x="1080603" y="5776686"/>
              <a:ext cx="6359990" cy="369332"/>
            </a:xfrm>
            <a:prstGeom prst="rect">
              <a:avLst/>
            </a:prstGeom>
            <a:noFill/>
          </p:spPr>
          <p:txBody>
            <a:bodyPr wrap="square">
              <a:spAutoFit/>
            </a:bodyPr>
            <a:lstStyle/>
            <a:p>
              <a:r>
                <a:rPr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每一轮都共享跨客户端的特征会造成巨大的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通信开销</a:t>
              </a:r>
              <a:endPar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11854681-E12F-597F-448A-7E1746D52465}"/>
                </a:ext>
              </a:extLst>
            </p:cNvPr>
            <p:cNvSpPr txBox="1"/>
            <p:nvPr/>
          </p:nvSpPr>
          <p:spPr>
            <a:xfrm>
              <a:off x="1080603" y="4547432"/>
              <a:ext cx="9449355" cy="369332"/>
            </a:xfrm>
            <a:prstGeom prst="rect">
              <a:avLst/>
            </a:prstGeom>
            <a:noFill/>
          </p:spPr>
          <p:txBody>
            <a:bodyPr wrap="square">
              <a:spAutoFit/>
            </a:bodyPr>
            <a:lstStyle/>
            <a:p>
              <a:pPr>
                <a:defRPr/>
              </a:pPr>
              <a:r>
                <a:rPr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忽略跨客户端的边，只使用本地节点的数据，会造成</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信息损失</a:t>
              </a:r>
              <a:endPar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圆角 23">
              <a:extLst>
                <a:ext uri="{FF2B5EF4-FFF2-40B4-BE49-F238E27FC236}">
                  <a16:creationId xmlns:a16="http://schemas.microsoft.com/office/drawing/2014/main" id="{EC461321-B7E5-99E8-8F48-EB98FB84266A}"/>
                </a:ext>
              </a:extLst>
            </p:cNvPr>
            <p:cNvSpPr/>
            <p:nvPr/>
          </p:nvSpPr>
          <p:spPr>
            <a:xfrm>
              <a:off x="895076" y="4394186"/>
              <a:ext cx="10101985" cy="205045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4731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1366C4E-94A4-4C0B-83DC-C5C031DC1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1621" y="652599"/>
            <a:ext cx="3373855" cy="2510089"/>
          </a:xfrm>
          <a:prstGeom prst="rect">
            <a:avLst/>
          </a:prstGeom>
        </p:spPr>
      </p:pic>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FedGCN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0B20125-246D-0E00-9720-EB2D5AFE2361}"/>
              </a:ext>
            </a:extLst>
          </p:cNvPr>
          <p:cNvSpPr txBox="1"/>
          <p:nvPr/>
        </p:nvSpPr>
        <p:spPr>
          <a:xfrm>
            <a:off x="187325" y="1341765"/>
            <a:ext cx="10999446" cy="2951898"/>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使用</a:t>
            </a:r>
            <a:r>
              <a:rPr lang="en-US" altLang="zh-CN" dirty="0" err="1">
                <a:solidFill>
                  <a:srgbClr val="FF0000"/>
                </a:solidFill>
                <a:latin typeface="微软雅黑" panose="020B0503020204020204" pitchFamily="34" charset="-122"/>
                <a:ea typeface="微软雅黑" panose="020B0503020204020204" pitchFamily="34" charset="-122"/>
              </a:rPr>
              <a:t>FedAvg</a:t>
            </a:r>
            <a:r>
              <a:rPr lang="zh-CN" altLang="en-US" dirty="0">
                <a:latin typeface="微软雅黑" panose="020B0503020204020204" pitchFamily="34" charset="-122"/>
                <a:ea typeface="微软雅黑" panose="020B0503020204020204" pitchFamily="34" charset="-122"/>
              </a:rPr>
              <a:t>训练</a:t>
            </a:r>
            <a:r>
              <a:rPr lang="en-US" altLang="zh-CN" dirty="0">
                <a:solidFill>
                  <a:srgbClr val="FF0000"/>
                </a:solidFill>
                <a:latin typeface="微软雅黑" panose="020B0503020204020204" pitchFamily="34" charset="-122"/>
                <a:ea typeface="微软雅黑" panose="020B0503020204020204" pitchFamily="34" charset="-122"/>
              </a:rPr>
              <a:t>GCN</a:t>
            </a:r>
            <a:r>
              <a:rPr lang="zh-CN" altLang="en-US" dirty="0">
                <a:latin typeface="微软雅黑" panose="020B0503020204020204" pitchFamily="34" charset="-122"/>
                <a:ea typeface="微软雅黑" panose="020B0503020204020204" pitchFamily="34" charset="-122"/>
              </a:rPr>
              <a:t>模型</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在训练开始之前，共享各个客户端所需的数据，减少训练中的通信开销</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共享的节点特征数据在服务器上进行的聚合，防止恶意客户端获取到他人隐私</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利用</a:t>
            </a:r>
            <a:r>
              <a:rPr lang="zh-CN" altLang="en-US" dirty="0">
                <a:solidFill>
                  <a:srgbClr val="FF0000"/>
                </a:solidFill>
                <a:latin typeface="微软雅黑" panose="020B0503020204020204" pitchFamily="34" charset="-122"/>
                <a:ea typeface="微软雅黑" panose="020B0503020204020204" pitchFamily="34" charset="-122"/>
              </a:rPr>
              <a:t>同态加密</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HE</a:t>
            </a:r>
            <a:r>
              <a:rPr lang="zh-CN" altLang="en-US" dirty="0">
                <a:latin typeface="微软雅黑" panose="020B0503020204020204" pitchFamily="34" charset="-122"/>
                <a:ea typeface="微软雅黑" panose="020B0503020204020204" pitchFamily="34" charset="-122"/>
              </a:rPr>
              <a:t>）保证传输过程的安全性，同时避免数据泄露至恶意服务器</a:t>
            </a:r>
            <a:endParaRPr lang="en-US" altLang="zh-CN" dirty="0">
              <a:latin typeface="微软雅黑" panose="020B0503020204020204" pitchFamily="34" charset="-122"/>
              <a:ea typeface="微软雅黑" panose="020B0503020204020204" pitchFamily="34" charset="-122"/>
            </a:endParaRPr>
          </a:p>
          <a:p>
            <a:pPr marL="1200150" lvl="2"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同态加密（</a:t>
            </a:r>
            <a:r>
              <a:rPr lang="en-US" altLang="zh-CN" dirty="0">
                <a:latin typeface="微软雅黑" panose="020B0503020204020204" pitchFamily="34" charset="-122"/>
                <a:ea typeface="微软雅黑" panose="020B0503020204020204" pitchFamily="34" charset="-122"/>
              </a:rPr>
              <a:t>Homomorphic Encryption, HE</a:t>
            </a:r>
            <a:r>
              <a:rPr lang="zh-CN" altLang="en-US" dirty="0">
                <a:latin typeface="微软雅黑" panose="020B0503020204020204" pitchFamily="34" charset="-122"/>
                <a:ea typeface="微软雅黑" panose="020B0503020204020204" pitchFamily="34" charset="-122"/>
              </a:rPr>
              <a:t>）是指满足密文同态运算性质的加密算法，即数据经过同态加密之后，对密文进行特定的计算，得到的密文计算结果在进行对应的同态解密后的明文等同于对明文数据直接进行相同的计算，实现数据的“可算不可见”</a:t>
            </a:r>
          </a:p>
        </p:txBody>
      </p:sp>
      <p:pic>
        <p:nvPicPr>
          <p:cNvPr id="17" name="图片 16">
            <a:extLst>
              <a:ext uri="{FF2B5EF4-FFF2-40B4-BE49-F238E27FC236}">
                <a16:creationId xmlns:a16="http://schemas.microsoft.com/office/drawing/2014/main" id="{CB880DBA-D90A-E763-6052-DBA2DC93EA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93772" y="4518996"/>
            <a:ext cx="6986552" cy="1634023"/>
          </a:xfrm>
          <a:prstGeom prst="rect">
            <a:avLst/>
          </a:prstGeom>
        </p:spPr>
      </p:pic>
    </p:spTree>
    <p:extLst>
      <p:ext uri="{BB962C8B-B14F-4D97-AF65-F5344CB8AC3E}">
        <p14:creationId xmlns:p14="http://schemas.microsoft.com/office/powerpoint/2010/main" val="131569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FedGCN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0B20125-246D-0E00-9720-EB2D5AFE2361}"/>
              </a:ext>
            </a:extLst>
          </p:cNvPr>
          <p:cNvSpPr txBox="1"/>
          <p:nvPr/>
        </p:nvSpPr>
        <p:spPr>
          <a:xfrm>
            <a:off x="374651" y="1773072"/>
            <a:ext cx="10999446" cy="874407"/>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以</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层</a:t>
            </a:r>
            <a:r>
              <a:rPr lang="en-US" altLang="zh-CN" dirty="0">
                <a:latin typeface="微软雅黑" panose="020B0503020204020204" pitchFamily="34" charset="-122"/>
                <a:ea typeface="微软雅黑" panose="020B0503020204020204" pitchFamily="34" charset="-122"/>
              </a:rPr>
              <a:t>GCN</a:t>
            </a:r>
            <a:r>
              <a:rPr lang="zh-CN" altLang="en-US" dirty="0">
                <a:latin typeface="微软雅黑" panose="020B0503020204020204" pitchFamily="34" charset="-122"/>
                <a:ea typeface="微软雅黑" panose="020B0503020204020204" pitchFamily="34" charset="-122"/>
              </a:rPr>
              <a:t>为例，客户端</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为了获取节点</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经过</a:t>
            </a:r>
            <a:r>
              <a:rPr lang="en-US" altLang="zh-CN" dirty="0">
                <a:latin typeface="微软雅黑" panose="020B0503020204020204" pitchFamily="34" charset="-122"/>
                <a:ea typeface="微软雅黑" panose="020B0503020204020204" pitchFamily="34" charset="-122"/>
              </a:rPr>
              <a:t>GCN</a:t>
            </a:r>
            <a:r>
              <a:rPr lang="zh-CN" altLang="en-US" dirty="0">
                <a:latin typeface="微软雅黑" panose="020B0503020204020204" pitchFamily="34" charset="-122"/>
                <a:ea typeface="微软雅黑" panose="020B0503020204020204" pitchFamily="34" charset="-122"/>
              </a:rPr>
              <a:t>更新后的特征，只需要训练前从客户端</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获取节点两跳邻居的数据（更多层数的</a:t>
            </a:r>
            <a:r>
              <a:rPr lang="en-US" altLang="zh-CN" dirty="0">
                <a:latin typeface="微软雅黑" panose="020B0503020204020204" pitchFamily="34" charset="-122"/>
                <a:ea typeface="微软雅黑" panose="020B0503020204020204" pitchFamily="34" charset="-122"/>
              </a:rPr>
              <a:t>GCN</a:t>
            </a:r>
            <a:r>
              <a:rPr lang="zh-CN" altLang="en-US" dirty="0">
                <a:latin typeface="微软雅黑" panose="020B0503020204020204" pitchFamily="34" charset="-122"/>
                <a:ea typeface="微软雅黑" panose="020B0503020204020204" pitchFamily="34" charset="-122"/>
              </a:rPr>
              <a:t>叠加不会带来更好的效果）</a:t>
            </a:r>
          </a:p>
        </p:txBody>
      </p:sp>
      <p:pic>
        <p:nvPicPr>
          <p:cNvPr id="3" name="图片 2">
            <a:extLst>
              <a:ext uri="{FF2B5EF4-FFF2-40B4-BE49-F238E27FC236}">
                <a16:creationId xmlns:a16="http://schemas.microsoft.com/office/drawing/2014/main" id="{9BA1F4BB-C4A0-40B9-985C-91272173A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1421" y="5070807"/>
            <a:ext cx="5456393" cy="723963"/>
          </a:xfrm>
          <a:prstGeom prst="rect">
            <a:avLst/>
          </a:prstGeom>
        </p:spPr>
      </p:pic>
      <p:pic>
        <p:nvPicPr>
          <p:cNvPr id="17" name="图片 16">
            <a:extLst>
              <a:ext uri="{FF2B5EF4-FFF2-40B4-BE49-F238E27FC236}">
                <a16:creationId xmlns:a16="http://schemas.microsoft.com/office/drawing/2014/main" id="{FA3598F4-5A3B-41B4-B09B-44F333F285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459" y="3884083"/>
            <a:ext cx="4838945" cy="828229"/>
          </a:xfrm>
          <a:prstGeom prst="rect">
            <a:avLst/>
          </a:prstGeom>
        </p:spPr>
      </p:pic>
      <p:sp>
        <p:nvSpPr>
          <p:cNvPr id="19" name="文本框 18">
            <a:extLst>
              <a:ext uri="{FF2B5EF4-FFF2-40B4-BE49-F238E27FC236}">
                <a16:creationId xmlns:a16="http://schemas.microsoft.com/office/drawing/2014/main" id="{C7739147-34E1-4852-9E97-52A34538427F}"/>
              </a:ext>
            </a:extLst>
          </p:cNvPr>
          <p:cNvSpPr txBox="1"/>
          <p:nvPr/>
        </p:nvSpPr>
        <p:spPr>
          <a:xfrm>
            <a:off x="821326" y="1063230"/>
            <a:ext cx="10373543" cy="369332"/>
          </a:xfrm>
          <a:prstGeom prst="rect">
            <a:avLst/>
          </a:prstGeom>
          <a:noFill/>
        </p:spPr>
        <p:txBody>
          <a:bodyPr wrap="square">
            <a:spAutoFit/>
          </a:bodyPr>
          <a:lstStyle/>
          <a:p>
            <a:pPr marL="285750" indent="-285750">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FedGCN基于多层GCN只需要每个节点的L-hop邻居的累积信息，这些信息可以在训练之前传递。</a:t>
            </a:r>
          </a:p>
        </p:txBody>
      </p:sp>
      <p:pic>
        <p:nvPicPr>
          <p:cNvPr id="25" name="图片 24">
            <a:extLst>
              <a:ext uri="{FF2B5EF4-FFF2-40B4-BE49-F238E27FC236}">
                <a16:creationId xmlns:a16="http://schemas.microsoft.com/office/drawing/2014/main" id="{75577166-17D7-4E0B-A876-F396EDDFE0B8}"/>
              </a:ext>
            </a:extLst>
          </p:cNvPr>
          <p:cNvPicPr>
            <a:picLocks noChangeAspect="1"/>
          </p:cNvPicPr>
          <p:nvPr/>
        </p:nvPicPr>
        <p:blipFill rotWithShape="1">
          <a:blip r:embed="rId6">
            <a:extLst>
              <a:ext uri="{28A0092B-C50C-407E-A947-70E740481C1C}">
                <a14:useLocalDpi xmlns:a14="http://schemas.microsoft.com/office/drawing/2010/main" val="0"/>
              </a:ext>
            </a:extLst>
          </a:blip>
          <a:srcRect t="17384"/>
          <a:stretch/>
        </p:blipFill>
        <p:spPr>
          <a:xfrm>
            <a:off x="3771459" y="3041563"/>
            <a:ext cx="4838945" cy="723398"/>
          </a:xfrm>
          <a:prstGeom prst="rect">
            <a:avLst/>
          </a:prstGeom>
        </p:spPr>
      </p:pic>
      <p:sp>
        <p:nvSpPr>
          <p:cNvPr id="26" name="文本框 25">
            <a:extLst>
              <a:ext uri="{FF2B5EF4-FFF2-40B4-BE49-F238E27FC236}">
                <a16:creationId xmlns:a16="http://schemas.microsoft.com/office/drawing/2014/main" id="{C96D8F6F-2BBD-4848-A0EB-7C89DB234B3E}"/>
              </a:ext>
            </a:extLst>
          </p:cNvPr>
          <p:cNvSpPr txBox="1"/>
          <p:nvPr/>
        </p:nvSpPr>
        <p:spPr>
          <a:xfrm>
            <a:off x="2112276" y="3215981"/>
            <a:ext cx="1368975" cy="369332"/>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单层</a:t>
            </a:r>
            <a:r>
              <a:rPr lang="en-US" altLang="zh-CN" dirty="0">
                <a:latin typeface="微软雅黑" panose="020B0503020204020204" pitchFamily="34" charset="-122"/>
                <a:ea typeface="微软雅黑" panose="020B0503020204020204" pitchFamily="34" charset="-122"/>
              </a:rPr>
              <a:t>GCN</a:t>
            </a:r>
            <a:endParaRPr lang="zh-CN" altLang="en-US" dirty="0"/>
          </a:p>
        </p:txBody>
      </p:sp>
      <p:sp>
        <p:nvSpPr>
          <p:cNvPr id="27" name="文本框 26">
            <a:extLst>
              <a:ext uri="{FF2B5EF4-FFF2-40B4-BE49-F238E27FC236}">
                <a16:creationId xmlns:a16="http://schemas.microsoft.com/office/drawing/2014/main" id="{81D6E166-232B-4071-843C-031F1A91FA77}"/>
              </a:ext>
            </a:extLst>
          </p:cNvPr>
          <p:cNvSpPr txBox="1"/>
          <p:nvPr/>
        </p:nvSpPr>
        <p:spPr>
          <a:xfrm>
            <a:off x="1576698" y="4065981"/>
            <a:ext cx="2129446"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两层</a:t>
            </a:r>
            <a:r>
              <a:rPr lang="en-US" altLang="zh-CN" dirty="0">
                <a:latin typeface="微软雅黑" panose="020B0503020204020204" pitchFamily="34" charset="-122"/>
                <a:ea typeface="微软雅黑" panose="020B0503020204020204" pitchFamily="34" charset="-122"/>
              </a:rPr>
              <a:t>GCN</a:t>
            </a:r>
            <a:r>
              <a:rPr lang="zh-CN" altLang="en-US" dirty="0">
                <a:latin typeface="微软雅黑" panose="020B0503020204020204" pitchFamily="34" charset="-122"/>
                <a:ea typeface="微软雅黑" panose="020B0503020204020204" pitchFamily="34" charset="-122"/>
              </a:rPr>
              <a:t>，节点</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embedding</a:t>
            </a:r>
            <a:endParaRPr lang="zh-CN" altLang="en-US" dirty="0"/>
          </a:p>
        </p:txBody>
      </p:sp>
    </p:spTree>
    <p:extLst>
      <p:ext uri="{BB962C8B-B14F-4D97-AF65-F5344CB8AC3E}">
        <p14:creationId xmlns:p14="http://schemas.microsoft.com/office/powerpoint/2010/main" val="415410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FedGCN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5E343A22-14B5-301D-34E6-709A7F797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306" y="748828"/>
            <a:ext cx="5453102" cy="5957931"/>
          </a:xfrm>
          <a:prstGeom prst="rect">
            <a:avLst/>
          </a:prstGeom>
        </p:spPr>
      </p:pic>
      <p:sp>
        <p:nvSpPr>
          <p:cNvPr id="16" name="矩形 15">
            <a:extLst>
              <a:ext uri="{FF2B5EF4-FFF2-40B4-BE49-F238E27FC236}">
                <a16:creationId xmlns:a16="http://schemas.microsoft.com/office/drawing/2014/main" id="{E85C5546-1B18-4027-9400-172CF462BD26}"/>
              </a:ext>
            </a:extLst>
          </p:cNvPr>
          <p:cNvSpPr/>
          <p:nvPr/>
        </p:nvSpPr>
        <p:spPr>
          <a:xfrm>
            <a:off x="2957897" y="1053352"/>
            <a:ext cx="5076870" cy="27536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2EB3040-A0A4-44C0-A2E2-A38102200DCF}"/>
              </a:ext>
            </a:extLst>
          </p:cNvPr>
          <p:cNvSpPr/>
          <p:nvPr/>
        </p:nvSpPr>
        <p:spPr>
          <a:xfrm>
            <a:off x="2957897" y="3807008"/>
            <a:ext cx="5076870" cy="27688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1DD5216A-62C6-40F6-9EA9-E1C054A2B3AF}"/>
              </a:ext>
            </a:extLst>
          </p:cNvPr>
          <p:cNvSpPr txBox="1"/>
          <p:nvPr/>
        </p:nvSpPr>
        <p:spPr>
          <a:xfrm>
            <a:off x="6788228" y="2668737"/>
            <a:ext cx="2493077" cy="338554"/>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客户端自身节点的特征</a:t>
            </a:r>
          </a:p>
        </p:txBody>
      </p:sp>
      <p:cxnSp>
        <p:nvCxnSpPr>
          <p:cNvPr id="23" name="直接连接符 22">
            <a:extLst>
              <a:ext uri="{FF2B5EF4-FFF2-40B4-BE49-F238E27FC236}">
                <a16:creationId xmlns:a16="http://schemas.microsoft.com/office/drawing/2014/main" id="{5D508749-0831-4C45-A18C-91228C79225D}"/>
              </a:ext>
            </a:extLst>
          </p:cNvPr>
          <p:cNvCxnSpPr>
            <a:cxnSpLocks/>
            <a:endCxn id="18" idx="1"/>
          </p:cNvCxnSpPr>
          <p:nvPr/>
        </p:nvCxnSpPr>
        <p:spPr>
          <a:xfrm>
            <a:off x="6381205" y="2838014"/>
            <a:ext cx="407023"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24B2EBF8-DA51-4D60-847B-EA1FCCFC2FC9}"/>
              </a:ext>
            </a:extLst>
          </p:cNvPr>
          <p:cNvSpPr txBox="1"/>
          <p:nvPr/>
        </p:nvSpPr>
        <p:spPr>
          <a:xfrm>
            <a:off x="6850589" y="3214539"/>
            <a:ext cx="3188216" cy="338554"/>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客户端自身的邻居节点的特征</a:t>
            </a:r>
          </a:p>
        </p:txBody>
      </p:sp>
      <p:cxnSp>
        <p:nvCxnSpPr>
          <p:cNvPr id="32" name="直接连接符 31">
            <a:extLst>
              <a:ext uri="{FF2B5EF4-FFF2-40B4-BE49-F238E27FC236}">
                <a16:creationId xmlns:a16="http://schemas.microsoft.com/office/drawing/2014/main" id="{5B165C4C-25AB-40C9-A214-A7EB6C353F62}"/>
              </a:ext>
            </a:extLst>
          </p:cNvPr>
          <p:cNvCxnSpPr>
            <a:cxnSpLocks/>
            <a:endCxn id="28" idx="1"/>
          </p:cNvCxnSpPr>
          <p:nvPr/>
        </p:nvCxnSpPr>
        <p:spPr>
          <a:xfrm>
            <a:off x="6443566" y="3383816"/>
            <a:ext cx="407023"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86956AD1-D78E-4821-8150-417CDCDF985C}"/>
              </a:ext>
            </a:extLst>
          </p:cNvPr>
          <p:cNvSpPr txBox="1"/>
          <p:nvPr/>
        </p:nvSpPr>
        <p:spPr>
          <a:xfrm>
            <a:off x="6945164" y="1321412"/>
            <a:ext cx="2493077" cy="338554"/>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发送特征</a:t>
            </a:r>
          </a:p>
        </p:txBody>
      </p:sp>
      <p:cxnSp>
        <p:nvCxnSpPr>
          <p:cNvPr id="34" name="直接连接符 33">
            <a:extLst>
              <a:ext uri="{FF2B5EF4-FFF2-40B4-BE49-F238E27FC236}">
                <a16:creationId xmlns:a16="http://schemas.microsoft.com/office/drawing/2014/main" id="{2A3EE64C-ADE0-43D4-9505-FB9952824E64}"/>
              </a:ext>
            </a:extLst>
          </p:cNvPr>
          <p:cNvCxnSpPr>
            <a:cxnSpLocks/>
            <a:endCxn id="33" idx="1"/>
          </p:cNvCxnSpPr>
          <p:nvPr/>
        </p:nvCxnSpPr>
        <p:spPr>
          <a:xfrm>
            <a:off x="6538141" y="1490689"/>
            <a:ext cx="407023"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B26B8CF3-0FF2-4CB0-AE84-E3DA0B3027CD}"/>
              </a:ext>
            </a:extLst>
          </p:cNvPr>
          <p:cNvSpPr txBox="1"/>
          <p:nvPr/>
        </p:nvSpPr>
        <p:spPr>
          <a:xfrm>
            <a:off x="6945164" y="1995074"/>
            <a:ext cx="1089603" cy="338554"/>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聚合特征</a:t>
            </a:r>
          </a:p>
        </p:txBody>
      </p:sp>
      <p:cxnSp>
        <p:nvCxnSpPr>
          <p:cNvPr id="36" name="直接连接符 35">
            <a:extLst>
              <a:ext uri="{FF2B5EF4-FFF2-40B4-BE49-F238E27FC236}">
                <a16:creationId xmlns:a16="http://schemas.microsoft.com/office/drawing/2014/main" id="{9FFAFA32-4776-4A3E-BBBD-B43487E0C811}"/>
              </a:ext>
            </a:extLst>
          </p:cNvPr>
          <p:cNvCxnSpPr>
            <a:cxnSpLocks/>
            <a:endCxn id="35" idx="1"/>
          </p:cNvCxnSpPr>
          <p:nvPr/>
        </p:nvCxnSpPr>
        <p:spPr>
          <a:xfrm>
            <a:off x="6538141" y="2164351"/>
            <a:ext cx="407023"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637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实验结果</a:t>
            </a:r>
          </a:p>
        </p:txBody>
      </p:sp>
      <p:sp>
        <p:nvSpPr>
          <p:cNvPr id="14" name="斜纹 13">
            <a:extLst>
              <a:ext uri="{FF2B5EF4-FFF2-40B4-BE49-F238E27FC236}">
                <a16:creationId xmlns:a16="http://schemas.microsoft.com/office/drawing/2014/main" id="{90289D93-4632-4CA3-9C5F-B18B0C9FB545}"/>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a:extLst>
              <a:ext uri="{FF2B5EF4-FFF2-40B4-BE49-F238E27FC236}">
                <a16:creationId xmlns:a16="http://schemas.microsoft.com/office/drawing/2014/main" id="{BB0A2CC7-A989-412D-8469-35698026BB49}"/>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820B55F-79E3-4981-901C-987A3A064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848" y="1398144"/>
            <a:ext cx="11468303" cy="3979972"/>
          </a:xfrm>
          <a:prstGeom prst="rect">
            <a:avLst/>
          </a:prstGeom>
        </p:spPr>
      </p:pic>
    </p:spTree>
    <p:extLst>
      <p:ext uri="{BB962C8B-B14F-4D97-AF65-F5344CB8AC3E}">
        <p14:creationId xmlns:p14="http://schemas.microsoft.com/office/powerpoint/2010/main" val="253822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不足</a:t>
            </a: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0B20125-246D-0E00-9720-EB2D5AFE2361}"/>
              </a:ext>
            </a:extLst>
          </p:cNvPr>
          <p:cNvSpPr txBox="1"/>
          <p:nvPr/>
        </p:nvSpPr>
        <p:spPr>
          <a:xfrm>
            <a:off x="438968" y="775709"/>
            <a:ext cx="11076857" cy="502939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同态加密只保证了特征信息传输过程的安全性，没有防止</a:t>
            </a:r>
            <a:r>
              <a:rPr lang="zh-CN" altLang="en-US" dirty="0">
                <a:solidFill>
                  <a:srgbClr val="FF0000"/>
                </a:solidFill>
                <a:latin typeface="微软雅黑" panose="020B0503020204020204" pitchFamily="34" charset="-122"/>
                <a:ea typeface="微软雅黑" panose="020B0503020204020204" pitchFamily="34" charset="-122"/>
              </a:rPr>
              <a:t>重构攻击（</a:t>
            </a:r>
            <a:r>
              <a:rPr lang="en-US" altLang="zh-CN" dirty="0" err="1">
                <a:solidFill>
                  <a:srgbClr val="FF0000"/>
                </a:solidFill>
                <a:latin typeface="微软雅黑" panose="020B0503020204020204" pitchFamily="34" charset="-122"/>
                <a:ea typeface="微软雅黑" panose="020B0503020204020204" pitchFamily="34" charset="-122"/>
              </a:rPr>
              <a:t>FedCog</a:t>
            </a:r>
            <a:r>
              <a:rPr lang="zh-CN" altLang="en-US" dirty="0">
                <a:solidFill>
                  <a:srgbClr val="FF0000"/>
                </a:solidFill>
                <a:latin typeface="微软雅黑" panose="020B0503020204020204" pitchFamily="34" charset="-122"/>
                <a:ea typeface="微软雅黑" panose="020B0503020204020204" pitchFamily="34" charset="-122"/>
              </a:rPr>
              <a:t>）</a:t>
            </a:r>
            <a:endParaRPr lang="en-US" altLang="zh-CN" dirty="0">
              <a:solidFill>
                <a:srgbClr val="FF000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多层</a:t>
            </a:r>
            <a:r>
              <a:rPr lang="en-US" altLang="zh-CN" dirty="0">
                <a:latin typeface="微软雅黑" panose="020B0503020204020204" pitchFamily="34" charset="-122"/>
                <a:ea typeface="微软雅黑" panose="020B0503020204020204" pitchFamily="34" charset="-122"/>
              </a:rPr>
              <a:t>GCN</a:t>
            </a:r>
            <a:r>
              <a:rPr lang="zh-CN" altLang="en-US" dirty="0">
                <a:latin typeface="微软雅黑" panose="020B0503020204020204" pitchFamily="34" charset="-122"/>
                <a:ea typeface="微软雅黑" panose="020B0503020204020204" pitchFamily="34" charset="-122"/>
              </a:rPr>
              <a:t>模型需要聚合多跳邻居数据，而多层是不必要的，可以使用</a:t>
            </a:r>
            <a:r>
              <a:rPr lang="en-US" altLang="zh-CN" dirty="0">
                <a:solidFill>
                  <a:srgbClr val="FF0000"/>
                </a:solidFill>
                <a:latin typeface="微软雅黑" panose="020B0503020204020204" pitchFamily="34" charset="-122"/>
                <a:ea typeface="微软雅黑" panose="020B0503020204020204" pitchFamily="34" charset="-122"/>
              </a:rPr>
              <a:t>SGC</a:t>
            </a:r>
            <a:r>
              <a:rPr lang="zh-CN" altLang="en-US" dirty="0">
                <a:latin typeface="微软雅黑" panose="020B0503020204020204" pitchFamily="34" charset="-122"/>
                <a:ea typeface="微软雅黑" panose="020B0503020204020204" pitchFamily="34" charset="-122"/>
              </a:rPr>
              <a:t>模型</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FedCog</a:t>
            </a:r>
            <a:r>
              <a:rPr lang="zh-CN" altLang="en-US" dirty="0">
                <a:solidFill>
                  <a:srgbClr val="FF0000"/>
                </a:solidFill>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FedCog</a:t>
            </a:r>
            <a:r>
              <a:rPr lang="zh-CN" altLang="en-US" dirty="0">
                <a:latin typeface="微软雅黑" panose="020B0503020204020204" pitchFamily="34" charset="-122"/>
                <a:ea typeface="微软雅黑" panose="020B0503020204020204" pitchFamily="34" charset="-122"/>
              </a:rPr>
              <a:t>一定程度上解决了上述两篇文章的问题，但是其图耦合理论建立在</a:t>
            </a:r>
            <a:r>
              <a:rPr lang="zh-CN" altLang="en-US" dirty="0">
                <a:solidFill>
                  <a:srgbClr val="FF0000"/>
                </a:solidFill>
                <a:latin typeface="微软雅黑" panose="020B0503020204020204" pitchFamily="34" charset="-122"/>
                <a:ea typeface="微软雅黑" panose="020B0503020204020204" pitchFamily="34" charset="-122"/>
              </a:rPr>
              <a:t>简单图</a:t>
            </a:r>
            <a:r>
              <a:rPr lang="zh-CN" altLang="en-US" dirty="0">
                <a:latin typeface="微软雅黑" panose="020B0503020204020204" pitchFamily="34" charset="-122"/>
                <a:ea typeface="微软雅黑" panose="020B0503020204020204" pitchFamily="34" charset="-122"/>
              </a:rPr>
              <a:t>上，无法推广至超图。</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目前我们的超图联邦学习工作包括：</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利用服务器进行超边的特征聚合，避免超边连接的多个客户端间复杂的消息传递，同时减少隐私泄露风险</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利用本地差分隐私</a:t>
            </a:r>
            <a:r>
              <a:rPr lang="en-US" altLang="zh-CN" dirty="0">
                <a:latin typeface="微软雅黑" panose="020B0503020204020204" pitchFamily="34" charset="-122"/>
                <a:ea typeface="微软雅黑" panose="020B0503020204020204" pitchFamily="34" charset="-122"/>
              </a:rPr>
              <a:t>(LDP)</a:t>
            </a:r>
            <a:r>
              <a:rPr lang="zh-CN" altLang="en-US" dirty="0">
                <a:latin typeface="微软雅黑" panose="020B0503020204020204" pitchFamily="34" charset="-122"/>
                <a:ea typeface="微软雅黑" panose="020B0503020204020204" pitchFamily="34" charset="-122"/>
              </a:rPr>
              <a:t>，客户端上传加了噪声的样本数据，保证客户端上传的数据不遭受恶意客户端重构攻击的同时不需要一个可信的数据中心</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利用</a:t>
            </a:r>
            <a:r>
              <a:rPr lang="en-US" altLang="zh-CN" dirty="0">
                <a:latin typeface="微软雅黑" panose="020B0503020204020204" pitchFamily="34" charset="-122"/>
                <a:ea typeface="微软雅黑" panose="020B0503020204020204" pitchFamily="34" charset="-122"/>
              </a:rPr>
              <a:t>SGC</a:t>
            </a:r>
            <a:r>
              <a:rPr lang="zh-CN" altLang="en-US" dirty="0">
                <a:latin typeface="微软雅黑" panose="020B0503020204020204" pitchFamily="34" charset="-122"/>
                <a:ea typeface="微软雅黑" panose="020B0503020204020204" pitchFamily="34" charset="-122"/>
              </a:rPr>
              <a:t>思想，简化多层</a:t>
            </a:r>
            <a:r>
              <a:rPr lang="en-US" altLang="zh-CN" dirty="0">
                <a:latin typeface="微软雅黑" panose="020B0503020204020204" pitchFamily="34" charset="-122"/>
                <a:ea typeface="微软雅黑" panose="020B0503020204020204" pitchFamily="34" charset="-122"/>
              </a:rPr>
              <a:t>HGNN</a:t>
            </a:r>
            <a:r>
              <a:rPr lang="zh-CN" altLang="en-US" dirty="0">
                <a:latin typeface="微软雅黑" panose="020B0503020204020204" pitchFamily="34" charset="-122"/>
                <a:ea typeface="微软雅黑" panose="020B0503020204020204" pitchFamily="34" charset="-122"/>
              </a:rPr>
              <a:t>，减少计算与通信量</a:t>
            </a: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FedSage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做了泛化性分析，</a:t>
            </a:r>
            <a:r>
              <a:rPr lang="en-US" altLang="zh-CN" dirty="0" err="1">
                <a:latin typeface="微软雅黑" panose="020B0503020204020204" pitchFamily="34" charset="-122"/>
                <a:ea typeface="微软雅黑" panose="020B0503020204020204" pitchFamily="34" charset="-122"/>
              </a:rPr>
              <a:t>FedGCN</a:t>
            </a:r>
            <a:r>
              <a:rPr lang="zh-CN" altLang="en-US" dirty="0">
                <a:latin typeface="微软雅黑" panose="020B0503020204020204" pitchFamily="34" charset="-122"/>
                <a:ea typeface="微软雅黑" panose="020B0503020204020204" pitchFamily="34" charset="-122"/>
              </a:rPr>
              <a:t>做了</a:t>
            </a:r>
            <a:r>
              <a:rPr lang="zh-CN" altLang="en-US">
                <a:latin typeface="微软雅黑" panose="020B0503020204020204" pitchFamily="34" charset="-122"/>
                <a:ea typeface="微软雅黑" panose="020B0503020204020204" pitchFamily="34" charset="-122"/>
              </a:rPr>
              <a:t>收敛性分析</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417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联邦子图学习</a:t>
            </a:r>
          </a:p>
        </p:txBody>
      </p:sp>
      <p:sp>
        <p:nvSpPr>
          <p:cNvPr id="58" name="文本框 57">
            <a:extLst>
              <a:ext uri="{FF2B5EF4-FFF2-40B4-BE49-F238E27FC236}">
                <a16:creationId xmlns:a16="http://schemas.microsoft.com/office/drawing/2014/main" id="{D81833A4-CA67-4BB2-AD90-5406E000F5B2}"/>
              </a:ext>
            </a:extLst>
          </p:cNvPr>
          <p:cNvSpPr txBox="1"/>
          <p:nvPr/>
        </p:nvSpPr>
        <p:spPr>
          <a:xfrm>
            <a:off x="562499" y="5344289"/>
            <a:ext cx="5487148" cy="923330"/>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灰色实线是显式存储在每个医院中的病人关系连接，</a:t>
            </a:r>
            <a:r>
              <a:rPr lang="zh-CN" altLang="en-US" dirty="0">
                <a:solidFill>
                  <a:srgbClr val="FF0000"/>
                </a:solidFill>
                <a:latin typeface="微软雅黑" panose="020B0503020204020204" pitchFamily="34" charset="-122"/>
                <a:ea typeface="微软雅黑" panose="020B0503020204020204" pitchFamily="34" charset="-122"/>
              </a:rPr>
              <a:t>红色</a:t>
            </a:r>
            <a:r>
              <a:rPr lang="zh-CN" altLang="en-US" dirty="0">
                <a:latin typeface="微软雅黑" panose="020B0503020204020204" pitchFamily="34" charset="-122"/>
                <a:ea typeface="微软雅黑" panose="020B0503020204020204" pitchFamily="34" charset="-122"/>
              </a:rPr>
              <a:t>虚线是可能存在的跨医院连接。（如传染病的传染关系或遗传病的亲属关系）</a:t>
            </a: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FC0F093B-6B46-4288-B823-8ED5ED0410FD}"/>
              </a:ext>
            </a:extLst>
          </p:cNvPr>
          <p:cNvSpPr/>
          <p:nvPr/>
        </p:nvSpPr>
        <p:spPr>
          <a:xfrm>
            <a:off x="514365" y="5210891"/>
            <a:ext cx="5522056" cy="11146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7639CE2B-55F7-BC83-0964-48AC1D28BB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499" y="1410581"/>
            <a:ext cx="10417837" cy="3677200"/>
          </a:xfrm>
          <a:prstGeom prst="rect">
            <a:avLst/>
          </a:prstGeom>
        </p:spPr>
      </p:pic>
      <p:sp>
        <p:nvSpPr>
          <p:cNvPr id="5" name="矩形 4">
            <a:extLst>
              <a:ext uri="{FF2B5EF4-FFF2-40B4-BE49-F238E27FC236}">
                <a16:creationId xmlns:a16="http://schemas.microsoft.com/office/drawing/2014/main" id="{BDC13D88-AD12-102E-473F-776CC0076A78}"/>
              </a:ext>
            </a:extLst>
          </p:cNvPr>
          <p:cNvSpPr/>
          <p:nvPr/>
        </p:nvSpPr>
        <p:spPr>
          <a:xfrm>
            <a:off x="6806687" y="2762835"/>
            <a:ext cx="1202575" cy="79802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8A6F199-1219-412F-AB6F-C9DE273F5B85}"/>
              </a:ext>
            </a:extLst>
          </p:cNvPr>
          <p:cNvSpPr txBox="1"/>
          <p:nvPr/>
        </p:nvSpPr>
        <p:spPr>
          <a:xfrm>
            <a:off x="7087455" y="4742427"/>
            <a:ext cx="4799890"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联邦子图学习的目的是在不共享实际数据的情况下，系统获得一个全局的图模型。</a:t>
            </a:r>
          </a:p>
        </p:txBody>
      </p:sp>
      <p:sp>
        <p:nvSpPr>
          <p:cNvPr id="10" name="矩形: 圆角 9">
            <a:extLst>
              <a:ext uri="{FF2B5EF4-FFF2-40B4-BE49-F238E27FC236}">
                <a16:creationId xmlns:a16="http://schemas.microsoft.com/office/drawing/2014/main" id="{08DB6FB1-4F30-8C45-7CFD-81B7B4D03F04}"/>
              </a:ext>
            </a:extLst>
          </p:cNvPr>
          <p:cNvSpPr/>
          <p:nvPr/>
        </p:nvSpPr>
        <p:spPr>
          <a:xfrm>
            <a:off x="7052547" y="4609028"/>
            <a:ext cx="4917925" cy="9146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CE70955-D0C0-48C2-A3CA-86AF57AEDB60}"/>
              </a:ext>
            </a:extLst>
          </p:cNvPr>
          <p:cNvSpPr txBox="1"/>
          <p:nvPr/>
        </p:nvSpPr>
        <p:spPr>
          <a:xfrm>
            <a:off x="952842" y="849288"/>
            <a:ext cx="9080381"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考虑如下场景：不同医院具有不同病人的数据和标签（如性别，疾病类型），由于隐私保护问题，这些数据不能共享。</a:t>
            </a:r>
          </a:p>
        </p:txBody>
      </p:sp>
      <p:sp>
        <p:nvSpPr>
          <p:cNvPr id="19" name="矩形: 圆角 18">
            <a:extLst>
              <a:ext uri="{FF2B5EF4-FFF2-40B4-BE49-F238E27FC236}">
                <a16:creationId xmlns:a16="http://schemas.microsoft.com/office/drawing/2014/main" id="{AAE65DFA-C248-401B-83FA-2F0D50ED293F}"/>
              </a:ext>
            </a:extLst>
          </p:cNvPr>
          <p:cNvSpPr/>
          <p:nvPr/>
        </p:nvSpPr>
        <p:spPr>
          <a:xfrm>
            <a:off x="895075" y="787564"/>
            <a:ext cx="9138148" cy="835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4102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挑战</a:t>
            </a:r>
          </a:p>
        </p:txBody>
      </p:sp>
      <p:sp>
        <p:nvSpPr>
          <p:cNvPr id="25" name="斜纹 24">
            <a:extLst>
              <a:ext uri="{FF2B5EF4-FFF2-40B4-BE49-F238E27FC236}">
                <a16:creationId xmlns:a16="http://schemas.microsoft.com/office/drawing/2014/main" id="{2A819405-37AE-46AA-B16D-A22D4B9E61BA}"/>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斜纹 25">
            <a:extLst>
              <a:ext uri="{FF2B5EF4-FFF2-40B4-BE49-F238E27FC236}">
                <a16:creationId xmlns:a16="http://schemas.microsoft.com/office/drawing/2014/main" id="{92DE2386-5078-40B4-B160-73BEBEFD371F}"/>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27D17D5-61B6-A199-87B7-7DF9C6E61083}"/>
              </a:ext>
            </a:extLst>
          </p:cNvPr>
          <p:cNvSpPr txBox="1"/>
          <p:nvPr/>
        </p:nvSpPr>
        <p:spPr>
          <a:xfrm>
            <a:off x="491038" y="582115"/>
            <a:ext cx="10667999" cy="5029390"/>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如何从多个局部子图中共同学习</a:t>
            </a:r>
            <a:r>
              <a:rPr lang="en-US" altLang="zh-CN" dirty="0">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作者提出了</a:t>
            </a:r>
            <a:r>
              <a:rPr lang="en-US" altLang="zh-CN" dirty="0" err="1">
                <a:solidFill>
                  <a:srgbClr val="FF0000"/>
                </a:solidFill>
                <a:latin typeface="微软雅黑" panose="020B0503020204020204" pitchFamily="34" charset="-122"/>
                <a:ea typeface="微软雅黑" panose="020B0503020204020204" pitchFamily="34" charset="-122"/>
              </a:rPr>
              <a:t>FedSage</a:t>
            </a:r>
            <a:r>
              <a:rPr lang="zh-CN" altLang="en-US" dirty="0">
                <a:latin typeface="微软雅黑" panose="020B0503020204020204" pitchFamily="34" charset="-122"/>
                <a:ea typeface="微软雅黑" panose="020B0503020204020204" pitchFamily="34" charset="-122"/>
              </a:rPr>
              <a:t>框架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使用</a:t>
            </a:r>
            <a:r>
              <a:rPr lang="en-US" altLang="zh-CN" dirty="0" err="1">
                <a:solidFill>
                  <a:srgbClr val="FF0000"/>
                </a:solidFill>
                <a:latin typeface="微软雅黑" panose="020B0503020204020204" pitchFamily="34" charset="-122"/>
                <a:ea typeface="微软雅黑" panose="020B0503020204020204" pitchFamily="34" charset="-122"/>
              </a:rPr>
              <a:t>FedAvg</a:t>
            </a:r>
            <a:r>
              <a:rPr lang="zh-CN" altLang="en-US" dirty="0">
                <a:latin typeface="微软雅黑" panose="020B0503020204020204" pitchFamily="34" charset="-122"/>
                <a:ea typeface="微软雅黑" panose="020B0503020204020204" pitchFamily="34" charset="-122"/>
              </a:rPr>
              <a:t>训练</a:t>
            </a:r>
            <a:r>
              <a:rPr lang="en-US" altLang="zh-CN" dirty="0" err="1">
                <a:solidFill>
                  <a:srgbClr val="FF0000"/>
                </a:solidFill>
                <a:latin typeface="微软雅黑" panose="020B0503020204020204" pitchFamily="34" charset="-122"/>
                <a:ea typeface="微软雅黑" panose="020B0503020204020204" pitchFamily="34" charset="-122"/>
              </a:rPr>
              <a:t>GraphSage</a:t>
            </a:r>
            <a:endParaRPr lang="en-US" altLang="zh-CN"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en-US" altLang="zh-CN" dirty="0" err="1">
                <a:solidFill>
                  <a:srgbClr val="FF0000"/>
                </a:solidFill>
                <a:latin typeface="微软雅黑" panose="020B0503020204020204" pitchFamily="34" charset="-122"/>
                <a:ea typeface="微软雅黑" panose="020B0503020204020204" pitchFamily="34" charset="-122"/>
              </a:rPr>
              <a:t>FedAvg</a:t>
            </a:r>
            <a:r>
              <a:rPr lang="zh-CN" altLang="en-US" dirty="0">
                <a:latin typeface="微软雅黑" panose="020B0503020204020204" pitchFamily="34" charset="-122"/>
                <a:ea typeface="微软雅黑" panose="020B0503020204020204" pitchFamily="34" charset="-122"/>
              </a:rPr>
              <a:t>是一种常用的联邦学习算法，各客户端训练一个本地的模型，每一轮将训练的模型参数上传，服务器取平均后下发，客户端利用全局的模型参数进行更新</a:t>
            </a:r>
            <a:endParaRPr lang="en-US" altLang="zh-CN"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Ø"/>
            </a:pPr>
            <a:r>
              <a:rPr lang="en-US" altLang="zh-CN" dirty="0" err="1">
                <a:solidFill>
                  <a:srgbClr val="FF0000"/>
                </a:solidFill>
                <a:latin typeface="微软雅黑" panose="020B0503020204020204" pitchFamily="34" charset="-122"/>
                <a:ea typeface="微软雅黑" panose="020B0503020204020204" pitchFamily="34" charset="-122"/>
              </a:rPr>
              <a:t>GraphSage</a:t>
            </a:r>
            <a:r>
              <a:rPr lang="zh-CN" altLang="en-US" dirty="0">
                <a:latin typeface="微软雅黑" panose="020B0503020204020204" pitchFamily="34" charset="-122"/>
                <a:ea typeface="微软雅黑" panose="020B0503020204020204" pitchFamily="34" charset="-122"/>
              </a:rPr>
              <a:t>是一种</a:t>
            </a:r>
            <a:r>
              <a:rPr lang="zh-CN" altLang="en-US" dirty="0">
                <a:solidFill>
                  <a:srgbClr val="FF0000"/>
                </a:solidFill>
                <a:latin typeface="微软雅黑" panose="020B0503020204020204" pitchFamily="34" charset="-122"/>
                <a:ea typeface="微软雅黑" panose="020B0503020204020204" pitchFamily="34" charset="-122"/>
              </a:rPr>
              <a:t>归纳式</a:t>
            </a:r>
            <a:r>
              <a:rPr lang="zh-CN" altLang="en-US" dirty="0">
                <a:latin typeface="微软雅黑" panose="020B0503020204020204" pitchFamily="34" charset="-122"/>
                <a:ea typeface="微软雅黑" panose="020B0503020204020204" pitchFamily="34" charset="-122"/>
              </a:rPr>
              <a:t>的图神经模型，与</a:t>
            </a:r>
            <a:r>
              <a:rPr lang="zh-CN" altLang="en-US" dirty="0">
                <a:solidFill>
                  <a:srgbClr val="FF0000"/>
                </a:solidFill>
                <a:latin typeface="微软雅黑" panose="020B0503020204020204" pitchFamily="34" charset="-122"/>
                <a:ea typeface="微软雅黑" panose="020B0503020204020204" pitchFamily="34" charset="-122"/>
              </a:rPr>
              <a:t>直推式</a:t>
            </a:r>
            <a:r>
              <a:rPr lang="zh-CN" altLang="en-US" dirty="0">
                <a:latin typeface="微软雅黑" panose="020B0503020204020204" pitchFamily="34" charset="-122"/>
                <a:ea typeface="微软雅黑" panose="020B0503020204020204" pitchFamily="34" charset="-122"/>
              </a:rPr>
              <a:t>的</a:t>
            </a:r>
            <a:r>
              <a:rPr lang="en-US" altLang="zh-CN" dirty="0">
                <a:solidFill>
                  <a:srgbClr val="FF0000"/>
                </a:solidFill>
                <a:latin typeface="微软雅黑" panose="020B0503020204020204" pitchFamily="34" charset="-122"/>
                <a:ea typeface="微软雅黑" panose="020B0503020204020204" pitchFamily="34" charset="-122"/>
              </a:rPr>
              <a:t>GCN</a:t>
            </a:r>
            <a:r>
              <a:rPr lang="zh-CN" altLang="en-US" dirty="0">
                <a:latin typeface="微软雅黑" panose="020B0503020204020204" pitchFamily="34" charset="-122"/>
                <a:ea typeface="微软雅黑" panose="020B0503020204020204" pitchFamily="34" charset="-122"/>
              </a:rPr>
              <a:t>模型不同</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通过随机采样，降低对图结构的依赖，可以产生未知顶点</a:t>
            </a:r>
            <a:r>
              <a:rPr lang="en-US" altLang="zh-CN" dirty="0">
                <a:latin typeface="微软雅黑" panose="020B0503020204020204" pitchFamily="34" charset="-122"/>
                <a:ea typeface="微软雅黑" panose="020B0503020204020204" pitchFamily="34" charset="-122"/>
              </a:rPr>
              <a:t>embedding</a:t>
            </a:r>
          </a:p>
          <a:p>
            <a:pPr lvl="1">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如何处理局部子图中缺失的链接</a:t>
            </a:r>
            <a:r>
              <a:rPr lang="en-US" altLang="zh-CN" dirty="0">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为了处理交叉子图的缺失链接，在</a:t>
            </a:r>
            <a:r>
              <a:rPr lang="en-US" altLang="zh-CN" dirty="0" err="1">
                <a:latin typeface="微软雅黑" panose="020B0503020204020204" pitchFamily="34" charset="-122"/>
                <a:ea typeface="微软雅黑" panose="020B0503020204020204" pitchFamily="34" charset="-122"/>
              </a:rPr>
              <a:t>FedSage</a:t>
            </a:r>
            <a:r>
              <a:rPr lang="zh-CN" altLang="en-US" dirty="0">
                <a:latin typeface="微软雅黑" panose="020B0503020204020204" pitchFamily="34" charset="-122"/>
                <a:ea typeface="微软雅黑" panose="020B0503020204020204" pitchFamily="34" charset="-122"/>
              </a:rPr>
              <a:t>模型的基础上增加一个缺失邻居生成器：</a:t>
            </a:r>
            <a:r>
              <a:rPr lang="en-US" altLang="zh-CN" dirty="0" err="1">
                <a:solidFill>
                  <a:srgbClr val="FF0000"/>
                </a:solidFill>
                <a:latin typeface="微软雅黑" panose="020B0503020204020204" pitchFamily="34" charset="-122"/>
                <a:ea typeface="微软雅黑" panose="020B0503020204020204" pitchFamily="34" charset="-122"/>
              </a:rPr>
              <a:t>NeighGen</a:t>
            </a:r>
            <a:r>
              <a:rPr lang="zh-CN" altLang="en-US" dirty="0">
                <a:latin typeface="微软雅黑" panose="020B0503020204020204" pitchFamily="34" charset="-122"/>
                <a:ea typeface="微软雅黑" panose="020B0503020204020204" pitchFamily="34" charset="-122"/>
              </a:rPr>
              <a:t>，提出了一种新的</a:t>
            </a:r>
            <a:r>
              <a:rPr lang="en-US" altLang="zh-CN" dirty="0" err="1">
                <a:solidFill>
                  <a:srgbClr val="FF0000"/>
                </a:solidFill>
                <a:latin typeface="微软雅黑" panose="020B0503020204020204" pitchFamily="34" charset="-122"/>
                <a:ea typeface="微软雅黑" panose="020B0503020204020204" pitchFamily="34" charset="-122"/>
              </a:rPr>
              <a:t>FedSage</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模型。</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对于每个客户端，它不是在原始子图上训练</a:t>
            </a:r>
            <a:r>
              <a:rPr lang="en-US" altLang="zh-CN" dirty="0" err="1">
                <a:latin typeface="微软雅黑" panose="020B0503020204020204" pitchFamily="34" charset="-122"/>
                <a:ea typeface="微软雅黑" panose="020B0503020204020204" pitchFamily="34" charset="-122"/>
              </a:rPr>
              <a:t>GraphSage</a:t>
            </a:r>
            <a:r>
              <a:rPr lang="zh-CN" altLang="en-US" dirty="0">
                <a:latin typeface="微软雅黑" panose="020B0503020204020204" pitchFamily="34" charset="-122"/>
                <a:ea typeface="微软雅黑" panose="020B0503020204020204" pitchFamily="34" charset="-122"/>
              </a:rPr>
              <a:t>模型，而是首先用生成的缺少邻居的交叉子图修复子图，然后在修复的子图上应用</a:t>
            </a:r>
            <a:r>
              <a:rPr lang="en-US" altLang="zh-CN" dirty="0" err="1">
                <a:latin typeface="微软雅黑" panose="020B0503020204020204" pitchFamily="34" charset="-122"/>
                <a:ea typeface="微软雅黑" panose="020B0503020204020204" pitchFamily="34" charset="-122"/>
              </a:rPr>
              <a:t>FedSage</a:t>
            </a:r>
            <a:r>
              <a:rPr lang="zh-CN" altLang="en-US" dirty="0">
                <a:latin typeface="微软雅黑" panose="020B0503020204020204" pitchFamily="34" charset="-122"/>
                <a:ea typeface="微软雅黑" panose="020B0503020204020204" pitchFamily="34" charset="-122"/>
              </a:rPr>
              <a:t>。</a:t>
            </a:r>
          </a:p>
        </p:txBody>
      </p:sp>
      <p:pic>
        <p:nvPicPr>
          <p:cNvPr id="1026" name="Picture 2" descr="中心化联邦学习框架">
            <a:extLst>
              <a:ext uri="{FF2B5EF4-FFF2-40B4-BE49-F238E27FC236}">
                <a16:creationId xmlns:a16="http://schemas.microsoft.com/office/drawing/2014/main" id="{A96B2257-D5E8-4F20-BABB-E4F473C1C7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197" b="-161"/>
          <a:stretch/>
        </p:blipFill>
        <p:spPr bwMode="auto">
          <a:xfrm>
            <a:off x="8184428" y="1867572"/>
            <a:ext cx="2790191" cy="204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36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问题定义</a:t>
            </a:r>
          </a:p>
        </p:txBody>
      </p:sp>
      <p:sp>
        <p:nvSpPr>
          <p:cNvPr id="35" name="斜纹 34">
            <a:extLst>
              <a:ext uri="{FF2B5EF4-FFF2-40B4-BE49-F238E27FC236}">
                <a16:creationId xmlns:a16="http://schemas.microsoft.com/office/drawing/2014/main" id="{148D64EC-DF60-4103-8F7A-FA58DD07F73C}"/>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a:extLst>
              <a:ext uri="{FF2B5EF4-FFF2-40B4-BE49-F238E27FC236}">
                <a16:creationId xmlns:a16="http://schemas.microsoft.com/office/drawing/2014/main" id="{ACEC313D-449C-43A1-9EB5-AB105401549A}"/>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C77C56F8-6910-49D0-AE6F-479AFA723C75}"/>
              </a:ext>
            </a:extLst>
          </p:cNvPr>
          <p:cNvPicPr>
            <a:picLocks noChangeAspect="1"/>
          </p:cNvPicPr>
          <p:nvPr/>
        </p:nvPicPr>
        <p:blipFill rotWithShape="1">
          <a:blip r:embed="rId4">
            <a:extLst>
              <a:ext uri="{28A0092B-C50C-407E-A947-70E740481C1C}">
                <a14:useLocalDpi xmlns:a14="http://schemas.microsoft.com/office/drawing/2010/main" val="0"/>
              </a:ext>
            </a:extLst>
          </a:blip>
          <a:srcRect t="5404"/>
          <a:stretch/>
        </p:blipFill>
        <p:spPr>
          <a:xfrm>
            <a:off x="3330592" y="1925665"/>
            <a:ext cx="5685280" cy="842775"/>
          </a:xfrm>
          <a:prstGeom prst="rect">
            <a:avLst/>
          </a:prstGeom>
        </p:spPr>
      </p:pic>
      <p:pic>
        <p:nvPicPr>
          <p:cNvPr id="13" name="图片 12">
            <a:extLst>
              <a:ext uri="{FF2B5EF4-FFF2-40B4-BE49-F238E27FC236}">
                <a16:creationId xmlns:a16="http://schemas.microsoft.com/office/drawing/2014/main" id="{1517DCFF-A0F8-459F-B033-D8404B4D82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6793" y="3397795"/>
            <a:ext cx="5350811" cy="369332"/>
          </a:xfrm>
          <a:prstGeom prst="rect">
            <a:avLst/>
          </a:prstGeom>
        </p:spPr>
      </p:pic>
      <p:pic>
        <p:nvPicPr>
          <p:cNvPr id="15" name="图片 14">
            <a:extLst>
              <a:ext uri="{FF2B5EF4-FFF2-40B4-BE49-F238E27FC236}">
                <a16:creationId xmlns:a16="http://schemas.microsoft.com/office/drawing/2014/main" id="{626BDA87-65BA-4E7B-9FA7-9B8A65AED7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8393" y="4429827"/>
            <a:ext cx="3899233" cy="956612"/>
          </a:xfrm>
          <a:prstGeom prst="rect">
            <a:avLst/>
          </a:prstGeom>
        </p:spPr>
      </p:pic>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2545061D-0544-4B09-995F-74668FC463E4}"/>
                  </a:ext>
                </a:extLst>
              </p:cNvPr>
              <p:cNvSpPr txBox="1"/>
              <p:nvPr/>
            </p:nvSpPr>
            <p:spPr>
              <a:xfrm>
                <a:off x="590066" y="1081569"/>
                <a:ext cx="6094070" cy="646331"/>
              </a:xfrm>
              <a:prstGeom prst="rect">
                <a:avLst/>
              </a:prstGeom>
              <a:noFill/>
            </p:spPr>
            <p:txBody>
              <a:bodyPr wrap="square">
                <a:spAutoFit/>
              </a:bodyPr>
              <a:lstStyle/>
              <a:p>
                <a:r>
                  <a:rPr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：全局节点分类器</a:t>
                </a:r>
                <a:endParaRPr lang="en-US" altLang="zh-CN"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a:p>
                <a14:m>
                  <m:oMath xmlns:m="http://schemas.openxmlformats.org/officeDocument/2006/math">
                    <m:r>
                      <a:rPr lang="zh-CN" altLang="en-US" i="1" smtClean="0">
                        <a:solidFill>
                          <a:sysClr val="windowText" lastClr="000000"/>
                        </a:solidFill>
                        <a:latin typeface="Cambria Math" panose="02040503050406030204" pitchFamily="18" charset="0"/>
                        <a:ea typeface="微软雅黑" panose="020B0503020204020204" pitchFamily="34" charset="-122"/>
                        <a:cs typeface="Times New Roman" panose="02020603050405020304" pitchFamily="18" charset="0"/>
                      </a:rPr>
                      <m:t>𝜙</m:t>
                    </m:r>
                    <m:r>
                      <a:rPr lang="zh-CN" altLang="en-US" i="1">
                        <a:solidFill>
                          <a:sysClr val="windowText" lastClr="000000"/>
                        </a:solidFill>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可学习权重</a:t>
                </a:r>
              </a:p>
            </p:txBody>
          </p:sp>
        </mc:Choice>
        <mc:Fallback xmlns="">
          <p:sp>
            <p:nvSpPr>
              <p:cNvPr id="47" name="文本框 46">
                <a:extLst>
                  <a:ext uri="{FF2B5EF4-FFF2-40B4-BE49-F238E27FC236}">
                    <a16:creationId xmlns:a16="http://schemas.microsoft.com/office/drawing/2014/main" id="{2545061D-0544-4B09-995F-74668FC463E4}"/>
                  </a:ext>
                </a:extLst>
              </p:cNvPr>
              <p:cNvSpPr txBox="1">
                <a:spLocks noRot="1" noChangeAspect="1" noMove="1" noResize="1" noEditPoints="1" noAdjustHandles="1" noChangeArrowheads="1" noChangeShapeType="1" noTextEdit="1"/>
              </p:cNvSpPr>
              <p:nvPr/>
            </p:nvSpPr>
            <p:spPr>
              <a:xfrm>
                <a:off x="590066" y="1081569"/>
                <a:ext cx="6094070" cy="646331"/>
              </a:xfrm>
              <a:prstGeom prst="rect">
                <a:avLst/>
              </a:prstGeom>
              <a:blipFill>
                <a:blip r:embed="rId7"/>
                <a:stretch>
                  <a:fillRect l="-901" t="-4717" b="-14151"/>
                </a:stretch>
              </a:blipFill>
            </p:spPr>
            <p:txBody>
              <a:bodyPr/>
              <a:lstStyle/>
              <a:p>
                <a:r>
                  <a:rPr lang="zh-CN" altLang="en-US">
                    <a:noFill/>
                  </a:rPr>
                  <a:t> </a:t>
                </a:r>
              </a:p>
            </p:txBody>
          </p:sp>
        </mc:Fallback>
      </mc:AlternateContent>
      <p:sp>
        <p:nvSpPr>
          <p:cNvPr id="51" name="文本框 50">
            <a:extLst>
              <a:ext uri="{FF2B5EF4-FFF2-40B4-BE49-F238E27FC236}">
                <a16:creationId xmlns:a16="http://schemas.microsoft.com/office/drawing/2014/main" id="{62E7281D-DB37-41E2-A4E5-C485052F7A75}"/>
              </a:ext>
            </a:extLst>
          </p:cNvPr>
          <p:cNvSpPr txBox="1"/>
          <p:nvPr/>
        </p:nvSpPr>
        <p:spPr>
          <a:xfrm>
            <a:off x="533798" y="2153591"/>
            <a:ext cx="2894443" cy="369332"/>
          </a:xfrm>
          <a:prstGeom prst="rect">
            <a:avLst/>
          </a:prstGeom>
          <a:noFill/>
        </p:spPr>
        <p:txBody>
          <a:bodyPr wrap="square">
            <a:spAutoFit/>
          </a:bodyPr>
          <a:lstStyle/>
          <a:p>
            <a:pPr>
              <a:defRPr/>
            </a:pP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联邦子图学习</a:t>
            </a: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优化</a:t>
            </a: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目标：</a:t>
            </a:r>
          </a:p>
        </p:txBody>
      </p:sp>
      <p:sp>
        <p:nvSpPr>
          <p:cNvPr id="53" name="文本框 52">
            <a:extLst>
              <a:ext uri="{FF2B5EF4-FFF2-40B4-BE49-F238E27FC236}">
                <a16:creationId xmlns:a16="http://schemas.microsoft.com/office/drawing/2014/main" id="{F1A9BC91-706F-469C-A743-66DC3E2DCB90}"/>
              </a:ext>
            </a:extLst>
          </p:cNvPr>
          <p:cNvSpPr txBox="1"/>
          <p:nvPr/>
        </p:nvSpPr>
        <p:spPr>
          <a:xfrm>
            <a:off x="496616" y="3291709"/>
            <a:ext cx="3424577" cy="369332"/>
          </a:xfrm>
          <a:prstGeom prst="rect">
            <a:avLst/>
          </a:prstGeom>
          <a:noFill/>
        </p:spPr>
        <p:txBody>
          <a:bodyPr wrap="square">
            <a:spAutoFit/>
          </a:bodyPr>
          <a:lstStyle/>
          <a:p>
            <a:pPr>
              <a:defRPr/>
            </a:pP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本地经验风险（</a:t>
            </a:r>
            <a:r>
              <a:rPr lang="en-US" altLang="zh-CN"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loss</a:t>
            </a: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的期望值）：</a:t>
            </a:r>
          </a:p>
        </p:txBody>
      </p:sp>
      <p:sp>
        <p:nvSpPr>
          <p:cNvPr id="54" name="文本框 53">
            <a:extLst>
              <a:ext uri="{FF2B5EF4-FFF2-40B4-BE49-F238E27FC236}">
                <a16:creationId xmlns:a16="http://schemas.microsoft.com/office/drawing/2014/main" id="{4C2C8840-7842-47F9-A8F3-5F816C6F79B0}"/>
              </a:ext>
            </a:extLst>
          </p:cNvPr>
          <p:cNvSpPr txBox="1"/>
          <p:nvPr/>
        </p:nvSpPr>
        <p:spPr>
          <a:xfrm>
            <a:off x="1886780" y="4586960"/>
            <a:ext cx="1534685" cy="369331"/>
          </a:xfrm>
          <a:prstGeom prst="rect">
            <a:avLst/>
          </a:prstGeom>
          <a:noFill/>
        </p:spPr>
        <p:txBody>
          <a:bodyPr wrap="square">
            <a:spAutoFit/>
          </a:bodyPr>
          <a:lstStyle/>
          <a:p>
            <a:pPr>
              <a:defRPr/>
            </a:pP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具体</a:t>
            </a:r>
            <a:r>
              <a:rPr lang="en-US" altLang="zh-CN"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loss</a:t>
            </a: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函数：</a:t>
            </a:r>
          </a:p>
        </p:txBody>
      </p:sp>
    </p:spTree>
    <p:extLst>
      <p:ext uri="{BB962C8B-B14F-4D97-AF65-F5344CB8AC3E}">
        <p14:creationId xmlns:p14="http://schemas.microsoft.com/office/powerpoint/2010/main" val="1034196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NeighGen</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框架</a:t>
            </a:r>
          </a:p>
        </p:txBody>
      </p:sp>
      <p:sp>
        <p:nvSpPr>
          <p:cNvPr id="31" name="斜纹 30">
            <a:extLst>
              <a:ext uri="{FF2B5EF4-FFF2-40B4-BE49-F238E27FC236}">
                <a16:creationId xmlns:a16="http://schemas.microsoft.com/office/drawing/2014/main" id="{E78D934B-6FE9-4418-8451-F7CD6359B594}"/>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斜纹 32">
            <a:extLst>
              <a:ext uri="{FF2B5EF4-FFF2-40B4-BE49-F238E27FC236}">
                <a16:creationId xmlns:a16="http://schemas.microsoft.com/office/drawing/2014/main" id="{695F1AE3-9EB6-453C-9A1B-055A8FA6215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0FC23F14-3D98-46CE-A411-41A67C8CB7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816" y="759843"/>
            <a:ext cx="9899437" cy="2734131"/>
          </a:xfrm>
          <a:prstGeom prst="rect">
            <a:avLst/>
          </a:prstGeom>
        </p:spPr>
      </p:pic>
      <p:sp>
        <p:nvSpPr>
          <p:cNvPr id="44" name="文本框 43">
            <a:extLst>
              <a:ext uri="{FF2B5EF4-FFF2-40B4-BE49-F238E27FC236}">
                <a16:creationId xmlns:a16="http://schemas.microsoft.com/office/drawing/2014/main" id="{729F1C8D-EF10-4592-A386-5324E4AF66D0}"/>
              </a:ext>
            </a:extLst>
          </p:cNvPr>
          <p:cNvSpPr txBox="1"/>
          <p:nvPr/>
        </p:nvSpPr>
        <p:spPr>
          <a:xfrm>
            <a:off x="768676" y="3353776"/>
            <a:ext cx="1416741" cy="664381"/>
          </a:xfrm>
          <a:prstGeom prst="rect">
            <a:avLst/>
          </a:prstGeom>
          <a:noFill/>
        </p:spPr>
        <p:txBody>
          <a:bodyPr wrap="square">
            <a:spAutoFit/>
          </a:bodyPr>
          <a:lstStyle/>
          <a:p>
            <a:pPr>
              <a:defRPr/>
            </a:pP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客户端拥有的子图数据</a:t>
            </a:r>
            <a:endPar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a:extLst>
              <a:ext uri="{FF2B5EF4-FFF2-40B4-BE49-F238E27FC236}">
                <a16:creationId xmlns:a16="http://schemas.microsoft.com/office/drawing/2014/main" id="{C79AF154-9337-4D7D-BB53-C32ABAC18B6A}"/>
              </a:ext>
            </a:extLst>
          </p:cNvPr>
          <p:cNvSpPr txBox="1"/>
          <p:nvPr/>
        </p:nvSpPr>
        <p:spPr>
          <a:xfrm>
            <a:off x="2547440" y="3460235"/>
            <a:ext cx="942187" cy="369332"/>
          </a:xfrm>
          <a:prstGeom prst="rect">
            <a:avLst/>
          </a:prstGeom>
          <a:noFill/>
        </p:spPr>
        <p:txBody>
          <a:bodyPr wrap="square">
            <a:spAutoFit/>
          </a:bodyPr>
          <a:lstStyle/>
          <a:p>
            <a:pPr>
              <a:defRPr/>
            </a:pP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残缺图</a:t>
            </a:r>
          </a:p>
        </p:txBody>
      </p:sp>
      <p:sp>
        <p:nvSpPr>
          <p:cNvPr id="47" name="文本框 46">
            <a:extLst>
              <a:ext uri="{FF2B5EF4-FFF2-40B4-BE49-F238E27FC236}">
                <a16:creationId xmlns:a16="http://schemas.microsoft.com/office/drawing/2014/main" id="{5DD9D077-B6DB-4EC3-B03A-056F38230FD4}"/>
              </a:ext>
            </a:extLst>
          </p:cNvPr>
          <p:cNvSpPr txBox="1"/>
          <p:nvPr/>
        </p:nvSpPr>
        <p:spPr>
          <a:xfrm>
            <a:off x="4841041" y="2872366"/>
            <a:ext cx="1146804" cy="369332"/>
          </a:xfrm>
          <a:prstGeom prst="rect">
            <a:avLst/>
          </a:prstGeom>
          <a:noFill/>
        </p:spPr>
        <p:txBody>
          <a:bodyPr wrap="square">
            <a:spAutoFit/>
          </a:bodyPr>
          <a:lstStyle/>
          <a:p>
            <a:pPr>
              <a:defRPr/>
            </a:pP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节点特征</a:t>
            </a:r>
          </a:p>
        </p:txBody>
      </p:sp>
      <p:sp>
        <p:nvSpPr>
          <p:cNvPr id="49" name="文本框 48">
            <a:extLst>
              <a:ext uri="{FF2B5EF4-FFF2-40B4-BE49-F238E27FC236}">
                <a16:creationId xmlns:a16="http://schemas.microsoft.com/office/drawing/2014/main" id="{43D9889B-5F91-424B-8A24-962F3D563A76}"/>
              </a:ext>
            </a:extLst>
          </p:cNvPr>
          <p:cNvSpPr txBox="1"/>
          <p:nvPr/>
        </p:nvSpPr>
        <p:spPr>
          <a:xfrm>
            <a:off x="4841040" y="1798109"/>
            <a:ext cx="1254958" cy="369332"/>
          </a:xfrm>
          <a:prstGeom prst="rect">
            <a:avLst/>
          </a:prstGeom>
          <a:noFill/>
        </p:spPr>
        <p:txBody>
          <a:bodyPr wrap="square">
            <a:spAutoFit/>
          </a:bodyPr>
          <a:lstStyle/>
          <a:p>
            <a:pPr>
              <a:defRPr/>
            </a:pP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节点数量</a:t>
            </a:r>
          </a:p>
        </p:txBody>
      </p:sp>
      <p:sp>
        <p:nvSpPr>
          <p:cNvPr id="50" name="文本框 49">
            <a:extLst>
              <a:ext uri="{FF2B5EF4-FFF2-40B4-BE49-F238E27FC236}">
                <a16:creationId xmlns:a16="http://schemas.microsoft.com/office/drawing/2014/main" id="{583C9E80-7609-4B93-BB34-57A6413EBC8F}"/>
              </a:ext>
            </a:extLst>
          </p:cNvPr>
          <p:cNvSpPr txBox="1"/>
          <p:nvPr/>
        </p:nvSpPr>
        <p:spPr>
          <a:xfrm>
            <a:off x="6949671" y="3565142"/>
            <a:ext cx="1416741" cy="369332"/>
          </a:xfrm>
          <a:prstGeom prst="rect">
            <a:avLst/>
          </a:prstGeom>
          <a:noFill/>
        </p:spPr>
        <p:txBody>
          <a:bodyPr wrap="square">
            <a:spAutoFit/>
          </a:bodyPr>
          <a:lstStyle/>
          <a:p>
            <a:pPr>
              <a:defRPr/>
            </a:pP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修复后的图</a:t>
            </a:r>
            <a:endPar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 name="文本框 50">
            <a:extLst>
              <a:ext uri="{FF2B5EF4-FFF2-40B4-BE49-F238E27FC236}">
                <a16:creationId xmlns:a16="http://schemas.microsoft.com/office/drawing/2014/main" id="{E42CBA46-4DDB-4230-97A4-34E9778FB0EE}"/>
              </a:ext>
            </a:extLst>
          </p:cNvPr>
          <p:cNvSpPr txBox="1"/>
          <p:nvPr/>
        </p:nvSpPr>
        <p:spPr>
          <a:xfrm>
            <a:off x="4132670" y="796771"/>
            <a:ext cx="1416741" cy="369332"/>
          </a:xfrm>
          <a:prstGeom prst="rect">
            <a:avLst/>
          </a:prstGeom>
          <a:noFill/>
        </p:spPr>
        <p:txBody>
          <a:bodyPr wrap="square">
            <a:spAutoFit/>
          </a:bodyPr>
          <a:lstStyle/>
          <a:p>
            <a:pPr>
              <a:defRPr/>
            </a:pP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图修复</a:t>
            </a:r>
            <a:endPar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文本框 51">
            <a:extLst>
              <a:ext uri="{FF2B5EF4-FFF2-40B4-BE49-F238E27FC236}">
                <a16:creationId xmlns:a16="http://schemas.microsoft.com/office/drawing/2014/main" id="{0AB8F0B0-3B13-48FD-A2EA-81E686872418}"/>
              </a:ext>
            </a:extLst>
          </p:cNvPr>
          <p:cNvSpPr txBox="1"/>
          <p:nvPr/>
        </p:nvSpPr>
        <p:spPr>
          <a:xfrm>
            <a:off x="4051778" y="3395233"/>
            <a:ext cx="1416741" cy="369332"/>
          </a:xfrm>
          <a:prstGeom prst="rect">
            <a:avLst/>
          </a:prstGeom>
          <a:noFill/>
        </p:spPr>
        <p:txBody>
          <a:bodyPr wrap="square">
            <a:spAutoFit/>
          </a:bodyPr>
          <a:lstStyle/>
          <a:p>
            <a:pPr>
              <a:defRPr/>
            </a:pP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训练修复器</a:t>
            </a:r>
            <a:endPar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文本框 52">
            <a:extLst>
              <a:ext uri="{FF2B5EF4-FFF2-40B4-BE49-F238E27FC236}">
                <a16:creationId xmlns:a16="http://schemas.microsoft.com/office/drawing/2014/main" id="{A4949552-2099-4EDE-99B1-081BE8F29BF5}"/>
              </a:ext>
            </a:extLst>
          </p:cNvPr>
          <p:cNvSpPr txBox="1"/>
          <p:nvPr/>
        </p:nvSpPr>
        <p:spPr>
          <a:xfrm>
            <a:off x="1181709" y="4534493"/>
            <a:ext cx="9833784" cy="646331"/>
          </a:xfrm>
          <a:prstGeom prst="rect">
            <a:avLst/>
          </a:prstGeom>
          <a:noFill/>
        </p:spPr>
        <p:txBody>
          <a:bodyPr wrap="square">
            <a:spAutoFit/>
          </a:bodyPr>
          <a:lstStyle/>
          <a:p>
            <a:r>
              <a:rPr lang="zh-CN" altLang="en-US" b="0" i="0" dirty="0">
                <a:solidFill>
                  <a:srgbClr val="2A2B2E"/>
                </a:solidFill>
                <a:effectLst/>
                <a:latin typeface="微软雅黑" panose="020B0503020204020204" pitchFamily="34" charset="-122"/>
                <a:ea typeface="微软雅黑" panose="020B0503020204020204" pitchFamily="34" charset="-122"/>
              </a:rPr>
              <a:t>假设只有一组特定的节点有交叉子图缺失的邻居。选取一定比例的节点，隐藏其邻居，构建残缺图，来训练修复器。</a:t>
            </a:r>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7F147A4-FD9A-4F28-ABC4-3E6DDD3891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1709" y="6111212"/>
            <a:ext cx="1882303" cy="281964"/>
          </a:xfrm>
          <a:prstGeom prst="rect">
            <a:avLst/>
          </a:prstGeom>
        </p:spPr>
      </p:pic>
      <p:pic>
        <p:nvPicPr>
          <p:cNvPr id="10" name="图片 9">
            <a:extLst>
              <a:ext uri="{FF2B5EF4-FFF2-40B4-BE49-F238E27FC236}">
                <a16:creationId xmlns:a16="http://schemas.microsoft.com/office/drawing/2014/main" id="{9F57239F-EEDF-4A93-9E55-50810E1DD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79358" y="5132028"/>
            <a:ext cx="6782388" cy="815411"/>
          </a:xfrm>
          <a:prstGeom prst="rect">
            <a:avLst/>
          </a:prstGeom>
        </p:spPr>
      </p:pic>
      <p:sp>
        <p:nvSpPr>
          <p:cNvPr id="55" name="文本框 54">
            <a:extLst>
              <a:ext uri="{FF2B5EF4-FFF2-40B4-BE49-F238E27FC236}">
                <a16:creationId xmlns:a16="http://schemas.microsoft.com/office/drawing/2014/main" id="{2687355B-C738-4FDE-AA12-337C97EC04FD}"/>
              </a:ext>
            </a:extLst>
          </p:cNvPr>
          <p:cNvSpPr txBox="1"/>
          <p:nvPr/>
        </p:nvSpPr>
        <p:spPr>
          <a:xfrm>
            <a:off x="3064012" y="6101830"/>
            <a:ext cx="3554057" cy="369332"/>
          </a:xfrm>
          <a:prstGeom prst="rect">
            <a:avLst/>
          </a:prstGeom>
          <a:noFill/>
        </p:spPr>
        <p:txBody>
          <a:bodyPr wrap="square">
            <a:spAutoFit/>
          </a:bodyPr>
          <a:lstStyle/>
          <a:p>
            <a:pPr>
              <a:defRPr/>
            </a:pP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选取的是离       最近的节点</a:t>
            </a:r>
          </a:p>
        </p:txBody>
      </p:sp>
      <p:pic>
        <p:nvPicPr>
          <p:cNvPr id="13" name="图片 12">
            <a:extLst>
              <a:ext uri="{FF2B5EF4-FFF2-40B4-BE49-F238E27FC236}">
                <a16:creationId xmlns:a16="http://schemas.microsoft.com/office/drawing/2014/main" id="{4F8BFE57-0A4D-4E43-848A-F00D6E4FBC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2876" y="6111212"/>
            <a:ext cx="259102" cy="304826"/>
          </a:xfrm>
          <a:prstGeom prst="rect">
            <a:avLst/>
          </a:prstGeom>
        </p:spPr>
      </p:pic>
      <p:pic>
        <p:nvPicPr>
          <p:cNvPr id="15" name="图片 14">
            <a:extLst>
              <a:ext uri="{FF2B5EF4-FFF2-40B4-BE49-F238E27FC236}">
                <a16:creationId xmlns:a16="http://schemas.microsoft.com/office/drawing/2014/main" id="{6E41D791-EEDB-47F4-A587-714CE27755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307" y="5436657"/>
            <a:ext cx="502964" cy="274344"/>
          </a:xfrm>
          <a:prstGeom prst="rect">
            <a:avLst/>
          </a:prstGeom>
        </p:spPr>
      </p:pic>
      <p:sp>
        <p:nvSpPr>
          <p:cNvPr id="57" name="文本框 56">
            <a:extLst>
              <a:ext uri="{FF2B5EF4-FFF2-40B4-BE49-F238E27FC236}">
                <a16:creationId xmlns:a16="http://schemas.microsoft.com/office/drawing/2014/main" id="{96F17428-1B5D-4C65-B8BD-CD0F27511701}"/>
              </a:ext>
            </a:extLst>
          </p:cNvPr>
          <p:cNvSpPr txBox="1"/>
          <p:nvPr/>
        </p:nvSpPr>
        <p:spPr>
          <a:xfrm>
            <a:off x="1194511" y="5373588"/>
            <a:ext cx="3335466" cy="369332"/>
          </a:xfrm>
          <a:prstGeom prst="rect">
            <a:avLst/>
          </a:prstGeom>
          <a:noFill/>
        </p:spPr>
        <p:txBody>
          <a:bodyPr wrap="square">
            <a:spAutoFit/>
          </a:bodyPr>
          <a:lstStyle/>
          <a:p>
            <a:pPr>
              <a:defRPr/>
            </a:pPr>
            <a:r>
              <a:rPr lang="zh-CN" altLang="en-US"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训练引入了其它客户端的信息</a:t>
            </a:r>
            <a:endPar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文本框 27">
            <a:extLst>
              <a:ext uri="{FF2B5EF4-FFF2-40B4-BE49-F238E27FC236}">
                <a16:creationId xmlns:a16="http://schemas.microsoft.com/office/drawing/2014/main" id="{93863FC7-F781-47E8-A6DC-6F7E9D5F3F9A}"/>
              </a:ext>
            </a:extLst>
          </p:cNvPr>
          <p:cNvSpPr txBox="1"/>
          <p:nvPr/>
        </p:nvSpPr>
        <p:spPr>
          <a:xfrm>
            <a:off x="9324325" y="5726548"/>
            <a:ext cx="1673164" cy="369332"/>
          </a:xfrm>
          <a:prstGeom prst="rect">
            <a:avLst/>
          </a:prstGeom>
          <a:noFill/>
        </p:spPr>
        <p:txBody>
          <a:bodyPr wrap="square">
            <a:spAutoFit/>
          </a:bodyPr>
          <a:lstStyle/>
          <a:p>
            <a:pPr>
              <a:defRPr/>
            </a:pP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客户端</a:t>
            </a:r>
            <a:r>
              <a:rPr lang="en-US" altLang="zh-CN"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处计算</a:t>
            </a:r>
          </a:p>
        </p:txBody>
      </p:sp>
    </p:spTree>
    <p:extLst>
      <p:ext uri="{BB962C8B-B14F-4D97-AF65-F5344CB8AC3E}">
        <p14:creationId xmlns:p14="http://schemas.microsoft.com/office/powerpoint/2010/main" val="427212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Fedsage</a:t>
            </a: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算法</a:t>
            </a:r>
          </a:p>
        </p:txBody>
      </p:sp>
      <p:sp>
        <p:nvSpPr>
          <p:cNvPr id="31" name="斜纹 30">
            <a:extLst>
              <a:ext uri="{FF2B5EF4-FFF2-40B4-BE49-F238E27FC236}">
                <a16:creationId xmlns:a16="http://schemas.microsoft.com/office/drawing/2014/main" id="{E78D934B-6FE9-4418-8451-F7CD6359B594}"/>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斜纹 32">
            <a:extLst>
              <a:ext uri="{FF2B5EF4-FFF2-40B4-BE49-F238E27FC236}">
                <a16:creationId xmlns:a16="http://schemas.microsoft.com/office/drawing/2014/main" id="{695F1AE3-9EB6-453C-9A1B-055A8FA6215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48B74727-6BF5-4DC6-A839-392FD8680CE3}"/>
              </a:ext>
            </a:extLst>
          </p:cNvPr>
          <p:cNvPicPr>
            <a:picLocks noChangeAspect="1"/>
          </p:cNvPicPr>
          <p:nvPr/>
        </p:nvPicPr>
        <p:blipFill rotWithShape="1">
          <a:blip r:embed="rId4">
            <a:extLst>
              <a:ext uri="{28A0092B-C50C-407E-A947-70E740481C1C}">
                <a14:useLocalDpi xmlns:a14="http://schemas.microsoft.com/office/drawing/2010/main" val="0"/>
              </a:ext>
            </a:extLst>
          </a:blip>
          <a:srcRect t="1" r="2378" b="44491"/>
          <a:stretch/>
        </p:blipFill>
        <p:spPr>
          <a:xfrm>
            <a:off x="0" y="1689363"/>
            <a:ext cx="6141013" cy="3736625"/>
          </a:xfrm>
          <a:prstGeom prst="rect">
            <a:avLst/>
          </a:prstGeom>
        </p:spPr>
      </p:pic>
      <p:pic>
        <p:nvPicPr>
          <p:cNvPr id="20" name="图片 19">
            <a:extLst>
              <a:ext uri="{FF2B5EF4-FFF2-40B4-BE49-F238E27FC236}">
                <a16:creationId xmlns:a16="http://schemas.microsoft.com/office/drawing/2014/main" id="{BC616B17-C22D-4DAE-A6E5-E179BECF8C59}"/>
              </a:ext>
            </a:extLst>
          </p:cNvPr>
          <p:cNvPicPr>
            <a:picLocks noChangeAspect="1"/>
          </p:cNvPicPr>
          <p:nvPr/>
        </p:nvPicPr>
        <p:blipFill rotWithShape="1">
          <a:blip r:embed="rId4">
            <a:extLst>
              <a:ext uri="{28A0092B-C50C-407E-A947-70E740481C1C}">
                <a14:useLocalDpi xmlns:a14="http://schemas.microsoft.com/office/drawing/2010/main" val="0"/>
              </a:ext>
            </a:extLst>
          </a:blip>
          <a:srcRect l="1123" t="58005"/>
          <a:stretch/>
        </p:blipFill>
        <p:spPr>
          <a:xfrm>
            <a:off x="5972088" y="2603838"/>
            <a:ext cx="6219912" cy="2826965"/>
          </a:xfrm>
          <a:prstGeom prst="rect">
            <a:avLst/>
          </a:prstGeom>
        </p:spPr>
      </p:pic>
      <p:sp>
        <p:nvSpPr>
          <p:cNvPr id="23" name="文本框 22">
            <a:extLst>
              <a:ext uri="{FF2B5EF4-FFF2-40B4-BE49-F238E27FC236}">
                <a16:creationId xmlns:a16="http://schemas.microsoft.com/office/drawing/2014/main" id="{72C1D893-EAC2-4205-A5F1-55B8C45282E5}"/>
              </a:ext>
            </a:extLst>
          </p:cNvPr>
          <p:cNvSpPr txBox="1"/>
          <p:nvPr/>
        </p:nvSpPr>
        <p:spPr>
          <a:xfrm>
            <a:off x="1504347" y="2966335"/>
            <a:ext cx="942187" cy="369332"/>
          </a:xfrm>
          <a:prstGeom prst="rect">
            <a:avLst/>
          </a:prstGeom>
          <a:noFill/>
        </p:spPr>
        <p:txBody>
          <a:bodyPr wrap="square">
            <a:spAutoFit/>
          </a:bodyPr>
          <a:lstStyle/>
          <a:p>
            <a:pPr>
              <a:defRPr/>
            </a:pP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服务端</a:t>
            </a:r>
          </a:p>
        </p:txBody>
      </p:sp>
      <p:sp>
        <p:nvSpPr>
          <p:cNvPr id="24" name="文本框 23">
            <a:extLst>
              <a:ext uri="{FF2B5EF4-FFF2-40B4-BE49-F238E27FC236}">
                <a16:creationId xmlns:a16="http://schemas.microsoft.com/office/drawing/2014/main" id="{8558DF32-4B86-4E65-9A19-DAAA624B9401}"/>
              </a:ext>
            </a:extLst>
          </p:cNvPr>
          <p:cNvSpPr txBox="1"/>
          <p:nvPr/>
        </p:nvSpPr>
        <p:spPr>
          <a:xfrm>
            <a:off x="6310027" y="2178767"/>
            <a:ext cx="942187" cy="369332"/>
          </a:xfrm>
          <a:prstGeom prst="rect">
            <a:avLst/>
          </a:prstGeom>
          <a:noFill/>
        </p:spPr>
        <p:txBody>
          <a:bodyPr wrap="square">
            <a:spAutoFit/>
          </a:bodyPr>
          <a:lstStyle/>
          <a:p>
            <a:pPr>
              <a:defRPr/>
            </a:pP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客户</a:t>
            </a:r>
            <a:r>
              <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端</a:t>
            </a:r>
          </a:p>
        </p:txBody>
      </p:sp>
      <p:sp>
        <p:nvSpPr>
          <p:cNvPr id="25" name="文本框 24">
            <a:extLst>
              <a:ext uri="{FF2B5EF4-FFF2-40B4-BE49-F238E27FC236}">
                <a16:creationId xmlns:a16="http://schemas.microsoft.com/office/drawing/2014/main" id="{3901F01F-6DE5-4D7E-8A70-C95E9F583CA3}"/>
              </a:ext>
            </a:extLst>
          </p:cNvPr>
          <p:cNvSpPr txBox="1"/>
          <p:nvPr/>
        </p:nvSpPr>
        <p:spPr>
          <a:xfrm>
            <a:off x="4274626" y="2067193"/>
            <a:ext cx="1821374" cy="369332"/>
          </a:xfrm>
          <a:prstGeom prst="rect">
            <a:avLst/>
          </a:prstGeom>
          <a:noFill/>
        </p:spPr>
        <p:txBody>
          <a:bodyPr wrap="square">
            <a:spAutoFit/>
          </a:bodyPr>
          <a:lstStyle/>
          <a:p>
            <a:pPr>
              <a:defRPr/>
            </a:pP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训练</a:t>
            </a:r>
            <a:r>
              <a:rPr lang="en-US" altLang="zh-CN"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NeighGen</a:t>
            </a:r>
            <a:endPar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B4DB805C-9980-4959-A12A-56FC869264E1}"/>
              </a:ext>
            </a:extLst>
          </p:cNvPr>
          <p:cNvSpPr txBox="1"/>
          <p:nvPr/>
        </p:nvSpPr>
        <p:spPr>
          <a:xfrm>
            <a:off x="4319639" y="2663028"/>
            <a:ext cx="1821374" cy="369332"/>
          </a:xfrm>
          <a:prstGeom prst="rect">
            <a:avLst/>
          </a:prstGeom>
          <a:noFill/>
        </p:spPr>
        <p:txBody>
          <a:bodyPr wrap="square">
            <a:spAutoFit/>
          </a:bodyPr>
          <a:lstStyle/>
          <a:p>
            <a:pPr>
              <a:defRPr/>
            </a:pP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训练</a:t>
            </a:r>
            <a:r>
              <a:rPr lang="en-US" altLang="zh-CN"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FedSage</a:t>
            </a:r>
            <a:endParaRPr lang="zh-CN" alt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522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实验结果</a:t>
            </a:r>
          </a:p>
        </p:txBody>
      </p:sp>
      <p:sp>
        <p:nvSpPr>
          <p:cNvPr id="31" name="斜纹 30">
            <a:extLst>
              <a:ext uri="{FF2B5EF4-FFF2-40B4-BE49-F238E27FC236}">
                <a16:creationId xmlns:a16="http://schemas.microsoft.com/office/drawing/2014/main" id="{E78D934B-6FE9-4418-8451-F7CD6359B594}"/>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斜纹 32">
            <a:extLst>
              <a:ext uri="{FF2B5EF4-FFF2-40B4-BE49-F238E27FC236}">
                <a16:creationId xmlns:a16="http://schemas.microsoft.com/office/drawing/2014/main" id="{695F1AE3-9EB6-453C-9A1B-055A8FA6215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605B2CB2-9CD1-4B4E-95E5-A23EF8BD62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823" y="759844"/>
            <a:ext cx="7331075" cy="5212532"/>
          </a:xfrm>
          <a:prstGeom prst="rect">
            <a:avLst/>
          </a:prstGeom>
        </p:spPr>
      </p:pic>
      <p:sp>
        <p:nvSpPr>
          <p:cNvPr id="19" name="文本框 18">
            <a:extLst>
              <a:ext uri="{FF2B5EF4-FFF2-40B4-BE49-F238E27FC236}">
                <a16:creationId xmlns:a16="http://schemas.microsoft.com/office/drawing/2014/main" id="{86FDCA88-D245-4754-A370-28729061C075}"/>
              </a:ext>
            </a:extLst>
          </p:cNvPr>
          <p:cNvSpPr txBox="1"/>
          <p:nvPr/>
        </p:nvSpPr>
        <p:spPr>
          <a:xfrm>
            <a:off x="443556" y="2765945"/>
            <a:ext cx="2225137" cy="1200329"/>
          </a:xfrm>
          <a:prstGeom prst="rect">
            <a:avLst/>
          </a:prstGeom>
          <a:noFill/>
        </p:spPr>
        <p:txBody>
          <a:bodyPr wrap="square">
            <a:spAutoFit/>
          </a:bodyPr>
          <a:lstStyle/>
          <a:p>
            <a:pPr>
              <a:defRPr/>
            </a:pPr>
            <a:r>
              <a:rPr lang="zh-CN" altLang="en-US" sz="1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由于是第一个研究联邦子图问题的，因此只与本地与全局方法进行了对比</a:t>
            </a:r>
          </a:p>
        </p:txBody>
      </p:sp>
    </p:spTree>
    <p:extLst>
      <p:ext uri="{BB962C8B-B14F-4D97-AF65-F5344CB8AC3E}">
        <p14:creationId xmlns:p14="http://schemas.microsoft.com/office/powerpoint/2010/main" val="161410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不足</a:t>
            </a:r>
          </a:p>
        </p:txBody>
      </p:sp>
      <p:sp>
        <p:nvSpPr>
          <p:cNvPr id="31" name="斜纹 30">
            <a:extLst>
              <a:ext uri="{FF2B5EF4-FFF2-40B4-BE49-F238E27FC236}">
                <a16:creationId xmlns:a16="http://schemas.microsoft.com/office/drawing/2014/main" id="{E78D934B-6FE9-4418-8451-F7CD6359B594}"/>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斜纹 32">
            <a:extLst>
              <a:ext uri="{FF2B5EF4-FFF2-40B4-BE49-F238E27FC236}">
                <a16:creationId xmlns:a16="http://schemas.microsoft.com/office/drawing/2014/main" id="{695F1AE3-9EB6-453C-9A1B-055A8FA62157}"/>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64C1A5E-6437-4871-B0FC-08D8C35BE6A7}"/>
              </a:ext>
            </a:extLst>
          </p:cNvPr>
          <p:cNvSpPr txBox="1"/>
          <p:nvPr/>
        </p:nvSpPr>
        <p:spPr>
          <a:xfrm>
            <a:off x="762000" y="1122054"/>
            <a:ext cx="10667999" cy="2536400"/>
          </a:xfrm>
          <a:prstGeom prst="rect">
            <a:avLst/>
          </a:prstGeom>
          <a:noFill/>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生成的节点倾向于遵循</a:t>
            </a:r>
            <a:r>
              <a:rPr lang="zh-CN" altLang="en-US" dirty="0">
                <a:solidFill>
                  <a:srgbClr val="FF0000"/>
                </a:solidFill>
                <a:latin typeface="微软雅黑" panose="020B0503020204020204" pitchFamily="34" charset="-122"/>
                <a:ea typeface="微软雅黑" panose="020B0503020204020204" pitchFamily="34" charset="-122"/>
              </a:rPr>
              <a:t>局部分布</a:t>
            </a:r>
            <a:r>
              <a:rPr lang="zh-CN" altLang="en-US" dirty="0">
                <a:latin typeface="微软雅黑" panose="020B0503020204020204" pitchFamily="34" charset="-122"/>
                <a:ea typeface="微软雅黑" panose="020B0503020204020204" pitchFamily="34" charset="-122"/>
              </a:rPr>
              <a:t>，而不是表示其他子图上的缺失邻居。</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err="1">
                <a:latin typeface="微软雅黑" panose="020B0503020204020204" pitchFamily="34" charset="-122"/>
                <a:ea typeface="微软雅黑" panose="020B0503020204020204" pitchFamily="34" charset="-122"/>
              </a:rPr>
              <a:t>FedSage</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通过引入一个损失项来解决这个问题，该损失项计算生成的节点特征与外部特征之间的距离。这种方案增加了生成的局部节点和外部节点之间的相似性，但也对生成模型的初始值敏感并且受到节点不匹配的影响。</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训练</a:t>
            </a:r>
            <a:r>
              <a:rPr lang="en-US" altLang="zh-CN" dirty="0" err="1">
                <a:latin typeface="微软雅黑" panose="020B0503020204020204" pitchFamily="34" charset="-122"/>
                <a:ea typeface="微软雅黑" panose="020B0503020204020204" pitchFamily="34" charset="-122"/>
              </a:rPr>
              <a:t>NeighGen</a:t>
            </a:r>
            <a:r>
              <a:rPr lang="zh-CN" altLang="en-US" dirty="0">
                <a:latin typeface="微软雅黑" panose="020B0503020204020204" pitchFamily="34" charset="-122"/>
                <a:ea typeface="微软雅黑" panose="020B0503020204020204" pitchFamily="34" charset="-122"/>
              </a:rPr>
              <a:t>时客户端间需要在每一轮训练中进行通信，传递信息，通信开销大。</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传递的信息容易受到数据重构攻击，泄露隐私。</a:t>
            </a:r>
          </a:p>
        </p:txBody>
      </p:sp>
    </p:spTree>
    <p:extLst>
      <p:ext uri="{BB962C8B-B14F-4D97-AF65-F5344CB8AC3E}">
        <p14:creationId xmlns:p14="http://schemas.microsoft.com/office/powerpoint/2010/main" val="2778407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216748" y="1046267"/>
            <a:ext cx="12307146" cy="1801707"/>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40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FedGCN</a:t>
            </a:r>
            <a:r>
              <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Convergence-Communication Tradeoffs in</a:t>
            </a:r>
          </a:p>
          <a:p>
            <a:pPr>
              <a:defRPr/>
            </a:pPr>
            <a:r>
              <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Federated Training of Graph Convolutional Networks</a:t>
            </a: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8574465" y="2847974"/>
            <a:ext cx="3217042"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Published in  </a:t>
            </a: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NIPS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2023</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528640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2845</TotalTime>
  <Words>1184</Words>
  <Application>Microsoft Office PowerPoint</Application>
  <PresentationFormat>宽屏</PresentationFormat>
  <Paragraphs>137</Paragraphs>
  <Slides>17</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等线</vt:lpstr>
      <vt:lpstr>等线 Light</vt:lpstr>
      <vt:lpstr>微软雅黑</vt:lpstr>
      <vt:lpstr>Arial</vt:lpstr>
      <vt:lpstr>Calibri</vt:lpstr>
      <vt:lpstr>Cambria Math</vt:lpstr>
      <vt:lpstr>Comic Sans MS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林丰 罗</cp:lastModifiedBy>
  <cp:revision>40</cp:revision>
  <dcterms:created xsi:type="dcterms:W3CDTF">2023-09-18T07:48:24Z</dcterms:created>
  <dcterms:modified xsi:type="dcterms:W3CDTF">2024-01-10T05:46:05Z</dcterms:modified>
</cp:coreProperties>
</file>