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3"/>
  </p:notesMasterIdLst>
  <p:sldIdLst>
    <p:sldId id="3228" r:id="rId3"/>
    <p:sldId id="3241" r:id="rId4"/>
    <p:sldId id="3247" r:id="rId5"/>
    <p:sldId id="3248" r:id="rId6"/>
    <p:sldId id="3229" r:id="rId7"/>
    <p:sldId id="3230" r:id="rId8"/>
    <p:sldId id="3249" r:id="rId9"/>
    <p:sldId id="3237" r:id="rId10"/>
    <p:sldId id="3236" r:id="rId11"/>
    <p:sldId id="3240" r:id="rId12"/>
  </p:sldIdLst>
  <p:sldSz cx="12852400" cy="7561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4AF"/>
    <a:srgbClr val="F7818F"/>
    <a:srgbClr val="42A8EE"/>
    <a:srgbClr val="F4823A"/>
    <a:srgbClr val="1A78C3"/>
    <a:srgbClr val="0763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1432" autoAdjust="0"/>
  </p:normalViewPr>
  <p:slideViewPr>
    <p:cSldViewPr snapToGrid="0">
      <p:cViewPr varScale="1">
        <p:scale>
          <a:sx n="77" d="100"/>
          <a:sy n="77" d="100"/>
        </p:scale>
        <p:origin x="5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19.16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26,'0'-1,"0"0,1 0,-1 0,1 0,-1 0,1 0,-1 0,1 0,0 0,0 1,-1-1,1 0,0 0,0 1,0-1,0 0,0 1,0-1,0 1,0-1,0 1,0 0,0-1,0 1,1 0,-1 0,2 0,36-5,-35 5,299-3,-155 5,228-2,-365 1,-1 0,0 1,1 0,-1 0,0 1,0 0,16 8,3 1,-2-3,0-1,31 6,-41-12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6.06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0,'4'6,"0"0,0-1,-1 1,0 0,0 1,0-1,3 14,1-2,-1 3,0-1,-1 1,4 36,-2 65,-7 0,0-115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6.44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6.78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7.17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18 10</inkml:trace>
  <inkml:trace contextRef="#ctx0" brushRef="#br0" timeOffset="1">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8.57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9.17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374 1,'-1'0,"0"1,0-1,-1 1,1-1,0 1,0-1,0 1,0 0,0 0,0 0,0-1,0 1,0 0,0 0,0 0,1 1,-1-1,0 0,1 0,-1 0,1 0,-1 1,0 1,-10 36,9-31,-25 155,15-78,-53 230,43-237,-3-2,-37 75,38-101,-2-1,-40 56,56-92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9.86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9,'0'0,"0"-1,1 1,-1-1,1 1,-1-1,0 1,1-1,-1 1,1 0,-1-1,1 1,-1 0,1-1,-1 1,1 0,-1 0,1-1,0 1,-1 0,1 0,-1 0,1 0,0 0,-1 0,1 0,0 0,22-1,-20 1,19 1,0 2,0 0,0 2,0 0,-1 2,38 15,28 9,208 48,-224-61,94 23,198 55,65 27,-225-60,-191-60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44.60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0,'1'1,"-1"1,1-1,-1 0,0 0,1 0,0-1,-1 1,1 0,0 0,-1 0,1 0,0 0,0-1,0 1,0 0,-1-1,1 1,0-1,0 1,0-1,0 1,3-1,26 10,-26-9,54 12,117 10,64-14,-93-5,-98-2,-16-2,0 2,0 1,42 9,-15 1,62 4,-7-1,4-3,-30-5,50 15,20 0,-78-14,-54-7,-19-2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45.21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1,'4'0,"-1"0,1 1,-1 0,1 0,0 0,-1 0,0 0,1 0,-1 1,0 0,1 0,-1 0,4 3,4 5,-1 0,11 13,-2-3,6 10,-1 0,30 52,-44-63,-1-1,0 1,10 38,-5-15,-5-26,-4-10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2.83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1,'1'19,"1"-1,0 1,2-1,0 1,11 31,45 87,-36-85,-23-51,9 22,16 26,-22-44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0.51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1,'0'1,"1"0,-1 0,0 0,1 0,-1 1,1-1,-1 0,1 0,-1 0,1 0,0 0,0 0,-1-1,1 1,0 0,0 0,0 0,0-1,2 2,22 11,-18-9,-3-2,1 2,0-1,-1 0,1 1,-1 0,0 0,6 8,-7-8,0 0,1 0,0 0,-1 0,1-1,0 0,1 0,-1 0,10 5,21 4,1-1,0-2,53 7,27 3,-96-15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3.37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1,'1'3,"0"0,0 1,0-1,0 0,1 0,2 6,3 4,5 28,-1-1,-2 1,-3 1,3 50,2 12,-5-58,1 72,-7-110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3.84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1,'2'2,"0"-1,0 1,0 0,0 0,-1 0,1 1,0-1,-1 0,0 1,1-1,-1 1,1 4,1-2,2 6,-1-1,0 2,0-1,-1 0,0 1,-1-1,-1 1,0-1,0 18,-1-22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5.98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1,'0'2,"1"-1,-1 1,1 0,0 0,-1 0,1-1,0 1,0 0,0-1,0 1,0-1,1 1,-1-1,3 2,23 20,-21-18,30 20,41 23,20 13,-4 12,43 29,519 360,-168-110,-486-352,618 433,-508-356,59 46,30 16,-62-48,-83-44,-41-33,1-1,20 13,5 3,-28-21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01.17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03.70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28 0,'-1'1,"0"-1,0 0,0 0,1 1,-1-1,0 0,0 1,1-1,-1 1,0-1,0 1,1-1,-1 1,1 0,-1-1,0 1,1 0,-1 0,1-1,0 1,-1 0,1 0,0 0,-1-1,1 1,0 0,0 1,-6 26,6-26,-5 84,6 92,1-66,-3-49,0-13,7 66,-4-100,0-1,2 1,0-1,0 0,1 0,1-1,1 1,12 19,67 124,-72-133,2 0,0-1,2 0,20 21,-11-14,-13-11,-1 1,0 0,-2 1,0 0,-2 1,8 28,13 28,-14-40,-8-17,1-1,17 30,-18-39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14.28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14.73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1.19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0,'2'21,"0"0,1 1,1-2,1 1,1 0,12 26,-3-7,-11-22,0 0,0 0,-2 0,0 1,-2 34,1 15,10-10,-1 2,-9 116,-2-94,1-62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6.80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1,'24'0,"0"0,1 2,-1 0,47 12,340 100,-155-36,32 9,438 116,-670-185,18 6,93 43,-132-52,0-1,0-1,1-2,57 9,-50-9,-24-6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9.12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0,'4'0,"5"0,10 0,4 0,8 4,1 5,-4 6,-2 7,-3 5,-1 1,1-4,-5-6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9.45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9.82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0 188,'0'0</inkml:trace>
  <inkml:trace contextRef="#ctx0" brushRef="#br0" timeOffset="1">376 0,'4'0,"5"0,6 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1.23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1,'0'1,"1"-1,-1 1,0 0,1 0,-1 0,0-1,1 1,-1 0,1-1,-1 1,1 0,-1-1,1 1,0 0,-1-1,1 1,0-1,-1 1,1-1,0 0,0 1,-1-1,1 0,0 1,0-1,0 0,1 0,26 5,-26-5,242 4,-140-6,3218 2,-3302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35.52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0,'3'2,"0"-1,-1 0,1 1,0-1,0-1,0 1,0 0,0-1,0 1,0-1,0 0,3 0,8 1,64 7,82-2,-36-3,15 14,-91-9,58 2,234-4,-64-3,-171-4,-97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216BC-D2C2-44FE-9499-0F6DB5DBB0D8}" type="datetimeFigureOut">
              <a:rPr lang="zh-CN" altLang="en-US" smtClean="0"/>
              <a:t>2024/5/17</a:t>
            </a:fld>
            <a:endParaRPr lang="zh-CN" altLang="en-US"/>
          </a:p>
        </p:txBody>
      </p:sp>
      <p:sp>
        <p:nvSpPr>
          <p:cNvPr id="4" name="幻灯片图像占位符 3"/>
          <p:cNvSpPr>
            <a:spLocks noGrp="1" noRot="1" noChangeAspect="1"/>
          </p:cNvSpPr>
          <p:nvPr>
            <p:ph type="sldImg" idx="2"/>
          </p:nvPr>
        </p:nvSpPr>
        <p:spPr>
          <a:xfrm>
            <a:off x="806450" y="1143000"/>
            <a:ext cx="52451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F46A74-A4CD-490F-838E-D85A02144748}" type="slidenum">
              <a:rPr lang="zh-CN" altLang="en-US" smtClean="0"/>
              <a:t>‹#›</a:t>
            </a:fld>
            <a:endParaRPr lang="zh-CN" altLang="en-US"/>
          </a:p>
        </p:txBody>
      </p:sp>
    </p:spTree>
    <p:extLst>
      <p:ext uri="{BB962C8B-B14F-4D97-AF65-F5344CB8AC3E}">
        <p14:creationId xmlns:p14="http://schemas.microsoft.com/office/powerpoint/2010/main" val="2114891264"/>
      </p:ext>
    </p:extLst>
  </p:cSld>
  <p:clrMap bg1="lt1" tx1="dk1" bg2="lt2" tx2="dk2" accent1="accent1" accent2="accent2" accent3="accent3" accent4="accent4" accent5="accent5" accent6="accent6" hlink="hlink" folHlink="folHlink"/>
  <p:notesStyle>
    <a:lvl1pPr marL="0" algn="l" defTabSz="979711" rtl="0" eaLnBrk="1" latinLnBrk="0" hangingPunct="1">
      <a:defRPr sz="1285" kern="1200">
        <a:solidFill>
          <a:schemeClr val="tx1"/>
        </a:solidFill>
        <a:latin typeface="+mn-lt"/>
        <a:ea typeface="+mn-ea"/>
        <a:cs typeface="+mn-cs"/>
      </a:defRPr>
    </a:lvl1pPr>
    <a:lvl2pPr marL="489854" algn="l" defTabSz="979711" rtl="0" eaLnBrk="1" latinLnBrk="0" hangingPunct="1">
      <a:defRPr sz="1285" kern="1200">
        <a:solidFill>
          <a:schemeClr val="tx1"/>
        </a:solidFill>
        <a:latin typeface="+mn-lt"/>
        <a:ea typeface="+mn-ea"/>
        <a:cs typeface="+mn-cs"/>
      </a:defRPr>
    </a:lvl2pPr>
    <a:lvl3pPr marL="979711" algn="l" defTabSz="979711" rtl="0" eaLnBrk="1" latinLnBrk="0" hangingPunct="1">
      <a:defRPr sz="1285" kern="1200">
        <a:solidFill>
          <a:schemeClr val="tx1"/>
        </a:solidFill>
        <a:latin typeface="+mn-lt"/>
        <a:ea typeface="+mn-ea"/>
        <a:cs typeface="+mn-cs"/>
      </a:defRPr>
    </a:lvl3pPr>
    <a:lvl4pPr marL="1469564" algn="l" defTabSz="979711" rtl="0" eaLnBrk="1" latinLnBrk="0" hangingPunct="1">
      <a:defRPr sz="1285" kern="1200">
        <a:solidFill>
          <a:schemeClr val="tx1"/>
        </a:solidFill>
        <a:latin typeface="+mn-lt"/>
        <a:ea typeface="+mn-ea"/>
        <a:cs typeface="+mn-cs"/>
      </a:defRPr>
    </a:lvl4pPr>
    <a:lvl5pPr marL="1959419" algn="l" defTabSz="979711" rtl="0" eaLnBrk="1" latinLnBrk="0" hangingPunct="1">
      <a:defRPr sz="1285" kern="1200">
        <a:solidFill>
          <a:schemeClr val="tx1"/>
        </a:solidFill>
        <a:latin typeface="+mn-lt"/>
        <a:ea typeface="+mn-ea"/>
        <a:cs typeface="+mn-cs"/>
      </a:defRPr>
    </a:lvl5pPr>
    <a:lvl6pPr marL="2449273" algn="l" defTabSz="979711" rtl="0" eaLnBrk="1" latinLnBrk="0" hangingPunct="1">
      <a:defRPr sz="1285" kern="1200">
        <a:solidFill>
          <a:schemeClr val="tx1"/>
        </a:solidFill>
        <a:latin typeface="+mn-lt"/>
        <a:ea typeface="+mn-ea"/>
        <a:cs typeface="+mn-cs"/>
      </a:defRPr>
    </a:lvl6pPr>
    <a:lvl7pPr marL="2939128" algn="l" defTabSz="979711" rtl="0" eaLnBrk="1" latinLnBrk="0" hangingPunct="1">
      <a:defRPr sz="1285" kern="1200">
        <a:solidFill>
          <a:schemeClr val="tx1"/>
        </a:solidFill>
        <a:latin typeface="+mn-lt"/>
        <a:ea typeface="+mn-ea"/>
        <a:cs typeface="+mn-cs"/>
      </a:defRPr>
    </a:lvl7pPr>
    <a:lvl8pPr marL="3428983" algn="l" defTabSz="979711" rtl="0" eaLnBrk="1" latinLnBrk="0" hangingPunct="1">
      <a:defRPr sz="1285" kern="1200">
        <a:solidFill>
          <a:schemeClr val="tx1"/>
        </a:solidFill>
        <a:latin typeface="+mn-lt"/>
        <a:ea typeface="+mn-ea"/>
        <a:cs typeface="+mn-cs"/>
      </a:defRPr>
    </a:lvl8pPr>
    <a:lvl9pPr marL="3918838" algn="l" defTabSz="979711" rtl="0" eaLnBrk="1" latinLnBrk="0" hangingPunct="1">
      <a:defRPr sz="128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1</a:t>
            </a:fld>
            <a:endParaRPr lang="zh-CN" altLang="en-US"/>
          </a:p>
        </p:txBody>
      </p:sp>
    </p:spTree>
    <p:extLst>
      <p:ext uri="{BB962C8B-B14F-4D97-AF65-F5344CB8AC3E}">
        <p14:creationId xmlns:p14="http://schemas.microsoft.com/office/powerpoint/2010/main" val="2158257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06450" y="1143000"/>
            <a:ext cx="5245100" cy="3086100"/>
          </a:xfrm>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这项任务要求大模型能理解文档内容和结构之间的逻辑关联。</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成功回答图 </a:t>
            </a:r>
            <a:r>
              <a:rPr lang="en-US" altLang="zh-CN" b="0" i="0" dirty="0">
                <a:solidFill>
                  <a:srgbClr val="000000"/>
                </a:solidFill>
                <a:effectLst/>
                <a:latin typeface="微软雅黑" panose="020B0503020204020204" pitchFamily="34" charset="-122"/>
                <a:ea typeface="微软雅黑" panose="020B0503020204020204" pitchFamily="34" charset="-122"/>
              </a:rPr>
              <a:t>2(a)(b) </a:t>
            </a:r>
            <a:r>
              <a:rPr lang="zh-CN" altLang="en-US" b="0" i="0" dirty="0">
                <a:solidFill>
                  <a:srgbClr val="000000"/>
                </a:solidFill>
                <a:effectLst/>
                <a:latin typeface="微软雅黑" panose="020B0503020204020204" pitchFamily="34" charset="-122"/>
                <a:ea typeface="微软雅黑" panose="020B0503020204020204" pitchFamily="34" charset="-122"/>
              </a:rPr>
              <a:t>中的问题需要对来自两个不同文档（即维基百科页面）的不同段落进行推理。此外，每个文档都是多模态结构化数据（例如页面、章节、段落、表格和图形）的汇编，有些问题可能会专门询问某些结构的内容，这就需要全面掌握这些复杂的文档结构。例如，图 </a:t>
            </a:r>
            <a:r>
              <a:rPr lang="en-US" altLang="zh-CN" b="0" i="0" dirty="0">
                <a:solidFill>
                  <a:srgbClr val="000000"/>
                </a:solidFill>
                <a:effectLst/>
                <a:latin typeface="微软雅黑" panose="020B0503020204020204" pitchFamily="34" charset="-122"/>
                <a:ea typeface="微软雅黑" panose="020B0503020204020204" pitchFamily="34" charset="-122"/>
              </a:rPr>
              <a:t>2(c) </a:t>
            </a:r>
            <a:r>
              <a:rPr lang="zh-CN" altLang="en-US" b="0" i="0" dirty="0">
                <a:solidFill>
                  <a:srgbClr val="000000"/>
                </a:solidFill>
                <a:effectLst/>
                <a:latin typeface="微软雅黑" panose="020B0503020204020204" pitchFamily="34" charset="-122"/>
                <a:ea typeface="微软雅黑" panose="020B0503020204020204" pitchFamily="34" charset="-122"/>
              </a:rPr>
              <a:t>中的问题询问第 </a:t>
            </a:r>
            <a:r>
              <a:rPr lang="en-US" altLang="zh-CN" b="0" i="0" dirty="0">
                <a:solidFill>
                  <a:srgbClr val="000000"/>
                </a:solidFill>
                <a:effectLst/>
                <a:latin typeface="微软雅黑" panose="020B0503020204020204" pitchFamily="34" charset="-122"/>
                <a:ea typeface="微软雅黑" panose="020B0503020204020204" pitchFamily="34" charset="-122"/>
              </a:rPr>
              <a:t>1 </a:t>
            </a:r>
            <a:r>
              <a:rPr lang="zh-CN" altLang="en-US" b="0" i="0" dirty="0">
                <a:solidFill>
                  <a:srgbClr val="000000"/>
                </a:solidFill>
                <a:effectLst/>
                <a:latin typeface="微软雅黑" panose="020B0503020204020204" pitchFamily="34" charset="-122"/>
                <a:ea typeface="微软雅黑" panose="020B0503020204020204" pitchFamily="34" charset="-122"/>
              </a:rPr>
              <a:t>页和表 </a:t>
            </a:r>
            <a:r>
              <a:rPr lang="en-US" altLang="zh-CN" b="0" i="0" dirty="0">
                <a:solidFill>
                  <a:srgbClr val="000000"/>
                </a:solidFill>
                <a:effectLst/>
                <a:latin typeface="微软雅黑" panose="020B0503020204020204" pitchFamily="34" charset="-122"/>
                <a:ea typeface="微软雅黑" panose="020B0503020204020204" pitchFamily="34" charset="-122"/>
              </a:rPr>
              <a:t>2 </a:t>
            </a:r>
            <a:r>
              <a:rPr lang="zh-CN" altLang="en-US" b="0" i="0" dirty="0">
                <a:solidFill>
                  <a:srgbClr val="000000"/>
                </a:solidFill>
                <a:effectLst/>
                <a:latin typeface="微软雅黑" panose="020B0503020204020204" pitchFamily="34" charset="-122"/>
                <a:ea typeface="微软雅黑" panose="020B0503020204020204" pitchFamily="34" charset="-122"/>
              </a:rPr>
              <a:t>之间的差异，如果使用 </a:t>
            </a:r>
            <a:r>
              <a:rPr lang="en-US" altLang="zh-CN" b="0" i="0" dirty="0">
                <a:solidFill>
                  <a:srgbClr val="000000"/>
                </a:solidFill>
                <a:effectLst/>
                <a:latin typeface="微软雅黑" panose="020B0503020204020204" pitchFamily="34" charset="-122"/>
                <a:ea typeface="微软雅黑" panose="020B0503020204020204" pitchFamily="34" charset="-122"/>
              </a:rPr>
              <a:t>BM25 </a:t>
            </a:r>
            <a:r>
              <a:rPr lang="zh-CN" altLang="en-US" b="0" i="0" dirty="0">
                <a:solidFill>
                  <a:srgbClr val="000000"/>
                </a:solidFill>
                <a:effectLst/>
                <a:latin typeface="微软雅黑" panose="020B0503020204020204" pitchFamily="34" charset="-122"/>
                <a:ea typeface="微软雅黑" panose="020B0503020204020204" pitchFamily="34" charset="-122"/>
              </a:rPr>
              <a:t>等启发式方法或 </a:t>
            </a:r>
            <a:r>
              <a:rPr lang="en-US" altLang="zh-CN" b="0" i="0" dirty="0">
                <a:solidFill>
                  <a:srgbClr val="000000"/>
                </a:solidFill>
                <a:effectLst/>
                <a:latin typeface="微软雅黑" panose="020B0503020204020204" pitchFamily="34" charset="-122"/>
                <a:ea typeface="微软雅黑" panose="020B0503020204020204" pitchFamily="34" charset="-122"/>
              </a:rPr>
              <a:t>DPR </a:t>
            </a:r>
            <a:r>
              <a:rPr lang="zh-CN" altLang="en-US" b="0" i="0" dirty="0">
                <a:solidFill>
                  <a:srgbClr val="000000"/>
                </a:solidFill>
                <a:effectLst/>
                <a:latin typeface="微软雅黑" panose="020B0503020204020204" pitchFamily="34" charset="-122"/>
                <a:ea typeface="微软雅黑" panose="020B0503020204020204" pitchFamily="34" charset="-122"/>
              </a:rPr>
              <a:t>等深度学习方法，这是无法回答的</a:t>
            </a:r>
            <a:endParaRPr lang="zh-CN" altLang="en-US" dirty="0"/>
          </a:p>
        </p:txBody>
      </p:sp>
      <p:sp>
        <p:nvSpPr>
          <p:cNvPr id="4" name="灯片编号占位符 3"/>
          <p:cNvSpPr>
            <a:spLocks noGrp="1"/>
          </p:cNvSpPr>
          <p:nvPr>
            <p:ph type="sldNum" sz="quarter" idx="5"/>
          </p:nvPr>
        </p:nvSpPr>
        <p:spPr/>
        <p:txBody>
          <a:bodyPr/>
          <a:lstStyle/>
          <a:p>
            <a:fld id="{DBDC8B68-C652-4973-A4E3-11F72510750E}" type="slidenum">
              <a:rPr lang="zh-CN" altLang="en-US" smtClean="0"/>
              <a:t>3</a:t>
            </a:fld>
            <a:endParaRPr lang="zh-CN" altLang="en-US"/>
          </a:p>
        </p:txBody>
      </p:sp>
    </p:spTree>
    <p:extLst>
      <p:ext uri="{BB962C8B-B14F-4D97-AF65-F5344CB8AC3E}">
        <p14:creationId xmlns:p14="http://schemas.microsoft.com/office/powerpoint/2010/main" val="2752033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806450" y="1143000"/>
            <a:ext cx="5245100" cy="3086100"/>
          </a:xfrm>
        </p:spPr>
      </p:sp>
      <p:sp>
        <p:nvSpPr>
          <p:cNvPr id="3" name="备注占位符 2"/>
          <p:cNvSpPr>
            <a:spLocks noGrp="1"/>
          </p:cNvSpPr>
          <p:nvPr>
            <p:ph type="body" idx="1"/>
          </p:nvPr>
        </p:nvSpPr>
        <p:spPr/>
        <p:txBody>
          <a:bodyPr/>
          <a:lstStyle/>
          <a:p>
            <a:r>
              <a:rPr lang="zh-CN" altLang="en-US" b="0" i="0" dirty="0">
                <a:solidFill>
                  <a:srgbClr val="3C4043"/>
                </a:solidFill>
                <a:effectLst/>
                <a:highlight>
                  <a:srgbClr val="D2E3FC"/>
                </a:highlight>
                <a:latin typeface="Roboto" panose="02000000000000000000" pitchFamily="2" charset="0"/>
              </a:rPr>
              <a:t>如何将不同的文档结构集成到提示设计中，以便</a:t>
            </a:r>
            <a:r>
              <a:rPr lang="en-US" altLang="zh-CN" b="0" i="0" dirty="0">
                <a:solidFill>
                  <a:srgbClr val="3C4043"/>
                </a:solidFill>
                <a:effectLst/>
                <a:highlight>
                  <a:srgbClr val="D2E3FC"/>
                </a:highlight>
                <a:latin typeface="Roboto" panose="02000000000000000000" pitchFamily="2" charset="0"/>
              </a:rPr>
              <a:t>LLM</a:t>
            </a:r>
            <a:r>
              <a:rPr lang="zh-CN" altLang="en-US" b="0" i="0" dirty="0">
                <a:solidFill>
                  <a:srgbClr val="3C4043"/>
                </a:solidFill>
                <a:effectLst/>
                <a:highlight>
                  <a:srgbClr val="D2E3FC"/>
                </a:highlight>
                <a:latin typeface="Roboto" panose="02000000000000000000" pitchFamily="2" charset="0"/>
              </a:rPr>
              <a:t>能够理解它们。</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多跳检索器通过基于已检索到的顺序获取下一个段落来模仿这样的过程但他们都没有让</a:t>
            </a:r>
            <a:r>
              <a:rPr lang="en-US" altLang="zh-CN" b="0" i="0" dirty="0">
                <a:solidFill>
                  <a:srgbClr val="000000"/>
                </a:solidFill>
                <a:effectLst/>
                <a:latin typeface="微软雅黑" panose="020B0503020204020204" pitchFamily="34" charset="-122"/>
                <a:ea typeface="微软雅黑" panose="020B0503020204020204" pitchFamily="34" charset="-122"/>
              </a:rPr>
              <a:t>LLM</a:t>
            </a:r>
            <a:r>
              <a:rPr lang="zh-CN" altLang="en-US" b="0" i="0" dirty="0">
                <a:solidFill>
                  <a:srgbClr val="000000"/>
                </a:solidFill>
                <a:effectLst/>
                <a:latin typeface="微软雅黑" panose="020B0503020204020204" pitchFamily="34" charset="-122"/>
                <a:ea typeface="微软雅黑" panose="020B0503020204020204" pitchFamily="34" charset="-122"/>
              </a:rPr>
              <a:t>参与这一过程。</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最近的作品设计了不同的提示策略，例如链</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树</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思维图来指导</a:t>
            </a:r>
            <a:r>
              <a:rPr lang="en-US" altLang="zh-CN" b="0" i="0" dirty="0">
                <a:solidFill>
                  <a:srgbClr val="000000"/>
                </a:solidFill>
                <a:effectLst/>
                <a:latin typeface="微软雅黑" panose="020B0503020204020204" pitchFamily="34" charset="-122"/>
                <a:ea typeface="微软雅黑" panose="020B0503020204020204" pitchFamily="34" charset="-122"/>
              </a:rPr>
              <a:t>LLM</a:t>
            </a:r>
            <a:r>
              <a:rPr lang="zh-CN" altLang="en-US" b="0" i="0" dirty="0">
                <a:solidFill>
                  <a:srgbClr val="000000"/>
                </a:solidFill>
                <a:effectLst/>
                <a:latin typeface="微软雅黑" panose="020B0503020204020204" pitchFamily="34" charset="-122"/>
                <a:ea typeface="微软雅黑" panose="020B0503020204020204" pitchFamily="34" charset="-122"/>
              </a:rPr>
              <a:t>逐步接近答案。然而，来回提示非开源</a:t>
            </a:r>
            <a:r>
              <a:rPr lang="en-US" altLang="zh-CN" b="0" i="0" dirty="0">
                <a:solidFill>
                  <a:srgbClr val="000000"/>
                </a:solidFill>
                <a:effectLst/>
                <a:latin typeface="微软雅黑" panose="020B0503020204020204" pitchFamily="34" charset="-122"/>
                <a:ea typeface="微软雅黑" panose="020B0503020204020204" pitchFamily="34" charset="-122"/>
              </a:rPr>
              <a:t>LLM</a:t>
            </a:r>
            <a:r>
              <a:rPr lang="zh-CN" altLang="en-US" b="0" i="0" dirty="0">
                <a:solidFill>
                  <a:srgbClr val="000000"/>
                </a:solidFill>
                <a:effectLst/>
                <a:latin typeface="微软雅黑" panose="020B0503020204020204" pitchFamily="34" charset="-122"/>
                <a:ea typeface="微软雅黑" panose="020B0503020204020204" pitchFamily="34" charset="-122"/>
              </a:rPr>
              <a:t>会导致令人难以接受的延迟以及难以承受的消耗。</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提出一种知识图提示（</a:t>
            </a:r>
            <a:r>
              <a:rPr lang="en-US" altLang="zh-CN" b="0" i="0" dirty="0">
                <a:solidFill>
                  <a:srgbClr val="000000"/>
                </a:solidFill>
                <a:effectLst/>
                <a:latin typeface="微软雅黑" panose="020B0503020204020204" pitchFamily="34" charset="-122"/>
                <a:ea typeface="微软雅黑" panose="020B0503020204020204" pitchFamily="34" charset="-122"/>
              </a:rPr>
              <a:t>KGP</a:t>
            </a:r>
            <a:r>
              <a:rPr lang="zh-CN" altLang="en-US" b="0" i="0" dirty="0">
                <a:solidFill>
                  <a:srgbClr val="000000"/>
                </a:solidFill>
                <a:effectLst/>
                <a:latin typeface="微软雅黑" panose="020B0503020204020204" pitchFamily="34" charset="-122"/>
                <a:ea typeface="微软雅黑" panose="020B0503020204020204" pitchFamily="34" charset="-122"/>
              </a:rPr>
              <a:t>）方法来增强 </a:t>
            </a:r>
            <a:r>
              <a:rPr lang="en-US" altLang="zh-CN" b="0" i="0" dirty="0">
                <a:solidFill>
                  <a:srgbClr val="000000"/>
                </a:solidFill>
                <a:effectLst/>
                <a:latin typeface="微软雅黑" panose="020B0503020204020204" pitchFamily="34" charset="-122"/>
                <a:ea typeface="微软雅黑" panose="020B0503020204020204" pitchFamily="34" charset="-122"/>
              </a:rPr>
              <a:t>MD-QA </a:t>
            </a:r>
            <a:r>
              <a:rPr lang="zh-CN" altLang="en-US" b="0" i="0" dirty="0">
                <a:solidFill>
                  <a:srgbClr val="000000"/>
                </a:solidFill>
                <a:effectLst/>
                <a:latin typeface="微软雅黑" panose="020B0503020204020204" pitchFamily="34" charset="-122"/>
                <a:ea typeface="微软雅黑" panose="020B0503020204020204" pitchFamily="34" charset="-122"/>
              </a:rPr>
              <a:t>中的 </a:t>
            </a:r>
            <a:r>
              <a:rPr lang="en-US" altLang="zh-CN" b="0" i="0" dirty="0">
                <a:solidFill>
                  <a:srgbClr val="000000"/>
                </a:solidFill>
                <a:effectLst/>
                <a:latin typeface="微软雅黑" panose="020B0503020204020204" pitchFamily="34" charset="-122"/>
                <a:ea typeface="微软雅黑" panose="020B0503020204020204" pitchFamily="34" charset="-122"/>
              </a:rPr>
              <a:t>LLM</a:t>
            </a:r>
            <a:r>
              <a:rPr lang="zh-CN" altLang="en-US" b="0" i="0" dirty="0">
                <a:solidFill>
                  <a:srgbClr val="000000"/>
                </a:solidFill>
                <a:effectLst/>
                <a:latin typeface="微软雅黑" panose="020B0503020204020204" pitchFamily="34" charset="-122"/>
                <a:ea typeface="微软雅黑" panose="020B0503020204020204" pitchFamily="34" charset="-122"/>
              </a:rPr>
              <a:t>。在给定的文档上构建一个知识图谱，其中节点表示段落或文档结构，边表示段落之间的词汇</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语义相似性或文档内结构关系。</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设计一个基于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的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遍历代理，它可以生成下一个证据来处理问题，即推理，并根据生成的证据从构建的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中选择最有希望访问的邻居，即检索。</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DBDC8B68-C652-4973-A4E3-11F72510750E}" type="slidenum">
              <a:rPr lang="zh-CN" altLang="en-US" smtClean="0"/>
              <a:t>4</a:t>
            </a:fld>
            <a:endParaRPr lang="zh-CN" altLang="en-US"/>
          </a:p>
        </p:txBody>
      </p:sp>
    </p:spTree>
    <p:extLst>
      <p:ext uri="{BB962C8B-B14F-4D97-AF65-F5344CB8AC3E}">
        <p14:creationId xmlns:p14="http://schemas.microsoft.com/office/powerpoint/2010/main" val="1283853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普遍适用的</a:t>
            </a:r>
            <a:r>
              <a:rPr lang="en-US" altLang="zh-CN" b="0" i="0" dirty="0">
                <a:solidFill>
                  <a:srgbClr val="000000"/>
                </a:solidFill>
                <a:effectLst/>
                <a:latin typeface="微软雅黑" panose="020B0503020204020204" pitchFamily="34" charset="-122"/>
                <a:ea typeface="微软雅黑" panose="020B0503020204020204" pitchFamily="34" charset="-122"/>
              </a:rPr>
              <a:t>KG</a:t>
            </a:r>
            <a:r>
              <a:rPr lang="zh-CN" altLang="en-US" b="0" i="0" dirty="0">
                <a:solidFill>
                  <a:srgbClr val="000000"/>
                </a:solidFill>
                <a:effectLst/>
                <a:latin typeface="微软雅黑" panose="020B0503020204020204" pitchFamily="34" charset="-122"/>
                <a:ea typeface="微软雅黑" panose="020B0503020204020204" pitchFamily="34" charset="-122"/>
              </a:rPr>
              <a:t>结构。我们提出了三种文档知识图谱构建方法，以段落或文档结构作为节点，以它们的词汇</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语义相似性或结构关系作为边。</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聘请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进行快速配方。我们设计了一种知识图提示（</a:t>
            </a:r>
            <a:r>
              <a:rPr lang="en-US" altLang="zh-CN" b="0" i="0" dirty="0">
                <a:solidFill>
                  <a:srgbClr val="000000"/>
                </a:solidFill>
                <a:effectLst/>
                <a:latin typeface="微软雅黑" panose="020B0503020204020204" pitchFamily="34" charset="-122"/>
                <a:ea typeface="微软雅黑" panose="020B0503020204020204" pitchFamily="34" charset="-122"/>
              </a:rPr>
              <a:t>KGP</a:t>
            </a:r>
            <a:r>
              <a:rPr lang="zh-CN" altLang="en-US" b="0" i="0" dirty="0">
                <a:solidFill>
                  <a:srgbClr val="000000"/>
                </a:solidFill>
                <a:effectLst/>
                <a:latin typeface="微软雅黑" panose="020B0503020204020204" pitchFamily="34" charset="-122"/>
                <a:ea typeface="微软雅黑" panose="020B0503020204020204" pitchFamily="34" charset="-122"/>
              </a:rPr>
              <a:t>）方法，该方法利用基于</a:t>
            </a:r>
            <a:r>
              <a:rPr lang="en-US" altLang="zh-CN" b="0" i="0" dirty="0">
                <a:solidFill>
                  <a:srgbClr val="000000"/>
                </a:solidFill>
                <a:effectLst/>
                <a:latin typeface="微软雅黑" panose="020B0503020204020204" pitchFamily="34" charset="-122"/>
                <a:ea typeface="微软雅黑" panose="020B0503020204020204" pitchFamily="34" charset="-122"/>
              </a:rPr>
              <a:t>LLM</a:t>
            </a:r>
            <a:r>
              <a:rPr lang="zh-CN" altLang="en-US" b="0" i="0" dirty="0">
                <a:solidFill>
                  <a:srgbClr val="000000"/>
                </a:solidFill>
                <a:effectLst/>
                <a:latin typeface="微软雅黑" panose="020B0503020204020204" pitchFamily="34" charset="-122"/>
                <a:ea typeface="微软雅黑" panose="020B0503020204020204" pitchFamily="34" charset="-122"/>
              </a:rPr>
              <a:t>的</a:t>
            </a:r>
            <a:r>
              <a:rPr lang="en-US" altLang="zh-CN" b="0" i="0" dirty="0">
                <a:solidFill>
                  <a:srgbClr val="000000"/>
                </a:solidFill>
                <a:effectLst/>
                <a:latin typeface="微软雅黑" panose="020B0503020204020204" pitchFamily="34" charset="-122"/>
                <a:ea typeface="微软雅黑" panose="020B0503020204020204" pitchFamily="34" charset="-122"/>
              </a:rPr>
              <a:t>KG</a:t>
            </a:r>
            <a:r>
              <a:rPr lang="zh-CN" altLang="en-US" b="0" i="0" dirty="0">
                <a:solidFill>
                  <a:srgbClr val="000000"/>
                </a:solidFill>
                <a:effectLst/>
                <a:latin typeface="微软雅黑" panose="020B0503020204020204" pitchFamily="34" charset="-122"/>
                <a:ea typeface="微软雅黑" panose="020B0503020204020204" pitchFamily="34" charset="-122"/>
              </a:rPr>
              <a:t>遍历代理通过遍历构造的</a:t>
            </a:r>
            <a:r>
              <a:rPr lang="en-US" altLang="zh-CN" b="0" i="0" dirty="0">
                <a:solidFill>
                  <a:srgbClr val="000000"/>
                </a:solidFill>
                <a:effectLst/>
                <a:latin typeface="微软雅黑" panose="020B0503020204020204" pitchFamily="34" charset="-122"/>
                <a:ea typeface="微软雅黑" panose="020B0503020204020204" pitchFamily="34" charset="-122"/>
              </a:rPr>
              <a:t>KG</a:t>
            </a:r>
            <a:r>
              <a:rPr lang="zh-CN" altLang="en-US" b="0" i="0" dirty="0">
                <a:solidFill>
                  <a:srgbClr val="000000"/>
                </a:solidFill>
                <a:effectLst/>
                <a:latin typeface="微软雅黑" panose="020B0503020204020204" pitchFamily="34" charset="-122"/>
                <a:ea typeface="微软雅黑" panose="020B0503020204020204" pitchFamily="34" charset="-122"/>
              </a:rPr>
              <a:t>来检索与问题相关的上下文。</a:t>
            </a:r>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5</a:t>
            </a:fld>
            <a:endParaRPr lang="zh-CN" altLang="en-US"/>
          </a:p>
        </p:txBody>
      </p:sp>
    </p:spTree>
    <p:extLst>
      <p:ext uri="{BB962C8B-B14F-4D97-AF65-F5344CB8AC3E}">
        <p14:creationId xmlns:p14="http://schemas.microsoft.com/office/powerpoint/2010/main" val="2418934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对于每个段落，通过预先训练的编码器直接获取它们的嵌入，或者提取它们的关键词来构建词袋</a:t>
            </a:r>
            <a:r>
              <a:rPr lang="en-US" altLang="zh-CN" dirty="0"/>
              <a:t>(BOW)</a:t>
            </a:r>
            <a:r>
              <a:rPr lang="zh-CN" altLang="en-US" dirty="0"/>
              <a:t>特征，然后根据两个段落的嵌入相似度或它们是否有共同的关键词将它们连接起来。</a:t>
            </a:r>
            <a:endParaRPr lang="en-US" altLang="zh-CN" dirty="0"/>
          </a:p>
          <a:p>
            <a:pPr algn="just"/>
            <a:r>
              <a:rPr lang="en-US" altLang="zh-CN" b="0" i="0" dirty="0">
                <a:solidFill>
                  <a:srgbClr val="000000"/>
                </a:solidFill>
                <a:effectLst/>
                <a:latin typeface="微软雅黑" panose="020B0503020204020204" pitchFamily="34" charset="-122"/>
                <a:ea typeface="微软雅黑" panose="020B0503020204020204" pitchFamily="34" charset="-122"/>
              </a:rPr>
              <a:t>TF-IDF KG </a:t>
            </a:r>
            <a:r>
              <a:rPr lang="zh-CN" altLang="en-US" b="0" i="0" dirty="0">
                <a:solidFill>
                  <a:srgbClr val="000000"/>
                </a:solidFill>
                <a:effectLst/>
                <a:latin typeface="微软雅黑" panose="020B0503020204020204" pitchFamily="34" charset="-122"/>
                <a:ea typeface="微软雅黑" panose="020B0503020204020204" pitchFamily="34" charset="-122"/>
              </a:rPr>
              <a:t>构建为了根据词汇相似性添加边缘，我们首先应用 </a:t>
            </a:r>
            <a:r>
              <a:rPr lang="en-US" altLang="zh-CN" b="0" i="0" dirty="0">
                <a:solidFill>
                  <a:srgbClr val="000000"/>
                </a:solidFill>
                <a:effectLst/>
                <a:latin typeface="微软雅黑" panose="020B0503020204020204" pitchFamily="34" charset="-122"/>
                <a:ea typeface="微软雅黑" panose="020B0503020204020204" pitchFamily="34" charset="-122"/>
              </a:rPr>
              <a:t>TF-IDF</a:t>
            </a:r>
            <a:r>
              <a:rPr lang="zh-CN" altLang="en-US" b="0" i="0" dirty="0">
                <a:solidFill>
                  <a:srgbClr val="000000"/>
                </a:solidFill>
                <a:effectLst/>
                <a:latin typeface="微软雅黑" panose="020B0503020204020204" pitchFamily="34" charset="-122"/>
                <a:ea typeface="微软雅黑" panose="020B0503020204020204" pitchFamily="34" charset="-122"/>
              </a:rPr>
              <a:t>对每个文档进行关键词提取和过滤，减少了词袋（</a:t>
            </a:r>
            <a:r>
              <a:rPr lang="en-US" altLang="zh-CN" b="0" i="0" dirty="0">
                <a:solidFill>
                  <a:srgbClr val="000000"/>
                </a:solidFill>
                <a:effectLst/>
                <a:latin typeface="微软雅黑" panose="020B0503020204020204" pitchFamily="34" charset="-122"/>
                <a:ea typeface="微软雅黑" panose="020B0503020204020204" pitchFamily="34" charset="-122"/>
              </a:rPr>
              <a:t>BOW</a:t>
            </a:r>
            <a:r>
              <a:rPr lang="zh-CN" altLang="en-US" b="0" i="0" dirty="0">
                <a:solidFill>
                  <a:srgbClr val="000000"/>
                </a:solidFill>
                <a:effectLst/>
                <a:latin typeface="微软雅黑" panose="020B0503020204020204" pitchFamily="34" charset="-122"/>
                <a:ea typeface="微软雅黑" panose="020B0503020204020204" pitchFamily="34" charset="-122"/>
              </a:rPr>
              <a:t>）特征的维度，稀疏化了构建的图并提高了图的遍历效率。</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其次是，</a:t>
            </a:r>
            <a:r>
              <a:rPr lang="en-US" altLang="zh-CN" b="0" i="0" dirty="0">
                <a:solidFill>
                  <a:srgbClr val="000000"/>
                </a:solidFill>
                <a:effectLst/>
                <a:latin typeface="微软雅黑" panose="020B0503020204020204" pitchFamily="34" charset="-122"/>
                <a:ea typeface="微软雅黑" panose="020B0503020204020204" pitchFamily="34" charset="-122"/>
              </a:rPr>
              <a:t>KNN-STIMDR</a:t>
            </a:r>
            <a:r>
              <a:rPr lang="zh-CN" altLang="en-US" b="0" i="0" dirty="0">
                <a:solidFill>
                  <a:srgbClr val="000000"/>
                </a:solidFill>
                <a:effectLst/>
                <a:latin typeface="微软雅黑" panose="020B0503020204020204" pitchFamily="34" charset="-122"/>
                <a:ea typeface="微软雅黑" panose="020B0503020204020204" pitchFamily="34" charset="-122"/>
              </a:rPr>
              <a:t>的构建方式。为了根据语义相似性添加边缘，可以利用模型为每个节点</a:t>
            </a:r>
            <a:r>
              <a:rPr lang="en-US" altLang="zh-CN" b="0" i="0" dirty="0">
                <a:solidFill>
                  <a:srgbClr val="000000"/>
                </a:solidFill>
                <a:effectLst/>
                <a:latin typeface="微软雅黑" panose="020B0503020204020204" pitchFamily="34" charset="-122"/>
                <a:ea typeface="微软雅黑" panose="020B0503020204020204" pitchFamily="34" charset="-122"/>
              </a:rPr>
              <a:t>V</a:t>
            </a:r>
            <a:r>
              <a:rPr lang="zh-CN" altLang="en-US" b="0" i="0" dirty="0">
                <a:solidFill>
                  <a:srgbClr val="000000"/>
                </a:solidFill>
                <a:effectLst/>
                <a:latin typeface="微软雅黑" panose="020B0503020204020204" pitchFamily="34" charset="-122"/>
                <a:ea typeface="微软雅黑" panose="020B0503020204020204" pitchFamily="34" charset="-122"/>
              </a:rPr>
              <a:t>生成段落嵌入</a:t>
            </a:r>
            <a:r>
              <a:rPr lang="en-US" altLang="zh-CN" b="0" i="0" dirty="0">
                <a:solidFill>
                  <a:srgbClr val="000000"/>
                </a:solidFill>
                <a:effectLst/>
                <a:latin typeface="微软雅黑" panose="020B0503020204020204" pitchFamily="34" charset="-122"/>
                <a:ea typeface="微软雅黑" panose="020B0503020204020204" pitchFamily="34" charset="-122"/>
              </a:rPr>
              <a:t>Xi</a:t>
            </a:r>
            <a:r>
              <a:rPr lang="zh-CN" altLang="en-US" b="0" i="0" dirty="0">
                <a:solidFill>
                  <a:srgbClr val="000000"/>
                </a:solidFill>
                <a:effectLst/>
                <a:latin typeface="微软雅黑" panose="020B0503020204020204" pitchFamily="34" charset="-122"/>
                <a:ea typeface="微软雅黑" panose="020B0503020204020204" pitchFamily="34" charset="-122"/>
              </a:rPr>
              <a:t>，然后计算成对相似性矩阵，构建</a:t>
            </a:r>
            <a:r>
              <a:rPr lang="en-US" altLang="zh-CN" b="0" i="0" dirty="0">
                <a:solidFill>
                  <a:srgbClr val="000000"/>
                </a:solidFill>
                <a:effectLst/>
                <a:latin typeface="微软雅黑" panose="020B0503020204020204" pitchFamily="34" charset="-122"/>
                <a:ea typeface="微软雅黑" panose="020B0503020204020204" pitchFamily="34" charset="-122"/>
              </a:rPr>
              <a:t>K</a:t>
            </a:r>
            <a:r>
              <a:rPr lang="zh-CN" altLang="en-US" b="0" i="0" dirty="0">
                <a:solidFill>
                  <a:srgbClr val="000000"/>
                </a:solidFill>
                <a:effectLst/>
                <a:latin typeface="微软雅黑" panose="020B0503020204020204" pitchFamily="34" charset="-122"/>
                <a:ea typeface="微软雅黑" panose="020B0503020204020204" pitchFamily="34" charset="-122"/>
              </a:rPr>
              <a:t>近邻图</a:t>
            </a:r>
            <a:r>
              <a:rPr lang="en-US" altLang="zh-CN" b="0" i="0" dirty="0">
                <a:solidFill>
                  <a:srgbClr val="000000"/>
                </a:solidFill>
                <a:effectLst/>
                <a:latin typeface="微软雅黑" panose="020B0503020204020204" pitchFamily="34" charset="-122"/>
                <a:ea typeface="微软雅黑" panose="020B0503020204020204" pitchFamily="34" charset="-122"/>
              </a:rPr>
              <a:t>(KNN)</a:t>
            </a:r>
            <a:r>
              <a:rPr lang="zh-CN" altLang="en-US" b="0" i="0" dirty="0">
                <a:solidFill>
                  <a:srgbClr val="000000"/>
                </a:solidFill>
                <a:effectLst/>
                <a:latin typeface="微软雅黑" panose="020B0503020204020204" pitchFamily="34" charset="-122"/>
                <a:ea typeface="微软雅黑" panose="020B0503020204020204" pitchFamily="34" charset="-122"/>
              </a:rPr>
              <a:t>。但这些现成的模型通常是在与</a:t>
            </a:r>
            <a:r>
              <a:rPr lang="en-US" altLang="zh-CN" b="0" i="0" dirty="0">
                <a:solidFill>
                  <a:srgbClr val="000000"/>
                </a:solidFill>
                <a:effectLst/>
                <a:latin typeface="微软雅黑" panose="020B0503020204020204" pitchFamily="34" charset="-122"/>
                <a:ea typeface="微软雅黑" panose="020B0503020204020204" pitchFamily="34" charset="-122"/>
              </a:rPr>
              <a:t>MD-QA</a:t>
            </a:r>
            <a:r>
              <a:rPr lang="zh-CN" altLang="en-US" b="0" i="0" dirty="0">
                <a:solidFill>
                  <a:srgbClr val="000000"/>
                </a:solidFill>
                <a:effectLst/>
                <a:latin typeface="微软雅黑" panose="020B0503020204020204" pitchFamily="34" charset="-122"/>
                <a:ea typeface="微软雅黑" panose="020B0503020204020204" pitchFamily="34" charset="-122"/>
              </a:rPr>
              <a:t>并不相关的任务中训练出来的，可能无法在问题所要求的嵌入相似性中充分囊括必要的逻辑关联。所以，该工作采用了</a:t>
            </a:r>
            <a:r>
              <a:rPr lang="en-US" altLang="zh-CN" b="0" i="0" dirty="0">
                <a:solidFill>
                  <a:srgbClr val="000000"/>
                </a:solidFill>
                <a:effectLst/>
                <a:latin typeface="微软雅黑" panose="020B0503020204020204" pitchFamily="34" charset="-122"/>
                <a:ea typeface="微软雅黑" panose="020B0503020204020204" pitchFamily="34" charset="-122"/>
              </a:rPr>
              <a:t>MDR</a:t>
            </a:r>
            <a:r>
              <a:rPr lang="zh-CN" altLang="en-US" b="0" i="0" dirty="0">
                <a:solidFill>
                  <a:srgbClr val="000000"/>
                </a:solidFill>
                <a:effectLst/>
                <a:latin typeface="微软雅黑" panose="020B0503020204020204" pitchFamily="34" charset="-122"/>
                <a:ea typeface="微软雅黑" panose="020B0503020204020204" pitchFamily="34" charset="-122"/>
              </a:rPr>
              <a:t>的训练策略，通过根据先前的支持事实预测后续的支持事实来训练句子编码器从而赋予编码器推理能力。因此，</a:t>
            </a:r>
            <a:r>
              <a:rPr lang="en-US" altLang="zh-CN" b="0" i="0" dirty="0">
                <a:solidFill>
                  <a:srgbClr val="000000"/>
                </a:solidFill>
                <a:effectLst/>
                <a:latin typeface="微软雅黑" panose="020B0503020204020204" pitchFamily="34" charset="-122"/>
                <a:ea typeface="微软雅黑" panose="020B0503020204020204" pitchFamily="34" charset="-122"/>
              </a:rPr>
              <a:t>Em-bedding</a:t>
            </a:r>
            <a:r>
              <a:rPr lang="zh-CN" altLang="en-US" b="0" i="0" dirty="0">
                <a:solidFill>
                  <a:srgbClr val="000000"/>
                </a:solidFill>
                <a:effectLst/>
                <a:latin typeface="微软雅黑" panose="020B0503020204020204" pitchFamily="34" charset="-122"/>
                <a:ea typeface="微软雅黑" panose="020B0503020204020204" pitchFamily="34" charset="-122"/>
              </a:rPr>
              <a:t>相似性和相应构建的</a:t>
            </a:r>
            <a:r>
              <a:rPr lang="en-US" altLang="zh-CN" b="0" i="0" dirty="0">
                <a:solidFill>
                  <a:srgbClr val="000000"/>
                </a:solidFill>
                <a:effectLst/>
                <a:latin typeface="微软雅黑" panose="020B0503020204020204" pitchFamily="34" charset="-122"/>
                <a:ea typeface="微软雅黑" panose="020B0503020204020204" pitchFamily="34" charset="-122"/>
              </a:rPr>
              <a:t>KNN</a:t>
            </a:r>
            <a:r>
              <a:rPr lang="zh-CN" altLang="en-US" b="0" i="0" dirty="0">
                <a:solidFill>
                  <a:srgbClr val="000000"/>
                </a:solidFill>
                <a:effectLst/>
                <a:latin typeface="微软雅黑" panose="020B0503020204020204" pitchFamily="34" charset="-122"/>
                <a:ea typeface="微软雅黑" panose="020B0503020204020204" pitchFamily="34" charset="-122"/>
              </a:rPr>
              <a:t>图从根本上概括了不同段落之间必要的逻辑关联。</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其三，</a:t>
            </a:r>
            <a:r>
              <a:rPr lang="en-US" altLang="zh-CN" b="0" i="0" dirty="0">
                <a:solidFill>
                  <a:srgbClr val="000000"/>
                </a:solidFill>
                <a:effectLst/>
                <a:latin typeface="微软雅黑" panose="020B0503020204020204" pitchFamily="34" charset="-122"/>
                <a:ea typeface="微软雅黑" panose="020B0503020204020204" pitchFamily="34" charset="-122"/>
              </a:rPr>
              <a:t>TAGME</a:t>
            </a:r>
            <a:r>
              <a:rPr lang="zh-CN" altLang="en-US" b="0" i="0" dirty="0">
                <a:solidFill>
                  <a:srgbClr val="000000"/>
                </a:solidFill>
                <a:effectLst/>
                <a:latin typeface="微软雅黑" panose="020B0503020204020204" pitchFamily="34" charset="-122"/>
                <a:ea typeface="微软雅黑" panose="020B0503020204020204" pitchFamily="34" charset="-122"/>
              </a:rPr>
              <a:t>的构建方式。从每个段落中提取维基百科实体，并根据两段落节点是否共享共同的维基百科实体来构建图。除了段落节点，还通过</a:t>
            </a:r>
            <a:r>
              <a:rPr lang="en-US" altLang="zh-CN" b="0" i="0" dirty="0">
                <a:solidFill>
                  <a:srgbClr val="000000"/>
                </a:solidFill>
                <a:effectLst/>
                <a:latin typeface="微软雅黑" panose="020B0503020204020204" pitchFamily="34" charset="-122"/>
                <a:ea typeface="微软雅黑" panose="020B0503020204020204" pitchFamily="34" charset="-122"/>
              </a:rPr>
              <a:t>Extract-PDF</a:t>
            </a:r>
            <a:r>
              <a:rPr lang="zh-CN" altLang="en-US" b="0" i="0" dirty="0">
                <a:solidFill>
                  <a:srgbClr val="000000"/>
                </a:solidFill>
                <a:effectLst/>
                <a:latin typeface="微软雅黑" panose="020B0503020204020204" pitchFamily="34" charset="-122"/>
                <a:ea typeface="微软雅黑" panose="020B0503020204020204" pitchFamily="34" charset="-122"/>
              </a:rPr>
              <a:t>提取文档结构，进一步将结构节点添加到图中，页面节点的特征是页码，我们会从页码向该页面的句子</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表格节点添加有向边。</a:t>
            </a:r>
          </a:p>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6</a:t>
            </a:fld>
            <a:endParaRPr lang="zh-CN" altLang="en-US"/>
          </a:p>
        </p:txBody>
      </p:sp>
    </p:spTree>
    <p:extLst>
      <p:ext uri="{BB962C8B-B14F-4D97-AF65-F5344CB8AC3E}">
        <p14:creationId xmlns:p14="http://schemas.microsoft.com/office/powerpoint/2010/main" val="2061026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实现自适应知识图谱遍历的一种方法是对候选节点（即已访问节点的邻居）进行排序，以确定接下来要访问哪些节点。最简单的方法是应用基于启发式的模糊匹配或基于嵌入的相似度排序，它们无法捕获已遍历的路径与下一步要访问的节点之间的内在逻辑关系。相反，我们引入了一个基于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的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遍历代理，它是一个微调的 </a:t>
            </a:r>
            <a:r>
              <a:rPr lang="en-US" altLang="zh-CN" b="0" i="0" dirty="0">
                <a:solidFill>
                  <a:srgbClr val="000000"/>
                </a:solidFill>
                <a:effectLst/>
                <a:latin typeface="微软雅黑" panose="020B0503020204020204" pitchFamily="34" charset="-122"/>
                <a:ea typeface="微软雅黑" panose="020B0503020204020204" pitchFamily="34" charset="-122"/>
              </a:rPr>
              <a:t>LLM</a:t>
            </a:r>
            <a:r>
              <a:rPr lang="zh-CN" altLang="en-US" b="0" i="0" dirty="0">
                <a:solidFill>
                  <a:srgbClr val="000000"/>
                </a:solidFill>
                <a:effectLst/>
                <a:latin typeface="微软雅黑" panose="020B0503020204020204" pitchFamily="34" charset="-122"/>
                <a:ea typeface="微软雅黑" panose="020B0503020204020204" pitchFamily="34" charset="-122"/>
              </a:rPr>
              <a:t>，用于根据从当前访问的节点收集的信息引导 </a:t>
            </a:r>
            <a:r>
              <a:rPr lang="en-US" altLang="zh-CN" b="0" i="0" dirty="0">
                <a:solidFill>
                  <a:srgbClr val="000000"/>
                </a:solidFill>
                <a:effectLst/>
                <a:latin typeface="微软雅黑" panose="020B0503020204020204" pitchFamily="34" charset="-122"/>
                <a:ea typeface="微软雅黑" panose="020B0503020204020204" pitchFamily="34" charset="-122"/>
              </a:rPr>
              <a:t>KG </a:t>
            </a:r>
            <a:r>
              <a:rPr lang="zh-CN" altLang="en-US" b="0" i="0" dirty="0">
                <a:solidFill>
                  <a:srgbClr val="000000"/>
                </a:solidFill>
                <a:effectLst/>
                <a:latin typeface="微软雅黑" panose="020B0503020204020204" pitchFamily="34" charset="-122"/>
                <a:ea typeface="微软雅黑" panose="020B0503020204020204" pitchFamily="34" charset="-122"/>
              </a:rPr>
              <a:t>遍历到下一个最有希望的段落来回答问题。</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对于文档结构的问题（左），我们使用</a:t>
            </a:r>
            <a:r>
              <a:rPr lang="en-US" altLang="zh-CN" b="0" i="0" dirty="0">
                <a:solidFill>
                  <a:srgbClr val="000000"/>
                </a:solidFill>
                <a:effectLst/>
                <a:latin typeface="微软雅黑" panose="020B0503020204020204" pitchFamily="34" charset="-122"/>
                <a:ea typeface="微软雅黑" panose="020B0503020204020204" pitchFamily="34" charset="-122"/>
              </a:rPr>
              <a:t>LLM</a:t>
            </a:r>
            <a:r>
              <a:rPr lang="zh-CN" altLang="en-US" b="0" i="0" dirty="0">
                <a:solidFill>
                  <a:srgbClr val="000000"/>
                </a:solidFill>
                <a:effectLst/>
                <a:latin typeface="微软雅黑" panose="020B0503020204020204" pitchFamily="34" charset="-122"/>
                <a:ea typeface="微软雅黑" panose="020B0503020204020204" pitchFamily="34" charset="-122"/>
              </a:rPr>
              <a:t>来提取结构并检索其相应的内容（页面内容是属于该页面的段落，表格内容是</a:t>
            </a:r>
            <a:r>
              <a:rPr lang="en-US" altLang="zh-CN" b="0" i="0" dirty="0">
                <a:solidFill>
                  <a:srgbClr val="000000"/>
                </a:solidFill>
                <a:effectLst/>
                <a:latin typeface="微软雅黑" panose="020B0503020204020204" pitchFamily="34" charset="-122"/>
                <a:ea typeface="微软雅黑" panose="020B0503020204020204" pitchFamily="34" charset="-122"/>
              </a:rPr>
              <a:t>markdown</a:t>
            </a:r>
            <a:r>
              <a:rPr lang="zh-CN" altLang="en-US" b="0" i="0" dirty="0">
                <a:solidFill>
                  <a:srgbClr val="000000"/>
                </a:solidFill>
                <a:effectLst/>
                <a:latin typeface="微软雅黑" panose="020B0503020204020204" pitchFamily="34" charset="-122"/>
                <a:ea typeface="微软雅黑" panose="020B0503020204020204" pitchFamily="34" charset="-122"/>
              </a:rPr>
              <a:t>格式的文本）。</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对于有关文档内容的问题，我们将其与当前检索到的上下文连接起来，并提示</a:t>
            </a:r>
            <a:r>
              <a:rPr lang="en-US" altLang="zh-CN" b="0" i="0" dirty="0">
                <a:solidFill>
                  <a:srgbClr val="000000"/>
                </a:solidFill>
                <a:effectLst/>
                <a:latin typeface="微软雅黑" panose="020B0503020204020204" pitchFamily="34" charset="-122"/>
                <a:ea typeface="微软雅黑" panose="020B0503020204020204" pitchFamily="34" charset="-122"/>
              </a:rPr>
              <a:t>LLM</a:t>
            </a:r>
            <a:r>
              <a:rPr lang="zh-CN" altLang="en-US" b="0" i="0" dirty="0">
                <a:solidFill>
                  <a:srgbClr val="000000"/>
                </a:solidFill>
                <a:effectLst/>
                <a:latin typeface="微软雅黑" panose="020B0503020204020204" pitchFamily="34" charset="-122"/>
                <a:ea typeface="微软雅黑" panose="020B0503020204020204" pitchFamily="34" charset="-122"/>
              </a:rPr>
              <a:t>生成下一个证据来回答问题。通过比较候选相邻句子和生成的段落之间的相似度，我们确定下一个要遍历的段落节点。</a:t>
            </a:r>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7</a:t>
            </a:fld>
            <a:endParaRPr lang="zh-CN" altLang="en-US"/>
          </a:p>
        </p:txBody>
      </p:sp>
    </p:spTree>
    <p:extLst>
      <p:ext uri="{BB962C8B-B14F-4D97-AF65-F5344CB8AC3E}">
        <p14:creationId xmlns:p14="http://schemas.microsoft.com/office/powerpoint/2010/main" val="3149772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8</a:t>
            </a:fld>
            <a:endParaRPr lang="zh-CN" altLang="en-US"/>
          </a:p>
        </p:txBody>
      </p:sp>
    </p:spTree>
    <p:extLst>
      <p:ext uri="{BB962C8B-B14F-4D97-AF65-F5344CB8AC3E}">
        <p14:creationId xmlns:p14="http://schemas.microsoft.com/office/powerpoint/2010/main" val="2134456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F46A74-A4CD-490F-838E-D85A02144748}" type="slidenum">
              <a:rPr lang="zh-CN" altLang="en-US" smtClean="0"/>
              <a:t>9</a:t>
            </a:fld>
            <a:endParaRPr lang="zh-CN" altLang="en-US"/>
          </a:p>
        </p:txBody>
      </p:sp>
    </p:spTree>
    <p:extLst>
      <p:ext uri="{BB962C8B-B14F-4D97-AF65-F5344CB8AC3E}">
        <p14:creationId xmlns:p14="http://schemas.microsoft.com/office/powerpoint/2010/main" val="3891030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6550" y="1237457"/>
            <a:ext cx="9639300" cy="2632440"/>
          </a:xfrm>
        </p:spPr>
        <p:txBody>
          <a:bodyPr anchor="b"/>
          <a:lstStyle>
            <a:lvl1pPr algn="ctr">
              <a:defRPr sz="6325"/>
            </a:lvl1pPr>
          </a:lstStyle>
          <a:p>
            <a:r>
              <a:rPr lang="zh-CN" altLang="en-US"/>
              <a:t>单击此处编辑母版标题样式</a:t>
            </a:r>
            <a:endParaRPr lang="en-US" dirty="0"/>
          </a:p>
        </p:txBody>
      </p:sp>
      <p:sp>
        <p:nvSpPr>
          <p:cNvPr id="3" name="Subtitle 2"/>
          <p:cNvSpPr>
            <a:spLocks noGrp="1"/>
          </p:cNvSpPr>
          <p:nvPr>
            <p:ph type="subTitle" idx="1"/>
          </p:nvPr>
        </p:nvSpPr>
        <p:spPr>
          <a:xfrm>
            <a:off x="1606550" y="3971414"/>
            <a:ext cx="9639300" cy="1825554"/>
          </a:xfrm>
        </p:spPr>
        <p:txBody>
          <a:bodyPr/>
          <a:lstStyle>
            <a:lvl1pPr marL="0" indent="0" algn="ctr">
              <a:buNone/>
              <a:defRPr sz="2530"/>
            </a:lvl1pPr>
            <a:lvl2pPr marL="481980" indent="0" algn="ctr">
              <a:buNone/>
              <a:defRPr sz="2108"/>
            </a:lvl2pPr>
            <a:lvl3pPr marL="963960" indent="0" algn="ctr">
              <a:buNone/>
              <a:defRPr sz="1898"/>
            </a:lvl3pPr>
            <a:lvl4pPr marL="1445941" indent="0" algn="ctr">
              <a:buNone/>
              <a:defRPr sz="1687"/>
            </a:lvl4pPr>
            <a:lvl5pPr marL="1927921" indent="0" algn="ctr">
              <a:buNone/>
              <a:defRPr sz="1687"/>
            </a:lvl5pPr>
            <a:lvl6pPr marL="2409901" indent="0" algn="ctr">
              <a:buNone/>
              <a:defRPr sz="1687"/>
            </a:lvl6pPr>
            <a:lvl7pPr marL="2891881" indent="0" algn="ctr">
              <a:buNone/>
              <a:defRPr sz="1687"/>
            </a:lvl7pPr>
            <a:lvl8pPr marL="3373862" indent="0" algn="ctr">
              <a:buNone/>
              <a:defRPr sz="1687"/>
            </a:lvl8pPr>
            <a:lvl9pPr marL="3855842" indent="0" algn="ctr">
              <a:buNone/>
              <a:defRPr sz="168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2024/5/17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51105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2024/5/17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425922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7499" y="402567"/>
            <a:ext cx="2771299" cy="64078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83603" y="402567"/>
            <a:ext cx="8153241" cy="640782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2024/5/17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827299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6552" y="1237458"/>
            <a:ext cx="9639300" cy="2632440"/>
          </a:xfrm>
        </p:spPr>
        <p:txBody>
          <a:bodyPr anchor="b"/>
          <a:lstStyle>
            <a:lvl1pPr algn="ctr">
              <a:defRPr sz="632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606552" y="3971415"/>
            <a:ext cx="9639300" cy="1825555"/>
          </a:xfrm>
        </p:spPr>
        <p:txBody>
          <a:bodyPr/>
          <a:lstStyle>
            <a:lvl1pPr marL="0" indent="0" algn="ctr">
              <a:buNone/>
              <a:defRPr sz="2530"/>
            </a:lvl1pPr>
            <a:lvl2pPr marL="481980" indent="0" algn="ctr">
              <a:buNone/>
              <a:defRPr sz="2108"/>
            </a:lvl2pPr>
            <a:lvl3pPr marL="963291" indent="0" algn="ctr">
              <a:buNone/>
              <a:defRPr sz="1898"/>
            </a:lvl3pPr>
            <a:lvl4pPr marL="1445271" indent="0" algn="ctr">
              <a:buNone/>
              <a:defRPr sz="1687"/>
            </a:lvl4pPr>
            <a:lvl5pPr marL="1926582" indent="0" algn="ctr">
              <a:buNone/>
              <a:defRPr sz="1687"/>
            </a:lvl5pPr>
            <a:lvl6pPr marL="2408562" indent="0" algn="ctr">
              <a:buNone/>
              <a:defRPr sz="1687"/>
            </a:lvl6pPr>
            <a:lvl7pPr marL="2890543" indent="0" algn="ctr">
              <a:buNone/>
              <a:defRPr sz="1687"/>
            </a:lvl7pPr>
            <a:lvl8pPr marL="3371853" indent="0" algn="ctr">
              <a:buNone/>
              <a:defRPr sz="1687"/>
            </a:lvl8pPr>
            <a:lvl9pPr marL="3853834" indent="0" algn="ctr">
              <a:buNone/>
              <a:defRPr sz="1687"/>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386079248"/>
      </p:ext>
    </p:extLst>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4240191382"/>
      </p:ext>
    </p:extLst>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76910" y="1885069"/>
            <a:ext cx="11085195" cy="3145275"/>
          </a:xfrm>
        </p:spPr>
        <p:txBody>
          <a:bodyPr anchor="b"/>
          <a:lstStyle>
            <a:lvl1pPr>
              <a:defRPr sz="632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76910" y="5060097"/>
            <a:ext cx="11085195" cy="1654026"/>
          </a:xfrm>
        </p:spPr>
        <p:txBody>
          <a:bodyPr/>
          <a:lstStyle>
            <a:lvl1pPr marL="0" indent="0">
              <a:buNone/>
              <a:defRPr sz="2530">
                <a:solidFill>
                  <a:schemeClr val="tx1">
                    <a:tint val="75000"/>
                  </a:schemeClr>
                </a:solidFill>
              </a:defRPr>
            </a:lvl1pPr>
            <a:lvl2pPr marL="481980" indent="0">
              <a:buNone/>
              <a:defRPr sz="2108">
                <a:solidFill>
                  <a:schemeClr val="tx1">
                    <a:tint val="75000"/>
                  </a:schemeClr>
                </a:solidFill>
              </a:defRPr>
            </a:lvl2pPr>
            <a:lvl3pPr marL="963291" indent="0">
              <a:buNone/>
              <a:defRPr sz="1898">
                <a:solidFill>
                  <a:schemeClr val="tx1">
                    <a:tint val="75000"/>
                  </a:schemeClr>
                </a:solidFill>
              </a:defRPr>
            </a:lvl3pPr>
            <a:lvl4pPr marL="1445271" indent="0">
              <a:buNone/>
              <a:defRPr sz="1687">
                <a:solidFill>
                  <a:schemeClr val="tx1">
                    <a:tint val="75000"/>
                  </a:schemeClr>
                </a:solidFill>
              </a:defRPr>
            </a:lvl4pPr>
            <a:lvl5pPr marL="1926582" indent="0">
              <a:buNone/>
              <a:defRPr sz="1687">
                <a:solidFill>
                  <a:schemeClr val="tx1">
                    <a:tint val="75000"/>
                  </a:schemeClr>
                </a:solidFill>
              </a:defRPr>
            </a:lvl5pPr>
            <a:lvl6pPr marL="2408562" indent="0">
              <a:buNone/>
              <a:defRPr sz="1687">
                <a:solidFill>
                  <a:schemeClr val="tx1">
                    <a:tint val="75000"/>
                  </a:schemeClr>
                </a:solidFill>
              </a:defRPr>
            </a:lvl6pPr>
            <a:lvl7pPr marL="2890543" indent="0">
              <a:buNone/>
              <a:defRPr sz="1687">
                <a:solidFill>
                  <a:schemeClr val="tx1">
                    <a:tint val="75000"/>
                  </a:schemeClr>
                </a:solidFill>
              </a:defRPr>
            </a:lvl7pPr>
            <a:lvl8pPr marL="3371853" indent="0">
              <a:buNone/>
              <a:defRPr sz="1687">
                <a:solidFill>
                  <a:schemeClr val="tx1">
                    <a:tint val="75000"/>
                  </a:schemeClr>
                </a:solidFill>
              </a:defRPr>
            </a:lvl8pPr>
            <a:lvl9pPr marL="3853834" indent="0">
              <a:buNone/>
              <a:defRPr sz="1687">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2024/5/17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692267510"/>
      </p:ext>
    </p:extLst>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83604" y="2012839"/>
            <a:ext cx="5462270" cy="479755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06529" y="2012839"/>
            <a:ext cx="5462270" cy="479755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2024/5/17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287508219"/>
      </p:ext>
    </p:extLst>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85278" y="402568"/>
            <a:ext cx="11085195" cy="1461495"/>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85279" y="1853560"/>
            <a:ext cx="5437166" cy="908401"/>
          </a:xfrm>
        </p:spPr>
        <p:txBody>
          <a:bodyPr anchor="b"/>
          <a:lstStyle>
            <a:lvl1pPr marL="0" indent="0">
              <a:buNone/>
              <a:defRPr sz="2530" b="1"/>
            </a:lvl1pPr>
            <a:lvl2pPr marL="481980" indent="0">
              <a:buNone/>
              <a:defRPr sz="2108" b="1"/>
            </a:lvl2pPr>
            <a:lvl3pPr marL="963291" indent="0">
              <a:buNone/>
              <a:defRPr sz="1898" b="1"/>
            </a:lvl3pPr>
            <a:lvl4pPr marL="1445271" indent="0">
              <a:buNone/>
              <a:defRPr sz="1687" b="1"/>
            </a:lvl4pPr>
            <a:lvl5pPr marL="1926582" indent="0">
              <a:buNone/>
              <a:defRPr sz="1687" b="1"/>
            </a:lvl5pPr>
            <a:lvl6pPr marL="2408562" indent="0">
              <a:buNone/>
              <a:defRPr sz="1687" b="1"/>
            </a:lvl6pPr>
            <a:lvl7pPr marL="2890543" indent="0">
              <a:buNone/>
              <a:defRPr sz="1687" b="1"/>
            </a:lvl7pPr>
            <a:lvl8pPr marL="3371853" indent="0">
              <a:buNone/>
              <a:defRPr sz="1687" b="1"/>
            </a:lvl8pPr>
            <a:lvl9pPr marL="3853834" indent="0">
              <a:buNone/>
              <a:defRPr sz="1687" b="1"/>
            </a:lvl9pPr>
          </a:lstStyle>
          <a:p>
            <a:pPr lvl="0"/>
            <a:r>
              <a:rPr lang="zh-CN" altLang="en-US"/>
              <a:t>编辑母版文本样式</a:t>
            </a:r>
          </a:p>
        </p:txBody>
      </p:sp>
      <p:sp>
        <p:nvSpPr>
          <p:cNvPr id="4" name="Content Placeholder 3"/>
          <p:cNvSpPr>
            <a:spLocks noGrp="1"/>
          </p:cNvSpPr>
          <p:nvPr>
            <p:ph sz="half" idx="2" hasCustomPrompt="1"/>
          </p:nvPr>
        </p:nvSpPr>
        <p:spPr>
          <a:xfrm>
            <a:off x="885279" y="2761963"/>
            <a:ext cx="5437166" cy="406242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506529" y="1853560"/>
            <a:ext cx="5463945" cy="908401"/>
          </a:xfrm>
        </p:spPr>
        <p:txBody>
          <a:bodyPr anchor="b"/>
          <a:lstStyle>
            <a:lvl1pPr marL="0" indent="0">
              <a:buNone/>
              <a:defRPr sz="2530" b="1"/>
            </a:lvl1pPr>
            <a:lvl2pPr marL="481980" indent="0">
              <a:buNone/>
              <a:defRPr sz="2108" b="1"/>
            </a:lvl2pPr>
            <a:lvl3pPr marL="963291" indent="0">
              <a:buNone/>
              <a:defRPr sz="1898" b="1"/>
            </a:lvl3pPr>
            <a:lvl4pPr marL="1445271" indent="0">
              <a:buNone/>
              <a:defRPr sz="1687" b="1"/>
            </a:lvl4pPr>
            <a:lvl5pPr marL="1926582" indent="0">
              <a:buNone/>
              <a:defRPr sz="1687" b="1"/>
            </a:lvl5pPr>
            <a:lvl6pPr marL="2408562" indent="0">
              <a:buNone/>
              <a:defRPr sz="1687" b="1"/>
            </a:lvl6pPr>
            <a:lvl7pPr marL="2890543" indent="0">
              <a:buNone/>
              <a:defRPr sz="1687" b="1"/>
            </a:lvl7pPr>
            <a:lvl8pPr marL="3371853" indent="0">
              <a:buNone/>
              <a:defRPr sz="1687" b="1"/>
            </a:lvl8pPr>
            <a:lvl9pPr marL="3853834" indent="0">
              <a:buNone/>
              <a:defRPr sz="1687" b="1"/>
            </a:lvl9pPr>
          </a:lstStyle>
          <a:p>
            <a:pPr lvl="0"/>
            <a:r>
              <a:rPr lang="zh-CN" altLang="en-US"/>
              <a:t>编辑母版文本样式</a:t>
            </a:r>
          </a:p>
        </p:txBody>
      </p:sp>
      <p:sp>
        <p:nvSpPr>
          <p:cNvPr id="6" name="Content Placeholder 5"/>
          <p:cNvSpPr>
            <a:spLocks noGrp="1"/>
          </p:cNvSpPr>
          <p:nvPr>
            <p:ph sz="quarter" idx="4" hasCustomPrompt="1"/>
          </p:nvPr>
        </p:nvSpPr>
        <p:spPr>
          <a:xfrm>
            <a:off x="6506529" y="2761963"/>
            <a:ext cx="5463945" cy="406242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2024/5/17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16433700"/>
      </p:ext>
    </p:extLst>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2024/5/17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1306948227"/>
      </p:ext>
    </p:extLst>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2024/5/17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1273288187"/>
      </p:ext>
    </p:extLst>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6"/>
            <a:ext cx="4145234" cy="1764294"/>
          </a:xfrm>
        </p:spPr>
        <p:txBody>
          <a:bodyPr anchor="b"/>
          <a:lstStyle>
            <a:lvl1pPr>
              <a:defRPr sz="3373"/>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463947" y="1088685"/>
            <a:ext cx="6506526" cy="5373398"/>
          </a:xfrm>
        </p:spPr>
        <p:txBody>
          <a:bodyPr/>
          <a:lstStyle>
            <a:lvl1pPr>
              <a:defRPr sz="3373"/>
            </a:lvl1pPr>
            <a:lvl2pPr>
              <a:defRPr sz="2952"/>
            </a:lvl2pPr>
            <a:lvl3pPr>
              <a:defRPr sz="2530"/>
            </a:lvl3pPr>
            <a:lvl4pPr>
              <a:defRPr sz="2108"/>
            </a:lvl4pPr>
            <a:lvl5pPr>
              <a:defRPr sz="2108"/>
            </a:lvl5pPr>
            <a:lvl6pPr>
              <a:defRPr sz="2108"/>
            </a:lvl6pPr>
            <a:lvl7pPr>
              <a:defRPr sz="2108"/>
            </a:lvl7pPr>
            <a:lvl8pPr>
              <a:defRPr sz="2108"/>
            </a:lvl8pPr>
            <a:lvl9pPr>
              <a:defRPr sz="2108"/>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85277" y="2268380"/>
            <a:ext cx="4145234" cy="4202453"/>
          </a:xfrm>
        </p:spPr>
        <p:txBody>
          <a:bodyPr/>
          <a:lstStyle>
            <a:lvl1pPr marL="0" indent="0">
              <a:buNone/>
              <a:defRPr sz="1687"/>
            </a:lvl1pPr>
            <a:lvl2pPr marL="481980" indent="0">
              <a:buNone/>
              <a:defRPr sz="1476"/>
            </a:lvl2pPr>
            <a:lvl3pPr marL="963291" indent="0">
              <a:buNone/>
              <a:defRPr sz="1265"/>
            </a:lvl3pPr>
            <a:lvl4pPr marL="1445271" indent="0">
              <a:buNone/>
              <a:defRPr sz="1054"/>
            </a:lvl4pPr>
            <a:lvl5pPr marL="1926582" indent="0">
              <a:buNone/>
              <a:defRPr sz="1054"/>
            </a:lvl5pPr>
            <a:lvl6pPr marL="2408562" indent="0">
              <a:buNone/>
              <a:defRPr sz="1054"/>
            </a:lvl6pPr>
            <a:lvl7pPr marL="2890543" indent="0">
              <a:buNone/>
              <a:defRPr sz="1054"/>
            </a:lvl7pPr>
            <a:lvl8pPr marL="3371853" indent="0">
              <a:buNone/>
              <a:defRPr sz="1054"/>
            </a:lvl8pPr>
            <a:lvl9pPr marL="3853834" indent="0">
              <a:buNone/>
              <a:defRPr sz="1054"/>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827295660"/>
      </p:ext>
    </p:extLst>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2024/5/17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26494575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6"/>
            <a:ext cx="4145234" cy="1764294"/>
          </a:xfrm>
        </p:spPr>
        <p:txBody>
          <a:bodyPr anchor="b"/>
          <a:lstStyle>
            <a:lvl1pPr>
              <a:defRPr sz="337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63947" y="1088685"/>
            <a:ext cx="6506526" cy="5373398"/>
          </a:xfrm>
        </p:spPr>
        <p:txBody>
          <a:bodyPr anchor="t"/>
          <a:lstStyle>
            <a:lvl1pPr marL="0" indent="0">
              <a:buNone/>
              <a:defRPr sz="3373"/>
            </a:lvl1pPr>
            <a:lvl2pPr marL="481980" indent="0">
              <a:buNone/>
              <a:defRPr sz="2952"/>
            </a:lvl2pPr>
            <a:lvl3pPr marL="963291" indent="0">
              <a:buNone/>
              <a:defRPr sz="2530"/>
            </a:lvl3pPr>
            <a:lvl4pPr marL="1445271" indent="0">
              <a:buNone/>
              <a:defRPr sz="2108"/>
            </a:lvl4pPr>
            <a:lvl5pPr marL="1926582" indent="0">
              <a:buNone/>
              <a:defRPr sz="2108"/>
            </a:lvl5pPr>
            <a:lvl6pPr marL="2408562" indent="0">
              <a:buNone/>
              <a:defRPr sz="2108"/>
            </a:lvl6pPr>
            <a:lvl7pPr marL="2890543" indent="0">
              <a:buNone/>
              <a:defRPr sz="2108"/>
            </a:lvl7pPr>
            <a:lvl8pPr marL="3371853" indent="0">
              <a:buNone/>
              <a:defRPr sz="2108"/>
            </a:lvl8pPr>
            <a:lvl9pPr marL="3853834" indent="0">
              <a:buNone/>
              <a:defRPr sz="2108"/>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85277" y="2268380"/>
            <a:ext cx="4145234" cy="4202453"/>
          </a:xfrm>
        </p:spPr>
        <p:txBody>
          <a:bodyPr/>
          <a:lstStyle>
            <a:lvl1pPr marL="0" indent="0">
              <a:buNone/>
              <a:defRPr sz="1687"/>
            </a:lvl1pPr>
            <a:lvl2pPr marL="481980" indent="0">
              <a:buNone/>
              <a:defRPr sz="1476"/>
            </a:lvl2pPr>
            <a:lvl3pPr marL="963291" indent="0">
              <a:buNone/>
              <a:defRPr sz="1265"/>
            </a:lvl3pPr>
            <a:lvl4pPr marL="1445271" indent="0">
              <a:buNone/>
              <a:defRPr sz="1054"/>
            </a:lvl4pPr>
            <a:lvl5pPr marL="1926582" indent="0">
              <a:buNone/>
              <a:defRPr sz="1054"/>
            </a:lvl5pPr>
            <a:lvl6pPr marL="2408562" indent="0">
              <a:buNone/>
              <a:defRPr sz="1054"/>
            </a:lvl6pPr>
            <a:lvl7pPr marL="2890543" indent="0">
              <a:buNone/>
              <a:defRPr sz="1054"/>
            </a:lvl7pPr>
            <a:lvl8pPr marL="3371853" indent="0">
              <a:buNone/>
              <a:defRPr sz="1054"/>
            </a:lvl8pPr>
            <a:lvl9pPr marL="3853834" indent="0">
              <a:buNone/>
              <a:defRPr sz="1054"/>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9980218"/>
      </p:ext>
    </p:extLst>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702242873"/>
      </p:ext>
    </p:extLst>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97500" y="402570"/>
            <a:ext cx="2771299" cy="64078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83605" y="402570"/>
            <a:ext cx="8153242" cy="6407821"/>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022333407"/>
      </p:ext>
    </p:extLst>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852400" cy="7561263"/>
          </a:xfrm>
          <a:prstGeom prst="rect">
            <a:avLst/>
          </a:prstGeom>
        </p:spPr>
      </p:pic>
    </p:spTree>
    <p:extLst>
      <p:ext uri="{BB962C8B-B14F-4D97-AF65-F5344CB8AC3E}">
        <p14:creationId xmlns:p14="http://schemas.microsoft.com/office/powerpoint/2010/main" val="1350855868"/>
      </p:ext>
    </p:extLst>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76909" y="1885066"/>
            <a:ext cx="11085195" cy="3145275"/>
          </a:xfrm>
        </p:spPr>
        <p:txBody>
          <a:bodyPr anchor="b"/>
          <a:lstStyle>
            <a:lvl1pPr>
              <a:defRPr sz="6325"/>
            </a:lvl1pPr>
          </a:lstStyle>
          <a:p>
            <a:r>
              <a:rPr lang="zh-CN" altLang="en-US"/>
              <a:t>单击此处编辑母版标题样式</a:t>
            </a:r>
            <a:endParaRPr lang="en-US" dirty="0"/>
          </a:p>
        </p:txBody>
      </p:sp>
      <p:sp>
        <p:nvSpPr>
          <p:cNvPr id="3" name="Text Placeholder 2"/>
          <p:cNvSpPr>
            <a:spLocks noGrp="1"/>
          </p:cNvSpPr>
          <p:nvPr>
            <p:ph type="body" idx="1"/>
          </p:nvPr>
        </p:nvSpPr>
        <p:spPr>
          <a:xfrm>
            <a:off x="876909" y="5060096"/>
            <a:ext cx="11085195" cy="1654026"/>
          </a:xfrm>
        </p:spPr>
        <p:txBody>
          <a:bodyPr/>
          <a:lstStyle>
            <a:lvl1pPr marL="0" indent="0">
              <a:buNone/>
              <a:defRPr sz="2530">
                <a:solidFill>
                  <a:schemeClr val="tx1">
                    <a:tint val="75000"/>
                  </a:schemeClr>
                </a:solidFill>
              </a:defRPr>
            </a:lvl1pPr>
            <a:lvl2pPr marL="481980" indent="0">
              <a:buNone/>
              <a:defRPr sz="2108">
                <a:solidFill>
                  <a:schemeClr val="tx1">
                    <a:tint val="75000"/>
                  </a:schemeClr>
                </a:solidFill>
              </a:defRPr>
            </a:lvl2pPr>
            <a:lvl3pPr marL="963960" indent="0">
              <a:buNone/>
              <a:defRPr sz="1898">
                <a:solidFill>
                  <a:schemeClr val="tx1">
                    <a:tint val="75000"/>
                  </a:schemeClr>
                </a:solidFill>
              </a:defRPr>
            </a:lvl3pPr>
            <a:lvl4pPr marL="1445941" indent="0">
              <a:buNone/>
              <a:defRPr sz="1687">
                <a:solidFill>
                  <a:schemeClr val="tx1">
                    <a:tint val="75000"/>
                  </a:schemeClr>
                </a:solidFill>
              </a:defRPr>
            </a:lvl4pPr>
            <a:lvl5pPr marL="1927921" indent="0">
              <a:buNone/>
              <a:defRPr sz="1687">
                <a:solidFill>
                  <a:schemeClr val="tx1">
                    <a:tint val="75000"/>
                  </a:schemeClr>
                </a:solidFill>
              </a:defRPr>
            </a:lvl5pPr>
            <a:lvl6pPr marL="2409901" indent="0">
              <a:buNone/>
              <a:defRPr sz="1687">
                <a:solidFill>
                  <a:schemeClr val="tx1">
                    <a:tint val="75000"/>
                  </a:schemeClr>
                </a:solidFill>
              </a:defRPr>
            </a:lvl6pPr>
            <a:lvl7pPr marL="2891881" indent="0">
              <a:buNone/>
              <a:defRPr sz="1687">
                <a:solidFill>
                  <a:schemeClr val="tx1">
                    <a:tint val="75000"/>
                  </a:schemeClr>
                </a:solidFill>
              </a:defRPr>
            </a:lvl7pPr>
            <a:lvl8pPr marL="3373862" indent="0">
              <a:buNone/>
              <a:defRPr sz="1687">
                <a:solidFill>
                  <a:schemeClr val="tx1">
                    <a:tint val="75000"/>
                  </a:schemeClr>
                </a:solidFill>
              </a:defRPr>
            </a:lvl8pPr>
            <a:lvl9pPr marL="3855842" indent="0">
              <a:buNone/>
              <a:defRPr sz="168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0AA112D-4D1F-4DA8-B95A-A3B7D2AC111D}" type="datetimeFigureOut">
              <a:rPr lang="zh-CN" altLang="en-US" smtClean="0"/>
              <a:t>2024/5/17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26524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83603" y="2012836"/>
            <a:ext cx="5462270" cy="479755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06528" y="2012836"/>
            <a:ext cx="5462270" cy="479755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0AA112D-4D1F-4DA8-B95A-A3B7D2AC111D}" type="datetimeFigureOut">
              <a:rPr lang="zh-CN" altLang="en-US" smtClean="0"/>
              <a:t>2024/5/17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328655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85277" y="402568"/>
            <a:ext cx="11085195" cy="146149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85277" y="1853560"/>
            <a:ext cx="5437167" cy="908401"/>
          </a:xfrm>
        </p:spPr>
        <p:txBody>
          <a:bodyPr anchor="b"/>
          <a:lstStyle>
            <a:lvl1pPr marL="0" indent="0">
              <a:buNone/>
              <a:defRPr sz="2530" b="1"/>
            </a:lvl1pPr>
            <a:lvl2pPr marL="481980" indent="0">
              <a:buNone/>
              <a:defRPr sz="2108" b="1"/>
            </a:lvl2pPr>
            <a:lvl3pPr marL="963960" indent="0">
              <a:buNone/>
              <a:defRPr sz="1898" b="1"/>
            </a:lvl3pPr>
            <a:lvl4pPr marL="1445941" indent="0">
              <a:buNone/>
              <a:defRPr sz="1687" b="1"/>
            </a:lvl4pPr>
            <a:lvl5pPr marL="1927921" indent="0">
              <a:buNone/>
              <a:defRPr sz="1687" b="1"/>
            </a:lvl5pPr>
            <a:lvl6pPr marL="2409901" indent="0">
              <a:buNone/>
              <a:defRPr sz="1687" b="1"/>
            </a:lvl6pPr>
            <a:lvl7pPr marL="2891881" indent="0">
              <a:buNone/>
              <a:defRPr sz="1687" b="1"/>
            </a:lvl7pPr>
            <a:lvl8pPr marL="3373862" indent="0">
              <a:buNone/>
              <a:defRPr sz="1687" b="1"/>
            </a:lvl8pPr>
            <a:lvl9pPr marL="3855842" indent="0">
              <a:buNone/>
              <a:defRPr sz="1687" b="1"/>
            </a:lvl9pPr>
          </a:lstStyle>
          <a:p>
            <a:pPr lvl="0"/>
            <a:r>
              <a:rPr lang="zh-CN" altLang="en-US"/>
              <a:t>单击此处编辑母版文本样式</a:t>
            </a:r>
          </a:p>
        </p:txBody>
      </p:sp>
      <p:sp>
        <p:nvSpPr>
          <p:cNvPr id="4" name="Content Placeholder 3"/>
          <p:cNvSpPr>
            <a:spLocks noGrp="1"/>
          </p:cNvSpPr>
          <p:nvPr>
            <p:ph sz="half" idx="2"/>
          </p:nvPr>
        </p:nvSpPr>
        <p:spPr>
          <a:xfrm>
            <a:off x="885277" y="2761961"/>
            <a:ext cx="5437167" cy="40624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06528" y="1853560"/>
            <a:ext cx="5463944" cy="908401"/>
          </a:xfrm>
        </p:spPr>
        <p:txBody>
          <a:bodyPr anchor="b"/>
          <a:lstStyle>
            <a:lvl1pPr marL="0" indent="0">
              <a:buNone/>
              <a:defRPr sz="2530" b="1"/>
            </a:lvl1pPr>
            <a:lvl2pPr marL="481980" indent="0">
              <a:buNone/>
              <a:defRPr sz="2108" b="1"/>
            </a:lvl2pPr>
            <a:lvl3pPr marL="963960" indent="0">
              <a:buNone/>
              <a:defRPr sz="1898" b="1"/>
            </a:lvl3pPr>
            <a:lvl4pPr marL="1445941" indent="0">
              <a:buNone/>
              <a:defRPr sz="1687" b="1"/>
            </a:lvl4pPr>
            <a:lvl5pPr marL="1927921" indent="0">
              <a:buNone/>
              <a:defRPr sz="1687" b="1"/>
            </a:lvl5pPr>
            <a:lvl6pPr marL="2409901" indent="0">
              <a:buNone/>
              <a:defRPr sz="1687" b="1"/>
            </a:lvl6pPr>
            <a:lvl7pPr marL="2891881" indent="0">
              <a:buNone/>
              <a:defRPr sz="1687" b="1"/>
            </a:lvl7pPr>
            <a:lvl8pPr marL="3373862" indent="0">
              <a:buNone/>
              <a:defRPr sz="1687" b="1"/>
            </a:lvl8pPr>
            <a:lvl9pPr marL="3855842" indent="0">
              <a:buNone/>
              <a:defRPr sz="1687" b="1"/>
            </a:lvl9pPr>
          </a:lstStyle>
          <a:p>
            <a:pPr lvl="0"/>
            <a:r>
              <a:rPr lang="zh-CN" altLang="en-US"/>
              <a:t>单击此处编辑母版文本样式</a:t>
            </a:r>
          </a:p>
        </p:txBody>
      </p:sp>
      <p:sp>
        <p:nvSpPr>
          <p:cNvPr id="6" name="Content Placeholder 5"/>
          <p:cNvSpPr>
            <a:spLocks noGrp="1"/>
          </p:cNvSpPr>
          <p:nvPr>
            <p:ph sz="quarter" idx="4"/>
          </p:nvPr>
        </p:nvSpPr>
        <p:spPr>
          <a:xfrm>
            <a:off x="6506528" y="2761961"/>
            <a:ext cx="5463944" cy="40624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0AA112D-4D1F-4DA8-B95A-A3B7D2AC111D}" type="datetimeFigureOut">
              <a:rPr lang="zh-CN" altLang="en-US" smtClean="0"/>
              <a:t>2024/5/17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393262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0AA112D-4D1F-4DA8-B95A-A3B7D2AC111D}" type="datetimeFigureOut">
              <a:rPr lang="zh-CN" altLang="en-US" smtClean="0"/>
              <a:t>2024/5/17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354151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A112D-4D1F-4DA8-B95A-A3B7D2AC111D}" type="datetimeFigureOut">
              <a:rPr lang="zh-CN" altLang="en-US" smtClean="0"/>
              <a:t>2024/5/17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157292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4"/>
            <a:ext cx="4145233" cy="1764295"/>
          </a:xfrm>
        </p:spPr>
        <p:txBody>
          <a:bodyPr anchor="b"/>
          <a:lstStyle>
            <a:lvl1pPr>
              <a:defRPr sz="3373"/>
            </a:lvl1pPr>
          </a:lstStyle>
          <a:p>
            <a:r>
              <a:rPr lang="zh-CN" altLang="en-US"/>
              <a:t>单击此处编辑母版标题样式</a:t>
            </a:r>
            <a:endParaRPr lang="en-US" dirty="0"/>
          </a:p>
        </p:txBody>
      </p:sp>
      <p:sp>
        <p:nvSpPr>
          <p:cNvPr id="3" name="Content Placeholder 2"/>
          <p:cNvSpPr>
            <a:spLocks noGrp="1"/>
          </p:cNvSpPr>
          <p:nvPr>
            <p:ph idx="1"/>
          </p:nvPr>
        </p:nvSpPr>
        <p:spPr>
          <a:xfrm>
            <a:off x="5463944" y="1088682"/>
            <a:ext cx="6506528" cy="5373398"/>
          </a:xfrm>
        </p:spPr>
        <p:txBody>
          <a:bodyPr/>
          <a:lstStyle>
            <a:lvl1pPr>
              <a:defRPr sz="3373"/>
            </a:lvl1pPr>
            <a:lvl2pPr>
              <a:defRPr sz="2952"/>
            </a:lvl2pPr>
            <a:lvl3pPr>
              <a:defRPr sz="2530"/>
            </a:lvl3pPr>
            <a:lvl4pPr>
              <a:defRPr sz="2108"/>
            </a:lvl4pPr>
            <a:lvl5pPr>
              <a:defRPr sz="2108"/>
            </a:lvl5pPr>
            <a:lvl6pPr>
              <a:defRPr sz="2108"/>
            </a:lvl6pPr>
            <a:lvl7pPr>
              <a:defRPr sz="2108"/>
            </a:lvl7pPr>
            <a:lvl8pPr>
              <a:defRPr sz="2108"/>
            </a:lvl8pPr>
            <a:lvl9pPr>
              <a:defRPr sz="2108"/>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85277" y="2268379"/>
            <a:ext cx="4145233" cy="4202453"/>
          </a:xfrm>
        </p:spPr>
        <p:txBody>
          <a:bodyPr/>
          <a:lstStyle>
            <a:lvl1pPr marL="0" indent="0">
              <a:buNone/>
              <a:defRPr sz="1687"/>
            </a:lvl1pPr>
            <a:lvl2pPr marL="481980" indent="0">
              <a:buNone/>
              <a:defRPr sz="1476"/>
            </a:lvl2pPr>
            <a:lvl3pPr marL="963960" indent="0">
              <a:buNone/>
              <a:defRPr sz="1265"/>
            </a:lvl3pPr>
            <a:lvl4pPr marL="1445941" indent="0">
              <a:buNone/>
              <a:defRPr sz="1054"/>
            </a:lvl4pPr>
            <a:lvl5pPr marL="1927921" indent="0">
              <a:buNone/>
              <a:defRPr sz="1054"/>
            </a:lvl5pPr>
            <a:lvl6pPr marL="2409901" indent="0">
              <a:buNone/>
              <a:defRPr sz="1054"/>
            </a:lvl6pPr>
            <a:lvl7pPr marL="2891881" indent="0">
              <a:buNone/>
              <a:defRPr sz="1054"/>
            </a:lvl7pPr>
            <a:lvl8pPr marL="3373862" indent="0">
              <a:buNone/>
              <a:defRPr sz="1054"/>
            </a:lvl8pPr>
            <a:lvl9pPr marL="3855842" indent="0">
              <a:buNone/>
              <a:defRPr sz="1054"/>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AA112D-4D1F-4DA8-B95A-A3B7D2AC111D}" type="datetimeFigureOut">
              <a:rPr lang="zh-CN" altLang="en-US" smtClean="0"/>
              <a:t>2024/5/17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2850757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277" y="504084"/>
            <a:ext cx="4145233" cy="1764295"/>
          </a:xfrm>
        </p:spPr>
        <p:txBody>
          <a:bodyPr anchor="b"/>
          <a:lstStyle>
            <a:lvl1pPr>
              <a:defRPr sz="337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63944" y="1088682"/>
            <a:ext cx="6506528" cy="5373398"/>
          </a:xfrm>
        </p:spPr>
        <p:txBody>
          <a:bodyPr anchor="t"/>
          <a:lstStyle>
            <a:lvl1pPr marL="0" indent="0">
              <a:buNone/>
              <a:defRPr sz="3373"/>
            </a:lvl1pPr>
            <a:lvl2pPr marL="481980" indent="0">
              <a:buNone/>
              <a:defRPr sz="2952"/>
            </a:lvl2pPr>
            <a:lvl3pPr marL="963960" indent="0">
              <a:buNone/>
              <a:defRPr sz="2530"/>
            </a:lvl3pPr>
            <a:lvl4pPr marL="1445941" indent="0">
              <a:buNone/>
              <a:defRPr sz="2108"/>
            </a:lvl4pPr>
            <a:lvl5pPr marL="1927921" indent="0">
              <a:buNone/>
              <a:defRPr sz="2108"/>
            </a:lvl5pPr>
            <a:lvl6pPr marL="2409901" indent="0">
              <a:buNone/>
              <a:defRPr sz="2108"/>
            </a:lvl6pPr>
            <a:lvl7pPr marL="2891881" indent="0">
              <a:buNone/>
              <a:defRPr sz="2108"/>
            </a:lvl7pPr>
            <a:lvl8pPr marL="3373862" indent="0">
              <a:buNone/>
              <a:defRPr sz="2108"/>
            </a:lvl8pPr>
            <a:lvl9pPr marL="3855842" indent="0">
              <a:buNone/>
              <a:defRPr sz="2108"/>
            </a:lvl9pPr>
          </a:lstStyle>
          <a:p>
            <a:r>
              <a:rPr lang="zh-CN" altLang="en-US"/>
              <a:t>单击图标添加图片</a:t>
            </a:r>
            <a:endParaRPr lang="en-US" dirty="0"/>
          </a:p>
        </p:txBody>
      </p:sp>
      <p:sp>
        <p:nvSpPr>
          <p:cNvPr id="4" name="Text Placeholder 3"/>
          <p:cNvSpPr>
            <a:spLocks noGrp="1"/>
          </p:cNvSpPr>
          <p:nvPr>
            <p:ph type="body" sz="half" idx="2"/>
          </p:nvPr>
        </p:nvSpPr>
        <p:spPr>
          <a:xfrm>
            <a:off x="885277" y="2268379"/>
            <a:ext cx="4145233" cy="4202453"/>
          </a:xfrm>
        </p:spPr>
        <p:txBody>
          <a:bodyPr/>
          <a:lstStyle>
            <a:lvl1pPr marL="0" indent="0">
              <a:buNone/>
              <a:defRPr sz="1687"/>
            </a:lvl1pPr>
            <a:lvl2pPr marL="481980" indent="0">
              <a:buNone/>
              <a:defRPr sz="1476"/>
            </a:lvl2pPr>
            <a:lvl3pPr marL="963960" indent="0">
              <a:buNone/>
              <a:defRPr sz="1265"/>
            </a:lvl3pPr>
            <a:lvl4pPr marL="1445941" indent="0">
              <a:buNone/>
              <a:defRPr sz="1054"/>
            </a:lvl4pPr>
            <a:lvl5pPr marL="1927921" indent="0">
              <a:buNone/>
              <a:defRPr sz="1054"/>
            </a:lvl5pPr>
            <a:lvl6pPr marL="2409901" indent="0">
              <a:buNone/>
              <a:defRPr sz="1054"/>
            </a:lvl6pPr>
            <a:lvl7pPr marL="2891881" indent="0">
              <a:buNone/>
              <a:defRPr sz="1054"/>
            </a:lvl7pPr>
            <a:lvl8pPr marL="3373862" indent="0">
              <a:buNone/>
              <a:defRPr sz="1054"/>
            </a:lvl8pPr>
            <a:lvl9pPr marL="3855842" indent="0">
              <a:buNone/>
              <a:defRPr sz="1054"/>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AA112D-4D1F-4DA8-B95A-A3B7D2AC111D}" type="datetimeFigureOut">
              <a:rPr lang="zh-CN" altLang="en-US" smtClean="0"/>
              <a:t>2024/5/17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267450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3603" y="402568"/>
            <a:ext cx="11085195" cy="146149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3603" y="2012836"/>
            <a:ext cx="11085195" cy="479755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83603" y="7008171"/>
            <a:ext cx="2891790" cy="402567"/>
          </a:xfrm>
          <a:prstGeom prst="rect">
            <a:avLst/>
          </a:prstGeom>
        </p:spPr>
        <p:txBody>
          <a:bodyPr vert="horz" lIns="91440" tIns="45720" rIns="91440" bIns="45720" rtlCol="0" anchor="ctr"/>
          <a:lstStyle>
            <a:lvl1pPr algn="l">
              <a:defRPr sz="1265">
                <a:solidFill>
                  <a:schemeClr val="tx1">
                    <a:tint val="75000"/>
                  </a:schemeClr>
                </a:solidFill>
              </a:defRPr>
            </a:lvl1pPr>
          </a:lstStyle>
          <a:p>
            <a:fld id="{50AA112D-4D1F-4DA8-B95A-A3B7D2AC111D}" type="datetimeFigureOut">
              <a:rPr lang="zh-CN" altLang="en-US" smtClean="0"/>
              <a:t>2024/5/17</a:t>
            </a:fld>
            <a:endParaRPr lang="zh-CN" altLang="en-US"/>
          </a:p>
        </p:txBody>
      </p:sp>
      <p:sp>
        <p:nvSpPr>
          <p:cNvPr id="5" name="Footer Placeholder 4"/>
          <p:cNvSpPr>
            <a:spLocks noGrp="1"/>
          </p:cNvSpPr>
          <p:nvPr>
            <p:ph type="ftr" sz="quarter" idx="3"/>
          </p:nvPr>
        </p:nvSpPr>
        <p:spPr>
          <a:xfrm>
            <a:off x="4257358" y="7008171"/>
            <a:ext cx="4337685" cy="402567"/>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77008" y="7008171"/>
            <a:ext cx="2891790" cy="402567"/>
          </a:xfrm>
          <a:prstGeom prst="rect">
            <a:avLst/>
          </a:prstGeom>
        </p:spPr>
        <p:txBody>
          <a:bodyPr vert="horz" lIns="91440" tIns="45720" rIns="91440" bIns="45720" rtlCol="0" anchor="ctr"/>
          <a:lstStyle>
            <a:lvl1pPr algn="r">
              <a:defRPr sz="1265">
                <a:solidFill>
                  <a:schemeClr val="tx1">
                    <a:tint val="75000"/>
                  </a:schemeClr>
                </a:solidFill>
              </a:defRPr>
            </a:lvl1p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42245243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63960" rtl="0" eaLnBrk="1" latinLnBrk="0" hangingPunct="1">
        <a:lnSpc>
          <a:spcPct val="90000"/>
        </a:lnSpc>
        <a:spcBef>
          <a:spcPct val="0"/>
        </a:spcBef>
        <a:buNone/>
        <a:defRPr sz="4638" kern="1200">
          <a:solidFill>
            <a:schemeClr val="tx1"/>
          </a:solidFill>
          <a:latin typeface="+mj-lt"/>
          <a:ea typeface="+mj-ea"/>
          <a:cs typeface="+mj-cs"/>
        </a:defRPr>
      </a:lvl1pPr>
    </p:titleStyle>
    <p:bodyStyle>
      <a:lvl1pPr marL="240990" indent="-240990" algn="l" defTabSz="963960" rtl="0" eaLnBrk="1" latinLnBrk="0" hangingPunct="1">
        <a:lnSpc>
          <a:spcPct val="90000"/>
        </a:lnSpc>
        <a:spcBef>
          <a:spcPts val="1054"/>
        </a:spcBef>
        <a:buFont typeface="Arial" panose="020B0604020202020204" pitchFamily="34" charset="0"/>
        <a:buChar char="•"/>
        <a:defRPr sz="2952" kern="1200">
          <a:solidFill>
            <a:schemeClr val="tx1"/>
          </a:solidFill>
          <a:latin typeface="+mn-lt"/>
          <a:ea typeface="+mn-ea"/>
          <a:cs typeface="+mn-cs"/>
        </a:defRPr>
      </a:lvl1pPr>
      <a:lvl2pPr marL="722970" indent="-240990" algn="l" defTabSz="963960" rtl="0" eaLnBrk="1" latinLnBrk="0" hangingPunct="1">
        <a:lnSpc>
          <a:spcPct val="90000"/>
        </a:lnSpc>
        <a:spcBef>
          <a:spcPts val="527"/>
        </a:spcBef>
        <a:buFont typeface="Arial" panose="020B0604020202020204" pitchFamily="34" charset="0"/>
        <a:buChar char="•"/>
        <a:defRPr sz="2530" kern="1200">
          <a:solidFill>
            <a:schemeClr val="tx1"/>
          </a:solidFill>
          <a:latin typeface="+mn-lt"/>
          <a:ea typeface="+mn-ea"/>
          <a:cs typeface="+mn-cs"/>
        </a:defRPr>
      </a:lvl2pPr>
      <a:lvl3pPr marL="1204951" indent="-240990" algn="l" defTabSz="963960" rtl="0" eaLnBrk="1" latinLnBrk="0" hangingPunct="1">
        <a:lnSpc>
          <a:spcPct val="90000"/>
        </a:lnSpc>
        <a:spcBef>
          <a:spcPts val="527"/>
        </a:spcBef>
        <a:buFont typeface="Arial" panose="020B0604020202020204" pitchFamily="34" charset="0"/>
        <a:buChar char="•"/>
        <a:defRPr sz="2108" kern="1200">
          <a:solidFill>
            <a:schemeClr val="tx1"/>
          </a:solidFill>
          <a:latin typeface="+mn-lt"/>
          <a:ea typeface="+mn-ea"/>
          <a:cs typeface="+mn-cs"/>
        </a:defRPr>
      </a:lvl3pPr>
      <a:lvl4pPr marL="1686931"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8911"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0891"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2872"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4852"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6832" indent="-240990" algn="l" defTabSz="963960"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3960" rtl="0" eaLnBrk="1" latinLnBrk="0" hangingPunct="1">
        <a:defRPr sz="1898" kern="1200">
          <a:solidFill>
            <a:schemeClr val="tx1"/>
          </a:solidFill>
          <a:latin typeface="+mn-lt"/>
          <a:ea typeface="+mn-ea"/>
          <a:cs typeface="+mn-cs"/>
        </a:defRPr>
      </a:lvl1pPr>
      <a:lvl2pPr marL="481980" algn="l" defTabSz="963960" rtl="0" eaLnBrk="1" latinLnBrk="0" hangingPunct="1">
        <a:defRPr sz="1898" kern="1200">
          <a:solidFill>
            <a:schemeClr val="tx1"/>
          </a:solidFill>
          <a:latin typeface="+mn-lt"/>
          <a:ea typeface="+mn-ea"/>
          <a:cs typeface="+mn-cs"/>
        </a:defRPr>
      </a:lvl2pPr>
      <a:lvl3pPr marL="963960" algn="l" defTabSz="963960" rtl="0" eaLnBrk="1" latinLnBrk="0" hangingPunct="1">
        <a:defRPr sz="1898" kern="1200">
          <a:solidFill>
            <a:schemeClr val="tx1"/>
          </a:solidFill>
          <a:latin typeface="+mn-lt"/>
          <a:ea typeface="+mn-ea"/>
          <a:cs typeface="+mn-cs"/>
        </a:defRPr>
      </a:lvl3pPr>
      <a:lvl4pPr marL="1445941" algn="l" defTabSz="963960" rtl="0" eaLnBrk="1" latinLnBrk="0" hangingPunct="1">
        <a:defRPr sz="1898" kern="1200">
          <a:solidFill>
            <a:schemeClr val="tx1"/>
          </a:solidFill>
          <a:latin typeface="+mn-lt"/>
          <a:ea typeface="+mn-ea"/>
          <a:cs typeface="+mn-cs"/>
        </a:defRPr>
      </a:lvl4pPr>
      <a:lvl5pPr marL="1927921" algn="l" defTabSz="963960" rtl="0" eaLnBrk="1" latinLnBrk="0" hangingPunct="1">
        <a:defRPr sz="1898" kern="1200">
          <a:solidFill>
            <a:schemeClr val="tx1"/>
          </a:solidFill>
          <a:latin typeface="+mn-lt"/>
          <a:ea typeface="+mn-ea"/>
          <a:cs typeface="+mn-cs"/>
        </a:defRPr>
      </a:lvl5pPr>
      <a:lvl6pPr marL="2409901" algn="l" defTabSz="963960" rtl="0" eaLnBrk="1" latinLnBrk="0" hangingPunct="1">
        <a:defRPr sz="1898" kern="1200">
          <a:solidFill>
            <a:schemeClr val="tx1"/>
          </a:solidFill>
          <a:latin typeface="+mn-lt"/>
          <a:ea typeface="+mn-ea"/>
          <a:cs typeface="+mn-cs"/>
        </a:defRPr>
      </a:lvl6pPr>
      <a:lvl7pPr marL="2891881" algn="l" defTabSz="963960" rtl="0" eaLnBrk="1" latinLnBrk="0" hangingPunct="1">
        <a:defRPr sz="1898" kern="1200">
          <a:solidFill>
            <a:schemeClr val="tx1"/>
          </a:solidFill>
          <a:latin typeface="+mn-lt"/>
          <a:ea typeface="+mn-ea"/>
          <a:cs typeface="+mn-cs"/>
        </a:defRPr>
      </a:lvl7pPr>
      <a:lvl8pPr marL="3373862" algn="l" defTabSz="963960" rtl="0" eaLnBrk="1" latinLnBrk="0" hangingPunct="1">
        <a:defRPr sz="1898" kern="1200">
          <a:solidFill>
            <a:schemeClr val="tx1"/>
          </a:solidFill>
          <a:latin typeface="+mn-lt"/>
          <a:ea typeface="+mn-ea"/>
          <a:cs typeface="+mn-cs"/>
        </a:defRPr>
      </a:lvl8pPr>
      <a:lvl9pPr marL="3855842" algn="l" defTabSz="963960" rtl="0" eaLnBrk="1" latinLnBrk="0" hangingPunct="1">
        <a:defRPr sz="189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3604" y="402568"/>
            <a:ext cx="11085195" cy="146149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3604" y="2012839"/>
            <a:ext cx="11085195" cy="479755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3604" y="7008172"/>
            <a:ext cx="2891790" cy="402567"/>
          </a:xfrm>
          <a:prstGeom prst="rect">
            <a:avLst/>
          </a:prstGeom>
        </p:spPr>
        <p:txBody>
          <a:bodyPr vert="horz" lIns="91440" tIns="45720" rIns="91440" bIns="45720" rtlCol="0" anchor="ctr"/>
          <a:lstStyle>
            <a:lvl1pPr algn="l">
              <a:defRPr sz="1265">
                <a:solidFill>
                  <a:schemeClr val="tx1">
                    <a:tint val="75000"/>
                  </a:schemeClr>
                </a:solidFill>
              </a:defRPr>
            </a:lvl1pPr>
          </a:lstStyle>
          <a:p>
            <a:fld id="{C5B72DE3-FE0A-428A-AB10-325226F2F564}" type="datetimeFigureOut">
              <a:rPr lang="zh-CN" altLang="en-US" smtClean="0"/>
              <a:t>2024/5/17</a:t>
            </a:fld>
            <a:endParaRPr lang="zh-CN" altLang="en-US"/>
          </a:p>
        </p:txBody>
      </p:sp>
      <p:sp>
        <p:nvSpPr>
          <p:cNvPr id="5" name="Footer Placeholder 4"/>
          <p:cNvSpPr>
            <a:spLocks noGrp="1"/>
          </p:cNvSpPr>
          <p:nvPr>
            <p:ph type="ftr" sz="quarter" idx="3"/>
          </p:nvPr>
        </p:nvSpPr>
        <p:spPr>
          <a:xfrm>
            <a:off x="4257359" y="7008172"/>
            <a:ext cx="4337685" cy="402567"/>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77009" y="7008172"/>
            <a:ext cx="2891790" cy="402567"/>
          </a:xfrm>
          <a:prstGeom prst="rect">
            <a:avLst/>
          </a:prstGeom>
        </p:spPr>
        <p:txBody>
          <a:bodyPr vert="horz" lIns="91440" tIns="45720" rIns="91440" bIns="45720" rtlCol="0" anchor="ctr"/>
          <a:lstStyle>
            <a:lvl1pPr algn="r">
              <a:defRPr sz="1265">
                <a:solidFill>
                  <a:schemeClr val="tx1">
                    <a:tint val="75000"/>
                  </a:schemeClr>
                </a:solidFill>
              </a:defRPr>
            </a:lvl1p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5397877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spd="slow" advClick="0" advTm="1000">
    <p:randomBar dir="vert"/>
  </p:transition>
  <p:txStyles>
    <p:titleStyle>
      <a:lvl1pPr algn="l" defTabSz="963291" rtl="0" eaLnBrk="1" latinLnBrk="0" hangingPunct="1">
        <a:lnSpc>
          <a:spcPct val="90000"/>
        </a:lnSpc>
        <a:spcBef>
          <a:spcPct val="0"/>
        </a:spcBef>
        <a:buNone/>
        <a:defRPr sz="4633" kern="1200">
          <a:solidFill>
            <a:schemeClr val="tx1"/>
          </a:solidFill>
          <a:latin typeface="+mj-lt"/>
          <a:ea typeface="+mj-ea"/>
          <a:cs typeface="+mj-cs"/>
        </a:defRPr>
      </a:lvl1pPr>
    </p:titleStyle>
    <p:bodyStyle>
      <a:lvl1pPr marL="240990" indent="-240990" algn="l" defTabSz="963291" rtl="0" eaLnBrk="1" latinLnBrk="0" hangingPunct="1">
        <a:lnSpc>
          <a:spcPct val="90000"/>
        </a:lnSpc>
        <a:spcBef>
          <a:spcPts val="1054"/>
        </a:spcBef>
        <a:buFont typeface="Arial" panose="020B0604020202020204" pitchFamily="34" charset="0"/>
        <a:buChar char="•"/>
        <a:defRPr sz="2952" kern="1200">
          <a:solidFill>
            <a:schemeClr val="tx1"/>
          </a:solidFill>
          <a:latin typeface="+mn-lt"/>
          <a:ea typeface="+mn-ea"/>
          <a:cs typeface="+mn-cs"/>
        </a:defRPr>
      </a:lvl1pPr>
      <a:lvl2pPr marL="722301" indent="-240990" algn="l" defTabSz="963291" rtl="0" eaLnBrk="1" latinLnBrk="0" hangingPunct="1">
        <a:lnSpc>
          <a:spcPct val="90000"/>
        </a:lnSpc>
        <a:spcBef>
          <a:spcPts val="527"/>
        </a:spcBef>
        <a:buFont typeface="Arial" panose="020B0604020202020204" pitchFamily="34" charset="0"/>
        <a:buChar char="•"/>
        <a:defRPr sz="2530" kern="1200">
          <a:solidFill>
            <a:schemeClr val="tx1"/>
          </a:solidFill>
          <a:latin typeface="+mn-lt"/>
          <a:ea typeface="+mn-ea"/>
          <a:cs typeface="+mn-cs"/>
        </a:defRPr>
      </a:lvl2pPr>
      <a:lvl3pPr marL="1204281" indent="-240990" algn="l" defTabSz="963291" rtl="0" eaLnBrk="1" latinLnBrk="0" hangingPunct="1">
        <a:lnSpc>
          <a:spcPct val="90000"/>
        </a:lnSpc>
        <a:spcBef>
          <a:spcPts val="527"/>
        </a:spcBef>
        <a:buFont typeface="Arial" panose="020B0604020202020204" pitchFamily="34" charset="0"/>
        <a:buChar char="•"/>
        <a:defRPr sz="2108" kern="1200">
          <a:solidFill>
            <a:schemeClr val="tx1"/>
          </a:solidFill>
          <a:latin typeface="+mn-lt"/>
          <a:ea typeface="+mn-ea"/>
          <a:cs typeface="+mn-cs"/>
        </a:defRPr>
      </a:lvl3pPr>
      <a:lvl4pPr marL="1686261"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7572"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49552"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1533"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2844"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4824" indent="-240990" algn="l" defTabSz="963291"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3291" rtl="0" eaLnBrk="1" latinLnBrk="0" hangingPunct="1">
        <a:defRPr sz="1898" kern="1200">
          <a:solidFill>
            <a:schemeClr val="tx1"/>
          </a:solidFill>
          <a:latin typeface="+mn-lt"/>
          <a:ea typeface="+mn-ea"/>
          <a:cs typeface="+mn-cs"/>
        </a:defRPr>
      </a:lvl1pPr>
      <a:lvl2pPr marL="481980" algn="l" defTabSz="963291" rtl="0" eaLnBrk="1" latinLnBrk="0" hangingPunct="1">
        <a:defRPr sz="1898" kern="1200">
          <a:solidFill>
            <a:schemeClr val="tx1"/>
          </a:solidFill>
          <a:latin typeface="+mn-lt"/>
          <a:ea typeface="+mn-ea"/>
          <a:cs typeface="+mn-cs"/>
        </a:defRPr>
      </a:lvl2pPr>
      <a:lvl3pPr marL="963291" algn="l" defTabSz="963291" rtl="0" eaLnBrk="1" latinLnBrk="0" hangingPunct="1">
        <a:defRPr sz="1898" kern="1200">
          <a:solidFill>
            <a:schemeClr val="tx1"/>
          </a:solidFill>
          <a:latin typeface="+mn-lt"/>
          <a:ea typeface="+mn-ea"/>
          <a:cs typeface="+mn-cs"/>
        </a:defRPr>
      </a:lvl3pPr>
      <a:lvl4pPr marL="1445271" algn="l" defTabSz="963291" rtl="0" eaLnBrk="1" latinLnBrk="0" hangingPunct="1">
        <a:defRPr sz="1898" kern="1200">
          <a:solidFill>
            <a:schemeClr val="tx1"/>
          </a:solidFill>
          <a:latin typeface="+mn-lt"/>
          <a:ea typeface="+mn-ea"/>
          <a:cs typeface="+mn-cs"/>
        </a:defRPr>
      </a:lvl4pPr>
      <a:lvl5pPr marL="1926582" algn="l" defTabSz="963291" rtl="0" eaLnBrk="1" latinLnBrk="0" hangingPunct="1">
        <a:defRPr sz="1898" kern="1200">
          <a:solidFill>
            <a:schemeClr val="tx1"/>
          </a:solidFill>
          <a:latin typeface="+mn-lt"/>
          <a:ea typeface="+mn-ea"/>
          <a:cs typeface="+mn-cs"/>
        </a:defRPr>
      </a:lvl5pPr>
      <a:lvl6pPr marL="2408562" algn="l" defTabSz="963291" rtl="0" eaLnBrk="1" latinLnBrk="0" hangingPunct="1">
        <a:defRPr sz="1898" kern="1200">
          <a:solidFill>
            <a:schemeClr val="tx1"/>
          </a:solidFill>
          <a:latin typeface="+mn-lt"/>
          <a:ea typeface="+mn-ea"/>
          <a:cs typeface="+mn-cs"/>
        </a:defRPr>
      </a:lvl6pPr>
      <a:lvl7pPr marL="2890543" algn="l" defTabSz="963291" rtl="0" eaLnBrk="1" latinLnBrk="0" hangingPunct="1">
        <a:defRPr sz="1898" kern="1200">
          <a:solidFill>
            <a:schemeClr val="tx1"/>
          </a:solidFill>
          <a:latin typeface="+mn-lt"/>
          <a:ea typeface="+mn-ea"/>
          <a:cs typeface="+mn-cs"/>
        </a:defRPr>
      </a:lvl7pPr>
      <a:lvl8pPr marL="3371853" algn="l" defTabSz="963291" rtl="0" eaLnBrk="1" latinLnBrk="0" hangingPunct="1">
        <a:defRPr sz="1898" kern="1200">
          <a:solidFill>
            <a:schemeClr val="tx1"/>
          </a:solidFill>
          <a:latin typeface="+mn-lt"/>
          <a:ea typeface="+mn-ea"/>
          <a:cs typeface="+mn-cs"/>
        </a:defRPr>
      </a:lvl8pPr>
      <a:lvl9pPr marL="3853834" algn="l" defTabSz="963291"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70.png"/><Relationship Id="rId26" Type="http://schemas.openxmlformats.org/officeDocument/2006/relationships/image" Target="../media/image73.png"/><Relationship Id="rId39" Type="http://schemas.openxmlformats.org/officeDocument/2006/relationships/image" Target="../media/image79.png"/><Relationship Id="rId21" Type="http://schemas.openxmlformats.org/officeDocument/2006/relationships/customXml" Target="../ink/ink10.xml"/><Relationship Id="rId34" Type="http://schemas.openxmlformats.org/officeDocument/2006/relationships/customXml" Target="../ink/ink18.xml"/><Relationship Id="rId42" Type="http://schemas.openxmlformats.org/officeDocument/2006/relationships/customXml" Target="../ink/ink22.xml"/><Relationship Id="rId47" Type="http://schemas.openxmlformats.org/officeDocument/2006/relationships/customXml" Target="../ink/ink25.xml"/><Relationship Id="rId50" Type="http://schemas.microsoft.com/office/2007/relationships/hdphoto" Target="../media/hdphoto2.wdp"/><Relationship Id="rId7" Type="http://schemas.openxmlformats.org/officeDocument/2006/relationships/customXml" Target="../ink/ink3.xml"/><Relationship Id="rId2" Type="http://schemas.openxmlformats.org/officeDocument/2006/relationships/notesSlide" Target="../notesSlides/notesSlide7.xml"/><Relationship Id="rId16" Type="http://schemas.openxmlformats.org/officeDocument/2006/relationships/image" Target="../media/image69.png"/><Relationship Id="rId29" Type="http://schemas.openxmlformats.org/officeDocument/2006/relationships/image" Target="../media/image74.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customXml" Target="../ink/ink17.xml"/><Relationship Id="rId37" Type="http://schemas.openxmlformats.org/officeDocument/2006/relationships/image" Target="../media/image78.png"/><Relationship Id="rId40" Type="http://schemas.openxmlformats.org/officeDocument/2006/relationships/customXml" Target="../ink/ink21.xml"/><Relationship Id="rId45" Type="http://schemas.openxmlformats.org/officeDocument/2006/relationships/customXml" Target="../ink/ink24.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customXml" Target="../ink/ink15.xml"/><Relationship Id="rId36" Type="http://schemas.openxmlformats.org/officeDocument/2006/relationships/customXml" Target="../ink/ink19.xml"/><Relationship Id="rId49" Type="http://schemas.openxmlformats.org/officeDocument/2006/relationships/image" Target="../media/image4.png"/><Relationship Id="rId10" Type="http://schemas.openxmlformats.org/officeDocument/2006/relationships/image" Target="../media/image66.png"/><Relationship Id="rId19" Type="http://schemas.openxmlformats.org/officeDocument/2006/relationships/customXml" Target="../ink/ink9.xml"/><Relationship Id="rId31" Type="http://schemas.openxmlformats.org/officeDocument/2006/relationships/image" Target="../media/image75.png"/><Relationship Id="rId44" Type="http://schemas.openxmlformats.org/officeDocument/2006/relationships/customXml" Target="../ink/ink23.xml"/><Relationship Id="rId52" Type="http://schemas.openxmlformats.org/officeDocument/2006/relationships/image" Target="../media/image13.png"/><Relationship Id="rId4" Type="http://schemas.openxmlformats.org/officeDocument/2006/relationships/image" Target="../media/image63.png"/><Relationship Id="rId9" Type="http://schemas.openxmlformats.org/officeDocument/2006/relationships/customXml" Target="../ink/ink4.xml"/><Relationship Id="rId14" Type="http://schemas.openxmlformats.org/officeDocument/2006/relationships/image" Target="../media/image68.png"/><Relationship Id="rId22" Type="http://schemas.openxmlformats.org/officeDocument/2006/relationships/image" Target="../media/image72.png"/><Relationship Id="rId27" Type="http://schemas.openxmlformats.org/officeDocument/2006/relationships/customXml" Target="../ink/ink14.xml"/><Relationship Id="rId30" Type="http://schemas.openxmlformats.org/officeDocument/2006/relationships/customXml" Target="../ink/ink16.xml"/><Relationship Id="rId35" Type="http://schemas.openxmlformats.org/officeDocument/2006/relationships/image" Target="../media/image77.png"/><Relationship Id="rId43" Type="http://schemas.openxmlformats.org/officeDocument/2006/relationships/image" Target="../media/image81.png"/><Relationship Id="rId48" Type="http://schemas.openxmlformats.org/officeDocument/2006/relationships/customXml" Target="../ink/ink26.xml"/><Relationship Id="rId8" Type="http://schemas.openxmlformats.org/officeDocument/2006/relationships/image" Target="../media/image65.png"/><Relationship Id="rId51" Type="http://schemas.openxmlformats.org/officeDocument/2006/relationships/image" Target="../media/image12.png"/><Relationship Id="rId3" Type="http://schemas.openxmlformats.org/officeDocument/2006/relationships/customXml" Target="../ink/ink1.xml"/><Relationship Id="rId12" Type="http://schemas.openxmlformats.org/officeDocument/2006/relationships/image" Target="../media/image67.png"/><Relationship Id="rId17" Type="http://schemas.openxmlformats.org/officeDocument/2006/relationships/customXml" Target="../ink/ink8.xml"/><Relationship Id="rId25" Type="http://schemas.openxmlformats.org/officeDocument/2006/relationships/customXml" Target="../ink/ink13.xml"/><Relationship Id="rId33" Type="http://schemas.openxmlformats.org/officeDocument/2006/relationships/image" Target="../media/image76.png"/><Relationship Id="rId38" Type="http://schemas.openxmlformats.org/officeDocument/2006/relationships/customXml" Target="../ink/ink20.xml"/><Relationship Id="rId46" Type="http://schemas.openxmlformats.org/officeDocument/2006/relationships/image" Target="../media/image82.png"/><Relationship Id="rId20" Type="http://schemas.openxmlformats.org/officeDocument/2006/relationships/image" Target="../media/image71.png"/><Relationship Id="rId41"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6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3028657-37E2-7850-C5EA-78881DE6F056}"/>
              </a:ext>
            </a:extLst>
          </p:cNvPr>
          <p:cNvGrpSpPr/>
          <p:nvPr/>
        </p:nvGrpSpPr>
        <p:grpSpPr>
          <a:xfrm>
            <a:off x="9164262" y="865501"/>
            <a:ext cx="7376275" cy="6712736"/>
            <a:chOff x="1334766" y="2289058"/>
            <a:chExt cx="3310733" cy="3060866"/>
          </a:xfrm>
          <a:noFill/>
        </p:grpSpPr>
        <p:sp>
          <p:nvSpPr>
            <p:cNvPr id="4" name="椭圆 3">
              <a:extLst>
                <a:ext uri="{FF2B5EF4-FFF2-40B4-BE49-F238E27FC236}">
                  <a16:creationId xmlns:a16="http://schemas.microsoft.com/office/drawing/2014/main" id="{923FE5E5-9A2C-7DB6-2AC9-208E86C911BE}"/>
                </a:ext>
              </a:extLst>
            </p:cNvPr>
            <p:cNvSpPr/>
            <p:nvPr/>
          </p:nvSpPr>
          <p:spPr>
            <a:xfrm>
              <a:off x="1606923" y="2436281"/>
              <a:ext cx="2766421" cy="276642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6" name="图片 5">
              <a:extLst>
                <a:ext uri="{FF2B5EF4-FFF2-40B4-BE49-F238E27FC236}">
                  <a16:creationId xmlns:a16="http://schemas.microsoft.com/office/drawing/2014/main" id="{290E3DCB-EDC8-81C0-D58B-F940DFAECC1A}"/>
                </a:ext>
              </a:extLst>
            </p:cNvPr>
            <p:cNvPicPr>
              <a:picLocks noChangeAspect="1"/>
            </p:cNvPicPr>
            <p:nvPr/>
          </p:nvPicPr>
          <p:blipFill>
            <a:blip r:embed="rId3">
              <a:alphaModFix amt="33000"/>
              <a:extLst>
                <a:ext uri="{BEBA8EAE-BF5A-486C-A8C5-ECC9F3942E4B}">
                  <a14:imgProps xmlns:a14="http://schemas.microsoft.com/office/drawing/2010/main">
                    <a14:imgLayer r:embed="rId4">
                      <a14:imgEffect>
                        <a14:saturation sat="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a:grpFill/>
          </p:spPr>
        </p:pic>
      </p:grpSp>
      <p:sp>
        <p:nvSpPr>
          <p:cNvPr id="5" name="矩形 4"/>
          <p:cNvSpPr/>
          <p:nvPr/>
        </p:nvSpPr>
        <p:spPr>
          <a:xfrm>
            <a:off x="0" y="2400965"/>
            <a:ext cx="12851695" cy="1938156"/>
          </a:xfrm>
          <a:prstGeom prst="rect">
            <a:avLst/>
          </a:prstGeom>
          <a:solidFill>
            <a:schemeClr val="accent1">
              <a:lumMod val="75000"/>
            </a:schemeClr>
          </a:solidFill>
          <a:ln>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dirty="0">
              <a:solidFill>
                <a:prstClr val="white"/>
              </a:solidFill>
              <a:latin typeface="Calibri" panose="020F0502020204030204"/>
              <a:ea typeface="等线" panose="02010600030101010101" pitchFamily="2" charset="-122"/>
            </a:endParaRPr>
          </a:p>
        </p:txBody>
      </p:sp>
      <p:grpSp>
        <p:nvGrpSpPr>
          <p:cNvPr id="3" name="组合 2">
            <a:extLst>
              <a:ext uri="{FF2B5EF4-FFF2-40B4-BE49-F238E27FC236}">
                <a16:creationId xmlns:a16="http://schemas.microsoft.com/office/drawing/2014/main" id="{4688A586-12F1-F25F-F2C9-ED14293CC423}"/>
              </a:ext>
            </a:extLst>
          </p:cNvPr>
          <p:cNvGrpSpPr/>
          <p:nvPr/>
        </p:nvGrpSpPr>
        <p:grpSpPr>
          <a:xfrm>
            <a:off x="683836" y="1839609"/>
            <a:ext cx="3310733" cy="3060866"/>
            <a:chOff x="1334766" y="2289058"/>
            <a:chExt cx="3310733" cy="3060866"/>
          </a:xfrm>
        </p:grpSpPr>
        <p:sp>
          <p:nvSpPr>
            <p:cNvPr id="12" name="椭圆 11"/>
            <p:cNvSpPr/>
            <p:nvPr/>
          </p:nvSpPr>
          <p:spPr>
            <a:xfrm>
              <a:off x="1606923" y="2436281"/>
              <a:ext cx="2766421" cy="2766421"/>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5">
              <a:extLst>
                <a:ext uri="{BEBA8EAE-BF5A-486C-A8C5-ECC9F3942E4B}">
                  <a14:imgProps xmlns:a14="http://schemas.microsoft.com/office/drawing/2010/main">
                    <a14:imgLayer r:embed="rId4">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p:spPr>
        </p:pic>
      </p:grpSp>
      <p:sp>
        <p:nvSpPr>
          <p:cNvPr id="8" name="文本框 7"/>
          <p:cNvSpPr txBox="1"/>
          <p:nvPr/>
        </p:nvSpPr>
        <p:spPr>
          <a:xfrm>
            <a:off x="3722414" y="2424554"/>
            <a:ext cx="8476695" cy="1200329"/>
          </a:xfrm>
          <a:prstGeom prst="rect">
            <a:avLst/>
          </a:prstGeom>
          <a:noFill/>
        </p:spPr>
        <p:txBody>
          <a:bodyPr wrap="square" rtlCol="0">
            <a:spAutoFit/>
          </a:bodyPr>
          <a:lstStyle/>
          <a:p>
            <a:r>
              <a:rPr lang="en-US" altLang="zh-CN" sz="3600" b="1" dirty="0">
                <a:solidFill>
                  <a:schemeClr val="bg1"/>
                </a:solidFill>
              </a:rPr>
              <a:t>Knowledge Graph Prompting for Multi-Document Question Answering</a:t>
            </a:r>
            <a:endParaRPr lang="zh-CN" altLang="en-US" sz="3600" b="1" dirty="0">
              <a:solidFill>
                <a:schemeClr val="bg1"/>
              </a:solidFill>
              <a:cs typeface="+mn-ea"/>
              <a:sym typeface="+mn-lt"/>
            </a:endParaRPr>
          </a:p>
        </p:txBody>
      </p:sp>
      <p:pic>
        <p:nvPicPr>
          <p:cNvPr id="10" name="图片 9"/>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17" name="文本占位符 13"/>
          <p:cNvSpPr txBox="1"/>
          <p:nvPr/>
        </p:nvSpPr>
        <p:spPr>
          <a:xfrm>
            <a:off x="4786730" y="7255366"/>
            <a:ext cx="3193020" cy="312319"/>
          </a:xfrm>
          <a:prstGeom prst="rect">
            <a:avLst/>
          </a:prstGeom>
        </p:spPr>
        <p:txBody>
          <a:bodyPr vert="horz" lIns="96393" tIns="48197" rIns="96393" bIns="48197"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63960">
              <a:spcBef>
                <a:spcPts val="1054"/>
              </a:spcBef>
              <a:defRPr/>
            </a:pPr>
            <a:r>
              <a:rPr lang="en-US" altLang="zh-CN" dirty="0">
                <a:solidFill>
                  <a:sysClr val="windowText" lastClr="000000"/>
                </a:solidFill>
                <a:latin typeface="Arial" panose="020B0604020202020204"/>
                <a:ea typeface="微软雅黑" panose="020B0503020204020204" pitchFamily="34" charset="-122"/>
              </a:rPr>
              <a:t> </a:t>
            </a:r>
            <a:r>
              <a:rPr lang="en-US" altLang="zh-CN" dirty="0">
                <a:solidFill>
                  <a:srgbClr val="000000"/>
                </a:solidFill>
                <a:effectLst/>
                <a:latin typeface="Times New Roman" panose="02020603050405020304" pitchFamily="18" charset="0"/>
              </a:rPr>
              <a:t>AAAI</a:t>
            </a:r>
            <a:r>
              <a:rPr lang="zh-CN" altLang="en-US" dirty="0"/>
              <a:t>（</a:t>
            </a:r>
            <a:r>
              <a:rPr lang="en-US" altLang="zh-CN" dirty="0"/>
              <a:t>2024</a:t>
            </a:r>
            <a:r>
              <a:rPr lang="zh-CN" altLang="en-US" dirty="0"/>
              <a:t>）</a:t>
            </a:r>
            <a:endParaRPr lang="zh-CN" altLang="en-US" dirty="0">
              <a:solidFill>
                <a:sysClr val="windowText" lastClr="000000"/>
              </a:solidFill>
              <a:latin typeface="Arial" panose="020B0604020202020204"/>
              <a:ea typeface="微软雅黑" panose="020B0503020204020204" pitchFamily="34" charset="-122"/>
            </a:endParaRPr>
          </a:p>
        </p:txBody>
      </p:sp>
      <p:sp>
        <p:nvSpPr>
          <p:cNvPr id="7" name="Rounded Rectangle 7">
            <a:extLst>
              <a:ext uri="{FF2B5EF4-FFF2-40B4-BE49-F238E27FC236}">
                <a16:creationId xmlns:a16="http://schemas.microsoft.com/office/drawing/2014/main" id="{5B63F905-DE79-36D3-DF6F-4CD87CF108D4}"/>
              </a:ext>
            </a:extLst>
          </p:cNvPr>
          <p:cNvSpPr/>
          <p:nvPr/>
        </p:nvSpPr>
        <p:spPr>
          <a:xfrm flipH="1">
            <a:off x="4985100" y="6746751"/>
            <a:ext cx="2547977" cy="397378"/>
          </a:xfrm>
          <a:prstGeom prst="roundRect">
            <a:avLst/>
          </a:prstGeom>
          <a:gradFill>
            <a:gsLst>
              <a:gs pos="0">
                <a:schemeClr val="accent1"/>
              </a:gs>
              <a:gs pos="100000">
                <a:schemeClr val="accent1"/>
              </a:gs>
              <a:gs pos="52000">
                <a:srgbClr val="0070C0"/>
              </a:gs>
            </a:gsLst>
            <a:lin ang="5400000" scaled="1"/>
          </a:gra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kern="100" dirty="0">
                <a:latin typeface="等线" panose="02010600030101010101" pitchFamily="2" charset="-122"/>
                <a:cs typeface="Times New Roman" panose="02020603050405020304" pitchFamily="18" charset="0"/>
              </a:rPr>
              <a:t>汇报人：吴宗錝</a:t>
            </a:r>
          </a:p>
        </p:txBody>
      </p:sp>
      <p:pic>
        <p:nvPicPr>
          <p:cNvPr id="14" name="图片 13">
            <a:extLst>
              <a:ext uri="{FF2B5EF4-FFF2-40B4-BE49-F238E27FC236}">
                <a16:creationId xmlns:a16="http://schemas.microsoft.com/office/drawing/2014/main" id="{6D93188F-C0BD-E44F-7266-8FF1A22EEB2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94285" y="4756245"/>
            <a:ext cx="10774279" cy="1629002"/>
          </a:xfrm>
          <a:prstGeom prst="rect">
            <a:avLst/>
          </a:prstGeom>
        </p:spPr>
      </p:pic>
    </p:spTree>
  </p:cSld>
  <p:clrMapOvr>
    <a:masterClrMapping/>
  </p:clrMapOvr>
  <p:transition spd="slow" advClick="0" advTm="1000">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B197B57A-4D14-DA58-5C35-110BDA8FA9EC}"/>
              </a:ext>
            </a:extLst>
          </p:cNvPr>
          <p:cNvGrpSpPr/>
          <p:nvPr/>
        </p:nvGrpSpPr>
        <p:grpSpPr>
          <a:xfrm>
            <a:off x="9164262" y="212782"/>
            <a:ext cx="7376275" cy="6712736"/>
            <a:chOff x="1334766" y="2289058"/>
            <a:chExt cx="3310733" cy="3060866"/>
          </a:xfrm>
          <a:noFill/>
        </p:grpSpPr>
        <p:sp>
          <p:nvSpPr>
            <p:cNvPr id="16" name="椭圆 15">
              <a:extLst>
                <a:ext uri="{FF2B5EF4-FFF2-40B4-BE49-F238E27FC236}">
                  <a16:creationId xmlns:a16="http://schemas.microsoft.com/office/drawing/2014/main" id="{061B3305-1950-4E8F-71A9-60DBE57CC937}"/>
                </a:ext>
              </a:extLst>
            </p:cNvPr>
            <p:cNvSpPr/>
            <p:nvPr/>
          </p:nvSpPr>
          <p:spPr>
            <a:xfrm>
              <a:off x="1606923" y="2436281"/>
              <a:ext cx="2766421" cy="276642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17" name="图片 16">
              <a:extLst>
                <a:ext uri="{FF2B5EF4-FFF2-40B4-BE49-F238E27FC236}">
                  <a16:creationId xmlns:a16="http://schemas.microsoft.com/office/drawing/2014/main" id="{686F8962-12FA-246D-F049-76B3B41741D3}"/>
                </a:ext>
              </a:extLst>
            </p:cNvPr>
            <p:cNvPicPr>
              <a:picLocks noChangeAspect="1"/>
            </p:cNvPicPr>
            <p:nvPr/>
          </p:nvPicPr>
          <p:blipFill>
            <a:blip r:embed="rId2">
              <a:alphaModFix amt="33000"/>
              <a:extLst>
                <a:ext uri="{BEBA8EAE-BF5A-486C-A8C5-ECC9F3942E4B}">
                  <a14:imgProps xmlns:a14="http://schemas.microsoft.com/office/drawing/2010/main">
                    <a14:imgLayer r:embed="rId3">
                      <a14:imgEffect>
                        <a14:saturation sat="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a:grpFill/>
          </p:spPr>
        </p:pic>
      </p:grpSp>
      <p:sp>
        <p:nvSpPr>
          <p:cNvPr id="4" name="矩形 3">
            <a:extLst>
              <a:ext uri="{FF2B5EF4-FFF2-40B4-BE49-F238E27FC236}">
                <a16:creationId xmlns:a16="http://schemas.microsoft.com/office/drawing/2014/main" id="{BCBF1A49-06A7-7FD5-75FC-2B6365A65F3E}"/>
              </a:ext>
            </a:extLst>
          </p:cNvPr>
          <p:cNvSpPr/>
          <p:nvPr/>
        </p:nvSpPr>
        <p:spPr>
          <a:xfrm>
            <a:off x="0" y="2641311"/>
            <a:ext cx="12852400"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6" name="图片 5">
            <a:extLst>
              <a:ext uri="{FF2B5EF4-FFF2-40B4-BE49-F238E27FC236}">
                <a16:creationId xmlns:a16="http://schemas.microsoft.com/office/drawing/2014/main" id="{2458CDB5-76FE-615D-B8F9-8FF213A82F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grpSp>
        <p:nvGrpSpPr>
          <p:cNvPr id="8" name="组合 7">
            <a:extLst>
              <a:ext uri="{FF2B5EF4-FFF2-40B4-BE49-F238E27FC236}">
                <a16:creationId xmlns:a16="http://schemas.microsoft.com/office/drawing/2014/main" id="{3F5423E7-ACB7-24F6-88B7-CD3DE4AA254A}"/>
              </a:ext>
            </a:extLst>
          </p:cNvPr>
          <p:cNvGrpSpPr/>
          <p:nvPr/>
        </p:nvGrpSpPr>
        <p:grpSpPr>
          <a:xfrm>
            <a:off x="1141036" y="2030161"/>
            <a:ext cx="3310733" cy="3060866"/>
            <a:chOff x="1334766" y="2289058"/>
            <a:chExt cx="3310733" cy="3060866"/>
          </a:xfrm>
        </p:grpSpPr>
        <p:sp>
          <p:nvSpPr>
            <p:cNvPr id="9" name="椭圆 8">
              <a:extLst>
                <a:ext uri="{FF2B5EF4-FFF2-40B4-BE49-F238E27FC236}">
                  <a16:creationId xmlns:a16="http://schemas.microsoft.com/office/drawing/2014/main" id="{24FB19B6-7FC4-4CF5-2FA9-6675D96B144E}"/>
                </a:ext>
              </a:extLst>
            </p:cNvPr>
            <p:cNvSpPr/>
            <p:nvPr/>
          </p:nvSpPr>
          <p:spPr>
            <a:xfrm>
              <a:off x="1606923" y="2436281"/>
              <a:ext cx="2766421" cy="2766421"/>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3291">
                <a:defRPr/>
              </a:pPr>
              <a:endParaRPr lang="zh-CN" altLang="en-US" sz="1898">
                <a:solidFill>
                  <a:prstClr val="white"/>
                </a:solidFill>
                <a:latin typeface="Calibri" panose="020F0502020204030204"/>
                <a:ea typeface="等线" panose="02010600030101010101" pitchFamily="2" charset="-122"/>
              </a:endParaRPr>
            </a:p>
          </p:txBody>
        </p:sp>
        <p:pic>
          <p:nvPicPr>
            <p:cNvPr id="10" name="图片 9">
              <a:extLst>
                <a:ext uri="{FF2B5EF4-FFF2-40B4-BE49-F238E27FC236}">
                  <a16:creationId xmlns:a16="http://schemas.microsoft.com/office/drawing/2014/main" id="{D8366892-3CB2-D748-BF36-5F7DE7274FB6}"/>
                </a:ext>
              </a:extLst>
            </p:cNvPr>
            <p:cNvPicPr>
              <a:picLocks noChangeAspect="1"/>
            </p:cNvPicPr>
            <p:nvPr/>
          </p:nvPicPr>
          <p:blipFill>
            <a:blip r:embed="rId5">
              <a:extLst>
                <a:ext uri="{BEBA8EAE-BF5A-486C-A8C5-ECC9F3942E4B}">
                  <a14:imgProps xmlns:a14="http://schemas.microsoft.com/office/drawing/2010/main">
                    <a14:imgLayer r:embed="rId3">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p:spPr>
        </p:pic>
      </p:grpSp>
      <p:sp>
        <p:nvSpPr>
          <p:cNvPr id="14" name="文本框 13">
            <a:extLst>
              <a:ext uri="{FF2B5EF4-FFF2-40B4-BE49-F238E27FC236}">
                <a16:creationId xmlns:a16="http://schemas.microsoft.com/office/drawing/2014/main" id="{2058E96D-AC9B-BC61-6125-ACF13C0AFF66}"/>
              </a:ext>
            </a:extLst>
          </p:cNvPr>
          <p:cNvSpPr txBox="1"/>
          <p:nvPr/>
        </p:nvSpPr>
        <p:spPr>
          <a:xfrm>
            <a:off x="5814754" y="3098929"/>
            <a:ext cx="4440869" cy="923330"/>
          </a:xfrm>
          <a:prstGeom prst="rect">
            <a:avLst/>
          </a:prstGeom>
          <a:noFill/>
        </p:spPr>
        <p:txBody>
          <a:bodyPr wrap="square">
            <a:spAutoFit/>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THANKS</a:t>
            </a:r>
            <a:endParaRPr kumimoji="0" lang="zh-CN" altLang="en-US" sz="5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52051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圆角 73">
            <a:extLst>
              <a:ext uri="{FF2B5EF4-FFF2-40B4-BE49-F238E27FC236}">
                <a16:creationId xmlns:a16="http://schemas.microsoft.com/office/drawing/2014/main" id="{F0D1618E-0B86-C862-B60D-6A0DC0778ED1}"/>
              </a:ext>
            </a:extLst>
          </p:cNvPr>
          <p:cNvSpPr/>
          <p:nvPr/>
        </p:nvSpPr>
        <p:spPr>
          <a:xfrm>
            <a:off x="7038266" y="3473562"/>
            <a:ext cx="2889885" cy="1416411"/>
          </a:xfrm>
          <a:prstGeom prst="roundRect">
            <a:avLst/>
          </a:prstGeom>
          <a:solidFill>
            <a:schemeClr val="lt2">
              <a:tint val="95000"/>
              <a:satMod val="170000"/>
              <a:alpha val="50000"/>
            </a:schemeClr>
          </a:solidFill>
          <a:ln>
            <a:gradFill>
              <a:gsLst>
                <a:gs pos="52000">
                  <a:schemeClr val="accent5">
                    <a:lumMod val="60000"/>
                    <a:lumOff val="40000"/>
                  </a:schemeClr>
                </a:gs>
                <a:gs pos="0">
                  <a:schemeClr val="accent5">
                    <a:lumMod val="75000"/>
                  </a:schemeClr>
                </a:gs>
                <a:gs pos="100000">
                  <a:schemeClr val="accent5">
                    <a:lumMod val="75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73" name="矩形: 圆角 72">
            <a:extLst>
              <a:ext uri="{FF2B5EF4-FFF2-40B4-BE49-F238E27FC236}">
                <a16:creationId xmlns:a16="http://schemas.microsoft.com/office/drawing/2014/main" id="{79A51847-A661-B100-9C2B-0160FF560E0E}"/>
              </a:ext>
            </a:extLst>
          </p:cNvPr>
          <p:cNvSpPr/>
          <p:nvPr/>
        </p:nvSpPr>
        <p:spPr>
          <a:xfrm>
            <a:off x="7038266" y="1840946"/>
            <a:ext cx="2889885" cy="1416411"/>
          </a:xfrm>
          <a:prstGeom prst="roundRect">
            <a:avLst/>
          </a:prstGeom>
          <a:solidFill>
            <a:schemeClr val="lt2">
              <a:tint val="95000"/>
              <a:satMod val="170000"/>
              <a:alpha val="50000"/>
            </a:schemeClr>
          </a:solidFill>
          <a:ln>
            <a:gradFill>
              <a:gsLst>
                <a:gs pos="0">
                  <a:schemeClr val="accent5">
                    <a:lumMod val="75000"/>
                  </a:schemeClr>
                </a:gs>
                <a:gs pos="99425">
                  <a:schemeClr val="accent5">
                    <a:lumMod val="60000"/>
                    <a:lumOff val="40000"/>
                  </a:schemeClr>
                </a:gs>
                <a:gs pos="49000">
                  <a:schemeClr val="accent5">
                    <a:lumMod val="20000"/>
                    <a:lumOff val="80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71" name="矩形: 圆角 70">
            <a:extLst>
              <a:ext uri="{FF2B5EF4-FFF2-40B4-BE49-F238E27FC236}">
                <a16:creationId xmlns:a16="http://schemas.microsoft.com/office/drawing/2014/main" id="{77B8C7E8-CB33-B762-8A8C-53768455098E}"/>
              </a:ext>
            </a:extLst>
          </p:cNvPr>
          <p:cNvSpPr/>
          <p:nvPr/>
        </p:nvSpPr>
        <p:spPr>
          <a:xfrm>
            <a:off x="2457327" y="1857291"/>
            <a:ext cx="2889885" cy="1416411"/>
          </a:xfrm>
          <a:prstGeom prst="roundRect">
            <a:avLst/>
          </a:prstGeom>
          <a:solidFill>
            <a:schemeClr val="lt2">
              <a:tint val="95000"/>
              <a:satMod val="170000"/>
              <a:alpha val="50000"/>
            </a:schemeClr>
          </a:solidFill>
          <a:ln>
            <a:gradFill>
              <a:gsLst>
                <a:gs pos="0">
                  <a:schemeClr val="accent5">
                    <a:lumMod val="75000"/>
                  </a:schemeClr>
                </a:gs>
                <a:gs pos="99425">
                  <a:schemeClr val="accent5">
                    <a:lumMod val="60000"/>
                    <a:lumOff val="40000"/>
                  </a:schemeClr>
                </a:gs>
                <a:gs pos="49000">
                  <a:schemeClr val="accent5">
                    <a:lumMod val="20000"/>
                    <a:lumOff val="80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69" name="矩形: 圆角 68">
            <a:extLst>
              <a:ext uri="{FF2B5EF4-FFF2-40B4-BE49-F238E27FC236}">
                <a16:creationId xmlns:a16="http://schemas.microsoft.com/office/drawing/2014/main" id="{1E3930E5-BB9D-FB14-1F37-4797DB5BA557}"/>
              </a:ext>
            </a:extLst>
          </p:cNvPr>
          <p:cNvSpPr/>
          <p:nvPr/>
        </p:nvSpPr>
        <p:spPr>
          <a:xfrm>
            <a:off x="2430876" y="3483593"/>
            <a:ext cx="2889885" cy="1416411"/>
          </a:xfrm>
          <a:prstGeom prst="roundRect">
            <a:avLst/>
          </a:prstGeom>
          <a:solidFill>
            <a:schemeClr val="lt2">
              <a:tint val="95000"/>
              <a:satMod val="170000"/>
              <a:alpha val="50000"/>
            </a:schemeClr>
          </a:solidFill>
          <a:ln>
            <a:gradFill>
              <a:gsLst>
                <a:gs pos="52000">
                  <a:schemeClr val="accent5">
                    <a:lumMod val="60000"/>
                    <a:lumOff val="40000"/>
                  </a:schemeClr>
                </a:gs>
                <a:gs pos="0">
                  <a:schemeClr val="accent5">
                    <a:lumMod val="75000"/>
                  </a:schemeClr>
                </a:gs>
                <a:gs pos="100000">
                  <a:schemeClr val="accent5">
                    <a:lumMod val="75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67" name="矩形: 圆角 66">
            <a:extLst>
              <a:ext uri="{FF2B5EF4-FFF2-40B4-BE49-F238E27FC236}">
                <a16:creationId xmlns:a16="http://schemas.microsoft.com/office/drawing/2014/main" id="{A6802152-049E-8A74-1FCB-9242185DCEF3}"/>
              </a:ext>
            </a:extLst>
          </p:cNvPr>
          <p:cNvSpPr/>
          <p:nvPr/>
        </p:nvSpPr>
        <p:spPr>
          <a:xfrm>
            <a:off x="2457327" y="5109895"/>
            <a:ext cx="2889885" cy="1416411"/>
          </a:xfrm>
          <a:prstGeom prst="roundRect">
            <a:avLst/>
          </a:prstGeom>
          <a:solidFill>
            <a:schemeClr val="lt2">
              <a:tint val="95000"/>
              <a:satMod val="170000"/>
              <a:alpha val="50000"/>
            </a:schemeClr>
          </a:solidFill>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26" name="任意多边形: 形状 25">
            <a:extLst>
              <a:ext uri="{FF2B5EF4-FFF2-40B4-BE49-F238E27FC236}">
                <a16:creationId xmlns:a16="http://schemas.microsoft.com/office/drawing/2014/main" id="{44B0DB67-0CF8-00BB-B442-7011B69CA775}"/>
              </a:ext>
            </a:extLst>
          </p:cNvPr>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7" name="矩形 26">
            <a:extLst>
              <a:ext uri="{FF2B5EF4-FFF2-40B4-BE49-F238E27FC236}">
                <a16:creationId xmlns:a16="http://schemas.microsoft.com/office/drawing/2014/main" id="{D8C09481-246D-3391-529F-1B8123AE2BC6}"/>
              </a:ext>
            </a:extLst>
          </p:cNvPr>
          <p:cNvSpPr/>
          <p:nvPr/>
        </p:nvSpPr>
        <p:spPr>
          <a:xfrm>
            <a:off x="0" y="7268329"/>
            <a:ext cx="12852400" cy="292934"/>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8" name="文本框 27">
            <a:extLst>
              <a:ext uri="{FF2B5EF4-FFF2-40B4-BE49-F238E27FC236}">
                <a16:creationId xmlns:a16="http://schemas.microsoft.com/office/drawing/2014/main" id="{18916018-9802-3C8C-D3DA-88CE3068E28F}"/>
              </a:ext>
            </a:extLst>
          </p:cNvPr>
          <p:cNvSpPr txBox="1"/>
          <p:nvPr/>
        </p:nvSpPr>
        <p:spPr>
          <a:xfrm>
            <a:off x="594090" y="7281978"/>
            <a:ext cx="2031325" cy="246221"/>
          </a:xfrm>
          <a:prstGeom prst="rect">
            <a:avLst/>
          </a:prstGeom>
          <a:noFill/>
        </p:spPr>
        <p:txBody>
          <a:bodyPr wrap="squar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9" name="文本框 28">
            <a:extLst>
              <a:ext uri="{FF2B5EF4-FFF2-40B4-BE49-F238E27FC236}">
                <a16:creationId xmlns:a16="http://schemas.microsoft.com/office/drawing/2014/main" id="{46278A4A-5861-F3D5-BA6A-F1C768CB6E8E}"/>
              </a:ext>
            </a:extLst>
          </p:cNvPr>
          <p:cNvSpPr txBox="1"/>
          <p:nvPr/>
        </p:nvSpPr>
        <p:spPr>
          <a:xfrm>
            <a:off x="10107837" y="7268329"/>
            <a:ext cx="2484975" cy="246221"/>
          </a:xfrm>
          <a:prstGeom prst="rect">
            <a:avLst/>
          </a:prstGeom>
          <a:noFill/>
        </p:spPr>
        <p:txBody>
          <a:bodyPr wrap="squar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30" name="组合 29">
            <a:extLst>
              <a:ext uri="{FF2B5EF4-FFF2-40B4-BE49-F238E27FC236}">
                <a16:creationId xmlns:a16="http://schemas.microsoft.com/office/drawing/2014/main" id="{546983FF-6C47-D9FC-3F6D-33A80F694268}"/>
              </a:ext>
            </a:extLst>
          </p:cNvPr>
          <p:cNvGrpSpPr/>
          <p:nvPr/>
        </p:nvGrpSpPr>
        <p:grpSpPr>
          <a:xfrm>
            <a:off x="2781192" y="1959731"/>
            <a:ext cx="1992853" cy="898986"/>
            <a:chOff x="5576876" y="540040"/>
            <a:chExt cx="1992853" cy="898986"/>
          </a:xfrm>
        </p:grpSpPr>
        <p:sp>
          <p:nvSpPr>
            <p:cNvPr id="31" name="文本框 30">
              <a:extLst>
                <a:ext uri="{FF2B5EF4-FFF2-40B4-BE49-F238E27FC236}">
                  <a16:creationId xmlns:a16="http://schemas.microsoft.com/office/drawing/2014/main" id="{D16C78D4-B1CE-D615-0E69-96AC25072F5F}"/>
                </a:ext>
              </a:extLst>
            </p:cNvPr>
            <p:cNvSpPr txBox="1"/>
            <p:nvPr/>
          </p:nvSpPr>
          <p:spPr>
            <a:xfrm>
              <a:off x="5576876" y="540040"/>
              <a:ext cx="779381"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flip="none" rotWithShape="1">
                    <a:gsLst>
                      <a:gs pos="0">
                        <a:srgbClr val="1C6299"/>
                      </a:gs>
                      <a:gs pos="74000">
                        <a:schemeClr val="accent1">
                          <a:lumMod val="45000"/>
                          <a:lumOff val="55000"/>
                        </a:schemeClr>
                      </a:gs>
                      <a:gs pos="83000">
                        <a:schemeClr val="accent1">
                          <a:lumMod val="45000"/>
                          <a:lumOff val="55000"/>
                        </a:schemeClr>
                      </a:gs>
                      <a:gs pos="100000">
                        <a:schemeClr val="bg1"/>
                      </a:gs>
                    </a:gsLst>
                    <a:lin ang="5400000" scaled="1"/>
                    <a:tileRect/>
                  </a:gradFill>
                  <a:effectLst/>
                  <a:uLnTx/>
                  <a:uFillTx/>
                  <a:latin typeface="Impact" panose="020B0806030902050204" pitchFamily="34" charset="0"/>
                  <a:ea typeface="微软雅黑" panose="020B0503020204020204" pitchFamily="34" charset="-122"/>
                  <a:cs typeface="+mn-cs"/>
                </a:rPr>
                <a:t>01</a:t>
              </a:r>
              <a:endParaRPr kumimoji="0" lang="zh-CN" altLang="en-US" sz="4400" b="0" i="0" u="none" strike="noStrike" kern="1200" cap="none" spc="300" normalizeH="0" baseline="0" noProof="0" dirty="0">
                <a:ln>
                  <a:noFill/>
                </a:ln>
                <a:gradFill flip="none" rotWithShape="1">
                  <a:gsLst>
                    <a:gs pos="0">
                      <a:srgbClr val="1C6299"/>
                    </a:gs>
                    <a:gs pos="74000">
                      <a:schemeClr val="accent1">
                        <a:lumMod val="45000"/>
                        <a:lumOff val="55000"/>
                      </a:schemeClr>
                    </a:gs>
                    <a:gs pos="83000">
                      <a:schemeClr val="accent1">
                        <a:lumMod val="45000"/>
                        <a:lumOff val="55000"/>
                      </a:schemeClr>
                    </a:gs>
                    <a:gs pos="100000">
                      <a:schemeClr val="bg1"/>
                    </a:gs>
                  </a:gsLst>
                  <a:lin ang="5400000" scaled="1"/>
                  <a:tileRect/>
                </a:gradFill>
                <a:effectLst/>
                <a:uLnTx/>
                <a:uFillTx/>
                <a:latin typeface="Impact" panose="020B0806030902050204" pitchFamily="34" charset="0"/>
                <a:ea typeface="微软雅黑" panose="020B0503020204020204" pitchFamily="34" charset="-122"/>
                <a:cs typeface="+mn-cs"/>
              </a:endParaRPr>
            </a:p>
          </p:txBody>
        </p:sp>
        <p:sp>
          <p:nvSpPr>
            <p:cNvPr id="32" name="文本框 31">
              <a:extLst>
                <a:ext uri="{FF2B5EF4-FFF2-40B4-BE49-F238E27FC236}">
                  <a16:creationId xmlns:a16="http://schemas.microsoft.com/office/drawing/2014/main" id="{416E469C-7830-1087-2280-B24C9672F052}"/>
                </a:ext>
              </a:extLst>
            </p:cNvPr>
            <p:cNvSpPr txBox="1"/>
            <p:nvPr/>
          </p:nvSpPr>
          <p:spPr>
            <a:xfrm>
              <a:off x="5576876" y="977361"/>
              <a:ext cx="199285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Main work</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4" name="组合 33">
            <a:extLst>
              <a:ext uri="{FF2B5EF4-FFF2-40B4-BE49-F238E27FC236}">
                <a16:creationId xmlns:a16="http://schemas.microsoft.com/office/drawing/2014/main" id="{07FE1EF7-A138-5F4D-B025-D082979D9C8F}"/>
              </a:ext>
            </a:extLst>
          </p:cNvPr>
          <p:cNvGrpSpPr/>
          <p:nvPr/>
        </p:nvGrpSpPr>
        <p:grpSpPr>
          <a:xfrm>
            <a:off x="7296025" y="1959731"/>
            <a:ext cx="2374368" cy="898986"/>
            <a:chOff x="8704421" y="540040"/>
            <a:chExt cx="2374368" cy="898986"/>
          </a:xfrm>
        </p:grpSpPr>
        <p:sp>
          <p:nvSpPr>
            <p:cNvPr id="35" name="文本框 34">
              <a:extLst>
                <a:ext uri="{FF2B5EF4-FFF2-40B4-BE49-F238E27FC236}">
                  <a16:creationId xmlns:a16="http://schemas.microsoft.com/office/drawing/2014/main" id="{332EF393-0B9C-E1B2-14AC-DC449AAC0BA3}"/>
                </a:ext>
              </a:extLst>
            </p:cNvPr>
            <p:cNvSpPr txBox="1"/>
            <p:nvPr/>
          </p:nvSpPr>
          <p:spPr>
            <a:xfrm>
              <a:off x="8704421" y="540040"/>
              <a:ext cx="848309"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flip="none" rotWithShape="1">
                    <a:gsLst>
                      <a:gs pos="0">
                        <a:srgbClr val="1C6299"/>
                      </a:gs>
                      <a:gs pos="97403">
                        <a:srgbClr val="5C307D">
                          <a:alpha val="0"/>
                        </a:srgbClr>
                      </a:gs>
                      <a:gs pos="97000">
                        <a:schemeClr val="bg1"/>
                      </a:gs>
                    </a:gsLst>
                    <a:lin ang="5400000" scaled="1"/>
                    <a:tileRect/>
                  </a:gradFill>
                  <a:effectLst/>
                  <a:uLnTx/>
                  <a:uFillTx/>
                  <a:latin typeface="Impact" panose="020B0806030902050204" pitchFamily="34" charset="0"/>
                  <a:ea typeface="微软雅黑" panose="020B0503020204020204" pitchFamily="34" charset="-122"/>
                  <a:cs typeface="+mn-cs"/>
                </a:rPr>
                <a:t>02</a:t>
              </a:r>
              <a:endParaRPr kumimoji="0" lang="zh-CN" altLang="en-US" sz="4400" b="0" i="0" u="none" strike="noStrike" kern="1200" cap="none" spc="300" normalizeH="0" baseline="0" noProof="0" dirty="0">
                <a:ln>
                  <a:noFill/>
                </a:ln>
                <a:gradFill flip="none" rotWithShape="1">
                  <a:gsLst>
                    <a:gs pos="0">
                      <a:srgbClr val="1C6299"/>
                    </a:gs>
                    <a:gs pos="97403">
                      <a:srgbClr val="5C307D">
                        <a:alpha val="0"/>
                      </a:srgbClr>
                    </a:gs>
                    <a:gs pos="97000">
                      <a:schemeClr val="bg1"/>
                    </a:gs>
                  </a:gsLst>
                  <a:lin ang="5400000" scaled="1"/>
                  <a:tileRect/>
                </a:gradFill>
                <a:effectLst/>
                <a:uLnTx/>
                <a:uFillTx/>
                <a:latin typeface="Impact" panose="020B0806030902050204" pitchFamily="34" charset="0"/>
                <a:ea typeface="微软雅黑" panose="020B0503020204020204" pitchFamily="34" charset="-122"/>
                <a:cs typeface="+mn-cs"/>
              </a:endParaRPr>
            </a:p>
          </p:txBody>
        </p:sp>
        <p:sp>
          <p:nvSpPr>
            <p:cNvPr id="36" name="文本框 35">
              <a:extLst>
                <a:ext uri="{FF2B5EF4-FFF2-40B4-BE49-F238E27FC236}">
                  <a16:creationId xmlns:a16="http://schemas.microsoft.com/office/drawing/2014/main" id="{FA289BA3-D73F-266A-E77B-955A1AD0A020}"/>
                </a:ext>
              </a:extLst>
            </p:cNvPr>
            <p:cNvSpPr txBox="1"/>
            <p:nvPr/>
          </p:nvSpPr>
          <p:spPr>
            <a:xfrm>
              <a:off x="8704421" y="977361"/>
              <a:ext cx="237436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Contribution</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8" name="组合 37">
            <a:extLst>
              <a:ext uri="{FF2B5EF4-FFF2-40B4-BE49-F238E27FC236}">
                <a16:creationId xmlns:a16="http://schemas.microsoft.com/office/drawing/2014/main" id="{4D2D5752-6A5B-BEF1-1754-556BA9109EF2}"/>
              </a:ext>
            </a:extLst>
          </p:cNvPr>
          <p:cNvGrpSpPr/>
          <p:nvPr/>
        </p:nvGrpSpPr>
        <p:grpSpPr>
          <a:xfrm>
            <a:off x="2781192" y="3566616"/>
            <a:ext cx="1441420" cy="868444"/>
            <a:chOff x="5576876" y="2230747"/>
            <a:chExt cx="1441420" cy="868444"/>
          </a:xfrm>
        </p:grpSpPr>
        <p:sp>
          <p:nvSpPr>
            <p:cNvPr id="39" name="文本框 38">
              <a:extLst>
                <a:ext uri="{FF2B5EF4-FFF2-40B4-BE49-F238E27FC236}">
                  <a16:creationId xmlns:a16="http://schemas.microsoft.com/office/drawing/2014/main" id="{C1D8641C-3BE2-E9FD-36A4-EEA5595B2215}"/>
                </a:ext>
              </a:extLst>
            </p:cNvPr>
            <p:cNvSpPr txBox="1"/>
            <p:nvPr/>
          </p:nvSpPr>
          <p:spPr>
            <a:xfrm>
              <a:off x="5576876" y="2230747"/>
              <a:ext cx="864339"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0">
                        <a:srgbClr val="1C6299"/>
                      </a:gs>
                      <a:gs pos="90000">
                        <a:schemeClr val="bg1"/>
                      </a:gs>
                    </a:gsLst>
                    <a:lin ang="5400000" scaled="1"/>
                  </a:gradFill>
                  <a:effectLst/>
                  <a:uLnTx/>
                  <a:uFillTx/>
                  <a:latin typeface="Impact" panose="020B0806030902050204" pitchFamily="34" charset="0"/>
                  <a:ea typeface="微软雅黑" panose="020B0503020204020204" pitchFamily="34" charset="-122"/>
                  <a:cs typeface="+mn-cs"/>
                </a:rPr>
                <a:t>03</a:t>
              </a:r>
              <a:endParaRPr kumimoji="0" lang="zh-CN" altLang="en-US" sz="4400" b="0" i="0" u="none" strike="noStrike" kern="1200" cap="none" spc="300" normalizeH="0" baseline="0" noProof="0" dirty="0">
                <a:ln>
                  <a:noFill/>
                </a:ln>
                <a:gradFill>
                  <a:gsLst>
                    <a:gs pos="0">
                      <a:srgbClr val="1C6299"/>
                    </a:gs>
                    <a:gs pos="9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40" name="文本框 39">
              <a:extLst>
                <a:ext uri="{FF2B5EF4-FFF2-40B4-BE49-F238E27FC236}">
                  <a16:creationId xmlns:a16="http://schemas.microsoft.com/office/drawing/2014/main" id="{77547E5D-F713-8147-3C99-E71C34684E7F}"/>
                </a:ext>
              </a:extLst>
            </p:cNvPr>
            <p:cNvSpPr txBox="1"/>
            <p:nvPr/>
          </p:nvSpPr>
          <p:spPr>
            <a:xfrm>
              <a:off x="5576876" y="2637526"/>
              <a:ext cx="144142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Method</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2" name="组合 41">
            <a:extLst>
              <a:ext uri="{FF2B5EF4-FFF2-40B4-BE49-F238E27FC236}">
                <a16:creationId xmlns:a16="http://schemas.microsoft.com/office/drawing/2014/main" id="{63B1D40C-8F8A-77DF-6AD9-3D43AB2F8D5C}"/>
              </a:ext>
            </a:extLst>
          </p:cNvPr>
          <p:cNvGrpSpPr/>
          <p:nvPr/>
        </p:nvGrpSpPr>
        <p:grpSpPr>
          <a:xfrm>
            <a:off x="7296025" y="3566616"/>
            <a:ext cx="2124299" cy="868444"/>
            <a:chOff x="8704421" y="2230747"/>
            <a:chExt cx="2124299" cy="868444"/>
          </a:xfrm>
        </p:grpSpPr>
        <p:sp>
          <p:nvSpPr>
            <p:cNvPr id="43" name="文本框 42">
              <a:extLst>
                <a:ext uri="{FF2B5EF4-FFF2-40B4-BE49-F238E27FC236}">
                  <a16:creationId xmlns:a16="http://schemas.microsoft.com/office/drawing/2014/main" id="{4E2AE15F-7093-B018-D18B-1BC39D7FF45F}"/>
                </a:ext>
              </a:extLst>
            </p:cNvPr>
            <p:cNvSpPr txBox="1"/>
            <p:nvPr/>
          </p:nvSpPr>
          <p:spPr>
            <a:xfrm>
              <a:off x="8704421" y="2230747"/>
              <a:ext cx="846707"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0">
                        <a:srgbClr val="1C6299"/>
                      </a:gs>
                      <a:gs pos="100000">
                        <a:schemeClr val="bg1"/>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04</a:t>
              </a:r>
              <a:endParaRPr kumimoji="0" lang="zh-CN" altLang="en-US" sz="4400" b="0" i="0" u="none" strike="noStrike" kern="1200" cap="none" spc="300" normalizeH="0" baseline="0" noProof="0" dirty="0">
                <a:ln>
                  <a:noFill/>
                </a:ln>
                <a:gradFill>
                  <a:gsLst>
                    <a:gs pos="0">
                      <a:srgbClr val="1C6299"/>
                    </a:gs>
                    <a:gs pos="100000">
                      <a:schemeClr val="bg1"/>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44" name="文本框 43">
              <a:extLst>
                <a:ext uri="{FF2B5EF4-FFF2-40B4-BE49-F238E27FC236}">
                  <a16:creationId xmlns:a16="http://schemas.microsoft.com/office/drawing/2014/main" id="{5C826953-0FB9-171B-6BF8-58B823A9BA5A}"/>
                </a:ext>
              </a:extLst>
            </p:cNvPr>
            <p:cNvSpPr txBox="1"/>
            <p:nvPr/>
          </p:nvSpPr>
          <p:spPr>
            <a:xfrm>
              <a:off x="8704421" y="2637526"/>
              <a:ext cx="212429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Experiment</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6" name="组合 45">
            <a:extLst>
              <a:ext uri="{FF2B5EF4-FFF2-40B4-BE49-F238E27FC236}">
                <a16:creationId xmlns:a16="http://schemas.microsoft.com/office/drawing/2014/main" id="{8D71DBD1-7503-ABF6-D7D7-580C41F45980}"/>
              </a:ext>
            </a:extLst>
          </p:cNvPr>
          <p:cNvGrpSpPr/>
          <p:nvPr/>
        </p:nvGrpSpPr>
        <p:grpSpPr>
          <a:xfrm>
            <a:off x="2781192" y="5142959"/>
            <a:ext cx="2779535" cy="881446"/>
            <a:chOff x="5576876" y="3877910"/>
            <a:chExt cx="2779535" cy="881446"/>
          </a:xfrm>
        </p:grpSpPr>
        <p:sp>
          <p:nvSpPr>
            <p:cNvPr id="47" name="文本框 46">
              <a:extLst>
                <a:ext uri="{FF2B5EF4-FFF2-40B4-BE49-F238E27FC236}">
                  <a16:creationId xmlns:a16="http://schemas.microsoft.com/office/drawing/2014/main" id="{CDF2ECE0-8874-6579-0719-9AC2708CD983}"/>
                </a:ext>
              </a:extLst>
            </p:cNvPr>
            <p:cNvSpPr txBox="1"/>
            <p:nvPr/>
          </p:nvSpPr>
          <p:spPr>
            <a:xfrm>
              <a:off x="5576876" y="3877910"/>
              <a:ext cx="867545" cy="76944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rPr>
                <a:t>05</a:t>
              </a:r>
              <a:endParaRPr kumimoji="0" lang="zh-CN" altLang="en-US" sz="4400" b="0" i="0" u="none" strike="noStrike" kern="1200" cap="none" spc="300" normalizeH="0" baseline="0" noProof="0" dirty="0">
                <a:ln>
                  <a:noFill/>
                </a:ln>
                <a:gradFill>
                  <a:gsLst>
                    <a:gs pos="98052">
                      <a:schemeClr val="bg1"/>
                    </a:gs>
                    <a:gs pos="0">
                      <a:srgbClr val="1C6299"/>
                    </a:gs>
                    <a:gs pos="100000">
                      <a:schemeClr val="bg1"/>
                    </a:gs>
                  </a:gsLst>
                  <a:lin ang="5400000" scaled="1"/>
                </a:gradFill>
                <a:effectLst/>
                <a:uLnTx/>
                <a:uFillTx/>
                <a:latin typeface="Impact" panose="020B0806030902050204" pitchFamily="34" charset="0"/>
                <a:ea typeface="微软雅黑" panose="020B0503020204020204" pitchFamily="34" charset="-122"/>
                <a:cs typeface="+mn-cs"/>
              </a:endParaRPr>
            </a:p>
          </p:txBody>
        </p:sp>
        <p:sp>
          <p:nvSpPr>
            <p:cNvPr id="48" name="文本框 47">
              <a:extLst>
                <a:ext uri="{FF2B5EF4-FFF2-40B4-BE49-F238E27FC236}">
                  <a16:creationId xmlns:a16="http://schemas.microsoft.com/office/drawing/2014/main" id="{B068B392-ABD6-3356-E651-91CA4D2AC2C1}"/>
                </a:ext>
              </a:extLst>
            </p:cNvPr>
            <p:cNvSpPr txBox="1"/>
            <p:nvPr/>
          </p:nvSpPr>
          <p:spPr>
            <a:xfrm>
              <a:off x="5576876" y="4297691"/>
              <a:ext cx="277953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Conclusion</a:t>
              </a:r>
              <a:endParaRPr lang="zh-CN" altLang="en-US" sz="2400" b="1" spc="300"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0" name="组合 49">
            <a:extLst>
              <a:ext uri="{FF2B5EF4-FFF2-40B4-BE49-F238E27FC236}">
                <a16:creationId xmlns:a16="http://schemas.microsoft.com/office/drawing/2014/main" id="{7080F891-72A8-16B4-1A67-F94512130107}"/>
              </a:ext>
            </a:extLst>
          </p:cNvPr>
          <p:cNvGrpSpPr/>
          <p:nvPr/>
        </p:nvGrpSpPr>
        <p:grpSpPr>
          <a:xfrm rot="5400000">
            <a:off x="2408530" y="-1416403"/>
            <a:ext cx="1816843" cy="5445722"/>
            <a:chOff x="457933" y="870126"/>
            <a:chExt cx="1816843" cy="5445722"/>
          </a:xfrm>
        </p:grpSpPr>
        <p:sp>
          <p:nvSpPr>
            <p:cNvPr id="51" name="文本框 50">
              <a:extLst>
                <a:ext uri="{FF2B5EF4-FFF2-40B4-BE49-F238E27FC236}">
                  <a16:creationId xmlns:a16="http://schemas.microsoft.com/office/drawing/2014/main" id="{BDC5E489-8300-85D6-3E39-79F32287A462}"/>
                </a:ext>
              </a:extLst>
            </p:cNvPr>
            <p:cNvSpPr txBox="1"/>
            <p:nvPr/>
          </p:nvSpPr>
          <p:spPr>
            <a:xfrm rot="16200000">
              <a:off x="-1541653" y="2869712"/>
              <a:ext cx="5445722" cy="14465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1" i="0" u="none" strike="noStrike" kern="1200" cap="none" spc="50" normalizeH="0" baseline="0" noProof="0" dirty="0">
                  <a:ln>
                    <a:noFill/>
                  </a:ln>
                  <a:solidFill>
                    <a:prstClr val="white">
                      <a:lumMod val="85000"/>
                    </a:prstClr>
                  </a:solidFill>
                  <a:effectLst/>
                  <a:uLnTx/>
                  <a:uFillTx/>
                  <a:latin typeface="Arial" panose="020B0604020202020204"/>
                  <a:ea typeface="微软雅黑" panose="020B0503020204020204" pitchFamily="34" charset="-122"/>
                  <a:cs typeface="+mn-cs"/>
                </a:rPr>
                <a:t>Contents</a:t>
              </a:r>
              <a:r>
                <a:rPr kumimoji="0" lang="en-US" altLang="zh-CN" sz="8800" b="1" i="0" u="none" strike="noStrike" kern="1200" cap="none" spc="50" normalizeH="0" baseline="0" noProof="0" dirty="0">
                  <a:ln>
                    <a:noFill/>
                  </a:ln>
                  <a:solidFill>
                    <a:srgbClr val="1C6299"/>
                  </a:solidFill>
                  <a:effectLst/>
                  <a:uLnTx/>
                  <a:uFillTx/>
                  <a:latin typeface="Arial" panose="020B0604020202020204"/>
                  <a:ea typeface="微软雅黑" panose="020B0503020204020204" pitchFamily="34" charset="-122"/>
                  <a:cs typeface="+mn-cs"/>
                </a:rPr>
                <a:t>.</a:t>
              </a:r>
              <a:endParaRPr kumimoji="0" lang="zh-CN" altLang="en-US" sz="8800" b="1" i="0" u="none" strike="noStrike" kern="1200" cap="none" spc="50" normalizeH="0" baseline="0" noProof="0" dirty="0">
                <a:ln>
                  <a:noFill/>
                </a:ln>
                <a:solidFill>
                  <a:srgbClr val="1C6299"/>
                </a:solidFill>
                <a:effectLst/>
                <a:uLnTx/>
                <a:uFillTx/>
                <a:latin typeface="Arial" panose="020B0604020202020204"/>
                <a:ea typeface="微软雅黑" panose="020B0503020204020204" pitchFamily="34" charset="-122"/>
                <a:cs typeface="+mn-cs"/>
              </a:endParaRPr>
            </a:p>
          </p:txBody>
        </p:sp>
        <p:sp>
          <p:nvSpPr>
            <p:cNvPr id="52" name="文本框 51">
              <a:extLst>
                <a:ext uri="{FF2B5EF4-FFF2-40B4-BE49-F238E27FC236}">
                  <a16:creationId xmlns:a16="http://schemas.microsoft.com/office/drawing/2014/main" id="{9BA95ECC-0E50-F2DE-8DAA-ABEEC4308443}"/>
                </a:ext>
              </a:extLst>
            </p:cNvPr>
            <p:cNvSpPr txBox="1"/>
            <p:nvPr/>
          </p:nvSpPr>
          <p:spPr>
            <a:xfrm rot="16200000">
              <a:off x="1320669" y="5117804"/>
              <a:ext cx="738664" cy="1169551"/>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600" normalizeH="0" baseline="0" noProof="0" dirty="0">
                  <a:ln>
                    <a:noFill/>
                  </a:ln>
                  <a:solidFill>
                    <a:srgbClr val="1C6299"/>
                  </a:solidFill>
                  <a:effectLst/>
                  <a:uLnTx/>
                  <a:uFillTx/>
                  <a:latin typeface="Arial" panose="020B0604020202020204"/>
                  <a:ea typeface="微软雅黑" panose="020B0503020204020204" pitchFamily="34" charset="-122"/>
                  <a:cs typeface="+mn-cs"/>
                </a:rPr>
                <a:t>目录</a:t>
              </a:r>
            </a:p>
          </p:txBody>
        </p:sp>
      </p:grpSp>
      <p:pic>
        <p:nvPicPr>
          <p:cNvPr id="59" name="图片 58">
            <a:extLst>
              <a:ext uri="{FF2B5EF4-FFF2-40B4-BE49-F238E27FC236}">
                <a16:creationId xmlns:a16="http://schemas.microsoft.com/office/drawing/2014/main" id="{B25CF502-7633-24EB-9C88-019DE1054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Tree>
    <p:extLst>
      <p:ext uri="{BB962C8B-B14F-4D97-AF65-F5344CB8AC3E}">
        <p14:creationId xmlns:p14="http://schemas.microsoft.com/office/powerpoint/2010/main" val="3368131319"/>
      </p:ext>
    </p:extLst>
  </p:cSld>
  <p:clrMapOvr>
    <a:masterClrMapping/>
  </p:clrMapOvr>
  <p:transition spd="slow" advClick="0" advTm="1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750"/>
                                        <p:tgtEl>
                                          <p:spTgt spid="50"/>
                                        </p:tgtEl>
                                      </p:cBhvr>
                                    </p:animEffect>
                                    <p:anim calcmode="lin" valueType="num">
                                      <p:cBhvr>
                                        <p:cTn id="8" dur="750" fill="hold"/>
                                        <p:tgtEl>
                                          <p:spTgt spid="50"/>
                                        </p:tgtEl>
                                        <p:attrNameLst>
                                          <p:attrName>ppt_x</p:attrName>
                                        </p:attrNameLst>
                                      </p:cBhvr>
                                      <p:tavLst>
                                        <p:tav tm="0">
                                          <p:val>
                                            <p:strVal val="#ppt_x"/>
                                          </p:val>
                                        </p:tav>
                                        <p:tav tm="100000">
                                          <p:val>
                                            <p:strVal val="#ppt_x"/>
                                          </p:val>
                                        </p:tav>
                                      </p:tavLst>
                                    </p:anim>
                                    <p:anim calcmode="lin" valueType="num">
                                      <p:cBhvr>
                                        <p:cTn id="9" dur="750" fill="hold"/>
                                        <p:tgtEl>
                                          <p:spTgt spid="50"/>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0"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15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30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nodeType="withEffect">
                                  <p:stCondLst>
                                    <p:cond delay="45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nodeType="withEffect">
                                  <p:stCondLst>
                                    <p:cond delay="60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BF1AE92-9BB3-A151-1C46-E31B3D7F6FD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427460" y="7004677"/>
            <a:ext cx="1324876" cy="361233"/>
          </a:xfrm>
          <a:prstGeom prst="rect">
            <a:avLst/>
          </a:prstGeom>
        </p:spPr>
      </p:pic>
      <p:grpSp>
        <p:nvGrpSpPr>
          <p:cNvPr id="18" name="组合 17">
            <a:extLst>
              <a:ext uri="{FF2B5EF4-FFF2-40B4-BE49-F238E27FC236}">
                <a16:creationId xmlns:a16="http://schemas.microsoft.com/office/drawing/2014/main" id="{C18064F2-EDB2-C82B-6A37-AC981C4068FC}"/>
              </a:ext>
            </a:extLst>
          </p:cNvPr>
          <p:cNvGrpSpPr/>
          <p:nvPr/>
        </p:nvGrpSpPr>
        <p:grpSpPr>
          <a:xfrm>
            <a:off x="1314243" y="362648"/>
            <a:ext cx="3344197" cy="731343"/>
            <a:chOff x="2193261" y="397240"/>
            <a:chExt cx="3172361" cy="693766"/>
          </a:xfrm>
        </p:grpSpPr>
        <p:sp>
          <p:nvSpPr>
            <p:cNvPr id="12" name="文本框 11"/>
            <p:cNvSpPr txBox="1"/>
            <p:nvPr/>
          </p:nvSpPr>
          <p:spPr>
            <a:xfrm>
              <a:off x="2313878" y="397240"/>
              <a:ext cx="2593769" cy="613122"/>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Main work</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矩形 16">
              <a:extLst>
                <a:ext uri="{FF2B5EF4-FFF2-40B4-BE49-F238E27FC236}">
                  <a16:creationId xmlns:a16="http://schemas.microsoft.com/office/drawing/2014/main" id="{12DB1797-5351-B0A3-DEA5-52954F562C6E}"/>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5" name="组合 53">
            <a:extLst>
              <a:ext uri="{FF2B5EF4-FFF2-40B4-BE49-F238E27FC236}">
                <a16:creationId xmlns:a16="http://schemas.microsoft.com/office/drawing/2014/main" id="{253E432E-DE65-2FB5-FCB9-915D08CA5D4A}"/>
              </a:ext>
            </a:extLst>
          </p:cNvPr>
          <p:cNvGrpSpPr>
            <a:grpSpLocks/>
          </p:cNvGrpSpPr>
          <p:nvPr/>
        </p:nvGrpSpPr>
        <p:grpSpPr bwMode="auto">
          <a:xfrm>
            <a:off x="589417" y="493777"/>
            <a:ext cx="724827" cy="600213"/>
            <a:chOff x="178632" y="159728"/>
            <a:chExt cx="725570" cy="619478"/>
          </a:xfrm>
        </p:grpSpPr>
        <p:sp>
          <p:nvSpPr>
            <p:cNvPr id="6" name="椭圆 5">
              <a:extLst>
                <a:ext uri="{FF2B5EF4-FFF2-40B4-BE49-F238E27FC236}">
                  <a16:creationId xmlns:a16="http://schemas.microsoft.com/office/drawing/2014/main" id="{65827C1C-28C7-F1E8-D172-127466FA1C36}"/>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7" name="文本框 55">
              <a:extLst>
                <a:ext uri="{FF2B5EF4-FFF2-40B4-BE49-F238E27FC236}">
                  <a16:creationId xmlns:a16="http://schemas.microsoft.com/office/drawing/2014/main" id="{6426FB9B-2532-DC64-543F-15AFDAF10BCA}"/>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01</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15BFBEF1-1D5C-D100-851E-F4B8D52636B0}"/>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2" name="图片 1">
            <a:extLst>
              <a:ext uri="{FF2B5EF4-FFF2-40B4-BE49-F238E27FC236}">
                <a16:creationId xmlns:a16="http://schemas.microsoft.com/office/drawing/2014/main" id="{93745315-6794-C40E-C59F-D58B566FD7DD}"/>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19" name="矩形 3">
            <a:extLst>
              <a:ext uri="{FF2B5EF4-FFF2-40B4-BE49-F238E27FC236}">
                <a16:creationId xmlns:a16="http://schemas.microsoft.com/office/drawing/2014/main" id="{7D6CC58A-E63B-8677-DC19-3CD3FBC0E62E}"/>
              </a:ext>
            </a:extLst>
          </p:cNvPr>
          <p:cNvSpPr/>
          <p:nvPr/>
        </p:nvSpPr>
        <p:spPr>
          <a:xfrm>
            <a:off x="978038" y="1247399"/>
            <a:ext cx="11528438" cy="721761"/>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en-US" altLang="zh-CN" sz="2108" dirty="0">
                <a:latin typeface="Calibri" panose="020F0502020204030204" pitchFamily="34" charset="0"/>
                <a:ea typeface="宋体" panose="02010600030101010101" pitchFamily="2" charset="-122"/>
              </a:rPr>
              <a:t>This task demanding a thorough understanding of the logical associations among the contents and structures of documents. </a:t>
            </a:r>
            <a:endParaRPr lang="zh-CN" altLang="en-US" sz="2108" dirty="0">
              <a:latin typeface="Calibri" panose="020F0502020204030204" pitchFamily="34" charset="0"/>
              <a:ea typeface="宋体" panose="02010600030101010101" pitchFamily="2" charset="-122"/>
            </a:endParaRPr>
          </a:p>
        </p:txBody>
      </p:sp>
      <p:pic>
        <p:nvPicPr>
          <p:cNvPr id="11" name="图片 10">
            <a:extLst>
              <a:ext uri="{FF2B5EF4-FFF2-40B4-BE49-F238E27FC236}">
                <a16:creationId xmlns:a16="http://schemas.microsoft.com/office/drawing/2014/main" id="{B989512D-98B2-A290-530C-04DED89DDB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1961" y="2122568"/>
            <a:ext cx="10472455" cy="3080577"/>
          </a:xfrm>
          <a:prstGeom prst="rect">
            <a:avLst/>
          </a:prstGeom>
        </p:spPr>
      </p:pic>
      <p:sp>
        <p:nvSpPr>
          <p:cNvPr id="13" name="矩形 12">
            <a:extLst>
              <a:ext uri="{FF2B5EF4-FFF2-40B4-BE49-F238E27FC236}">
                <a16:creationId xmlns:a16="http://schemas.microsoft.com/office/drawing/2014/main" id="{CF9423D4-0ABC-776C-136B-A662BA16784F}"/>
              </a:ext>
            </a:extLst>
          </p:cNvPr>
          <p:cNvSpPr/>
          <p:nvPr/>
        </p:nvSpPr>
        <p:spPr>
          <a:xfrm>
            <a:off x="1127342" y="2122568"/>
            <a:ext cx="3281820" cy="275005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41FC514F-2517-B408-6A8A-FB903C29E3F8}"/>
              </a:ext>
            </a:extLst>
          </p:cNvPr>
          <p:cNvCxnSpPr>
            <a:cxnSpLocks/>
            <a:endCxn id="22" idx="0"/>
          </p:cNvCxnSpPr>
          <p:nvPr/>
        </p:nvCxnSpPr>
        <p:spPr>
          <a:xfrm flipH="1">
            <a:off x="2586624" y="4872625"/>
            <a:ext cx="169102" cy="10916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矩形: 圆角 21">
            <a:extLst>
              <a:ext uri="{FF2B5EF4-FFF2-40B4-BE49-F238E27FC236}">
                <a16:creationId xmlns:a16="http://schemas.microsoft.com/office/drawing/2014/main" id="{30730943-E6A7-53A1-5F23-2D715BDFC44A}"/>
              </a:ext>
            </a:extLst>
          </p:cNvPr>
          <p:cNvSpPr/>
          <p:nvPr/>
        </p:nvSpPr>
        <p:spPr>
          <a:xfrm>
            <a:off x="1515648" y="5964322"/>
            <a:ext cx="2141951" cy="699525"/>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6" name="文本框 25">
            <a:extLst>
              <a:ext uri="{FF2B5EF4-FFF2-40B4-BE49-F238E27FC236}">
                <a16:creationId xmlns:a16="http://schemas.microsoft.com/office/drawing/2014/main" id="{0365F04A-902F-5B61-D8CF-8FF563807DFE}"/>
              </a:ext>
            </a:extLst>
          </p:cNvPr>
          <p:cNvSpPr txBox="1"/>
          <p:nvPr/>
        </p:nvSpPr>
        <p:spPr>
          <a:xfrm>
            <a:off x="1515649" y="6073813"/>
            <a:ext cx="6425852" cy="369332"/>
          </a:xfrm>
          <a:prstGeom prst="rect">
            <a:avLst/>
          </a:prstGeom>
          <a:noFill/>
        </p:spPr>
        <p:txBody>
          <a:bodyPr wrap="square">
            <a:spAutoFit/>
          </a:bodyPr>
          <a:lstStyle/>
          <a:p>
            <a:r>
              <a:rPr lang="en-US" altLang="zh-CN" dirty="0"/>
              <a:t>sequential reasoning</a:t>
            </a:r>
            <a:endParaRPr lang="zh-CN" altLang="en-US" dirty="0"/>
          </a:p>
        </p:txBody>
      </p:sp>
      <p:sp>
        <p:nvSpPr>
          <p:cNvPr id="29" name="矩形 28">
            <a:extLst>
              <a:ext uri="{FF2B5EF4-FFF2-40B4-BE49-F238E27FC236}">
                <a16:creationId xmlns:a16="http://schemas.microsoft.com/office/drawing/2014/main" id="{3F1BBF2C-EFA3-5BFC-C16E-E1C86A4970C7}"/>
              </a:ext>
            </a:extLst>
          </p:cNvPr>
          <p:cNvSpPr/>
          <p:nvPr/>
        </p:nvSpPr>
        <p:spPr>
          <a:xfrm>
            <a:off x="4409162" y="2128755"/>
            <a:ext cx="3281820" cy="275005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箭头连接符 31">
            <a:extLst>
              <a:ext uri="{FF2B5EF4-FFF2-40B4-BE49-F238E27FC236}">
                <a16:creationId xmlns:a16="http://schemas.microsoft.com/office/drawing/2014/main" id="{B4CE3D70-6882-2D50-DBBB-40E607D18FCF}"/>
              </a:ext>
            </a:extLst>
          </p:cNvPr>
          <p:cNvCxnSpPr>
            <a:cxnSpLocks/>
            <a:endCxn id="33" idx="0"/>
          </p:cNvCxnSpPr>
          <p:nvPr/>
        </p:nvCxnSpPr>
        <p:spPr>
          <a:xfrm>
            <a:off x="5906022" y="4884999"/>
            <a:ext cx="397701" cy="10916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矩形: 圆角 32">
            <a:extLst>
              <a:ext uri="{FF2B5EF4-FFF2-40B4-BE49-F238E27FC236}">
                <a16:creationId xmlns:a16="http://schemas.microsoft.com/office/drawing/2014/main" id="{D6C720AB-1E62-F628-03F0-7361D50379C3}"/>
              </a:ext>
            </a:extLst>
          </p:cNvPr>
          <p:cNvSpPr/>
          <p:nvPr/>
        </p:nvSpPr>
        <p:spPr>
          <a:xfrm>
            <a:off x="4665944" y="5976696"/>
            <a:ext cx="3275557" cy="699525"/>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5" name="文本框 34">
            <a:extLst>
              <a:ext uri="{FF2B5EF4-FFF2-40B4-BE49-F238E27FC236}">
                <a16:creationId xmlns:a16="http://schemas.microsoft.com/office/drawing/2014/main" id="{1AAC25CF-7C1B-54F6-8D81-2743BE8C6BB9}"/>
              </a:ext>
            </a:extLst>
          </p:cNvPr>
          <p:cNvSpPr txBox="1"/>
          <p:nvPr/>
        </p:nvSpPr>
        <p:spPr>
          <a:xfrm>
            <a:off x="4665944" y="5990698"/>
            <a:ext cx="3162823" cy="646331"/>
          </a:xfrm>
          <a:prstGeom prst="rect">
            <a:avLst/>
          </a:prstGeom>
          <a:noFill/>
        </p:spPr>
        <p:txBody>
          <a:bodyPr wrap="square">
            <a:spAutoFit/>
          </a:bodyPr>
          <a:lstStyle/>
          <a:p>
            <a:r>
              <a:rPr lang="zh-CN" altLang="en-US" dirty="0"/>
              <a:t>parallel reasoning over different</a:t>
            </a:r>
          </a:p>
          <a:p>
            <a:r>
              <a:rPr lang="zh-CN" altLang="en-US" dirty="0"/>
              <a:t>passages</a:t>
            </a:r>
          </a:p>
        </p:txBody>
      </p:sp>
      <p:sp>
        <p:nvSpPr>
          <p:cNvPr id="38" name="文本框 37">
            <a:extLst>
              <a:ext uri="{FF2B5EF4-FFF2-40B4-BE49-F238E27FC236}">
                <a16:creationId xmlns:a16="http://schemas.microsoft.com/office/drawing/2014/main" id="{28988525-6D25-0F53-9010-54BAD0F38827}"/>
              </a:ext>
            </a:extLst>
          </p:cNvPr>
          <p:cNvSpPr txBox="1"/>
          <p:nvPr/>
        </p:nvSpPr>
        <p:spPr>
          <a:xfrm>
            <a:off x="8257067" y="5935313"/>
            <a:ext cx="6425852" cy="369332"/>
          </a:xfrm>
          <a:prstGeom prst="rect">
            <a:avLst/>
          </a:prstGeom>
          <a:noFill/>
        </p:spPr>
        <p:txBody>
          <a:bodyPr wrap="square">
            <a:spAutoFit/>
          </a:bodyPr>
          <a:lstStyle/>
          <a:p>
            <a:r>
              <a:rPr lang="zh-CN" altLang="en-US" dirty="0"/>
              <a:t>Knowl-edge Graph Prompting (KGP) method</a:t>
            </a:r>
          </a:p>
        </p:txBody>
      </p:sp>
      <p:sp>
        <p:nvSpPr>
          <p:cNvPr id="40" name="矩形: 圆角 39">
            <a:extLst>
              <a:ext uri="{FF2B5EF4-FFF2-40B4-BE49-F238E27FC236}">
                <a16:creationId xmlns:a16="http://schemas.microsoft.com/office/drawing/2014/main" id="{298325D4-368E-4081-9934-2BD01CEB5023}"/>
              </a:ext>
            </a:extLst>
          </p:cNvPr>
          <p:cNvSpPr/>
          <p:nvPr/>
        </p:nvSpPr>
        <p:spPr>
          <a:xfrm>
            <a:off x="8273400" y="5964100"/>
            <a:ext cx="4233076" cy="699525"/>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cxnSp>
        <p:nvCxnSpPr>
          <p:cNvPr id="41" name="直接箭头连接符 40">
            <a:extLst>
              <a:ext uri="{FF2B5EF4-FFF2-40B4-BE49-F238E27FC236}">
                <a16:creationId xmlns:a16="http://schemas.microsoft.com/office/drawing/2014/main" id="{A7FD40BD-5A35-EE39-ABCB-C947FE9FDB2C}"/>
              </a:ext>
            </a:extLst>
          </p:cNvPr>
          <p:cNvCxnSpPr>
            <a:cxnSpLocks/>
          </p:cNvCxnSpPr>
          <p:nvPr/>
        </p:nvCxnSpPr>
        <p:spPr>
          <a:xfrm>
            <a:off x="9868075" y="4884999"/>
            <a:ext cx="397701" cy="10916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2922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BF1AE92-9BB3-A151-1C46-E31B3D7F6FD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427460" y="7004677"/>
            <a:ext cx="1324876" cy="361233"/>
          </a:xfrm>
          <a:prstGeom prst="rect">
            <a:avLst/>
          </a:prstGeom>
        </p:spPr>
      </p:pic>
      <p:grpSp>
        <p:nvGrpSpPr>
          <p:cNvPr id="18" name="组合 17">
            <a:extLst>
              <a:ext uri="{FF2B5EF4-FFF2-40B4-BE49-F238E27FC236}">
                <a16:creationId xmlns:a16="http://schemas.microsoft.com/office/drawing/2014/main" id="{C18064F2-EDB2-C82B-6A37-AC981C4068FC}"/>
              </a:ext>
            </a:extLst>
          </p:cNvPr>
          <p:cNvGrpSpPr/>
          <p:nvPr/>
        </p:nvGrpSpPr>
        <p:grpSpPr>
          <a:xfrm>
            <a:off x="1314243" y="362648"/>
            <a:ext cx="3344197" cy="731343"/>
            <a:chOff x="2193261" y="397240"/>
            <a:chExt cx="3172361" cy="693766"/>
          </a:xfrm>
        </p:grpSpPr>
        <p:sp>
          <p:nvSpPr>
            <p:cNvPr id="12" name="文本框 11"/>
            <p:cNvSpPr txBox="1"/>
            <p:nvPr/>
          </p:nvSpPr>
          <p:spPr>
            <a:xfrm>
              <a:off x="2313878" y="397240"/>
              <a:ext cx="2593769" cy="613122"/>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Main work</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矩形 16">
              <a:extLst>
                <a:ext uri="{FF2B5EF4-FFF2-40B4-BE49-F238E27FC236}">
                  <a16:creationId xmlns:a16="http://schemas.microsoft.com/office/drawing/2014/main" id="{12DB1797-5351-B0A3-DEA5-52954F562C6E}"/>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5" name="组合 53">
            <a:extLst>
              <a:ext uri="{FF2B5EF4-FFF2-40B4-BE49-F238E27FC236}">
                <a16:creationId xmlns:a16="http://schemas.microsoft.com/office/drawing/2014/main" id="{253E432E-DE65-2FB5-FCB9-915D08CA5D4A}"/>
              </a:ext>
            </a:extLst>
          </p:cNvPr>
          <p:cNvGrpSpPr>
            <a:grpSpLocks/>
          </p:cNvGrpSpPr>
          <p:nvPr/>
        </p:nvGrpSpPr>
        <p:grpSpPr bwMode="auto">
          <a:xfrm>
            <a:off x="589417" y="493777"/>
            <a:ext cx="724827" cy="600213"/>
            <a:chOff x="178632" y="159728"/>
            <a:chExt cx="725570" cy="619478"/>
          </a:xfrm>
        </p:grpSpPr>
        <p:sp>
          <p:nvSpPr>
            <p:cNvPr id="6" name="椭圆 5">
              <a:extLst>
                <a:ext uri="{FF2B5EF4-FFF2-40B4-BE49-F238E27FC236}">
                  <a16:creationId xmlns:a16="http://schemas.microsoft.com/office/drawing/2014/main" id="{65827C1C-28C7-F1E8-D172-127466FA1C36}"/>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7" name="文本框 55">
              <a:extLst>
                <a:ext uri="{FF2B5EF4-FFF2-40B4-BE49-F238E27FC236}">
                  <a16:creationId xmlns:a16="http://schemas.microsoft.com/office/drawing/2014/main" id="{6426FB9B-2532-DC64-543F-15AFDAF10BCA}"/>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01</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15BFBEF1-1D5C-D100-851E-F4B8D52636B0}"/>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2" name="图片 1">
            <a:extLst>
              <a:ext uri="{FF2B5EF4-FFF2-40B4-BE49-F238E27FC236}">
                <a16:creationId xmlns:a16="http://schemas.microsoft.com/office/drawing/2014/main" id="{93745315-6794-C40E-C59F-D58B566FD7DD}"/>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3" name="文本框 2">
            <a:extLst>
              <a:ext uri="{FF2B5EF4-FFF2-40B4-BE49-F238E27FC236}">
                <a16:creationId xmlns:a16="http://schemas.microsoft.com/office/drawing/2014/main" id="{95F43841-F4AB-8DF6-336E-1036E6B9B67C}"/>
              </a:ext>
            </a:extLst>
          </p:cNvPr>
          <p:cNvSpPr txBox="1"/>
          <p:nvPr/>
        </p:nvSpPr>
        <p:spPr>
          <a:xfrm>
            <a:off x="764758" y="1219101"/>
            <a:ext cx="11132067" cy="5355312"/>
          </a:xfrm>
          <a:prstGeom prst="rect">
            <a:avLst/>
          </a:prstGeom>
          <a:noFill/>
        </p:spPr>
        <p:txBody>
          <a:bodyPr wrap="square" rtlCol="0">
            <a:spAutoFit/>
          </a:bodyPr>
          <a:lstStyle/>
          <a:p>
            <a:pPr algn="just"/>
            <a:r>
              <a:rPr lang="en-US" altLang="zh-CN" b="1" i="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The key to MD-QA</a:t>
            </a:r>
            <a:r>
              <a:rPr lang="zh-CN" altLang="en-US" b="0" i="0" dirty="0">
                <a:solidFill>
                  <a:srgbClr val="4D4D4D"/>
                </a:solidFill>
                <a:effectLst/>
                <a:latin typeface="Times New Roman" panose="02020603050405020304" pitchFamily="18" charset="0"/>
                <a:cs typeface="Times New Roman" panose="02020603050405020304" pitchFamily="18" charset="0"/>
              </a:rPr>
              <a:t>：</a:t>
            </a:r>
            <a:r>
              <a:rPr lang="en-US" altLang="zh-CN" b="0" i="0" dirty="0">
                <a:effectLst/>
                <a:latin typeface="Times New Roman" panose="02020603050405020304" pitchFamily="18" charset="0"/>
                <a:ea typeface="宋体" panose="02010600030101010101" pitchFamily="2" charset="-122"/>
                <a:cs typeface="Times New Roman" panose="02020603050405020304" pitchFamily="18" charset="0"/>
              </a:rPr>
              <a:t>how to integrate different document structures into the prompt design so that LLMs can understand them.</a:t>
            </a:r>
          </a:p>
          <a:p>
            <a:endParaRPr lang="en-US" altLang="zh-CN" b="1" dirty="0">
              <a:solidFill>
                <a:srgbClr val="4D4D4D"/>
              </a:solidFill>
              <a:latin typeface="Times New Roman" panose="02020603050405020304" pitchFamily="18" charset="0"/>
              <a:cs typeface="Times New Roman" panose="02020603050405020304" pitchFamily="18" charset="0"/>
            </a:endParaRPr>
          </a:p>
          <a:p>
            <a:endParaRPr lang="en-US" altLang="zh-CN" b="1" dirty="0">
              <a:solidFill>
                <a:srgbClr val="4D4D4D"/>
              </a:solidFill>
              <a:latin typeface="Times New Roman" panose="02020603050405020304" pitchFamily="18" charset="0"/>
              <a:cs typeface="Times New Roman" panose="02020603050405020304" pitchFamily="18" charset="0"/>
            </a:endParaRPr>
          </a:p>
          <a:p>
            <a:r>
              <a:rPr lang="en-US" altLang="zh-CN" dirty="0">
                <a:solidFill>
                  <a:srgbClr val="4D4D4D"/>
                </a:solidFill>
                <a:latin typeface="Times New Roman" panose="02020603050405020304" pitchFamily="18" charset="0"/>
                <a:cs typeface="Times New Roman" panose="02020603050405020304" pitchFamily="18" charset="0"/>
              </a:rPr>
              <a:t>Two main limitations exist in most of the previous models</a:t>
            </a:r>
            <a:r>
              <a:rPr lang="zh-CN" altLang="en-US" dirty="0">
                <a:solidFill>
                  <a:srgbClr val="4D4D4D"/>
                </a:solidFill>
                <a:latin typeface="Times New Roman" panose="02020603050405020304" pitchFamily="18" charset="0"/>
                <a:cs typeface="Times New Roman" panose="02020603050405020304" pitchFamily="18" charset="0"/>
              </a:rPr>
              <a:t>：</a:t>
            </a:r>
            <a:endParaRPr lang="en-US" altLang="zh-CN" dirty="0">
              <a:solidFill>
                <a:srgbClr val="4D4D4D"/>
              </a:solidFill>
              <a:latin typeface="Times New Roman" panose="02020603050405020304" pitchFamily="18" charset="0"/>
              <a:cs typeface="Times New Roman" panose="02020603050405020304" pitchFamily="18" charset="0"/>
            </a:endParaRPr>
          </a:p>
          <a:p>
            <a:pPr algn="just"/>
            <a:r>
              <a:rPr lang="zh-CN" altLang="en-US" dirty="0">
                <a:solidFill>
                  <a:srgbClr val="4D4D4D"/>
                </a:solidFill>
                <a:latin typeface="Times New Roman" panose="02020603050405020304" pitchFamily="18" charset="0"/>
                <a:cs typeface="Times New Roman" panose="02020603050405020304" pitchFamily="18" charset="0"/>
              </a:rPr>
              <a:t>（</a:t>
            </a:r>
            <a:r>
              <a:rPr lang="en-US" altLang="zh-CN" dirty="0">
                <a:solidFill>
                  <a:srgbClr val="4D4D4D"/>
                </a:solidFill>
                <a:latin typeface="Times New Roman" panose="02020603050405020304" pitchFamily="18" charset="0"/>
                <a:cs typeface="Times New Roman" panose="02020603050405020304" pitchFamily="18" charset="0"/>
              </a:rPr>
              <a:t>1</a:t>
            </a:r>
            <a:r>
              <a:rPr lang="zh-CN" altLang="en-US" dirty="0">
                <a:solidFill>
                  <a:srgbClr val="4D4D4D"/>
                </a:solidFill>
                <a:latin typeface="Times New Roman" panose="02020603050405020304" pitchFamily="18" charset="0"/>
                <a:cs typeface="Times New Roman" panose="02020603050405020304" pitchFamily="18" charset="0"/>
              </a:rPr>
              <a:t>）</a:t>
            </a:r>
            <a:r>
              <a:rPr lang="en-US" altLang="zh-CN" dirty="0">
                <a:solidFill>
                  <a:srgbClr val="4D4D4D"/>
                </a:solidFill>
                <a:latin typeface="Times New Roman" panose="02020603050405020304" pitchFamily="18" charset="0"/>
                <a:cs typeface="Times New Roman" panose="02020603050405020304" pitchFamily="18" charset="0"/>
              </a:rPr>
              <a:t> </a:t>
            </a:r>
            <a:r>
              <a:rPr lang="en-US" altLang="zh-CN" b="1" dirty="0">
                <a:solidFill>
                  <a:srgbClr val="4D4D4D"/>
                </a:solidFill>
                <a:latin typeface="Times New Roman" panose="02020603050405020304" pitchFamily="18" charset="0"/>
                <a:cs typeface="Times New Roman" panose="02020603050405020304" pitchFamily="18" charset="0"/>
              </a:rPr>
              <a:t>multi-hop retriever</a:t>
            </a:r>
            <a:r>
              <a:rPr lang="en-US" altLang="zh-CN" dirty="0">
                <a:solidFill>
                  <a:srgbClr val="4D4D4D"/>
                </a:solidFill>
                <a:latin typeface="Times New Roman" panose="02020603050405020304" pitchFamily="18" charset="0"/>
                <a:cs typeface="Times New Roman" panose="02020603050405020304" pitchFamily="18" charset="0"/>
              </a:rPr>
              <a:t>: none of them explore the potential of engaging LLMs into this process.</a:t>
            </a:r>
          </a:p>
          <a:p>
            <a:endParaRPr lang="en-US" altLang="zh-CN" dirty="0">
              <a:solidFill>
                <a:srgbClr val="4D4D4D"/>
              </a:solidFill>
              <a:latin typeface="Times New Roman" panose="02020603050405020304" pitchFamily="18" charset="0"/>
              <a:cs typeface="Times New Roman" panose="02020603050405020304" pitchFamily="18" charset="0"/>
            </a:endParaRPr>
          </a:p>
          <a:p>
            <a:pPr algn="just"/>
            <a:r>
              <a:rPr lang="zh-CN" altLang="en-US" dirty="0">
                <a:solidFill>
                  <a:srgbClr val="4D4D4D"/>
                </a:solidFill>
                <a:latin typeface="Times New Roman" panose="02020603050405020304" pitchFamily="18" charset="0"/>
                <a:cs typeface="Times New Roman" panose="02020603050405020304" pitchFamily="18" charset="0"/>
              </a:rPr>
              <a:t>（</a:t>
            </a:r>
            <a:r>
              <a:rPr lang="en-US" altLang="zh-CN" dirty="0">
                <a:solidFill>
                  <a:srgbClr val="4D4D4D"/>
                </a:solidFill>
                <a:latin typeface="Times New Roman" panose="02020603050405020304" pitchFamily="18" charset="0"/>
                <a:cs typeface="Times New Roman" panose="02020603050405020304" pitchFamily="18" charset="0"/>
              </a:rPr>
              <a:t>2</a:t>
            </a:r>
            <a:r>
              <a:rPr lang="zh-CN" altLang="en-US" dirty="0">
                <a:solidFill>
                  <a:srgbClr val="4D4D4D"/>
                </a:solidFill>
                <a:latin typeface="Times New Roman" panose="02020603050405020304" pitchFamily="18" charset="0"/>
                <a:cs typeface="Times New Roman" panose="02020603050405020304" pitchFamily="18" charset="0"/>
              </a:rPr>
              <a:t>）</a:t>
            </a:r>
            <a:r>
              <a:rPr lang="en-US" altLang="zh-CN" dirty="0">
                <a:solidFill>
                  <a:srgbClr val="4D4D4D"/>
                </a:solidFill>
                <a:latin typeface="Times New Roman" panose="02020603050405020304" pitchFamily="18" charset="0"/>
                <a:cs typeface="Times New Roman" panose="02020603050405020304" pitchFamily="18" charset="0"/>
              </a:rPr>
              <a:t> </a:t>
            </a:r>
            <a:r>
              <a:rPr lang="en-US" altLang="zh-CN" b="1" dirty="0">
                <a:solidFill>
                  <a:srgbClr val="4D4D4D"/>
                </a:solidFill>
                <a:latin typeface="Times New Roman" panose="02020603050405020304" pitchFamily="18" charset="0"/>
                <a:cs typeface="Times New Roman" panose="02020603050405020304" pitchFamily="18" charset="0"/>
              </a:rPr>
              <a:t>Chain/Tree/Graph-of-thought: </a:t>
            </a:r>
            <a:r>
              <a:rPr lang="en-US" altLang="zh-CN" dirty="0">
                <a:solidFill>
                  <a:srgbClr val="4D4D4D"/>
                </a:solidFill>
                <a:latin typeface="Times New Roman" panose="02020603050405020304" pitchFamily="18" charset="0"/>
                <a:cs typeface="Times New Roman" panose="02020603050405020304" pitchFamily="18" charset="0"/>
              </a:rPr>
              <a:t>prompting non-open-sourced LLMs back and forth incurs </a:t>
            </a:r>
            <a:r>
              <a:rPr lang="en-US" altLang="zh-CN" dirty="0" err="1">
                <a:solidFill>
                  <a:srgbClr val="4D4D4D"/>
                </a:solidFill>
                <a:latin typeface="Times New Roman" panose="02020603050405020304" pitchFamily="18" charset="0"/>
                <a:cs typeface="Times New Roman" panose="02020603050405020304" pitchFamily="18" charset="0"/>
              </a:rPr>
              <a:t>forbiddable</a:t>
            </a:r>
            <a:r>
              <a:rPr lang="en-US" altLang="zh-CN" dirty="0">
                <a:solidFill>
                  <a:srgbClr val="4D4D4D"/>
                </a:solidFill>
                <a:latin typeface="Times New Roman" panose="02020603050405020304" pitchFamily="18" charset="0"/>
                <a:cs typeface="Times New Roman" panose="02020603050405020304" pitchFamily="18" charset="0"/>
              </a:rPr>
              <a:t> latency as well as unaffordable consumption. </a:t>
            </a:r>
          </a:p>
          <a:p>
            <a:endParaRPr lang="en-US" altLang="zh-CN" dirty="0">
              <a:solidFill>
                <a:srgbClr val="4D4D4D"/>
              </a:solidFill>
              <a:latin typeface="Times New Roman" panose="02020603050405020304" pitchFamily="18" charset="0"/>
              <a:cs typeface="Times New Roman" panose="02020603050405020304" pitchFamily="18" charset="0"/>
            </a:endParaRPr>
          </a:p>
          <a:p>
            <a:endParaRPr lang="en-US" altLang="zh-CN" dirty="0">
              <a:solidFill>
                <a:srgbClr val="4D4D4D"/>
              </a:solidFill>
              <a:latin typeface="Times New Roman" panose="02020603050405020304" pitchFamily="18" charset="0"/>
              <a:cs typeface="Times New Roman" panose="02020603050405020304" pitchFamily="18" charset="0"/>
            </a:endParaRPr>
          </a:p>
          <a:p>
            <a:r>
              <a:rPr lang="en-US" altLang="zh-CN" dirty="0">
                <a:solidFill>
                  <a:srgbClr val="4D4D4D"/>
                </a:solidFill>
                <a:latin typeface="Times New Roman" panose="02020603050405020304" pitchFamily="18" charset="0"/>
                <a:cs typeface="Times New Roman" panose="02020603050405020304" pitchFamily="18" charset="0"/>
              </a:rPr>
              <a:t>This paper:</a:t>
            </a:r>
          </a:p>
          <a:p>
            <a:r>
              <a:rPr lang="en-US" altLang="zh-CN" b="1" dirty="0">
                <a:solidFill>
                  <a:srgbClr val="4D4D4D"/>
                </a:solidFill>
                <a:latin typeface="Times New Roman" panose="02020603050405020304" pitchFamily="18" charset="0"/>
                <a:cs typeface="Times New Roman" panose="02020603050405020304" pitchFamily="18" charset="0"/>
              </a:rPr>
              <a:t>propose a knowledge graph prompting (KGP) method for enhancing LLMs in MD-QA. This method construct a KG over the given documents with nodes symbolizing passages or document structures and edges denoting their lexical/semantic similarity between passages or intra-document structural relations. </a:t>
            </a:r>
          </a:p>
          <a:p>
            <a:endParaRPr lang="en-US" altLang="zh-CN" b="1" dirty="0">
              <a:solidFill>
                <a:srgbClr val="4D4D4D"/>
              </a:solidFill>
              <a:latin typeface="Times New Roman" panose="02020603050405020304" pitchFamily="18" charset="0"/>
              <a:cs typeface="Times New Roman" panose="02020603050405020304" pitchFamily="18" charset="0"/>
            </a:endParaRPr>
          </a:p>
          <a:p>
            <a:pPr algn="just"/>
            <a:r>
              <a:rPr lang="en-US" altLang="zh-CN" b="1" dirty="0">
                <a:solidFill>
                  <a:srgbClr val="4D4D4D"/>
                </a:solidFill>
                <a:latin typeface="Times New Roman" panose="02020603050405020304" pitchFamily="18" charset="0"/>
                <a:cs typeface="Times New Roman" panose="02020603050405020304" pitchFamily="18" charset="0"/>
              </a:rPr>
              <a:t>This paper design an LLM-based KG traversal agent, which can alternatively generate the next evidence to approach the question, i.e., reasoning, and select the most promising neighbor to visit from the constructed KG based on the generated evidence, i.e., retrieval.</a:t>
            </a:r>
          </a:p>
        </p:txBody>
      </p:sp>
    </p:spTree>
    <p:extLst>
      <p:ext uri="{BB962C8B-B14F-4D97-AF65-F5344CB8AC3E}">
        <p14:creationId xmlns:p14="http://schemas.microsoft.com/office/powerpoint/2010/main" val="346796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4849606-3D44-599C-52D3-705E080E422C}"/>
              </a:ext>
            </a:extLst>
          </p:cNvPr>
          <p:cNvSpPr txBox="1"/>
          <p:nvPr/>
        </p:nvSpPr>
        <p:spPr>
          <a:xfrm>
            <a:off x="1112424" y="5563346"/>
            <a:ext cx="10645856" cy="311496"/>
          </a:xfrm>
          <a:prstGeom prst="rect">
            <a:avLst/>
          </a:prstGeom>
          <a:noFill/>
        </p:spPr>
        <p:txBody>
          <a:bodyPr wrap="square">
            <a:spAutoFit/>
          </a:bodyPr>
          <a:lstStyle/>
          <a:p>
            <a:r>
              <a:rPr lang="zh-CN" altLang="en-US" sz="1424" dirty="0">
                <a:latin typeface="仿宋" panose="02010609060101010101" pitchFamily="49" charset="-122"/>
                <a:ea typeface="仿宋" panose="02010609060101010101" pitchFamily="49" charset="-122"/>
              </a:rPr>
              <a:t>     </a:t>
            </a:r>
            <a:endParaRPr lang="en-US" altLang="zh-CN" sz="1687" dirty="0">
              <a:latin typeface="仿宋" panose="02010609060101010101" pitchFamily="49" charset="-122"/>
              <a:ea typeface="仿宋" panose="02010609060101010101" pitchFamily="49" charset="-122"/>
            </a:endParaRPr>
          </a:p>
        </p:txBody>
      </p:sp>
      <p:grpSp>
        <p:nvGrpSpPr>
          <p:cNvPr id="27" name="组合 26">
            <a:extLst>
              <a:ext uri="{FF2B5EF4-FFF2-40B4-BE49-F238E27FC236}">
                <a16:creationId xmlns:a16="http://schemas.microsoft.com/office/drawing/2014/main" id="{D8D121DB-4793-9917-E394-8ED813F71E7E}"/>
              </a:ext>
            </a:extLst>
          </p:cNvPr>
          <p:cNvGrpSpPr/>
          <p:nvPr/>
        </p:nvGrpSpPr>
        <p:grpSpPr>
          <a:xfrm>
            <a:off x="1314243" y="362648"/>
            <a:ext cx="3344197" cy="731343"/>
            <a:chOff x="2193261" y="397240"/>
            <a:chExt cx="3172361" cy="693766"/>
          </a:xfrm>
        </p:grpSpPr>
        <p:sp>
          <p:nvSpPr>
            <p:cNvPr id="28" name="文本框 27">
              <a:extLst>
                <a:ext uri="{FF2B5EF4-FFF2-40B4-BE49-F238E27FC236}">
                  <a16:creationId xmlns:a16="http://schemas.microsoft.com/office/drawing/2014/main" id="{6E4452AC-1706-BA1C-196A-DDE108003F9B}"/>
                </a:ext>
              </a:extLst>
            </p:cNvPr>
            <p:cNvSpPr txBox="1"/>
            <p:nvPr/>
          </p:nvSpPr>
          <p:spPr>
            <a:xfrm>
              <a:off x="2313878" y="397240"/>
              <a:ext cx="2979384" cy="613122"/>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Contribution</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矩形 28">
              <a:extLst>
                <a:ext uri="{FF2B5EF4-FFF2-40B4-BE49-F238E27FC236}">
                  <a16:creationId xmlns:a16="http://schemas.microsoft.com/office/drawing/2014/main" id="{EE465E52-DBD5-9F9C-D1A6-6CF0ABB627D5}"/>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30" name="组合 53">
            <a:extLst>
              <a:ext uri="{FF2B5EF4-FFF2-40B4-BE49-F238E27FC236}">
                <a16:creationId xmlns:a16="http://schemas.microsoft.com/office/drawing/2014/main" id="{5B01F578-B219-E48C-2538-8084B3C8BCB1}"/>
              </a:ext>
            </a:extLst>
          </p:cNvPr>
          <p:cNvGrpSpPr>
            <a:grpSpLocks/>
          </p:cNvGrpSpPr>
          <p:nvPr/>
        </p:nvGrpSpPr>
        <p:grpSpPr bwMode="auto">
          <a:xfrm>
            <a:off x="589417" y="493777"/>
            <a:ext cx="724827" cy="600213"/>
            <a:chOff x="178632" y="159728"/>
            <a:chExt cx="725570" cy="619478"/>
          </a:xfrm>
        </p:grpSpPr>
        <p:sp>
          <p:nvSpPr>
            <p:cNvPr id="31" name="椭圆 30">
              <a:extLst>
                <a:ext uri="{FF2B5EF4-FFF2-40B4-BE49-F238E27FC236}">
                  <a16:creationId xmlns:a16="http://schemas.microsoft.com/office/drawing/2014/main" id="{ED854CD4-B5C3-4C50-83DE-CD8D4A1644F4}"/>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32" name="文本框 55">
              <a:extLst>
                <a:ext uri="{FF2B5EF4-FFF2-40B4-BE49-F238E27FC236}">
                  <a16:creationId xmlns:a16="http://schemas.microsoft.com/office/drawing/2014/main" id="{4DA6925A-0EBD-7779-85B8-000B7C13246E}"/>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02</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33" name="椭圆 32">
              <a:extLst>
                <a:ext uri="{FF2B5EF4-FFF2-40B4-BE49-F238E27FC236}">
                  <a16:creationId xmlns:a16="http://schemas.microsoft.com/office/drawing/2014/main" id="{46E0D712-28FD-AA66-0A67-E4B964E012D8}"/>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sp>
        <p:nvSpPr>
          <p:cNvPr id="34" name="矩形 3">
            <a:extLst>
              <a:ext uri="{FF2B5EF4-FFF2-40B4-BE49-F238E27FC236}">
                <a16:creationId xmlns:a16="http://schemas.microsoft.com/office/drawing/2014/main" id="{5331A4BC-516E-CF9B-F5DF-CB0EC46FF60A}"/>
              </a:ext>
            </a:extLst>
          </p:cNvPr>
          <p:cNvSpPr/>
          <p:nvPr/>
        </p:nvSpPr>
        <p:spPr>
          <a:xfrm>
            <a:off x="978038" y="1247399"/>
            <a:ext cx="11070528" cy="996324"/>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en-US" altLang="zh-CN" sz="2000" b="1" i="0" dirty="0">
                <a:effectLst/>
                <a:latin typeface="Times New Roman" panose="02020603050405020304" pitchFamily="18" charset="0"/>
                <a:cs typeface="Times New Roman" panose="02020603050405020304" pitchFamily="18" charset="0"/>
              </a:rPr>
              <a:t>Generally-applicable KG Construction</a:t>
            </a:r>
            <a:r>
              <a:rPr lang="en-US" altLang="zh-CN" sz="2000" b="0" i="0" dirty="0">
                <a:effectLst/>
                <a:latin typeface="Times New Roman" panose="02020603050405020304" pitchFamily="18" charset="0"/>
                <a:cs typeface="Times New Roman" panose="02020603050405020304" pitchFamily="18" charset="0"/>
              </a:rPr>
              <a:t>. This paper propose three KG construction methods over documents, with passages or document structures as nodes and their lexical/semantical similarity or structural relations as edges.</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9" name="图片 18">
            <a:extLst>
              <a:ext uri="{FF2B5EF4-FFF2-40B4-BE49-F238E27FC236}">
                <a16:creationId xmlns:a16="http://schemas.microsoft.com/office/drawing/2014/main" id="{C788E07B-3393-9448-F058-300D83A17366}"/>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5" name="矩形 3">
            <a:extLst>
              <a:ext uri="{FF2B5EF4-FFF2-40B4-BE49-F238E27FC236}">
                <a16:creationId xmlns:a16="http://schemas.microsoft.com/office/drawing/2014/main" id="{0EC11634-AF0D-1FA1-0B54-7DB4FE92259B}"/>
              </a:ext>
            </a:extLst>
          </p:cNvPr>
          <p:cNvSpPr/>
          <p:nvPr/>
        </p:nvSpPr>
        <p:spPr>
          <a:xfrm>
            <a:off x="978038" y="2629917"/>
            <a:ext cx="11070528" cy="996324"/>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en-US" altLang="zh-CN" sz="2000" b="1" i="0" dirty="0">
                <a:effectLst/>
                <a:latin typeface="Times New Roman" panose="02020603050405020304" pitchFamily="18" charset="0"/>
                <a:cs typeface="Times New Roman" panose="02020603050405020304" pitchFamily="18" charset="0"/>
              </a:rPr>
              <a:t>Engaging KG for Prompt Formulation</a:t>
            </a:r>
            <a:r>
              <a:rPr lang="en-US" altLang="zh-CN" sz="2000" b="0" i="0" dirty="0">
                <a:effectLst/>
                <a:latin typeface="Times New Roman" panose="02020603050405020304" pitchFamily="18" charset="0"/>
                <a:cs typeface="Times New Roman" panose="02020603050405020304" pitchFamily="18" charset="0"/>
              </a:rPr>
              <a:t>. We design a Knowledge Graph Prompting (KGP) method, which lever-ages the LLM-based KG traversal agent to retrieve the question-relevant contexts by traversing the constructed KG. </a:t>
            </a:r>
            <a:endParaRPr lang="zh-CN" altLang="en-US" sz="20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0236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1"/>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Method</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03</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19" name="图片 18">
            <a:extLst>
              <a:ext uri="{FF2B5EF4-FFF2-40B4-BE49-F238E27FC236}">
                <a16:creationId xmlns:a16="http://schemas.microsoft.com/office/drawing/2014/main" id="{D70D9BF5-56AB-E6D8-A3CB-BD73952A51C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pic>
        <p:nvPicPr>
          <p:cNvPr id="3" name="图片 2">
            <a:extLst>
              <a:ext uri="{FF2B5EF4-FFF2-40B4-BE49-F238E27FC236}">
                <a16:creationId xmlns:a16="http://schemas.microsoft.com/office/drawing/2014/main" id="{333C9943-073B-8E02-E182-8B1F61AA15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1739" y="1737185"/>
            <a:ext cx="10308921" cy="2939951"/>
          </a:xfrm>
          <a:prstGeom prst="rect">
            <a:avLst/>
          </a:prstGeom>
        </p:spPr>
      </p:pic>
      <p:sp>
        <p:nvSpPr>
          <p:cNvPr id="13" name="文本框 12">
            <a:extLst>
              <a:ext uri="{FF2B5EF4-FFF2-40B4-BE49-F238E27FC236}">
                <a16:creationId xmlns:a16="http://schemas.microsoft.com/office/drawing/2014/main" id="{F76B5273-E008-48D7-3965-CF8736B6583D}"/>
              </a:ext>
            </a:extLst>
          </p:cNvPr>
          <p:cNvSpPr txBox="1"/>
          <p:nvPr/>
        </p:nvSpPr>
        <p:spPr>
          <a:xfrm>
            <a:off x="1075005" y="4975303"/>
            <a:ext cx="11041695" cy="923330"/>
          </a:xfrm>
          <a:prstGeom prst="rect">
            <a:avLst/>
          </a:prstGeom>
          <a:noFill/>
        </p:spPr>
        <p:txBody>
          <a:bodyPr wrap="square">
            <a:spAutoFit/>
          </a:bodyPr>
          <a:lstStyle/>
          <a:p>
            <a:pPr algn="just"/>
            <a:r>
              <a:rPr lang="zh-CN" altLang="en-US" dirty="0">
                <a:latin typeface="Times New Roman" panose="02020603050405020304" pitchFamily="18" charset="0"/>
                <a:cs typeface="Times New Roman" panose="02020603050405020304" pitchFamily="18" charset="0"/>
              </a:rPr>
              <a:t>split each document into individual passages, and for each passage Si, we add a node vi to the KG with its feature being the text of that passage Xi. Then we add edges by checking the lexical/semantic similarity between pairs of passage nodes.</a:t>
            </a:r>
          </a:p>
        </p:txBody>
      </p:sp>
      <p:sp>
        <p:nvSpPr>
          <p:cNvPr id="15" name="文本框 14">
            <a:extLst>
              <a:ext uri="{FF2B5EF4-FFF2-40B4-BE49-F238E27FC236}">
                <a16:creationId xmlns:a16="http://schemas.microsoft.com/office/drawing/2014/main" id="{6DCF7E4C-6983-9FAF-978B-B48E14C09296}"/>
              </a:ext>
            </a:extLst>
          </p:cNvPr>
          <p:cNvSpPr txBox="1"/>
          <p:nvPr/>
        </p:nvSpPr>
        <p:spPr>
          <a:xfrm>
            <a:off x="1102086" y="1130809"/>
            <a:ext cx="6425852" cy="369332"/>
          </a:xfrm>
          <a:prstGeom prst="rect">
            <a:avLst/>
          </a:prstGeom>
          <a:noFill/>
        </p:spPr>
        <p:txBody>
          <a:bodyPr wrap="square">
            <a:spAutoFit/>
          </a:bodyPr>
          <a:lstStyle/>
          <a:p>
            <a:r>
              <a:rPr lang="en-US" altLang="zh-CN" dirty="0"/>
              <a:t>1.</a:t>
            </a:r>
            <a:r>
              <a:rPr lang="zh-CN" altLang="en-US" dirty="0">
                <a:latin typeface="Times New Roman" panose="02020603050405020304" pitchFamily="18" charset="0"/>
                <a:cs typeface="Times New Roman" panose="02020603050405020304" pitchFamily="18" charset="0"/>
              </a:rPr>
              <a:t>Knowledge Graph Construction</a:t>
            </a:r>
          </a:p>
        </p:txBody>
      </p:sp>
    </p:spTree>
    <p:extLst>
      <p:ext uri="{BB962C8B-B14F-4D97-AF65-F5344CB8AC3E}">
        <p14:creationId xmlns:p14="http://schemas.microsoft.com/office/powerpoint/2010/main" val="498085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1"/>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Method</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03</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19" name="图片 18">
            <a:extLst>
              <a:ext uri="{FF2B5EF4-FFF2-40B4-BE49-F238E27FC236}">
                <a16:creationId xmlns:a16="http://schemas.microsoft.com/office/drawing/2014/main" id="{D70D9BF5-56AB-E6D8-A3CB-BD73952A51C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pic>
        <p:nvPicPr>
          <p:cNvPr id="11" name="图片 10">
            <a:extLst>
              <a:ext uri="{FF2B5EF4-FFF2-40B4-BE49-F238E27FC236}">
                <a16:creationId xmlns:a16="http://schemas.microsoft.com/office/drawing/2014/main" id="{544E1E38-4B42-6FB2-61BB-F54EF3112E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5852" y="1669416"/>
            <a:ext cx="10825869" cy="2890057"/>
          </a:xfrm>
          <a:prstGeom prst="rect">
            <a:avLst/>
          </a:prstGeom>
        </p:spPr>
      </p:pic>
      <p:sp>
        <p:nvSpPr>
          <p:cNvPr id="17" name="文本框 16">
            <a:extLst>
              <a:ext uri="{FF2B5EF4-FFF2-40B4-BE49-F238E27FC236}">
                <a16:creationId xmlns:a16="http://schemas.microsoft.com/office/drawing/2014/main" id="{EA22460B-05BC-FE44-387E-FCEF44866D12}"/>
              </a:ext>
            </a:extLst>
          </p:cNvPr>
          <p:cNvSpPr txBox="1"/>
          <p:nvPr/>
        </p:nvSpPr>
        <p:spPr>
          <a:xfrm>
            <a:off x="1235853" y="1197038"/>
            <a:ext cx="6425852" cy="369332"/>
          </a:xfrm>
          <a:prstGeom prst="rect">
            <a:avLst/>
          </a:prstGeom>
          <a:noFill/>
        </p:spPr>
        <p:txBody>
          <a:bodyPr wrap="square">
            <a:spAutoFit/>
          </a:bodyPr>
          <a:lstStyle/>
          <a:p>
            <a:r>
              <a:rPr lang="en-US" altLang="zh-CN" dirty="0"/>
              <a:t>2.</a:t>
            </a:r>
            <a:r>
              <a:rPr lang="zh-CN" altLang="en-US" dirty="0">
                <a:latin typeface="Times New Roman" panose="02020603050405020304" pitchFamily="18" charset="0"/>
                <a:cs typeface="Times New Roman" panose="02020603050405020304" pitchFamily="18" charset="0"/>
              </a:rPr>
              <a:t>LLM-based KG Traversal Agent</a:t>
            </a:r>
          </a:p>
        </p:txBody>
      </p:sp>
      <p:sp>
        <p:nvSpPr>
          <p:cNvPr id="2" name="矩形 1">
            <a:extLst>
              <a:ext uri="{FF2B5EF4-FFF2-40B4-BE49-F238E27FC236}">
                <a16:creationId xmlns:a16="http://schemas.microsoft.com/office/drawing/2014/main" id="{433FB82C-46D0-E30F-0BAB-28F6ECB4EC7B}"/>
              </a:ext>
            </a:extLst>
          </p:cNvPr>
          <p:cNvSpPr/>
          <p:nvPr/>
        </p:nvSpPr>
        <p:spPr>
          <a:xfrm>
            <a:off x="977030" y="1566370"/>
            <a:ext cx="3681410" cy="336888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7E600F1-E56B-41B1-2F94-DFC5ED5ED51A}"/>
              </a:ext>
            </a:extLst>
          </p:cNvPr>
          <p:cNvSpPr txBox="1"/>
          <p:nvPr/>
        </p:nvSpPr>
        <p:spPr>
          <a:xfrm>
            <a:off x="861683" y="5499804"/>
            <a:ext cx="3893683" cy="2031325"/>
          </a:xfrm>
          <a:prstGeom prst="rect">
            <a:avLst/>
          </a:prstGeom>
          <a:noFill/>
        </p:spPr>
        <p:txBody>
          <a:bodyPr wrap="square">
            <a:spAutoFit/>
          </a:bodyPr>
          <a:lstStyle/>
          <a:p>
            <a:pPr algn="just"/>
            <a:r>
              <a:rPr lang="en-US" altLang="zh-CN" dirty="0">
                <a:latin typeface="Times New Roman" panose="02020603050405020304" pitchFamily="18" charset="0"/>
                <a:cs typeface="Times New Roman" panose="02020603050405020304" pitchFamily="18" charset="0"/>
              </a:rPr>
              <a:t>For questions on document structures we employ LLM to extract structures and retrieve their corresponding contents (the content of pages are passages belonging to that page and the content of tables is the markdown-formatted text). </a:t>
            </a:r>
            <a:endParaRPr lang="zh-CN" altLang="en-US" dirty="0">
              <a:latin typeface="Times New Roman" panose="02020603050405020304" pitchFamily="18" charset="0"/>
              <a:cs typeface="Times New Roman" panose="02020603050405020304" pitchFamily="18" charset="0"/>
            </a:endParaRPr>
          </a:p>
        </p:txBody>
      </p:sp>
      <p:cxnSp>
        <p:nvCxnSpPr>
          <p:cNvPr id="14" name="直接箭头连接符 13">
            <a:extLst>
              <a:ext uri="{FF2B5EF4-FFF2-40B4-BE49-F238E27FC236}">
                <a16:creationId xmlns:a16="http://schemas.microsoft.com/office/drawing/2014/main" id="{901209AD-0526-4962-1B82-AFF3978B4E47}"/>
              </a:ext>
            </a:extLst>
          </p:cNvPr>
          <p:cNvCxnSpPr>
            <a:stCxn id="2" idx="2"/>
          </p:cNvCxnSpPr>
          <p:nvPr/>
        </p:nvCxnSpPr>
        <p:spPr>
          <a:xfrm flipH="1">
            <a:off x="2580362" y="4935255"/>
            <a:ext cx="237373" cy="56454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99CFBC32-47ED-9BBC-2D4C-533C6B5583F4}"/>
              </a:ext>
            </a:extLst>
          </p:cNvPr>
          <p:cNvSpPr txBox="1"/>
          <p:nvPr/>
        </p:nvSpPr>
        <p:spPr>
          <a:xfrm>
            <a:off x="5658943" y="5403683"/>
            <a:ext cx="6425852" cy="1477328"/>
          </a:xfrm>
          <a:prstGeom prst="rect">
            <a:avLst/>
          </a:prstGeom>
          <a:noFill/>
        </p:spPr>
        <p:txBody>
          <a:bodyPr wrap="square">
            <a:spAutoFit/>
          </a:bodyPr>
          <a:lstStyle/>
          <a:p>
            <a:pPr algn="just"/>
            <a:r>
              <a:rPr lang="en-US" altLang="zh-CN" dirty="0">
                <a:latin typeface="Times New Roman" panose="02020603050405020304" pitchFamily="18" charset="0"/>
                <a:cs typeface="Times New Roman" panose="02020603050405020304" pitchFamily="18" charset="0"/>
              </a:rPr>
              <a:t>For questions on document content, we concatenate it with the currently retrieved context and prompt the LLM to generate the next evidence to answer the question. By comparing the similarity</a:t>
            </a:r>
          </a:p>
          <a:p>
            <a:pPr algn="just"/>
            <a:r>
              <a:rPr lang="en-US" altLang="zh-CN" dirty="0">
                <a:latin typeface="Times New Roman" panose="02020603050405020304" pitchFamily="18" charset="0"/>
                <a:cs typeface="Times New Roman" panose="02020603050405020304" pitchFamily="18" charset="0"/>
              </a:rPr>
              <a:t>between the candidate neighboring sentences and the generated passage, we determine the next passage node to traverse.</a:t>
            </a:r>
          </a:p>
        </p:txBody>
      </p:sp>
      <p:sp>
        <p:nvSpPr>
          <p:cNvPr id="18" name="矩形 17">
            <a:extLst>
              <a:ext uri="{FF2B5EF4-FFF2-40B4-BE49-F238E27FC236}">
                <a16:creationId xmlns:a16="http://schemas.microsoft.com/office/drawing/2014/main" id="{097FE818-A764-684D-4ABA-004F24E8CFE2}"/>
              </a:ext>
            </a:extLst>
          </p:cNvPr>
          <p:cNvSpPr/>
          <p:nvPr/>
        </p:nvSpPr>
        <p:spPr>
          <a:xfrm>
            <a:off x="5830866" y="1566370"/>
            <a:ext cx="6319381" cy="336888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9DFF6527-A445-C24A-13BF-60741AA420BB}"/>
              </a:ext>
            </a:extLst>
          </p:cNvPr>
          <p:cNvCxnSpPr/>
          <p:nvPr/>
        </p:nvCxnSpPr>
        <p:spPr>
          <a:xfrm flipH="1">
            <a:off x="8871869" y="4964394"/>
            <a:ext cx="237373" cy="56454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C68CA468-4675-543D-E864-C25D378446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48786" y="960513"/>
            <a:ext cx="4382112" cy="495369"/>
          </a:xfrm>
          <a:prstGeom prst="rect">
            <a:avLst/>
          </a:prstGeom>
        </p:spPr>
      </p:pic>
    </p:spTree>
    <p:extLst>
      <p:ext uri="{BB962C8B-B14F-4D97-AF65-F5344CB8AC3E}">
        <p14:creationId xmlns:p14="http://schemas.microsoft.com/office/powerpoint/2010/main" val="310101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314243" y="362648"/>
            <a:ext cx="3344197" cy="731343"/>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13121"/>
            </a:xfrm>
            <a:prstGeom prst="rect">
              <a:avLst/>
            </a:prstGeom>
            <a:noFill/>
          </p:spPr>
          <p:txBody>
            <a:bodyPr wrap="square" rtlCol="0">
              <a:spAutoFit/>
            </a:bodyPr>
            <a:lstStyle/>
            <a:p>
              <a:r>
                <a:rPr lang="en-US" altLang="zh-CN" sz="3600" dirty="0">
                  <a:solidFill>
                    <a:srgbClr val="333333"/>
                  </a:solidFill>
                  <a:latin typeface="Times New Roman" panose="02020603050405020304" pitchFamily="18" charset="0"/>
                  <a:cs typeface="Times New Roman" panose="02020603050405020304" pitchFamily="18" charset="0"/>
                </a:rPr>
                <a:t>E</a:t>
              </a:r>
              <a:r>
                <a:rPr lang="en-US" altLang="zh-CN" sz="3600" b="0" i="0" dirty="0">
                  <a:solidFill>
                    <a:srgbClr val="333333"/>
                  </a:solidFill>
                  <a:effectLst/>
                  <a:latin typeface="Times New Roman" panose="02020603050405020304" pitchFamily="18" charset="0"/>
                  <a:cs typeface="Times New Roman" panose="02020603050405020304" pitchFamily="18" charset="0"/>
                </a:rPr>
                <a:t>xperiment</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589417" y="493777"/>
            <a:ext cx="724827" cy="600213"/>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04</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8513059E-2201-F625-29FD-44130078000F}"/>
                  </a:ext>
                </a:extLst>
              </p14:cNvPr>
              <p14:cNvContentPartPr/>
              <p14:nvPr/>
            </p14:nvContentPartPr>
            <p14:xfrm>
              <a:off x="10650720" y="4003640"/>
              <a:ext cx="414720" cy="26280"/>
            </p14:xfrm>
          </p:contentPart>
        </mc:Choice>
        <mc:Fallback xmlns="">
          <p:pic>
            <p:nvPicPr>
              <p:cNvPr id="3" name="墨迹 2">
                <a:extLst>
                  <a:ext uri="{FF2B5EF4-FFF2-40B4-BE49-F238E27FC236}">
                    <a16:creationId xmlns:a16="http://schemas.microsoft.com/office/drawing/2014/main" id="{8513059E-2201-F625-29FD-44130078000F}"/>
                  </a:ext>
                </a:extLst>
              </p:cNvPr>
              <p:cNvPicPr/>
              <p:nvPr/>
            </p:nvPicPr>
            <p:blipFill>
              <a:blip r:embed="rId4"/>
              <a:stretch>
                <a:fillRect/>
              </a:stretch>
            </p:blipFill>
            <p:spPr>
              <a:xfrm>
                <a:off x="10597080" y="3895640"/>
                <a:ext cx="52236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墨迹 11">
                <a:extLst>
                  <a:ext uri="{FF2B5EF4-FFF2-40B4-BE49-F238E27FC236}">
                    <a16:creationId xmlns:a16="http://schemas.microsoft.com/office/drawing/2014/main" id="{3B0FDC7D-3F1D-41E0-2060-0792E337955C}"/>
                  </a:ext>
                </a:extLst>
              </p14:cNvPr>
              <p14:cNvContentPartPr/>
              <p14:nvPr/>
            </p14:nvContentPartPr>
            <p14:xfrm>
              <a:off x="11379000" y="4055120"/>
              <a:ext cx="168840" cy="66600"/>
            </p14:xfrm>
          </p:contentPart>
        </mc:Choice>
        <mc:Fallback xmlns="">
          <p:pic>
            <p:nvPicPr>
              <p:cNvPr id="12" name="墨迹 11">
                <a:extLst>
                  <a:ext uri="{FF2B5EF4-FFF2-40B4-BE49-F238E27FC236}">
                    <a16:creationId xmlns:a16="http://schemas.microsoft.com/office/drawing/2014/main" id="{3B0FDC7D-3F1D-41E0-2060-0792E337955C}"/>
                  </a:ext>
                </a:extLst>
              </p:cNvPr>
              <p:cNvPicPr/>
              <p:nvPr/>
            </p:nvPicPr>
            <p:blipFill>
              <a:blip r:embed="rId6"/>
              <a:stretch>
                <a:fillRect/>
              </a:stretch>
            </p:blipFill>
            <p:spPr>
              <a:xfrm>
                <a:off x="11325000" y="3947480"/>
                <a:ext cx="27648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墨迹 16">
                <a:extLst>
                  <a:ext uri="{FF2B5EF4-FFF2-40B4-BE49-F238E27FC236}">
                    <a16:creationId xmlns:a16="http://schemas.microsoft.com/office/drawing/2014/main" id="{9FE4F65D-5D74-4C40-4E73-4EEF5E531196}"/>
                  </a:ext>
                </a:extLst>
              </p14:cNvPr>
              <p14:cNvContentPartPr/>
              <p14:nvPr/>
            </p14:nvContentPartPr>
            <p14:xfrm>
              <a:off x="11387640" y="4029920"/>
              <a:ext cx="34200" cy="295920"/>
            </p14:xfrm>
          </p:contentPart>
        </mc:Choice>
        <mc:Fallback xmlns="">
          <p:pic>
            <p:nvPicPr>
              <p:cNvPr id="17" name="墨迹 16">
                <a:extLst>
                  <a:ext uri="{FF2B5EF4-FFF2-40B4-BE49-F238E27FC236}">
                    <a16:creationId xmlns:a16="http://schemas.microsoft.com/office/drawing/2014/main" id="{9FE4F65D-5D74-4C40-4E73-4EEF5E531196}"/>
                  </a:ext>
                </a:extLst>
              </p:cNvPr>
              <p:cNvPicPr/>
              <p:nvPr/>
            </p:nvPicPr>
            <p:blipFill>
              <a:blip r:embed="rId8"/>
              <a:stretch>
                <a:fillRect/>
              </a:stretch>
            </p:blipFill>
            <p:spPr>
              <a:xfrm>
                <a:off x="11333640" y="3921920"/>
                <a:ext cx="141840" cy="511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墨迹 20">
                <a:extLst>
                  <a:ext uri="{FF2B5EF4-FFF2-40B4-BE49-F238E27FC236}">
                    <a16:creationId xmlns:a16="http://schemas.microsoft.com/office/drawing/2014/main" id="{89FA06E3-27C9-9DCF-3F1A-0A9B45817117}"/>
                  </a:ext>
                </a:extLst>
              </p14:cNvPr>
              <p14:cNvContentPartPr/>
              <p14:nvPr/>
            </p14:nvContentPartPr>
            <p14:xfrm>
              <a:off x="3183240" y="1489760"/>
              <a:ext cx="879840" cy="251640"/>
            </p14:xfrm>
          </p:contentPart>
        </mc:Choice>
        <mc:Fallback xmlns="">
          <p:pic>
            <p:nvPicPr>
              <p:cNvPr id="21" name="墨迹 20">
                <a:extLst>
                  <a:ext uri="{FF2B5EF4-FFF2-40B4-BE49-F238E27FC236}">
                    <a16:creationId xmlns:a16="http://schemas.microsoft.com/office/drawing/2014/main" id="{89FA06E3-27C9-9DCF-3F1A-0A9B45817117}"/>
                  </a:ext>
                </a:extLst>
              </p:cNvPr>
              <p:cNvPicPr/>
              <p:nvPr/>
            </p:nvPicPr>
            <p:blipFill>
              <a:blip r:embed="rId10"/>
              <a:stretch>
                <a:fillRect/>
              </a:stretch>
            </p:blipFill>
            <p:spPr>
              <a:xfrm>
                <a:off x="3129600" y="1382120"/>
                <a:ext cx="987480" cy="467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 name="墨迹 24">
                <a:extLst>
                  <a:ext uri="{FF2B5EF4-FFF2-40B4-BE49-F238E27FC236}">
                    <a16:creationId xmlns:a16="http://schemas.microsoft.com/office/drawing/2014/main" id="{0D5C1347-528E-2BA2-2CAD-5A51BFCF6659}"/>
                  </a:ext>
                </a:extLst>
              </p14:cNvPr>
              <p14:cNvContentPartPr/>
              <p14:nvPr/>
            </p14:nvContentPartPr>
            <p14:xfrm>
              <a:off x="3793080" y="4673600"/>
              <a:ext cx="93240" cy="53280"/>
            </p14:xfrm>
          </p:contentPart>
        </mc:Choice>
        <mc:Fallback xmlns="">
          <p:pic>
            <p:nvPicPr>
              <p:cNvPr id="25" name="墨迹 24">
                <a:extLst>
                  <a:ext uri="{FF2B5EF4-FFF2-40B4-BE49-F238E27FC236}">
                    <a16:creationId xmlns:a16="http://schemas.microsoft.com/office/drawing/2014/main" id="{0D5C1347-528E-2BA2-2CAD-5A51BFCF6659}"/>
                  </a:ext>
                </a:extLst>
              </p:cNvPr>
              <p:cNvPicPr/>
              <p:nvPr/>
            </p:nvPicPr>
            <p:blipFill>
              <a:blip r:embed="rId12"/>
              <a:stretch>
                <a:fillRect/>
              </a:stretch>
            </p:blipFill>
            <p:spPr>
              <a:xfrm>
                <a:off x="3739080" y="4565600"/>
                <a:ext cx="20088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墨迹 25">
                <a:extLst>
                  <a:ext uri="{FF2B5EF4-FFF2-40B4-BE49-F238E27FC236}">
                    <a16:creationId xmlns:a16="http://schemas.microsoft.com/office/drawing/2014/main" id="{DAEDD327-C395-9A99-FA52-E92AA293D049}"/>
                  </a:ext>
                </a:extLst>
              </p14:cNvPr>
              <p14:cNvContentPartPr/>
              <p14:nvPr/>
            </p14:nvContentPartPr>
            <p14:xfrm>
              <a:off x="3920160" y="4326560"/>
              <a:ext cx="360" cy="360"/>
            </p14:xfrm>
          </p:contentPart>
        </mc:Choice>
        <mc:Fallback xmlns="">
          <p:pic>
            <p:nvPicPr>
              <p:cNvPr id="26" name="墨迹 25">
                <a:extLst>
                  <a:ext uri="{FF2B5EF4-FFF2-40B4-BE49-F238E27FC236}">
                    <a16:creationId xmlns:a16="http://schemas.microsoft.com/office/drawing/2014/main" id="{DAEDD327-C395-9A99-FA52-E92AA293D049}"/>
                  </a:ext>
                </a:extLst>
              </p:cNvPr>
              <p:cNvPicPr/>
              <p:nvPr/>
            </p:nvPicPr>
            <p:blipFill>
              <a:blip r:embed="rId14"/>
              <a:stretch>
                <a:fillRect/>
              </a:stretch>
            </p:blipFill>
            <p:spPr>
              <a:xfrm>
                <a:off x="3866160" y="421856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墨迹 26">
                <a:extLst>
                  <a:ext uri="{FF2B5EF4-FFF2-40B4-BE49-F238E27FC236}">
                    <a16:creationId xmlns:a16="http://schemas.microsoft.com/office/drawing/2014/main" id="{361C67EF-1634-1925-B5B5-50ED22AF57AB}"/>
                  </a:ext>
                </a:extLst>
              </p14:cNvPr>
              <p14:cNvContentPartPr/>
              <p14:nvPr/>
            </p14:nvContentPartPr>
            <p14:xfrm>
              <a:off x="3920160" y="4258880"/>
              <a:ext cx="150840" cy="68040"/>
            </p14:xfrm>
          </p:contentPart>
        </mc:Choice>
        <mc:Fallback xmlns="">
          <p:pic>
            <p:nvPicPr>
              <p:cNvPr id="27" name="墨迹 26">
                <a:extLst>
                  <a:ext uri="{FF2B5EF4-FFF2-40B4-BE49-F238E27FC236}">
                    <a16:creationId xmlns:a16="http://schemas.microsoft.com/office/drawing/2014/main" id="{361C67EF-1634-1925-B5B5-50ED22AF57AB}"/>
                  </a:ext>
                </a:extLst>
              </p:cNvPr>
              <p:cNvPicPr/>
              <p:nvPr/>
            </p:nvPicPr>
            <p:blipFill>
              <a:blip r:embed="rId16"/>
              <a:stretch>
                <a:fillRect/>
              </a:stretch>
            </p:blipFill>
            <p:spPr>
              <a:xfrm>
                <a:off x="3866160" y="4150880"/>
                <a:ext cx="25848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墨迹 27">
                <a:extLst>
                  <a:ext uri="{FF2B5EF4-FFF2-40B4-BE49-F238E27FC236}">
                    <a16:creationId xmlns:a16="http://schemas.microsoft.com/office/drawing/2014/main" id="{034BF07B-AB20-2700-7433-5393078844B7}"/>
                  </a:ext>
                </a:extLst>
              </p14:cNvPr>
              <p14:cNvContentPartPr/>
              <p14:nvPr/>
            </p14:nvContentPartPr>
            <p14:xfrm>
              <a:off x="10532280" y="4072400"/>
              <a:ext cx="1346040" cy="9000"/>
            </p14:xfrm>
          </p:contentPart>
        </mc:Choice>
        <mc:Fallback xmlns="">
          <p:pic>
            <p:nvPicPr>
              <p:cNvPr id="28" name="墨迹 27">
                <a:extLst>
                  <a:ext uri="{FF2B5EF4-FFF2-40B4-BE49-F238E27FC236}">
                    <a16:creationId xmlns:a16="http://schemas.microsoft.com/office/drawing/2014/main" id="{034BF07B-AB20-2700-7433-5393078844B7}"/>
                  </a:ext>
                </a:extLst>
              </p:cNvPr>
              <p:cNvPicPr/>
              <p:nvPr/>
            </p:nvPicPr>
            <p:blipFill>
              <a:blip r:embed="rId18"/>
              <a:stretch>
                <a:fillRect/>
              </a:stretch>
            </p:blipFill>
            <p:spPr>
              <a:xfrm>
                <a:off x="10478280" y="3964760"/>
                <a:ext cx="145368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9" name="墨迹 28">
                <a:extLst>
                  <a:ext uri="{FF2B5EF4-FFF2-40B4-BE49-F238E27FC236}">
                    <a16:creationId xmlns:a16="http://schemas.microsoft.com/office/drawing/2014/main" id="{F37E135B-74E9-656A-C083-73F27D8B1FEB}"/>
                  </a:ext>
                </a:extLst>
              </p14:cNvPr>
              <p14:cNvContentPartPr/>
              <p14:nvPr/>
            </p14:nvContentPartPr>
            <p14:xfrm>
              <a:off x="10747145" y="3997100"/>
              <a:ext cx="518400" cy="25920"/>
            </p14:xfrm>
          </p:contentPart>
        </mc:Choice>
        <mc:Fallback xmlns="">
          <p:pic>
            <p:nvPicPr>
              <p:cNvPr id="29" name="墨迹 28">
                <a:extLst>
                  <a:ext uri="{FF2B5EF4-FFF2-40B4-BE49-F238E27FC236}">
                    <a16:creationId xmlns:a16="http://schemas.microsoft.com/office/drawing/2014/main" id="{F37E135B-74E9-656A-C083-73F27D8B1FEB}"/>
                  </a:ext>
                </a:extLst>
              </p:cNvPr>
              <p:cNvPicPr/>
              <p:nvPr/>
            </p:nvPicPr>
            <p:blipFill>
              <a:blip r:embed="rId20"/>
              <a:stretch>
                <a:fillRect/>
              </a:stretch>
            </p:blipFill>
            <p:spPr>
              <a:xfrm>
                <a:off x="10693145" y="3889100"/>
                <a:ext cx="62604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0" name="墨迹 29">
                <a:extLst>
                  <a:ext uri="{FF2B5EF4-FFF2-40B4-BE49-F238E27FC236}">
                    <a16:creationId xmlns:a16="http://schemas.microsoft.com/office/drawing/2014/main" id="{BAC949C9-BBE2-E98C-22E2-4A86E7E5FDBB}"/>
                  </a:ext>
                </a:extLst>
              </p14:cNvPr>
              <p14:cNvContentPartPr/>
              <p14:nvPr/>
            </p14:nvContentPartPr>
            <p14:xfrm>
              <a:off x="11267705" y="4022660"/>
              <a:ext cx="25920" cy="162360"/>
            </p14:xfrm>
          </p:contentPart>
        </mc:Choice>
        <mc:Fallback xmlns="">
          <p:pic>
            <p:nvPicPr>
              <p:cNvPr id="30" name="墨迹 29">
                <a:extLst>
                  <a:ext uri="{FF2B5EF4-FFF2-40B4-BE49-F238E27FC236}">
                    <a16:creationId xmlns:a16="http://schemas.microsoft.com/office/drawing/2014/main" id="{BAC949C9-BBE2-E98C-22E2-4A86E7E5FDBB}"/>
                  </a:ext>
                </a:extLst>
              </p:cNvPr>
              <p:cNvPicPr/>
              <p:nvPr/>
            </p:nvPicPr>
            <p:blipFill>
              <a:blip r:embed="rId22"/>
              <a:stretch>
                <a:fillRect/>
              </a:stretch>
            </p:blipFill>
            <p:spPr>
              <a:xfrm>
                <a:off x="11214065" y="3914660"/>
                <a:ext cx="133560" cy="37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1" name="墨迹 30">
                <a:extLst>
                  <a:ext uri="{FF2B5EF4-FFF2-40B4-BE49-F238E27FC236}">
                    <a16:creationId xmlns:a16="http://schemas.microsoft.com/office/drawing/2014/main" id="{A3307A28-DC3B-9198-8CC1-87AAF69BE147}"/>
                  </a:ext>
                </a:extLst>
              </p14:cNvPr>
              <p14:cNvContentPartPr/>
              <p14:nvPr/>
            </p14:nvContentPartPr>
            <p14:xfrm>
              <a:off x="11283545" y="4070180"/>
              <a:ext cx="360" cy="360"/>
            </p14:xfrm>
          </p:contentPart>
        </mc:Choice>
        <mc:Fallback xmlns="">
          <p:pic>
            <p:nvPicPr>
              <p:cNvPr id="31" name="墨迹 30">
                <a:extLst>
                  <a:ext uri="{FF2B5EF4-FFF2-40B4-BE49-F238E27FC236}">
                    <a16:creationId xmlns:a16="http://schemas.microsoft.com/office/drawing/2014/main" id="{A3307A28-DC3B-9198-8CC1-87AAF69BE147}"/>
                  </a:ext>
                </a:extLst>
              </p:cNvPr>
              <p:cNvPicPr/>
              <p:nvPr/>
            </p:nvPicPr>
            <p:blipFill>
              <a:blip r:embed="rId14"/>
              <a:stretch>
                <a:fillRect/>
              </a:stretch>
            </p:blipFill>
            <p:spPr>
              <a:xfrm>
                <a:off x="11229905" y="39621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2" name="墨迹 31">
                <a:extLst>
                  <a:ext uri="{FF2B5EF4-FFF2-40B4-BE49-F238E27FC236}">
                    <a16:creationId xmlns:a16="http://schemas.microsoft.com/office/drawing/2014/main" id="{8EF4113D-B471-C73A-3A93-ADB7FEA20AC2}"/>
                  </a:ext>
                </a:extLst>
              </p14:cNvPr>
              <p14:cNvContentPartPr/>
              <p14:nvPr/>
            </p14:nvContentPartPr>
            <p14:xfrm>
              <a:off x="11283545" y="4070180"/>
              <a:ext cx="360" cy="360"/>
            </p14:xfrm>
          </p:contentPart>
        </mc:Choice>
        <mc:Fallback xmlns="">
          <p:pic>
            <p:nvPicPr>
              <p:cNvPr id="32" name="墨迹 31">
                <a:extLst>
                  <a:ext uri="{FF2B5EF4-FFF2-40B4-BE49-F238E27FC236}">
                    <a16:creationId xmlns:a16="http://schemas.microsoft.com/office/drawing/2014/main" id="{8EF4113D-B471-C73A-3A93-ADB7FEA20AC2}"/>
                  </a:ext>
                </a:extLst>
              </p:cNvPr>
              <p:cNvPicPr/>
              <p:nvPr/>
            </p:nvPicPr>
            <p:blipFill>
              <a:blip r:embed="rId14"/>
              <a:stretch>
                <a:fillRect/>
              </a:stretch>
            </p:blipFill>
            <p:spPr>
              <a:xfrm>
                <a:off x="11229905" y="39621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3" name="墨迹 32">
                <a:extLst>
                  <a:ext uri="{FF2B5EF4-FFF2-40B4-BE49-F238E27FC236}">
                    <a16:creationId xmlns:a16="http://schemas.microsoft.com/office/drawing/2014/main" id="{1FF3C5FF-A321-3810-FB8F-04BF445078CB}"/>
                  </a:ext>
                </a:extLst>
              </p14:cNvPr>
              <p14:cNvContentPartPr/>
              <p14:nvPr/>
            </p14:nvContentPartPr>
            <p14:xfrm>
              <a:off x="11274185" y="4060460"/>
              <a:ext cx="6840" cy="3600"/>
            </p14:xfrm>
          </p:contentPart>
        </mc:Choice>
        <mc:Fallback xmlns="">
          <p:pic>
            <p:nvPicPr>
              <p:cNvPr id="33" name="墨迹 32">
                <a:extLst>
                  <a:ext uri="{FF2B5EF4-FFF2-40B4-BE49-F238E27FC236}">
                    <a16:creationId xmlns:a16="http://schemas.microsoft.com/office/drawing/2014/main" id="{1FF3C5FF-A321-3810-FB8F-04BF445078CB}"/>
                  </a:ext>
                </a:extLst>
              </p:cNvPr>
              <p:cNvPicPr/>
              <p:nvPr/>
            </p:nvPicPr>
            <p:blipFill>
              <a:blip r:embed="rId26"/>
              <a:stretch>
                <a:fillRect/>
              </a:stretch>
            </p:blipFill>
            <p:spPr>
              <a:xfrm>
                <a:off x="11220185" y="3952820"/>
                <a:ext cx="1144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 name="墨迹 33">
                <a:extLst>
                  <a:ext uri="{FF2B5EF4-FFF2-40B4-BE49-F238E27FC236}">
                    <a16:creationId xmlns:a16="http://schemas.microsoft.com/office/drawing/2014/main" id="{0C5F6DA3-EB38-D7F1-FA7B-AEC542D6F7E2}"/>
                  </a:ext>
                </a:extLst>
              </p14:cNvPr>
              <p14:cNvContentPartPr/>
              <p14:nvPr/>
            </p14:nvContentPartPr>
            <p14:xfrm>
              <a:off x="9858305" y="3593900"/>
              <a:ext cx="360" cy="360"/>
            </p14:xfrm>
          </p:contentPart>
        </mc:Choice>
        <mc:Fallback xmlns="">
          <p:pic>
            <p:nvPicPr>
              <p:cNvPr id="34" name="墨迹 33">
                <a:extLst>
                  <a:ext uri="{FF2B5EF4-FFF2-40B4-BE49-F238E27FC236}">
                    <a16:creationId xmlns:a16="http://schemas.microsoft.com/office/drawing/2014/main" id="{0C5F6DA3-EB38-D7F1-FA7B-AEC542D6F7E2}"/>
                  </a:ext>
                </a:extLst>
              </p:cNvPr>
              <p:cNvPicPr/>
              <p:nvPr/>
            </p:nvPicPr>
            <p:blipFill>
              <a:blip r:embed="rId14"/>
              <a:stretch>
                <a:fillRect/>
              </a:stretch>
            </p:blipFill>
            <p:spPr>
              <a:xfrm>
                <a:off x="9804305" y="348590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墨迹 34">
                <a:extLst>
                  <a:ext uri="{FF2B5EF4-FFF2-40B4-BE49-F238E27FC236}">
                    <a16:creationId xmlns:a16="http://schemas.microsoft.com/office/drawing/2014/main" id="{D420E3F7-9396-EEF9-801B-EECC16AEF2AC}"/>
                  </a:ext>
                </a:extLst>
              </p14:cNvPr>
              <p14:cNvContentPartPr/>
              <p14:nvPr/>
            </p14:nvContentPartPr>
            <p14:xfrm>
              <a:off x="9542585" y="3568340"/>
              <a:ext cx="135000" cy="416160"/>
            </p14:xfrm>
          </p:contentPart>
        </mc:Choice>
        <mc:Fallback xmlns="">
          <p:pic>
            <p:nvPicPr>
              <p:cNvPr id="35" name="墨迹 34">
                <a:extLst>
                  <a:ext uri="{FF2B5EF4-FFF2-40B4-BE49-F238E27FC236}">
                    <a16:creationId xmlns:a16="http://schemas.microsoft.com/office/drawing/2014/main" id="{D420E3F7-9396-EEF9-801B-EECC16AEF2AC}"/>
                  </a:ext>
                </a:extLst>
              </p:cNvPr>
              <p:cNvPicPr/>
              <p:nvPr/>
            </p:nvPicPr>
            <p:blipFill>
              <a:blip r:embed="rId29"/>
              <a:stretch>
                <a:fillRect/>
              </a:stretch>
            </p:blipFill>
            <p:spPr>
              <a:xfrm>
                <a:off x="9488585" y="3460700"/>
                <a:ext cx="242640" cy="631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墨迹 35">
                <a:extLst>
                  <a:ext uri="{FF2B5EF4-FFF2-40B4-BE49-F238E27FC236}">
                    <a16:creationId xmlns:a16="http://schemas.microsoft.com/office/drawing/2014/main" id="{EB6EC97B-F12C-0786-2E98-302D5E161D69}"/>
                  </a:ext>
                </a:extLst>
              </p14:cNvPr>
              <p14:cNvContentPartPr/>
              <p14:nvPr/>
            </p14:nvContentPartPr>
            <p14:xfrm>
              <a:off x="9648425" y="3625580"/>
              <a:ext cx="667800" cy="180720"/>
            </p14:xfrm>
          </p:contentPart>
        </mc:Choice>
        <mc:Fallback xmlns="">
          <p:pic>
            <p:nvPicPr>
              <p:cNvPr id="36" name="墨迹 35">
                <a:extLst>
                  <a:ext uri="{FF2B5EF4-FFF2-40B4-BE49-F238E27FC236}">
                    <a16:creationId xmlns:a16="http://schemas.microsoft.com/office/drawing/2014/main" id="{EB6EC97B-F12C-0786-2E98-302D5E161D69}"/>
                  </a:ext>
                </a:extLst>
              </p:cNvPr>
              <p:cNvPicPr/>
              <p:nvPr/>
            </p:nvPicPr>
            <p:blipFill>
              <a:blip r:embed="rId31"/>
              <a:stretch>
                <a:fillRect/>
              </a:stretch>
            </p:blipFill>
            <p:spPr>
              <a:xfrm>
                <a:off x="9594785" y="3517940"/>
                <a:ext cx="77544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墨迹 36">
                <a:extLst>
                  <a:ext uri="{FF2B5EF4-FFF2-40B4-BE49-F238E27FC236}">
                    <a16:creationId xmlns:a16="http://schemas.microsoft.com/office/drawing/2014/main" id="{21B0754E-60FD-45A6-A09E-95E39FD6B029}"/>
                  </a:ext>
                </a:extLst>
              </p14:cNvPr>
              <p14:cNvContentPartPr/>
              <p14:nvPr/>
            </p14:nvContentPartPr>
            <p14:xfrm>
              <a:off x="10661465" y="4000340"/>
              <a:ext cx="648000" cy="79920"/>
            </p14:xfrm>
          </p:contentPart>
        </mc:Choice>
        <mc:Fallback xmlns="">
          <p:pic>
            <p:nvPicPr>
              <p:cNvPr id="37" name="墨迹 36">
                <a:extLst>
                  <a:ext uri="{FF2B5EF4-FFF2-40B4-BE49-F238E27FC236}">
                    <a16:creationId xmlns:a16="http://schemas.microsoft.com/office/drawing/2014/main" id="{21B0754E-60FD-45A6-A09E-95E39FD6B029}"/>
                  </a:ext>
                </a:extLst>
              </p:cNvPr>
              <p:cNvPicPr/>
              <p:nvPr/>
            </p:nvPicPr>
            <p:blipFill>
              <a:blip r:embed="rId33"/>
              <a:stretch>
                <a:fillRect/>
              </a:stretch>
            </p:blipFill>
            <p:spPr>
              <a:xfrm>
                <a:off x="10607465" y="3892340"/>
                <a:ext cx="7556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墨迹 37">
                <a:extLst>
                  <a:ext uri="{FF2B5EF4-FFF2-40B4-BE49-F238E27FC236}">
                    <a16:creationId xmlns:a16="http://schemas.microsoft.com/office/drawing/2014/main" id="{B59F47E9-FA2B-5DE2-5EE0-A658DF420D4A}"/>
                  </a:ext>
                </a:extLst>
              </p14:cNvPr>
              <p14:cNvContentPartPr/>
              <p14:nvPr/>
            </p14:nvContentPartPr>
            <p14:xfrm>
              <a:off x="11378945" y="4079540"/>
              <a:ext cx="105120" cy="145080"/>
            </p14:xfrm>
          </p:contentPart>
        </mc:Choice>
        <mc:Fallback xmlns="">
          <p:pic>
            <p:nvPicPr>
              <p:cNvPr id="38" name="墨迹 37">
                <a:extLst>
                  <a:ext uri="{FF2B5EF4-FFF2-40B4-BE49-F238E27FC236}">
                    <a16:creationId xmlns:a16="http://schemas.microsoft.com/office/drawing/2014/main" id="{B59F47E9-FA2B-5DE2-5EE0-A658DF420D4A}"/>
                  </a:ext>
                </a:extLst>
              </p:cNvPr>
              <p:cNvPicPr/>
              <p:nvPr/>
            </p:nvPicPr>
            <p:blipFill>
              <a:blip r:embed="rId35"/>
              <a:stretch>
                <a:fillRect/>
              </a:stretch>
            </p:blipFill>
            <p:spPr>
              <a:xfrm>
                <a:off x="11325305" y="3971900"/>
                <a:ext cx="21276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9" name="墨迹 38">
                <a:extLst>
                  <a:ext uri="{FF2B5EF4-FFF2-40B4-BE49-F238E27FC236}">
                    <a16:creationId xmlns:a16="http://schemas.microsoft.com/office/drawing/2014/main" id="{D1EA5183-1C50-AC3D-CC1F-48FA294EA526}"/>
                  </a:ext>
                </a:extLst>
              </p14:cNvPr>
              <p14:cNvContentPartPr/>
              <p14:nvPr/>
            </p14:nvContentPartPr>
            <p14:xfrm>
              <a:off x="10820225" y="4041380"/>
              <a:ext cx="55440" cy="147960"/>
            </p14:xfrm>
          </p:contentPart>
        </mc:Choice>
        <mc:Fallback xmlns="">
          <p:pic>
            <p:nvPicPr>
              <p:cNvPr id="39" name="墨迹 38">
                <a:extLst>
                  <a:ext uri="{FF2B5EF4-FFF2-40B4-BE49-F238E27FC236}">
                    <a16:creationId xmlns:a16="http://schemas.microsoft.com/office/drawing/2014/main" id="{D1EA5183-1C50-AC3D-CC1F-48FA294EA526}"/>
                  </a:ext>
                </a:extLst>
              </p:cNvPr>
              <p:cNvPicPr/>
              <p:nvPr/>
            </p:nvPicPr>
            <p:blipFill>
              <a:blip r:embed="rId37"/>
              <a:stretch>
                <a:fillRect/>
              </a:stretch>
            </p:blipFill>
            <p:spPr>
              <a:xfrm>
                <a:off x="10766225" y="3933740"/>
                <a:ext cx="16308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0" name="墨迹 39">
                <a:extLst>
                  <a:ext uri="{FF2B5EF4-FFF2-40B4-BE49-F238E27FC236}">
                    <a16:creationId xmlns:a16="http://schemas.microsoft.com/office/drawing/2014/main" id="{0DC2D6D0-09EE-708A-0BE9-BD3A008CD05E}"/>
                  </a:ext>
                </a:extLst>
              </p14:cNvPr>
              <p14:cNvContentPartPr/>
              <p14:nvPr/>
            </p14:nvContentPartPr>
            <p14:xfrm>
              <a:off x="10785305" y="4012940"/>
              <a:ext cx="32040" cy="206640"/>
            </p14:xfrm>
          </p:contentPart>
        </mc:Choice>
        <mc:Fallback xmlns="">
          <p:pic>
            <p:nvPicPr>
              <p:cNvPr id="40" name="墨迹 39">
                <a:extLst>
                  <a:ext uri="{FF2B5EF4-FFF2-40B4-BE49-F238E27FC236}">
                    <a16:creationId xmlns:a16="http://schemas.microsoft.com/office/drawing/2014/main" id="{0DC2D6D0-09EE-708A-0BE9-BD3A008CD05E}"/>
                  </a:ext>
                </a:extLst>
              </p:cNvPr>
              <p:cNvPicPr/>
              <p:nvPr/>
            </p:nvPicPr>
            <p:blipFill>
              <a:blip r:embed="rId39"/>
              <a:stretch>
                <a:fillRect/>
              </a:stretch>
            </p:blipFill>
            <p:spPr>
              <a:xfrm>
                <a:off x="10731305" y="3905300"/>
                <a:ext cx="13968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 name="墨迹 40">
                <a:extLst>
                  <a:ext uri="{FF2B5EF4-FFF2-40B4-BE49-F238E27FC236}">
                    <a16:creationId xmlns:a16="http://schemas.microsoft.com/office/drawing/2014/main" id="{1E0FD41A-8140-6BDC-137A-FE6BB7B56A47}"/>
                  </a:ext>
                </a:extLst>
              </p14:cNvPr>
              <p14:cNvContentPartPr/>
              <p14:nvPr/>
            </p14:nvContentPartPr>
            <p14:xfrm>
              <a:off x="10797905" y="4149380"/>
              <a:ext cx="19440" cy="63720"/>
            </p14:xfrm>
          </p:contentPart>
        </mc:Choice>
        <mc:Fallback xmlns="">
          <p:pic>
            <p:nvPicPr>
              <p:cNvPr id="41" name="墨迹 40">
                <a:extLst>
                  <a:ext uri="{FF2B5EF4-FFF2-40B4-BE49-F238E27FC236}">
                    <a16:creationId xmlns:a16="http://schemas.microsoft.com/office/drawing/2014/main" id="{1E0FD41A-8140-6BDC-137A-FE6BB7B56A47}"/>
                  </a:ext>
                </a:extLst>
              </p:cNvPr>
              <p:cNvPicPr/>
              <p:nvPr/>
            </p:nvPicPr>
            <p:blipFill>
              <a:blip r:embed="rId41"/>
              <a:stretch>
                <a:fillRect/>
              </a:stretch>
            </p:blipFill>
            <p:spPr>
              <a:xfrm>
                <a:off x="10744265" y="4041740"/>
                <a:ext cx="12708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2" name="墨迹 41">
                <a:extLst>
                  <a:ext uri="{FF2B5EF4-FFF2-40B4-BE49-F238E27FC236}">
                    <a16:creationId xmlns:a16="http://schemas.microsoft.com/office/drawing/2014/main" id="{9AB552BA-5F1E-7E85-83D5-8A77D27283D5}"/>
                  </a:ext>
                </a:extLst>
              </p14:cNvPr>
              <p14:cNvContentPartPr/>
              <p14:nvPr/>
            </p14:nvContentPartPr>
            <p14:xfrm>
              <a:off x="2531640" y="2353680"/>
              <a:ext cx="1094760" cy="784440"/>
            </p14:xfrm>
          </p:contentPart>
        </mc:Choice>
        <mc:Fallback xmlns="">
          <p:pic>
            <p:nvPicPr>
              <p:cNvPr id="42" name="墨迹 41">
                <a:extLst>
                  <a:ext uri="{FF2B5EF4-FFF2-40B4-BE49-F238E27FC236}">
                    <a16:creationId xmlns:a16="http://schemas.microsoft.com/office/drawing/2014/main" id="{9AB552BA-5F1E-7E85-83D5-8A77D27283D5}"/>
                  </a:ext>
                </a:extLst>
              </p:cNvPr>
              <p:cNvPicPr/>
              <p:nvPr/>
            </p:nvPicPr>
            <p:blipFill>
              <a:blip r:embed="rId43"/>
              <a:stretch>
                <a:fillRect/>
              </a:stretch>
            </p:blipFill>
            <p:spPr>
              <a:xfrm>
                <a:off x="2477640" y="2246040"/>
                <a:ext cx="1202400" cy="1000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3" name="墨迹 42">
                <a:extLst>
                  <a:ext uri="{FF2B5EF4-FFF2-40B4-BE49-F238E27FC236}">
                    <a16:creationId xmlns:a16="http://schemas.microsoft.com/office/drawing/2014/main" id="{176ABA3D-2F9C-7A51-4D89-96A0C77B0098}"/>
                  </a:ext>
                </a:extLst>
              </p14:cNvPr>
              <p14:cNvContentPartPr/>
              <p14:nvPr/>
            </p14:nvContentPartPr>
            <p14:xfrm>
              <a:off x="8449320" y="3445920"/>
              <a:ext cx="360" cy="360"/>
            </p14:xfrm>
          </p:contentPart>
        </mc:Choice>
        <mc:Fallback xmlns="">
          <p:pic>
            <p:nvPicPr>
              <p:cNvPr id="43" name="墨迹 42">
                <a:extLst>
                  <a:ext uri="{FF2B5EF4-FFF2-40B4-BE49-F238E27FC236}">
                    <a16:creationId xmlns:a16="http://schemas.microsoft.com/office/drawing/2014/main" id="{176ABA3D-2F9C-7A51-4D89-96A0C77B0098}"/>
                  </a:ext>
                </a:extLst>
              </p:cNvPr>
              <p:cNvPicPr/>
              <p:nvPr/>
            </p:nvPicPr>
            <p:blipFill>
              <a:blip r:embed="rId14"/>
              <a:stretch>
                <a:fillRect/>
              </a:stretch>
            </p:blipFill>
            <p:spPr>
              <a:xfrm>
                <a:off x="8395680" y="333792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4" name="墨迹 43">
                <a:extLst>
                  <a:ext uri="{FF2B5EF4-FFF2-40B4-BE49-F238E27FC236}">
                    <a16:creationId xmlns:a16="http://schemas.microsoft.com/office/drawing/2014/main" id="{6A8BFC29-2FCA-9843-F3DB-D21249D1CFDD}"/>
                  </a:ext>
                </a:extLst>
              </p14:cNvPr>
              <p14:cNvContentPartPr/>
              <p14:nvPr/>
            </p14:nvContentPartPr>
            <p14:xfrm>
              <a:off x="10835760" y="3767400"/>
              <a:ext cx="165960" cy="556200"/>
            </p14:xfrm>
          </p:contentPart>
        </mc:Choice>
        <mc:Fallback xmlns="">
          <p:pic>
            <p:nvPicPr>
              <p:cNvPr id="44" name="墨迹 43">
                <a:extLst>
                  <a:ext uri="{FF2B5EF4-FFF2-40B4-BE49-F238E27FC236}">
                    <a16:creationId xmlns:a16="http://schemas.microsoft.com/office/drawing/2014/main" id="{6A8BFC29-2FCA-9843-F3DB-D21249D1CFDD}"/>
                  </a:ext>
                </a:extLst>
              </p:cNvPr>
              <p:cNvPicPr/>
              <p:nvPr/>
            </p:nvPicPr>
            <p:blipFill>
              <a:blip r:embed="rId46"/>
              <a:stretch>
                <a:fillRect/>
              </a:stretch>
            </p:blipFill>
            <p:spPr>
              <a:xfrm>
                <a:off x="10782120" y="3659400"/>
                <a:ext cx="273600" cy="771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5" name="墨迹 44">
                <a:extLst>
                  <a:ext uri="{FF2B5EF4-FFF2-40B4-BE49-F238E27FC236}">
                    <a16:creationId xmlns:a16="http://schemas.microsoft.com/office/drawing/2014/main" id="{F14C1E8F-46DD-ED16-AAAC-D8E1E97DCE7F}"/>
                  </a:ext>
                </a:extLst>
              </p14:cNvPr>
              <p14:cNvContentPartPr/>
              <p14:nvPr/>
            </p14:nvContentPartPr>
            <p14:xfrm>
              <a:off x="3570880" y="4155240"/>
              <a:ext cx="360" cy="360"/>
            </p14:xfrm>
          </p:contentPart>
        </mc:Choice>
        <mc:Fallback xmlns="">
          <p:pic>
            <p:nvPicPr>
              <p:cNvPr id="45" name="墨迹 44">
                <a:extLst>
                  <a:ext uri="{FF2B5EF4-FFF2-40B4-BE49-F238E27FC236}">
                    <a16:creationId xmlns:a16="http://schemas.microsoft.com/office/drawing/2014/main" id="{F14C1E8F-46DD-ED16-AAAC-D8E1E97DCE7F}"/>
                  </a:ext>
                </a:extLst>
              </p:cNvPr>
              <p:cNvPicPr/>
              <p:nvPr/>
            </p:nvPicPr>
            <p:blipFill>
              <a:blip r:embed="rId14"/>
              <a:stretch>
                <a:fillRect/>
              </a:stretch>
            </p:blipFill>
            <p:spPr>
              <a:xfrm>
                <a:off x="3517240" y="404724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 name="墨迹 45">
                <a:extLst>
                  <a:ext uri="{FF2B5EF4-FFF2-40B4-BE49-F238E27FC236}">
                    <a16:creationId xmlns:a16="http://schemas.microsoft.com/office/drawing/2014/main" id="{FB2BDDCC-D507-EB89-E81E-0FADD7EBBDB8}"/>
                  </a:ext>
                </a:extLst>
              </p14:cNvPr>
              <p14:cNvContentPartPr/>
              <p14:nvPr/>
            </p14:nvContentPartPr>
            <p14:xfrm>
              <a:off x="3570880" y="4155240"/>
              <a:ext cx="360" cy="360"/>
            </p14:xfrm>
          </p:contentPart>
        </mc:Choice>
        <mc:Fallback xmlns="">
          <p:pic>
            <p:nvPicPr>
              <p:cNvPr id="46" name="墨迹 45">
                <a:extLst>
                  <a:ext uri="{FF2B5EF4-FFF2-40B4-BE49-F238E27FC236}">
                    <a16:creationId xmlns:a16="http://schemas.microsoft.com/office/drawing/2014/main" id="{FB2BDDCC-D507-EB89-E81E-0FADD7EBBDB8}"/>
                  </a:ext>
                </a:extLst>
              </p:cNvPr>
              <p:cNvPicPr/>
              <p:nvPr/>
            </p:nvPicPr>
            <p:blipFill>
              <a:blip r:embed="rId14"/>
              <a:stretch>
                <a:fillRect/>
              </a:stretch>
            </p:blipFill>
            <p:spPr>
              <a:xfrm>
                <a:off x="3517240" y="4047240"/>
                <a:ext cx="108000" cy="216000"/>
              </a:xfrm>
              <a:prstGeom prst="rect">
                <a:avLst/>
              </a:prstGeom>
            </p:spPr>
          </p:pic>
        </mc:Fallback>
      </mc:AlternateContent>
      <p:pic>
        <p:nvPicPr>
          <p:cNvPr id="52" name="图片 51">
            <a:extLst>
              <a:ext uri="{FF2B5EF4-FFF2-40B4-BE49-F238E27FC236}">
                <a16:creationId xmlns:a16="http://schemas.microsoft.com/office/drawing/2014/main" id="{F5C63D17-3D76-57BE-2D63-4CD8F5C9401F}"/>
              </a:ext>
            </a:extLst>
          </p:cNvPr>
          <p:cNvPicPr>
            <a:picLocks noChangeAspect="1"/>
          </p:cNvPicPr>
          <p:nvPr/>
        </p:nvPicPr>
        <p:blipFill>
          <a:blip r:embed="rId49" cstate="print">
            <a:extLst>
              <a:ext uri="{BEBA8EAE-BF5A-486C-A8C5-ECC9F3942E4B}">
                <a14:imgProps xmlns:a14="http://schemas.microsoft.com/office/drawing/2010/main">
                  <a14:imgLayer r:embed="rId50">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pic>
        <p:nvPicPr>
          <p:cNvPr id="11" name="图片 10">
            <a:extLst>
              <a:ext uri="{FF2B5EF4-FFF2-40B4-BE49-F238E27FC236}">
                <a16:creationId xmlns:a16="http://schemas.microsoft.com/office/drawing/2014/main" id="{2134A896-1B62-8D07-784D-D9B02899EFE6}"/>
              </a:ext>
            </a:extLst>
          </p:cNvPr>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764758" y="1375106"/>
            <a:ext cx="11316720" cy="2726524"/>
          </a:xfrm>
          <a:prstGeom prst="rect">
            <a:avLst/>
          </a:prstGeom>
        </p:spPr>
      </p:pic>
      <p:pic>
        <p:nvPicPr>
          <p:cNvPr id="15" name="图片 14">
            <a:extLst>
              <a:ext uri="{FF2B5EF4-FFF2-40B4-BE49-F238E27FC236}">
                <a16:creationId xmlns:a16="http://schemas.microsoft.com/office/drawing/2014/main" id="{7584ED8F-0531-3EC7-3C8F-4841FA9F3FE7}"/>
              </a:ext>
            </a:extLst>
          </p:cNvPr>
          <p:cNvPicPr>
            <a:picLocks noChangeAspect="1"/>
          </p:cNvPicPr>
          <p:nvPr/>
        </p:nvPicPr>
        <p:blipFill>
          <a:blip r:embed="rId52">
            <a:extLst>
              <a:ext uri="{28A0092B-C50C-407E-A947-70E740481C1C}">
                <a14:useLocalDpi xmlns:a14="http://schemas.microsoft.com/office/drawing/2010/main" val="0"/>
              </a:ext>
            </a:extLst>
          </a:blip>
          <a:stretch>
            <a:fillRect/>
          </a:stretch>
        </p:blipFill>
        <p:spPr>
          <a:xfrm>
            <a:off x="3131365" y="4397750"/>
            <a:ext cx="6411220" cy="2238687"/>
          </a:xfrm>
          <a:prstGeom prst="rect">
            <a:avLst/>
          </a:prstGeom>
        </p:spPr>
      </p:pic>
    </p:spTree>
    <p:extLst>
      <p:ext uri="{BB962C8B-B14F-4D97-AF65-F5344CB8AC3E}">
        <p14:creationId xmlns:p14="http://schemas.microsoft.com/office/powerpoint/2010/main" val="1685434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圆角 25">
            <a:extLst>
              <a:ext uri="{FF2B5EF4-FFF2-40B4-BE49-F238E27FC236}">
                <a16:creationId xmlns:a16="http://schemas.microsoft.com/office/drawing/2014/main" id="{BC5D7786-551D-1652-0C01-4FBBFDF9F8AD}"/>
              </a:ext>
            </a:extLst>
          </p:cNvPr>
          <p:cNvSpPr/>
          <p:nvPr/>
        </p:nvSpPr>
        <p:spPr>
          <a:xfrm rot="10800000">
            <a:off x="984317" y="3272117"/>
            <a:ext cx="10883766" cy="3531559"/>
          </a:xfrm>
          <a:prstGeom prst="roundRect">
            <a:avLst>
              <a:gd name="adj" fmla="val 10167"/>
            </a:avLst>
          </a:prstGeom>
          <a:noFill/>
          <a:ln>
            <a:gradFill>
              <a:gsLst>
                <a:gs pos="100000">
                  <a:schemeClr val="accent1">
                    <a:lumMod val="5000"/>
                    <a:lumOff val="95000"/>
                  </a:schemeClr>
                </a:gs>
                <a:gs pos="0">
                  <a:schemeClr val="accent5">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4" dirty="0"/>
          </a:p>
        </p:txBody>
      </p:sp>
      <p:sp>
        <p:nvSpPr>
          <p:cNvPr id="25" name="矩形: 圆角 24">
            <a:extLst>
              <a:ext uri="{FF2B5EF4-FFF2-40B4-BE49-F238E27FC236}">
                <a16:creationId xmlns:a16="http://schemas.microsoft.com/office/drawing/2014/main" id="{0080AE95-C16C-5722-041E-D107DBFEF1CE}"/>
              </a:ext>
            </a:extLst>
          </p:cNvPr>
          <p:cNvSpPr/>
          <p:nvPr/>
        </p:nvSpPr>
        <p:spPr>
          <a:xfrm>
            <a:off x="984317" y="1413196"/>
            <a:ext cx="10883766" cy="3314043"/>
          </a:xfrm>
          <a:prstGeom prst="roundRect">
            <a:avLst>
              <a:gd name="adj" fmla="val 10167"/>
            </a:avLst>
          </a:prstGeom>
          <a:noFill/>
          <a:ln>
            <a:gradFill>
              <a:gsLst>
                <a:gs pos="100000">
                  <a:schemeClr val="accent1">
                    <a:lumMod val="5000"/>
                    <a:lumOff val="95000"/>
                  </a:schemeClr>
                </a:gs>
                <a:gs pos="0">
                  <a:schemeClr val="accent5">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24" dirty="0"/>
          </a:p>
        </p:txBody>
      </p:sp>
      <p:grpSp>
        <p:nvGrpSpPr>
          <p:cNvPr id="6" name="组合 5">
            <a:extLst>
              <a:ext uri="{FF2B5EF4-FFF2-40B4-BE49-F238E27FC236}">
                <a16:creationId xmlns:a16="http://schemas.microsoft.com/office/drawing/2014/main" id="{E7A5749E-12D6-B773-86D7-11A61F8A7829}"/>
              </a:ext>
            </a:extLst>
          </p:cNvPr>
          <p:cNvGrpSpPr/>
          <p:nvPr/>
        </p:nvGrpSpPr>
        <p:grpSpPr>
          <a:xfrm>
            <a:off x="1314243" y="362648"/>
            <a:ext cx="3344197" cy="731343"/>
            <a:chOff x="2193261" y="397240"/>
            <a:chExt cx="3172361" cy="693766"/>
          </a:xfrm>
        </p:grpSpPr>
        <p:sp>
          <p:nvSpPr>
            <p:cNvPr id="7" name="文本框 6">
              <a:extLst>
                <a:ext uri="{FF2B5EF4-FFF2-40B4-BE49-F238E27FC236}">
                  <a16:creationId xmlns:a16="http://schemas.microsoft.com/office/drawing/2014/main" id="{C6487517-6D05-86AB-8388-2E80F500C905}"/>
                </a:ext>
              </a:extLst>
            </p:cNvPr>
            <p:cNvSpPr txBox="1"/>
            <p:nvPr/>
          </p:nvSpPr>
          <p:spPr>
            <a:xfrm>
              <a:off x="2313878" y="397240"/>
              <a:ext cx="2593769" cy="613122"/>
            </a:xfrm>
            <a:prstGeom prst="rect">
              <a:avLst/>
            </a:prstGeom>
            <a:noFill/>
          </p:spPr>
          <p:txBody>
            <a:bodyPr wrap="square" rtlCol="0">
              <a:spAutoFit/>
            </a:bodyPr>
            <a:lstStyle/>
            <a:p>
              <a:r>
                <a:rPr lang="en-US" altLang="zh-CN"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rPr>
                <a:t>Conclusion</a:t>
              </a:r>
              <a:endParaRPr lang="zh-CN" altLang="en-US" sz="3600" dirty="0">
                <a:solidFill>
                  <a:schemeClr val="bg2">
                    <a:lumMod val="25000"/>
                  </a:scheme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187C9DB1-00FB-EA77-2877-55016B4AB7C4}"/>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72291" tIns="36144" rIns="72291" bIns="36144" anchor="ctr"/>
            <a:lstStyle/>
            <a:p>
              <a:pPr algn="ctr" defTabSz="963936">
                <a:spcBef>
                  <a:spcPct val="0"/>
                </a:spcBef>
                <a:spcAft>
                  <a:spcPct val="0"/>
                </a:spcAft>
                <a:defRPr/>
              </a:pPr>
              <a:endParaRPr lang="zh-CN" altLang="en-US" sz="1898" noProof="1">
                <a:solidFill>
                  <a:schemeClr val="bg1"/>
                </a:solidFill>
              </a:endParaRPr>
            </a:p>
          </p:txBody>
        </p:sp>
      </p:grpSp>
      <p:grpSp>
        <p:nvGrpSpPr>
          <p:cNvPr id="9" name="组合 53">
            <a:extLst>
              <a:ext uri="{FF2B5EF4-FFF2-40B4-BE49-F238E27FC236}">
                <a16:creationId xmlns:a16="http://schemas.microsoft.com/office/drawing/2014/main" id="{262E8691-E250-9983-74E7-F8DF3DAF3CA3}"/>
              </a:ext>
            </a:extLst>
          </p:cNvPr>
          <p:cNvGrpSpPr>
            <a:grpSpLocks/>
          </p:cNvGrpSpPr>
          <p:nvPr/>
        </p:nvGrpSpPr>
        <p:grpSpPr bwMode="auto">
          <a:xfrm>
            <a:off x="589417" y="493777"/>
            <a:ext cx="724827" cy="600213"/>
            <a:chOff x="178632" y="159728"/>
            <a:chExt cx="725570" cy="619478"/>
          </a:xfrm>
        </p:grpSpPr>
        <p:sp>
          <p:nvSpPr>
            <p:cNvPr id="10" name="椭圆 9">
              <a:extLst>
                <a:ext uri="{FF2B5EF4-FFF2-40B4-BE49-F238E27FC236}">
                  <a16:creationId xmlns:a16="http://schemas.microsoft.com/office/drawing/2014/main" id="{F89E56B4-867A-A6CC-6B67-D8D96815331E}"/>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sp>
          <p:nvSpPr>
            <p:cNvPr id="11" name="文本框 55">
              <a:extLst>
                <a:ext uri="{FF2B5EF4-FFF2-40B4-BE49-F238E27FC236}">
                  <a16:creationId xmlns:a16="http://schemas.microsoft.com/office/drawing/2014/main" id="{3357C50C-64F1-2458-0098-010DAA4F1BE8}"/>
                </a:ext>
              </a:extLst>
            </p:cNvPr>
            <p:cNvSpPr txBox="1">
              <a:spLocks noChangeArrowheads="1"/>
            </p:cNvSpPr>
            <p:nvPr/>
          </p:nvSpPr>
          <p:spPr bwMode="auto">
            <a:xfrm>
              <a:off x="231102" y="223134"/>
              <a:ext cx="673100" cy="349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1600" i="1" dirty="0">
                  <a:solidFill>
                    <a:srgbClr val="FFFFFF"/>
                  </a:solidFill>
                  <a:latin typeface="Microsoft YaHei" panose="020B0503020204020204" pitchFamily="34" charset="-122"/>
                  <a:ea typeface="Microsoft YaHei" panose="020B0503020204020204" pitchFamily="34" charset="-122"/>
                </a:rPr>
                <a:t>05</a:t>
              </a:r>
              <a:endParaRPr lang="zh-CN" altLang="en-US" sz="1200" i="1" dirty="0">
                <a:solidFill>
                  <a:srgbClr val="FFFFFF"/>
                </a:solidFill>
                <a:latin typeface="Microsoft YaHei" panose="020B0503020204020204" pitchFamily="34" charset="-122"/>
                <a:ea typeface="Microsoft YaHei" panose="020B0503020204020204" pitchFamily="34" charset="-122"/>
              </a:endParaRPr>
            </a:p>
          </p:txBody>
        </p:sp>
        <p:sp>
          <p:nvSpPr>
            <p:cNvPr id="12" name="椭圆 11">
              <a:extLst>
                <a:ext uri="{FF2B5EF4-FFF2-40B4-BE49-F238E27FC236}">
                  <a16:creationId xmlns:a16="http://schemas.microsoft.com/office/drawing/2014/main" id="{B1EEA87B-8DE0-ED17-1A3C-A13A2984409E}"/>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900" i="1" dirty="0">
                <a:solidFill>
                  <a:prstClr val="white"/>
                </a:solidFill>
                <a:latin typeface="Microsoft YaHei" panose="020B0503020204020204" pitchFamily="34" charset="-122"/>
                <a:ea typeface="Microsoft YaHei" panose="020B0503020204020204" pitchFamily="34" charset="-122"/>
              </a:endParaRPr>
            </a:p>
          </p:txBody>
        </p:sp>
      </p:grpSp>
      <p:pic>
        <p:nvPicPr>
          <p:cNvPr id="27" name="图片 26">
            <a:extLst>
              <a:ext uri="{FF2B5EF4-FFF2-40B4-BE49-F238E27FC236}">
                <a16:creationId xmlns:a16="http://schemas.microsoft.com/office/drawing/2014/main" id="{18F9107B-450E-DE0E-DA1D-EC2699D6D91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33511" y="324177"/>
            <a:ext cx="2072965" cy="607197"/>
          </a:xfrm>
          <a:prstGeom prst="rect">
            <a:avLst/>
          </a:prstGeom>
        </p:spPr>
      </p:pic>
      <p:sp>
        <p:nvSpPr>
          <p:cNvPr id="2" name="矩形 3">
            <a:extLst>
              <a:ext uri="{FF2B5EF4-FFF2-40B4-BE49-F238E27FC236}">
                <a16:creationId xmlns:a16="http://schemas.microsoft.com/office/drawing/2014/main" id="{F11C6C8D-C20D-DE7F-F97B-D4E227384495}"/>
              </a:ext>
            </a:extLst>
          </p:cNvPr>
          <p:cNvSpPr/>
          <p:nvPr/>
        </p:nvSpPr>
        <p:spPr>
          <a:xfrm>
            <a:off x="978038" y="1580762"/>
            <a:ext cx="11070528" cy="380771"/>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en-US" altLang="zh-CN" sz="2000" b="0" i="0" dirty="0">
                <a:effectLst/>
                <a:latin typeface="Times New Roman" panose="02020603050405020304" pitchFamily="18" charset="0"/>
                <a:cs typeface="Times New Roman" panose="02020603050405020304" pitchFamily="18" charset="0"/>
              </a:rPr>
              <a:t>propose a Knowledge Graph Prompting method (KGP) for aiding LLMs in MD-QA. </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矩形 3">
            <a:extLst>
              <a:ext uri="{FF2B5EF4-FFF2-40B4-BE49-F238E27FC236}">
                <a16:creationId xmlns:a16="http://schemas.microsoft.com/office/drawing/2014/main" id="{53AE1583-9FB4-4DFF-DEFA-5ECB7CA9CA58}"/>
              </a:ext>
            </a:extLst>
          </p:cNvPr>
          <p:cNvSpPr/>
          <p:nvPr/>
        </p:nvSpPr>
        <p:spPr>
          <a:xfrm>
            <a:off x="978038" y="3888046"/>
            <a:ext cx="11070528" cy="380771"/>
          </a:xfrm>
          <a:prstGeom prst="rect">
            <a:avLst/>
          </a:prstGeom>
          <a:noFill/>
          <a:ln w="9525">
            <a:noFill/>
          </a:ln>
        </p:spPr>
        <p:txBody>
          <a:bodyPr wrap="square" lIns="72287" tIns="36144" rIns="72287" bIns="36144" anchor="t">
            <a:spAutoFit/>
          </a:bodyPr>
          <a:lstStyle/>
          <a:p>
            <a:pPr marL="361476" indent="-361476">
              <a:buFont typeface="Wingdings" panose="05000000000000000000" pitchFamily="2" charset="2"/>
              <a:buChar char="p"/>
            </a:pPr>
            <a:r>
              <a:rPr lang="en-US" altLang="zh-CN" sz="2000" b="0" i="0" dirty="0">
                <a:effectLst/>
                <a:latin typeface="Times New Roman" panose="02020603050405020304" pitchFamily="18" charset="0"/>
                <a:cs typeface="Times New Roman" panose="02020603050405020304" pitchFamily="18" charset="0"/>
              </a:rPr>
              <a:t>propose three KG construction methods over documents</a:t>
            </a:r>
            <a:endParaRPr lang="zh-CN" altLang="en-US" sz="20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1204548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19836</TotalTime>
  <Words>1435</Words>
  <Application>Microsoft Office PowerPoint</Application>
  <PresentationFormat>自定义</PresentationFormat>
  <Paragraphs>88</Paragraphs>
  <Slides>10</Slides>
  <Notes>8</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10</vt:i4>
      </vt:variant>
    </vt:vector>
  </HeadingPairs>
  <TitlesOfParts>
    <vt:vector size="23" baseType="lpstr">
      <vt:lpstr>等线</vt:lpstr>
      <vt:lpstr>仿宋</vt:lpstr>
      <vt:lpstr>Microsoft YaHei</vt:lpstr>
      <vt:lpstr>Microsoft YaHei</vt:lpstr>
      <vt:lpstr>Arial</vt:lpstr>
      <vt:lpstr>Calibri</vt:lpstr>
      <vt:lpstr>Calibri Light</vt:lpstr>
      <vt:lpstr>Impact</vt:lpstr>
      <vt:lpstr>Roboto</vt:lpstr>
      <vt:lpstr>Times New Roman</vt:lpstr>
      <vt:lpstr>Wingdings</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xy</dc:creator>
  <cp:lastModifiedBy>宗錝 吴</cp:lastModifiedBy>
  <cp:revision>37</cp:revision>
  <dcterms:created xsi:type="dcterms:W3CDTF">2023-03-21T13:31:03Z</dcterms:created>
  <dcterms:modified xsi:type="dcterms:W3CDTF">2024-05-22T04:43:33Z</dcterms:modified>
</cp:coreProperties>
</file>