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8" r:id="rId3"/>
    <p:sldId id="3300" r:id="rId5"/>
    <p:sldId id="3319" r:id="rId6"/>
    <p:sldId id="3339" r:id="rId7"/>
    <p:sldId id="3342" r:id="rId8"/>
    <p:sldId id="3320" r:id="rId9"/>
    <p:sldId id="3328" r:id="rId10"/>
    <p:sldId id="3343" r:id="rId11"/>
    <p:sldId id="3340" r:id="rId12"/>
    <p:sldId id="3330" r:id="rId13"/>
    <p:sldId id="323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EC5"/>
    <a:srgbClr val="FA8072"/>
    <a:srgbClr val="E63022"/>
    <a:srgbClr val="7030A0"/>
    <a:srgbClr val="BB0741"/>
    <a:srgbClr val="D44334"/>
    <a:srgbClr val="203864"/>
    <a:srgbClr val="385723"/>
    <a:srgbClr val="C55A1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772" autoAdjust="0"/>
  </p:normalViewPr>
  <p:slideViewPr>
    <p:cSldViewPr snapToGrid="0">
      <p:cViewPr varScale="1">
        <p:scale>
          <a:sx n="152" d="100"/>
          <a:sy n="152" d="100"/>
        </p:scale>
        <p:origin x="666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8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6A085-C14E-495A-90D4-2EE311CF9A6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8BF1FB-CDA4-4F1D-9F9A-0CFF9448DB42}">
      <dgm:prSet/>
      <dgm:spPr/>
      <dgm:t>
        <a:bodyPr/>
        <a:lstStyle/>
        <a:p>
          <a:r>
            <a:rPr lang="en-US" b="1" i="0" dirty="0"/>
            <a:t> --&gt; [</a:t>
          </a:r>
          <a:r>
            <a:rPr lang="zh-CN" b="1" i="0" dirty="0"/>
            <a:t>将训练经验存储在</a:t>
          </a:r>
          <a:r>
            <a:rPr lang="en-US" b="1" i="0" dirty="0" err="1"/>
            <a:t>Faiss</a:t>
          </a:r>
          <a:r>
            <a:rPr lang="zh-CN" b="1" i="0" dirty="0"/>
            <a:t>向量存储</a:t>
          </a:r>
          <a:r>
            <a:rPr lang="zh-CN" altLang="en-US" b="1" i="0" dirty="0"/>
            <a:t>经验池</a:t>
          </a:r>
          <a:r>
            <a:rPr lang="zh-CN" b="1" i="0" dirty="0"/>
            <a:t>中</a:t>
          </a:r>
          <a:r>
            <a:rPr lang="en-US" b="1" i="0" dirty="0"/>
            <a:t>];</a:t>
          </a:r>
          <a:endParaRPr lang="zh-CN" dirty="0"/>
        </a:p>
      </dgm:t>
    </dgm:pt>
    <dgm:pt modelId="{319E0503-22E1-4627-A311-96009DED5C87}" cxnId="{CBA1036E-FEA2-4B18-823E-BDB57CC7ABB5}" type="parTrans">
      <dgm:prSet/>
      <dgm:spPr/>
      <dgm:t>
        <a:bodyPr/>
        <a:lstStyle/>
        <a:p>
          <a:endParaRPr lang="zh-CN" altLang="en-US"/>
        </a:p>
      </dgm:t>
    </dgm:pt>
    <dgm:pt modelId="{8194455D-6B8B-479B-8975-97619C86A721}" cxnId="{CBA1036E-FEA2-4B18-823E-BDB57CC7ABB5}" type="sibTrans">
      <dgm:prSet/>
      <dgm:spPr/>
      <dgm:t>
        <a:bodyPr/>
        <a:lstStyle/>
        <a:p>
          <a:endParaRPr lang="zh-CN" altLang="en-US"/>
        </a:p>
      </dgm:t>
    </dgm:pt>
    <dgm:pt modelId="{0212612A-6B82-41FF-8862-0CE62F168ADE}">
      <dgm:prSet/>
      <dgm:spPr/>
      <dgm:t>
        <a:bodyPr/>
        <a:lstStyle/>
        <a:p>
          <a:r>
            <a:rPr lang="en-US" b="1" i="0" dirty="0"/>
            <a:t> --&gt; [</a:t>
          </a:r>
          <a:r>
            <a:rPr lang="zh-CN" b="1" i="0" dirty="0"/>
            <a:t>使用</a:t>
          </a:r>
          <a:r>
            <a:rPr lang="en-US" b="1" i="0" dirty="0"/>
            <a:t>all - </a:t>
          </a:r>
          <a:r>
            <a:rPr lang="en-US" b="1" i="0" dirty="0" err="1"/>
            <a:t>mpnet</a:t>
          </a:r>
          <a:r>
            <a:rPr lang="en-US" b="1" i="0" dirty="0"/>
            <a:t> - base - v2</a:t>
          </a:r>
          <a:r>
            <a:rPr lang="zh-CN" b="1" i="0" dirty="0"/>
            <a:t>嵌入器处理评估任务</a:t>
          </a:r>
          <a:r>
            <a:rPr lang="en-US" b="1" i="0" dirty="0"/>
            <a:t>];</a:t>
          </a:r>
          <a:endParaRPr lang="zh-CN" dirty="0"/>
        </a:p>
      </dgm:t>
    </dgm:pt>
    <dgm:pt modelId="{4C75A08D-7F0B-4B5B-B2FD-70777C72706F}" cxnId="{3B050177-7ACC-4887-B344-F099933A055F}" type="parTrans">
      <dgm:prSet/>
      <dgm:spPr/>
      <dgm:t>
        <a:bodyPr/>
        <a:lstStyle/>
        <a:p>
          <a:endParaRPr lang="zh-CN" altLang="en-US"/>
        </a:p>
      </dgm:t>
    </dgm:pt>
    <dgm:pt modelId="{1A19C985-4189-42A7-8D06-61720F9F0838}" cxnId="{3B050177-7ACC-4887-B344-F099933A055F}" type="sibTrans">
      <dgm:prSet/>
      <dgm:spPr/>
      <dgm:t>
        <a:bodyPr/>
        <a:lstStyle/>
        <a:p>
          <a:endParaRPr lang="zh-CN" altLang="en-US"/>
        </a:p>
      </dgm:t>
    </dgm:pt>
    <dgm:pt modelId="{1C552DA4-1BBE-48EF-9CC1-0BFED8CB8AF5}">
      <dgm:prSet/>
      <dgm:spPr/>
      <dgm:t>
        <a:bodyPr/>
        <a:lstStyle/>
        <a:p>
          <a:r>
            <a:rPr lang="en-US" b="1" i="0" dirty="0"/>
            <a:t> --&gt; [</a:t>
          </a:r>
          <a:r>
            <a:rPr lang="zh-CN" b="1" i="0" dirty="0"/>
            <a:t>通过</a:t>
          </a:r>
          <a:r>
            <a:rPr lang="en-US" b="1" i="0" dirty="0" err="1"/>
            <a:t>kNN</a:t>
          </a:r>
          <a:r>
            <a:rPr lang="zh-CN" b="1" i="0" dirty="0"/>
            <a:t>检索器在</a:t>
          </a:r>
          <a:r>
            <a:rPr lang="en-US" b="1" i="0" dirty="0" err="1"/>
            <a:t>Faiss</a:t>
          </a:r>
          <a:r>
            <a:rPr lang="zh-CN" b="1" i="0" dirty="0"/>
            <a:t>向量存储中查找相似轨迹</a:t>
          </a:r>
          <a:r>
            <a:rPr lang="en-US" b="1" i="0" dirty="0"/>
            <a:t>];</a:t>
          </a:r>
          <a:endParaRPr lang="zh-CN" dirty="0"/>
        </a:p>
      </dgm:t>
    </dgm:pt>
    <dgm:pt modelId="{A06508BC-7A5D-454E-8AAE-2FF796EE6C7A}" cxnId="{7F89FA52-4242-43E3-99D2-C14A9EFD6680}" type="parTrans">
      <dgm:prSet/>
      <dgm:spPr/>
      <dgm:t>
        <a:bodyPr/>
        <a:lstStyle/>
        <a:p>
          <a:endParaRPr lang="zh-CN" altLang="en-US"/>
        </a:p>
      </dgm:t>
    </dgm:pt>
    <dgm:pt modelId="{F933F211-708A-40D2-9B79-F9214AEB8CFF}" cxnId="{7F89FA52-4242-43E3-99D2-C14A9EFD6680}" type="sibTrans">
      <dgm:prSet/>
      <dgm:spPr/>
      <dgm:t>
        <a:bodyPr/>
        <a:lstStyle/>
        <a:p>
          <a:endParaRPr lang="zh-CN" altLang="en-US"/>
        </a:p>
      </dgm:t>
    </dgm:pt>
    <dgm:pt modelId="{D4F3D8ED-E3CD-491D-97E0-315F8E1F3A85}">
      <dgm:prSet/>
      <dgm:spPr/>
      <dgm:t>
        <a:bodyPr/>
        <a:lstStyle/>
        <a:p>
          <a:r>
            <a:rPr lang="en-US" b="1" i="0" dirty="0"/>
            <a:t> --&gt; [</a:t>
          </a:r>
          <a:r>
            <a:rPr lang="zh-CN" b="1" i="0" dirty="0"/>
            <a:t>计算轨迹与评估任务的内积相似度</a:t>
          </a:r>
          <a:r>
            <a:rPr lang="en-US" b="1" i="0" dirty="0"/>
            <a:t>];</a:t>
          </a:r>
          <a:endParaRPr lang="zh-CN" dirty="0"/>
        </a:p>
      </dgm:t>
    </dgm:pt>
    <dgm:pt modelId="{9C12E320-1B5C-4CB0-B007-DF478049E297}" cxnId="{3EE1D8E2-D489-4F1E-B55D-0CE54290F06E}" type="parTrans">
      <dgm:prSet/>
      <dgm:spPr/>
      <dgm:t>
        <a:bodyPr/>
        <a:lstStyle/>
        <a:p>
          <a:endParaRPr lang="zh-CN" altLang="en-US"/>
        </a:p>
      </dgm:t>
    </dgm:pt>
    <dgm:pt modelId="{89E9C6E5-5C2B-430A-8EE7-BB3CF1131EB4}" cxnId="{3EE1D8E2-D489-4F1E-B55D-0CE54290F06E}" type="sibTrans">
      <dgm:prSet/>
      <dgm:spPr/>
      <dgm:t>
        <a:bodyPr/>
        <a:lstStyle/>
        <a:p>
          <a:endParaRPr lang="zh-CN" altLang="en-US"/>
        </a:p>
      </dgm:t>
    </dgm:pt>
    <dgm:pt modelId="{013EE578-6E29-405D-B1D2-2803CBB4EFCC}">
      <dgm:prSet/>
      <dgm:spPr/>
      <dgm:t>
        <a:bodyPr/>
        <a:lstStyle/>
        <a:p>
          <a:r>
            <a:rPr lang="en-US" b="1" i="0" dirty="0"/>
            <a:t> --&gt; [</a:t>
          </a:r>
          <a:r>
            <a:rPr lang="zh-CN" b="1" i="0" dirty="0"/>
            <a:t>选择前</a:t>
          </a:r>
          <a:r>
            <a:rPr lang="en-US" b="1" i="0" dirty="0"/>
            <a:t>k</a:t>
          </a:r>
          <a:r>
            <a:rPr lang="zh-CN" b="1" i="0" dirty="0"/>
            <a:t>个最相似的成功轨迹</a:t>
          </a:r>
          <a:r>
            <a:rPr lang="en-US" b="1" i="0" dirty="0"/>
            <a:t>];</a:t>
          </a:r>
          <a:endParaRPr lang="zh-CN" dirty="0"/>
        </a:p>
      </dgm:t>
    </dgm:pt>
    <dgm:pt modelId="{E3757484-60A4-4023-9147-3C7044302615}" cxnId="{9B353627-8224-4AA8-B9A1-985824C48BF0}" type="parTrans">
      <dgm:prSet/>
      <dgm:spPr/>
      <dgm:t>
        <a:bodyPr/>
        <a:lstStyle/>
        <a:p>
          <a:endParaRPr lang="zh-CN" altLang="en-US"/>
        </a:p>
      </dgm:t>
    </dgm:pt>
    <dgm:pt modelId="{648B3D7A-8EB8-4C85-9203-0A1D4B361108}" cxnId="{9B353627-8224-4AA8-B9A1-985824C48BF0}" type="sibTrans">
      <dgm:prSet/>
      <dgm:spPr/>
      <dgm:t>
        <a:bodyPr/>
        <a:lstStyle/>
        <a:p>
          <a:endParaRPr lang="zh-CN" altLang="en-US"/>
        </a:p>
      </dgm:t>
    </dgm:pt>
    <dgm:pt modelId="{985FA7E5-7CE5-40F1-BE97-04ACD9FEF239}">
      <dgm:prSet/>
      <dgm:spPr/>
      <dgm:t>
        <a:bodyPr/>
        <a:lstStyle/>
        <a:p>
          <a:r>
            <a:rPr lang="en-US" b="1" i="0" dirty="0"/>
            <a:t> --&gt; [</a:t>
          </a:r>
          <a:r>
            <a:rPr lang="zh-CN" b="1" i="0" dirty="0"/>
            <a:t>结束</a:t>
          </a:r>
          <a:r>
            <a:rPr lang="en-US" b="1" i="0" dirty="0"/>
            <a:t>];</a:t>
          </a:r>
          <a:endParaRPr lang="zh-CN" dirty="0"/>
        </a:p>
      </dgm:t>
    </dgm:pt>
    <dgm:pt modelId="{EC89DC9B-9813-4308-8CB3-C8675DA608D0}" cxnId="{477730FD-A640-4CEB-BD60-57193F119F21}" type="parTrans">
      <dgm:prSet/>
      <dgm:spPr/>
      <dgm:t>
        <a:bodyPr/>
        <a:lstStyle/>
        <a:p>
          <a:endParaRPr lang="zh-CN" altLang="en-US"/>
        </a:p>
      </dgm:t>
    </dgm:pt>
    <dgm:pt modelId="{3EDF66BF-C42A-4F44-A3F8-4C325010C2B9}" cxnId="{477730FD-A640-4CEB-BD60-57193F119F21}" type="sibTrans">
      <dgm:prSet/>
      <dgm:spPr/>
      <dgm:t>
        <a:bodyPr/>
        <a:lstStyle/>
        <a:p>
          <a:endParaRPr lang="zh-CN" altLang="en-US"/>
        </a:p>
      </dgm:t>
    </dgm:pt>
    <dgm:pt modelId="{F137A323-200E-4E2F-A247-91E75B63B161}">
      <dgm:prSet/>
      <dgm:spPr/>
      <dgm:t>
        <a:bodyPr/>
        <a:lstStyle/>
        <a:p>
          <a:r>
            <a:rPr lang="en-US" b="1" i="0" dirty="0"/>
            <a:t> --&gt; [</a:t>
          </a:r>
          <a:r>
            <a:rPr lang="zh-CN" b="1" i="0" dirty="0"/>
            <a:t>根据内积相似度对轨迹进行排序</a:t>
          </a:r>
          <a:r>
            <a:rPr lang="en-US" b="1" i="0" dirty="0"/>
            <a:t>];</a:t>
          </a:r>
          <a:endParaRPr lang="zh-CN" dirty="0"/>
        </a:p>
      </dgm:t>
    </dgm:pt>
    <dgm:pt modelId="{42FDAF7B-3110-4609-8853-CB75D20DD72A}" cxnId="{6EA10A83-7D70-4EC1-A28D-1746AB2C3E14}" type="sibTrans">
      <dgm:prSet/>
      <dgm:spPr/>
      <dgm:t>
        <a:bodyPr/>
        <a:lstStyle/>
        <a:p>
          <a:endParaRPr lang="zh-CN" altLang="en-US"/>
        </a:p>
      </dgm:t>
    </dgm:pt>
    <dgm:pt modelId="{738A298B-7A37-43E8-BFE3-482F91C3E600}" cxnId="{6EA10A83-7D70-4EC1-A28D-1746AB2C3E14}" type="parTrans">
      <dgm:prSet/>
      <dgm:spPr/>
      <dgm:t>
        <a:bodyPr/>
        <a:lstStyle/>
        <a:p>
          <a:endParaRPr lang="zh-CN" altLang="en-US"/>
        </a:p>
      </dgm:t>
    </dgm:pt>
    <dgm:pt modelId="{E4C11054-799C-454C-862B-2511A5A08B72}" type="pres">
      <dgm:prSet presAssocID="{FF46A085-C14E-495A-90D4-2EE311CF9A6B}" presName="linear" presStyleCnt="0">
        <dgm:presLayoutVars>
          <dgm:animLvl val="lvl"/>
          <dgm:resizeHandles val="exact"/>
        </dgm:presLayoutVars>
      </dgm:prSet>
      <dgm:spPr/>
    </dgm:pt>
    <dgm:pt modelId="{1BA995B5-C8DE-4BA7-A1B0-C1B5CCF7CA7E}" type="pres">
      <dgm:prSet presAssocID="{CE8BF1FB-CDA4-4F1D-9F9A-0CFF9448DB42}" presName="parentText" presStyleLbl="node1" presStyleIdx="0" presStyleCnt="7" custScaleX="97746" custScaleY="113960">
        <dgm:presLayoutVars>
          <dgm:chMax val="0"/>
          <dgm:bulletEnabled val="1"/>
        </dgm:presLayoutVars>
      </dgm:prSet>
      <dgm:spPr/>
    </dgm:pt>
    <dgm:pt modelId="{41F85661-3382-4E80-B331-92F5D585FD2F}" type="pres">
      <dgm:prSet presAssocID="{8194455D-6B8B-479B-8975-97619C86A721}" presName="spacer" presStyleCnt="0"/>
      <dgm:spPr/>
    </dgm:pt>
    <dgm:pt modelId="{954C3589-64D9-48C4-8F94-2BA0DBFEBA78}" type="pres">
      <dgm:prSet presAssocID="{0212612A-6B82-41FF-8862-0CE62F168ADE}" presName="parentText" presStyleLbl="node1" presStyleIdx="1" presStyleCnt="7" custScaleX="97746" custScaleY="113960">
        <dgm:presLayoutVars>
          <dgm:chMax val="0"/>
          <dgm:bulletEnabled val="1"/>
        </dgm:presLayoutVars>
      </dgm:prSet>
      <dgm:spPr/>
    </dgm:pt>
    <dgm:pt modelId="{CB9AFBCC-6502-4102-A371-1209E844C508}" type="pres">
      <dgm:prSet presAssocID="{1A19C985-4189-42A7-8D06-61720F9F0838}" presName="spacer" presStyleCnt="0"/>
      <dgm:spPr/>
    </dgm:pt>
    <dgm:pt modelId="{1B85AC17-767D-4DDC-8791-2057ACBA0146}" type="pres">
      <dgm:prSet presAssocID="{1C552DA4-1BBE-48EF-9CC1-0BFED8CB8AF5}" presName="parentText" presStyleLbl="node1" presStyleIdx="2" presStyleCnt="7" custScaleX="97746" custScaleY="113960">
        <dgm:presLayoutVars>
          <dgm:chMax val="0"/>
          <dgm:bulletEnabled val="1"/>
        </dgm:presLayoutVars>
      </dgm:prSet>
      <dgm:spPr/>
    </dgm:pt>
    <dgm:pt modelId="{624E2F21-9411-42CD-A682-670A7F4572CA}" type="pres">
      <dgm:prSet presAssocID="{F933F211-708A-40D2-9B79-F9214AEB8CFF}" presName="spacer" presStyleCnt="0"/>
      <dgm:spPr/>
    </dgm:pt>
    <dgm:pt modelId="{D6689928-38DA-4331-B57D-0A9A401EE4D1}" type="pres">
      <dgm:prSet presAssocID="{D4F3D8ED-E3CD-491D-97E0-315F8E1F3A85}" presName="parentText" presStyleLbl="node1" presStyleIdx="3" presStyleCnt="7" custScaleX="97746" custScaleY="113960">
        <dgm:presLayoutVars>
          <dgm:chMax val="0"/>
          <dgm:bulletEnabled val="1"/>
        </dgm:presLayoutVars>
      </dgm:prSet>
      <dgm:spPr/>
    </dgm:pt>
    <dgm:pt modelId="{D3C08575-1C12-4B46-9E63-26821F897F5F}" type="pres">
      <dgm:prSet presAssocID="{89E9C6E5-5C2B-430A-8EE7-BB3CF1131EB4}" presName="spacer" presStyleCnt="0"/>
      <dgm:spPr/>
    </dgm:pt>
    <dgm:pt modelId="{C62AACAD-E711-4874-B87F-49F815595895}" type="pres">
      <dgm:prSet presAssocID="{F137A323-200E-4E2F-A247-91E75B63B161}" presName="parentText" presStyleLbl="node1" presStyleIdx="4" presStyleCnt="7" custScaleX="97746" custScaleY="113960">
        <dgm:presLayoutVars>
          <dgm:chMax val="0"/>
          <dgm:bulletEnabled val="1"/>
        </dgm:presLayoutVars>
      </dgm:prSet>
      <dgm:spPr/>
    </dgm:pt>
    <dgm:pt modelId="{E6DB77BA-6A00-4E28-A7B1-551D14B5D52B}" type="pres">
      <dgm:prSet presAssocID="{42FDAF7B-3110-4609-8853-CB75D20DD72A}" presName="spacer" presStyleCnt="0"/>
      <dgm:spPr/>
    </dgm:pt>
    <dgm:pt modelId="{2A9BB5BC-BBFD-4FA2-9175-0E21E90EC7E9}" type="pres">
      <dgm:prSet presAssocID="{013EE578-6E29-405D-B1D2-2803CBB4EFCC}" presName="parentText" presStyleLbl="node1" presStyleIdx="5" presStyleCnt="7" custScaleX="97746" custScaleY="113960">
        <dgm:presLayoutVars>
          <dgm:chMax val="0"/>
          <dgm:bulletEnabled val="1"/>
        </dgm:presLayoutVars>
      </dgm:prSet>
      <dgm:spPr/>
    </dgm:pt>
    <dgm:pt modelId="{E0A557CA-E970-4944-80C1-CA3D0F068619}" type="pres">
      <dgm:prSet presAssocID="{648B3D7A-8EB8-4C85-9203-0A1D4B361108}" presName="spacer" presStyleCnt="0"/>
      <dgm:spPr/>
    </dgm:pt>
    <dgm:pt modelId="{09D68ABF-1509-4A47-B2DD-FBEE70186F42}" type="pres">
      <dgm:prSet presAssocID="{985FA7E5-7CE5-40F1-BE97-04ACD9FEF239}" presName="parentText" presStyleLbl="node1" presStyleIdx="6" presStyleCnt="7" custScaleX="97746" custScaleY="113960">
        <dgm:presLayoutVars>
          <dgm:chMax val="0"/>
          <dgm:bulletEnabled val="1"/>
        </dgm:presLayoutVars>
      </dgm:prSet>
      <dgm:spPr/>
    </dgm:pt>
  </dgm:ptLst>
  <dgm:cxnLst>
    <dgm:cxn modelId="{9B353627-8224-4AA8-B9A1-985824C48BF0}" srcId="{FF46A085-C14E-495A-90D4-2EE311CF9A6B}" destId="{013EE578-6E29-405D-B1D2-2803CBB4EFCC}" srcOrd="5" destOrd="0" parTransId="{E3757484-60A4-4023-9147-3C7044302615}" sibTransId="{648B3D7A-8EB8-4C85-9203-0A1D4B361108}"/>
    <dgm:cxn modelId="{478EE35E-7ED9-4CC4-B22D-749978C524B9}" type="presOf" srcId="{CE8BF1FB-CDA4-4F1D-9F9A-0CFF9448DB42}" destId="{1BA995B5-C8DE-4BA7-A1B0-C1B5CCF7CA7E}" srcOrd="0" destOrd="0" presId="urn:microsoft.com/office/officeart/2005/8/layout/vList2"/>
    <dgm:cxn modelId="{CBA1036E-FEA2-4B18-823E-BDB57CC7ABB5}" srcId="{FF46A085-C14E-495A-90D4-2EE311CF9A6B}" destId="{CE8BF1FB-CDA4-4F1D-9F9A-0CFF9448DB42}" srcOrd="0" destOrd="0" parTransId="{319E0503-22E1-4627-A311-96009DED5C87}" sibTransId="{8194455D-6B8B-479B-8975-97619C86A721}"/>
    <dgm:cxn modelId="{7F89FA52-4242-43E3-99D2-C14A9EFD6680}" srcId="{FF46A085-C14E-495A-90D4-2EE311CF9A6B}" destId="{1C552DA4-1BBE-48EF-9CC1-0BFED8CB8AF5}" srcOrd="2" destOrd="0" parTransId="{A06508BC-7A5D-454E-8AAE-2FF796EE6C7A}" sibTransId="{F933F211-708A-40D2-9B79-F9214AEB8CFF}"/>
    <dgm:cxn modelId="{3B050177-7ACC-4887-B344-F099933A055F}" srcId="{FF46A085-C14E-495A-90D4-2EE311CF9A6B}" destId="{0212612A-6B82-41FF-8862-0CE62F168ADE}" srcOrd="1" destOrd="0" parTransId="{4C75A08D-7F0B-4B5B-B2FD-70777C72706F}" sibTransId="{1A19C985-4189-42A7-8D06-61720F9F0838}"/>
    <dgm:cxn modelId="{28DA2278-DD77-4051-909A-828C4316962B}" type="presOf" srcId="{985FA7E5-7CE5-40F1-BE97-04ACD9FEF239}" destId="{09D68ABF-1509-4A47-B2DD-FBEE70186F42}" srcOrd="0" destOrd="0" presId="urn:microsoft.com/office/officeart/2005/8/layout/vList2"/>
    <dgm:cxn modelId="{16938578-7793-43F6-BAF6-7ED704D8DCDC}" type="presOf" srcId="{D4F3D8ED-E3CD-491D-97E0-315F8E1F3A85}" destId="{D6689928-38DA-4331-B57D-0A9A401EE4D1}" srcOrd="0" destOrd="0" presId="urn:microsoft.com/office/officeart/2005/8/layout/vList2"/>
    <dgm:cxn modelId="{6EA10A83-7D70-4EC1-A28D-1746AB2C3E14}" srcId="{FF46A085-C14E-495A-90D4-2EE311CF9A6B}" destId="{F137A323-200E-4E2F-A247-91E75B63B161}" srcOrd="4" destOrd="0" parTransId="{738A298B-7A37-43E8-BFE3-482F91C3E600}" sibTransId="{42FDAF7B-3110-4609-8853-CB75D20DD72A}"/>
    <dgm:cxn modelId="{17EBEB8E-8D2D-403E-B13A-F8767D4C1C1A}" type="presOf" srcId="{013EE578-6E29-405D-B1D2-2803CBB4EFCC}" destId="{2A9BB5BC-BBFD-4FA2-9175-0E21E90EC7E9}" srcOrd="0" destOrd="0" presId="urn:microsoft.com/office/officeart/2005/8/layout/vList2"/>
    <dgm:cxn modelId="{4C12F88F-8602-45E9-BE5C-1E87DDED5451}" type="presOf" srcId="{0212612A-6B82-41FF-8862-0CE62F168ADE}" destId="{954C3589-64D9-48C4-8F94-2BA0DBFEBA78}" srcOrd="0" destOrd="0" presId="urn:microsoft.com/office/officeart/2005/8/layout/vList2"/>
    <dgm:cxn modelId="{34C04EB9-5F06-4185-AFA3-4AEEBF7CF637}" type="presOf" srcId="{FF46A085-C14E-495A-90D4-2EE311CF9A6B}" destId="{E4C11054-799C-454C-862B-2511A5A08B72}" srcOrd="0" destOrd="0" presId="urn:microsoft.com/office/officeart/2005/8/layout/vList2"/>
    <dgm:cxn modelId="{11B391D5-A5C4-40F1-A7E4-146C719A5B81}" type="presOf" srcId="{F137A323-200E-4E2F-A247-91E75B63B161}" destId="{C62AACAD-E711-4874-B87F-49F815595895}" srcOrd="0" destOrd="0" presId="urn:microsoft.com/office/officeart/2005/8/layout/vList2"/>
    <dgm:cxn modelId="{3EE1D8E2-D489-4F1E-B55D-0CE54290F06E}" srcId="{FF46A085-C14E-495A-90D4-2EE311CF9A6B}" destId="{D4F3D8ED-E3CD-491D-97E0-315F8E1F3A85}" srcOrd="3" destOrd="0" parTransId="{9C12E320-1B5C-4CB0-B007-DF478049E297}" sibTransId="{89E9C6E5-5C2B-430A-8EE7-BB3CF1131EB4}"/>
    <dgm:cxn modelId="{477730FD-A640-4CEB-BD60-57193F119F21}" srcId="{FF46A085-C14E-495A-90D4-2EE311CF9A6B}" destId="{985FA7E5-7CE5-40F1-BE97-04ACD9FEF239}" srcOrd="6" destOrd="0" parTransId="{EC89DC9B-9813-4308-8CB3-C8675DA608D0}" sibTransId="{3EDF66BF-C42A-4F44-A3F8-4C325010C2B9}"/>
    <dgm:cxn modelId="{601F30FF-2650-4025-8441-8A52294A5EC5}" type="presOf" srcId="{1C552DA4-1BBE-48EF-9CC1-0BFED8CB8AF5}" destId="{1B85AC17-767D-4DDC-8791-2057ACBA0146}" srcOrd="0" destOrd="0" presId="urn:microsoft.com/office/officeart/2005/8/layout/vList2"/>
    <dgm:cxn modelId="{D6207023-CC75-46CD-99ED-78C41A5EEF5C}" type="presParOf" srcId="{E4C11054-799C-454C-862B-2511A5A08B72}" destId="{1BA995B5-C8DE-4BA7-A1B0-C1B5CCF7CA7E}" srcOrd="0" destOrd="0" presId="urn:microsoft.com/office/officeart/2005/8/layout/vList2"/>
    <dgm:cxn modelId="{4DA37F1E-22FA-4F71-9849-FA96EEEF322E}" type="presParOf" srcId="{E4C11054-799C-454C-862B-2511A5A08B72}" destId="{41F85661-3382-4E80-B331-92F5D585FD2F}" srcOrd="1" destOrd="0" presId="urn:microsoft.com/office/officeart/2005/8/layout/vList2"/>
    <dgm:cxn modelId="{852DFFEC-AD8F-4D31-BC77-FB06C5094500}" type="presParOf" srcId="{E4C11054-799C-454C-862B-2511A5A08B72}" destId="{954C3589-64D9-48C4-8F94-2BA0DBFEBA78}" srcOrd="2" destOrd="0" presId="urn:microsoft.com/office/officeart/2005/8/layout/vList2"/>
    <dgm:cxn modelId="{4BB588DE-AB81-416F-A751-72095246BED9}" type="presParOf" srcId="{E4C11054-799C-454C-862B-2511A5A08B72}" destId="{CB9AFBCC-6502-4102-A371-1209E844C508}" srcOrd="3" destOrd="0" presId="urn:microsoft.com/office/officeart/2005/8/layout/vList2"/>
    <dgm:cxn modelId="{9E251536-346B-43E7-B188-14E99FE20EE6}" type="presParOf" srcId="{E4C11054-799C-454C-862B-2511A5A08B72}" destId="{1B85AC17-767D-4DDC-8791-2057ACBA0146}" srcOrd="4" destOrd="0" presId="urn:microsoft.com/office/officeart/2005/8/layout/vList2"/>
    <dgm:cxn modelId="{7EF92228-E953-4709-8929-78B297020E4A}" type="presParOf" srcId="{E4C11054-799C-454C-862B-2511A5A08B72}" destId="{624E2F21-9411-42CD-A682-670A7F4572CA}" srcOrd="5" destOrd="0" presId="urn:microsoft.com/office/officeart/2005/8/layout/vList2"/>
    <dgm:cxn modelId="{23AE1D5F-D023-4F67-BF29-6234E8F7EF0E}" type="presParOf" srcId="{E4C11054-799C-454C-862B-2511A5A08B72}" destId="{D6689928-38DA-4331-B57D-0A9A401EE4D1}" srcOrd="6" destOrd="0" presId="urn:microsoft.com/office/officeart/2005/8/layout/vList2"/>
    <dgm:cxn modelId="{897A5A01-D955-4CFB-814E-7E03524642FF}" type="presParOf" srcId="{E4C11054-799C-454C-862B-2511A5A08B72}" destId="{D3C08575-1C12-4B46-9E63-26821F897F5F}" srcOrd="7" destOrd="0" presId="urn:microsoft.com/office/officeart/2005/8/layout/vList2"/>
    <dgm:cxn modelId="{AE3A4EF2-9825-41B1-AAD5-150FAC514DD7}" type="presParOf" srcId="{E4C11054-799C-454C-862B-2511A5A08B72}" destId="{C62AACAD-E711-4874-B87F-49F815595895}" srcOrd="8" destOrd="0" presId="urn:microsoft.com/office/officeart/2005/8/layout/vList2"/>
    <dgm:cxn modelId="{FE3C573A-BA1E-4F82-8567-D669C698A830}" type="presParOf" srcId="{E4C11054-799C-454C-862B-2511A5A08B72}" destId="{E6DB77BA-6A00-4E28-A7B1-551D14B5D52B}" srcOrd="9" destOrd="0" presId="urn:microsoft.com/office/officeart/2005/8/layout/vList2"/>
    <dgm:cxn modelId="{184656A4-AC31-4773-B360-404C1DA2A074}" type="presParOf" srcId="{E4C11054-799C-454C-862B-2511A5A08B72}" destId="{2A9BB5BC-BBFD-4FA2-9175-0E21E90EC7E9}" srcOrd="10" destOrd="0" presId="urn:microsoft.com/office/officeart/2005/8/layout/vList2"/>
    <dgm:cxn modelId="{93B2846A-8E00-4F9B-8EA5-3E22B4E09699}" type="presParOf" srcId="{E4C11054-799C-454C-862B-2511A5A08B72}" destId="{E0A557CA-E970-4944-80C1-CA3D0F068619}" srcOrd="11" destOrd="0" presId="urn:microsoft.com/office/officeart/2005/8/layout/vList2"/>
    <dgm:cxn modelId="{AA9C3058-6846-4EA3-99DF-2E97A5951DB4}" type="presParOf" srcId="{E4C11054-799C-454C-862B-2511A5A08B72}" destId="{09D68ABF-1509-4A47-B2DD-FBEE70186F4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6A085-C14E-495A-90D4-2EE311CF9A6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8BF1FB-CDA4-4F1D-9F9A-0CFF9448DB42}">
      <dgm:prSet custT="1"/>
      <dgm:spPr/>
      <dgm:t>
        <a:bodyPr spcFirstLastPara="0" vert="horz" wrap="square" lIns="45720" tIns="45720" rIns="45720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等线" panose="02010600030101010101" pitchFamily="2" charset="-122"/>
              <a:ea typeface="+mn-ea"/>
              <a:cs typeface="+mn-cs"/>
            </a:rPr>
            <a:t> --&gt; [</a:t>
          </a:r>
          <a:r>
            <a:rPr lang="zh-CN" altLang="en-US" sz="1200" b="1" i="0" kern="1200">
              <a:latin typeface="等线" panose="02010600030101010101" pitchFamily="2" charset="-122"/>
              <a:ea typeface="+mn-ea"/>
              <a:cs typeface="+mn-cs"/>
            </a:rPr>
            <a:t>将见解集合初始化为空集</a:t>
          </a:r>
          <a:r>
            <a:rPr lang="en-US" sz="1200" b="1" i="0" kern="1200">
              <a:latin typeface="等线" panose="02010600030101010101" pitchFamily="2" charset="-122"/>
              <a:ea typeface="+mn-ea"/>
              <a:cs typeface="+mn-cs"/>
            </a:rPr>
            <a:t>];</a:t>
          </a:r>
          <a:endParaRPr lang="zh-CN" sz="1200" b="1" i="0" kern="1200" dirty="0">
            <a:latin typeface="等线" panose="02010600030101010101" pitchFamily="2" charset="-122"/>
            <a:ea typeface="+mn-ea"/>
            <a:cs typeface="+mn-cs"/>
          </a:endParaRPr>
        </a:p>
      </dgm:t>
    </dgm:pt>
    <dgm:pt modelId="{8194455D-6B8B-479B-8975-97619C86A721}" cxnId="{CBA1036E-FEA2-4B18-823E-BDB57CC7ABB5}" type="sibTrans">
      <dgm:prSet/>
      <dgm:spPr/>
      <dgm:t>
        <a:bodyPr/>
        <a:lstStyle/>
        <a:p>
          <a:endParaRPr lang="zh-CN" altLang="en-US"/>
        </a:p>
      </dgm:t>
    </dgm:pt>
    <dgm:pt modelId="{319E0503-22E1-4627-A311-96009DED5C87}" cxnId="{CBA1036E-FEA2-4B18-823E-BDB57CC7ABB5}" type="parTrans">
      <dgm:prSet/>
      <dgm:spPr/>
      <dgm:t>
        <a:bodyPr/>
        <a:lstStyle/>
        <a:p>
          <a:endParaRPr lang="zh-CN" altLang="en-US"/>
        </a:p>
      </dgm:t>
    </dgm:pt>
    <dgm:pt modelId="{0212612A-6B82-41FF-8862-0CE62F168ADE}">
      <dgm:prSet custT="1"/>
      <dgm:spPr/>
      <dgm:t>
        <a:bodyPr/>
        <a:lstStyle/>
        <a:p>
          <a:r>
            <a:rPr lang="en-US" sz="900" b="1" i="0" kern="1200"/>
            <a:t> </a:t>
          </a:r>
          <a:r>
            <a:rPr 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--&gt; [</a:t>
          </a:r>
          <a:r>
            <a:rPr lang="zh-CN" alt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从经验池中迭代地为</a:t>
          </a:r>
          <a:r>
            <a:rPr lang="en-US" altLang="zh-CN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llm</a:t>
          </a:r>
          <a:r>
            <a:rPr lang="zh-CN" alt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提供案例列表</a:t>
          </a:r>
          <a:r>
            <a:rPr 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];</a:t>
          </a:r>
          <a:endParaRPr lang="zh-CN" sz="1200" b="1" i="0" kern="1200" dirty="0"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1A19C985-4189-42A7-8D06-61720F9F0838}" cxnId="{3B050177-7ACC-4887-B344-F099933A055F}" type="sibTrans">
      <dgm:prSet/>
      <dgm:spPr/>
      <dgm:t>
        <a:bodyPr/>
        <a:lstStyle/>
        <a:p>
          <a:endParaRPr lang="zh-CN" altLang="en-US"/>
        </a:p>
      </dgm:t>
    </dgm:pt>
    <dgm:pt modelId="{4C75A08D-7F0B-4B5B-B2FD-70777C72706F}" cxnId="{3B050177-7ACC-4887-B344-F099933A055F}" type="parTrans">
      <dgm:prSet/>
      <dgm:spPr/>
      <dgm:t>
        <a:bodyPr/>
        <a:lstStyle/>
        <a:p>
          <a:endParaRPr lang="zh-CN" altLang="en-US"/>
        </a:p>
      </dgm:t>
    </dgm:pt>
    <dgm:pt modelId="{1C552DA4-1BBE-48EF-9CC1-0BFED8CB8AF5}">
      <dgm:prSet custT="1"/>
      <dgm:spPr/>
      <dgm:t>
        <a:bodyPr/>
        <a:lstStyle/>
        <a:p>
          <a:r>
            <a:rPr lang="en-US" sz="1000" b="1" i="0" kern="1200"/>
            <a:t> </a:t>
          </a:r>
          <a:r>
            <a:rPr 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--&gt; [</a:t>
          </a:r>
          <a:r>
            <a:rPr lang="zh-CN" alt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大模型根据列表执行以下操作</a:t>
          </a:r>
          <a:r>
            <a:rPr lang="en-US" altLang="zh-CN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];</a:t>
          </a:r>
          <a:endParaRPr lang="zh-CN" sz="1200" b="1" i="0" kern="1200" dirty="0"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F933F211-708A-40D2-9B79-F9214AEB8CFF}" cxnId="{7F89FA52-4242-43E3-99D2-C14A9EFD6680}" type="sibTrans">
      <dgm:prSet/>
      <dgm:spPr/>
      <dgm:t>
        <a:bodyPr/>
        <a:lstStyle/>
        <a:p>
          <a:endParaRPr lang="zh-CN" altLang="en-US"/>
        </a:p>
      </dgm:t>
    </dgm:pt>
    <dgm:pt modelId="{A06508BC-7A5D-454E-8AAE-2FF796EE6C7A}" cxnId="{7F89FA52-4242-43E3-99D2-C14A9EFD6680}" type="parTrans">
      <dgm:prSet/>
      <dgm:spPr/>
      <dgm:t>
        <a:bodyPr/>
        <a:lstStyle/>
        <a:p>
          <a:endParaRPr lang="zh-CN" altLang="en-US"/>
        </a:p>
      </dgm:t>
    </dgm:pt>
    <dgm:pt modelId="{D4F3D8ED-E3CD-491D-97E0-315F8E1F3A85}">
      <dgm:prSet/>
      <dgm:spPr/>
      <dgm:t>
        <a:bodyPr/>
        <a:lstStyle/>
        <a:p>
          <a:r>
            <a:rPr lang="zh-CN" altLang="en-US" b="1" i="0" dirty="0"/>
            <a:t>         添加新见解（</a:t>
          </a:r>
          <a:r>
            <a:rPr lang="en-US" altLang="zh-CN" b="1" i="0" dirty="0"/>
            <a:t>ADD</a:t>
          </a:r>
          <a:r>
            <a:rPr lang="zh-CN" altLang="en-US" b="1" i="0" dirty="0"/>
            <a:t>）：新添加的见解初始重要性计数设为 </a:t>
          </a:r>
          <a:r>
            <a:rPr lang="en-US" altLang="zh-CN" b="1" i="0" dirty="0"/>
            <a:t>2</a:t>
          </a:r>
          <a:r>
            <a:rPr lang="zh-CN" altLang="en-US" b="1" i="0" dirty="0"/>
            <a:t>。</a:t>
          </a:r>
          <a:endParaRPr lang="zh-CN" dirty="0"/>
        </a:p>
      </dgm:t>
    </dgm:pt>
    <dgm:pt modelId="{89E9C6E5-5C2B-430A-8EE7-BB3CF1131EB4}" cxnId="{3EE1D8E2-D489-4F1E-B55D-0CE54290F06E}" type="sibTrans">
      <dgm:prSet/>
      <dgm:spPr/>
      <dgm:t>
        <a:bodyPr/>
        <a:lstStyle/>
        <a:p>
          <a:endParaRPr lang="zh-CN" altLang="en-US"/>
        </a:p>
      </dgm:t>
    </dgm:pt>
    <dgm:pt modelId="{9C12E320-1B5C-4CB0-B007-DF478049E297}" cxnId="{3EE1D8E2-D489-4F1E-B55D-0CE54290F06E}" type="parTrans">
      <dgm:prSet/>
      <dgm:spPr/>
      <dgm:t>
        <a:bodyPr/>
        <a:lstStyle/>
        <a:p>
          <a:endParaRPr lang="zh-CN" altLang="en-US"/>
        </a:p>
      </dgm:t>
    </dgm:pt>
    <dgm:pt modelId="{6A246B40-919B-4052-AE5B-0C68AB1FD48C}">
      <dgm:prSet/>
      <dgm:spPr/>
      <dgm:t>
        <a:bodyPr/>
        <a:lstStyle/>
        <a:p>
          <a:r>
            <a:rPr lang="zh-CN" altLang="en-US" b="1" i="0" dirty="0"/>
            <a:t>         编辑现有见解（</a:t>
          </a:r>
          <a:r>
            <a:rPr lang="en-US" altLang="zh-CN" b="1" i="0" dirty="0"/>
            <a:t>EDIT</a:t>
          </a:r>
          <a:r>
            <a:rPr lang="zh-CN" altLang="en-US" b="1" i="0" dirty="0"/>
            <a:t>）：当执行此操作时，见解的重要性计数增加。</a:t>
          </a:r>
        </a:p>
      </dgm:t>
    </dgm:pt>
    <dgm:pt modelId="{56D90AB6-C11B-4E33-982F-E7D7FBD77C99}" cxnId="{D8DA68BE-079B-4718-86AC-30FDE0FAE3C7}" type="sibTrans">
      <dgm:prSet/>
      <dgm:spPr/>
      <dgm:t>
        <a:bodyPr/>
        <a:lstStyle/>
        <a:p>
          <a:endParaRPr lang="zh-CN" altLang="en-US"/>
        </a:p>
      </dgm:t>
    </dgm:pt>
    <dgm:pt modelId="{A56CA553-00DF-4B4D-A80B-4E44A50F1202}" cxnId="{D8DA68BE-079B-4718-86AC-30FDE0FAE3C7}" type="parTrans">
      <dgm:prSet/>
      <dgm:spPr/>
      <dgm:t>
        <a:bodyPr/>
        <a:lstStyle/>
        <a:p>
          <a:endParaRPr lang="zh-CN" altLang="en-US"/>
        </a:p>
      </dgm:t>
    </dgm:pt>
    <dgm:pt modelId="{588C8664-A0ED-4ABD-84BA-308DFC2BA6B5}">
      <dgm:prSet/>
      <dgm:spPr/>
      <dgm:t>
        <a:bodyPr/>
        <a:lstStyle/>
        <a:p>
          <a:r>
            <a:rPr lang="zh-CN" altLang="en-US" b="1" i="0" dirty="0"/>
            <a:t>         反对现有见解（</a:t>
          </a:r>
          <a:r>
            <a:rPr lang="en-US" altLang="zh-CN" b="1" i="0" dirty="0"/>
            <a:t>DOWNVOTE</a:t>
          </a:r>
          <a:r>
            <a:rPr lang="zh-CN" altLang="en-US" b="1" i="0" dirty="0"/>
            <a:t>）：执行此操作会使见解的重要性计数减少。</a:t>
          </a:r>
        </a:p>
      </dgm:t>
    </dgm:pt>
    <dgm:pt modelId="{2AF33696-FE8C-4693-A3DE-D8C39FAD2D3D}" cxnId="{84DE603D-6132-4685-9701-98EF595CFC6B}" type="sibTrans">
      <dgm:prSet/>
      <dgm:spPr/>
      <dgm:t>
        <a:bodyPr/>
        <a:lstStyle/>
        <a:p>
          <a:endParaRPr lang="zh-CN" altLang="en-US"/>
        </a:p>
      </dgm:t>
    </dgm:pt>
    <dgm:pt modelId="{F6337C49-46B3-484C-92EB-D4AA3D3D54B3}" cxnId="{84DE603D-6132-4685-9701-98EF595CFC6B}" type="parTrans">
      <dgm:prSet/>
      <dgm:spPr/>
      <dgm:t>
        <a:bodyPr/>
        <a:lstStyle/>
        <a:p>
          <a:endParaRPr lang="zh-CN" altLang="en-US"/>
        </a:p>
      </dgm:t>
    </dgm:pt>
    <dgm:pt modelId="{FF05F1B9-D659-4879-A359-36EC73CF89C6}">
      <dgm:prSet/>
      <dgm:spPr/>
      <dgm:t>
        <a:bodyPr/>
        <a:lstStyle/>
        <a:p>
          <a:r>
            <a:rPr lang="zh-CN" altLang="en-US" b="1" i="0" dirty="0"/>
            <a:t>         支持现有见解（</a:t>
          </a:r>
          <a:r>
            <a:rPr lang="en-US" altLang="zh-CN" b="1" i="0" dirty="0"/>
            <a:t>UPVOTE</a:t>
          </a:r>
          <a:r>
            <a:rPr lang="zh-CN" altLang="en-US" b="1" i="0" dirty="0"/>
            <a:t>）：执行此操作会使见解的重要性计数增加。</a:t>
          </a:r>
        </a:p>
      </dgm:t>
    </dgm:pt>
    <dgm:pt modelId="{36AEC190-8A98-4EED-9FB1-B2031D1D2D97}" cxnId="{DEA4DB03-7B40-48AC-94BD-982053E2D0BC}" type="sibTrans">
      <dgm:prSet/>
      <dgm:spPr/>
      <dgm:t>
        <a:bodyPr/>
        <a:lstStyle/>
        <a:p>
          <a:endParaRPr lang="zh-CN" altLang="en-US"/>
        </a:p>
      </dgm:t>
    </dgm:pt>
    <dgm:pt modelId="{E3E9A3E6-00A7-4491-91FB-E3F7CB5D8CC1}" cxnId="{DEA4DB03-7B40-48AC-94BD-982053E2D0BC}" type="parTrans">
      <dgm:prSet/>
      <dgm:spPr/>
      <dgm:t>
        <a:bodyPr/>
        <a:lstStyle/>
        <a:p>
          <a:endParaRPr lang="zh-CN" altLang="en-US"/>
        </a:p>
      </dgm:t>
    </dgm:pt>
    <dgm:pt modelId="{E4C11054-799C-454C-862B-2511A5A08B72}" type="pres">
      <dgm:prSet presAssocID="{FF46A085-C14E-495A-90D4-2EE311CF9A6B}" presName="linear" presStyleCnt="0">
        <dgm:presLayoutVars>
          <dgm:animLvl val="lvl"/>
          <dgm:resizeHandles val="exact"/>
        </dgm:presLayoutVars>
      </dgm:prSet>
      <dgm:spPr/>
    </dgm:pt>
    <dgm:pt modelId="{1BA995B5-C8DE-4BA7-A1B0-C1B5CCF7CA7E}" type="pres">
      <dgm:prSet presAssocID="{CE8BF1FB-CDA4-4F1D-9F9A-0CFF9448DB42}" presName="parentText" presStyleLbl="node1" presStyleIdx="0" presStyleCnt="7" custScaleX="97746" custScaleY="51713">
        <dgm:presLayoutVars>
          <dgm:chMax val="0"/>
          <dgm:bulletEnabled val="1"/>
        </dgm:presLayoutVars>
      </dgm:prSet>
      <dgm:spPr>
        <a:xfrm>
          <a:off x="351551" y="56030"/>
          <a:ext cx="3348196" cy="576541"/>
        </a:xfrm>
        <a:prstGeom prst="roundRect">
          <a:avLst/>
        </a:prstGeom>
      </dgm:spPr>
    </dgm:pt>
    <dgm:pt modelId="{41F85661-3382-4E80-B331-92F5D585FD2F}" type="pres">
      <dgm:prSet presAssocID="{8194455D-6B8B-479B-8975-97619C86A721}" presName="spacer" presStyleCnt="0"/>
      <dgm:spPr/>
    </dgm:pt>
    <dgm:pt modelId="{954C3589-64D9-48C4-8F94-2BA0DBFEBA78}" type="pres">
      <dgm:prSet presAssocID="{0212612A-6B82-41FF-8862-0CE62F168ADE}" presName="parentText" presStyleLbl="node1" presStyleIdx="1" presStyleCnt="7" custScaleX="97746" custScaleY="51713">
        <dgm:presLayoutVars>
          <dgm:chMax val="0"/>
          <dgm:bulletEnabled val="1"/>
        </dgm:presLayoutVars>
      </dgm:prSet>
      <dgm:spPr/>
    </dgm:pt>
    <dgm:pt modelId="{CB9AFBCC-6502-4102-A371-1209E844C508}" type="pres">
      <dgm:prSet presAssocID="{1A19C985-4189-42A7-8D06-61720F9F0838}" presName="spacer" presStyleCnt="0"/>
      <dgm:spPr/>
    </dgm:pt>
    <dgm:pt modelId="{1B85AC17-767D-4DDC-8791-2057ACBA0146}" type="pres">
      <dgm:prSet presAssocID="{1C552DA4-1BBE-48EF-9CC1-0BFED8CB8AF5}" presName="parentText" presStyleLbl="node1" presStyleIdx="2" presStyleCnt="7" custScaleX="97746" custScaleY="51713">
        <dgm:presLayoutVars>
          <dgm:chMax val="0"/>
          <dgm:bulletEnabled val="1"/>
        </dgm:presLayoutVars>
      </dgm:prSet>
      <dgm:spPr/>
    </dgm:pt>
    <dgm:pt modelId="{624E2F21-9411-42CD-A682-670A7F4572CA}" type="pres">
      <dgm:prSet presAssocID="{F933F211-708A-40D2-9B79-F9214AEB8CFF}" presName="spacer" presStyleCnt="0"/>
      <dgm:spPr/>
    </dgm:pt>
    <dgm:pt modelId="{D6689928-38DA-4331-B57D-0A9A401EE4D1}" type="pres">
      <dgm:prSet presAssocID="{D4F3D8ED-E3CD-491D-97E0-315F8E1F3A85}" presName="parentText" presStyleLbl="node1" presStyleIdx="3" presStyleCnt="7" custScaleX="71088" custScaleY="58701">
        <dgm:presLayoutVars>
          <dgm:chMax val="0"/>
          <dgm:bulletEnabled val="1"/>
        </dgm:presLayoutVars>
      </dgm:prSet>
      <dgm:spPr/>
    </dgm:pt>
    <dgm:pt modelId="{D3C08575-1C12-4B46-9E63-26821F897F5F}" type="pres">
      <dgm:prSet presAssocID="{89E9C6E5-5C2B-430A-8EE7-BB3CF1131EB4}" presName="spacer" presStyleCnt="0"/>
      <dgm:spPr/>
    </dgm:pt>
    <dgm:pt modelId="{F14C2927-D2A2-46B8-802A-A507FEB63D16}" type="pres">
      <dgm:prSet presAssocID="{6A246B40-919B-4052-AE5B-0C68AB1FD48C}" presName="parentText" presStyleLbl="node1" presStyleIdx="4" presStyleCnt="7" custScaleX="71088" custScaleY="58701">
        <dgm:presLayoutVars>
          <dgm:chMax val="0"/>
          <dgm:bulletEnabled val="1"/>
        </dgm:presLayoutVars>
      </dgm:prSet>
      <dgm:spPr/>
    </dgm:pt>
    <dgm:pt modelId="{B04686CD-9400-4B26-8D53-71BF63A0CBCB}" type="pres">
      <dgm:prSet presAssocID="{56D90AB6-C11B-4E33-982F-E7D7FBD77C99}" presName="spacer" presStyleCnt="0"/>
      <dgm:spPr/>
    </dgm:pt>
    <dgm:pt modelId="{9B81C406-23A6-438B-899D-0A89DF334E66}" type="pres">
      <dgm:prSet presAssocID="{588C8664-A0ED-4ABD-84BA-308DFC2BA6B5}" presName="parentText" presStyleLbl="node1" presStyleIdx="5" presStyleCnt="7" custScaleX="71088" custScaleY="58701">
        <dgm:presLayoutVars>
          <dgm:chMax val="0"/>
          <dgm:bulletEnabled val="1"/>
        </dgm:presLayoutVars>
      </dgm:prSet>
      <dgm:spPr/>
    </dgm:pt>
    <dgm:pt modelId="{80512269-1884-4980-B580-86855A62550B}" type="pres">
      <dgm:prSet presAssocID="{2AF33696-FE8C-4693-A3DE-D8C39FAD2D3D}" presName="spacer" presStyleCnt="0"/>
      <dgm:spPr/>
    </dgm:pt>
    <dgm:pt modelId="{B293FFED-E068-4D0B-A124-53D4718F6195}" type="pres">
      <dgm:prSet presAssocID="{FF05F1B9-D659-4879-A359-36EC73CF89C6}" presName="parentText" presStyleLbl="node1" presStyleIdx="6" presStyleCnt="7" custScaleX="71088" custScaleY="58701">
        <dgm:presLayoutVars>
          <dgm:chMax val="0"/>
          <dgm:bulletEnabled val="1"/>
        </dgm:presLayoutVars>
      </dgm:prSet>
      <dgm:spPr/>
    </dgm:pt>
  </dgm:ptLst>
  <dgm:cxnLst>
    <dgm:cxn modelId="{DEA4DB03-7B40-48AC-94BD-982053E2D0BC}" srcId="{FF46A085-C14E-495A-90D4-2EE311CF9A6B}" destId="{FF05F1B9-D659-4879-A359-36EC73CF89C6}" srcOrd="6" destOrd="0" parTransId="{E3E9A3E6-00A7-4491-91FB-E3F7CB5D8CC1}" sibTransId="{36AEC190-8A98-4EED-9FB1-B2031D1D2D97}"/>
    <dgm:cxn modelId="{DC8E2A1B-D865-489B-97D4-8D0766BA0C6B}" type="presOf" srcId="{6A246B40-919B-4052-AE5B-0C68AB1FD48C}" destId="{F14C2927-D2A2-46B8-802A-A507FEB63D16}" srcOrd="0" destOrd="0" presId="urn:microsoft.com/office/officeart/2005/8/layout/vList2"/>
    <dgm:cxn modelId="{84DE603D-6132-4685-9701-98EF595CFC6B}" srcId="{FF46A085-C14E-495A-90D4-2EE311CF9A6B}" destId="{588C8664-A0ED-4ABD-84BA-308DFC2BA6B5}" srcOrd="5" destOrd="0" parTransId="{F6337C49-46B3-484C-92EB-D4AA3D3D54B3}" sibTransId="{2AF33696-FE8C-4693-A3DE-D8C39FAD2D3D}"/>
    <dgm:cxn modelId="{478EE35E-7ED9-4CC4-B22D-749978C524B9}" type="presOf" srcId="{CE8BF1FB-CDA4-4F1D-9F9A-0CFF9448DB42}" destId="{1BA995B5-C8DE-4BA7-A1B0-C1B5CCF7CA7E}" srcOrd="0" destOrd="0" presId="urn:microsoft.com/office/officeart/2005/8/layout/vList2"/>
    <dgm:cxn modelId="{CBA1036E-FEA2-4B18-823E-BDB57CC7ABB5}" srcId="{FF46A085-C14E-495A-90D4-2EE311CF9A6B}" destId="{CE8BF1FB-CDA4-4F1D-9F9A-0CFF9448DB42}" srcOrd="0" destOrd="0" parTransId="{319E0503-22E1-4627-A311-96009DED5C87}" sibTransId="{8194455D-6B8B-479B-8975-97619C86A721}"/>
    <dgm:cxn modelId="{F47E4370-8241-4821-A14A-EBA238E7E67B}" type="presOf" srcId="{588C8664-A0ED-4ABD-84BA-308DFC2BA6B5}" destId="{9B81C406-23A6-438B-899D-0A89DF334E66}" srcOrd="0" destOrd="0" presId="urn:microsoft.com/office/officeart/2005/8/layout/vList2"/>
    <dgm:cxn modelId="{7F89FA52-4242-43E3-99D2-C14A9EFD6680}" srcId="{FF46A085-C14E-495A-90D4-2EE311CF9A6B}" destId="{1C552DA4-1BBE-48EF-9CC1-0BFED8CB8AF5}" srcOrd="2" destOrd="0" parTransId="{A06508BC-7A5D-454E-8AAE-2FF796EE6C7A}" sibTransId="{F933F211-708A-40D2-9B79-F9214AEB8CFF}"/>
    <dgm:cxn modelId="{3B050177-7ACC-4887-B344-F099933A055F}" srcId="{FF46A085-C14E-495A-90D4-2EE311CF9A6B}" destId="{0212612A-6B82-41FF-8862-0CE62F168ADE}" srcOrd="1" destOrd="0" parTransId="{4C75A08D-7F0B-4B5B-B2FD-70777C72706F}" sibTransId="{1A19C985-4189-42A7-8D06-61720F9F0838}"/>
    <dgm:cxn modelId="{16938578-7793-43F6-BAF6-7ED704D8DCDC}" type="presOf" srcId="{D4F3D8ED-E3CD-491D-97E0-315F8E1F3A85}" destId="{D6689928-38DA-4331-B57D-0A9A401EE4D1}" srcOrd="0" destOrd="0" presId="urn:microsoft.com/office/officeart/2005/8/layout/vList2"/>
    <dgm:cxn modelId="{4C12F88F-8602-45E9-BE5C-1E87DDED5451}" type="presOf" srcId="{0212612A-6B82-41FF-8862-0CE62F168ADE}" destId="{954C3589-64D9-48C4-8F94-2BA0DBFEBA78}" srcOrd="0" destOrd="0" presId="urn:microsoft.com/office/officeart/2005/8/layout/vList2"/>
    <dgm:cxn modelId="{34C04EB9-5F06-4185-AFA3-4AEEBF7CF637}" type="presOf" srcId="{FF46A085-C14E-495A-90D4-2EE311CF9A6B}" destId="{E4C11054-799C-454C-862B-2511A5A08B72}" srcOrd="0" destOrd="0" presId="urn:microsoft.com/office/officeart/2005/8/layout/vList2"/>
    <dgm:cxn modelId="{D8DA68BE-079B-4718-86AC-30FDE0FAE3C7}" srcId="{FF46A085-C14E-495A-90D4-2EE311CF9A6B}" destId="{6A246B40-919B-4052-AE5B-0C68AB1FD48C}" srcOrd="4" destOrd="0" parTransId="{A56CA553-00DF-4B4D-A80B-4E44A50F1202}" sibTransId="{56D90AB6-C11B-4E33-982F-E7D7FBD77C99}"/>
    <dgm:cxn modelId="{AADF21DB-D0F5-4AB3-9970-03158DE3B46F}" type="presOf" srcId="{FF05F1B9-D659-4879-A359-36EC73CF89C6}" destId="{B293FFED-E068-4D0B-A124-53D4718F6195}" srcOrd="0" destOrd="0" presId="urn:microsoft.com/office/officeart/2005/8/layout/vList2"/>
    <dgm:cxn modelId="{3EE1D8E2-D489-4F1E-B55D-0CE54290F06E}" srcId="{FF46A085-C14E-495A-90D4-2EE311CF9A6B}" destId="{D4F3D8ED-E3CD-491D-97E0-315F8E1F3A85}" srcOrd="3" destOrd="0" parTransId="{9C12E320-1B5C-4CB0-B007-DF478049E297}" sibTransId="{89E9C6E5-5C2B-430A-8EE7-BB3CF1131EB4}"/>
    <dgm:cxn modelId="{601F30FF-2650-4025-8441-8A52294A5EC5}" type="presOf" srcId="{1C552DA4-1BBE-48EF-9CC1-0BFED8CB8AF5}" destId="{1B85AC17-767D-4DDC-8791-2057ACBA0146}" srcOrd="0" destOrd="0" presId="urn:microsoft.com/office/officeart/2005/8/layout/vList2"/>
    <dgm:cxn modelId="{D6207023-CC75-46CD-99ED-78C41A5EEF5C}" type="presParOf" srcId="{E4C11054-799C-454C-862B-2511A5A08B72}" destId="{1BA995B5-C8DE-4BA7-A1B0-C1B5CCF7CA7E}" srcOrd="0" destOrd="0" presId="urn:microsoft.com/office/officeart/2005/8/layout/vList2"/>
    <dgm:cxn modelId="{4DA37F1E-22FA-4F71-9849-FA96EEEF322E}" type="presParOf" srcId="{E4C11054-799C-454C-862B-2511A5A08B72}" destId="{41F85661-3382-4E80-B331-92F5D585FD2F}" srcOrd="1" destOrd="0" presId="urn:microsoft.com/office/officeart/2005/8/layout/vList2"/>
    <dgm:cxn modelId="{852DFFEC-AD8F-4D31-BC77-FB06C5094500}" type="presParOf" srcId="{E4C11054-799C-454C-862B-2511A5A08B72}" destId="{954C3589-64D9-48C4-8F94-2BA0DBFEBA78}" srcOrd="2" destOrd="0" presId="urn:microsoft.com/office/officeart/2005/8/layout/vList2"/>
    <dgm:cxn modelId="{4BB588DE-AB81-416F-A751-72095246BED9}" type="presParOf" srcId="{E4C11054-799C-454C-862B-2511A5A08B72}" destId="{CB9AFBCC-6502-4102-A371-1209E844C508}" srcOrd="3" destOrd="0" presId="urn:microsoft.com/office/officeart/2005/8/layout/vList2"/>
    <dgm:cxn modelId="{9E251536-346B-43E7-B188-14E99FE20EE6}" type="presParOf" srcId="{E4C11054-799C-454C-862B-2511A5A08B72}" destId="{1B85AC17-767D-4DDC-8791-2057ACBA0146}" srcOrd="4" destOrd="0" presId="urn:microsoft.com/office/officeart/2005/8/layout/vList2"/>
    <dgm:cxn modelId="{7EF92228-E953-4709-8929-78B297020E4A}" type="presParOf" srcId="{E4C11054-799C-454C-862B-2511A5A08B72}" destId="{624E2F21-9411-42CD-A682-670A7F4572CA}" srcOrd="5" destOrd="0" presId="urn:microsoft.com/office/officeart/2005/8/layout/vList2"/>
    <dgm:cxn modelId="{23AE1D5F-D023-4F67-BF29-6234E8F7EF0E}" type="presParOf" srcId="{E4C11054-799C-454C-862B-2511A5A08B72}" destId="{D6689928-38DA-4331-B57D-0A9A401EE4D1}" srcOrd="6" destOrd="0" presId="urn:microsoft.com/office/officeart/2005/8/layout/vList2"/>
    <dgm:cxn modelId="{897A5A01-D955-4CFB-814E-7E03524642FF}" type="presParOf" srcId="{E4C11054-799C-454C-862B-2511A5A08B72}" destId="{D3C08575-1C12-4B46-9E63-26821F897F5F}" srcOrd="7" destOrd="0" presId="urn:microsoft.com/office/officeart/2005/8/layout/vList2"/>
    <dgm:cxn modelId="{83B3D2AF-6419-4E59-9E9C-3ADC9A1952ED}" type="presParOf" srcId="{E4C11054-799C-454C-862B-2511A5A08B72}" destId="{F14C2927-D2A2-46B8-802A-A507FEB63D16}" srcOrd="8" destOrd="0" presId="urn:microsoft.com/office/officeart/2005/8/layout/vList2"/>
    <dgm:cxn modelId="{F563F5E9-1416-41E4-BAEA-4EFB451573F2}" type="presParOf" srcId="{E4C11054-799C-454C-862B-2511A5A08B72}" destId="{B04686CD-9400-4B26-8D53-71BF63A0CBCB}" srcOrd="9" destOrd="0" presId="urn:microsoft.com/office/officeart/2005/8/layout/vList2"/>
    <dgm:cxn modelId="{C2B12F70-56F8-4AFC-8F14-C043F3D7000B}" type="presParOf" srcId="{E4C11054-799C-454C-862B-2511A5A08B72}" destId="{9B81C406-23A6-438B-899D-0A89DF334E66}" srcOrd="10" destOrd="0" presId="urn:microsoft.com/office/officeart/2005/8/layout/vList2"/>
    <dgm:cxn modelId="{5E74AB47-DEC5-4105-9AC0-9FC3C0F8DF43}" type="presParOf" srcId="{E4C11054-799C-454C-862B-2511A5A08B72}" destId="{80512269-1884-4980-B580-86855A62550B}" srcOrd="11" destOrd="0" presId="urn:microsoft.com/office/officeart/2005/8/layout/vList2"/>
    <dgm:cxn modelId="{221A8A6E-1B36-45DD-83B3-8F7E19C376BC}" type="presParOf" srcId="{E4C11054-799C-454C-862B-2511A5A08B72}" destId="{B293FFED-E068-4D0B-A124-53D4718F619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51300" cy="3693319"/>
        <a:chOff x="0" y="0"/>
        <a:chExt cx="4051300" cy="3693319"/>
      </a:xfrm>
    </dsp:grpSpPr>
    <dsp:sp modelId="{1BA995B5-C8DE-4BA7-A1B0-C1B5CCF7CA7E}">
      <dsp:nvSpPr>
        <dsp:cNvPr id="3" name="圆角矩形 2"/>
        <dsp:cNvSpPr/>
      </dsp:nvSpPr>
      <dsp:spPr bwMode="white">
        <a:xfrm>
          <a:off x="45658" y="534853"/>
          <a:ext cx="3959984" cy="34517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 --&gt; [</a:t>
          </a:r>
          <a:r>
            <a:rPr lang="zh-CN" b="1" i="0" dirty="0"/>
            <a:t>将训练经验存储在</a:t>
          </a:r>
          <a:r>
            <a:rPr lang="en-US" b="1" i="0" dirty="0" err="1"/>
            <a:t>Faiss</a:t>
          </a:r>
          <a:r>
            <a:rPr lang="zh-CN" b="1" i="0" dirty="0"/>
            <a:t>向量存储</a:t>
          </a:r>
          <a:r>
            <a:rPr lang="zh-CN" altLang="en-US" b="1" i="0" dirty="0"/>
            <a:t>经验池</a:t>
          </a:r>
          <a:r>
            <a:rPr lang="zh-CN" b="1" i="0" dirty="0"/>
            <a:t>中</a:t>
          </a:r>
          <a:r>
            <a:rPr lang="en-US" b="1" i="0" dirty="0"/>
            <a:t>];</a:t>
          </a:r>
          <a:endParaRPr lang="zh-CN" dirty="0"/>
        </a:p>
      </dsp:txBody>
      <dsp:txXfrm>
        <a:off x="45658" y="534853"/>
        <a:ext cx="3959984" cy="345179"/>
      </dsp:txXfrm>
    </dsp:sp>
    <dsp:sp modelId="{954C3589-64D9-48C4-8F94-2BA0DBFEBA78}">
      <dsp:nvSpPr>
        <dsp:cNvPr id="4" name="圆角矩形 3"/>
        <dsp:cNvSpPr/>
      </dsp:nvSpPr>
      <dsp:spPr bwMode="white">
        <a:xfrm>
          <a:off x="45658" y="914592"/>
          <a:ext cx="3959984" cy="34517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 --&gt; [</a:t>
          </a:r>
          <a:r>
            <a:rPr lang="zh-CN" b="1" i="0" dirty="0"/>
            <a:t>使用</a:t>
          </a:r>
          <a:r>
            <a:rPr lang="en-US" b="1" i="0" dirty="0"/>
            <a:t>all - </a:t>
          </a:r>
          <a:r>
            <a:rPr lang="en-US" b="1" i="0" dirty="0" err="1"/>
            <a:t>mpnet</a:t>
          </a:r>
          <a:r>
            <a:rPr lang="en-US" b="1" i="0" dirty="0"/>
            <a:t> - base - v2</a:t>
          </a:r>
          <a:r>
            <a:rPr lang="zh-CN" b="1" i="0" dirty="0"/>
            <a:t>嵌入器处理评估任务</a:t>
          </a:r>
          <a:r>
            <a:rPr lang="en-US" b="1" i="0" dirty="0"/>
            <a:t>];</a:t>
          </a:r>
          <a:endParaRPr lang="zh-CN" dirty="0"/>
        </a:p>
      </dsp:txBody>
      <dsp:txXfrm>
        <a:off x="45658" y="914592"/>
        <a:ext cx="3959984" cy="345179"/>
      </dsp:txXfrm>
    </dsp:sp>
    <dsp:sp modelId="{1B85AC17-767D-4DDC-8791-2057ACBA0146}">
      <dsp:nvSpPr>
        <dsp:cNvPr id="5" name="圆角矩形 4"/>
        <dsp:cNvSpPr/>
      </dsp:nvSpPr>
      <dsp:spPr bwMode="white">
        <a:xfrm>
          <a:off x="45658" y="1294331"/>
          <a:ext cx="3959984" cy="34517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 --&gt; [</a:t>
          </a:r>
          <a:r>
            <a:rPr lang="zh-CN" b="1" i="0" dirty="0"/>
            <a:t>通过</a:t>
          </a:r>
          <a:r>
            <a:rPr lang="en-US" b="1" i="0" dirty="0" err="1"/>
            <a:t>kNN</a:t>
          </a:r>
          <a:r>
            <a:rPr lang="zh-CN" b="1" i="0" dirty="0"/>
            <a:t>检索器在</a:t>
          </a:r>
          <a:r>
            <a:rPr lang="en-US" b="1" i="0" dirty="0" err="1"/>
            <a:t>Faiss</a:t>
          </a:r>
          <a:r>
            <a:rPr lang="zh-CN" b="1" i="0" dirty="0"/>
            <a:t>向量存储中查找相似轨迹</a:t>
          </a:r>
          <a:r>
            <a:rPr lang="en-US" b="1" i="0" dirty="0"/>
            <a:t>];</a:t>
          </a:r>
          <a:endParaRPr lang="zh-CN" dirty="0"/>
        </a:p>
      </dsp:txBody>
      <dsp:txXfrm>
        <a:off x="45658" y="1294331"/>
        <a:ext cx="3959984" cy="345179"/>
      </dsp:txXfrm>
    </dsp:sp>
    <dsp:sp modelId="{D6689928-38DA-4331-B57D-0A9A401EE4D1}">
      <dsp:nvSpPr>
        <dsp:cNvPr id="6" name="圆角矩形 5"/>
        <dsp:cNvSpPr/>
      </dsp:nvSpPr>
      <dsp:spPr bwMode="white">
        <a:xfrm>
          <a:off x="45658" y="1674070"/>
          <a:ext cx="3959984" cy="34517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 --&gt; [</a:t>
          </a:r>
          <a:r>
            <a:rPr lang="zh-CN" b="1" i="0" dirty="0"/>
            <a:t>计算轨迹与评估任务的内积相似度</a:t>
          </a:r>
          <a:r>
            <a:rPr lang="en-US" b="1" i="0" dirty="0"/>
            <a:t>];</a:t>
          </a:r>
          <a:endParaRPr lang="zh-CN" dirty="0"/>
        </a:p>
      </dsp:txBody>
      <dsp:txXfrm>
        <a:off x="45658" y="1674070"/>
        <a:ext cx="3959984" cy="345179"/>
      </dsp:txXfrm>
    </dsp:sp>
    <dsp:sp modelId="{C62AACAD-E711-4874-B87F-49F815595895}">
      <dsp:nvSpPr>
        <dsp:cNvPr id="7" name="圆角矩形 6"/>
        <dsp:cNvSpPr/>
      </dsp:nvSpPr>
      <dsp:spPr bwMode="white">
        <a:xfrm>
          <a:off x="45658" y="2053809"/>
          <a:ext cx="3959984" cy="34517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 --&gt; [</a:t>
          </a:r>
          <a:r>
            <a:rPr lang="zh-CN" b="1" i="0" dirty="0"/>
            <a:t>根据内积相似度对轨迹进行排序</a:t>
          </a:r>
          <a:r>
            <a:rPr lang="en-US" b="1" i="0" dirty="0"/>
            <a:t>];</a:t>
          </a:r>
          <a:endParaRPr lang="zh-CN" dirty="0"/>
        </a:p>
      </dsp:txBody>
      <dsp:txXfrm>
        <a:off x="45658" y="2053809"/>
        <a:ext cx="3959984" cy="345179"/>
      </dsp:txXfrm>
    </dsp:sp>
    <dsp:sp modelId="{2A9BB5BC-BBFD-4FA2-9175-0E21E90EC7E9}">
      <dsp:nvSpPr>
        <dsp:cNvPr id="8" name="圆角矩形 7"/>
        <dsp:cNvSpPr/>
      </dsp:nvSpPr>
      <dsp:spPr bwMode="white">
        <a:xfrm>
          <a:off x="45658" y="2433548"/>
          <a:ext cx="3959984" cy="34517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 --&gt; [</a:t>
          </a:r>
          <a:r>
            <a:rPr lang="zh-CN" b="1" i="0" dirty="0"/>
            <a:t>选择前</a:t>
          </a:r>
          <a:r>
            <a:rPr lang="en-US" b="1" i="0" dirty="0"/>
            <a:t>k</a:t>
          </a:r>
          <a:r>
            <a:rPr lang="zh-CN" b="1" i="0" dirty="0"/>
            <a:t>个最相似的成功轨迹</a:t>
          </a:r>
          <a:r>
            <a:rPr lang="en-US" b="1" i="0" dirty="0"/>
            <a:t>];</a:t>
          </a:r>
          <a:endParaRPr lang="zh-CN" dirty="0"/>
        </a:p>
      </dsp:txBody>
      <dsp:txXfrm>
        <a:off x="45658" y="2433548"/>
        <a:ext cx="3959984" cy="345179"/>
      </dsp:txXfrm>
    </dsp:sp>
    <dsp:sp modelId="{09D68ABF-1509-4A47-B2DD-FBEE70186F42}">
      <dsp:nvSpPr>
        <dsp:cNvPr id="9" name="圆角矩形 8"/>
        <dsp:cNvSpPr/>
      </dsp:nvSpPr>
      <dsp:spPr bwMode="white">
        <a:xfrm>
          <a:off x="45658" y="2813287"/>
          <a:ext cx="3959984" cy="345179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45719" tIns="45719" rIns="45719" bIns="45719" anchor="ctr"/>
        <a:lstStyle>
          <a:lvl1pPr algn="l">
            <a:defRPr sz="12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/>
            <a:t> --&gt; [</a:t>
          </a:r>
          <a:r>
            <a:rPr lang="zh-CN" b="1" i="0" dirty="0"/>
            <a:t>结束</a:t>
          </a:r>
          <a:r>
            <a:rPr lang="en-US" b="1" i="0" dirty="0"/>
            <a:t>];</a:t>
          </a:r>
          <a:endParaRPr lang="zh-CN" dirty="0"/>
        </a:p>
      </dsp:txBody>
      <dsp:txXfrm>
        <a:off x="45658" y="2813287"/>
        <a:ext cx="3959984" cy="345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51300" cy="3693319"/>
        <a:chOff x="0" y="0"/>
        <a:chExt cx="4051300" cy="3693319"/>
      </a:xfrm>
    </dsp:grpSpPr>
    <dsp:sp modelId="{1BA995B5-C8DE-4BA7-A1B0-C1B5CCF7CA7E}">
      <dsp:nvSpPr>
        <dsp:cNvPr id="3" name="圆角矩形 2"/>
        <dsp:cNvSpPr/>
      </dsp:nvSpPr>
      <dsp:spPr bwMode="white">
        <a:xfrm>
          <a:off x="45658" y="302000"/>
          <a:ext cx="3959984" cy="370738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5720" tIns="45720" rIns="45720" bIns="45720" numCol="1" spcCol="1270" anchor="ctr" anchorCtr="0" forceAA="0"/>
        <a:lstStyle>
          <a:lvl1pPr algn="l">
            <a:defRPr sz="900"/>
          </a:lvl1pPr>
          <a:lvl2pPr marL="57150" indent="-57150" algn="l">
            <a:defRPr sz="700"/>
          </a:lvl2pPr>
          <a:lvl3pPr marL="114300" indent="-57150" algn="l">
            <a:defRPr sz="700"/>
          </a:lvl3pPr>
          <a:lvl4pPr marL="171450" indent="-57150" algn="l">
            <a:defRPr sz="700"/>
          </a:lvl4pPr>
          <a:lvl5pPr marL="228600" indent="-57150" algn="l">
            <a:defRPr sz="700"/>
          </a:lvl5pPr>
          <a:lvl6pPr marL="285750" indent="-57150" algn="l">
            <a:defRPr sz="700"/>
          </a:lvl6pPr>
          <a:lvl7pPr marL="342900" indent="-57150" algn="l">
            <a:defRPr sz="700"/>
          </a:lvl7pPr>
          <a:lvl8pPr marL="400050" indent="-57150" algn="l">
            <a:defRPr sz="700"/>
          </a:lvl8pPr>
          <a:lvl9pPr marL="457200" indent="-57150" algn="l">
            <a:defRPr sz="700"/>
          </a:lvl9pPr>
        </a:lstStyle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>
              <a:latin typeface="等线" panose="02010600030101010101" pitchFamily="2" charset="-122"/>
              <a:ea typeface="+mn-ea"/>
              <a:cs typeface="+mn-cs"/>
            </a:rPr>
            <a:t> --&gt; [</a:t>
          </a:r>
          <a:r>
            <a:rPr lang="zh-CN" altLang="en-US" sz="1200" b="1" i="0" kern="1200">
              <a:latin typeface="等线" panose="02010600030101010101" pitchFamily="2" charset="-122"/>
              <a:ea typeface="+mn-ea"/>
              <a:cs typeface="+mn-cs"/>
            </a:rPr>
            <a:t>将见解集合初始化为空集</a:t>
          </a:r>
          <a:r>
            <a:rPr lang="en-US" sz="1200" b="1" i="0" kern="1200">
              <a:latin typeface="等线" panose="02010600030101010101" pitchFamily="2" charset="-122"/>
              <a:ea typeface="+mn-ea"/>
              <a:cs typeface="+mn-cs"/>
            </a:rPr>
            <a:t>];</a:t>
          </a:r>
          <a:endParaRPr lang="zh-CN" sz="1200" b="1" i="0" kern="1200" dirty="0">
            <a:latin typeface="等线" panose="02010600030101010101" pitchFamily="2" charset="-122"/>
            <a:ea typeface="+mn-ea"/>
            <a:cs typeface="+mn-cs"/>
          </a:endParaRPr>
        </a:p>
      </dsp:txBody>
      <dsp:txXfrm>
        <a:off x="45658" y="302000"/>
        <a:ext cx="3959984" cy="370738"/>
      </dsp:txXfrm>
    </dsp:sp>
    <dsp:sp modelId="{954C3589-64D9-48C4-8F94-2BA0DBFEBA78}">
      <dsp:nvSpPr>
        <dsp:cNvPr id="4" name="圆角矩形 3"/>
        <dsp:cNvSpPr/>
      </dsp:nvSpPr>
      <dsp:spPr bwMode="white">
        <a:xfrm>
          <a:off x="45658" y="721698"/>
          <a:ext cx="3959984" cy="370738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34290" tIns="34290" rIns="34290" bIns="34290" anchor="ctr"/>
        <a:lstStyle>
          <a:lvl1pPr algn="l">
            <a:defRPr sz="900"/>
          </a:lvl1pPr>
          <a:lvl2pPr marL="57150" indent="-57150" algn="l">
            <a:defRPr sz="700"/>
          </a:lvl2pPr>
          <a:lvl3pPr marL="114300" indent="-57150" algn="l">
            <a:defRPr sz="700"/>
          </a:lvl3pPr>
          <a:lvl4pPr marL="171450" indent="-57150" algn="l">
            <a:defRPr sz="700"/>
          </a:lvl4pPr>
          <a:lvl5pPr marL="228600" indent="-57150" algn="l">
            <a:defRPr sz="700"/>
          </a:lvl5pPr>
          <a:lvl6pPr marL="285750" indent="-57150" algn="l">
            <a:defRPr sz="700"/>
          </a:lvl6pPr>
          <a:lvl7pPr marL="342900" indent="-57150" algn="l">
            <a:defRPr sz="700"/>
          </a:lvl7pPr>
          <a:lvl8pPr marL="400050" indent="-57150" algn="l">
            <a:defRPr sz="700"/>
          </a:lvl8pPr>
          <a:lvl9pPr marL="457200" indent="-57150" algn="l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/>
            <a:t> </a:t>
          </a:r>
          <a:r>
            <a:rPr 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--&gt; [</a:t>
          </a:r>
          <a:r>
            <a:rPr lang="zh-CN" alt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从经验池中迭代地为</a:t>
          </a:r>
          <a:r>
            <a:rPr lang="en-US" altLang="zh-CN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llm</a:t>
          </a:r>
          <a:r>
            <a:rPr lang="zh-CN" alt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提供案例列表</a:t>
          </a:r>
          <a:r>
            <a:rPr 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];</a:t>
          </a:r>
          <a:endParaRPr lang="zh-CN" sz="1200" b="1" i="0" kern="1200" dirty="0"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45658" y="721698"/>
        <a:ext cx="3959984" cy="370738"/>
      </dsp:txXfrm>
    </dsp:sp>
    <dsp:sp modelId="{1B85AC17-767D-4DDC-8791-2057ACBA0146}">
      <dsp:nvSpPr>
        <dsp:cNvPr id="5" name="圆角矩形 4"/>
        <dsp:cNvSpPr/>
      </dsp:nvSpPr>
      <dsp:spPr bwMode="white">
        <a:xfrm>
          <a:off x="45658" y="1141396"/>
          <a:ext cx="3959984" cy="370738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38100" tIns="38100" rIns="38100" bIns="38100" anchor="ctr"/>
        <a:lstStyle>
          <a:lvl1pPr algn="l">
            <a:defRPr sz="900"/>
          </a:lvl1pPr>
          <a:lvl2pPr marL="57150" indent="-57150" algn="l">
            <a:defRPr sz="700"/>
          </a:lvl2pPr>
          <a:lvl3pPr marL="114300" indent="-57150" algn="l">
            <a:defRPr sz="700"/>
          </a:lvl3pPr>
          <a:lvl4pPr marL="171450" indent="-57150" algn="l">
            <a:defRPr sz="700"/>
          </a:lvl4pPr>
          <a:lvl5pPr marL="228600" indent="-57150" algn="l">
            <a:defRPr sz="700"/>
          </a:lvl5pPr>
          <a:lvl6pPr marL="285750" indent="-57150" algn="l">
            <a:defRPr sz="700"/>
          </a:lvl6pPr>
          <a:lvl7pPr marL="342900" indent="-57150" algn="l">
            <a:defRPr sz="700"/>
          </a:lvl7pPr>
          <a:lvl8pPr marL="400050" indent="-57150" algn="l">
            <a:defRPr sz="700"/>
          </a:lvl8pPr>
          <a:lvl9pPr marL="457200" indent="-57150" algn="l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/>
            <a:t> </a:t>
          </a:r>
          <a:r>
            <a:rPr 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--&gt; [</a:t>
          </a:r>
          <a:r>
            <a:rPr lang="zh-CN" altLang="en-US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大模型根据列表执行以下操作</a:t>
          </a:r>
          <a:r>
            <a:rPr lang="en-US" altLang="zh-CN" sz="1200" b="1" i="0" kern="1200"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];</a:t>
          </a:r>
          <a:endParaRPr lang="zh-CN" sz="1200" b="1" i="0" kern="1200" dirty="0"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45658" y="1141396"/>
        <a:ext cx="3959984" cy="370738"/>
      </dsp:txXfrm>
    </dsp:sp>
    <dsp:sp modelId="{D6689928-38DA-4331-B57D-0A9A401EE4D1}">
      <dsp:nvSpPr>
        <dsp:cNvPr id="6" name="圆角矩形 5"/>
        <dsp:cNvSpPr/>
      </dsp:nvSpPr>
      <dsp:spPr bwMode="white">
        <a:xfrm>
          <a:off x="585656" y="1561094"/>
          <a:ext cx="2879988" cy="420836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34290" tIns="34290" rIns="34290" bIns="34290" anchor="ctr"/>
        <a:lstStyle>
          <a:lvl1pPr algn="l">
            <a:defRPr sz="900"/>
          </a:lvl1pPr>
          <a:lvl2pPr marL="57150" indent="-57150" algn="l">
            <a:defRPr sz="700"/>
          </a:lvl2pPr>
          <a:lvl3pPr marL="114300" indent="-57150" algn="l">
            <a:defRPr sz="700"/>
          </a:lvl3pPr>
          <a:lvl4pPr marL="171450" indent="-57150" algn="l">
            <a:defRPr sz="700"/>
          </a:lvl4pPr>
          <a:lvl5pPr marL="228600" indent="-57150" algn="l">
            <a:defRPr sz="700"/>
          </a:lvl5pPr>
          <a:lvl6pPr marL="285750" indent="-57150" algn="l">
            <a:defRPr sz="700"/>
          </a:lvl6pPr>
          <a:lvl7pPr marL="342900" indent="-57150" algn="l">
            <a:defRPr sz="700"/>
          </a:lvl7pPr>
          <a:lvl8pPr marL="400050" indent="-57150" algn="l">
            <a:defRPr sz="700"/>
          </a:lvl8pPr>
          <a:lvl9pPr marL="457200" indent="-57150" algn="l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i="0" dirty="0"/>
            <a:t>         添加新见解（</a:t>
          </a:r>
          <a:r>
            <a:rPr lang="en-US" altLang="zh-CN" b="1" i="0" dirty="0"/>
            <a:t>ADD</a:t>
          </a:r>
          <a:r>
            <a:rPr lang="zh-CN" altLang="en-US" b="1" i="0" dirty="0"/>
            <a:t>）：新添加的见解初始重要性计数设为 </a:t>
          </a:r>
          <a:r>
            <a:rPr lang="en-US" altLang="zh-CN" b="1" i="0" dirty="0"/>
            <a:t>2</a:t>
          </a:r>
          <a:r>
            <a:rPr lang="zh-CN" altLang="en-US" b="1" i="0" dirty="0"/>
            <a:t>。</a:t>
          </a:r>
          <a:endParaRPr lang="zh-CN" dirty="0"/>
        </a:p>
      </dsp:txBody>
      <dsp:txXfrm>
        <a:off x="585656" y="1561094"/>
        <a:ext cx="2879988" cy="420836"/>
      </dsp:txXfrm>
    </dsp:sp>
    <dsp:sp modelId="{F14C2927-D2A2-46B8-802A-A507FEB63D16}">
      <dsp:nvSpPr>
        <dsp:cNvPr id="7" name="圆角矩形 6"/>
        <dsp:cNvSpPr/>
      </dsp:nvSpPr>
      <dsp:spPr bwMode="white">
        <a:xfrm>
          <a:off x="585656" y="2030891"/>
          <a:ext cx="2879988" cy="420836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34290" tIns="34290" rIns="34290" bIns="34290" anchor="ctr"/>
        <a:lstStyle>
          <a:lvl1pPr algn="l">
            <a:defRPr sz="900"/>
          </a:lvl1pPr>
          <a:lvl2pPr marL="57150" indent="-57150" algn="l">
            <a:defRPr sz="700"/>
          </a:lvl2pPr>
          <a:lvl3pPr marL="114300" indent="-57150" algn="l">
            <a:defRPr sz="700"/>
          </a:lvl3pPr>
          <a:lvl4pPr marL="171450" indent="-57150" algn="l">
            <a:defRPr sz="700"/>
          </a:lvl4pPr>
          <a:lvl5pPr marL="228600" indent="-57150" algn="l">
            <a:defRPr sz="700"/>
          </a:lvl5pPr>
          <a:lvl6pPr marL="285750" indent="-57150" algn="l">
            <a:defRPr sz="700"/>
          </a:lvl6pPr>
          <a:lvl7pPr marL="342900" indent="-57150" algn="l">
            <a:defRPr sz="700"/>
          </a:lvl7pPr>
          <a:lvl8pPr marL="400050" indent="-57150" algn="l">
            <a:defRPr sz="700"/>
          </a:lvl8pPr>
          <a:lvl9pPr marL="457200" indent="-57150" algn="l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i="0" dirty="0"/>
            <a:t>         编辑现有见解（</a:t>
          </a:r>
          <a:r>
            <a:rPr lang="en-US" altLang="zh-CN" b="1" i="0" dirty="0"/>
            <a:t>EDIT</a:t>
          </a:r>
          <a:r>
            <a:rPr lang="zh-CN" altLang="en-US" b="1" i="0" dirty="0"/>
            <a:t>）：当执行此操作时，见解的重要性计数增加。</a:t>
          </a:r>
        </a:p>
      </dsp:txBody>
      <dsp:txXfrm>
        <a:off x="585656" y="2030891"/>
        <a:ext cx="2879988" cy="420836"/>
      </dsp:txXfrm>
    </dsp:sp>
    <dsp:sp modelId="{9B81C406-23A6-438B-899D-0A89DF334E66}">
      <dsp:nvSpPr>
        <dsp:cNvPr id="8" name="圆角矩形 7"/>
        <dsp:cNvSpPr/>
      </dsp:nvSpPr>
      <dsp:spPr bwMode="white">
        <a:xfrm>
          <a:off x="585656" y="2500687"/>
          <a:ext cx="2879988" cy="420836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34290" tIns="34290" rIns="34290" bIns="34290" anchor="ctr"/>
        <a:lstStyle>
          <a:lvl1pPr algn="l">
            <a:defRPr sz="900"/>
          </a:lvl1pPr>
          <a:lvl2pPr marL="57150" indent="-57150" algn="l">
            <a:defRPr sz="700"/>
          </a:lvl2pPr>
          <a:lvl3pPr marL="114300" indent="-57150" algn="l">
            <a:defRPr sz="700"/>
          </a:lvl3pPr>
          <a:lvl4pPr marL="171450" indent="-57150" algn="l">
            <a:defRPr sz="700"/>
          </a:lvl4pPr>
          <a:lvl5pPr marL="228600" indent="-57150" algn="l">
            <a:defRPr sz="700"/>
          </a:lvl5pPr>
          <a:lvl6pPr marL="285750" indent="-57150" algn="l">
            <a:defRPr sz="700"/>
          </a:lvl6pPr>
          <a:lvl7pPr marL="342900" indent="-57150" algn="l">
            <a:defRPr sz="700"/>
          </a:lvl7pPr>
          <a:lvl8pPr marL="400050" indent="-57150" algn="l">
            <a:defRPr sz="700"/>
          </a:lvl8pPr>
          <a:lvl9pPr marL="457200" indent="-57150" algn="l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i="0" dirty="0"/>
            <a:t>         反对现有见解（</a:t>
          </a:r>
          <a:r>
            <a:rPr lang="en-US" altLang="zh-CN" b="1" i="0" dirty="0"/>
            <a:t>DOWNVOTE</a:t>
          </a:r>
          <a:r>
            <a:rPr lang="zh-CN" altLang="en-US" b="1" i="0" dirty="0"/>
            <a:t>）：执行此操作会使见解的重要性计数减少。</a:t>
          </a:r>
        </a:p>
      </dsp:txBody>
      <dsp:txXfrm>
        <a:off x="585656" y="2500687"/>
        <a:ext cx="2879988" cy="420836"/>
      </dsp:txXfrm>
    </dsp:sp>
    <dsp:sp modelId="{B293FFED-E068-4D0B-A124-53D4718F6195}">
      <dsp:nvSpPr>
        <dsp:cNvPr id="9" name="圆角矩形 8"/>
        <dsp:cNvSpPr/>
      </dsp:nvSpPr>
      <dsp:spPr bwMode="white">
        <a:xfrm>
          <a:off x="585656" y="2970483"/>
          <a:ext cx="2879988" cy="420836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lIns="34290" tIns="34290" rIns="34290" bIns="34290" anchor="ctr"/>
        <a:lstStyle>
          <a:lvl1pPr algn="l">
            <a:defRPr sz="900"/>
          </a:lvl1pPr>
          <a:lvl2pPr marL="57150" indent="-57150" algn="l">
            <a:defRPr sz="700"/>
          </a:lvl2pPr>
          <a:lvl3pPr marL="114300" indent="-57150" algn="l">
            <a:defRPr sz="700"/>
          </a:lvl3pPr>
          <a:lvl4pPr marL="171450" indent="-57150" algn="l">
            <a:defRPr sz="700"/>
          </a:lvl4pPr>
          <a:lvl5pPr marL="228600" indent="-57150" algn="l">
            <a:defRPr sz="700"/>
          </a:lvl5pPr>
          <a:lvl6pPr marL="285750" indent="-57150" algn="l">
            <a:defRPr sz="700"/>
          </a:lvl6pPr>
          <a:lvl7pPr marL="342900" indent="-57150" algn="l">
            <a:defRPr sz="700"/>
          </a:lvl7pPr>
          <a:lvl8pPr marL="400050" indent="-57150" algn="l">
            <a:defRPr sz="700"/>
          </a:lvl8pPr>
          <a:lvl9pPr marL="457200" indent="-57150" algn="l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i="0" dirty="0"/>
            <a:t>         支持现有见解（</a:t>
          </a:r>
          <a:r>
            <a:rPr lang="en-US" altLang="zh-CN" b="1" i="0" dirty="0"/>
            <a:t>UPVOTE</a:t>
          </a:r>
          <a:r>
            <a:rPr lang="zh-CN" altLang="en-US" b="1" i="0" dirty="0"/>
            <a:t>）：执行此操作会使见解的重要性计数增加。</a:t>
          </a:r>
        </a:p>
      </dsp:txBody>
      <dsp:txXfrm>
        <a:off x="585656" y="2970483"/>
        <a:ext cx="2879988" cy="420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1C45-92F4-40B8-815F-EBC19C312A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752BB-A56E-46FA-B348-F41ACB2393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真实数据和预测分布之间的差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多模态输入编码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大模型对齐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予以理解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指令</a:t>
            </a:r>
            <a:r>
              <a:rPr lang="en-US" altLang="zh-CN" dirty="0"/>
              <a:t>--</a:t>
            </a:r>
            <a:r>
              <a:rPr lang="zh-CN" altLang="en-US" dirty="0"/>
              <a:t>遵循对齐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多模态输出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14141"/>
                </a:solidFill>
                <a:effectLst/>
                <a:latin typeface="-apple-system"/>
              </a:rPr>
              <a:t>直接对齐每个模态很难，需要大量训练。</a:t>
            </a:r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在给定一些条件（如文字描述、风格标签等）的情况下，模型可以生成符合这些条件的图像。此时，输入可能是这些条件信息，而输出则是根据这些条件生成的图像。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文本直接计算，其它分开计算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在给定一些条件（如文字描述、风格标签等）的情况下，模型可以生成符合这些条件的图像。此时，输入可能是这些条件信息，而输出则是根据这些条件生成的图像。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文本直接计算，其它分开计算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ourceHanSerifCN-Regular"/>
              </a:rPr>
              <a:t>这个模块哦中，就是如果我对这个非解释的部分进行扰动的话，那我这个解释部分在这个地方输出的这个解释实际上是不应该变的。</a:t>
            </a:r>
            <a:endParaRPr lang="en-US" altLang="zh-CN" sz="1800" b="0" i="0" dirty="0">
              <a:solidFill>
                <a:srgbClr val="000000"/>
              </a:solidFill>
              <a:effectLst/>
              <a:latin typeface="SourceHanSerifCN-Regular"/>
            </a:endParaRPr>
          </a:p>
          <a:p>
            <a:endParaRPr lang="en-US" altLang="zh-CN" dirty="0"/>
          </a:p>
          <a:p>
            <a:r>
              <a:rPr lang="zh-CN" altLang="en-US" dirty="0"/>
              <a:t>在因果干预模块，希望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通过干预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是独立的，并保证学到的解释不会相应地改变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具体来说，这样去生成一个干预实例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SourceHanSerifCN-Regular"/>
              </a:rPr>
              <a:t>x -int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，（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通过线性插值得到，</a:t>
            </a:r>
            <a:r>
              <a:rPr lang="zh-CN" altLang="en-US" sz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来生成一个介于这两个实例之间的新实例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实例中：我们保证因果部分不变，用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扰动参数</a:t>
            </a: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λ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和随机抽取的另一个实例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𝑋</a:t>
            </a:r>
            <a:r>
              <a:rPr lang="en-US" altLang="zh-CN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′</a:t>
            </a:r>
            <a:r>
              <a:rPr lang="zh-CN" alt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KaTeX_Main"/>
              </a:rPr>
              <a:t>去干预分解释部分</a:t>
            </a:r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KaTeX_Main"/>
            </a:endParaRPr>
          </a:p>
          <a:p>
            <a:endParaRPr lang="en-US" altLang="zh-CN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KaTeX_Main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还设计了一个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因果干预损失，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SourceHanSerifCN-Regular"/>
              </a:rPr>
              <a:t>这种损失确保了在干预非解释之前和之后， 生成的解释不会发生变化。保证了解释的局部一致性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7943-EBFF-46F3-A740-5E88A46A0F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8C4D-7219-4057-B5FA-0F126AAABA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3646522"/>
            <a:ext cx="9556750" cy="15593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1454835"/>
            <a:ext cx="12192000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92553" y="9611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1" y="821451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43766" y="2015408"/>
            <a:ext cx="847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3765">
              <a:defRPr/>
            </a:pP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ExpeL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LLM Agents Are Experiential  Learners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占位符 56"/>
          <p:cNvSpPr txBox="1"/>
          <p:nvPr/>
        </p:nvSpPr>
        <p:spPr>
          <a:xfrm>
            <a:off x="8941620" y="5471559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汇报人：彭世松</a:t>
            </a:r>
            <a:endParaRPr lang="zh-CN" altLang="en-US" dirty="0">
              <a:solidFill>
                <a:sysClr val="window" lastClr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913" y="189078"/>
            <a:ext cx="1897854" cy="5559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1" y="821451"/>
            <a:ext cx="3140616" cy="29035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9448800" y="5824679"/>
            <a:ext cx="2743200" cy="365125"/>
          </a:xfrm>
        </p:spPr>
        <p:txBody>
          <a:bodyPr/>
          <a:lstStyle/>
          <a:p>
            <a:fld id="{D3939FDD-45AF-4041-9EDC-28DF0DE55656}" type="datetime1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17025" y="5103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2024AAAI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55800" y="2159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9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94" y="1743786"/>
            <a:ext cx="5887906" cy="301028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4" name="文本占位符 56"/>
          <p:cNvSpPr txBox="1"/>
          <p:nvPr/>
        </p:nvSpPr>
        <p:spPr>
          <a:xfrm>
            <a:off x="2026470" y="5353615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汇报人：彭世松</a:t>
            </a:r>
            <a:endParaRPr lang="zh-CN" altLang="en-US" dirty="0">
              <a:solidFill>
                <a:sysClr val="window" lastClr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177819" y="1798879"/>
            <a:ext cx="6319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2452255" y="5775076"/>
            <a:ext cx="2743200" cy="365125"/>
          </a:xfrm>
        </p:spPr>
        <p:txBody>
          <a:bodyPr/>
          <a:lstStyle/>
          <a:p>
            <a:fld id="{D3939FDD-45AF-4041-9EDC-28DF0DE55656}" type="datetime1">
              <a:rPr lang="zh-CN" altLang="en-US" b="1" smtClean="0">
                <a:solidFill>
                  <a:schemeClr val="tx1"/>
                </a:solidFill>
              </a:rPr>
            </a:fld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背景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aphicFrame>
        <p:nvGraphicFramePr>
          <p:cNvPr id="7" name="表格 10"/>
          <p:cNvGraphicFramePr>
            <a:graphicFrameLocks noGrp="1"/>
          </p:cNvGraphicFramePr>
          <p:nvPr/>
        </p:nvGraphicFramePr>
        <p:xfrm>
          <a:off x="511319" y="1478330"/>
          <a:ext cx="11007581" cy="361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456"/>
                <a:gridCol w="7695125"/>
              </a:tblGrid>
              <a:tr h="488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现有方法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03039"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基于提示的方法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虽能增强规划能力，但</a:t>
                      </a:r>
                      <a:r>
                        <a:rPr lang="zh-CN" alt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受上下文窗口大小限制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，难以在少量示例外学习。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62"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基于微调的方法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需要大量计算资源和数据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，还可能限制模型功能和泛化能力。只适用于开源大模型。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758">
                <a:tc>
                  <a:txBody>
                    <a:bodyPr/>
                    <a:lstStyle/>
                    <a:p>
                      <a:r>
                        <a:rPr lang="en-US" altLang="zh-CN" dirty="0"/>
                        <a:t>RAG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</a:t>
                      </a:r>
                      <a:r>
                        <a:rPr lang="en-US" altLang="zh-CN" dirty="0"/>
                        <a:t>gold examples</a:t>
                      </a:r>
                      <a:r>
                        <a:rPr lang="zh-CN" altLang="en-US" dirty="0"/>
                        <a:t>的选择和特定领域的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语料库具有依赖性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774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Reflexion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2023NeurIPS</a:t>
                      </a:r>
                      <a:r>
                        <a:rPr lang="zh-CN" altLang="en-US" dirty="0"/>
                        <a:t>）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让语言智能体对任务反馈信号进行口头反思（而非更新参数），并将反思文本存储于情节记忆缓冲区，使其能在后续试验中做出更优决策。但是</a:t>
                      </a:r>
                      <a:r>
                        <a:rPr lang="zh-CN" alt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缺乏跨任务记忆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。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199" y="296882"/>
            <a:ext cx="8681947" cy="42066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创新</a:t>
            </a:r>
            <a:endParaRPr lang="en-US" altLang="zh-CN" sz="20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4710" y="112805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" name="矩形: 圆角 4"/>
          <p:cNvSpPr/>
          <p:nvPr/>
        </p:nvSpPr>
        <p:spPr>
          <a:xfrm>
            <a:off x="203760" y="1293041"/>
            <a:ext cx="7779988" cy="4588775"/>
          </a:xfrm>
          <a:prstGeom prst="roundRect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92554" y="966295"/>
            <a:ext cx="2327656" cy="5260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/>
              <a:t>本文主要贡献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2145" y="1759248"/>
            <a:ext cx="7471055" cy="333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/>
              </a:rPr>
              <a:t>引入了 </a:t>
            </a:r>
            <a:r>
              <a:rPr lang="en-US" altLang="zh-CN" b="1" dirty="0" err="1">
                <a:latin typeface="-apple-system"/>
              </a:rPr>
              <a:t>ExpeL</a:t>
            </a:r>
            <a:r>
              <a:rPr lang="zh-CN" altLang="en-US" b="1" dirty="0">
                <a:latin typeface="-apple-system"/>
              </a:rPr>
              <a:t>，这是一种新型的大语言模型（</a:t>
            </a:r>
            <a:r>
              <a:rPr lang="en-US" altLang="zh-CN" b="1" dirty="0">
                <a:latin typeface="-apple-system"/>
              </a:rPr>
              <a:t>LLM</a:t>
            </a:r>
            <a:r>
              <a:rPr lang="zh-CN" altLang="en-US" b="1" dirty="0">
                <a:latin typeface="-apple-system"/>
              </a:rPr>
              <a:t>）智能体，它能够在不进行梯度更新的情况下从经验中自主学习。</a:t>
            </a:r>
            <a:endParaRPr lang="zh-CN" altLang="en-US" b="1" dirty="0"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/>
              </a:rPr>
              <a:t>在一系列多样化的任务上对 </a:t>
            </a:r>
            <a:r>
              <a:rPr lang="en-US" altLang="zh-CN" b="1" dirty="0" err="1">
                <a:latin typeface="-apple-system"/>
              </a:rPr>
              <a:t>ExpeL</a:t>
            </a:r>
            <a:r>
              <a:rPr lang="en-US" altLang="zh-CN" b="1" dirty="0">
                <a:latin typeface="-apple-system"/>
              </a:rPr>
              <a:t> </a:t>
            </a:r>
            <a:r>
              <a:rPr lang="zh-CN" altLang="en-US" b="1" dirty="0">
                <a:latin typeface="-apple-system"/>
              </a:rPr>
              <a:t>进行了评估，展示了其学习能力以及相较于现有规划方法的性能提升。</a:t>
            </a:r>
            <a:endParaRPr lang="zh-CN" altLang="en-US" b="1" dirty="0">
              <a:latin typeface="-apple-system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/>
              </a:rPr>
              <a:t>为 </a:t>
            </a:r>
            <a:r>
              <a:rPr lang="en-US" altLang="zh-CN" b="1" dirty="0">
                <a:latin typeface="-apple-system"/>
              </a:rPr>
              <a:t>LLM </a:t>
            </a:r>
            <a:r>
              <a:rPr lang="zh-CN" altLang="en-US" b="1" dirty="0">
                <a:latin typeface="-apple-system"/>
              </a:rPr>
              <a:t>智能体提出了一种新颖的迁移学习设置，并证明了从源任务到目标任务的正向迁移能力。</a:t>
            </a:r>
            <a:endParaRPr lang="zh-CN" alt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133" y="1743538"/>
            <a:ext cx="3695257" cy="38433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199" y="-100014"/>
            <a:ext cx="868194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Gathering Experiences</a:t>
            </a:r>
            <a:endParaRPr lang="zh-CN" altLang="en-US" sz="28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542931"/>
            <a:ext cx="5895975" cy="2762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99" y="827089"/>
            <a:ext cx="3434113" cy="55435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231900" y="49251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Inter"/>
              </a:rPr>
              <a:t>通过多次重试和自我反思来收集任务执行过程中的经验，用于后续的学习和决策。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Learning from Experiences</a:t>
            </a:r>
            <a:endParaRPr lang="zh-CN" altLang="en-US" sz="28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" name="矩形: 圆角 4"/>
          <p:cNvSpPr/>
          <p:nvPr/>
        </p:nvSpPr>
        <p:spPr>
          <a:xfrm>
            <a:off x="754761" y="1406023"/>
            <a:ext cx="4654550" cy="4305566"/>
          </a:xfrm>
          <a:prstGeom prst="roundRect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406492" y="1130755"/>
            <a:ext cx="2327656" cy="52600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experience recall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6178550" y="1409414"/>
            <a:ext cx="4654550" cy="4305566"/>
          </a:xfrm>
          <a:prstGeom prst="roundRect">
            <a:avLst/>
          </a:prstGeom>
          <a:noFill/>
          <a:ln w="38100"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6967501" y="1143020"/>
            <a:ext cx="2117200" cy="5260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insight extraction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085850" y="1826054"/>
          <a:ext cx="40513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图示 38"/>
          <p:cNvGraphicFramePr/>
          <p:nvPr/>
        </p:nvGraphicFramePr>
        <p:xfrm>
          <a:off x="6422647" y="1927655"/>
          <a:ext cx="40513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911352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Learning from Experiences</a:t>
            </a:r>
            <a:endParaRPr lang="zh-CN" altLang="en-US" sz="28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59" y="775146"/>
            <a:ext cx="4467225" cy="3790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6" y="810162"/>
            <a:ext cx="3727335" cy="56705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215" y="3679212"/>
            <a:ext cx="3560266" cy="285467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04312" y="1517650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←见解提取部分的</a:t>
            </a:r>
            <a:r>
              <a:rPr lang="en-US" altLang="zh-CN" b="1" dirty="0"/>
              <a:t>prompt</a:t>
            </a:r>
            <a:endParaRPr lang="en-US" altLang="zh-CN" b="1" dirty="0"/>
          </a:p>
          <a:p>
            <a:r>
              <a:rPr lang="zh-CN" altLang="en-US" b="1" dirty="0">
                <a:solidFill>
                  <a:schemeClr val="accent4"/>
                </a:solidFill>
              </a:rPr>
              <a:t>黄色区域：成功</a:t>
            </a:r>
            <a:r>
              <a:rPr lang="en-US" altLang="zh-CN" b="1" dirty="0">
                <a:solidFill>
                  <a:schemeClr val="accent4"/>
                </a:solidFill>
              </a:rPr>
              <a:t>-</a:t>
            </a:r>
            <a:r>
              <a:rPr lang="zh-CN" altLang="en-US" b="1" dirty="0">
                <a:solidFill>
                  <a:schemeClr val="accent4"/>
                </a:solidFill>
              </a:rPr>
              <a:t>失败对案例</a:t>
            </a:r>
            <a:endParaRPr lang="en-US" altLang="zh-CN" b="1" dirty="0">
              <a:solidFill>
                <a:schemeClr val="accent4"/>
              </a:solidFill>
            </a:endParaRPr>
          </a:p>
          <a:p>
            <a:r>
              <a:rPr lang="zh-CN" altLang="en-US" b="1" dirty="0">
                <a:solidFill>
                  <a:schemeClr val="accent6"/>
                </a:solidFill>
              </a:rPr>
              <a:t>绿色区域：成功案例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99450" y="447071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见解提取部分的伪代码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Task Inference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28" y="948790"/>
            <a:ext cx="3553649" cy="5133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793" y="948790"/>
            <a:ext cx="3974568" cy="525838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1549086" y="2336800"/>
            <a:ext cx="4057964" cy="279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Transfer Learning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54" y="832570"/>
            <a:ext cx="3950013" cy="5531387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0400" y="13727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Inter"/>
              </a:rPr>
              <a:t>对于 </a:t>
            </a:r>
            <a:r>
              <a:rPr lang="en-US" altLang="zh-CN" b="0" i="0" dirty="0" err="1">
                <a:effectLst/>
                <a:latin typeface="Inter"/>
              </a:rPr>
              <a:t>ExpeL</a:t>
            </a:r>
            <a:r>
              <a:rPr lang="en-US" altLang="zh-CN" b="0" i="0" dirty="0">
                <a:effectLst/>
                <a:latin typeface="Inter"/>
              </a:rPr>
              <a:t> </a:t>
            </a:r>
            <a:r>
              <a:rPr lang="zh-CN" altLang="en-US" b="0" i="0" dirty="0">
                <a:effectLst/>
                <a:latin typeface="Inter"/>
              </a:rPr>
              <a:t>智能体而言，从源任务分布中积累的知识可能有助于目标任务分布的解决，且目标任务只需少量示例。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74982" y="2646861"/>
            <a:ext cx="1596117" cy="47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源任务见解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692489" y="2646861"/>
            <a:ext cx="1596117" cy="47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目标任务示例</a:t>
            </a:r>
            <a:endParaRPr lang="zh-CN" altLang="en-US" dirty="0"/>
          </a:p>
        </p:txBody>
      </p:sp>
      <p:sp>
        <p:nvSpPr>
          <p:cNvPr id="18" name="箭头: 右 17"/>
          <p:cNvSpPr/>
          <p:nvPr/>
        </p:nvSpPr>
        <p:spPr>
          <a:xfrm rot="5400000">
            <a:off x="3191914" y="3378102"/>
            <a:ext cx="758369" cy="702851"/>
          </a:xfrm>
          <a:prstGeom prst="rightArrow">
            <a:avLst>
              <a:gd name="adj1" fmla="val 30826"/>
              <a:gd name="adj2" fmla="val 50000"/>
            </a:avLst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97150" y="4288189"/>
            <a:ext cx="2547898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目标任务微调后的见解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8" y="1206684"/>
            <a:ext cx="9802813" cy="43498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演示</Application>
  <PresentationFormat>宽屏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等线</vt:lpstr>
      <vt:lpstr>微软雅黑</vt:lpstr>
      <vt:lpstr>Arial</vt:lpstr>
      <vt:lpstr>-apple-system</vt:lpstr>
      <vt:lpstr>Segoe Print</vt:lpstr>
      <vt:lpstr>Inter</vt:lpstr>
      <vt:lpstr>SourceHanSerifCN-Regular</vt:lpstr>
      <vt:lpstr>华文楷体</vt:lpstr>
      <vt:lpstr>Söhne</vt:lpstr>
      <vt:lpstr>KaTeX_Main</vt:lpstr>
      <vt:lpstr>Arial Unicode MS</vt:lpstr>
      <vt:lpstr>等线 Light</vt:lpstr>
      <vt:lpstr>BatangChe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奕婷 刘</dc:creator>
  <cp:lastModifiedBy>根号一</cp:lastModifiedBy>
  <cp:revision>477</cp:revision>
  <dcterms:created xsi:type="dcterms:W3CDTF">2023-11-14T08:05:00Z</dcterms:created>
  <dcterms:modified xsi:type="dcterms:W3CDTF">2025-01-08T09:18:04Z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8DD053E4BF4842918B61DB4DF0B9BF5D_12</vt:lpwstr>
  </property>
  <property fmtid="{D5CDD505-2E9C-101B-9397-08002B2CF9AE}" pid="3" name="KSOProductBuildVer">
    <vt:lpwstr>2052-12.1.0.19770</vt:lpwstr>
  </property>
</Properties>
</file>