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16"/>
  </p:notesMasterIdLst>
  <p:sldIdLst>
    <p:sldId id="3543" r:id="rId3"/>
    <p:sldId id="3615" r:id="rId4"/>
    <p:sldId id="3655" r:id="rId5"/>
    <p:sldId id="3618" r:id="rId6"/>
    <p:sldId id="3649" r:id="rId7"/>
    <p:sldId id="3628" r:id="rId8"/>
    <p:sldId id="3656" r:id="rId9"/>
    <p:sldId id="3657" r:id="rId10"/>
    <p:sldId id="3645" r:id="rId11"/>
    <p:sldId id="3652" r:id="rId12"/>
    <p:sldId id="3635" r:id="rId13"/>
    <p:sldId id="3653" r:id="rId14"/>
    <p:sldId id="3654"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6299"/>
    <a:srgbClr val="EAF6F0"/>
    <a:srgbClr val="D1EBEF"/>
    <a:srgbClr val="FFEDC7"/>
    <a:srgbClr val="C6E1DC"/>
    <a:srgbClr val="072E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96692D-6E5D-9A43-A0D7-401A79FE81CC}" v="3" dt="2023-04-11T16:33:07.148"/>
    <p1510:client id="{542D5FF1-FBC1-5442-9FBF-59B814E583B8}" v="242" dt="2023-04-11T11:50:08.00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689" autoAdjust="0"/>
    <p:restoredTop sz="72622"/>
  </p:normalViewPr>
  <p:slideViewPr>
    <p:cSldViewPr snapToGrid="0">
      <p:cViewPr varScale="1">
        <p:scale>
          <a:sx n="85" d="100"/>
          <a:sy n="85" d="100"/>
        </p:scale>
        <p:origin x="1112" y="184"/>
      </p:cViewPr>
      <p:guideLst/>
    </p:cSldViewPr>
  </p:slideViewPr>
  <p:outlineViewPr>
    <p:cViewPr>
      <p:scale>
        <a:sx n="33" d="100"/>
        <a:sy n="33" d="100"/>
      </p:scale>
      <p:origin x="0" y="0"/>
    </p:cViewPr>
    <p:sldLst>
      <p:sld r:id="rId1" collapse="1"/>
    </p:sldLst>
  </p:outlineViewPr>
  <p:notesTextViewPr>
    <p:cViewPr>
      <p:scale>
        <a:sx n="1" d="1"/>
        <a:sy n="1" d="1"/>
      </p:scale>
      <p:origin x="0" y="-40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郭 志琦" userId="06693955c6ba213b" providerId="LiveId" clId="{3D96692D-6E5D-9A43-A0D7-401A79FE81CC}"/>
    <pc:docChg chg="undo custSel modSld">
      <pc:chgData name="郭 志琦" userId="06693955c6ba213b" providerId="LiveId" clId="{3D96692D-6E5D-9A43-A0D7-401A79FE81CC}" dt="2023-04-11T16:33:15.220" v="70" actId="1076"/>
      <pc:docMkLst>
        <pc:docMk/>
      </pc:docMkLst>
      <pc:sldChg chg="modSp mod">
        <pc:chgData name="郭 志琦" userId="06693955c6ba213b" providerId="LiveId" clId="{3D96692D-6E5D-9A43-A0D7-401A79FE81CC}" dt="2023-04-11T16:21:54.988" v="44" actId="20577"/>
        <pc:sldMkLst>
          <pc:docMk/>
          <pc:sldMk cId="0" sldId="3543"/>
        </pc:sldMkLst>
        <pc:spChg chg="mod">
          <ac:chgData name="郭 志琦" userId="06693955c6ba213b" providerId="LiveId" clId="{3D96692D-6E5D-9A43-A0D7-401A79FE81CC}" dt="2023-04-11T16:21:54.988" v="44" actId="20577"/>
          <ac:spMkLst>
            <pc:docMk/>
            <pc:sldMk cId="0" sldId="3543"/>
            <ac:spMk id="21" creationId="{7E68AB25-2BFC-A54A-BE99-D5759BC1D775}"/>
          </ac:spMkLst>
        </pc:spChg>
      </pc:sldChg>
      <pc:sldChg chg="addSp delSp modSp mod">
        <pc:chgData name="郭 志琦" userId="06693955c6ba213b" providerId="LiveId" clId="{3D96692D-6E5D-9A43-A0D7-401A79FE81CC}" dt="2023-04-11T16:33:15.220" v="70" actId="1076"/>
        <pc:sldMkLst>
          <pc:docMk/>
          <pc:sldMk cId="2251107273" sldId="3615"/>
        </pc:sldMkLst>
        <pc:spChg chg="add mod">
          <ac:chgData name="郭 志琦" userId="06693955c6ba213b" providerId="LiveId" clId="{3D96692D-6E5D-9A43-A0D7-401A79FE81CC}" dt="2023-04-11T16:31:59.907" v="54" actId="207"/>
          <ac:spMkLst>
            <pc:docMk/>
            <pc:sldMk cId="2251107273" sldId="3615"/>
            <ac:spMk id="2" creationId="{1C45490C-DEE5-8F4F-9CF1-021B757B79DD}"/>
          </ac:spMkLst>
        </pc:spChg>
        <pc:spChg chg="add mod">
          <ac:chgData name="郭 志琦" userId="06693955c6ba213b" providerId="LiveId" clId="{3D96692D-6E5D-9A43-A0D7-401A79FE81CC}" dt="2023-04-11T16:32:16.641" v="59" actId="1076"/>
          <ac:spMkLst>
            <pc:docMk/>
            <pc:sldMk cId="2251107273" sldId="3615"/>
            <ac:spMk id="3" creationId="{FB2B521F-0EF3-C548-A065-D50840DB8354}"/>
          </ac:spMkLst>
        </pc:spChg>
        <pc:spChg chg="add mod">
          <ac:chgData name="郭 志琦" userId="06693955c6ba213b" providerId="LiveId" clId="{3D96692D-6E5D-9A43-A0D7-401A79FE81CC}" dt="2023-04-11T16:33:04.463" v="65" actId="1076"/>
          <ac:spMkLst>
            <pc:docMk/>
            <pc:sldMk cId="2251107273" sldId="3615"/>
            <ac:spMk id="5" creationId="{CD9522E5-9F86-E74F-AC6F-91FC553869E4}"/>
          </ac:spMkLst>
        </pc:spChg>
        <pc:spChg chg="add mod">
          <ac:chgData name="郭 志琦" userId="06693955c6ba213b" providerId="LiveId" clId="{3D96692D-6E5D-9A43-A0D7-401A79FE81CC}" dt="2023-04-11T16:33:15.220" v="70" actId="1076"/>
          <ac:spMkLst>
            <pc:docMk/>
            <pc:sldMk cId="2251107273" sldId="3615"/>
            <ac:spMk id="6" creationId="{05BDE361-4EB7-6E43-8F46-F00F82D2581F}"/>
          </ac:spMkLst>
        </pc:spChg>
        <pc:spChg chg="add del">
          <ac:chgData name="郭 志琦" userId="06693955c6ba213b" providerId="LiveId" clId="{3D96692D-6E5D-9A43-A0D7-401A79FE81CC}" dt="2023-04-11T16:21:49.955" v="36" actId="478"/>
          <ac:spMkLst>
            <pc:docMk/>
            <pc:sldMk cId="2251107273" sldId="3615"/>
            <ac:spMk id="50" creationId="{EECC2C4C-6C39-C847-91B9-5D3523981CE7}"/>
          </ac:spMkLst>
        </pc:spChg>
        <pc:spChg chg="add del">
          <ac:chgData name="郭 志琦" userId="06693955c6ba213b" providerId="LiveId" clId="{3D96692D-6E5D-9A43-A0D7-401A79FE81CC}" dt="2023-04-11T16:21:47.362" v="29" actId="478"/>
          <ac:spMkLst>
            <pc:docMk/>
            <pc:sldMk cId="2251107273" sldId="3615"/>
            <ac:spMk id="94" creationId="{404F0AC5-4413-1F42-B6F4-96C5FE0F986C}"/>
          </ac:spMkLst>
        </pc:spChg>
        <pc:spChg chg="add del">
          <ac:chgData name="郭 志琦" userId="06693955c6ba213b" providerId="LiveId" clId="{3D96692D-6E5D-9A43-A0D7-401A79FE81CC}" dt="2023-04-11T16:21:49.637" v="35" actId="478"/>
          <ac:spMkLst>
            <pc:docMk/>
            <pc:sldMk cId="2251107273" sldId="3615"/>
            <ac:spMk id="96" creationId="{B6B83293-BD33-1E49-A625-ADF061EF9A81}"/>
          </ac:spMkLst>
        </pc:spChg>
        <pc:spChg chg="add del">
          <ac:chgData name="郭 志琦" userId="06693955c6ba213b" providerId="LiveId" clId="{3D96692D-6E5D-9A43-A0D7-401A79FE81CC}" dt="2023-04-11T16:21:47.362" v="29" actId="478"/>
          <ac:spMkLst>
            <pc:docMk/>
            <pc:sldMk cId="2251107273" sldId="3615"/>
            <ac:spMk id="104" creationId="{4855A8DC-9BF8-6F49-B3E4-D6D8A0F1CAD1}"/>
          </ac:spMkLst>
        </pc:spChg>
        <pc:spChg chg="add del">
          <ac:chgData name="郭 志琦" userId="06693955c6ba213b" providerId="LiveId" clId="{3D96692D-6E5D-9A43-A0D7-401A79FE81CC}" dt="2023-04-11T16:21:48.944" v="33" actId="478"/>
          <ac:spMkLst>
            <pc:docMk/>
            <pc:sldMk cId="2251107273" sldId="3615"/>
            <ac:spMk id="105" creationId="{25FD458B-1C08-7E45-8A21-69568838761F}"/>
          </ac:spMkLst>
        </pc:spChg>
        <pc:picChg chg="add del">
          <ac:chgData name="郭 志琦" userId="06693955c6ba213b" providerId="LiveId" clId="{3D96692D-6E5D-9A43-A0D7-401A79FE81CC}" dt="2023-04-11T16:21:49.283" v="34" actId="478"/>
          <ac:picMkLst>
            <pc:docMk/>
            <pc:sldMk cId="2251107273" sldId="3615"/>
            <ac:picMk id="4" creationId="{C9EA21C5-C849-DE44-901A-9A3B65842BD9}"/>
          </ac:picMkLst>
        </pc:picChg>
        <pc:picChg chg="add del">
          <ac:chgData name="郭 志琦" userId="06693955c6ba213b" providerId="LiveId" clId="{3D96692D-6E5D-9A43-A0D7-401A79FE81CC}" dt="2023-04-11T16:21:51.275" v="40" actId="478"/>
          <ac:picMkLst>
            <pc:docMk/>
            <pc:sldMk cId="2251107273" sldId="3615"/>
            <ac:picMk id="9" creationId="{449D5C58-8840-4047-A93C-E12AAD090203}"/>
          </ac:picMkLst>
        </pc:picChg>
        <pc:picChg chg="mod">
          <ac:chgData name="郭 志琦" userId="06693955c6ba213b" providerId="LiveId" clId="{3D96692D-6E5D-9A43-A0D7-401A79FE81CC}" dt="2023-04-11T16:21:50.634" v="38" actId="1076"/>
          <ac:picMkLst>
            <pc:docMk/>
            <pc:sldMk cId="2251107273" sldId="3615"/>
            <ac:picMk id="23" creationId="{244CCF62-7245-A64F-B727-3E0A4E8017D4}"/>
          </ac:picMkLst>
        </pc:picChg>
        <pc:picChg chg="add del">
          <ac:chgData name="郭 志琦" userId="06693955c6ba213b" providerId="LiveId" clId="{3D96692D-6E5D-9A43-A0D7-401A79FE81CC}" dt="2023-04-11T16:21:51.642" v="41" actId="478"/>
          <ac:picMkLst>
            <pc:docMk/>
            <pc:sldMk cId="2251107273" sldId="3615"/>
            <ac:picMk id="24" creationId="{AB1CFB33-B255-AF47-B208-FCDDF9D9DE29}"/>
          </ac:picMkLst>
        </pc:picChg>
        <pc:picChg chg="add del">
          <ac:chgData name="郭 志琦" userId="06693955c6ba213b" providerId="LiveId" clId="{3D96692D-6E5D-9A43-A0D7-401A79FE81CC}" dt="2023-04-11T16:21:50.961" v="39" actId="478"/>
          <ac:picMkLst>
            <pc:docMk/>
            <pc:sldMk cId="2251107273" sldId="3615"/>
            <ac:picMk id="42" creationId="{B7BA7DD5-5E19-3E4F-94F4-7315F909B8B1}"/>
          </ac:picMkLst>
        </pc:picChg>
        <pc:picChg chg="add del">
          <ac:chgData name="郭 志琦" userId="06693955c6ba213b" providerId="LiveId" clId="{3D96692D-6E5D-9A43-A0D7-401A79FE81CC}" dt="2023-04-11T16:21:50.280" v="37" actId="478"/>
          <ac:picMkLst>
            <pc:docMk/>
            <pc:sldMk cId="2251107273" sldId="3615"/>
            <ac:picMk id="52" creationId="{D1E30FCF-C539-B541-8ABA-05DEF2D2EE48}"/>
          </ac:picMkLst>
        </pc:picChg>
        <pc:cxnChg chg="add del mod">
          <ac:chgData name="郭 志琦" userId="06693955c6ba213b" providerId="LiveId" clId="{3D96692D-6E5D-9A43-A0D7-401A79FE81CC}" dt="2023-04-11T16:21:48.574" v="32" actId="478"/>
          <ac:cxnSpMkLst>
            <pc:docMk/>
            <pc:sldMk cId="2251107273" sldId="3615"/>
            <ac:cxnSpMk id="28" creationId="{F40A295E-7606-754F-B905-28888C33A185}"/>
          </ac:cxnSpMkLst>
        </pc:cxnChg>
        <pc:cxnChg chg="add del mod">
          <ac:chgData name="郭 志琦" userId="06693955c6ba213b" providerId="LiveId" clId="{3D96692D-6E5D-9A43-A0D7-401A79FE81CC}" dt="2023-04-11T16:21:49.637" v="35" actId="478"/>
          <ac:cxnSpMkLst>
            <pc:docMk/>
            <pc:sldMk cId="2251107273" sldId="3615"/>
            <ac:cxnSpMk id="29" creationId="{4CBCE99E-938B-AC46-BC5C-F30A8CB4BD56}"/>
          </ac:cxnSpMkLst>
        </pc:cxnChg>
        <pc:cxnChg chg="add del mod">
          <ac:chgData name="郭 志琦" userId="06693955c6ba213b" providerId="LiveId" clId="{3D96692D-6E5D-9A43-A0D7-401A79FE81CC}" dt="2023-04-11T16:21:48.944" v="33" actId="478"/>
          <ac:cxnSpMkLst>
            <pc:docMk/>
            <pc:sldMk cId="2251107273" sldId="3615"/>
            <ac:cxnSpMk id="31" creationId="{2B41723F-6A8B-EF44-A62D-70FF4DBDD3A4}"/>
          </ac:cxnSpMkLst>
        </pc:cxnChg>
        <pc:cxnChg chg="mod">
          <ac:chgData name="郭 志琦" userId="06693955c6ba213b" providerId="LiveId" clId="{3D96692D-6E5D-9A43-A0D7-401A79FE81CC}" dt="2023-04-11T16:21:47.362" v="29" actId="478"/>
          <ac:cxnSpMkLst>
            <pc:docMk/>
            <pc:sldMk cId="2251107273" sldId="3615"/>
            <ac:cxnSpMk id="109" creationId="{85F55E31-354C-A34B-95C4-C23CF0BB80CA}"/>
          </ac:cxnSpMkLst>
        </pc:cxnChg>
      </pc:sldChg>
    </pc:docChg>
  </pc:docChgLst>
  <pc:docChgLst>
    <pc:chgData name="郭 志琦" userId="06693955c6ba213b" providerId="LiveId" clId="{542D5FF1-FBC1-5442-9FBF-59B814E583B8}"/>
    <pc:docChg chg="undo custSel addSld delSld modSld">
      <pc:chgData name="郭 志琦" userId="06693955c6ba213b" providerId="LiveId" clId="{542D5FF1-FBC1-5442-9FBF-59B814E583B8}" dt="2023-04-11T11:49:53.779" v="497"/>
      <pc:docMkLst>
        <pc:docMk/>
      </pc:docMkLst>
      <pc:sldChg chg="modSp mod">
        <pc:chgData name="郭 志琦" userId="06693955c6ba213b" providerId="LiveId" clId="{542D5FF1-FBC1-5442-9FBF-59B814E583B8}" dt="2023-04-11T02:49:26.015" v="230" actId="20577"/>
        <pc:sldMkLst>
          <pc:docMk/>
          <pc:sldMk cId="1474772005" sldId="3607"/>
        </pc:sldMkLst>
        <pc:spChg chg="mod">
          <ac:chgData name="郭 志琦" userId="06693955c6ba213b" providerId="LiveId" clId="{542D5FF1-FBC1-5442-9FBF-59B814E583B8}" dt="2023-04-11T01:32:31.450" v="129"/>
          <ac:spMkLst>
            <pc:docMk/>
            <pc:sldMk cId="1474772005" sldId="3607"/>
            <ac:spMk id="2" creationId="{7788E31C-113F-2340-BC7C-59ADAC5D2EBF}"/>
          </ac:spMkLst>
        </pc:spChg>
        <pc:spChg chg="mod">
          <ac:chgData name="郭 志琦" userId="06693955c6ba213b" providerId="LiveId" clId="{542D5FF1-FBC1-5442-9FBF-59B814E583B8}" dt="2023-04-11T02:49:26.015" v="230" actId="20577"/>
          <ac:spMkLst>
            <pc:docMk/>
            <pc:sldMk cId="1474772005" sldId="3607"/>
            <ac:spMk id="3" creationId="{41552506-9648-5E40-A918-50ECA630663E}"/>
          </ac:spMkLst>
        </pc:spChg>
      </pc:sldChg>
      <pc:sldChg chg="modSp mod">
        <pc:chgData name="郭 志琦" userId="06693955c6ba213b" providerId="LiveId" clId="{542D5FF1-FBC1-5442-9FBF-59B814E583B8}" dt="2023-04-11T11:48:46.044" v="470" actId="20577"/>
        <pc:sldMkLst>
          <pc:docMk/>
          <pc:sldMk cId="3647715771" sldId="3608"/>
        </pc:sldMkLst>
        <pc:spChg chg="mod">
          <ac:chgData name="郭 志琦" userId="06693955c6ba213b" providerId="LiveId" clId="{542D5FF1-FBC1-5442-9FBF-59B814E583B8}" dt="2023-04-11T11:48:46.044" v="470" actId="20577"/>
          <ac:spMkLst>
            <pc:docMk/>
            <pc:sldMk cId="3647715771" sldId="3608"/>
            <ac:spMk id="3" creationId="{00CD0038-B7DE-2A4A-86BC-41FE9300C181}"/>
          </ac:spMkLst>
        </pc:spChg>
      </pc:sldChg>
      <pc:sldChg chg="modSp mod">
        <pc:chgData name="郭 志琦" userId="06693955c6ba213b" providerId="LiveId" clId="{542D5FF1-FBC1-5442-9FBF-59B814E583B8}" dt="2023-04-11T01:59:46.525" v="211" actId="58"/>
        <pc:sldMkLst>
          <pc:docMk/>
          <pc:sldMk cId="1104027283" sldId="3609"/>
        </pc:sldMkLst>
        <pc:spChg chg="mod">
          <ac:chgData name="郭 志琦" userId="06693955c6ba213b" providerId="LiveId" clId="{542D5FF1-FBC1-5442-9FBF-59B814E583B8}" dt="2023-04-11T01:59:46.525" v="211" actId="58"/>
          <ac:spMkLst>
            <pc:docMk/>
            <pc:sldMk cId="1104027283" sldId="3609"/>
            <ac:spMk id="2" creationId="{24C6696A-6666-D043-AF9C-F449DDB6C6EE}"/>
          </ac:spMkLst>
        </pc:spChg>
        <pc:spChg chg="mod">
          <ac:chgData name="郭 志琦" userId="06693955c6ba213b" providerId="LiveId" clId="{542D5FF1-FBC1-5442-9FBF-59B814E583B8}" dt="2023-04-11T01:59:25.487" v="205" actId="14100"/>
          <ac:spMkLst>
            <pc:docMk/>
            <pc:sldMk cId="1104027283" sldId="3609"/>
            <ac:spMk id="17" creationId="{DFA146AB-3CBD-2149-8603-FDCE67D88FC1}"/>
          </ac:spMkLst>
        </pc:spChg>
      </pc:sldChg>
      <pc:sldChg chg="modSp mod modNotesTx">
        <pc:chgData name="郭 志琦" userId="06693955c6ba213b" providerId="LiveId" clId="{542D5FF1-FBC1-5442-9FBF-59B814E583B8}" dt="2023-04-11T11:49:53.779" v="497"/>
        <pc:sldMkLst>
          <pc:docMk/>
          <pc:sldMk cId="800167721" sldId="3610"/>
        </pc:sldMkLst>
        <pc:spChg chg="mod">
          <ac:chgData name="郭 志琦" userId="06693955c6ba213b" providerId="LiveId" clId="{542D5FF1-FBC1-5442-9FBF-59B814E583B8}" dt="2023-04-11T11:48:13.969" v="460" actId="20577"/>
          <ac:spMkLst>
            <pc:docMk/>
            <pc:sldMk cId="800167721" sldId="3610"/>
            <ac:spMk id="3" creationId="{125DCBC5-7791-C344-A943-F3861FF19CD5}"/>
          </ac:spMkLst>
        </pc:spChg>
        <pc:spChg chg="mod">
          <ac:chgData name="郭 志琦" userId="06693955c6ba213b" providerId="LiveId" clId="{542D5FF1-FBC1-5442-9FBF-59B814E583B8}" dt="2023-04-11T11:48:17.683" v="461" actId="20577"/>
          <ac:spMkLst>
            <pc:docMk/>
            <pc:sldMk cId="800167721" sldId="3610"/>
            <ac:spMk id="4" creationId="{9ABBDEFF-018E-6A41-9458-3ACC3107D1F0}"/>
          </ac:spMkLst>
        </pc:spChg>
      </pc:sldChg>
      <pc:sldChg chg="del">
        <pc:chgData name="郭 志琦" userId="06693955c6ba213b" providerId="LiveId" clId="{542D5FF1-FBC1-5442-9FBF-59B814E583B8}" dt="2023-04-07T05:59:57.353" v="1" actId="2696"/>
        <pc:sldMkLst>
          <pc:docMk/>
          <pc:sldMk cId="2457137804" sldId="3611"/>
        </pc:sldMkLst>
      </pc:sldChg>
      <pc:sldChg chg="del">
        <pc:chgData name="郭 志琦" userId="06693955c6ba213b" providerId="LiveId" clId="{542D5FF1-FBC1-5442-9FBF-59B814E583B8}" dt="2023-04-07T05:59:56.512" v="0" actId="2696"/>
        <pc:sldMkLst>
          <pc:docMk/>
          <pc:sldMk cId="1102041003" sldId="3612"/>
        </pc:sldMkLst>
      </pc:sldChg>
      <pc:sldChg chg="modSp">
        <pc:chgData name="郭 志琦" userId="06693955c6ba213b" providerId="LiveId" clId="{542D5FF1-FBC1-5442-9FBF-59B814E583B8}" dt="2023-04-10T06:44:13.701" v="41" actId="20577"/>
        <pc:sldMkLst>
          <pc:docMk/>
          <pc:sldMk cId="1737263693" sldId="3613"/>
        </pc:sldMkLst>
        <pc:spChg chg="mod">
          <ac:chgData name="郭 志琦" userId="06693955c6ba213b" providerId="LiveId" clId="{542D5FF1-FBC1-5442-9FBF-59B814E583B8}" dt="2023-04-10T06:44:13.701" v="41" actId="20577"/>
          <ac:spMkLst>
            <pc:docMk/>
            <pc:sldMk cId="1737263693" sldId="3613"/>
            <ac:spMk id="2" creationId="{7788E31C-113F-2340-BC7C-59ADAC5D2EBF}"/>
          </ac:spMkLst>
        </pc:spChg>
      </pc:sldChg>
      <pc:sldChg chg="addSp delSp modSp add mod">
        <pc:chgData name="郭 志琦" userId="06693955c6ba213b" providerId="LiveId" clId="{542D5FF1-FBC1-5442-9FBF-59B814E583B8}" dt="2023-04-11T08:42:24.181" v="439" actId="692"/>
        <pc:sldMkLst>
          <pc:docMk/>
          <pc:sldMk cId="2251107273" sldId="3615"/>
        </pc:sldMkLst>
        <pc:spChg chg="del">
          <ac:chgData name="郭 志琦" userId="06693955c6ba213b" providerId="LiveId" clId="{542D5FF1-FBC1-5442-9FBF-59B814E583B8}" dt="2023-04-07T06:00:11.763" v="3" actId="478"/>
          <ac:spMkLst>
            <pc:docMk/>
            <pc:sldMk cId="2251107273" sldId="3615"/>
            <ac:spMk id="2" creationId="{7788E31C-113F-2340-BC7C-59ADAC5D2EBF}"/>
          </ac:spMkLst>
        </pc:spChg>
        <pc:spChg chg="add del mod">
          <ac:chgData name="郭 志琦" userId="06693955c6ba213b" providerId="LiveId" clId="{542D5FF1-FBC1-5442-9FBF-59B814E583B8}" dt="2023-04-11T06:04:54.860" v="425" actId="478"/>
          <ac:spMkLst>
            <pc:docMk/>
            <pc:sldMk cId="2251107273" sldId="3615"/>
            <ac:spMk id="49" creationId="{E49365BA-BBEB-124D-BDE4-429DEB65B5AD}"/>
          </ac:spMkLst>
        </pc:spChg>
        <pc:spChg chg="add del mod">
          <ac:chgData name="郭 志琦" userId="06693955c6ba213b" providerId="LiveId" clId="{542D5FF1-FBC1-5442-9FBF-59B814E583B8}" dt="2023-04-11T06:00:49.601" v="402" actId="478"/>
          <ac:spMkLst>
            <pc:docMk/>
            <pc:sldMk cId="2251107273" sldId="3615"/>
            <ac:spMk id="55" creationId="{F5FE9C6A-62DA-1F45-98B2-D31FA3AD5A91}"/>
          </ac:spMkLst>
        </pc:spChg>
        <pc:spChg chg="add del mod">
          <ac:chgData name="郭 志琦" userId="06693955c6ba213b" providerId="LiveId" clId="{542D5FF1-FBC1-5442-9FBF-59B814E583B8}" dt="2023-04-11T06:01:05.650" v="405" actId="478"/>
          <ac:spMkLst>
            <pc:docMk/>
            <pc:sldMk cId="2251107273" sldId="3615"/>
            <ac:spMk id="61" creationId="{425B5185-6E32-B945-91F7-805FE301A8AE}"/>
          </ac:spMkLst>
        </pc:spChg>
        <pc:spChg chg="add mod">
          <ac:chgData name="郭 志琦" userId="06693955c6ba213b" providerId="LiveId" clId="{542D5FF1-FBC1-5442-9FBF-59B814E583B8}" dt="2023-04-11T08:42:24.181" v="439" actId="692"/>
          <ac:spMkLst>
            <pc:docMk/>
            <pc:sldMk cId="2251107273" sldId="3615"/>
            <ac:spMk id="62" creationId="{554CE1FE-3ACA-8E4F-A3D3-FA7D1D137CC6}"/>
          </ac:spMkLst>
        </pc:spChg>
        <pc:spChg chg="add mod">
          <ac:chgData name="郭 志琦" userId="06693955c6ba213b" providerId="LiveId" clId="{542D5FF1-FBC1-5442-9FBF-59B814E583B8}" dt="2023-04-11T06:05:50.992" v="431" actId="166"/>
          <ac:spMkLst>
            <pc:docMk/>
            <pc:sldMk cId="2251107273" sldId="3615"/>
            <ac:spMk id="100" creationId="{46FC6F01-2716-3A42-BBC7-48802DA5B230}"/>
          </ac:spMkLst>
        </pc:spChg>
        <pc:spChg chg="add mod">
          <ac:chgData name="郭 志琦" userId="06693955c6ba213b" providerId="LiveId" clId="{542D5FF1-FBC1-5442-9FBF-59B814E583B8}" dt="2023-04-11T06:05:50.992" v="431" actId="166"/>
          <ac:spMkLst>
            <pc:docMk/>
            <pc:sldMk cId="2251107273" sldId="3615"/>
            <ac:spMk id="101" creationId="{B1DB4473-B79C-0549-A254-36A3DAB0E546}"/>
          </ac:spMkLst>
        </pc:spChg>
        <pc:spChg chg="add del mod">
          <ac:chgData name="郭 志琦" userId="06693955c6ba213b" providerId="LiveId" clId="{542D5FF1-FBC1-5442-9FBF-59B814E583B8}" dt="2023-04-11T05:57:52.068" v="372" actId="478"/>
          <ac:spMkLst>
            <pc:docMk/>
            <pc:sldMk cId="2251107273" sldId="3615"/>
            <ac:spMk id="102" creationId="{A65D905E-6BBD-6446-8882-441759CE8795}"/>
          </ac:spMkLst>
        </pc:spChg>
        <pc:spChg chg="add del mod">
          <ac:chgData name="郭 志琦" userId="06693955c6ba213b" providerId="LiveId" clId="{542D5FF1-FBC1-5442-9FBF-59B814E583B8}" dt="2023-04-11T06:04:54.860" v="425" actId="478"/>
          <ac:spMkLst>
            <pc:docMk/>
            <pc:sldMk cId="2251107273" sldId="3615"/>
            <ac:spMk id="103" creationId="{2AF78C7C-606A-D741-B38A-B367DB5B0F21}"/>
          </ac:spMkLst>
        </pc:spChg>
        <pc:spChg chg="add del mod">
          <ac:chgData name="郭 志琦" userId="06693955c6ba213b" providerId="LiveId" clId="{542D5FF1-FBC1-5442-9FBF-59B814E583B8}" dt="2023-04-11T06:00:08.673" v="393" actId="478"/>
          <ac:spMkLst>
            <pc:docMk/>
            <pc:sldMk cId="2251107273" sldId="3615"/>
            <ac:spMk id="107" creationId="{64F881E5-E921-204F-B3D7-103DF469E2B3}"/>
          </ac:spMkLst>
        </pc:spChg>
        <pc:spChg chg="add del mod">
          <ac:chgData name="郭 志琦" userId="06693955c6ba213b" providerId="LiveId" clId="{542D5FF1-FBC1-5442-9FBF-59B814E583B8}" dt="2023-04-11T06:04:54.860" v="425" actId="478"/>
          <ac:spMkLst>
            <pc:docMk/>
            <pc:sldMk cId="2251107273" sldId="3615"/>
            <ac:spMk id="110" creationId="{AC5B6D0F-36A5-0842-92DC-27F4358559C8}"/>
          </ac:spMkLst>
        </pc:spChg>
        <pc:spChg chg="add del mod">
          <ac:chgData name="郭 志琦" userId="06693955c6ba213b" providerId="LiveId" clId="{542D5FF1-FBC1-5442-9FBF-59B814E583B8}" dt="2023-04-11T06:04:54.860" v="425" actId="478"/>
          <ac:spMkLst>
            <pc:docMk/>
            <pc:sldMk cId="2251107273" sldId="3615"/>
            <ac:spMk id="111" creationId="{AA02751E-7385-AA44-9F49-41207C4254CA}"/>
          </ac:spMkLst>
        </pc:spChg>
        <pc:graphicFrameChg chg="add mod">
          <ac:chgData name="郭 志琦" userId="06693955c6ba213b" providerId="LiveId" clId="{542D5FF1-FBC1-5442-9FBF-59B814E583B8}" dt="2023-04-11T06:05:39.819" v="430" actId="1076"/>
          <ac:graphicFrameMkLst>
            <pc:docMk/>
            <pc:sldMk cId="2251107273" sldId="3615"/>
            <ac:graphicFrameMk id="64" creationId="{7213B730-47C2-E14F-8D6A-96112E025384}"/>
          </ac:graphicFrameMkLst>
        </pc:graphicFrameChg>
        <pc:picChg chg="add mod">
          <ac:chgData name="郭 志琦" userId="06693955c6ba213b" providerId="LiveId" clId="{542D5FF1-FBC1-5442-9FBF-59B814E583B8}" dt="2023-04-11T06:05:50.992" v="431" actId="166"/>
          <ac:picMkLst>
            <pc:docMk/>
            <pc:sldMk cId="2251107273" sldId="3615"/>
            <ac:picMk id="70" creationId="{F270E07F-9AD9-B34C-8616-C4F5CFB43F0F}"/>
          </ac:picMkLst>
        </pc:picChg>
        <pc:picChg chg="add mod">
          <ac:chgData name="郭 志琦" userId="06693955c6ba213b" providerId="LiveId" clId="{542D5FF1-FBC1-5442-9FBF-59B814E583B8}" dt="2023-04-11T06:05:50.992" v="431" actId="166"/>
          <ac:picMkLst>
            <pc:docMk/>
            <pc:sldMk cId="2251107273" sldId="3615"/>
            <ac:picMk id="71" creationId="{BE202E2A-3B56-AE40-9D4D-4123C949C6AA}"/>
          </ac:picMkLst>
        </pc:picChg>
        <pc:cxnChg chg="add del mod">
          <ac:chgData name="郭 志琦" userId="06693955c6ba213b" providerId="LiveId" clId="{542D5FF1-FBC1-5442-9FBF-59B814E583B8}" dt="2023-04-11T06:05:05.345" v="427" actId="478"/>
          <ac:cxnSpMkLst>
            <pc:docMk/>
            <pc:sldMk cId="2251107273" sldId="3615"/>
            <ac:cxnSpMk id="39" creationId="{9378607E-AAAD-E449-8B48-3D8245D49AA9}"/>
          </ac:cxnSpMkLst>
        </pc:cxnChg>
        <pc:cxnChg chg="add mod">
          <ac:chgData name="郭 志琦" userId="06693955c6ba213b" providerId="LiveId" clId="{542D5FF1-FBC1-5442-9FBF-59B814E583B8}" dt="2023-04-11T06:05:50.992" v="431" actId="166"/>
          <ac:cxnSpMkLst>
            <pc:docMk/>
            <pc:sldMk cId="2251107273" sldId="3615"/>
            <ac:cxnSpMk id="72" creationId="{15ED5E6C-FABB-C940-9069-FCCD5019AFB5}"/>
          </ac:cxnSpMkLst>
        </pc:cxnChg>
        <pc:cxnChg chg="add del mod">
          <ac:chgData name="郭 志琦" userId="06693955c6ba213b" providerId="LiveId" clId="{542D5FF1-FBC1-5442-9FBF-59B814E583B8}" dt="2023-04-11T05:55:15.204" v="261" actId="478"/>
          <ac:cxnSpMkLst>
            <pc:docMk/>
            <pc:sldMk cId="2251107273" sldId="3615"/>
            <ac:cxnSpMk id="76" creationId="{C1D5E2F0-876B-2C49-89D9-D23B44721E2B}"/>
          </ac:cxnSpMkLst>
        </pc:cxnChg>
        <pc:cxnChg chg="add del mod">
          <ac:chgData name="郭 志琦" userId="06693955c6ba213b" providerId="LiveId" clId="{542D5FF1-FBC1-5442-9FBF-59B814E583B8}" dt="2023-04-11T06:05:06.635" v="428" actId="478"/>
          <ac:cxnSpMkLst>
            <pc:docMk/>
            <pc:sldMk cId="2251107273" sldId="3615"/>
            <ac:cxnSpMk id="93" creationId="{CBA270EA-A3AC-2B43-9931-9FA994BB29AC}"/>
          </ac:cxnSpMkLst>
        </pc:cxnChg>
      </pc:sldChg>
      <pc:sldChg chg="addSp modSp new del mod">
        <pc:chgData name="郭 志琦" userId="06693955c6ba213b" providerId="LiveId" clId="{542D5FF1-FBC1-5442-9FBF-59B814E583B8}" dt="2023-04-10T13:35:24.838" v="94" actId="2696"/>
        <pc:sldMkLst>
          <pc:docMk/>
          <pc:sldMk cId="3052691797" sldId="3616"/>
        </pc:sldMkLst>
        <pc:spChg chg="add mod">
          <ac:chgData name="郭 志琦" userId="06693955c6ba213b" providerId="LiveId" clId="{542D5FF1-FBC1-5442-9FBF-59B814E583B8}" dt="2023-04-10T13:22:04.520" v="93" actId="208"/>
          <ac:spMkLst>
            <pc:docMk/>
            <pc:sldMk cId="3052691797" sldId="3616"/>
            <ac:spMk id="2" creationId="{D76DF4A2-4838-BA48-94D0-3250BD034D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EC4E-2C54-4268-ADB4-DAF232CBCBDF}" type="datetimeFigureOut">
              <a:rPr lang="zh-CN" altLang="en-US" smtClean="0"/>
              <a:t>2024/6/24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FDBB5-9AD0-4915-9874-41713F87426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effectLst/>
                <a:latin typeface="-apple-system"/>
              </a:rPr>
              <a:t>基于智能信息聚合的可扩展多智能体强化学习</a:t>
            </a: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a:t>
            </a:fld>
            <a:endParaRPr lang="zh-CN" altLang="en-US">
              <a:solidFill>
                <a:prstClr val="black"/>
              </a:solidFill>
              <a:latin typeface="Calibri" panose="020F0502020204030204"/>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我们通过定义三种信息模式来改变可供智能体使用的信息量：</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其中</a:t>
            </a:r>
            <a:r>
              <a:rPr lang="en-US" altLang="zh-CN" b="0" i="0" dirty="0">
                <a:effectLst/>
                <a:latin typeface="-apple-system"/>
              </a:rPr>
              <a:t>p(I)</a:t>
            </a:r>
            <a:r>
              <a:rPr lang="zh-CN" altLang="en-US" b="0" i="0" dirty="0">
                <a:effectLst/>
                <a:latin typeface="-apple-system"/>
              </a:rPr>
              <a:t>和</a:t>
            </a:r>
            <a:r>
              <a:rPr lang="en-US" altLang="zh-CN" b="0" i="0" dirty="0">
                <a:effectLst/>
                <a:latin typeface="-apple-system"/>
              </a:rPr>
              <a:t>v(I)</a:t>
            </a:r>
            <a:r>
              <a:rPr lang="zh-CN" altLang="en-US" b="0" i="0" dirty="0">
                <a:effectLst/>
                <a:latin typeface="-apple-system"/>
              </a:rPr>
              <a:t>是智能体</a:t>
            </a:r>
            <a:r>
              <a:rPr lang="en-US" altLang="zh-CN" b="0" i="0" dirty="0" err="1">
                <a:effectLst/>
                <a:latin typeface="-apple-system"/>
              </a:rPr>
              <a:t>i</a:t>
            </a:r>
            <a:r>
              <a:rPr lang="zh-CN" altLang="en-US" b="0" i="0" dirty="0">
                <a:effectLst/>
                <a:latin typeface="-apple-system"/>
              </a:rPr>
              <a:t>在全局坐标系中的位置和速度，</a:t>
            </a:r>
            <a:r>
              <a:rPr lang="en-US" altLang="zh-CN" b="0" i="0" dirty="0">
                <a:effectLst/>
                <a:latin typeface="-apple-system"/>
              </a:rPr>
              <a:t>p(I)</a:t>
            </a:r>
            <a:r>
              <a:rPr lang="zh-CN" altLang="en-US" b="0" i="0" dirty="0">
                <a:effectLst/>
                <a:latin typeface="-apple-system"/>
              </a:rPr>
              <a:t>目标是目标相对于主体位置的位置。</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apple-system"/>
              </a:rPr>
              <a:t>p(I)Other</a:t>
            </a:r>
            <a:r>
              <a:rPr lang="zh-CN" altLang="en-US" b="0" i="0" dirty="0">
                <a:effectLst/>
                <a:latin typeface="-apple-system"/>
              </a:rPr>
              <a:t>由环境中所有其他实体的相对位置组成。</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由在代理</a:t>
            </a:r>
            <a:r>
              <a:rPr lang="en-US" altLang="zh-CN" b="0" i="0" dirty="0">
                <a:effectLst/>
                <a:latin typeface="-apple-system"/>
              </a:rPr>
              <a:t>NBD-</a:t>
            </a:r>
            <a:r>
              <a:rPr lang="en-US" altLang="zh-CN" b="0" i="0" dirty="0" err="1">
                <a:effectLst/>
                <a:latin typeface="-apple-system"/>
              </a:rPr>
              <a:t>Dist</a:t>
            </a:r>
            <a:r>
              <a:rPr lang="zh-CN" altLang="en-US" b="0" i="0" dirty="0">
                <a:effectLst/>
                <a:latin typeface="-apple-system"/>
              </a:rPr>
              <a:t>的距离内的所有其他实体的相对位置组成。</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比较全局信息模型和其他模型，我们发现仅仅提供局部信息和邻域信息的自然连接是不足以学习最优策略的。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607859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effectLst/>
                <a:latin typeface="-apple-system"/>
              </a:rPr>
              <a:t>为了便于可视化，我们仅用全局和局部信息分别绘制了四种性能最好的方法。每条线对应于五个随机种子的平均值和标准差。我们考虑</a:t>
            </a:r>
            <a:r>
              <a:rPr lang="en-US" altLang="zh-CN" b="0" i="0" dirty="0">
                <a:effectLst/>
                <a:latin typeface="-apple-system"/>
              </a:rPr>
              <a:t>N={3</a:t>
            </a:r>
            <a:r>
              <a:rPr lang="zh-CN" altLang="en-US" b="0" i="0" dirty="0">
                <a:effectLst/>
                <a:latin typeface="-apple-system"/>
              </a:rPr>
              <a:t>，</a:t>
            </a:r>
            <a:r>
              <a:rPr lang="en-US" altLang="zh-CN" b="0" i="0" dirty="0">
                <a:effectLst/>
                <a:latin typeface="-apple-system"/>
              </a:rPr>
              <a:t>7</a:t>
            </a:r>
            <a:r>
              <a:rPr lang="zh-CN" altLang="en-US" b="0" i="0" dirty="0">
                <a:effectLst/>
                <a:latin typeface="-apple-system"/>
              </a:rPr>
              <a:t>，</a:t>
            </a:r>
            <a:r>
              <a:rPr lang="en-US" altLang="zh-CN" b="0" i="0" dirty="0">
                <a:effectLst/>
                <a:latin typeface="-apple-system"/>
              </a:rPr>
              <a:t>10}</a:t>
            </a:r>
            <a:r>
              <a:rPr lang="zh-CN" altLang="en-US" b="0" i="0" dirty="0">
                <a:effectLst/>
                <a:latin typeface="-apple-system"/>
              </a:rPr>
              <a:t>个代理的场景。图</a:t>
            </a:r>
            <a:r>
              <a:rPr lang="en-US" altLang="zh-CN" b="0" i="0" dirty="0">
                <a:effectLst/>
                <a:latin typeface="-apple-system"/>
              </a:rPr>
              <a:t>3</a:t>
            </a:r>
            <a:r>
              <a:rPr lang="zh-CN" altLang="en-US" b="0" i="0" dirty="0">
                <a:effectLst/>
                <a:latin typeface="-apple-system"/>
              </a:rPr>
              <a:t>说明，只有使用</a:t>
            </a:r>
            <a:r>
              <a:rPr lang="en-US" altLang="zh-CN" b="0" i="0" dirty="0">
                <a:effectLst/>
                <a:latin typeface="-apple-system"/>
              </a:rPr>
              <a:t>RMAPPO(</a:t>
            </a:r>
            <a:r>
              <a:rPr lang="zh-CN" altLang="en-US" b="0" i="0" dirty="0">
                <a:effectLst/>
                <a:latin typeface="-apple-system"/>
              </a:rPr>
              <a:t>即</a:t>
            </a:r>
            <a:r>
              <a:rPr lang="en-US" altLang="zh-CN" b="0" i="0" dirty="0">
                <a:effectLst/>
                <a:latin typeface="-apple-system"/>
              </a:rPr>
              <a:t>MAPPO</a:t>
            </a:r>
            <a:r>
              <a:rPr lang="zh-CN" altLang="en-US" b="0" i="0" dirty="0">
                <a:effectLst/>
                <a:latin typeface="-apple-system"/>
              </a:rPr>
              <a:t>的</a:t>
            </a:r>
            <a:r>
              <a:rPr lang="en-US" altLang="zh-CN" b="0" i="0" dirty="0">
                <a:effectLst/>
                <a:latin typeface="-apple-system"/>
              </a:rPr>
              <a:t>RNN</a:t>
            </a:r>
            <a:r>
              <a:rPr lang="zh-CN" altLang="en-US" b="0" i="0" dirty="0">
                <a:effectLst/>
                <a:latin typeface="-apple-system"/>
              </a:rPr>
              <a:t>版本</a:t>
            </a:r>
            <a:r>
              <a:rPr lang="en-US" altLang="zh-CN" b="0" i="0" dirty="0">
                <a:effectLst/>
                <a:latin typeface="-apple-system"/>
              </a:rPr>
              <a:t>)</a:t>
            </a:r>
            <a:r>
              <a:rPr lang="zh-CN" altLang="en-US" b="0" i="0" dirty="0">
                <a:effectLst/>
                <a:latin typeface="-apple-system"/>
              </a:rPr>
              <a:t>或</a:t>
            </a:r>
            <a:r>
              <a:rPr lang="en-US" altLang="zh-CN" b="0" i="0" dirty="0" err="1">
                <a:effectLst/>
                <a:latin typeface="-apple-system"/>
              </a:rPr>
              <a:t>InforMARL</a:t>
            </a:r>
            <a:r>
              <a:rPr lang="zh-CN" altLang="en-US" b="0" i="0" dirty="0">
                <a:effectLst/>
                <a:latin typeface="-apple-system"/>
              </a:rPr>
              <a:t>，代理人才能学习导航并达到他们的目标。然而，与需要全局信息的</a:t>
            </a:r>
            <a:r>
              <a:rPr lang="en-US" altLang="zh-CN" b="0" i="0" dirty="0">
                <a:effectLst/>
                <a:latin typeface="-apple-system"/>
              </a:rPr>
              <a:t>RMAPPO</a:t>
            </a:r>
            <a:r>
              <a:rPr lang="zh-CN" altLang="en-US" b="0" i="0" dirty="0">
                <a:effectLst/>
                <a:latin typeface="-apple-system"/>
              </a:rPr>
              <a:t>不同，</a:t>
            </a:r>
            <a:r>
              <a:rPr lang="en-US" altLang="zh-CN" b="0" i="0" dirty="0" err="1">
                <a:effectLst/>
                <a:latin typeface="-apple-system"/>
              </a:rPr>
              <a:t>InforMARL</a:t>
            </a:r>
            <a:r>
              <a:rPr lang="zh-CN" altLang="en-US" b="0" i="0" dirty="0">
                <a:effectLst/>
                <a:latin typeface="-apple-system"/>
              </a:rPr>
              <a:t>只需要局部信息就能实现这一点。此外，</a:t>
            </a:r>
            <a:r>
              <a:rPr lang="en-US" altLang="zh-CN" b="0" i="0" dirty="0" err="1">
                <a:effectLst/>
                <a:latin typeface="-apple-system"/>
              </a:rPr>
              <a:t>InforMARL</a:t>
            </a:r>
            <a:r>
              <a:rPr lang="zh-CN" altLang="en-US" b="0" i="0" dirty="0">
                <a:effectLst/>
                <a:latin typeface="-apple-system"/>
              </a:rPr>
              <a:t>需要的培训步骤与</a:t>
            </a:r>
            <a:r>
              <a:rPr lang="en-US" altLang="zh-CN" b="0" i="0" dirty="0">
                <a:effectLst/>
                <a:latin typeface="-apple-system"/>
              </a:rPr>
              <a:t>RMAPPO</a:t>
            </a:r>
            <a:r>
              <a:rPr lang="zh-CN" altLang="en-US" b="0" i="0" dirty="0">
                <a:effectLst/>
                <a:latin typeface="-apple-system"/>
              </a:rPr>
              <a:t>类似，尽管可以访问的信息要少得多。</a:t>
            </a:r>
            <a:endParaRPr lang="en-US" altLang="zh-CN"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919356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effectLst/>
                <a:latin typeface="-apple-system"/>
              </a:rPr>
              <a:t>测试</a:t>
            </a:r>
            <a:r>
              <a:rPr lang="en-US" altLang="zh-CN" b="0" i="0" dirty="0" err="1">
                <a:effectLst/>
                <a:latin typeface="-apple-system"/>
              </a:rPr>
              <a:t>InforMARL</a:t>
            </a:r>
            <a:r>
              <a:rPr lang="zh-CN" altLang="en-US" b="0" i="0" dirty="0">
                <a:effectLst/>
                <a:latin typeface="-apple-system"/>
              </a:rPr>
              <a:t>在具有</a:t>
            </a:r>
            <a:r>
              <a:rPr lang="en-US" altLang="zh-CN" b="0" i="0" dirty="0">
                <a:effectLst/>
                <a:latin typeface="-apple-system"/>
              </a:rPr>
              <a:t>n</a:t>
            </a:r>
            <a:r>
              <a:rPr lang="zh-CN" altLang="en-US" b="0" i="0" dirty="0">
                <a:effectLst/>
                <a:latin typeface="-apple-system"/>
              </a:rPr>
              <a:t>个代理的场景中进行培训并在环境中使用</a:t>
            </a:r>
            <a:r>
              <a:rPr lang="en-US" altLang="zh-CN" b="0" i="0" dirty="0">
                <a:effectLst/>
                <a:latin typeface="-apple-system"/>
              </a:rPr>
              <a:t>m</a:t>
            </a:r>
            <a:r>
              <a:rPr lang="zh-CN" altLang="en-US" b="0" i="0" dirty="0">
                <a:effectLst/>
                <a:latin typeface="-apple-system"/>
              </a:rPr>
              <a:t>个代理进行测试时的目标任务性能。</a:t>
            </a:r>
            <a:endParaRPr lang="en-US" altLang="zh-CN" b="0" i="0" dirty="0">
              <a:effectLst/>
              <a:latin typeface="-apple-system"/>
            </a:endParaRPr>
          </a:p>
          <a:p>
            <a:r>
              <a:rPr lang="zh-CN" altLang="en-US" b="0" i="0" dirty="0">
                <a:effectLst/>
                <a:latin typeface="-apple-system"/>
              </a:rPr>
              <a:t>从表</a:t>
            </a:r>
            <a:r>
              <a:rPr lang="en-US" altLang="zh-CN" b="0" i="0" dirty="0">
                <a:effectLst/>
                <a:latin typeface="-apple-system"/>
              </a:rPr>
              <a:t>2</a:t>
            </a:r>
            <a:r>
              <a:rPr lang="zh-CN" altLang="en-US" b="0" i="0" dirty="0">
                <a:effectLst/>
                <a:latin typeface="-apple-system"/>
              </a:rPr>
              <a:t>中我们可以看到，当环境中的代理数量不同时，</a:t>
            </a:r>
            <a:r>
              <a:rPr lang="en-US" altLang="zh-CN" b="0" i="0" dirty="0" err="1">
                <a:effectLst/>
                <a:latin typeface="-apple-system"/>
              </a:rPr>
              <a:t>InforMARL</a:t>
            </a:r>
            <a:r>
              <a:rPr lang="zh-CN" altLang="en-US" b="0" i="0" dirty="0">
                <a:effectLst/>
                <a:latin typeface="-apple-system"/>
              </a:rPr>
              <a:t>能够在几乎所有场景中实现</a:t>
            </a:r>
            <a:r>
              <a:rPr lang="en-US" altLang="zh-CN" b="0" i="0" dirty="0">
                <a:effectLst/>
                <a:latin typeface="-apple-system"/>
              </a:rPr>
              <a:t>100%</a:t>
            </a:r>
            <a:r>
              <a:rPr lang="zh-CN" altLang="en-US" b="0" i="0" dirty="0">
                <a:effectLst/>
                <a:latin typeface="-apple-system"/>
              </a:rPr>
              <a:t>的成功率。</a:t>
            </a:r>
            <a:endParaRPr lang="en-US" altLang="zh-CN"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778170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en-US" altLang="zh-CN" b="0" i="0" dirty="0">
                <a:effectLst/>
                <a:latin typeface="-apple-system"/>
              </a:rPr>
              <a:t>RMAPPO</a:t>
            </a:r>
            <a:r>
              <a:rPr lang="zh-CN" altLang="en-US" b="0" i="0" dirty="0">
                <a:effectLst/>
                <a:latin typeface="-apple-system"/>
              </a:rPr>
              <a:t>和</a:t>
            </a:r>
            <a:r>
              <a:rPr lang="en-US" altLang="zh-CN" b="0" i="0" dirty="0">
                <a:effectLst/>
                <a:latin typeface="-apple-system"/>
              </a:rPr>
              <a:t>INFORMARL</a:t>
            </a:r>
            <a:r>
              <a:rPr lang="zh-CN" altLang="en-US" b="0" i="0" dirty="0">
                <a:effectLst/>
                <a:latin typeface="-apple-system"/>
              </a:rPr>
              <a:t>在覆盖、编队和线路任务中的表现。</a:t>
            </a:r>
            <a:endParaRPr lang="en-US" altLang="zh-CN" b="0" i="0" dirty="0">
              <a:effectLst/>
              <a:latin typeface="-apple-system"/>
            </a:endParaRPr>
          </a:p>
          <a:p>
            <a:r>
              <a:rPr lang="en-US" altLang="zh-CN" b="0" i="0" dirty="0" err="1">
                <a:effectLst/>
                <a:latin typeface="-apple-system"/>
              </a:rPr>
              <a:t>InforMARL</a:t>
            </a:r>
            <a:r>
              <a:rPr lang="zh-CN" altLang="en-US" b="0" i="0" dirty="0">
                <a:effectLst/>
                <a:latin typeface="-apple-system"/>
              </a:rPr>
              <a:t>能够在不同环境中的所有场景中实现几乎</a:t>
            </a:r>
            <a:r>
              <a:rPr lang="en-US" altLang="zh-CN" b="0" i="0" dirty="0">
                <a:effectLst/>
                <a:latin typeface="-apple-system"/>
              </a:rPr>
              <a:t>100%</a:t>
            </a:r>
            <a:r>
              <a:rPr lang="zh-CN" altLang="en-US" b="0" i="0" dirty="0">
                <a:effectLst/>
                <a:latin typeface="-apple-system"/>
              </a:rPr>
              <a:t>的成功率，而完成这一集所需的时间与</a:t>
            </a:r>
            <a:r>
              <a:rPr lang="en-US" altLang="zh-CN" b="0" i="0" dirty="0">
                <a:effectLst/>
                <a:latin typeface="-apple-system"/>
              </a:rPr>
              <a:t>RMAPPO</a:t>
            </a:r>
            <a:r>
              <a:rPr lang="zh-CN" altLang="en-US" b="0" i="0" dirty="0">
                <a:effectLst/>
                <a:latin typeface="-apple-system"/>
              </a:rPr>
              <a:t>相似。</a:t>
            </a:r>
            <a:r>
              <a:rPr lang="en-US" altLang="zh-CN" b="0" i="0" dirty="0">
                <a:effectLst/>
                <a:latin typeface="-apple-system"/>
              </a:rPr>
              <a:t>RMAPPO</a:t>
            </a:r>
            <a:r>
              <a:rPr lang="zh-CN" altLang="en-US" b="0" i="0" dirty="0">
                <a:effectLst/>
                <a:latin typeface="-apple-system"/>
              </a:rPr>
              <a:t>需要全局信息来学习成功的策略，而</a:t>
            </a:r>
            <a:r>
              <a:rPr lang="en-US" altLang="zh-CN" b="0" i="0" dirty="0" err="1">
                <a:effectLst/>
                <a:latin typeface="-apple-system"/>
              </a:rPr>
              <a:t>InforMARL</a:t>
            </a:r>
            <a:r>
              <a:rPr lang="zh-CN" altLang="en-US" b="0" i="0" dirty="0">
                <a:effectLst/>
                <a:latin typeface="-apple-system"/>
              </a:rPr>
              <a:t>只需要局部邻域信息。这说明了当代理只能访问本地信息时，</a:t>
            </a:r>
            <a:r>
              <a:rPr lang="en-US" altLang="zh-CN" b="0" i="0" dirty="0" err="1">
                <a:effectLst/>
                <a:latin typeface="-apple-system"/>
              </a:rPr>
              <a:t>InforMARL</a:t>
            </a:r>
            <a:r>
              <a:rPr lang="zh-CN" altLang="en-US" b="0" i="0" dirty="0">
                <a:effectLst/>
                <a:latin typeface="-apple-system"/>
              </a:rPr>
              <a:t>中的信息聚合模块的有效性。</a:t>
            </a:r>
            <a:endParaRPr lang="en-US" altLang="zh-CN"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603759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l"/>
            <a:r>
              <a:rPr lang="zh-CN" altLang="en-US" b="0" i="0" dirty="0">
                <a:effectLst/>
                <a:latin typeface="-apple-system"/>
              </a:rPr>
              <a:t>强化学习</a:t>
            </a:r>
            <a:r>
              <a:rPr lang="en-US" altLang="zh-CN" b="0" i="0" dirty="0">
                <a:effectLst/>
                <a:latin typeface="-apple-system"/>
              </a:rPr>
              <a:t>(RL)</a:t>
            </a:r>
            <a:r>
              <a:rPr lang="zh-CN" altLang="en-US" b="0" i="0" dirty="0">
                <a:effectLst/>
                <a:latin typeface="-apple-system"/>
              </a:rPr>
              <a:t>最近在高维机器人控制、解决基于物理的控制问题、围棋和</a:t>
            </a:r>
            <a:r>
              <a:rPr lang="en-US" altLang="zh-CN" b="0" i="0" dirty="0">
                <a:effectLst/>
                <a:latin typeface="-apple-system"/>
              </a:rPr>
              <a:t>Atari</a:t>
            </a:r>
            <a:r>
              <a:rPr lang="zh-CN" altLang="en-US" b="0" i="0" dirty="0">
                <a:effectLst/>
                <a:latin typeface="-apple-system"/>
              </a:rPr>
              <a:t>视频游戏；然而，在许多现实世界的应用中，挑战仍然存在，其中的任务不能由单一智能体来处理，例如多人游戏、搜救无人机任务等。在这种情况下，多个智能体可能需要共同工作和共享信息，以完成任务。由于环境中的非平稳性，即一个智能体的操作影响其他代理的操作，将单智能体</a:t>
            </a:r>
            <a:r>
              <a:rPr lang="en-US" altLang="zh-CN" b="0" i="0" dirty="0">
                <a:effectLst/>
                <a:latin typeface="-apple-system"/>
              </a:rPr>
              <a:t>RL</a:t>
            </a:r>
            <a:r>
              <a:rPr lang="zh-CN" altLang="en-US" b="0" i="0" dirty="0">
                <a:effectLst/>
                <a:latin typeface="-apple-system"/>
              </a:rPr>
              <a:t>算法扩展到多智能体设置的扩展不能很好地发挥出效果。</a:t>
            </a:r>
            <a:endParaRPr lang="en-US" altLang="zh-CN" b="0" i="0" dirty="0">
              <a:effectLst/>
              <a:latin typeface="-apple-system"/>
            </a:endParaRPr>
          </a:p>
          <a:p>
            <a:pPr algn="l"/>
            <a:r>
              <a:rPr lang="en-US" altLang="zh-CN" b="0" i="0" dirty="0">
                <a:effectLst/>
                <a:latin typeface="-apple-system"/>
              </a:rPr>
              <a:t>(1)</a:t>
            </a:r>
            <a:r>
              <a:rPr lang="zh-CN" altLang="en-US" b="0" i="0" dirty="0">
                <a:effectLst/>
                <a:latin typeface="-apple-system"/>
              </a:rPr>
              <a:t>计算困难，特别是对于实时应用 </a:t>
            </a:r>
            <a:r>
              <a:rPr lang="en-US" altLang="zh-CN" b="0" i="0" dirty="0">
                <a:effectLst/>
                <a:latin typeface="-apple-system"/>
              </a:rPr>
              <a:t>(2)</a:t>
            </a:r>
            <a:r>
              <a:rPr lang="zh-CN" altLang="en-US" b="0" i="0" dirty="0">
                <a:effectLst/>
                <a:latin typeface="-apple-system"/>
              </a:rPr>
              <a:t>无法考虑多个代理之间的复杂交互和共享目标</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dirty="0">
                <a:effectLst/>
                <a:latin typeface="-apple-system"/>
              </a:rPr>
              <a:t>RL</a:t>
            </a:r>
            <a:r>
              <a:rPr lang="zh-CN" altLang="en-US" sz="1200" b="0" i="0" dirty="0">
                <a:effectLst/>
                <a:latin typeface="-apple-system"/>
              </a:rPr>
              <a:t>通过试错学习的能力使其非常适合于基于优化方法无效的问题。特别是，多智能体强化学习</a:t>
            </a:r>
            <a:r>
              <a:rPr lang="en-US" altLang="zh-CN" sz="1200" b="0" i="0" dirty="0">
                <a:effectLst/>
                <a:latin typeface="-apple-system"/>
              </a:rPr>
              <a:t>(MAIL)</a:t>
            </a:r>
            <a:r>
              <a:rPr lang="zh-CN" altLang="en-US" sz="1200" b="0" i="0" dirty="0">
                <a:effectLst/>
                <a:latin typeface="-apple-system"/>
              </a:rPr>
              <a:t>方法由于其快速的运行时间和优越的性能，以及它们使用适当的奖励函数对智能体之间的共享目标进行建模的能力，可能适合于这些情况。</a:t>
            </a:r>
            <a:endParaRPr lang="zh-CN" altLang="en-US" sz="1200" dirty="0">
              <a:latin typeface="Times New Roman" panose="02020603050405020304" pitchFamily="18" charset="0"/>
              <a:ea typeface="SimSun" panose="02010600030101010101" pitchFamily="2" charset="-122"/>
              <a:cs typeface="Times New Roman" panose="02020603050405020304" pitchFamily="18" charset="0"/>
            </a:endParaRPr>
          </a:p>
          <a:p>
            <a:pPr algn="l"/>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727658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本文主要研究具有静态和</a:t>
            </a:r>
            <a:r>
              <a:rPr lang="en-US" altLang="zh-CN" b="0" i="0" dirty="0">
                <a:effectLst/>
                <a:latin typeface="-apple-system"/>
              </a:rPr>
              <a:t>/</a:t>
            </a:r>
            <a:r>
              <a:rPr lang="zh-CN" altLang="en-US" b="0" i="0" dirty="0">
                <a:effectLst/>
                <a:latin typeface="-apple-system"/>
              </a:rPr>
              <a:t>或动态障碍物的二维环境中的多智能体导航和避碰问题，其中</a:t>
            </a:r>
            <a:r>
              <a:rPr lang="en-US" altLang="zh-CN" b="0" i="0" dirty="0">
                <a:effectLst/>
                <a:latin typeface="-apple-system"/>
              </a:rPr>
              <a:t>N</a:t>
            </a:r>
            <a:r>
              <a:rPr lang="zh-CN" altLang="en-US" b="0" i="0" dirty="0">
                <a:effectLst/>
                <a:latin typeface="-apple-system"/>
              </a:rPr>
              <a:t>个智能体试图相互协作共同解决一个任务。奖励在这些协作环境中的所有代理之间共享。我们假设一个智能体只能感知到某一有限半径</a:t>
            </a:r>
            <a:r>
              <a:rPr lang="en-US" altLang="zh-CN" b="0" i="0" dirty="0">
                <a:effectLst/>
                <a:latin typeface="-apple-system"/>
              </a:rPr>
              <a:t>r</a:t>
            </a:r>
            <a:r>
              <a:rPr lang="zh-CN" altLang="en-US" b="0" i="0" dirty="0">
                <a:effectLst/>
                <a:latin typeface="-apple-system"/>
              </a:rPr>
              <a:t>内的障碍物或其他智能体的存在，其首要目标是使所有智能体在尽可能短的时间内完成任务，同时避免与其他智能体和障碍物的碰撞。这个问题的背景相当普遍，在许多情况下都会出现，例如，搜救机器人团队、环境监测</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effectLst/>
                <a:latin typeface="-apple-system"/>
              </a:rPr>
              <a:t>在本文中，我们关注的问题是：我们能否训练可扩展的多智能体强化学习策略，这些策略使用关于环境的有限局部信息来有效地执行无碰撞导航？</a:t>
            </a:r>
            <a:endParaRPr kumimoji="1" lang="zh-CN" altLang="en-US" dirty="0"/>
          </a:p>
          <a:p>
            <a:pPr algn="l"/>
            <a:endParaRPr lang="zh-CN" altLang="en-US"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073427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effectLst/>
                <a:latin typeface="-apple-system"/>
              </a:rPr>
              <a:t>缩放</a:t>
            </a:r>
            <a:r>
              <a:rPr lang="en-US" altLang="zh-CN" b="0" i="0" dirty="0">
                <a:effectLst/>
                <a:latin typeface="-apple-system"/>
              </a:rPr>
              <a:t>Marl</a:t>
            </a:r>
            <a:r>
              <a:rPr lang="zh-CN" altLang="en-US" b="0" i="0" dirty="0">
                <a:effectLst/>
                <a:latin typeface="-apple-system"/>
              </a:rPr>
              <a:t>算法的研究大致遵循两个主题：</a:t>
            </a:r>
            <a:r>
              <a:rPr lang="en-US" altLang="zh-CN" b="0" i="0" dirty="0">
                <a:effectLst/>
                <a:latin typeface="-apple-system"/>
              </a:rPr>
              <a:t>(1)</a:t>
            </a:r>
            <a:r>
              <a:rPr lang="zh-CN" altLang="en-US" b="0" i="0" dirty="0">
                <a:effectLst/>
                <a:latin typeface="-apple-system"/>
              </a:rPr>
              <a:t>去中心化</a:t>
            </a:r>
            <a:r>
              <a:rPr lang="en-US" altLang="zh-CN" b="0" i="0" dirty="0">
                <a:effectLst/>
                <a:latin typeface="-apple-system"/>
              </a:rPr>
              <a:t>MARL</a:t>
            </a:r>
            <a:r>
              <a:rPr lang="zh-CN" altLang="en-US" b="0" i="0" dirty="0">
                <a:effectLst/>
                <a:latin typeface="-apple-system"/>
              </a:rPr>
              <a:t>，</a:t>
            </a:r>
            <a:r>
              <a:rPr lang="en-US" altLang="zh-CN" b="0" i="0" dirty="0">
                <a:effectLst/>
                <a:latin typeface="-apple-system"/>
              </a:rPr>
              <a:t>(2)</a:t>
            </a:r>
            <a:r>
              <a:rPr lang="zh-CN" altLang="en-US" b="0" i="0" dirty="0">
                <a:effectLst/>
                <a:latin typeface="-apple-system"/>
              </a:rPr>
              <a:t>在场景之间转移学习。</a:t>
            </a:r>
            <a:endParaRPr lang="en-US" altLang="zh-CN" b="0" i="0" dirty="0">
              <a:effectLst/>
              <a:latin typeface="-apple-system"/>
            </a:endParaRPr>
          </a:p>
          <a:p>
            <a:r>
              <a:rPr lang="zh-CN" altLang="en-US" b="0" i="0" dirty="0">
                <a:effectLst/>
                <a:latin typeface="-apple-system"/>
              </a:rPr>
              <a:t>去中心化</a:t>
            </a:r>
            <a:r>
              <a:rPr lang="en-US" altLang="zh-CN" b="0" i="0" dirty="0">
                <a:effectLst/>
                <a:latin typeface="-apple-system"/>
              </a:rPr>
              <a:t>MARL</a:t>
            </a:r>
            <a:r>
              <a:rPr lang="zh-CN" altLang="en-US" b="0" i="0" dirty="0">
                <a:effectLst/>
                <a:latin typeface="-apple-system"/>
              </a:rPr>
              <a:t>：集中培训</a:t>
            </a:r>
            <a:r>
              <a:rPr lang="en-US" altLang="zh-CN" b="0" i="0" dirty="0">
                <a:effectLst/>
                <a:latin typeface="-apple-system"/>
              </a:rPr>
              <a:t>-</a:t>
            </a:r>
            <a:r>
              <a:rPr lang="zh-CN" altLang="en-US" b="0" i="0" dirty="0">
                <a:effectLst/>
                <a:latin typeface="-apple-system"/>
              </a:rPr>
              <a:t>分散执行</a:t>
            </a:r>
            <a:r>
              <a:rPr lang="en-US" altLang="zh-CN" b="0" i="0" dirty="0">
                <a:effectLst/>
                <a:latin typeface="-apple-system"/>
              </a:rPr>
              <a:t>(CTDE)</a:t>
            </a:r>
            <a:r>
              <a:rPr lang="zh-CN" altLang="en-US" b="0" i="0" dirty="0">
                <a:effectLst/>
                <a:latin typeface="-apple-system"/>
              </a:rPr>
              <a:t>是一种流行的改进可伸缩性的方法。</a:t>
            </a:r>
            <a:r>
              <a:rPr lang="en-US" altLang="zh-CN" b="0" i="0" dirty="0">
                <a:effectLst/>
                <a:latin typeface="-apple-system"/>
              </a:rPr>
              <a:t>CTDE</a:t>
            </a:r>
            <a:r>
              <a:rPr lang="zh-CN" altLang="en-US" b="0" i="0" dirty="0">
                <a:effectLst/>
                <a:latin typeface="-apple-system"/>
              </a:rPr>
              <a:t>框架通常使用行动者</a:t>
            </a:r>
            <a:r>
              <a:rPr lang="en-US" altLang="zh-CN" b="0" i="0" dirty="0">
                <a:effectLst/>
                <a:latin typeface="-apple-system"/>
              </a:rPr>
              <a:t>-</a:t>
            </a:r>
            <a:r>
              <a:rPr lang="zh-CN" altLang="en-US" b="0" i="0" dirty="0">
                <a:effectLst/>
                <a:latin typeface="-apple-system"/>
              </a:rPr>
              <a:t>批评者方法，其中训练步骤使用一个集中的批评者，该批评者结合了来自所有行动者的全局信息。在执行过程中，代理使用自己的参与者网络以分散的方式选择自己的动作。当这些</a:t>
            </a:r>
            <a:r>
              <a:rPr lang="en-US" altLang="zh-CN" b="0" i="0" dirty="0">
                <a:effectLst/>
                <a:latin typeface="-apple-system"/>
              </a:rPr>
              <a:t>Marl</a:t>
            </a:r>
            <a:r>
              <a:rPr lang="zh-CN" altLang="en-US" b="0" i="0" dirty="0">
                <a:effectLst/>
                <a:latin typeface="-apple-system"/>
              </a:rPr>
              <a:t>算法知道环境中所有实体的位置时，它们在导航任务中执行得很好。但是，正如我们将演示的那样，当这些信息仅限于智能体周围的邻居时，他们无法了解到。</a:t>
            </a:r>
            <a:endParaRPr lang="en-US" altLang="zh-CN" b="0" i="0" dirty="0">
              <a:effectLst/>
              <a:latin typeface="-apple-system"/>
            </a:endParaRPr>
          </a:p>
          <a:p>
            <a:r>
              <a:rPr lang="en-US" altLang="zh-CN" b="0" i="0" dirty="0">
                <a:effectLst/>
                <a:latin typeface="-apple-system"/>
              </a:rPr>
              <a:t>MARL</a:t>
            </a:r>
            <a:r>
              <a:rPr lang="zh-CN" altLang="en-US" b="0" i="0" dirty="0">
                <a:effectLst/>
                <a:latin typeface="-apple-system"/>
              </a:rPr>
              <a:t>中的可迁移性：</a:t>
            </a:r>
            <a:r>
              <a:rPr lang="zh-CN" altLang="en-US" dirty="0"/>
              <a:t>在多智能体强化学习（</a:t>
            </a:r>
            <a:r>
              <a:rPr lang="en-US" altLang="zh-CN" dirty="0"/>
              <a:t>MARL</a:t>
            </a:r>
            <a:r>
              <a:rPr lang="zh-CN" altLang="en-US" dirty="0"/>
              <a:t>）的应用中，希望找到不受环境中智能体数量影响的模型表现形式。在以往的研究中，用于导航任务的</a:t>
            </a:r>
            <a:r>
              <a:rPr lang="en-US" altLang="zh-CN" dirty="0"/>
              <a:t>MARL</a:t>
            </a:r>
            <a:r>
              <a:rPr lang="zh-CN" altLang="en-US" dirty="0"/>
              <a:t>通常需要将环境中其他实体的观察结果进行串联，以学习有意义的策略。由于神经网络的大小取决于训练时使用的状态输入维度，所学习的策略无法在实体数量变化的环境中正常工作。随着图神经网络的成功应用，许多最近的研究侧重于利用多智能体问题中固有的图结构，以解决可迁移性问题。</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apple-system"/>
              </a:rPr>
              <a:t>Marl</a:t>
            </a:r>
            <a:r>
              <a:rPr lang="zh-CN" altLang="en-US" b="0" i="0" dirty="0">
                <a:effectLst/>
                <a:latin typeface="-apple-system"/>
              </a:rPr>
              <a:t>的信息共享相关研究</a:t>
            </a:r>
            <a:r>
              <a:rPr lang="en-US" altLang="zh-CN" b="0" i="0" dirty="0">
                <a:effectLst/>
                <a:latin typeface="-apple-system"/>
              </a:rPr>
              <a:t>:</a:t>
            </a:r>
            <a:r>
              <a:rPr lang="zh-CN" altLang="en-US" dirty="0"/>
              <a:t>在需要明确配合的各种合作任务中，通过启用通信来跨智能体共享信息有助于提升性能。虽然现有相关研究的模型在导航任务中表现良好，但他们的工作需要在训练前确定环境中的最大智能体数量。我们也使用注意力机制进行智能体间的通信，但我们没有在环境中的对象（也称为“实体”）和智能体之间进行任何消息传递；相反，智能体自己利用实体状态的本地信息完成所有计算。</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39555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我们提出了</a:t>
            </a:r>
            <a:r>
              <a:rPr lang="en-US" altLang="zh-CN" dirty="0" err="1"/>
              <a:t>InforMARL</a:t>
            </a:r>
            <a:r>
              <a:rPr lang="zh-CN" altLang="en-US" dirty="0"/>
              <a:t>，这是一种使用图形强化学习解决多智能体导航问题的方法。我们方法的主要特点包括：（</a:t>
            </a:r>
            <a:r>
              <a:rPr lang="en-US" altLang="zh-CN" dirty="0"/>
              <a:t>1</a:t>
            </a:r>
            <a:r>
              <a:rPr lang="zh-CN" altLang="en-US" dirty="0"/>
              <a:t>）使用图表示导航环境，从而使得本地信息能够通过图的边进行分享；（</a:t>
            </a:r>
            <a:r>
              <a:rPr lang="en-US" altLang="zh-CN" dirty="0"/>
              <a:t>2</a:t>
            </a:r>
            <a:r>
              <a:rPr lang="zh-CN" altLang="en-US" dirty="0"/>
              <a:t>）能够很好地迁移到不同数量的智能体；（</a:t>
            </a:r>
            <a:r>
              <a:rPr lang="en-US" altLang="zh-CN" dirty="0"/>
              <a:t>3</a:t>
            </a:r>
            <a:r>
              <a:rPr lang="zh-CN" altLang="en-US" dirty="0"/>
              <a:t>）与之前的方法相比，在训练中通过聚合来自底层图的邻居的相关本地信息，实现了更好的样本复杂度。更广泛地说，我们的工作（</a:t>
            </a:r>
            <a:r>
              <a:rPr lang="en-US" altLang="zh-CN" dirty="0"/>
              <a:t>1</a:t>
            </a:r>
            <a:r>
              <a:rPr lang="zh-CN" altLang="en-US" dirty="0"/>
              <a:t>）展示了图为多智能体导航环境提供了有价值的抽象；（</a:t>
            </a:r>
            <a:r>
              <a:rPr lang="en-US" altLang="zh-CN" dirty="0"/>
              <a:t>2</a:t>
            </a:r>
            <a:r>
              <a:rPr lang="zh-CN" altLang="en-US" dirty="0"/>
              <a:t>）强调更多信息（即全局信息作为状态）不一定能提高性能，实际上可能会压倒</a:t>
            </a:r>
            <a:r>
              <a:rPr lang="en-US" altLang="zh-CN" dirty="0"/>
              <a:t>RL</a:t>
            </a:r>
            <a:r>
              <a:rPr lang="zh-CN" altLang="en-US" dirty="0"/>
              <a:t>智能体网络，导致样本复杂度增加；（</a:t>
            </a:r>
            <a:r>
              <a:rPr lang="en-US" altLang="zh-CN" dirty="0"/>
              <a:t>3</a:t>
            </a:r>
            <a:r>
              <a:rPr lang="zh-CN" altLang="en-US" dirty="0"/>
              <a:t>）展示了图架构如何从本地观测中识别出对导航最有价值的信息，以改善性能和可扩展性。</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987099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425124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在环境中有三种对象（也称为“实体”）：被假设为智能体、障碍物或目标</a:t>
            </a:r>
            <a:r>
              <a:rPr lang="en-US" altLang="zh-CN" dirty="0"/>
              <a:t>/</a:t>
            </a:r>
            <a:r>
              <a:rPr lang="zh-CN" altLang="en-US" dirty="0"/>
              <a:t>地标之一。我们定义了与智能体</a:t>
            </a:r>
            <a:r>
              <a:rPr lang="en-US" altLang="zh-CN" dirty="0" err="1"/>
              <a:t>i</a:t>
            </a:r>
            <a:r>
              <a:rPr lang="zh-CN" altLang="en-US" dirty="0"/>
              <a:t>在每个时间步</a:t>
            </a:r>
            <a:r>
              <a:rPr lang="en-US" altLang="zh-CN" dirty="0"/>
              <a:t>t</a:t>
            </a:r>
            <a:r>
              <a:rPr lang="zh-CN" altLang="en-US" dirty="0"/>
              <a:t>相关的智能体</a:t>
            </a:r>
            <a:r>
              <a:rPr lang="en-US" altLang="zh-CN" dirty="0"/>
              <a:t>-</a:t>
            </a:r>
            <a:r>
              <a:rPr lang="zh-CN" altLang="en-US" dirty="0"/>
              <a:t>实体图，记为</a:t>
            </a:r>
            <a:r>
              <a:rPr lang="en-US" altLang="zh-CN" dirty="0"/>
              <a:t>g(</a:t>
            </a:r>
            <a:r>
              <a:rPr lang="en-US" altLang="zh-CN" dirty="0" err="1"/>
              <a:t>i</a:t>
            </a:r>
            <a:r>
              <a:rPr lang="en-US" altLang="zh-CN" dirty="0"/>
              <a:t>)</a:t>
            </a:r>
            <a:r>
              <a:rPr lang="en-US" altLang="zh-CN" dirty="0" err="1"/>
              <a:t>t∈G</a:t>
            </a:r>
            <a:r>
              <a:rPr lang="en-US" altLang="zh-CN" dirty="0"/>
              <a:t> : (V, E)</a:t>
            </a:r>
            <a:r>
              <a:rPr lang="zh-CN" altLang="en-US" dirty="0"/>
              <a:t>，其中每个节点</a:t>
            </a:r>
            <a:r>
              <a:rPr lang="en-US" altLang="zh-CN" dirty="0" err="1"/>
              <a:t>v∈V</a:t>
            </a:r>
            <a:r>
              <a:rPr lang="zh-CN" altLang="en-US" dirty="0"/>
              <a:t>是环境中的一个实体。如果智能体与某个实体之间的距离在“感知半径”</a:t>
            </a:r>
            <a:r>
              <a:rPr lang="el-GR" altLang="zh-CN" dirty="0"/>
              <a:t>ρ</a:t>
            </a:r>
            <a:r>
              <a:rPr lang="zh-CN" altLang="en-US" dirty="0"/>
              <a:t>之内，则它们之间存在一条边</a:t>
            </a:r>
            <a:r>
              <a:rPr lang="en-US" altLang="zh-CN" dirty="0" err="1"/>
              <a:t>e∈E</a:t>
            </a:r>
            <a:r>
              <a:rPr lang="zh-CN" altLang="en-US" dirty="0"/>
              <a:t>。智能体</a:t>
            </a:r>
            <a:r>
              <a:rPr lang="en-US" altLang="zh-CN" dirty="0"/>
              <a:t>-</a:t>
            </a:r>
            <a:r>
              <a:rPr lang="zh-CN" altLang="en-US" dirty="0"/>
              <a:t>智能体之间的边是双向的，而智能体</a:t>
            </a:r>
            <a:r>
              <a:rPr lang="en-US" altLang="zh-CN" dirty="0"/>
              <a:t>-</a:t>
            </a:r>
            <a:r>
              <a:rPr lang="zh-CN" altLang="en-US" dirty="0"/>
              <a:t>非智能体之间的边是单向的（即，信息只能从非智能体实体传递给智能体）。换句话说，单向边等同于智能体感知到附近实体的状态，而双向边等同于智能体之间的通信通道。</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对应的分布式部分可观测马尔可夫决策过程（</a:t>
            </a:r>
            <a:r>
              <a:rPr lang="en-US" altLang="zh-CN" dirty="0"/>
              <a:t>Dec-POMDP</a:t>
            </a:r>
            <a:r>
              <a:rPr lang="zh-CN" altLang="en-US" dirty="0"/>
              <a:t>）由元组⟨</a:t>
            </a:r>
            <a:r>
              <a:rPr lang="en-US" altLang="zh-CN" dirty="0"/>
              <a:t>N, S, O, A, G, P, R, </a:t>
            </a:r>
            <a:r>
              <a:rPr lang="el-GR" altLang="zh-CN" dirty="0"/>
              <a:t>γ⟩</a:t>
            </a:r>
            <a:r>
              <a:rPr lang="zh-CN" altLang="en-US" dirty="0"/>
              <a:t>描述，其中</a:t>
            </a:r>
            <a:r>
              <a:rPr lang="en-US" altLang="zh-CN" dirty="0"/>
              <a:t>N</a:t>
            </a:r>
            <a:r>
              <a:rPr lang="zh-CN" altLang="en-US" dirty="0"/>
              <a:t>是智能体的数量，</a:t>
            </a:r>
            <a:r>
              <a:rPr lang="en-US" altLang="zh-CN" dirty="0"/>
              <a:t>s ∈ S = RN×D</a:t>
            </a:r>
            <a:r>
              <a:rPr lang="zh-CN" altLang="en-US" dirty="0"/>
              <a:t>是环境的状态空间，</a:t>
            </a:r>
            <a:r>
              <a:rPr lang="en-US" altLang="zh-CN" dirty="0"/>
              <a:t>o(</a:t>
            </a:r>
            <a:r>
              <a:rPr lang="en-US" altLang="zh-CN" dirty="0" err="1"/>
              <a:t>i</a:t>
            </a:r>
            <a:r>
              <a:rPr lang="en-US" altLang="zh-CN" dirty="0"/>
              <a:t>) = O(s(</a:t>
            </a:r>
            <a:r>
              <a:rPr lang="en-US" altLang="zh-CN" dirty="0" err="1"/>
              <a:t>i</a:t>
            </a:r>
            <a:r>
              <a:rPr lang="en-US" altLang="zh-CN" dirty="0"/>
              <a:t>)) ∈ Rd</a:t>
            </a:r>
            <a:r>
              <a:rPr lang="zh-CN" altLang="en-US" dirty="0"/>
              <a:t>是智能体</a:t>
            </a:r>
            <a:r>
              <a:rPr lang="en-US" altLang="zh-CN" dirty="0" err="1"/>
              <a:t>i</a:t>
            </a:r>
            <a:r>
              <a:rPr lang="zh-CN" altLang="en-US" dirty="0"/>
              <a:t>的局部观测。</a:t>
            </a:r>
            <a:r>
              <a:rPr lang="en-US" altLang="zh-CN" dirty="0"/>
              <a:t>a(</a:t>
            </a:r>
            <a:r>
              <a:rPr lang="en-US" altLang="zh-CN" dirty="0" err="1"/>
              <a:t>i</a:t>
            </a:r>
            <a:r>
              <a:rPr lang="en-US" altLang="zh-CN" dirty="0"/>
              <a:t>) ∈ A</a:t>
            </a:r>
            <a:r>
              <a:rPr lang="zh-CN" altLang="en-US" dirty="0"/>
              <a:t>是智能体</a:t>
            </a:r>
            <a:r>
              <a:rPr lang="en-US" altLang="zh-CN" dirty="0" err="1"/>
              <a:t>i</a:t>
            </a:r>
            <a:r>
              <a:rPr lang="zh-CN" altLang="en-US" dirty="0"/>
              <a:t>的动作空间。</a:t>
            </a:r>
            <a:r>
              <a:rPr lang="en-US" altLang="zh-CN" dirty="0"/>
              <a:t>g(</a:t>
            </a:r>
            <a:r>
              <a:rPr lang="en-US" altLang="zh-CN" dirty="0" err="1"/>
              <a:t>i</a:t>
            </a:r>
            <a:r>
              <a:rPr lang="en-US" altLang="zh-CN" dirty="0"/>
              <a:t>) ∈ G(s; </a:t>
            </a:r>
            <a:r>
              <a:rPr lang="en-US" altLang="zh-CN" dirty="0" err="1"/>
              <a:t>i</a:t>
            </a:r>
            <a:r>
              <a:rPr lang="en-US" altLang="zh-CN" dirty="0"/>
              <a:t>)</a:t>
            </a:r>
            <a:r>
              <a:rPr lang="zh-CN" altLang="en-US" dirty="0"/>
              <a:t>是相对于智能体</a:t>
            </a:r>
            <a:r>
              <a:rPr lang="en-US" altLang="zh-CN" dirty="0" err="1"/>
              <a:t>i</a:t>
            </a:r>
            <a:r>
              <a:rPr lang="zh-CN" altLang="en-US" dirty="0"/>
              <a:t>由环境中的实体形成的图网络。</a:t>
            </a:r>
            <a:r>
              <a:rPr lang="en-US" altLang="zh-CN" dirty="0"/>
              <a:t>P(s′|</a:t>
            </a:r>
            <a:r>
              <a:rPr lang="en-US" altLang="zh-CN" dirty="0" err="1"/>
              <a:t>s,A</a:t>
            </a:r>
            <a:r>
              <a:rPr lang="en-US" altLang="zh-CN" dirty="0"/>
              <a:t>)</a:t>
            </a:r>
            <a:r>
              <a:rPr lang="zh-CN" altLang="en-US" dirty="0"/>
              <a:t>是给定联合动作</a:t>
            </a:r>
            <a:r>
              <a:rPr lang="en-US" altLang="zh-CN" dirty="0"/>
              <a:t>A</a:t>
            </a:r>
            <a:r>
              <a:rPr lang="zh-CN" altLang="en-US" dirty="0"/>
              <a:t>从</a:t>
            </a:r>
            <a:r>
              <a:rPr lang="en-US" altLang="zh-CN" dirty="0"/>
              <a:t>s</a:t>
            </a:r>
            <a:r>
              <a:rPr lang="zh-CN" altLang="en-US" dirty="0"/>
              <a:t>到</a:t>
            </a:r>
            <a:r>
              <a:rPr lang="en-US" altLang="zh-CN" dirty="0"/>
              <a:t>s′</a:t>
            </a:r>
            <a:r>
              <a:rPr lang="zh-CN" altLang="en-US" dirty="0"/>
              <a:t>的转移概率。</a:t>
            </a:r>
            <a:r>
              <a:rPr lang="en-US" altLang="zh-CN" dirty="0"/>
              <a:t>R(</a:t>
            </a:r>
            <a:r>
              <a:rPr lang="en-US" altLang="zh-CN" dirty="0" err="1"/>
              <a:t>s,A</a:t>
            </a:r>
            <a:r>
              <a:rPr lang="en-US" altLang="zh-CN" dirty="0"/>
              <a:t>)</a:t>
            </a:r>
            <a:r>
              <a:rPr lang="zh-CN" altLang="en-US" dirty="0"/>
              <a:t>是联合奖励函数。其中联合奖励函数定义为</a:t>
            </a:r>
            <a:r>
              <a:rPr lang="en-US" altLang="zh-CN" dirty="0"/>
              <a:t>R(</a:t>
            </a:r>
            <a:r>
              <a:rPr lang="en-US" altLang="zh-CN" dirty="0" err="1"/>
              <a:t>st</a:t>
            </a:r>
            <a:r>
              <a:rPr lang="en-US" altLang="zh-CN" dirty="0"/>
              <a:t>, At) = PN </a:t>
            </a:r>
            <a:r>
              <a:rPr lang="en-US" altLang="zh-CN" dirty="0" err="1"/>
              <a:t>i</a:t>
            </a:r>
            <a:r>
              <a:rPr lang="en-US" altLang="zh-CN" dirty="0"/>
              <a:t>=1 r(</a:t>
            </a:r>
            <a:r>
              <a:rPr lang="en-US" altLang="zh-CN" dirty="0" err="1"/>
              <a:t>i</a:t>
            </a:r>
            <a:r>
              <a:rPr lang="en-US" altLang="zh-CN" dirty="0"/>
              <a:t>) t </a:t>
            </a:r>
            <a:r>
              <a:rPr lang="zh-CN" altLang="en-US" dirty="0"/>
              <a:t>，这鼓励所有智能体之间的合作。这里的</a:t>
            </a:r>
            <a:r>
              <a:rPr lang="en-US" altLang="zh-CN" dirty="0"/>
              <a:t>r(</a:t>
            </a:r>
            <a:r>
              <a:rPr lang="en-US" altLang="zh-CN" dirty="0" err="1"/>
              <a:t>i</a:t>
            </a:r>
            <a:r>
              <a:rPr lang="en-US" altLang="zh-CN" dirty="0"/>
              <a:t>) t </a:t>
            </a:r>
            <a:r>
              <a:rPr lang="zh-CN" altLang="en-US" dirty="0"/>
              <a:t>是每个智能体在时间步</a:t>
            </a:r>
            <a:r>
              <a:rPr lang="en-US" altLang="zh-CN" dirty="0"/>
              <a:t>t</a:t>
            </a:r>
            <a:r>
              <a:rPr lang="zh-CN" altLang="en-US" dirty="0"/>
              <a:t>的奖励。</a:t>
            </a:r>
            <a:r>
              <a:rPr lang="zh-CN" altLang="en-US" b="0" i="0" dirty="0">
                <a:effectLst/>
                <a:latin typeface="-apple-system"/>
              </a:rPr>
              <a:t>到目标的欧几里得距离的负数 </a:t>
            </a:r>
            <a:r>
              <a:rPr lang="en-US" altLang="zh-CN" b="0" i="0" dirty="0">
                <a:effectLst/>
                <a:latin typeface="-apple-system"/>
              </a:rPr>
              <a:t>-5</a:t>
            </a:r>
            <a:r>
              <a:rPr lang="zh-CN" altLang="en-US" b="0" i="0" dirty="0">
                <a:effectLst/>
                <a:latin typeface="-apple-system"/>
              </a:rPr>
              <a:t> </a:t>
            </a:r>
            <a:r>
              <a:rPr lang="en-US" altLang="zh-CN" b="0" i="0" dirty="0">
                <a:effectLst/>
                <a:latin typeface="-apple-system"/>
              </a:rPr>
              <a:t>+5</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l-GR" altLang="zh-CN" dirty="0"/>
              <a:t>γ ∈ [0, 1)</a:t>
            </a:r>
            <a:r>
              <a:rPr lang="zh-CN" altLang="en-US" dirty="0"/>
              <a:t>是折扣因子。</a:t>
            </a:r>
            <a:r>
              <a:rPr lang="en-US" altLang="zh-CN" dirty="0"/>
              <a:t>MARL</a:t>
            </a:r>
            <a:r>
              <a:rPr lang="zh-CN" altLang="en-US" dirty="0"/>
              <a:t>训练过程旨在找到一个最优策略，其中每个智能体使用策略</a:t>
            </a:r>
            <a:r>
              <a:rPr lang="el-GR" altLang="zh-CN" dirty="0"/>
              <a:t>π</a:t>
            </a:r>
            <a:r>
              <a:rPr lang="zh-CN" altLang="en-US" dirty="0"/>
              <a:t>以决定其从局部观测</a:t>
            </a:r>
            <a:r>
              <a:rPr lang="en-US" altLang="zh-CN" dirty="0"/>
              <a:t>o(</a:t>
            </a:r>
            <a:r>
              <a:rPr lang="en-US" altLang="zh-CN" dirty="0" err="1"/>
              <a:t>i</a:t>
            </a:r>
            <a:r>
              <a:rPr lang="en-US" altLang="zh-CN" dirty="0"/>
              <a:t>)</a:t>
            </a:r>
            <a:r>
              <a:rPr lang="zh-CN" altLang="en-US" dirty="0"/>
              <a:t>和它所在的图网络</a:t>
            </a:r>
            <a:r>
              <a:rPr lang="en-US" altLang="zh-CN" dirty="0"/>
              <a:t>g(</a:t>
            </a:r>
            <a:r>
              <a:rPr lang="en-US" altLang="zh-CN" dirty="0" err="1"/>
              <a:t>i</a:t>
            </a:r>
            <a:r>
              <a:rPr lang="en-US" altLang="zh-CN" dirty="0"/>
              <a:t>)</a:t>
            </a:r>
            <a:r>
              <a:rPr lang="zh-CN" altLang="en-US" dirty="0"/>
              <a:t>得出的动作</a:t>
            </a:r>
            <a:r>
              <a:rPr lang="en-US" altLang="zh-CN" dirty="0"/>
              <a:t>a(</a:t>
            </a:r>
            <a:r>
              <a:rPr lang="en-US" altLang="zh-CN" dirty="0" err="1"/>
              <a:t>i</a:t>
            </a:r>
            <a:r>
              <a:rPr lang="en-US" altLang="zh-CN" dirty="0"/>
              <a:t>)</a:t>
            </a:r>
            <a:r>
              <a:rPr lang="zh-CN" altLang="en-US" dirty="0"/>
              <a:t>，同时优化折扣累积奖励</a:t>
            </a:r>
            <a:endParaRPr lang="en-US" altLang="zh-CN"/>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apple-system"/>
            </a:endParaRPr>
          </a:p>
          <a:p>
            <a:r>
              <a:rPr lang="zh-CN" altLang="en-US" dirty="0"/>
              <a:t>智能体</a:t>
            </a:r>
            <a:r>
              <a:rPr lang="en-US" altLang="zh-CN" dirty="0" err="1"/>
              <a:t>i</a:t>
            </a:r>
            <a:r>
              <a:rPr lang="zh-CN" altLang="en-US" dirty="0"/>
              <a:t>的局部观察</a:t>
            </a:r>
            <a:r>
              <a:rPr lang="en-US" altLang="zh-CN" dirty="0"/>
              <a:t>o(</a:t>
            </a:r>
            <a:r>
              <a:rPr lang="en-US" altLang="zh-CN" dirty="0" err="1"/>
              <a:t>i</a:t>
            </a:r>
            <a:r>
              <a:rPr lang="en-US" altLang="zh-CN" dirty="0"/>
              <a:t>)</a:t>
            </a:r>
            <a:r>
              <a:rPr lang="zh-CN" altLang="en-US" dirty="0"/>
              <a:t>包括其在全局参考框架中的位置和速度，以及与其位置相关的目标的相对位置。如果节点</a:t>
            </a:r>
            <a:r>
              <a:rPr lang="en-US" altLang="zh-CN" dirty="0"/>
              <a:t>j</a:t>
            </a:r>
            <a:r>
              <a:rPr lang="zh-CN" altLang="en-US" dirty="0"/>
              <a:t>对应于一个（静态</a:t>
            </a:r>
            <a:r>
              <a:rPr lang="en-US" altLang="zh-CN" dirty="0"/>
              <a:t>/</a:t>
            </a:r>
            <a:r>
              <a:rPr lang="zh-CN" altLang="en-US" dirty="0"/>
              <a:t>动态）障碍或目标，我们将</a:t>
            </a:r>
            <a:r>
              <a:rPr lang="en-US" altLang="zh-CN" dirty="0" err="1"/>
              <a:t>pgoal,j</a:t>
            </a:r>
            <a:r>
              <a:rPr lang="en-US" altLang="zh-CN" dirty="0"/>
              <a:t> </a:t>
            </a:r>
            <a:r>
              <a:rPr lang="en-US" altLang="zh-CN" dirty="0" err="1"/>
              <a:t>i</a:t>
            </a:r>
            <a:r>
              <a:rPr lang="en-US" altLang="zh-CN" dirty="0"/>
              <a:t> </a:t>
            </a:r>
            <a:r>
              <a:rPr lang="zh-CN" altLang="en-US" dirty="0"/>
              <a:t>设定为等于</a:t>
            </a:r>
            <a:r>
              <a:rPr lang="en-US" altLang="zh-CN" dirty="0" err="1"/>
              <a:t>pj</a:t>
            </a:r>
            <a:r>
              <a:rPr lang="en-US" altLang="zh-CN" dirty="0"/>
              <a:t> </a:t>
            </a:r>
            <a:r>
              <a:rPr lang="en-US" altLang="zh-CN" dirty="0" err="1"/>
              <a:t>i</a:t>
            </a:r>
            <a:r>
              <a:rPr lang="en-US" altLang="zh-CN" dirty="0"/>
              <a:t> </a:t>
            </a:r>
            <a:r>
              <a:rPr lang="zh-CN" altLang="en-US" dirty="0"/>
              <a:t>。每条边</a:t>
            </a:r>
            <a:r>
              <a:rPr lang="en-US" altLang="zh-CN" dirty="0" err="1"/>
              <a:t>eij</a:t>
            </a:r>
            <a:r>
              <a:rPr lang="zh-CN" altLang="en-US" dirty="0"/>
              <a:t>都有一个相关的边特征，由实体</a:t>
            </a:r>
            <a:r>
              <a:rPr lang="en-US" altLang="zh-CN" dirty="0" err="1"/>
              <a:t>i</a:t>
            </a:r>
            <a:r>
              <a:rPr lang="zh-CN" altLang="en-US" dirty="0"/>
              <a:t>和</a:t>
            </a:r>
            <a:r>
              <a:rPr lang="en-US" altLang="zh-CN" dirty="0"/>
              <a:t>j</a:t>
            </a:r>
            <a:r>
              <a:rPr lang="zh-CN" altLang="en-US" dirty="0"/>
              <a:t>之间的欧几里得距离给出。在处理实体类型这一分类变量时，我们尝试了使用嵌入层和使用独热编码。两种方法并没有发现显著的性能优势，因此我们选择使用嵌入层。</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6740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effectLst/>
                <a:latin typeface="-apple-system"/>
              </a:rPr>
              <a:t>图信息聚合：对所有智能体的聚合向量进行平均，得到</a:t>
            </a:r>
            <a:r>
              <a:rPr lang="en-US" altLang="zh-CN" b="0" i="0" dirty="0" err="1">
                <a:effectLst/>
                <a:latin typeface="-apple-system"/>
              </a:rPr>
              <a:t>Xagg</a:t>
            </a:r>
            <a:r>
              <a:rPr lang="zh-CN" altLang="en-US" b="0" i="0" dirty="0">
                <a:effectLst/>
                <a:latin typeface="-apple-system"/>
              </a:rPr>
              <a:t>。将连接后的向量</a:t>
            </a:r>
            <a:r>
              <a:rPr lang="en-US" altLang="zh-CN" b="0" i="0" dirty="0">
                <a:effectLst/>
                <a:latin typeface="-apple-system"/>
              </a:rPr>
              <a:t>[o(I)</a:t>
            </a:r>
            <a:r>
              <a:rPr lang="zh-CN" altLang="en-US" b="0" i="0" dirty="0">
                <a:effectLst/>
                <a:latin typeface="-apple-system"/>
              </a:rPr>
              <a:t>，</a:t>
            </a:r>
            <a:r>
              <a:rPr lang="en-US" altLang="zh-CN" b="0" i="0" dirty="0">
                <a:effectLst/>
                <a:latin typeface="-apple-system"/>
              </a:rPr>
              <a:t>x(I)</a:t>
            </a:r>
            <a:r>
              <a:rPr lang="en-US" altLang="zh-CN" b="0" i="0" dirty="0" err="1">
                <a:effectLst/>
                <a:latin typeface="-apple-system"/>
              </a:rPr>
              <a:t>agg</a:t>
            </a:r>
            <a:r>
              <a:rPr lang="en-US" altLang="zh-CN" b="0" i="0" dirty="0">
                <a:effectLst/>
                <a:latin typeface="-apple-system"/>
              </a:rPr>
              <a:t>]</a:t>
            </a:r>
            <a:r>
              <a:rPr lang="zh-CN" altLang="en-US" b="0" i="0" dirty="0">
                <a:effectLst/>
                <a:latin typeface="-apple-system"/>
              </a:rPr>
              <a:t>送入行动者网络得到动作，将</a:t>
            </a:r>
            <a:r>
              <a:rPr lang="en-US" altLang="zh-CN" b="0" i="0" dirty="0" err="1">
                <a:effectLst/>
                <a:latin typeface="-apple-system"/>
              </a:rPr>
              <a:t>Xagg</a:t>
            </a:r>
            <a:r>
              <a:rPr lang="zh-CN" altLang="en-US" b="0" i="0" dirty="0">
                <a:effectLst/>
                <a:latin typeface="-apple-system"/>
              </a:rPr>
              <a:t>送入评论者网络得到状态动作值。</a:t>
            </a:r>
            <a:endParaRPr lang="en-US" altLang="zh-CN" b="0" i="0" dirty="0">
              <a:effectLst/>
              <a:latin typeface="-apple-system"/>
            </a:endParaRPr>
          </a:p>
          <a:p>
            <a:r>
              <a:rPr lang="zh-CN" altLang="en-US" dirty="0"/>
              <a:t>为了推断出每个智能体</a:t>
            </a:r>
            <a:r>
              <a:rPr lang="en-US" altLang="zh-CN" dirty="0" err="1"/>
              <a:t>i</a:t>
            </a:r>
            <a:r>
              <a:rPr lang="zh-CN" altLang="en-US" dirty="0"/>
              <a:t>周围局部邻域的信息，我们使用了一个具有消息传递框架的图神经网络。具体而言，我们使用统一消息传递模型（</a:t>
            </a:r>
            <a:r>
              <a:rPr lang="en-US" altLang="zh-CN" dirty="0" err="1"/>
              <a:t>UniMP</a:t>
            </a:r>
            <a:r>
              <a:rPr lang="zh-CN" altLang="en-US" dirty="0"/>
              <a:t>），这是图变换器的一个变体，其中每一层更新定义为</a:t>
            </a:r>
            <a:r>
              <a:rPr lang="en-US" altLang="zh-CN" dirty="0"/>
              <a:t>x′ </a:t>
            </a:r>
            <a:r>
              <a:rPr lang="en-US" altLang="zh-CN" dirty="0" err="1"/>
              <a:t>i</a:t>
            </a:r>
            <a:r>
              <a:rPr lang="en-US" altLang="zh-CN" dirty="0"/>
              <a:t> = W1 · xi + </a:t>
            </a:r>
            <a:r>
              <a:rPr lang="el-GR" altLang="zh-CN" dirty="0"/>
              <a:t>Σ </a:t>
            </a:r>
            <a:r>
              <a:rPr lang="en-US" altLang="zh-CN" dirty="0" err="1"/>
              <a:t>j∈N</a:t>
            </a:r>
            <a:r>
              <a:rPr lang="en-US" altLang="zh-CN" dirty="0"/>
              <a:t>(</a:t>
            </a:r>
            <a:r>
              <a:rPr lang="en-US" altLang="zh-CN" dirty="0" err="1"/>
              <a:t>i</a:t>
            </a:r>
            <a:r>
              <a:rPr lang="en-US" altLang="zh-CN" dirty="0"/>
              <a:t>) </a:t>
            </a:r>
            <a:r>
              <a:rPr lang="el-GR" altLang="zh-CN" dirty="0"/>
              <a:t>α</a:t>
            </a:r>
            <a:r>
              <a:rPr lang="en-US" altLang="zh-CN" dirty="0"/>
              <a:t>i,jW2 · </a:t>
            </a:r>
            <a:r>
              <a:rPr lang="en-US" altLang="zh-CN" dirty="0" err="1"/>
              <a:t>xj</a:t>
            </a:r>
            <a:r>
              <a:rPr lang="zh-CN" altLang="en-US" dirty="0"/>
              <a:t>，这里</a:t>
            </a:r>
            <a:r>
              <a:rPr lang="en-US" altLang="zh-CN" dirty="0" err="1"/>
              <a:t>xk</a:t>
            </a:r>
            <a:r>
              <a:rPr lang="zh-CN" altLang="en-US" dirty="0"/>
              <a:t>是图中的节点特征，</a:t>
            </a:r>
            <a:r>
              <a:rPr lang="en-US" altLang="zh-CN" dirty="0"/>
              <a:t>N(</a:t>
            </a:r>
            <a:r>
              <a:rPr lang="en-US" altLang="zh-CN" dirty="0" err="1"/>
              <a:t>i</a:t>
            </a:r>
            <a:r>
              <a:rPr lang="en-US" altLang="zh-CN" dirty="0"/>
              <a:t>)</a:t>
            </a:r>
            <a:r>
              <a:rPr lang="zh-CN" altLang="en-US" dirty="0"/>
              <a:t>是与节点</a:t>
            </a:r>
            <a:r>
              <a:rPr lang="en-US" altLang="zh-CN" dirty="0" err="1"/>
              <a:t>i</a:t>
            </a:r>
            <a:r>
              <a:rPr lang="zh-CN" altLang="en-US" dirty="0"/>
              <a:t>连接的节点集合，</a:t>
            </a:r>
            <a:r>
              <a:rPr lang="en-US" altLang="zh-CN" dirty="0" err="1"/>
              <a:t>Wk</a:t>
            </a:r>
            <a:r>
              <a:rPr lang="zh-CN" altLang="en-US" dirty="0"/>
              <a:t>是可学习的权重矩阵，注意力系数</a:t>
            </a:r>
            <a:r>
              <a:rPr lang="el-GR" altLang="zh-CN" dirty="0"/>
              <a:t>α</a:t>
            </a:r>
            <a:r>
              <a:rPr lang="en-US" altLang="zh-CN" dirty="0" err="1"/>
              <a:t>i,j</a:t>
            </a:r>
            <a:r>
              <a:rPr lang="zh-CN" altLang="en-US" dirty="0"/>
              <a:t>通过多头点积注意力计算得出：其中</a:t>
            </a:r>
            <a:r>
              <a:rPr lang="en-US" altLang="zh-CN" dirty="0" err="1"/>
              <a:t>eij</a:t>
            </a:r>
            <a:r>
              <a:rPr lang="zh-CN" altLang="en-US" dirty="0"/>
              <a:t>是连接节点</a:t>
            </a:r>
            <a:r>
              <a:rPr lang="en-US" altLang="zh-CN" dirty="0" err="1"/>
              <a:t>i</a:t>
            </a:r>
            <a:r>
              <a:rPr lang="zh-CN" altLang="en-US" dirty="0"/>
              <a:t>和</a:t>
            </a:r>
            <a:r>
              <a:rPr lang="en-US" altLang="zh-CN" dirty="0"/>
              <a:t>j</a:t>
            </a:r>
            <a:r>
              <a:rPr lang="zh-CN" altLang="en-US" dirty="0"/>
              <a:t>的边的边特征，</a:t>
            </a:r>
            <a:r>
              <a:rPr lang="en-US" altLang="zh-CN" dirty="0"/>
              <a:t>c</a:t>
            </a:r>
            <a:r>
              <a:rPr lang="zh-CN" altLang="en-US" dirty="0"/>
              <a:t>是该特定层的输出维度。注意力机制允许智能体根据邻居的重要性有选择性地优先处理来自邻居的消息。我们使用多层这种消息传递，以便信息可以在彼此是高阶邻居的智能体之间传播。对于每个智能体</a:t>
            </a:r>
            <a:r>
              <a:rPr lang="en-US" altLang="zh-CN" dirty="0" err="1"/>
              <a:t>i</a:t>
            </a:r>
            <a:r>
              <a:rPr lang="zh-CN" altLang="en-US" dirty="0"/>
              <a:t>，该模块将图中邻近节点的信息聚合成一个固定大小的向量</a:t>
            </a:r>
            <a:r>
              <a:rPr lang="en-US" altLang="zh-CN" dirty="0"/>
              <a:t>x(</a:t>
            </a:r>
            <a:r>
              <a:rPr lang="en-US" altLang="zh-CN" dirty="0" err="1"/>
              <a:t>i</a:t>
            </a:r>
            <a:r>
              <a:rPr lang="en-US" altLang="zh-CN" dirty="0"/>
              <a:t>) </a:t>
            </a:r>
            <a:r>
              <a:rPr lang="en-US" altLang="zh-CN" dirty="0" err="1"/>
              <a:t>agg</a:t>
            </a:r>
            <a:r>
              <a:rPr lang="zh-CN" altLang="en-US" dirty="0"/>
              <a:t>。连接向量</a:t>
            </a:r>
            <a:r>
              <a:rPr lang="en-US" altLang="zh-CN" dirty="0"/>
              <a:t>[o(</a:t>
            </a:r>
            <a:r>
              <a:rPr lang="en-US" altLang="zh-CN" dirty="0" err="1"/>
              <a:t>i</a:t>
            </a:r>
            <a:r>
              <a:rPr lang="en-US" altLang="zh-CN" dirty="0"/>
              <a:t>), x(</a:t>
            </a:r>
            <a:r>
              <a:rPr lang="en-US" altLang="zh-CN" dirty="0" err="1"/>
              <a:t>i</a:t>
            </a:r>
            <a:r>
              <a:rPr lang="en-US" altLang="zh-CN" dirty="0"/>
              <a:t>) </a:t>
            </a:r>
            <a:r>
              <a:rPr lang="en-US" altLang="zh-CN" dirty="0" err="1"/>
              <a:t>agg</a:t>
            </a:r>
            <a:r>
              <a:rPr lang="en-US" altLang="zh-CN" dirty="0"/>
              <a:t>]</a:t>
            </a:r>
            <a:r>
              <a:rPr lang="zh-CN" altLang="en-US" dirty="0"/>
              <a:t>作为输入提供给行动者网络。这种架构使</a:t>
            </a:r>
            <a:r>
              <a:rPr lang="en-US" altLang="zh-CN" dirty="0" err="1"/>
              <a:t>InforMARL</a:t>
            </a:r>
            <a:r>
              <a:rPr lang="zh-CN" altLang="en-US" dirty="0"/>
              <a:t>能够动态适应环境中实体数量的变化，同时保持对观察到的实体的排列不变性。</a:t>
            </a:r>
            <a:endParaRPr lang="en-US" altLang="zh-CN" dirty="0"/>
          </a:p>
          <a:p>
            <a:endParaRPr lang="en-US" altLang="zh-CN" dirty="0"/>
          </a:p>
          <a:p>
            <a:r>
              <a:rPr lang="zh-CN" altLang="en-US" dirty="0"/>
              <a:t>在集中式训练与分散式执行（</a:t>
            </a:r>
            <a:r>
              <a:rPr lang="en-US" altLang="zh-CN" dirty="0"/>
              <a:t>CTDE</a:t>
            </a:r>
            <a:r>
              <a:rPr lang="zh-CN" altLang="en-US" dirty="0"/>
              <a:t>）环境中训练模型时，评价者（</a:t>
            </a:r>
            <a:r>
              <a:rPr lang="en-US" altLang="zh-CN" dirty="0"/>
              <a:t>critic</a:t>
            </a:r>
            <a:r>
              <a:rPr lang="zh-CN" altLang="en-US" dirty="0"/>
              <a:t>）通常会获取环境中所有单独智能体的状态</a:t>
            </a:r>
            <a:r>
              <a:rPr lang="en-US" altLang="zh-CN" dirty="0"/>
              <a:t>-</a:t>
            </a:r>
            <a:r>
              <a:rPr lang="zh-CN" altLang="en-US" dirty="0"/>
              <a:t>动作对，并将它们作为一个连接的向量。为了使训练能够迁移到不同数量的智能体，并帮助进行课程学习，我们用一个图信息聚合模块替换了这种连接方式。这个模块类似于“信息聚合”模块，其中一个图神经网络（</a:t>
            </a:r>
            <a:r>
              <a:rPr lang="en-US" altLang="zh-CN" dirty="0"/>
              <a:t>GNN</a:t>
            </a:r>
            <a:r>
              <a:rPr lang="zh-CN" altLang="en-US" dirty="0"/>
              <a:t>）聚合来自智能体邻居的信息。应用一个全局平均池化操作符，</a:t>
            </a:r>
            <a:r>
              <a:rPr lang="en-US" altLang="zh-CN" dirty="0" err="1"/>
              <a:t>Xagg</a:t>
            </a:r>
            <a:r>
              <a:rPr lang="en-US" altLang="zh-CN" dirty="0"/>
              <a:t> = 1/N ∑(</a:t>
            </a:r>
            <a:r>
              <a:rPr lang="en-US" altLang="zh-CN" dirty="0" err="1"/>
              <a:t>i</a:t>
            </a:r>
            <a:r>
              <a:rPr lang="en-US" altLang="zh-CN" dirty="0"/>
              <a:t>=1)^N x(</a:t>
            </a:r>
            <a:r>
              <a:rPr lang="en-US" altLang="zh-CN" dirty="0" err="1"/>
              <a:t>i</a:t>
            </a:r>
            <a:r>
              <a:rPr lang="en-US" altLang="zh-CN" dirty="0"/>
              <a:t>) </a:t>
            </a:r>
            <a:r>
              <a:rPr lang="en-US" altLang="zh-CN" dirty="0" err="1"/>
              <a:t>agg</a:t>
            </a:r>
            <a:r>
              <a:rPr lang="zh-CN" altLang="en-US" dirty="0"/>
              <a:t>，来聚合图中更新的节点特征。请注意，</a:t>
            </a:r>
            <a:r>
              <a:rPr lang="en-US" altLang="zh-CN" dirty="0" err="1"/>
              <a:t>Xagg</a:t>
            </a:r>
            <a:r>
              <a:rPr lang="zh-CN" altLang="en-US" dirty="0"/>
              <a:t>是一个固定大小的向量，与智能体的数量无关，这与连接所有单独智能体的状态动作对不同。然后，这个向量作为输入提供给评价者网络。</a:t>
            </a:r>
            <a:endParaRPr lang="en-US" altLang="zh-CN" dirty="0"/>
          </a:p>
          <a:p>
            <a:endParaRPr lang="en-US" altLang="zh-CN" dirty="0"/>
          </a:p>
          <a:p>
            <a:pPr algn="l"/>
            <a:r>
              <a:rPr lang="zh-CN" altLang="en-US" b="0" i="0" dirty="0">
                <a:effectLst/>
                <a:latin typeface="-apple-system"/>
              </a:rPr>
              <a:t>演员和评论家网络可以是多层感知器</a:t>
            </a:r>
            <a:r>
              <a:rPr lang="en-US" altLang="zh-CN" b="0" i="0" dirty="0">
                <a:effectLst/>
                <a:latin typeface="-apple-system"/>
              </a:rPr>
              <a:t>(MLP)</a:t>
            </a:r>
            <a:r>
              <a:rPr lang="zh-CN" altLang="en-US" b="0" i="0" dirty="0">
                <a:effectLst/>
                <a:latin typeface="-apple-system"/>
              </a:rPr>
              <a:t>或递归神经网络</a:t>
            </a:r>
            <a:r>
              <a:rPr lang="en-US" altLang="zh-CN" b="0" i="0" dirty="0">
                <a:effectLst/>
                <a:latin typeface="-apple-system"/>
              </a:rPr>
              <a:t>(RNN)(</a:t>
            </a:r>
            <a:r>
              <a:rPr lang="en-US" altLang="zh-CN" b="0" i="0" dirty="0" err="1">
                <a:effectLst/>
                <a:latin typeface="-apple-system"/>
              </a:rPr>
              <a:t>Hausknecht&amp;Stone</a:t>
            </a:r>
            <a:r>
              <a:rPr lang="zh-CN" altLang="en-US" b="0" i="0" dirty="0">
                <a:effectLst/>
                <a:latin typeface="-apple-system"/>
              </a:rPr>
              <a:t>，</a:t>
            </a:r>
            <a:r>
              <a:rPr lang="en-US" altLang="zh-CN" b="0" i="0" dirty="0">
                <a:effectLst/>
                <a:latin typeface="-apple-system"/>
              </a:rPr>
              <a:t>2015)</a:t>
            </a:r>
            <a:r>
              <a:rPr lang="zh-CN" altLang="en-US" b="0" i="0" dirty="0">
                <a:effectLst/>
                <a:latin typeface="-apple-system"/>
              </a:rPr>
              <a:t>，使用</a:t>
            </a:r>
            <a:r>
              <a:rPr lang="en-US" altLang="zh-CN" b="0" i="0" dirty="0">
                <a:effectLst/>
                <a:latin typeface="-apple-system"/>
              </a:rPr>
              <a:t>LSTM(</a:t>
            </a:r>
            <a:r>
              <a:rPr lang="en-US" altLang="zh-CN" b="0" i="0" dirty="0" err="1">
                <a:effectLst/>
                <a:latin typeface="-apple-system"/>
              </a:rPr>
              <a:t>Hochreiter&amp;Schmidhuber</a:t>
            </a:r>
            <a:r>
              <a:rPr lang="zh-CN" altLang="en-US" b="0" i="0" dirty="0">
                <a:effectLst/>
                <a:latin typeface="-apple-system"/>
              </a:rPr>
              <a:t>，</a:t>
            </a:r>
            <a:r>
              <a:rPr lang="en-US" altLang="zh-CN" b="0" i="0" dirty="0">
                <a:effectLst/>
                <a:latin typeface="-apple-system"/>
              </a:rPr>
              <a:t>1997)</a:t>
            </a:r>
            <a:r>
              <a:rPr lang="zh-CN" altLang="en-US" b="0" i="0" dirty="0">
                <a:effectLst/>
                <a:latin typeface="-apple-system"/>
              </a:rPr>
              <a:t>或</a:t>
            </a:r>
            <a:r>
              <a:rPr lang="en-US" altLang="zh-CN" b="0" i="0" dirty="0">
                <a:effectLst/>
                <a:latin typeface="-apple-system"/>
              </a:rPr>
              <a:t>Grus(Cho</a:t>
            </a:r>
            <a:r>
              <a:rPr lang="zh-CN" altLang="en-US" b="0" i="0" dirty="0">
                <a:effectLst/>
                <a:latin typeface="-apple-system"/>
              </a:rPr>
              <a:t>等人，</a:t>
            </a:r>
            <a:r>
              <a:rPr lang="en-US" altLang="zh-CN" b="0" i="0" dirty="0">
                <a:effectLst/>
                <a:latin typeface="-apple-system"/>
              </a:rPr>
              <a:t>2014)</a:t>
            </a:r>
            <a:r>
              <a:rPr lang="zh-CN" altLang="en-US" b="0" i="0" dirty="0">
                <a:effectLst/>
                <a:latin typeface="-apple-system"/>
              </a:rPr>
              <a:t>。我们提出的信息聚合方法可以与任何标准的</a:t>
            </a:r>
            <a:r>
              <a:rPr lang="en-US" altLang="zh-CN" b="0" i="0" dirty="0">
                <a:effectLst/>
                <a:latin typeface="-apple-system"/>
              </a:rPr>
              <a:t>Marl</a:t>
            </a:r>
            <a:r>
              <a:rPr lang="zh-CN" altLang="en-US" b="0" i="0" dirty="0">
                <a:effectLst/>
                <a:latin typeface="-apple-system"/>
              </a:rPr>
              <a:t>算法结合使用。</a:t>
            </a:r>
          </a:p>
          <a:p>
            <a:br>
              <a:rPr lang="zh-CN" altLang="en-US" dirty="0"/>
            </a:b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114358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b="0" i="0" dirty="0">
                <a:effectLst/>
                <a:latin typeface="-apple-system"/>
              </a:rPr>
              <a:t>我们通过修改</a:t>
            </a:r>
            <a:r>
              <a:rPr lang="en-US" altLang="zh-CN" b="0" i="0" dirty="0">
                <a:effectLst/>
                <a:latin typeface="-apple-system"/>
              </a:rPr>
              <a:t>MAPE(Lowe</a:t>
            </a:r>
            <a:r>
              <a:rPr lang="zh-CN" altLang="en-US" b="0" i="0" dirty="0">
                <a:effectLst/>
                <a:latin typeface="-apple-system"/>
              </a:rPr>
              <a:t>等人，</a:t>
            </a:r>
            <a:r>
              <a:rPr lang="en-US" altLang="zh-CN" b="0" i="0" dirty="0">
                <a:effectLst/>
                <a:latin typeface="-apple-system"/>
              </a:rPr>
              <a:t>2007b)</a:t>
            </a:r>
            <a:r>
              <a:rPr lang="zh-CN" altLang="en-US" b="0" i="0" dirty="0">
                <a:effectLst/>
                <a:latin typeface="-apple-system"/>
              </a:rPr>
              <a:t>在四个不同的导航任务上对我们提出的模型进行了评估。在所有这些环境中，</a:t>
            </a:r>
            <a:r>
              <a:rPr lang="en-US" altLang="zh-CN" b="0" i="0" dirty="0">
                <a:effectLst/>
                <a:latin typeface="-apple-system"/>
              </a:rPr>
              <a:t>N</a:t>
            </a:r>
            <a:r>
              <a:rPr lang="zh-CN" altLang="en-US" b="0" i="0" dirty="0">
                <a:effectLst/>
                <a:latin typeface="-apple-system"/>
              </a:rPr>
              <a:t>个代理在</a:t>
            </a:r>
            <a:r>
              <a:rPr lang="en-US" altLang="zh-CN" b="0" i="0" dirty="0">
                <a:effectLst/>
                <a:latin typeface="-apple-system"/>
              </a:rPr>
              <a:t>2D</a:t>
            </a:r>
            <a:r>
              <a:rPr lang="zh-CN" altLang="en-US" b="0" i="0" dirty="0">
                <a:effectLst/>
                <a:latin typeface="-apple-system"/>
              </a:rPr>
              <a:t>空间中遵循双积分器动力学模型。每个智能体都有一个离散的动作空间，在那里它可以控制单元在</a:t>
            </a:r>
            <a:r>
              <a:rPr lang="en-US" altLang="zh-CN" b="0" i="0" dirty="0">
                <a:effectLst/>
                <a:latin typeface="-apple-system"/>
              </a:rPr>
              <a:t>x</a:t>
            </a:r>
            <a:r>
              <a:rPr lang="zh-CN" altLang="en-US" b="0" i="0" dirty="0">
                <a:effectLst/>
                <a:latin typeface="-apple-system"/>
              </a:rPr>
              <a:t>和</a:t>
            </a:r>
            <a:r>
              <a:rPr lang="en-US" altLang="zh-CN" b="0" i="0" dirty="0">
                <a:effectLst/>
                <a:latin typeface="-apple-system"/>
              </a:rPr>
              <a:t>y</a:t>
            </a:r>
            <a:r>
              <a:rPr lang="zh-CN" altLang="en-US" b="0" i="0" dirty="0">
                <a:effectLst/>
                <a:latin typeface="-apple-system"/>
              </a:rPr>
              <a:t>方向上的加速和减速。</a:t>
            </a:r>
            <a:endParaRPr lang="en-US" altLang="zh-CN" b="0" i="0" dirty="0">
              <a:effectLst/>
              <a:latin typeface="-apple-system"/>
            </a:endParaRPr>
          </a:p>
          <a:p>
            <a:r>
              <a:rPr lang="zh-CN" altLang="en-US" b="0" i="0" dirty="0">
                <a:effectLst/>
                <a:latin typeface="-apple-system"/>
              </a:rPr>
              <a:t>每个代理都试图达到其预先指定的目标，同时避免与环境中的其他实体发生冲突。</a:t>
            </a:r>
            <a:endParaRPr lang="en-US" altLang="zh-CN" b="0" i="0" dirty="0">
              <a:effectLst/>
              <a:latin typeface="-apple-system"/>
            </a:endParaRPr>
          </a:p>
          <a:p>
            <a:r>
              <a:rPr lang="zh-CN" altLang="en-US" b="0" i="0" dirty="0">
                <a:effectLst/>
                <a:latin typeface="-apple-system"/>
              </a:rPr>
              <a:t>覆盖范围：每个代理人试图前往一个目标，同时避免与其他实体发生冲突，并确保不超过一个代理人达到相同的目标。</a:t>
            </a:r>
            <a:endParaRPr lang="en-US" altLang="zh-CN" b="0" i="0" dirty="0">
              <a:effectLst/>
              <a:latin typeface="-apple-system"/>
            </a:endParaRPr>
          </a:p>
          <a:p>
            <a:r>
              <a:rPr lang="en-US" altLang="zh-CN" b="0" i="0" dirty="0">
                <a:effectLst/>
                <a:latin typeface="-apple-system"/>
              </a:rPr>
              <a:t>3.</a:t>
            </a:r>
            <a:r>
              <a:rPr lang="zh-CN" altLang="en-US" b="0" i="0" dirty="0">
                <a:effectLst/>
                <a:latin typeface="-apple-system"/>
              </a:rPr>
              <a:t>编队：只有一个地标</a:t>
            </a:r>
            <a:r>
              <a:rPr lang="en-US" altLang="zh-CN" b="0" i="0" dirty="0">
                <a:effectLst/>
                <a:latin typeface="-apple-system"/>
              </a:rPr>
              <a:t>(</a:t>
            </a:r>
            <a:r>
              <a:rPr lang="zh-CN" altLang="en-US" b="0" i="0" dirty="0">
                <a:effectLst/>
                <a:latin typeface="-apple-system"/>
              </a:rPr>
              <a:t>相当于这项任务的目标</a:t>
            </a:r>
            <a:r>
              <a:rPr lang="en-US" altLang="zh-CN" b="0" i="0" dirty="0">
                <a:effectLst/>
                <a:latin typeface="-apple-system"/>
              </a:rPr>
              <a:t>)</a:t>
            </a:r>
            <a:r>
              <a:rPr lang="zh-CN" altLang="en-US" b="0" i="0" dirty="0">
                <a:effectLst/>
                <a:latin typeface="-apple-system"/>
              </a:rPr>
              <a:t>，代理人试图将自己定位在一个以地标为中心的</a:t>
            </a:r>
            <a:r>
              <a:rPr lang="en-US" altLang="zh-CN" b="0" i="0" dirty="0">
                <a:effectLst/>
                <a:latin typeface="-apple-system"/>
              </a:rPr>
              <a:t>N</a:t>
            </a:r>
            <a:r>
              <a:rPr lang="zh-CN" altLang="en-US" b="0" i="0" dirty="0">
                <a:effectLst/>
                <a:latin typeface="-apple-system"/>
              </a:rPr>
              <a:t>边正多边形中。</a:t>
            </a:r>
            <a:endParaRPr lang="en-US" altLang="zh-CN" b="0" i="0" dirty="0">
              <a:effectLst/>
              <a:latin typeface="-apple-system"/>
            </a:endParaRPr>
          </a:p>
          <a:p>
            <a:r>
              <a:rPr lang="en-US" altLang="zh-CN" b="0" i="0" dirty="0">
                <a:effectLst/>
                <a:latin typeface="-apple-system"/>
              </a:rPr>
              <a:t>4.</a:t>
            </a:r>
            <a:r>
              <a:rPr lang="zh-CN" altLang="en-US" b="0" i="0" dirty="0">
                <a:effectLst/>
                <a:latin typeface="-apple-system"/>
              </a:rPr>
              <a:t>线：有两个地标，代理人试图将自己平均分布在这两个地标之间的一条线上。</a:t>
            </a:r>
            <a:endParaRPr lang="en-US" altLang="zh-CN" b="0" i="0" dirty="0">
              <a:effectLst/>
              <a:latin typeface="-apple-system"/>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999387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4"/>
            <a:ext cx="9144000" cy="2387600"/>
          </a:xfrm>
        </p:spPr>
        <p:txBody>
          <a:bodyPr anchor="b"/>
          <a:lstStyle>
            <a:lvl1pPr algn="ctr">
              <a:defRPr sz="5995"/>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2" y="3602038"/>
            <a:ext cx="9144000" cy="1655763"/>
          </a:xfrm>
        </p:spPr>
        <p:txBody>
          <a:bodyPr/>
          <a:lstStyle>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7530" indent="0" algn="ctr">
              <a:buNone/>
              <a:defRPr sz="1600"/>
            </a:lvl5pPr>
            <a:lvl6pPr marL="2284730" indent="0" algn="ctr">
              <a:buNone/>
              <a:defRPr sz="1600"/>
            </a:lvl6pPr>
            <a:lvl7pPr marL="2741930" indent="0" algn="ctr">
              <a:buNone/>
              <a:defRPr sz="1600"/>
            </a:lvl7pPr>
            <a:lvl8pPr marL="3198495" indent="0" algn="ctr">
              <a:buNone/>
              <a:defRPr sz="1600"/>
            </a:lvl8pPr>
            <a:lvl9pPr marL="3655695"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nchor="b"/>
          <a:lstStyle>
            <a:lvl1pPr>
              <a:defRPr sz="5995"/>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3765" indent="0">
              <a:buNone/>
              <a:defRPr sz="1800">
                <a:solidFill>
                  <a:schemeClr val="tx1">
                    <a:tint val="75000"/>
                  </a:schemeClr>
                </a:solidFill>
              </a:defRPr>
            </a:lvl3pPr>
            <a:lvl4pPr marL="1370965" indent="0">
              <a:buNone/>
              <a:defRPr sz="1600">
                <a:solidFill>
                  <a:schemeClr val="tx1">
                    <a:tint val="75000"/>
                  </a:schemeClr>
                </a:solidFill>
              </a:defRPr>
            </a:lvl4pPr>
            <a:lvl5pPr marL="1827530" indent="0">
              <a:buNone/>
              <a:defRPr sz="1600">
                <a:solidFill>
                  <a:schemeClr val="tx1">
                    <a:tint val="75000"/>
                  </a:schemeClr>
                </a:solidFill>
              </a:defRPr>
            </a:lvl5pPr>
            <a:lvl6pPr marL="2284730" indent="0">
              <a:buNone/>
              <a:defRPr sz="1600">
                <a:solidFill>
                  <a:schemeClr val="tx1">
                    <a:tint val="75000"/>
                  </a:schemeClr>
                </a:solidFill>
              </a:defRPr>
            </a:lvl6pPr>
            <a:lvl7pPr marL="2741930" indent="0">
              <a:buNone/>
              <a:defRPr sz="1600">
                <a:solidFill>
                  <a:schemeClr val="tx1">
                    <a:tint val="75000"/>
                  </a:schemeClr>
                </a:solidFill>
              </a:defRPr>
            </a:lvl7pPr>
            <a:lvl8pPr marL="3198495" indent="0">
              <a:buNone/>
              <a:defRPr sz="1600">
                <a:solidFill>
                  <a:schemeClr val="tx1">
                    <a:tint val="75000"/>
                  </a:schemeClr>
                </a:solidFill>
              </a:defRPr>
            </a:lvl8pPr>
            <a:lvl9pPr marL="3655695"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C5B72DE3-FE0A-428A-AB10-325226F2F564}" type="datetimeFigureOut">
              <a:rPr lang="zh-CN" altLang="en-US" smtClean="0"/>
              <a:t>2024/6/24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1" y="1825627"/>
            <a:ext cx="5181600" cy="435133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5B72DE3-FE0A-428A-AB10-325226F2F564}" type="datetimeFigureOut">
              <a:rPr lang="zh-CN" altLang="en-US" smtClean="0"/>
              <a:t>2024/6/24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90" y="1681163"/>
            <a:ext cx="5157786"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90" y="2505076"/>
            <a:ext cx="5157786"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172201" y="1681163"/>
            <a:ext cx="5183189" cy="823912"/>
          </a:xfrm>
        </p:spPr>
        <p:txBody>
          <a:bodyPr anchor="b"/>
          <a:lstStyle>
            <a:lvl1pPr marL="0" indent="0">
              <a:buNone/>
              <a:defRPr sz="2400" b="1"/>
            </a:lvl1pPr>
            <a:lvl2pPr marL="457200" indent="0">
              <a:buNone/>
              <a:defRPr sz="2000" b="1"/>
            </a:lvl2pPr>
            <a:lvl3pPr marL="913765" indent="0">
              <a:buNone/>
              <a:defRPr sz="1800" b="1"/>
            </a:lvl3pPr>
            <a:lvl4pPr marL="1370965" indent="0">
              <a:buNone/>
              <a:defRPr sz="1600" b="1"/>
            </a:lvl4pPr>
            <a:lvl5pPr marL="1827530" indent="0">
              <a:buNone/>
              <a:defRPr sz="1600" b="1"/>
            </a:lvl5pPr>
            <a:lvl6pPr marL="2284730" indent="0">
              <a:buNone/>
              <a:defRPr sz="1600" b="1"/>
            </a:lvl6pPr>
            <a:lvl7pPr marL="2741930" indent="0">
              <a:buNone/>
              <a:defRPr sz="1600" b="1"/>
            </a:lvl7pPr>
            <a:lvl8pPr marL="3198495" indent="0">
              <a:buNone/>
              <a:defRPr sz="1600" b="1"/>
            </a:lvl8pPr>
            <a:lvl9pPr marL="3655695"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1" y="2505076"/>
            <a:ext cx="5183189"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5B72DE3-FE0A-428A-AB10-325226F2F564}" type="datetimeFigureOut">
              <a:rPr lang="zh-CN" altLang="en-US" smtClean="0"/>
              <a:t>2024/6/24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5B72DE3-FE0A-428A-AB10-325226F2F564}" type="datetimeFigureOut">
              <a:rPr lang="zh-CN" altLang="en-US" smtClean="0"/>
              <a:t>2024/6/24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B72DE3-FE0A-428A-AB10-325226F2F564}" type="datetimeFigureOut">
              <a:rPr lang="zh-CN" altLang="en-US" smtClean="0"/>
              <a:t>2024/6/24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90" y="987428"/>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1"/>
            <a:ext cx="3932238" cy="1600199"/>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90" y="987428"/>
            <a:ext cx="6172199" cy="4873625"/>
          </a:xfrm>
        </p:spPr>
        <p:txBody>
          <a:bodyPr anchor="t"/>
          <a:lstStyle>
            <a:lvl1pPr marL="0" indent="0">
              <a:buNone/>
              <a:defRPr sz="3200"/>
            </a:lvl1pPr>
            <a:lvl2pPr marL="457200" indent="0">
              <a:buNone/>
              <a:defRPr sz="2800"/>
            </a:lvl2pPr>
            <a:lvl3pPr marL="913765" indent="0">
              <a:buNone/>
              <a:defRPr sz="2400"/>
            </a:lvl3pPr>
            <a:lvl4pPr marL="1370965" indent="0">
              <a:buNone/>
              <a:defRPr sz="2000"/>
            </a:lvl4pPr>
            <a:lvl5pPr marL="1827530" indent="0">
              <a:buNone/>
              <a:defRPr sz="2000"/>
            </a:lvl5pPr>
            <a:lvl6pPr marL="2284730" indent="0">
              <a:buNone/>
              <a:defRPr sz="2000"/>
            </a:lvl6pPr>
            <a:lvl7pPr marL="2741930" indent="0">
              <a:buNone/>
              <a:defRPr sz="2000"/>
            </a:lvl7pPr>
            <a:lvl8pPr marL="3198495" indent="0">
              <a:buNone/>
              <a:defRPr sz="2000"/>
            </a:lvl8pPr>
            <a:lvl9pPr marL="3655695" indent="0">
              <a:buNone/>
              <a:defRPr sz="20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39788" y="2057401"/>
            <a:ext cx="3932238" cy="3811588"/>
          </a:xfrm>
        </p:spPr>
        <p:txBody>
          <a:bodyPr/>
          <a:lstStyle>
            <a:lvl1pPr marL="0" indent="0">
              <a:buNone/>
              <a:defRPr sz="1600"/>
            </a:lvl1pPr>
            <a:lvl2pPr marL="457200" indent="0">
              <a:buNone/>
              <a:defRPr sz="1400"/>
            </a:lvl2pPr>
            <a:lvl3pPr marL="913765" indent="0">
              <a:buNone/>
              <a:defRPr sz="1200"/>
            </a:lvl3pPr>
            <a:lvl4pPr marL="1370965" indent="0">
              <a:buNone/>
              <a:defRPr sz="1000"/>
            </a:lvl4pPr>
            <a:lvl5pPr marL="1827530" indent="0">
              <a:buNone/>
              <a:defRPr sz="1000"/>
            </a:lvl5pPr>
            <a:lvl6pPr marL="2284730" indent="0">
              <a:buNone/>
              <a:defRPr sz="1000"/>
            </a:lvl6pPr>
            <a:lvl7pPr marL="2741930" indent="0">
              <a:buNone/>
              <a:defRPr sz="1000"/>
            </a:lvl7pPr>
            <a:lvl8pPr marL="3198495" indent="0">
              <a:buNone/>
              <a:defRPr sz="1000"/>
            </a:lvl8pPr>
            <a:lvl9pPr marL="3655695"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C5B72DE3-FE0A-428A-AB10-325226F2F564}" type="datetimeFigureOut">
              <a:rPr lang="zh-CN" altLang="en-US" smtClean="0"/>
              <a:t>2024/6/24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8"/>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2" y="365128"/>
            <a:ext cx="7734301"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C5B72DE3-FE0A-428A-AB10-325226F2F564}" type="datetimeFigureOut">
              <a:rPr lang="zh-CN" altLang="en-US" smtClean="0"/>
              <a:t>2024/6/24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D12C7F20-4EEE-4847-AC76-B538472E8A39}" type="slidenum">
              <a:rPr lang="zh-CN" altLang="en-US" smtClean="0"/>
              <a:t>‹#›</a:t>
            </a:fld>
            <a:endParaRPr lang="zh-CN" altLang="en-US"/>
          </a:p>
        </p:txBody>
      </p:sp>
    </p:spTree>
  </p:cSld>
  <p:clrMapOvr>
    <a:masterClrMapping/>
  </p:clrMapOvr>
  <p:transition spd="slow" advClick="0" advTm="1000">
    <p:randomBar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 y="0"/>
            <a:ext cx="12192000" cy="6858000"/>
          </a:xfrm>
          <a:prstGeom prst="rect">
            <a:avLst/>
          </a:prstGeom>
        </p:spPr>
      </p:pic>
    </p:spTree>
  </p:cSld>
  <p:clrMapOvr>
    <a:masterClrMapping/>
  </p:clrMapOvr>
  <p:transition spd="slow" advClick="0" advTm="1000">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16D6EF06-2174-4056-AE19-36684AA5D270}" type="datetimeFigureOut">
              <a:rPr lang="zh-CN" altLang="en-US" smtClean="0"/>
              <a:t>2024/6/24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2024/6/24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16D6EF06-2174-4056-AE19-36684AA5D270}" type="datetimeFigureOut">
              <a:rPr lang="zh-CN" altLang="en-US" smtClean="0"/>
              <a:t>2024/6/24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6D6EF06-2174-4056-AE19-36684AA5D270}" type="datetimeFigureOut">
              <a:rPr lang="zh-CN" altLang="en-US" smtClean="0"/>
              <a:t>2024/6/24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6D6EF06-2174-4056-AE19-36684AA5D270}" type="datetimeFigureOut">
              <a:rPr lang="zh-CN" altLang="en-US" smtClean="0"/>
              <a:t>2024/6/24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2024/6/24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16D6EF06-2174-4056-AE19-36684AA5D270}" type="datetimeFigureOut">
              <a:rPr lang="zh-CN" altLang="en-US" smtClean="0"/>
              <a:t>2024/6/24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9067732-9016-40D7-958B-C0E2D950DBD0}"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6EF06-2174-4056-AE19-36684AA5D270}" type="datetimeFigureOut">
              <a:rPr lang="zh-CN" altLang="en-US" smtClean="0"/>
              <a:t>2024/6/24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067732-9016-40D7-958B-C0E2D950DBD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1" y="1825627"/>
            <a:ext cx="10515600" cy="4351339"/>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72DE3-FE0A-428A-AB10-325226F2F564}" type="datetimeFigureOut">
              <a:rPr lang="zh-CN" altLang="en-US" smtClean="0"/>
              <a:t>2024/6/24</a:t>
            </a:fld>
            <a:endParaRPr lang="zh-CN" altLang="en-US"/>
          </a:p>
        </p:txBody>
      </p:sp>
      <p:sp>
        <p:nvSpPr>
          <p:cNvPr id="5" name="Footer Placeholder 4"/>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2C7F20-4EEE-4847-AC76-B538472E8A3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spd="slow" advClick="0" advTm="1000">
    <p:randomBar dir="vert"/>
  </p:transition>
  <p:txStyles>
    <p:titleStyle>
      <a:lvl1pPr algn="l" defTabSz="913765" rtl="0" eaLnBrk="1" latinLnBrk="0" hangingPunct="1">
        <a:lnSpc>
          <a:spcPct val="90000"/>
        </a:lnSpc>
        <a:spcBef>
          <a:spcPct val="0"/>
        </a:spcBef>
        <a:buNone/>
        <a:defRPr sz="4395"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165"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2365"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5995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613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333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709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429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7530" algn="l" defTabSz="913765" rtl="0" eaLnBrk="1" latinLnBrk="0" hangingPunct="1">
        <a:defRPr sz="1800" kern="1200">
          <a:solidFill>
            <a:schemeClr val="tx1"/>
          </a:solidFill>
          <a:latin typeface="+mn-lt"/>
          <a:ea typeface="+mn-ea"/>
          <a:cs typeface="+mn-cs"/>
        </a:defRPr>
      </a:lvl5pPr>
      <a:lvl6pPr marL="2284730"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8495" algn="l" defTabSz="913765" rtl="0" eaLnBrk="1" latinLnBrk="0" hangingPunct="1">
        <a:defRPr sz="1800" kern="1200">
          <a:solidFill>
            <a:schemeClr val="tx1"/>
          </a:solidFill>
          <a:latin typeface="+mn-lt"/>
          <a:ea typeface="+mn-ea"/>
          <a:cs typeface="+mn-cs"/>
        </a:defRPr>
      </a:lvl8pPr>
      <a:lvl9pPr marL="365569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file:////var/folders/6w/0ftrt2wj1sx03zt3_zycm4_c0000gn/T/com.microsoft.Powerpoint/converted_emf.emf" TargetMode="Externa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9.sv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380.png"/><Relationship Id="rId3" Type="http://schemas.openxmlformats.org/officeDocument/2006/relationships/image" Target="../media/image10.png"/><Relationship Id="rId7" Type="http://schemas.openxmlformats.org/officeDocument/2006/relationships/image" Target="../media/image1370.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36.png"/><Relationship Id="rId5" Type="http://schemas.openxmlformats.org/officeDocument/2006/relationships/image" Target="../media/image1350.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3" name="圆角矩形 32"/>
          <p:cNvSpPr/>
          <p:nvPr/>
        </p:nvSpPr>
        <p:spPr>
          <a:xfrm>
            <a:off x="6726879" y="1134124"/>
            <a:ext cx="5458771" cy="1814651"/>
          </a:xfrm>
          <a:prstGeom prst="roundRect">
            <a:avLst/>
          </a:prstGeom>
          <a:no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矩形 18">
            <a:extLst>
              <a:ext uri="{FF2B5EF4-FFF2-40B4-BE49-F238E27FC236}">
                <a16:creationId xmlns:a16="http://schemas.microsoft.com/office/drawing/2014/main" id="{F8C87BFF-2982-AF4C-A26F-F21FA43EFD41}"/>
              </a:ext>
            </a:extLst>
          </p:cNvPr>
          <p:cNvSpPr/>
          <p:nvPr/>
        </p:nvSpPr>
        <p:spPr>
          <a:xfrm>
            <a:off x="-6350" y="1959963"/>
            <a:ext cx="12192000" cy="2207895"/>
          </a:xfrm>
          <a:prstGeom prst="rect">
            <a:avLst/>
          </a:prstGeom>
          <a:solidFill>
            <a:srgbClr val="1A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0" i="0" dirty="0">
                <a:effectLst/>
                <a:latin typeface="-apple-system"/>
              </a:rPr>
              <a:t>                            </a:t>
            </a:r>
            <a:r>
              <a:rPr lang="en-US" altLang="zh-CN" sz="3200" b="0" i="0" dirty="0">
                <a:effectLst/>
                <a:latin typeface="-apple-system"/>
              </a:rPr>
              <a:t>Scalable Multi-Agent Reinforcement Learning through</a:t>
            </a:r>
          </a:p>
          <a:p>
            <a:r>
              <a:rPr lang="zh-CN" altLang="en-US" sz="3200" b="0" i="0" dirty="0">
                <a:effectLst/>
                <a:latin typeface="-apple-system"/>
              </a:rPr>
              <a:t>                                        </a:t>
            </a:r>
            <a:r>
              <a:rPr lang="en-US" altLang="zh-CN" sz="3200" b="0" i="0" dirty="0">
                <a:effectLst/>
                <a:latin typeface="-apple-system"/>
              </a:rPr>
              <a:t>Intelligent Information Aggregation</a:t>
            </a:r>
            <a:endParaRPr lang="en-US" altLang="zh-CN" sz="1600" b="1" dirty="0">
              <a:latin typeface="Microsoft YaHei" panose="020B0503020204020204" pitchFamily="34" charset="-122"/>
              <a:ea typeface="Microsoft YaHei" panose="020B0503020204020204" pitchFamily="34" charset="-122"/>
            </a:endParaRPr>
          </a:p>
          <a:p>
            <a:pPr algn="r"/>
            <a:r>
              <a:rPr lang="en-US" altLang="zh-CN" sz="1600" b="1" dirty="0">
                <a:latin typeface="Microsoft YaHei" panose="020B0503020204020204" pitchFamily="34" charset="-122"/>
                <a:ea typeface="Microsoft YaHei" panose="020B0503020204020204" pitchFamily="34" charset="-122"/>
              </a:rPr>
              <a:t>-- ICML</a:t>
            </a:r>
            <a:r>
              <a:rPr lang="zh-CN" altLang="en-US" sz="1600" b="1" dirty="0">
                <a:latin typeface="Microsoft YaHei" panose="020B0503020204020204" pitchFamily="34" charset="-122"/>
                <a:ea typeface="Microsoft YaHei" panose="020B0503020204020204" pitchFamily="34" charset="-122"/>
              </a:rPr>
              <a:t> </a:t>
            </a:r>
            <a:r>
              <a:rPr lang="en-US" altLang="zh-CN" sz="1600" b="1" dirty="0">
                <a:latin typeface="Microsoft YaHei" panose="020B0503020204020204" pitchFamily="34" charset="-122"/>
                <a:ea typeface="Microsoft YaHei" panose="020B0503020204020204" pitchFamily="34" charset="-122"/>
              </a:rPr>
              <a:t>2023.</a:t>
            </a:r>
            <a:endParaRPr lang="zh-CN" altLang="en-US" sz="1600" b="1" dirty="0">
              <a:latin typeface="Microsoft YaHei" panose="020B0503020204020204" pitchFamily="34" charset="-122"/>
              <a:ea typeface="Microsoft YaHei" panose="020B0503020204020204" pitchFamily="34" charset="-122"/>
            </a:endParaRPr>
          </a:p>
        </p:txBody>
      </p:sp>
      <p:sp>
        <p:nvSpPr>
          <p:cNvPr id="21" name="文本框 20">
            <a:extLst>
              <a:ext uri="{FF2B5EF4-FFF2-40B4-BE49-F238E27FC236}">
                <a16:creationId xmlns:a16="http://schemas.microsoft.com/office/drawing/2014/main" id="{7E68AB25-2BFC-A54A-BE99-D5759BC1D775}"/>
              </a:ext>
            </a:extLst>
          </p:cNvPr>
          <p:cNvSpPr txBox="1"/>
          <p:nvPr/>
        </p:nvSpPr>
        <p:spPr>
          <a:xfrm>
            <a:off x="9043224" y="4993697"/>
            <a:ext cx="2146722" cy="923330"/>
          </a:xfrm>
          <a:prstGeom prst="rect">
            <a:avLst/>
          </a:prstGeom>
          <a:noFill/>
        </p:spPr>
        <p:txBody>
          <a:bodyPr wrap="square" rtlCol="0">
            <a:spAutoFit/>
          </a:bodyPr>
          <a:lstStyle/>
          <a:p>
            <a:r>
              <a:rPr lang="zh-CN" altLang="en-US" b="1" dirty="0">
                <a:solidFill>
                  <a:srgbClr val="453D3A"/>
                </a:solidFill>
              </a:rPr>
              <a:t>汇报人：郭志琦</a:t>
            </a:r>
            <a:endParaRPr lang="en-US" altLang="zh-CN" b="1" dirty="0">
              <a:solidFill>
                <a:srgbClr val="453D3A"/>
              </a:solidFill>
            </a:endParaRPr>
          </a:p>
          <a:p>
            <a:endParaRPr lang="en-US" altLang="zh-CN" b="1" dirty="0">
              <a:solidFill>
                <a:srgbClr val="453D3A"/>
              </a:solidFill>
            </a:endParaRPr>
          </a:p>
          <a:p>
            <a:r>
              <a:rPr lang="zh-CN" altLang="en-US" b="1" dirty="0">
                <a:solidFill>
                  <a:srgbClr val="453D3A"/>
                </a:solidFill>
              </a:rPr>
              <a:t>日期：</a:t>
            </a:r>
            <a:r>
              <a:rPr lang="en-US" altLang="zh-CN" b="1" dirty="0">
                <a:solidFill>
                  <a:srgbClr val="453D3A"/>
                </a:solidFill>
              </a:rPr>
              <a:t>2024.06. 26</a:t>
            </a:r>
          </a:p>
        </p:txBody>
      </p:sp>
      <p:pic>
        <p:nvPicPr>
          <p:cNvPr id="25" name="图片 24" descr="2015916225123342.jpg">
            <a:extLst>
              <a:ext uri="{FF2B5EF4-FFF2-40B4-BE49-F238E27FC236}">
                <a16:creationId xmlns:a16="http://schemas.microsoft.com/office/drawing/2014/main" id="{4A86B1D0-F096-8947-A3EA-15CDA9EE98B7}"/>
              </a:ext>
            </a:extLst>
          </p:cNvPr>
          <p:cNvPicPr>
            <a:picLocks noChangeAspect="1"/>
          </p:cNvPicPr>
          <p:nvPr/>
        </p:nvPicPr>
        <p:blipFill>
          <a:blip r:embed="rId4" cstate="print"/>
          <a:stretch>
            <a:fillRect/>
          </a:stretch>
        </p:blipFill>
        <p:spPr>
          <a:xfrm>
            <a:off x="333370" y="2041647"/>
            <a:ext cx="2466589" cy="2004366"/>
          </a:xfrm>
          <a:prstGeom prst="rect">
            <a:avLst/>
          </a:prstGeom>
        </p:spPr>
      </p:pic>
      <p:pic>
        <p:nvPicPr>
          <p:cNvPr id="26" name="图片 25">
            <a:extLst>
              <a:ext uri="{FF2B5EF4-FFF2-40B4-BE49-F238E27FC236}">
                <a16:creationId xmlns:a16="http://schemas.microsoft.com/office/drawing/2014/main" id="{F9915D39-82C2-C34E-BC15-E2D697034ABB}"/>
              </a:ext>
            </a:extLst>
          </p:cNvPr>
          <p:cNvPicPr>
            <a:picLocks noChangeAspect="1"/>
          </p:cNvPicPr>
          <p:nvPr/>
        </p:nvPicPr>
        <p:blipFill>
          <a:blip r:link="rId5"/>
          <a:stretch>
            <a:fillRect/>
          </a:stretch>
        </p:blipFill>
        <p:spPr>
          <a:xfrm>
            <a:off x="1222195" y="701483"/>
            <a:ext cx="63500" cy="76200"/>
          </a:xfrm>
          <a:prstGeom prst="rect">
            <a:avLst/>
          </a:prstGeom>
        </p:spPr>
      </p:pic>
      <p:pic>
        <p:nvPicPr>
          <p:cNvPr id="3" name="图片 2">
            <a:extLst>
              <a:ext uri="{FF2B5EF4-FFF2-40B4-BE49-F238E27FC236}">
                <a16:creationId xmlns:a16="http://schemas.microsoft.com/office/drawing/2014/main" id="{A4F39F9B-CF1A-3F48-B0BD-D5C95A29B30A}"/>
              </a:ext>
            </a:extLst>
          </p:cNvPr>
          <p:cNvPicPr>
            <a:picLocks noChangeAspect="1"/>
          </p:cNvPicPr>
          <p:nvPr/>
        </p:nvPicPr>
        <p:blipFill>
          <a:blip r:embed="rId6"/>
          <a:stretch>
            <a:fillRect/>
          </a:stretch>
        </p:blipFill>
        <p:spPr>
          <a:xfrm>
            <a:off x="-6350" y="4308293"/>
            <a:ext cx="12192000" cy="7178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48248"/>
            <a:ext cx="8537148" cy="56930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Experiments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4" name="图片 3">
            <a:extLst>
              <a:ext uri="{FF2B5EF4-FFF2-40B4-BE49-F238E27FC236}">
                <a16:creationId xmlns:a16="http://schemas.microsoft.com/office/drawing/2014/main" id="{FD47923A-9413-7043-847C-0AB0E8B4A672}"/>
              </a:ext>
            </a:extLst>
          </p:cNvPr>
          <p:cNvPicPr>
            <a:picLocks noChangeAspect="1"/>
          </p:cNvPicPr>
          <p:nvPr/>
        </p:nvPicPr>
        <p:blipFill>
          <a:blip r:embed="rId4"/>
          <a:stretch>
            <a:fillRect/>
          </a:stretch>
        </p:blipFill>
        <p:spPr>
          <a:xfrm>
            <a:off x="154906" y="1989183"/>
            <a:ext cx="7669427" cy="3492179"/>
          </a:xfrm>
          <a:prstGeom prst="rect">
            <a:avLst/>
          </a:prstGeom>
        </p:spPr>
      </p:pic>
      <p:sp>
        <p:nvSpPr>
          <p:cNvPr id="21" name="文本框 20">
            <a:extLst>
              <a:ext uri="{FF2B5EF4-FFF2-40B4-BE49-F238E27FC236}">
                <a16:creationId xmlns:a16="http://schemas.microsoft.com/office/drawing/2014/main" id="{BC37C813-B37B-504F-B3FF-F9116FDAABC0}"/>
              </a:ext>
            </a:extLst>
          </p:cNvPr>
          <p:cNvSpPr txBox="1"/>
          <p:nvPr/>
        </p:nvSpPr>
        <p:spPr>
          <a:xfrm>
            <a:off x="1193143" y="983632"/>
            <a:ext cx="5803192" cy="461665"/>
          </a:xfrm>
          <a:prstGeom prst="rect">
            <a:avLst/>
          </a:prstGeom>
          <a:noFill/>
        </p:spPr>
        <p:txBody>
          <a:bodyPr wrap="non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Amount of information available to agents:</a:t>
            </a:r>
            <a:endParaRPr lang="zh-CN" altLang="en-US" sz="24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323A258A-67EA-8B49-9313-0B44CD27A6DF}"/>
              </a:ext>
            </a:extLst>
          </p:cNvPr>
          <p:cNvPicPr>
            <a:picLocks noChangeAspect="1"/>
          </p:cNvPicPr>
          <p:nvPr/>
        </p:nvPicPr>
        <p:blipFill>
          <a:blip r:embed="rId5"/>
          <a:stretch>
            <a:fillRect/>
          </a:stretch>
        </p:blipFill>
        <p:spPr>
          <a:xfrm>
            <a:off x="2850721" y="2595743"/>
            <a:ext cx="1117600" cy="533400"/>
          </a:xfrm>
          <a:prstGeom prst="rect">
            <a:avLst/>
          </a:prstGeom>
        </p:spPr>
      </p:pic>
      <p:pic>
        <p:nvPicPr>
          <p:cNvPr id="8" name="图片 7">
            <a:extLst>
              <a:ext uri="{FF2B5EF4-FFF2-40B4-BE49-F238E27FC236}">
                <a16:creationId xmlns:a16="http://schemas.microsoft.com/office/drawing/2014/main" id="{017E524D-9E21-814D-B43C-E9DFCADBF480}"/>
              </a:ext>
            </a:extLst>
          </p:cNvPr>
          <p:cNvPicPr>
            <a:picLocks noChangeAspect="1"/>
          </p:cNvPicPr>
          <p:nvPr/>
        </p:nvPicPr>
        <p:blipFill>
          <a:blip r:embed="rId6"/>
          <a:stretch>
            <a:fillRect/>
          </a:stretch>
        </p:blipFill>
        <p:spPr>
          <a:xfrm>
            <a:off x="3968321" y="2583043"/>
            <a:ext cx="1955800" cy="558800"/>
          </a:xfrm>
          <a:prstGeom prst="rect">
            <a:avLst/>
          </a:prstGeom>
        </p:spPr>
      </p:pic>
      <p:pic>
        <p:nvPicPr>
          <p:cNvPr id="9" name="图片 8">
            <a:extLst>
              <a:ext uri="{FF2B5EF4-FFF2-40B4-BE49-F238E27FC236}">
                <a16:creationId xmlns:a16="http://schemas.microsoft.com/office/drawing/2014/main" id="{E1FBE923-3A28-754E-9450-65FEF5C63BDD}"/>
              </a:ext>
            </a:extLst>
          </p:cNvPr>
          <p:cNvPicPr>
            <a:picLocks noChangeAspect="1"/>
          </p:cNvPicPr>
          <p:nvPr/>
        </p:nvPicPr>
        <p:blipFill>
          <a:blip r:embed="rId7"/>
          <a:stretch>
            <a:fillRect/>
          </a:stretch>
        </p:blipFill>
        <p:spPr>
          <a:xfrm>
            <a:off x="2850721" y="4005543"/>
            <a:ext cx="3443200" cy="576000"/>
          </a:xfrm>
          <a:prstGeom prst="rect">
            <a:avLst/>
          </a:prstGeom>
        </p:spPr>
      </p:pic>
      <p:pic>
        <p:nvPicPr>
          <p:cNvPr id="10" name="图片 9">
            <a:extLst>
              <a:ext uri="{FF2B5EF4-FFF2-40B4-BE49-F238E27FC236}">
                <a16:creationId xmlns:a16="http://schemas.microsoft.com/office/drawing/2014/main" id="{DBBC027B-E1DB-1540-970F-D02F6F59D833}"/>
              </a:ext>
            </a:extLst>
          </p:cNvPr>
          <p:cNvPicPr>
            <a:picLocks noChangeAspect="1"/>
          </p:cNvPicPr>
          <p:nvPr/>
        </p:nvPicPr>
        <p:blipFill>
          <a:blip r:embed="rId8"/>
          <a:stretch>
            <a:fillRect/>
          </a:stretch>
        </p:blipFill>
        <p:spPr>
          <a:xfrm>
            <a:off x="2809334" y="5441048"/>
            <a:ext cx="1270000" cy="584200"/>
          </a:xfrm>
          <a:prstGeom prst="rect">
            <a:avLst/>
          </a:prstGeom>
        </p:spPr>
      </p:pic>
      <p:pic>
        <p:nvPicPr>
          <p:cNvPr id="11" name="图片 10">
            <a:extLst>
              <a:ext uri="{FF2B5EF4-FFF2-40B4-BE49-F238E27FC236}">
                <a16:creationId xmlns:a16="http://schemas.microsoft.com/office/drawing/2014/main" id="{83B532D3-8F74-A14C-8C8F-080D5CB758A8}"/>
              </a:ext>
            </a:extLst>
          </p:cNvPr>
          <p:cNvPicPr>
            <a:picLocks noChangeAspect="1"/>
          </p:cNvPicPr>
          <p:nvPr/>
        </p:nvPicPr>
        <p:blipFill>
          <a:blip r:embed="rId9"/>
          <a:stretch>
            <a:fillRect/>
          </a:stretch>
        </p:blipFill>
        <p:spPr>
          <a:xfrm>
            <a:off x="3968321" y="5555348"/>
            <a:ext cx="2578100" cy="469900"/>
          </a:xfrm>
          <a:prstGeom prst="rect">
            <a:avLst/>
          </a:prstGeom>
        </p:spPr>
      </p:pic>
      <p:pic>
        <p:nvPicPr>
          <p:cNvPr id="27" name="图片 26">
            <a:extLst>
              <a:ext uri="{FF2B5EF4-FFF2-40B4-BE49-F238E27FC236}">
                <a16:creationId xmlns:a16="http://schemas.microsoft.com/office/drawing/2014/main" id="{1F3AFFD0-E5E6-D94F-BE5F-155C189331EA}"/>
              </a:ext>
            </a:extLst>
          </p:cNvPr>
          <p:cNvPicPr>
            <a:picLocks noChangeAspect="1"/>
          </p:cNvPicPr>
          <p:nvPr/>
        </p:nvPicPr>
        <p:blipFill>
          <a:blip r:embed="rId10"/>
          <a:stretch>
            <a:fillRect/>
          </a:stretch>
        </p:blipFill>
        <p:spPr>
          <a:xfrm>
            <a:off x="7467295" y="2149429"/>
            <a:ext cx="4724705" cy="3492173"/>
          </a:xfrm>
          <a:prstGeom prst="rect">
            <a:avLst/>
          </a:prstGeom>
        </p:spPr>
      </p:pic>
    </p:spTree>
    <p:extLst>
      <p:ext uri="{BB962C8B-B14F-4D97-AF65-F5344CB8AC3E}">
        <p14:creationId xmlns:p14="http://schemas.microsoft.com/office/powerpoint/2010/main" val="1938564632"/>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8" y="-100014"/>
            <a:ext cx="821058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Comparison of </a:t>
            </a:r>
            <a:r>
              <a:rPr lang="en-US" altLang="zh-CN" sz="2600" b="1" dirty="0" err="1">
                <a:solidFill>
                  <a:sysClr val="windowText" lastClr="000000"/>
                </a:solidFill>
                <a:latin typeface="Arial" panose="020B0604020202090204"/>
                <a:ea typeface="微软雅黑" panose="020B0503020204020204" pitchFamily="34" charset="-122"/>
              </a:rPr>
              <a:t>InforMARL</a:t>
            </a:r>
            <a:r>
              <a:rPr lang="en-US" altLang="zh-CN" sz="2600" b="1" dirty="0">
                <a:solidFill>
                  <a:sysClr val="windowText" lastClr="000000"/>
                </a:solidFill>
                <a:latin typeface="Arial" panose="020B0604020202090204"/>
                <a:ea typeface="微软雅黑" panose="020B0503020204020204" pitchFamily="34" charset="-122"/>
              </a:rPr>
              <a:t> with Other Baselines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6561" y="17637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06</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CDBB85A5-EDFB-3A42-9F1E-6BE73E7CF141}"/>
              </a:ext>
            </a:extLst>
          </p:cNvPr>
          <p:cNvSpPr txBox="1"/>
          <p:nvPr/>
        </p:nvSpPr>
        <p:spPr>
          <a:xfrm>
            <a:off x="382774" y="1259767"/>
            <a:ext cx="6748066" cy="923330"/>
          </a:xfrm>
          <a:prstGeom prst="rect">
            <a:avLst/>
          </a:prstGeom>
          <a:noFill/>
        </p:spPr>
        <p:txBody>
          <a:bodyPr wrap="none" rtlCol="0">
            <a:spAutoFit/>
          </a:bodyPr>
          <a:lstStyle/>
          <a:p>
            <a:pPr marL="285750" indent="-285750">
              <a:buFont typeface="Wingdings" pitchFamily="2" charset="2"/>
              <a:buChar char="ü"/>
            </a:pPr>
            <a:r>
              <a:rPr kumimoji="1" lang="en-US" altLang="zh-CN" dirty="0">
                <a:latin typeface="Times New Roman" panose="02020603050405020304" pitchFamily="18" charset="0"/>
                <a:cs typeface="Times New Roman" panose="02020603050405020304" pitchFamily="18" charset="0"/>
              </a:rPr>
              <a:t>Graph Policy Gradient (GPG)</a:t>
            </a:r>
            <a:endParaRPr kumimoji="1" lang="en" altLang="zh-CN" dirty="0">
              <a:latin typeface="Times New Roman" panose="02020603050405020304" pitchFamily="18" charset="0"/>
              <a:cs typeface="Times New Roman" panose="02020603050405020304" pitchFamily="18" charset="0"/>
            </a:endParaRPr>
          </a:p>
          <a:p>
            <a:pPr marL="285750" indent="-285750">
              <a:buFont typeface="Wingdings" pitchFamily="2" charset="2"/>
              <a:buChar char="ü"/>
            </a:pPr>
            <a:endParaRPr kumimoji="1" lang="en" altLang="zh-CN" dirty="0">
              <a:latin typeface="Times New Roman" panose="02020603050405020304" pitchFamily="18" charset="0"/>
              <a:cs typeface="Times New Roman" panose="02020603050405020304" pitchFamily="18" charset="0"/>
            </a:endParaRPr>
          </a:p>
          <a:p>
            <a:pPr marL="285750" indent="-285750">
              <a:buFont typeface="Wingdings" pitchFamily="2" charset="2"/>
              <a:buChar char="ü"/>
            </a:pPr>
            <a:r>
              <a:rPr kumimoji="1" lang="en-US" altLang="zh-CN" dirty="0">
                <a:latin typeface="Times New Roman" panose="02020603050405020304" pitchFamily="18" charset="0"/>
                <a:cs typeface="Times New Roman" panose="02020603050405020304" pitchFamily="18" charset="0"/>
              </a:rPr>
              <a:t>Graph Convolutional Reinforcement Learning(DGN, DGN+ATOC)</a:t>
            </a:r>
            <a:endParaRPr kumimoji="1"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8BAB56B0-7F89-644A-991F-4EB44DB59E9B}"/>
              </a:ext>
            </a:extLst>
          </p:cNvPr>
          <p:cNvPicPr>
            <a:picLocks noChangeAspect="1"/>
          </p:cNvPicPr>
          <p:nvPr/>
        </p:nvPicPr>
        <p:blipFill>
          <a:blip r:embed="rId4"/>
          <a:stretch>
            <a:fillRect/>
          </a:stretch>
        </p:blipFill>
        <p:spPr>
          <a:xfrm>
            <a:off x="0" y="2455203"/>
            <a:ext cx="12192000" cy="3779406"/>
          </a:xfrm>
          <a:prstGeom prst="rect">
            <a:avLst/>
          </a:prstGeom>
        </p:spPr>
      </p:pic>
      <p:sp>
        <p:nvSpPr>
          <p:cNvPr id="20" name="文本框 19">
            <a:extLst>
              <a:ext uri="{FF2B5EF4-FFF2-40B4-BE49-F238E27FC236}">
                <a16:creationId xmlns:a16="http://schemas.microsoft.com/office/drawing/2014/main" id="{36DD066C-8F48-1745-9F07-CB541987CBA0}"/>
              </a:ext>
            </a:extLst>
          </p:cNvPr>
          <p:cNvSpPr txBox="1"/>
          <p:nvPr/>
        </p:nvSpPr>
        <p:spPr>
          <a:xfrm>
            <a:off x="7130840" y="1291621"/>
            <a:ext cx="3651449" cy="923330"/>
          </a:xfrm>
          <a:prstGeom prst="rect">
            <a:avLst/>
          </a:prstGeom>
          <a:noFill/>
        </p:spPr>
        <p:txBody>
          <a:bodyPr wrap="none" rtlCol="0">
            <a:spAutoFit/>
          </a:bodyPr>
          <a:lstStyle/>
          <a:p>
            <a:pPr marL="285750" indent="-285750">
              <a:buFont typeface="Wingdings" pitchFamily="2" charset="2"/>
              <a:buChar char="ü"/>
            </a:pPr>
            <a:r>
              <a:rPr kumimoji="1" lang="en-US" altLang="zh-CN" dirty="0">
                <a:latin typeface="Times New Roman" panose="02020603050405020304" pitchFamily="18" charset="0"/>
                <a:cs typeface="Times New Roman" panose="02020603050405020304" pitchFamily="18" charset="0"/>
              </a:rPr>
              <a:t>Entity Message Passing (EMP)</a:t>
            </a:r>
            <a:endParaRPr kumimoji="1" lang="en" altLang="zh-CN" dirty="0">
              <a:latin typeface="Times New Roman" panose="02020603050405020304" pitchFamily="18" charset="0"/>
              <a:cs typeface="Times New Roman" panose="02020603050405020304" pitchFamily="18" charset="0"/>
            </a:endParaRPr>
          </a:p>
          <a:p>
            <a:pPr marL="285750" indent="-285750">
              <a:buFont typeface="Wingdings" pitchFamily="2" charset="2"/>
              <a:buChar char="ü"/>
            </a:pPr>
            <a:endParaRPr kumimoji="1" lang="en" altLang="zh-CN" dirty="0">
              <a:latin typeface="Times New Roman" panose="02020603050405020304" pitchFamily="18" charset="0"/>
              <a:cs typeface="Times New Roman" panose="02020603050405020304" pitchFamily="18" charset="0"/>
            </a:endParaRPr>
          </a:p>
          <a:p>
            <a:pPr marL="285750" indent="-285750">
              <a:buFont typeface="Wingdings" pitchFamily="2" charset="2"/>
              <a:buChar char="ü"/>
            </a:pPr>
            <a:r>
              <a:rPr kumimoji="1" lang="en-US" altLang="zh-CN" dirty="0">
                <a:latin typeface="Times New Roman" panose="02020603050405020304" pitchFamily="18" charset="0"/>
                <a:cs typeface="Times New Roman" panose="02020603050405020304" pitchFamily="18" charset="0"/>
              </a:rPr>
              <a:t>Other standard MARL Algorithms</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6011661"/>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8" y="-100014"/>
            <a:ext cx="821058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Scalability of </a:t>
            </a:r>
            <a:r>
              <a:rPr lang="en-US" altLang="zh-CN" sz="2600" b="1" dirty="0" err="1">
                <a:solidFill>
                  <a:sysClr val="windowText" lastClr="000000"/>
                </a:solidFill>
                <a:latin typeface="Arial" panose="020B0604020202090204"/>
                <a:ea typeface="微软雅黑" panose="020B0503020204020204" pitchFamily="34" charset="-122"/>
              </a:rPr>
              <a:t>InforMARL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6561" y="17637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07</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CDBB85A5-EDFB-3A42-9F1E-6BE73E7CF141}"/>
              </a:ext>
            </a:extLst>
          </p:cNvPr>
          <p:cNvSpPr txBox="1"/>
          <p:nvPr/>
        </p:nvSpPr>
        <p:spPr>
          <a:xfrm>
            <a:off x="569233" y="1623933"/>
            <a:ext cx="4047737" cy="1631216"/>
          </a:xfrm>
          <a:prstGeom prst="rect">
            <a:avLst/>
          </a:prstGeom>
          <a:noFill/>
        </p:spPr>
        <p:txBody>
          <a:bodyPr wrap="square" rtlCol="0">
            <a:spAutoFit/>
          </a:bodyPr>
          <a:lstStyle/>
          <a:p>
            <a:pPr marL="285750" indent="-285750">
              <a:buFont typeface="Wingdings" pitchFamily="2" charset="2"/>
              <a:buChar char="ü"/>
            </a:pPr>
            <a:r>
              <a:rPr kumimoji="1" lang="en-US" altLang="zh-CN" sz="2000" dirty="0">
                <a:latin typeface="Times New Roman" panose="02020603050405020304" pitchFamily="18" charset="0"/>
                <a:cs typeface="Times New Roman" panose="02020603050405020304" pitchFamily="18" charset="0"/>
              </a:rPr>
              <a:t>Test performance of </a:t>
            </a:r>
            <a:r>
              <a:rPr kumimoji="1" lang="en-US" altLang="zh-CN" sz="2000" dirty="0" err="1">
                <a:latin typeface="Times New Roman" panose="02020603050405020304" pitchFamily="18" charset="0"/>
                <a:cs typeface="Times New Roman" panose="02020603050405020304" pitchFamily="18" charset="0"/>
              </a:rPr>
              <a:t>InforMARL</a:t>
            </a:r>
            <a:r>
              <a:rPr kumimoji="1" lang="en-US" altLang="zh-CN" sz="2000" dirty="0">
                <a:latin typeface="Times New Roman" panose="02020603050405020304" pitchFamily="18" charset="0"/>
                <a:cs typeface="Times New Roman" panose="02020603050405020304" pitchFamily="18" charset="0"/>
              </a:rPr>
              <a:t> for the Target task, when</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trained on scenarios with n agents and tested with m agents in the</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environment.</a:t>
            </a:r>
            <a:endParaRPr kumimoji="1" lang="zh-CN" altLang="en-US" sz="20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659E88B9-3C7E-3145-93F8-F70B20E07D96}"/>
              </a:ext>
            </a:extLst>
          </p:cNvPr>
          <p:cNvPicPr>
            <a:picLocks noChangeAspect="1"/>
          </p:cNvPicPr>
          <p:nvPr/>
        </p:nvPicPr>
        <p:blipFill>
          <a:blip r:embed="rId4"/>
          <a:stretch>
            <a:fillRect/>
          </a:stretch>
        </p:blipFill>
        <p:spPr>
          <a:xfrm>
            <a:off x="4750320" y="848318"/>
            <a:ext cx="6438900" cy="5626100"/>
          </a:xfrm>
          <a:prstGeom prst="rect">
            <a:avLst/>
          </a:prstGeom>
        </p:spPr>
      </p:pic>
    </p:spTree>
    <p:extLst>
      <p:ext uri="{BB962C8B-B14F-4D97-AF65-F5344CB8AC3E}">
        <p14:creationId xmlns:p14="http://schemas.microsoft.com/office/powerpoint/2010/main" val="3831080396"/>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8" y="-100014"/>
            <a:ext cx="8210583"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Performance in Other Task Environments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6561" y="17637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08</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CDBB85A5-EDFB-3A42-9F1E-6BE73E7CF141}"/>
              </a:ext>
            </a:extLst>
          </p:cNvPr>
          <p:cNvSpPr txBox="1"/>
          <p:nvPr/>
        </p:nvSpPr>
        <p:spPr>
          <a:xfrm>
            <a:off x="569234" y="1623933"/>
            <a:ext cx="4122688" cy="2554545"/>
          </a:xfrm>
          <a:prstGeom prst="rect">
            <a:avLst/>
          </a:prstGeom>
          <a:noFill/>
        </p:spPr>
        <p:txBody>
          <a:bodyPr wrap="square" rtlCol="0">
            <a:spAutoFit/>
          </a:bodyPr>
          <a:lstStyle/>
          <a:p>
            <a:pPr marL="285750" indent="-285750">
              <a:buFont typeface="Wingdings" pitchFamily="2" charset="2"/>
              <a:buChar char="ü"/>
            </a:pPr>
            <a:r>
              <a:rPr kumimoji="1" lang="en-US" altLang="zh-CN" sz="2000" dirty="0">
                <a:latin typeface="Times New Roman" panose="02020603050405020304" pitchFamily="18" charset="0"/>
                <a:cs typeface="Times New Roman" panose="02020603050405020304" pitchFamily="18" charset="0"/>
              </a:rPr>
              <a:t>Performance of RMAPPO and </a:t>
            </a:r>
            <a:r>
              <a:rPr kumimoji="1" lang="en-US" altLang="zh-CN" sz="2000" dirty="0" err="1">
                <a:latin typeface="Times New Roman" panose="02020603050405020304" pitchFamily="18" charset="0"/>
                <a:cs typeface="Times New Roman" panose="02020603050405020304" pitchFamily="18" charset="0"/>
              </a:rPr>
              <a:t>InforMARL</a:t>
            </a:r>
            <a:r>
              <a:rPr kumimoji="1" lang="en-US" altLang="zh-CN" sz="2000" dirty="0">
                <a:latin typeface="Times New Roman" panose="02020603050405020304" pitchFamily="18" charset="0"/>
                <a:cs typeface="Times New Roman" panose="02020603050405020304" pitchFamily="18" charset="0"/>
              </a:rPr>
              <a:t> on the coverage, formation, and line tasks. We note that </a:t>
            </a:r>
            <a:r>
              <a:rPr kumimoji="1" lang="en-US" altLang="zh-CN" sz="2000" dirty="0" err="1">
                <a:latin typeface="Times New Roman" panose="02020603050405020304" pitchFamily="18" charset="0"/>
                <a:cs typeface="Times New Roman" panose="02020603050405020304" pitchFamily="18" charset="0"/>
              </a:rPr>
              <a:t>InforMARL</a:t>
            </a:r>
            <a:r>
              <a:rPr kumimoji="1" lang="en-US" altLang="zh-CN" sz="2000" dirty="0">
                <a:latin typeface="Times New Roman" panose="02020603050405020304" pitchFamily="18" charset="0"/>
                <a:cs typeface="Times New Roman" panose="02020603050405020304" pitchFamily="18" charset="0"/>
              </a:rPr>
              <a:t> was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trained on the 3-agent scenario and tested on m = {3, 7} agents,</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while RMAPPO was trained and tested on the same number of</a:t>
            </a: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latin typeface="Times New Roman" panose="02020603050405020304" pitchFamily="18" charset="0"/>
                <a:cs typeface="Times New Roman" panose="02020603050405020304" pitchFamily="18" charset="0"/>
              </a:rPr>
              <a:t>agents (i.e., with m = n).</a:t>
            </a:r>
            <a:endParaRPr kumimoji="1" lang="zh-CN" altLang="en-US" sz="20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22D2DE65-2C22-EF43-8C21-BF040F6EDF52}"/>
              </a:ext>
            </a:extLst>
          </p:cNvPr>
          <p:cNvPicPr>
            <a:picLocks noChangeAspect="1"/>
          </p:cNvPicPr>
          <p:nvPr/>
        </p:nvPicPr>
        <p:blipFill>
          <a:blip r:embed="rId4"/>
          <a:stretch>
            <a:fillRect/>
          </a:stretch>
        </p:blipFill>
        <p:spPr>
          <a:xfrm>
            <a:off x="4533900" y="1219200"/>
            <a:ext cx="6985000" cy="4419600"/>
          </a:xfrm>
          <a:prstGeom prst="rect">
            <a:avLst/>
          </a:prstGeom>
        </p:spPr>
      </p:pic>
    </p:spTree>
    <p:extLst>
      <p:ext uri="{BB962C8B-B14F-4D97-AF65-F5344CB8AC3E}">
        <p14:creationId xmlns:p14="http://schemas.microsoft.com/office/powerpoint/2010/main" val="1534559919"/>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5B9CB94D-E18F-3348-9BF9-DAC169DF558A}"/>
              </a:ext>
            </a:extLst>
          </p:cNvPr>
          <p:cNvPicPr>
            <a:picLocks noChangeAspect="1"/>
          </p:cNvPicPr>
          <p:nvPr/>
        </p:nvPicPr>
        <p:blipFill>
          <a:blip r:embed="rId3"/>
          <a:stretch>
            <a:fillRect/>
          </a:stretch>
        </p:blipFill>
        <p:spPr>
          <a:xfrm>
            <a:off x="5807274" y="1505386"/>
            <a:ext cx="2959487" cy="1972991"/>
          </a:xfrm>
          <a:prstGeom prst="rect">
            <a:avLst/>
          </a:prstGeom>
        </p:spPr>
      </p:pic>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Introduction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851337" y="1772862"/>
            <a:ext cx="5003833" cy="2004419"/>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10" name="文本框 9">
            <a:extLst>
              <a:ext uri="{FF2B5EF4-FFF2-40B4-BE49-F238E27FC236}">
                <a16:creationId xmlns:a16="http://schemas.microsoft.com/office/drawing/2014/main" id="{38FFA56D-7BFF-7244-8913-97EEFC986C01}"/>
              </a:ext>
            </a:extLst>
          </p:cNvPr>
          <p:cNvSpPr txBox="1"/>
          <p:nvPr/>
        </p:nvSpPr>
        <p:spPr>
          <a:xfrm>
            <a:off x="929103" y="1107846"/>
            <a:ext cx="3760883" cy="400110"/>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US" altLang="zh-CN" sz="2000" b="0" i="0" u="none" strike="noStrike" dirty="0">
                <a:solidFill>
                  <a:srgbClr val="0D0D0D"/>
                </a:solidFill>
                <a:effectLst/>
                <a:latin typeface="Times New Roman" panose="02020603050405020304" pitchFamily="18" charset="0"/>
                <a:cs typeface="Times New Roman" panose="02020603050405020304" pitchFamily="18" charset="0"/>
              </a:rPr>
              <a:t>Reinforcement Learning (RL)</a:t>
            </a:r>
            <a:endParaRPr lang="en-US" altLang="zh-CN" sz="2000" b="0" i="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22" name="圆角矩形 12">
            <a:extLst>
              <a:ext uri="{FF2B5EF4-FFF2-40B4-BE49-F238E27FC236}">
                <a16:creationId xmlns:a16="http://schemas.microsoft.com/office/drawing/2014/main" id="{8D0FC6BF-38DE-9249-A38C-282309A9261A}"/>
              </a:ext>
            </a:extLst>
          </p:cNvPr>
          <p:cNvSpPr>
            <a:spLocks noChangeArrowheads="1"/>
          </p:cNvSpPr>
          <p:nvPr/>
        </p:nvSpPr>
        <p:spPr bwMode="auto">
          <a:xfrm>
            <a:off x="851338" y="3965660"/>
            <a:ext cx="5244662" cy="1943669"/>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8" name="文本框 7">
            <a:extLst>
              <a:ext uri="{FF2B5EF4-FFF2-40B4-BE49-F238E27FC236}">
                <a16:creationId xmlns:a16="http://schemas.microsoft.com/office/drawing/2014/main" id="{D422C2A9-5AB2-0646-BBE7-64A997493AE9}"/>
              </a:ext>
            </a:extLst>
          </p:cNvPr>
          <p:cNvSpPr txBox="1"/>
          <p:nvPr/>
        </p:nvSpPr>
        <p:spPr>
          <a:xfrm>
            <a:off x="1025672" y="2370689"/>
            <a:ext cx="4781602" cy="1200329"/>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(1) be computationally intractable, especially for real-time</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applications</a:t>
            </a:r>
            <a:r>
              <a:rPr kumimoji="1" lang="zh-CN" altLang="en-US" dirty="0">
                <a:latin typeface="Times New Roman" panose="02020603050405020304" pitchFamily="18" charset="0"/>
                <a:cs typeface="Times New Roman" panose="02020603050405020304" pitchFamily="18" charset="0"/>
              </a:rPr>
              <a:t>，</a:t>
            </a:r>
            <a:endParaRPr kumimoji="1" lang="en-US" altLang="zh-CN" dirty="0">
              <a:latin typeface="Times New Roman" panose="02020603050405020304" pitchFamily="18" charset="0"/>
              <a:cs typeface="Times New Roman" panose="02020603050405020304" pitchFamily="18" charset="0"/>
            </a:endParaRPr>
          </a:p>
          <a:p>
            <a:r>
              <a:rPr kumimoji="1" lang="en-US" altLang="zh-CN" dirty="0">
                <a:latin typeface="Times New Roman" panose="02020603050405020304" pitchFamily="18" charset="0"/>
                <a:cs typeface="Times New Roman" panose="02020603050405020304" pitchFamily="18" charset="0"/>
              </a:rPr>
              <a:t>(2) be unable to account for complex interactions and shared objectives between multiple agents.</a:t>
            </a:r>
            <a:endParaRPr kumimoji="1"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DCDBECEE-7C19-6A4E-91FA-3B675467F426}"/>
              </a:ext>
            </a:extLst>
          </p:cNvPr>
          <p:cNvSpPr txBox="1"/>
          <p:nvPr/>
        </p:nvSpPr>
        <p:spPr>
          <a:xfrm>
            <a:off x="1025672" y="1987203"/>
            <a:ext cx="4232249" cy="369332"/>
          </a:xfrm>
          <a:prstGeom prst="rect">
            <a:avLst/>
          </a:prstGeom>
          <a:noFill/>
        </p:spPr>
        <p:txBody>
          <a:bodyPr wrap="none" rtlCol="0">
            <a:spAutoFit/>
          </a:bodyPr>
          <a:lstStyle/>
          <a:p>
            <a:r>
              <a:rPr kumimoji="0" lang="en-US" altLang="zh-CN" sz="1800" b="0" i="0" u="none" strike="noStrike" kern="0" cap="none" spc="0" normalizeH="0" baseline="0" noProof="0" dirty="0">
                <a:ln>
                  <a:noFill/>
                </a:ln>
                <a:solidFill>
                  <a:srgbClr val="1A6299"/>
                </a:solidFill>
                <a:effectLst/>
                <a:uLnTx/>
                <a:uFillTx/>
                <a:latin typeface="Times New Roman" panose="02020603050405020304" pitchFamily="18" charset="0"/>
                <a:cs typeface="Times New Roman" panose="02020603050405020304" pitchFamily="18" charset="0"/>
              </a:rPr>
              <a:t>Classical approaches to optimal planning</a:t>
            </a:r>
            <a:r>
              <a:rPr kumimoji="1" lang="zh-CN" altLang="en-US" sz="1800" b="0" i="0" u="none" strike="noStrike" kern="0" cap="none" spc="0" normalizeH="0" baseline="0" noProof="0" dirty="0">
                <a:ln>
                  <a:noFill/>
                </a:ln>
                <a:solidFill>
                  <a:srgbClr val="1A6299"/>
                </a:solidFill>
                <a:effectLst/>
                <a:uLnTx/>
                <a:uFillTx/>
                <a:latin typeface="Times New Roman" panose="02020603050405020304" pitchFamily="18" charset="0"/>
                <a:cs typeface="Times New Roman" panose="02020603050405020304" pitchFamily="18" charset="0"/>
              </a:rPr>
              <a:t>：</a:t>
            </a:r>
            <a:endParaRPr kumimoji="0" lang="zh-CN" altLang="en-US" sz="1800" b="0" i="0" u="none" strike="noStrike" kern="0" cap="none" spc="0" normalizeH="0" baseline="0" noProof="0" dirty="0">
              <a:ln>
                <a:noFill/>
              </a:ln>
              <a:solidFill>
                <a:srgbClr val="1A6299"/>
              </a:solidFill>
              <a:effectLst/>
              <a:uLnTx/>
              <a:uFillTx/>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D4C56298-0D3D-E047-85A4-165257689379}"/>
              </a:ext>
            </a:extLst>
          </p:cNvPr>
          <p:cNvSpPr txBox="1"/>
          <p:nvPr/>
        </p:nvSpPr>
        <p:spPr>
          <a:xfrm>
            <a:off x="929103" y="4198830"/>
            <a:ext cx="5244662" cy="1477328"/>
          </a:xfrm>
          <a:prstGeom prst="rect">
            <a:avLst/>
          </a:prstGeom>
          <a:noFill/>
        </p:spPr>
        <p:txBody>
          <a:bodyPr wrap="square" rtlCol="0">
            <a:spAutoFit/>
          </a:bodyPr>
          <a:lstStyle/>
          <a:p>
            <a:r>
              <a:rPr kumimoji="1" lang="en-US" altLang="zh-CN" dirty="0">
                <a:solidFill>
                  <a:srgbClr val="1A6299"/>
                </a:solidFill>
                <a:latin typeface="Times New Roman" panose="02020603050405020304" pitchFamily="18" charset="0"/>
                <a:cs typeface="Times New Roman" panose="02020603050405020304" pitchFamily="18" charset="0"/>
              </a:rPr>
              <a:t>Multi-agent reinforcement learning</a:t>
            </a:r>
            <a:r>
              <a:rPr kumimoji="1" lang="zh-CN" altLang="en-US" dirty="0">
                <a:solidFill>
                  <a:srgbClr val="1A6299"/>
                </a:solidFill>
                <a:latin typeface="Times New Roman" panose="02020603050405020304" pitchFamily="18" charset="0"/>
                <a:cs typeface="Times New Roman" panose="02020603050405020304" pitchFamily="18" charset="0"/>
              </a:rPr>
              <a:t> </a:t>
            </a:r>
            <a:r>
              <a:rPr kumimoji="1" lang="en-US" altLang="zh-CN" dirty="0">
                <a:solidFill>
                  <a:srgbClr val="1A6299"/>
                </a:solidFill>
                <a:latin typeface="Times New Roman" panose="02020603050405020304" pitchFamily="18" charset="0"/>
                <a:cs typeface="Times New Roman" panose="02020603050405020304" pitchFamily="18" charset="0"/>
              </a:rPr>
              <a:t>(MARL) </a:t>
            </a:r>
            <a:r>
              <a:rPr kumimoji="1" lang="en-US" altLang="zh-CN" dirty="0">
                <a:latin typeface="Times New Roman" panose="02020603050405020304" pitchFamily="18" charset="0"/>
                <a:cs typeface="Times New Roman" panose="02020603050405020304" pitchFamily="18" charset="0"/>
              </a:rPr>
              <a:t>approaches may be suitable in these situations</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due to their fast run-times and superior performance, and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their ability to model shared goals between agents using</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appropriate reward structures.</a:t>
            </a:r>
            <a:endParaRPr kumimoji="1" lang="zh-CN" altLang="en-US"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9BD3B7DB-3D10-904A-AD20-B34941CFCC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11547" y="1447667"/>
            <a:ext cx="3006614" cy="20044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CEFE6B1-1A8C-7542-B05C-0A011ED0E4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2089" y="3685247"/>
            <a:ext cx="4856072" cy="2224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27829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a:extLst>
              <a:ext uri="{FF2B5EF4-FFF2-40B4-BE49-F238E27FC236}">
                <a16:creationId xmlns:a16="http://schemas.microsoft.com/office/drawing/2014/main" id="{6FC555EE-ACC0-0546-BAA6-75206EFB77E9}"/>
              </a:ext>
            </a:extLst>
          </p:cNvPr>
          <p:cNvSpPr/>
          <p:nvPr/>
        </p:nvSpPr>
        <p:spPr>
          <a:xfrm>
            <a:off x="6718458" y="1301321"/>
            <a:ext cx="5244662" cy="4417896"/>
          </a:xfrm>
          <a:prstGeom prst="round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Introduction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60" name="圆角矩形 12"/>
          <p:cNvSpPr>
            <a:spLocks noChangeArrowheads="1"/>
          </p:cNvSpPr>
          <p:nvPr/>
        </p:nvSpPr>
        <p:spPr bwMode="auto">
          <a:xfrm>
            <a:off x="851337" y="1772862"/>
            <a:ext cx="5244662" cy="2004419"/>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ysClr val="windowText" lastClr="000000"/>
              </a:solidFill>
              <a:effectLst/>
              <a:uLnTx/>
              <a:uFillTx/>
            </a:endParaRPr>
          </a:p>
        </p:txBody>
      </p:sp>
      <p:sp>
        <p:nvSpPr>
          <p:cNvPr id="10" name="文本框 9">
            <a:extLst>
              <a:ext uri="{FF2B5EF4-FFF2-40B4-BE49-F238E27FC236}">
                <a16:creationId xmlns:a16="http://schemas.microsoft.com/office/drawing/2014/main" id="{38FFA56D-7BFF-7244-8913-97EEFC986C01}"/>
              </a:ext>
            </a:extLst>
          </p:cNvPr>
          <p:cNvSpPr txBox="1"/>
          <p:nvPr/>
        </p:nvSpPr>
        <p:spPr>
          <a:xfrm>
            <a:off x="929103" y="1075033"/>
            <a:ext cx="3760883" cy="400110"/>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US" altLang="zh-CN" sz="2000" b="0" i="0" u="none" strike="noStrike" dirty="0">
                <a:solidFill>
                  <a:srgbClr val="0D0D0D"/>
                </a:solidFill>
                <a:effectLst/>
                <a:latin typeface="Times New Roman" panose="02020603050405020304" pitchFamily="18" charset="0"/>
                <a:cs typeface="Times New Roman" panose="02020603050405020304" pitchFamily="18" charset="0"/>
              </a:rPr>
              <a:t>Main issues</a:t>
            </a:r>
            <a:endParaRPr lang="en-US" altLang="zh-CN" sz="2000" b="0" i="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22" name="圆角矩形 12">
            <a:extLst>
              <a:ext uri="{FF2B5EF4-FFF2-40B4-BE49-F238E27FC236}">
                <a16:creationId xmlns:a16="http://schemas.microsoft.com/office/drawing/2014/main" id="{8D0FC6BF-38DE-9249-A38C-282309A9261A}"/>
              </a:ext>
            </a:extLst>
          </p:cNvPr>
          <p:cNvSpPr>
            <a:spLocks noChangeArrowheads="1"/>
          </p:cNvSpPr>
          <p:nvPr/>
        </p:nvSpPr>
        <p:spPr bwMode="auto">
          <a:xfrm>
            <a:off x="851338" y="3965660"/>
            <a:ext cx="5244662" cy="1943669"/>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 name="文本框 1">
            <a:extLst>
              <a:ext uri="{FF2B5EF4-FFF2-40B4-BE49-F238E27FC236}">
                <a16:creationId xmlns:a16="http://schemas.microsoft.com/office/drawing/2014/main" id="{7856DBCD-E748-AB48-9255-5B9015BADD3D}"/>
              </a:ext>
            </a:extLst>
          </p:cNvPr>
          <p:cNvSpPr txBox="1"/>
          <p:nvPr/>
        </p:nvSpPr>
        <p:spPr>
          <a:xfrm>
            <a:off x="889106" y="2135230"/>
            <a:ext cx="4986579" cy="1015663"/>
          </a:xfrm>
          <a:prstGeom prst="rect">
            <a:avLst/>
          </a:prstGeom>
          <a:noFill/>
        </p:spPr>
        <p:txBody>
          <a:bodyPr wrap="square" rtlCol="0">
            <a:spAutoFit/>
          </a:bodyPr>
          <a:lstStyle/>
          <a:p>
            <a:pPr algn="just"/>
            <a:r>
              <a:rPr kumimoji="1" lang="en-US" altLang="zh-CN" sz="2000" dirty="0">
                <a:latin typeface="Times New Roman" panose="02020603050405020304" pitchFamily="18" charset="0"/>
                <a:cs typeface="Times New Roman" panose="02020603050405020304" pitchFamily="18" charset="0"/>
              </a:rPr>
              <a:t>Multi agent navigation and collision avoidance problems in two-dimensional environments with static and/or dynamic obstacles</a:t>
            </a:r>
            <a:endParaRPr kumimoji="1" lang="zh-CN" altLang="en-US" sz="2000" dirty="0">
              <a:latin typeface="Times New Roman" panose="02020603050405020304" pitchFamily="18" charset="0"/>
              <a:cs typeface="Times New Roman" panose="02020603050405020304" pitchFamily="18" charset="0"/>
            </a:endParaRPr>
          </a:p>
        </p:txBody>
      </p:sp>
      <p:pic>
        <p:nvPicPr>
          <p:cNvPr id="4" name="图形 3">
            <a:extLst>
              <a:ext uri="{FF2B5EF4-FFF2-40B4-BE49-F238E27FC236}">
                <a16:creationId xmlns:a16="http://schemas.microsoft.com/office/drawing/2014/main" id="{CDA8B456-4BE3-3840-9806-697B2A5C3A8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73062" y="3795616"/>
            <a:ext cx="766680" cy="766680"/>
          </a:xfrm>
          <a:prstGeom prst="rect">
            <a:avLst/>
          </a:prstGeom>
        </p:spPr>
      </p:pic>
      <p:pic>
        <p:nvPicPr>
          <p:cNvPr id="26" name="图形 25">
            <a:extLst>
              <a:ext uri="{FF2B5EF4-FFF2-40B4-BE49-F238E27FC236}">
                <a16:creationId xmlns:a16="http://schemas.microsoft.com/office/drawing/2014/main" id="{9915B2A6-776D-A240-96EA-B87DBD9280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71001" y="2207976"/>
            <a:ext cx="766680" cy="766680"/>
          </a:xfrm>
          <a:prstGeom prst="rect">
            <a:avLst/>
          </a:prstGeom>
        </p:spPr>
      </p:pic>
      <p:pic>
        <p:nvPicPr>
          <p:cNvPr id="27" name="图形 26">
            <a:extLst>
              <a:ext uri="{FF2B5EF4-FFF2-40B4-BE49-F238E27FC236}">
                <a16:creationId xmlns:a16="http://schemas.microsoft.com/office/drawing/2014/main" id="{5B26DC87-DFD2-4E40-A336-0566DE99B1A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13488" y="3795616"/>
            <a:ext cx="766680" cy="766680"/>
          </a:xfrm>
          <a:prstGeom prst="rect">
            <a:avLst/>
          </a:prstGeom>
        </p:spPr>
      </p:pic>
      <p:sp>
        <p:nvSpPr>
          <p:cNvPr id="6" name="文本框 5">
            <a:extLst>
              <a:ext uri="{FF2B5EF4-FFF2-40B4-BE49-F238E27FC236}">
                <a16:creationId xmlns:a16="http://schemas.microsoft.com/office/drawing/2014/main" id="{1987E566-1C26-BF4C-8F89-2292BE0ECA26}"/>
              </a:ext>
            </a:extLst>
          </p:cNvPr>
          <p:cNvSpPr txBox="1"/>
          <p:nvPr/>
        </p:nvSpPr>
        <p:spPr>
          <a:xfrm>
            <a:off x="6934563" y="1621087"/>
            <a:ext cx="1388457"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Environment</a:t>
            </a:r>
            <a:endParaRPr kumimoji="1"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E71191FB-E71A-AE47-A384-7A0D98E51BF6}"/>
              </a:ext>
            </a:extLst>
          </p:cNvPr>
          <p:cNvSpPr txBox="1"/>
          <p:nvPr/>
        </p:nvSpPr>
        <p:spPr>
          <a:xfrm>
            <a:off x="8875209" y="3789295"/>
            <a:ext cx="902811"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Reward</a:t>
            </a:r>
            <a:endParaRPr kumimoji="1" lang="zh-CN" altLang="en-US" dirty="0">
              <a:latin typeface="Times New Roman" panose="02020603050405020304" pitchFamily="18" charset="0"/>
              <a:cs typeface="Times New Roman" panose="02020603050405020304" pitchFamily="18" charset="0"/>
            </a:endParaRPr>
          </a:p>
        </p:txBody>
      </p:sp>
      <p:cxnSp>
        <p:nvCxnSpPr>
          <p:cNvPr id="14" name="直线箭头连接符 13">
            <a:extLst>
              <a:ext uri="{FF2B5EF4-FFF2-40B4-BE49-F238E27FC236}">
                <a16:creationId xmlns:a16="http://schemas.microsoft.com/office/drawing/2014/main" id="{BE1D73D4-6770-D04B-A210-13EF75BDFD24}"/>
              </a:ext>
            </a:extLst>
          </p:cNvPr>
          <p:cNvCxnSpPr>
            <a:stCxn id="26" idx="1"/>
            <a:endCxn id="4" idx="0"/>
          </p:cNvCxnSpPr>
          <p:nvPr/>
        </p:nvCxnSpPr>
        <p:spPr>
          <a:xfrm flipH="1">
            <a:off x="8156402" y="2591316"/>
            <a:ext cx="714599" cy="12043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直线箭头连接符 32">
            <a:extLst>
              <a:ext uri="{FF2B5EF4-FFF2-40B4-BE49-F238E27FC236}">
                <a16:creationId xmlns:a16="http://schemas.microsoft.com/office/drawing/2014/main" id="{9F15350E-5757-CF41-8CD1-7B8BD4B10EBB}"/>
              </a:ext>
            </a:extLst>
          </p:cNvPr>
          <p:cNvCxnSpPr>
            <a:cxnSpLocks/>
            <a:stCxn id="27" idx="1"/>
            <a:endCxn id="4" idx="3"/>
          </p:cNvCxnSpPr>
          <p:nvPr/>
        </p:nvCxnSpPr>
        <p:spPr>
          <a:xfrm flipH="1">
            <a:off x="8539742" y="4178956"/>
            <a:ext cx="157374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线箭头连接符 37">
            <a:extLst>
              <a:ext uri="{FF2B5EF4-FFF2-40B4-BE49-F238E27FC236}">
                <a16:creationId xmlns:a16="http://schemas.microsoft.com/office/drawing/2014/main" id="{59609573-ED8B-AB42-9AEC-B3901009270A}"/>
              </a:ext>
            </a:extLst>
          </p:cNvPr>
          <p:cNvCxnSpPr>
            <a:cxnSpLocks/>
            <a:stCxn id="26" idx="3"/>
            <a:endCxn id="27" idx="0"/>
          </p:cNvCxnSpPr>
          <p:nvPr/>
        </p:nvCxnSpPr>
        <p:spPr>
          <a:xfrm>
            <a:off x="9637681" y="2591316"/>
            <a:ext cx="859147" cy="12043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椭圆 19">
            <a:extLst>
              <a:ext uri="{FF2B5EF4-FFF2-40B4-BE49-F238E27FC236}">
                <a16:creationId xmlns:a16="http://schemas.microsoft.com/office/drawing/2014/main" id="{53E7663F-77E8-7346-A04D-3A38E20EEF5E}"/>
              </a:ext>
            </a:extLst>
          </p:cNvPr>
          <p:cNvSpPr/>
          <p:nvPr/>
        </p:nvSpPr>
        <p:spPr>
          <a:xfrm>
            <a:off x="7114195" y="3296720"/>
            <a:ext cx="2178937" cy="209926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a:extLst>
              <a:ext uri="{FF2B5EF4-FFF2-40B4-BE49-F238E27FC236}">
                <a16:creationId xmlns:a16="http://schemas.microsoft.com/office/drawing/2014/main" id="{7843B0F7-73EA-964A-B3B7-81940B3EDE0F}"/>
              </a:ext>
            </a:extLst>
          </p:cNvPr>
          <p:cNvSpPr/>
          <p:nvPr/>
        </p:nvSpPr>
        <p:spPr>
          <a:xfrm>
            <a:off x="8250555" y="1541681"/>
            <a:ext cx="2178937" cy="209926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a:extLst>
              <a:ext uri="{FF2B5EF4-FFF2-40B4-BE49-F238E27FC236}">
                <a16:creationId xmlns:a16="http://schemas.microsoft.com/office/drawing/2014/main" id="{A6DB055B-D900-5946-9FDD-06B014B5AB66}"/>
              </a:ext>
            </a:extLst>
          </p:cNvPr>
          <p:cNvSpPr/>
          <p:nvPr/>
        </p:nvSpPr>
        <p:spPr>
          <a:xfrm>
            <a:off x="9502494" y="3196700"/>
            <a:ext cx="2178937" cy="209926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三角形 20">
            <a:extLst>
              <a:ext uri="{FF2B5EF4-FFF2-40B4-BE49-F238E27FC236}">
                <a16:creationId xmlns:a16="http://schemas.microsoft.com/office/drawing/2014/main" id="{AAB19B40-9407-6C4D-BE7E-3E31AA3BC314}"/>
              </a:ext>
            </a:extLst>
          </p:cNvPr>
          <p:cNvSpPr/>
          <p:nvPr/>
        </p:nvSpPr>
        <p:spPr>
          <a:xfrm>
            <a:off x="7404339" y="4482187"/>
            <a:ext cx="448907" cy="37537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文本框 45">
            <a:extLst>
              <a:ext uri="{FF2B5EF4-FFF2-40B4-BE49-F238E27FC236}">
                <a16:creationId xmlns:a16="http://schemas.microsoft.com/office/drawing/2014/main" id="{65E66101-793A-1248-ADF4-3782932FE74C}"/>
              </a:ext>
            </a:extLst>
          </p:cNvPr>
          <p:cNvSpPr txBox="1"/>
          <p:nvPr/>
        </p:nvSpPr>
        <p:spPr>
          <a:xfrm>
            <a:off x="10612117" y="2354437"/>
            <a:ext cx="932836" cy="369332"/>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obstacle</a:t>
            </a:r>
          </a:p>
        </p:txBody>
      </p:sp>
      <p:cxnSp>
        <p:nvCxnSpPr>
          <p:cNvPr id="28" name="直线箭头连接符 27">
            <a:extLst>
              <a:ext uri="{FF2B5EF4-FFF2-40B4-BE49-F238E27FC236}">
                <a16:creationId xmlns:a16="http://schemas.microsoft.com/office/drawing/2014/main" id="{82D9653F-799D-2F44-838A-AC8C4C8E9744}"/>
              </a:ext>
            </a:extLst>
          </p:cNvPr>
          <p:cNvCxnSpPr>
            <a:cxnSpLocks/>
            <a:endCxn id="41" idx="2"/>
          </p:cNvCxnSpPr>
          <p:nvPr/>
        </p:nvCxnSpPr>
        <p:spPr>
          <a:xfrm flipH="1">
            <a:off x="8250555" y="2591316"/>
            <a:ext cx="103027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9" name="文本框 28">
            <a:extLst>
              <a:ext uri="{FF2B5EF4-FFF2-40B4-BE49-F238E27FC236}">
                <a16:creationId xmlns:a16="http://schemas.microsoft.com/office/drawing/2014/main" id="{81213225-402D-1547-8470-8C55A64E4CF9}"/>
              </a:ext>
            </a:extLst>
          </p:cNvPr>
          <p:cNvSpPr txBox="1"/>
          <p:nvPr/>
        </p:nvSpPr>
        <p:spPr>
          <a:xfrm>
            <a:off x="8303601" y="2225240"/>
            <a:ext cx="264816"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r</a:t>
            </a:r>
            <a:endParaRPr kumimoji="1" lang="zh-CN" altLang="en-US" dirty="0">
              <a:latin typeface="Times New Roman" panose="02020603050405020304" pitchFamily="18" charset="0"/>
              <a:cs typeface="Times New Roman" panose="02020603050405020304" pitchFamily="18" charset="0"/>
            </a:endParaRPr>
          </a:p>
        </p:txBody>
      </p:sp>
      <p:sp>
        <p:nvSpPr>
          <p:cNvPr id="49" name="三角形 48">
            <a:extLst>
              <a:ext uri="{FF2B5EF4-FFF2-40B4-BE49-F238E27FC236}">
                <a16:creationId xmlns:a16="http://schemas.microsoft.com/office/drawing/2014/main" id="{F1616B5F-2D77-C244-8CA7-B72505CB846B}"/>
              </a:ext>
            </a:extLst>
          </p:cNvPr>
          <p:cNvSpPr/>
          <p:nvPr/>
        </p:nvSpPr>
        <p:spPr>
          <a:xfrm>
            <a:off x="10787728" y="1903955"/>
            <a:ext cx="448907" cy="37537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文本框 29">
            <a:extLst>
              <a:ext uri="{FF2B5EF4-FFF2-40B4-BE49-F238E27FC236}">
                <a16:creationId xmlns:a16="http://schemas.microsoft.com/office/drawing/2014/main" id="{99544F7C-1AD2-9547-91F8-0AC2E8912655}"/>
              </a:ext>
            </a:extLst>
          </p:cNvPr>
          <p:cNvSpPr txBox="1"/>
          <p:nvPr/>
        </p:nvSpPr>
        <p:spPr>
          <a:xfrm>
            <a:off x="979863" y="4337329"/>
            <a:ext cx="5379411" cy="1200329"/>
          </a:xfrm>
          <a:prstGeom prst="rect">
            <a:avLst/>
          </a:prstGeom>
          <a:noFill/>
        </p:spPr>
        <p:txBody>
          <a:bodyPr wrap="square" rtlCol="0">
            <a:spAutoFit/>
          </a:bodyPr>
          <a:lstStyle/>
          <a:p>
            <a:r>
              <a:rPr kumimoji="1" lang="en-US" altLang="zh-CN" dirty="0">
                <a:latin typeface="Times New Roman" panose="02020603050405020304" pitchFamily="18" charset="0"/>
                <a:cs typeface="Times New Roman" panose="02020603050405020304" pitchFamily="18" charset="0"/>
              </a:rPr>
              <a:t>Can we train scalable multi-agent reinforcement learning policies that use limited local information</a:t>
            </a:r>
          </a:p>
          <a:p>
            <a:r>
              <a:rPr kumimoji="1" lang="en-US" altLang="zh-CN" dirty="0">
                <a:latin typeface="Times New Roman" panose="02020603050405020304" pitchFamily="18" charset="0"/>
                <a:cs typeface="Times New Roman" panose="02020603050405020304" pitchFamily="18" charset="0"/>
              </a:rPr>
              <a:t>about the environment to perform collision-free navigation</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effectively?</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166216"/>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a:extLst>
              <a:ext uri="{FF2B5EF4-FFF2-40B4-BE49-F238E27FC236}">
                <a16:creationId xmlns:a16="http://schemas.microsoft.com/office/drawing/2014/main" id="{6CC8719B-059B-6444-BB2E-DF6F1DD1CF45}"/>
              </a:ext>
            </a:extLst>
          </p:cNvPr>
          <p:cNvPicPr>
            <a:picLocks noChangeAspect="1"/>
          </p:cNvPicPr>
          <p:nvPr/>
        </p:nvPicPr>
        <p:blipFill>
          <a:blip r:embed="rId3"/>
          <a:stretch>
            <a:fillRect/>
          </a:stretch>
        </p:blipFill>
        <p:spPr>
          <a:xfrm>
            <a:off x="8312457" y="3977192"/>
            <a:ext cx="2523367" cy="1321248"/>
          </a:xfrm>
          <a:prstGeom prst="rect">
            <a:avLst/>
          </a:prstGeom>
        </p:spPr>
      </p:pic>
      <p:sp>
        <p:nvSpPr>
          <p:cNvPr id="15" name="文本框 14">
            <a:extLst>
              <a:ext uri="{FF2B5EF4-FFF2-40B4-BE49-F238E27FC236}">
                <a16:creationId xmlns:a16="http://schemas.microsoft.com/office/drawing/2014/main" id="{58F395C9-DB53-C24D-B604-2C765E2FB0D7}"/>
              </a:ext>
            </a:extLst>
          </p:cNvPr>
          <p:cNvSpPr txBox="1"/>
          <p:nvPr/>
        </p:nvSpPr>
        <p:spPr>
          <a:xfrm>
            <a:off x="6680985" y="4450417"/>
            <a:ext cx="1631472"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graph structure</a:t>
            </a:r>
            <a:endParaRPr kumimoji="1" lang="zh-CN" altLang="en-US" dirty="0">
              <a:latin typeface="Times New Roman" panose="02020603050405020304" pitchFamily="18" charset="0"/>
              <a:cs typeface="Times New Roman" panose="02020603050405020304" pitchFamily="18" charset="0"/>
            </a:endParaRPr>
          </a:p>
        </p:txBody>
      </p:sp>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 altLang="zh-CN" sz="2600" b="1" dirty="0">
                <a:solidFill>
                  <a:sysClr val="windowText" lastClr="000000"/>
                </a:solidFill>
                <a:latin typeface="Arial" panose="020B0604020202090204"/>
                <a:ea typeface="微软雅黑" panose="020B0503020204020204" pitchFamily="34" charset="-122"/>
              </a:rPr>
              <a:t>Related</a:t>
            </a:r>
            <a:r>
              <a:rPr lang="zh-CN" altLang="en-US" sz="2600" b="1" dirty="0">
                <a:solidFill>
                  <a:sysClr val="windowText" lastClr="000000"/>
                </a:solidFill>
                <a:latin typeface="Arial" panose="020B0604020202090204"/>
                <a:ea typeface="微软雅黑" panose="020B0503020204020204" pitchFamily="34" charset="-122"/>
              </a:rPr>
              <a:t> </a:t>
            </a:r>
            <a:r>
              <a:rPr lang="en-US" altLang="zh-CN" sz="2600" b="1" dirty="0">
                <a:solidFill>
                  <a:sysClr val="windowText" lastClr="000000"/>
                </a:solidFill>
                <a:latin typeface="Arial" panose="020B0604020202090204"/>
                <a:ea typeface="微软雅黑" panose="020B0503020204020204" pitchFamily="34" charset="-122"/>
              </a:rPr>
              <a:t>Work</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02</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7" name="文本框 16">
            <a:extLst>
              <a:ext uri="{FF2B5EF4-FFF2-40B4-BE49-F238E27FC236}">
                <a16:creationId xmlns:a16="http://schemas.microsoft.com/office/drawing/2014/main" id="{25967550-AF70-A34B-B87D-F5013F32D1DB}"/>
              </a:ext>
            </a:extLst>
          </p:cNvPr>
          <p:cNvSpPr txBox="1"/>
          <p:nvPr/>
        </p:nvSpPr>
        <p:spPr>
          <a:xfrm>
            <a:off x="1001756" y="1656968"/>
            <a:ext cx="4737862" cy="1631216"/>
          </a:xfrm>
          <a:prstGeom prst="rect">
            <a:avLst/>
          </a:prstGeom>
          <a:noFill/>
        </p:spPr>
        <p:txBody>
          <a:bodyPr wrap="square">
            <a:spAutoFit/>
          </a:bodyPr>
          <a:lstStyle/>
          <a:p>
            <a:pPr indent="-457200">
              <a:buAutoNum type="arabicParenBoth"/>
            </a:pPr>
            <a:r>
              <a:rPr lang="en-US" altLang="zh-CN" sz="2000" dirty="0">
                <a:solidFill>
                  <a:srgbClr val="1A6299"/>
                </a:solidFill>
                <a:latin typeface="Times New Roman" panose="02020603050405020304" pitchFamily="18" charset="0"/>
                <a:cs typeface="Times New Roman" panose="02020603050405020304" pitchFamily="18" charset="0"/>
              </a:rPr>
              <a:t>Decentralized MARL: </a:t>
            </a:r>
            <a:r>
              <a:rPr lang="en-US" altLang="zh-CN" sz="2000" dirty="0">
                <a:latin typeface="Times New Roman" panose="02020603050405020304" pitchFamily="18" charset="0"/>
                <a:cs typeface="Times New Roman" panose="02020603050405020304" pitchFamily="18" charset="0"/>
              </a:rPr>
              <a:t>Centralized-training-decentralized-execution (CTDE) is a popular approach to improve scaling. </a:t>
            </a:r>
          </a:p>
          <a:p>
            <a:endParaRPr lang="en-US" altLang="zh-CN" sz="2000" b="0" i="0" dirty="0">
              <a:effectLst/>
              <a:latin typeface="Times New Roman" panose="02020603050405020304" pitchFamily="18" charset="0"/>
              <a:cs typeface="Times New Roman" panose="02020603050405020304" pitchFamily="18" charset="0"/>
            </a:endParaRPr>
          </a:p>
          <a:p>
            <a:endParaRPr lang="zh-CN" altLang="en-US" sz="2000" dirty="0">
              <a:solidFill>
                <a:srgbClr val="1A6299"/>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B4ECEC9C-D7A9-5C4A-AF72-9397DC161230}"/>
              </a:ext>
            </a:extLst>
          </p:cNvPr>
          <p:cNvSpPr txBox="1"/>
          <p:nvPr/>
        </p:nvSpPr>
        <p:spPr>
          <a:xfrm>
            <a:off x="1179361" y="1068390"/>
            <a:ext cx="2047355" cy="400110"/>
          </a:xfrm>
          <a:prstGeom prst="rect">
            <a:avLst/>
          </a:prstGeom>
          <a:noFill/>
        </p:spPr>
        <p:txBody>
          <a:bodyPr wrap="non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US" altLang="zh-CN" sz="2000" dirty="0">
                <a:solidFill>
                  <a:srgbClr val="0D0D0D"/>
                </a:solidFill>
                <a:latin typeface="Times New Roman" panose="02020603050405020304" pitchFamily="18" charset="0"/>
                <a:cs typeface="Times New Roman" panose="02020603050405020304" pitchFamily="18" charset="0"/>
              </a:rPr>
              <a:t>Scaling MARL</a:t>
            </a:r>
            <a:endParaRPr lang="zh-CN" altLang="en-US" sz="2000" dirty="0">
              <a:solidFill>
                <a:srgbClr val="0D0D0D"/>
              </a:solidFill>
              <a:latin typeface="Times New Roman" panose="02020603050405020304" pitchFamily="18" charset="0"/>
              <a:cs typeface="Times New Roman" panose="02020603050405020304" pitchFamily="18" charset="0"/>
            </a:endParaRPr>
          </a:p>
        </p:txBody>
      </p:sp>
      <p:grpSp>
        <p:nvGrpSpPr>
          <p:cNvPr id="21" name="组合 20">
            <a:extLst>
              <a:ext uri="{FF2B5EF4-FFF2-40B4-BE49-F238E27FC236}">
                <a16:creationId xmlns:a16="http://schemas.microsoft.com/office/drawing/2014/main" id="{8FE43C75-27B5-9344-B13A-5454119FC686}"/>
              </a:ext>
            </a:extLst>
          </p:cNvPr>
          <p:cNvGrpSpPr/>
          <p:nvPr/>
        </p:nvGrpSpPr>
        <p:grpSpPr>
          <a:xfrm>
            <a:off x="1318492" y="3633121"/>
            <a:ext cx="1306923" cy="1138396"/>
            <a:chOff x="6610005" y="2710011"/>
            <a:chExt cx="2000595" cy="1900090"/>
          </a:xfrm>
        </p:grpSpPr>
        <p:sp>
          <p:nvSpPr>
            <p:cNvPr id="22" name="椭圆 21">
              <a:extLst>
                <a:ext uri="{FF2B5EF4-FFF2-40B4-BE49-F238E27FC236}">
                  <a16:creationId xmlns:a16="http://schemas.microsoft.com/office/drawing/2014/main" id="{1ED423F8-DA9A-B840-8326-F5F75BD5FCDF}"/>
                </a:ext>
              </a:extLst>
            </p:cNvPr>
            <p:cNvSpPr/>
            <p:nvPr/>
          </p:nvSpPr>
          <p:spPr>
            <a:xfrm>
              <a:off x="6610005" y="3063535"/>
              <a:ext cx="235365" cy="24743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a:extLst>
                <a:ext uri="{FF2B5EF4-FFF2-40B4-BE49-F238E27FC236}">
                  <a16:creationId xmlns:a16="http://schemas.microsoft.com/office/drawing/2014/main" id="{3CD58EC0-E7B4-424A-B167-139DB99D8C4B}"/>
                </a:ext>
              </a:extLst>
            </p:cNvPr>
            <p:cNvSpPr/>
            <p:nvPr/>
          </p:nvSpPr>
          <p:spPr>
            <a:xfrm>
              <a:off x="6610005" y="3456339"/>
              <a:ext cx="235365" cy="24743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a:extLst>
                <a:ext uri="{FF2B5EF4-FFF2-40B4-BE49-F238E27FC236}">
                  <a16:creationId xmlns:a16="http://schemas.microsoft.com/office/drawing/2014/main" id="{531857C8-6B40-AA4F-AA91-7914FE96702C}"/>
                </a:ext>
              </a:extLst>
            </p:cNvPr>
            <p:cNvSpPr/>
            <p:nvPr/>
          </p:nvSpPr>
          <p:spPr>
            <a:xfrm>
              <a:off x="6610005" y="4124481"/>
              <a:ext cx="235365" cy="24743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a:extLst>
                <a:ext uri="{FF2B5EF4-FFF2-40B4-BE49-F238E27FC236}">
                  <a16:creationId xmlns:a16="http://schemas.microsoft.com/office/drawing/2014/main" id="{1FCA63F9-092E-FE4F-80A3-97F62951A5F7}"/>
                </a:ext>
              </a:extLst>
            </p:cNvPr>
            <p:cNvSpPr/>
            <p:nvPr/>
          </p:nvSpPr>
          <p:spPr>
            <a:xfrm>
              <a:off x="7251961" y="2712886"/>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a:extLst>
                <a:ext uri="{FF2B5EF4-FFF2-40B4-BE49-F238E27FC236}">
                  <a16:creationId xmlns:a16="http://schemas.microsoft.com/office/drawing/2014/main" id="{D8DD1B32-D961-7A44-BF4A-26E36AF6272E}"/>
                </a:ext>
              </a:extLst>
            </p:cNvPr>
            <p:cNvSpPr/>
            <p:nvPr/>
          </p:nvSpPr>
          <p:spPr>
            <a:xfrm>
              <a:off x="7251961" y="3105691"/>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a:extLst>
                <a:ext uri="{FF2B5EF4-FFF2-40B4-BE49-F238E27FC236}">
                  <a16:creationId xmlns:a16="http://schemas.microsoft.com/office/drawing/2014/main" id="{18EC6702-711C-CE42-9F10-0C79080A8458}"/>
                </a:ext>
              </a:extLst>
            </p:cNvPr>
            <p:cNvSpPr/>
            <p:nvPr/>
          </p:nvSpPr>
          <p:spPr>
            <a:xfrm>
              <a:off x="7251961" y="4362666"/>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a:extLst>
                <a:ext uri="{FF2B5EF4-FFF2-40B4-BE49-F238E27FC236}">
                  <a16:creationId xmlns:a16="http://schemas.microsoft.com/office/drawing/2014/main" id="{36C1D26B-AA7E-3B41-89DE-ADCF353B2886}"/>
                </a:ext>
              </a:extLst>
            </p:cNvPr>
            <p:cNvSpPr/>
            <p:nvPr/>
          </p:nvSpPr>
          <p:spPr>
            <a:xfrm>
              <a:off x="7251961" y="3526716"/>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a:extLst>
                <a:ext uri="{FF2B5EF4-FFF2-40B4-BE49-F238E27FC236}">
                  <a16:creationId xmlns:a16="http://schemas.microsoft.com/office/drawing/2014/main" id="{D5626B79-8C89-D44C-BB0A-D3377EF18EBF}"/>
                </a:ext>
              </a:extLst>
            </p:cNvPr>
            <p:cNvSpPr/>
            <p:nvPr/>
          </p:nvSpPr>
          <p:spPr>
            <a:xfrm>
              <a:off x="7813598" y="2710011"/>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a:extLst>
                <a:ext uri="{FF2B5EF4-FFF2-40B4-BE49-F238E27FC236}">
                  <a16:creationId xmlns:a16="http://schemas.microsoft.com/office/drawing/2014/main" id="{A53855BC-443A-F94A-AAB9-D7DECC2A3DC1}"/>
                </a:ext>
              </a:extLst>
            </p:cNvPr>
            <p:cNvSpPr/>
            <p:nvPr/>
          </p:nvSpPr>
          <p:spPr>
            <a:xfrm>
              <a:off x="7813598" y="3102816"/>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a:extLst>
                <a:ext uri="{FF2B5EF4-FFF2-40B4-BE49-F238E27FC236}">
                  <a16:creationId xmlns:a16="http://schemas.microsoft.com/office/drawing/2014/main" id="{07A3E99F-D1C8-1A4F-9C78-828C49D7BFBD}"/>
                </a:ext>
              </a:extLst>
            </p:cNvPr>
            <p:cNvSpPr/>
            <p:nvPr/>
          </p:nvSpPr>
          <p:spPr>
            <a:xfrm>
              <a:off x="7813598" y="4359789"/>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3AB08E97-DF46-9548-9E39-67AA6A97FE95}"/>
                </a:ext>
              </a:extLst>
            </p:cNvPr>
            <p:cNvSpPr/>
            <p:nvPr/>
          </p:nvSpPr>
          <p:spPr>
            <a:xfrm>
              <a:off x="7813598" y="3523841"/>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a:extLst>
                <a:ext uri="{FF2B5EF4-FFF2-40B4-BE49-F238E27FC236}">
                  <a16:creationId xmlns:a16="http://schemas.microsoft.com/office/drawing/2014/main" id="{3560E53C-CAF8-5845-AC18-5528A62FAAEF}"/>
                </a:ext>
              </a:extLst>
            </p:cNvPr>
            <p:cNvSpPr/>
            <p:nvPr/>
          </p:nvSpPr>
          <p:spPr>
            <a:xfrm>
              <a:off x="8375235" y="3834016"/>
              <a:ext cx="235365" cy="247435"/>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BFB3F532-8CAD-6C42-BF1F-D5589D159BFD}"/>
                </a:ext>
              </a:extLst>
            </p:cNvPr>
            <p:cNvSpPr/>
            <p:nvPr/>
          </p:nvSpPr>
          <p:spPr>
            <a:xfrm>
              <a:off x="8375235" y="3233750"/>
              <a:ext cx="235365" cy="247435"/>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39" name="直线连接符 38">
              <a:extLst>
                <a:ext uri="{FF2B5EF4-FFF2-40B4-BE49-F238E27FC236}">
                  <a16:creationId xmlns:a16="http://schemas.microsoft.com/office/drawing/2014/main" id="{31E7446F-E81D-E644-80D7-6499ECF65EBB}"/>
                </a:ext>
              </a:extLst>
            </p:cNvPr>
            <p:cNvCxnSpPr>
              <a:cxnSpLocks/>
              <a:stCxn id="22" idx="6"/>
              <a:endCxn id="25" idx="2"/>
            </p:cNvCxnSpPr>
            <p:nvPr/>
          </p:nvCxnSpPr>
          <p:spPr>
            <a:xfrm flipV="1">
              <a:off x="6845370" y="2836605"/>
              <a:ext cx="406590" cy="35064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40" name="直线连接符 39">
              <a:extLst>
                <a:ext uri="{FF2B5EF4-FFF2-40B4-BE49-F238E27FC236}">
                  <a16:creationId xmlns:a16="http://schemas.microsoft.com/office/drawing/2014/main" id="{E2C09479-C0CC-6B45-A8E8-0AEC8A9AEF6A}"/>
                </a:ext>
              </a:extLst>
            </p:cNvPr>
            <p:cNvCxnSpPr>
              <a:cxnSpLocks/>
              <a:stCxn id="22" idx="6"/>
              <a:endCxn id="26" idx="2"/>
            </p:cNvCxnSpPr>
            <p:nvPr/>
          </p:nvCxnSpPr>
          <p:spPr>
            <a:xfrm>
              <a:off x="6845370" y="3187252"/>
              <a:ext cx="406590" cy="42156"/>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41" name="直线连接符 40">
              <a:extLst>
                <a:ext uri="{FF2B5EF4-FFF2-40B4-BE49-F238E27FC236}">
                  <a16:creationId xmlns:a16="http://schemas.microsoft.com/office/drawing/2014/main" id="{82251C0A-FD6F-1240-A4FE-84DD34E44864}"/>
                </a:ext>
              </a:extLst>
            </p:cNvPr>
            <p:cNvCxnSpPr>
              <a:cxnSpLocks/>
              <a:stCxn id="22" idx="6"/>
              <a:endCxn id="28" idx="2"/>
            </p:cNvCxnSpPr>
            <p:nvPr/>
          </p:nvCxnSpPr>
          <p:spPr>
            <a:xfrm>
              <a:off x="6845370" y="3187252"/>
              <a:ext cx="406590" cy="463182"/>
            </a:xfrm>
            <a:prstGeom prst="line">
              <a:avLst/>
            </a:prstGeom>
            <a:ln w="3175">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42" name="直线连接符 41">
              <a:extLst>
                <a:ext uri="{FF2B5EF4-FFF2-40B4-BE49-F238E27FC236}">
                  <a16:creationId xmlns:a16="http://schemas.microsoft.com/office/drawing/2014/main" id="{35A9C861-65B3-2443-A810-20D2D3D6F9CB}"/>
                </a:ext>
              </a:extLst>
            </p:cNvPr>
            <p:cNvCxnSpPr>
              <a:cxnSpLocks/>
              <a:stCxn id="22" idx="6"/>
              <a:endCxn id="27" idx="2"/>
            </p:cNvCxnSpPr>
            <p:nvPr/>
          </p:nvCxnSpPr>
          <p:spPr>
            <a:xfrm>
              <a:off x="6845370" y="3187252"/>
              <a:ext cx="406590" cy="1299130"/>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46" name="直线连接符 45">
              <a:extLst>
                <a:ext uri="{FF2B5EF4-FFF2-40B4-BE49-F238E27FC236}">
                  <a16:creationId xmlns:a16="http://schemas.microsoft.com/office/drawing/2014/main" id="{F428BDDA-952F-A64D-9160-57A79E6A26BC}"/>
                </a:ext>
              </a:extLst>
            </p:cNvPr>
            <p:cNvCxnSpPr>
              <a:cxnSpLocks/>
              <a:stCxn id="23" idx="6"/>
              <a:endCxn id="25" idx="2"/>
            </p:cNvCxnSpPr>
            <p:nvPr/>
          </p:nvCxnSpPr>
          <p:spPr>
            <a:xfrm flipV="1">
              <a:off x="6845370" y="2836605"/>
              <a:ext cx="406590" cy="743452"/>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49" name="直线连接符 48">
              <a:extLst>
                <a:ext uri="{FF2B5EF4-FFF2-40B4-BE49-F238E27FC236}">
                  <a16:creationId xmlns:a16="http://schemas.microsoft.com/office/drawing/2014/main" id="{81EA7B52-431C-D14D-AA3A-6AB145ECFE81}"/>
                </a:ext>
              </a:extLst>
            </p:cNvPr>
            <p:cNvCxnSpPr>
              <a:cxnSpLocks/>
              <a:stCxn id="23" idx="6"/>
              <a:endCxn id="26" idx="2"/>
            </p:cNvCxnSpPr>
            <p:nvPr/>
          </p:nvCxnSpPr>
          <p:spPr>
            <a:xfrm flipV="1">
              <a:off x="6845370" y="3229409"/>
              <a:ext cx="406590" cy="35064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50" name="直线连接符 49">
              <a:extLst>
                <a:ext uri="{FF2B5EF4-FFF2-40B4-BE49-F238E27FC236}">
                  <a16:creationId xmlns:a16="http://schemas.microsoft.com/office/drawing/2014/main" id="{347D6A49-3E39-A342-9B00-25DCA9F1F99E}"/>
                </a:ext>
              </a:extLst>
            </p:cNvPr>
            <p:cNvCxnSpPr>
              <a:cxnSpLocks/>
              <a:stCxn id="23" idx="6"/>
              <a:endCxn id="28" idx="2"/>
            </p:cNvCxnSpPr>
            <p:nvPr/>
          </p:nvCxnSpPr>
          <p:spPr>
            <a:xfrm>
              <a:off x="6845370" y="3580057"/>
              <a:ext cx="406590" cy="7037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51" name="直线连接符 50">
              <a:extLst>
                <a:ext uri="{FF2B5EF4-FFF2-40B4-BE49-F238E27FC236}">
                  <a16:creationId xmlns:a16="http://schemas.microsoft.com/office/drawing/2014/main" id="{39B1BB0C-08A3-F347-BBAF-9E58C902B64A}"/>
                </a:ext>
              </a:extLst>
            </p:cNvPr>
            <p:cNvCxnSpPr>
              <a:cxnSpLocks/>
              <a:stCxn id="23" idx="6"/>
              <a:endCxn id="27" idx="3"/>
            </p:cNvCxnSpPr>
            <p:nvPr/>
          </p:nvCxnSpPr>
          <p:spPr>
            <a:xfrm>
              <a:off x="6845370" y="3580057"/>
              <a:ext cx="441059" cy="993809"/>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52" name="直线连接符 51">
              <a:extLst>
                <a:ext uri="{FF2B5EF4-FFF2-40B4-BE49-F238E27FC236}">
                  <a16:creationId xmlns:a16="http://schemas.microsoft.com/office/drawing/2014/main" id="{11C99FB8-0093-2D4E-B2C2-B52B661B16F5}"/>
                </a:ext>
              </a:extLst>
            </p:cNvPr>
            <p:cNvCxnSpPr>
              <a:cxnSpLocks/>
              <a:stCxn id="24" idx="6"/>
              <a:endCxn id="27" idx="2"/>
            </p:cNvCxnSpPr>
            <p:nvPr/>
          </p:nvCxnSpPr>
          <p:spPr>
            <a:xfrm>
              <a:off x="6845370" y="4248199"/>
              <a:ext cx="406590" cy="238184"/>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53" name="直线连接符 52">
              <a:extLst>
                <a:ext uri="{FF2B5EF4-FFF2-40B4-BE49-F238E27FC236}">
                  <a16:creationId xmlns:a16="http://schemas.microsoft.com/office/drawing/2014/main" id="{0D2A4CD2-2983-4445-B091-B10A2ED99CA4}"/>
                </a:ext>
              </a:extLst>
            </p:cNvPr>
            <p:cNvCxnSpPr>
              <a:cxnSpLocks/>
              <a:stCxn id="24" idx="6"/>
              <a:endCxn id="28" idx="2"/>
            </p:cNvCxnSpPr>
            <p:nvPr/>
          </p:nvCxnSpPr>
          <p:spPr>
            <a:xfrm flipV="1">
              <a:off x="6845370" y="3650435"/>
              <a:ext cx="406590" cy="597764"/>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54" name="直线连接符 53">
              <a:extLst>
                <a:ext uri="{FF2B5EF4-FFF2-40B4-BE49-F238E27FC236}">
                  <a16:creationId xmlns:a16="http://schemas.microsoft.com/office/drawing/2014/main" id="{5FB73FFC-1949-544C-9E55-8004B300BCA6}"/>
                </a:ext>
              </a:extLst>
            </p:cNvPr>
            <p:cNvCxnSpPr>
              <a:cxnSpLocks/>
              <a:stCxn id="24" idx="6"/>
              <a:endCxn id="26" idx="2"/>
            </p:cNvCxnSpPr>
            <p:nvPr/>
          </p:nvCxnSpPr>
          <p:spPr>
            <a:xfrm flipV="1">
              <a:off x="6845370" y="3229409"/>
              <a:ext cx="406590" cy="1018790"/>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55" name="直线连接符 54">
              <a:extLst>
                <a:ext uri="{FF2B5EF4-FFF2-40B4-BE49-F238E27FC236}">
                  <a16:creationId xmlns:a16="http://schemas.microsoft.com/office/drawing/2014/main" id="{39DC64EE-6D88-9A44-A06B-C57BCD93B1A1}"/>
                </a:ext>
              </a:extLst>
            </p:cNvPr>
            <p:cNvCxnSpPr>
              <a:cxnSpLocks/>
              <a:stCxn id="24" idx="6"/>
              <a:endCxn id="25" idx="2"/>
            </p:cNvCxnSpPr>
            <p:nvPr/>
          </p:nvCxnSpPr>
          <p:spPr>
            <a:xfrm flipV="1">
              <a:off x="6845370" y="2836605"/>
              <a:ext cx="406590" cy="1411594"/>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9" name="文本框 58">
                  <a:extLst>
                    <a:ext uri="{FF2B5EF4-FFF2-40B4-BE49-F238E27FC236}">
                      <a16:creationId xmlns:a16="http://schemas.microsoft.com/office/drawing/2014/main" id="{0174B6A9-124A-2D44-9B54-AB4FA36D8F68}"/>
                    </a:ext>
                  </a:extLst>
                </p:cNvPr>
                <p:cNvSpPr txBox="1"/>
                <p:nvPr/>
              </p:nvSpPr>
              <p:spPr>
                <a:xfrm>
                  <a:off x="6668828" y="3707091"/>
                  <a:ext cx="199264" cy="4059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400" i="1">
                            <a:latin typeface="Cambria Math" panose="02040503050406030204" pitchFamily="18" charset="0"/>
                          </a:rPr>
                          <m:t>⋮</m:t>
                        </m:r>
                      </m:oMath>
                    </m:oMathPara>
                  </a14:m>
                  <a:endParaRPr kumimoji="1" lang="zh-CN" altLang="en-US" sz="2400" dirty="0"/>
                </a:p>
              </p:txBody>
            </p:sp>
          </mc:Choice>
          <mc:Fallback xmlns="">
            <p:sp>
              <p:nvSpPr>
                <p:cNvPr id="51" name="文本框 50">
                  <a:extLst>
                    <a:ext uri="{FF2B5EF4-FFF2-40B4-BE49-F238E27FC236}">
                      <a16:creationId xmlns:a16="http://schemas.microsoft.com/office/drawing/2014/main" id="{D0B0BA19-5686-954E-BDAA-0A1937976656}"/>
                    </a:ext>
                  </a:extLst>
                </p:cNvPr>
                <p:cNvSpPr txBox="1">
                  <a:spLocks noRot="1" noChangeAspect="1" noMove="1" noResize="1" noEditPoints="1" noAdjustHandles="1" noChangeArrowheads="1" noChangeShapeType="1" noTextEdit="1"/>
                </p:cNvSpPr>
                <p:nvPr/>
              </p:nvSpPr>
              <p:spPr>
                <a:xfrm>
                  <a:off x="6668828" y="3707091"/>
                  <a:ext cx="199264" cy="405963"/>
                </a:xfrm>
                <a:prstGeom prst="rect">
                  <a:avLst/>
                </a:prstGeom>
                <a:blipFill>
                  <a:blip r:embed="rId5"/>
                  <a:stretch>
                    <a:fillRect l="-28571" r="-42857"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文本框 59">
                  <a:extLst>
                    <a:ext uri="{FF2B5EF4-FFF2-40B4-BE49-F238E27FC236}">
                      <a16:creationId xmlns:a16="http://schemas.microsoft.com/office/drawing/2014/main" id="{DFF37BB4-D71C-B24E-847F-1F1D1C70ECDE}"/>
                    </a:ext>
                  </a:extLst>
                </p:cNvPr>
                <p:cNvSpPr txBox="1"/>
                <p:nvPr/>
              </p:nvSpPr>
              <p:spPr>
                <a:xfrm>
                  <a:off x="7310784" y="3891932"/>
                  <a:ext cx="199264" cy="4059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400" i="1">
                            <a:latin typeface="Cambria Math" panose="02040503050406030204" pitchFamily="18" charset="0"/>
                          </a:rPr>
                          <m:t>⋮</m:t>
                        </m:r>
                      </m:oMath>
                    </m:oMathPara>
                  </a14:m>
                  <a:endParaRPr kumimoji="1" lang="zh-CN" altLang="en-US" sz="2400" dirty="0"/>
                </a:p>
              </p:txBody>
            </p:sp>
          </mc:Choice>
          <mc:Fallback xmlns="">
            <p:sp>
              <p:nvSpPr>
                <p:cNvPr id="53" name="文本框 52">
                  <a:extLst>
                    <a:ext uri="{FF2B5EF4-FFF2-40B4-BE49-F238E27FC236}">
                      <a16:creationId xmlns:a16="http://schemas.microsoft.com/office/drawing/2014/main" id="{23E3DFA2-629B-944C-8591-F04A81E8A1D1}"/>
                    </a:ext>
                  </a:extLst>
                </p:cNvPr>
                <p:cNvSpPr txBox="1">
                  <a:spLocks noRot="1" noChangeAspect="1" noMove="1" noResize="1" noEditPoints="1" noAdjustHandles="1" noChangeArrowheads="1" noChangeShapeType="1" noTextEdit="1"/>
                </p:cNvSpPr>
                <p:nvPr/>
              </p:nvSpPr>
              <p:spPr>
                <a:xfrm>
                  <a:off x="7310784" y="3891932"/>
                  <a:ext cx="199264" cy="405963"/>
                </a:xfrm>
                <a:prstGeom prst="rect">
                  <a:avLst/>
                </a:prstGeom>
                <a:blipFill>
                  <a:blip r:embed="rId6"/>
                  <a:stretch>
                    <a:fillRect l="-42857" r="-28571"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文本框 60">
                  <a:extLst>
                    <a:ext uri="{FF2B5EF4-FFF2-40B4-BE49-F238E27FC236}">
                      <a16:creationId xmlns:a16="http://schemas.microsoft.com/office/drawing/2014/main" id="{8CC1F79B-5406-B643-8D2E-A87202D91DFD}"/>
                    </a:ext>
                  </a:extLst>
                </p:cNvPr>
                <p:cNvSpPr txBox="1"/>
                <p:nvPr/>
              </p:nvSpPr>
              <p:spPr>
                <a:xfrm>
                  <a:off x="7877307" y="3870631"/>
                  <a:ext cx="199264" cy="4059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400" i="1">
                            <a:latin typeface="Cambria Math" panose="02040503050406030204" pitchFamily="18" charset="0"/>
                          </a:rPr>
                          <m:t>⋮</m:t>
                        </m:r>
                      </m:oMath>
                    </m:oMathPara>
                  </a14:m>
                  <a:endParaRPr kumimoji="1" lang="zh-CN" altLang="en-US" sz="2400" dirty="0"/>
                </a:p>
              </p:txBody>
            </p:sp>
          </mc:Choice>
          <mc:Fallback xmlns="">
            <p:sp>
              <p:nvSpPr>
                <p:cNvPr id="57" name="文本框 56">
                  <a:extLst>
                    <a:ext uri="{FF2B5EF4-FFF2-40B4-BE49-F238E27FC236}">
                      <a16:creationId xmlns:a16="http://schemas.microsoft.com/office/drawing/2014/main" id="{6354E137-FAAC-6F4A-BA32-7A640D42CCAE}"/>
                    </a:ext>
                  </a:extLst>
                </p:cNvPr>
                <p:cNvSpPr txBox="1">
                  <a:spLocks noRot="1" noChangeAspect="1" noMove="1" noResize="1" noEditPoints="1" noAdjustHandles="1" noChangeArrowheads="1" noChangeShapeType="1" noTextEdit="1"/>
                </p:cNvSpPr>
                <p:nvPr/>
              </p:nvSpPr>
              <p:spPr>
                <a:xfrm>
                  <a:off x="7877307" y="3870631"/>
                  <a:ext cx="199264" cy="405963"/>
                </a:xfrm>
                <a:prstGeom prst="rect">
                  <a:avLst/>
                </a:prstGeom>
                <a:blipFill>
                  <a:blip r:embed="rId7"/>
                  <a:stretch>
                    <a:fillRect l="-42857" r="-28571"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F1247623-B31E-C64D-B6AB-E9EB578497EA}"/>
                    </a:ext>
                  </a:extLst>
                </p:cNvPr>
                <p:cNvSpPr txBox="1"/>
                <p:nvPr/>
              </p:nvSpPr>
              <p:spPr>
                <a:xfrm>
                  <a:off x="8453907" y="3456340"/>
                  <a:ext cx="73478" cy="40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400" i="1">
                            <a:latin typeface="Cambria Math" panose="02040503050406030204" pitchFamily="18" charset="0"/>
                          </a:rPr>
                          <m:t>⋮</m:t>
                        </m:r>
                      </m:oMath>
                    </m:oMathPara>
                  </a14:m>
                  <a:endParaRPr kumimoji="1" lang="zh-CN" altLang="en-US" sz="2400" dirty="0"/>
                </a:p>
              </p:txBody>
            </p:sp>
          </mc:Choice>
          <mc:Fallback xmlns="">
            <p:sp>
              <p:nvSpPr>
                <p:cNvPr id="58" name="文本框 57">
                  <a:extLst>
                    <a:ext uri="{FF2B5EF4-FFF2-40B4-BE49-F238E27FC236}">
                      <a16:creationId xmlns:a16="http://schemas.microsoft.com/office/drawing/2014/main" id="{CA518227-3C76-AB41-86CC-3BCE0369F579}"/>
                    </a:ext>
                  </a:extLst>
                </p:cNvPr>
                <p:cNvSpPr txBox="1">
                  <a:spLocks noRot="1" noChangeAspect="1" noMove="1" noResize="1" noEditPoints="1" noAdjustHandles="1" noChangeArrowheads="1" noChangeShapeType="1" noTextEdit="1"/>
                </p:cNvSpPr>
                <p:nvPr/>
              </p:nvSpPr>
              <p:spPr>
                <a:xfrm>
                  <a:off x="8453907" y="3456340"/>
                  <a:ext cx="73478" cy="405963"/>
                </a:xfrm>
                <a:prstGeom prst="rect">
                  <a:avLst/>
                </a:prstGeom>
                <a:blipFill>
                  <a:blip r:embed="rId8"/>
                  <a:stretch>
                    <a:fillRect l="-133333" r="-166667" b="-3226"/>
                  </a:stretch>
                </a:blipFill>
              </p:spPr>
              <p:txBody>
                <a:bodyPr/>
                <a:lstStyle/>
                <a:p>
                  <a:r>
                    <a:rPr lang="zh-CN" altLang="en-US">
                      <a:noFill/>
                    </a:rPr>
                    <a:t> </a:t>
                  </a:r>
                </a:p>
              </p:txBody>
            </p:sp>
          </mc:Fallback>
        </mc:AlternateContent>
        <p:cxnSp>
          <p:nvCxnSpPr>
            <p:cNvPr id="64" name="直线连接符 63">
              <a:extLst>
                <a:ext uri="{FF2B5EF4-FFF2-40B4-BE49-F238E27FC236}">
                  <a16:creationId xmlns:a16="http://schemas.microsoft.com/office/drawing/2014/main" id="{34A7F128-3C38-1C40-871E-3CDED5ABCE6D}"/>
                </a:ext>
              </a:extLst>
            </p:cNvPr>
            <p:cNvCxnSpPr>
              <a:cxnSpLocks/>
              <a:stCxn id="32" idx="2"/>
              <a:endCxn id="28" idx="6"/>
            </p:cNvCxnSpPr>
            <p:nvPr/>
          </p:nvCxnSpPr>
          <p:spPr>
            <a:xfrm flipH="1">
              <a:off x="7487326" y="3647559"/>
              <a:ext cx="326272" cy="287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65" name="直线连接符 64">
              <a:extLst>
                <a:ext uri="{FF2B5EF4-FFF2-40B4-BE49-F238E27FC236}">
                  <a16:creationId xmlns:a16="http://schemas.microsoft.com/office/drawing/2014/main" id="{9CB4391B-0221-5A4C-9448-3BDAA3BC4435}"/>
                </a:ext>
              </a:extLst>
            </p:cNvPr>
            <p:cNvCxnSpPr>
              <a:cxnSpLocks/>
              <a:stCxn id="31" idx="2"/>
              <a:endCxn id="28" idx="6"/>
            </p:cNvCxnSpPr>
            <p:nvPr/>
          </p:nvCxnSpPr>
          <p:spPr>
            <a:xfrm flipH="1" flipV="1">
              <a:off x="7487326" y="3650435"/>
              <a:ext cx="326272" cy="833073"/>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66" name="直线连接符 65">
              <a:extLst>
                <a:ext uri="{FF2B5EF4-FFF2-40B4-BE49-F238E27FC236}">
                  <a16:creationId xmlns:a16="http://schemas.microsoft.com/office/drawing/2014/main" id="{E001870B-1A0B-D147-8E4B-DDDCE36765FA}"/>
                </a:ext>
              </a:extLst>
            </p:cNvPr>
            <p:cNvCxnSpPr>
              <a:cxnSpLocks/>
              <a:stCxn id="30" idx="2"/>
              <a:endCxn id="28" idx="6"/>
            </p:cNvCxnSpPr>
            <p:nvPr/>
          </p:nvCxnSpPr>
          <p:spPr>
            <a:xfrm flipH="1">
              <a:off x="7487326" y="3226532"/>
              <a:ext cx="326272" cy="423902"/>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67" name="直线连接符 66">
              <a:extLst>
                <a:ext uri="{FF2B5EF4-FFF2-40B4-BE49-F238E27FC236}">
                  <a16:creationId xmlns:a16="http://schemas.microsoft.com/office/drawing/2014/main" id="{5449C879-AA0B-0A42-9AEF-DE7281A33516}"/>
                </a:ext>
              </a:extLst>
            </p:cNvPr>
            <p:cNvCxnSpPr>
              <a:cxnSpLocks/>
              <a:stCxn id="29" idx="2"/>
              <a:endCxn id="28" idx="6"/>
            </p:cNvCxnSpPr>
            <p:nvPr/>
          </p:nvCxnSpPr>
          <p:spPr>
            <a:xfrm flipH="1">
              <a:off x="7487326" y="2833729"/>
              <a:ext cx="326272" cy="81670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68" name="直线连接符 67">
              <a:extLst>
                <a:ext uri="{FF2B5EF4-FFF2-40B4-BE49-F238E27FC236}">
                  <a16:creationId xmlns:a16="http://schemas.microsoft.com/office/drawing/2014/main" id="{A3F4CA2E-A763-A343-A0BF-291F25DFCE7D}"/>
                </a:ext>
              </a:extLst>
            </p:cNvPr>
            <p:cNvCxnSpPr>
              <a:cxnSpLocks/>
              <a:stCxn id="29" idx="2"/>
              <a:endCxn id="25" idx="6"/>
            </p:cNvCxnSpPr>
            <p:nvPr/>
          </p:nvCxnSpPr>
          <p:spPr>
            <a:xfrm flipH="1">
              <a:off x="7487326" y="2833729"/>
              <a:ext cx="326272" cy="287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69" name="直线连接符 68">
              <a:extLst>
                <a:ext uri="{FF2B5EF4-FFF2-40B4-BE49-F238E27FC236}">
                  <a16:creationId xmlns:a16="http://schemas.microsoft.com/office/drawing/2014/main" id="{B6251D12-3117-3D4F-B391-05183844C4D4}"/>
                </a:ext>
              </a:extLst>
            </p:cNvPr>
            <p:cNvCxnSpPr>
              <a:cxnSpLocks/>
              <a:stCxn id="30" idx="2"/>
              <a:endCxn id="25" idx="6"/>
            </p:cNvCxnSpPr>
            <p:nvPr/>
          </p:nvCxnSpPr>
          <p:spPr>
            <a:xfrm flipH="1" flipV="1">
              <a:off x="7487326" y="2836605"/>
              <a:ext cx="326272" cy="38992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70" name="直线连接符 69">
              <a:extLst>
                <a:ext uri="{FF2B5EF4-FFF2-40B4-BE49-F238E27FC236}">
                  <a16:creationId xmlns:a16="http://schemas.microsoft.com/office/drawing/2014/main" id="{99349075-97C2-D144-8F55-41E835765CC7}"/>
                </a:ext>
              </a:extLst>
            </p:cNvPr>
            <p:cNvCxnSpPr>
              <a:cxnSpLocks/>
              <a:stCxn id="32" idx="2"/>
              <a:endCxn id="25" idx="6"/>
            </p:cNvCxnSpPr>
            <p:nvPr/>
          </p:nvCxnSpPr>
          <p:spPr>
            <a:xfrm flipH="1" flipV="1">
              <a:off x="7487326" y="2836605"/>
              <a:ext cx="326272" cy="810954"/>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71" name="直线连接符 70">
              <a:extLst>
                <a:ext uri="{FF2B5EF4-FFF2-40B4-BE49-F238E27FC236}">
                  <a16:creationId xmlns:a16="http://schemas.microsoft.com/office/drawing/2014/main" id="{EC3710C7-6199-454B-9F66-D5B722D79824}"/>
                </a:ext>
              </a:extLst>
            </p:cNvPr>
            <p:cNvCxnSpPr>
              <a:cxnSpLocks/>
              <a:stCxn id="31" idx="2"/>
              <a:endCxn id="25" idx="6"/>
            </p:cNvCxnSpPr>
            <p:nvPr/>
          </p:nvCxnSpPr>
          <p:spPr>
            <a:xfrm flipH="1" flipV="1">
              <a:off x="7487326" y="2836604"/>
              <a:ext cx="326272" cy="1646903"/>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72" name="直线连接符 71">
              <a:extLst>
                <a:ext uri="{FF2B5EF4-FFF2-40B4-BE49-F238E27FC236}">
                  <a16:creationId xmlns:a16="http://schemas.microsoft.com/office/drawing/2014/main" id="{6E5D20DC-CB0C-DB40-9143-E0319063468A}"/>
                </a:ext>
              </a:extLst>
            </p:cNvPr>
            <p:cNvCxnSpPr>
              <a:cxnSpLocks/>
              <a:stCxn id="29" idx="2"/>
              <a:endCxn id="26" idx="6"/>
            </p:cNvCxnSpPr>
            <p:nvPr/>
          </p:nvCxnSpPr>
          <p:spPr>
            <a:xfrm flipH="1">
              <a:off x="7487326" y="2833729"/>
              <a:ext cx="326272" cy="395680"/>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73" name="直线连接符 72">
              <a:extLst>
                <a:ext uri="{FF2B5EF4-FFF2-40B4-BE49-F238E27FC236}">
                  <a16:creationId xmlns:a16="http://schemas.microsoft.com/office/drawing/2014/main" id="{B8782ABE-C42A-4C4A-A57F-4E75E43DF8AF}"/>
                </a:ext>
              </a:extLst>
            </p:cNvPr>
            <p:cNvCxnSpPr>
              <a:cxnSpLocks/>
              <a:stCxn id="30" idx="2"/>
              <a:endCxn id="26" idx="6"/>
            </p:cNvCxnSpPr>
            <p:nvPr/>
          </p:nvCxnSpPr>
          <p:spPr>
            <a:xfrm flipH="1">
              <a:off x="7487326" y="3226532"/>
              <a:ext cx="326272" cy="287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74" name="直线连接符 73">
              <a:extLst>
                <a:ext uri="{FF2B5EF4-FFF2-40B4-BE49-F238E27FC236}">
                  <a16:creationId xmlns:a16="http://schemas.microsoft.com/office/drawing/2014/main" id="{798E472E-F3E5-034B-852D-AD02D8CD8AE2}"/>
                </a:ext>
              </a:extLst>
            </p:cNvPr>
            <p:cNvCxnSpPr>
              <a:cxnSpLocks/>
              <a:stCxn id="32" idx="2"/>
              <a:endCxn id="26" idx="6"/>
            </p:cNvCxnSpPr>
            <p:nvPr/>
          </p:nvCxnSpPr>
          <p:spPr>
            <a:xfrm flipH="1" flipV="1">
              <a:off x="7487326" y="3229409"/>
              <a:ext cx="326272" cy="418150"/>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75" name="直线连接符 74">
              <a:extLst>
                <a:ext uri="{FF2B5EF4-FFF2-40B4-BE49-F238E27FC236}">
                  <a16:creationId xmlns:a16="http://schemas.microsoft.com/office/drawing/2014/main" id="{67F462D8-34FD-A246-82D9-2D62A065AFEB}"/>
                </a:ext>
              </a:extLst>
            </p:cNvPr>
            <p:cNvCxnSpPr>
              <a:cxnSpLocks/>
              <a:stCxn id="31" idx="2"/>
              <a:endCxn id="26" idx="6"/>
            </p:cNvCxnSpPr>
            <p:nvPr/>
          </p:nvCxnSpPr>
          <p:spPr>
            <a:xfrm flipH="1" flipV="1">
              <a:off x="7487326" y="3229409"/>
              <a:ext cx="326272" cy="1254097"/>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76" name="直线连接符 75">
              <a:extLst>
                <a:ext uri="{FF2B5EF4-FFF2-40B4-BE49-F238E27FC236}">
                  <a16:creationId xmlns:a16="http://schemas.microsoft.com/office/drawing/2014/main" id="{79CE6B49-0D98-DA4F-8E86-BB9B250FC946}"/>
                </a:ext>
              </a:extLst>
            </p:cNvPr>
            <p:cNvCxnSpPr>
              <a:cxnSpLocks/>
              <a:stCxn id="29" idx="2"/>
              <a:endCxn id="27" idx="6"/>
            </p:cNvCxnSpPr>
            <p:nvPr/>
          </p:nvCxnSpPr>
          <p:spPr>
            <a:xfrm flipH="1">
              <a:off x="7487326" y="2833729"/>
              <a:ext cx="326272" cy="165265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77" name="直线连接符 76">
              <a:extLst>
                <a:ext uri="{FF2B5EF4-FFF2-40B4-BE49-F238E27FC236}">
                  <a16:creationId xmlns:a16="http://schemas.microsoft.com/office/drawing/2014/main" id="{896D566B-42FB-EA4C-9008-3FB59BCFEA81}"/>
                </a:ext>
              </a:extLst>
            </p:cNvPr>
            <p:cNvCxnSpPr>
              <a:cxnSpLocks/>
              <a:stCxn id="30" idx="2"/>
              <a:endCxn id="27" idx="6"/>
            </p:cNvCxnSpPr>
            <p:nvPr/>
          </p:nvCxnSpPr>
          <p:spPr>
            <a:xfrm flipH="1">
              <a:off x="7487326" y="3226532"/>
              <a:ext cx="326272" cy="1259850"/>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78" name="直线连接符 77">
              <a:extLst>
                <a:ext uri="{FF2B5EF4-FFF2-40B4-BE49-F238E27FC236}">
                  <a16:creationId xmlns:a16="http://schemas.microsoft.com/office/drawing/2014/main" id="{2C1216AD-B9CD-084A-8BD4-945FBBD832F4}"/>
                </a:ext>
              </a:extLst>
            </p:cNvPr>
            <p:cNvCxnSpPr>
              <a:cxnSpLocks/>
              <a:stCxn id="32" idx="2"/>
              <a:endCxn id="27" idx="6"/>
            </p:cNvCxnSpPr>
            <p:nvPr/>
          </p:nvCxnSpPr>
          <p:spPr>
            <a:xfrm flipH="1">
              <a:off x="7487326" y="3647559"/>
              <a:ext cx="326272" cy="83882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79" name="直线连接符 78">
              <a:extLst>
                <a:ext uri="{FF2B5EF4-FFF2-40B4-BE49-F238E27FC236}">
                  <a16:creationId xmlns:a16="http://schemas.microsoft.com/office/drawing/2014/main" id="{85642057-728D-9847-AEFF-94AFC971E8DC}"/>
                </a:ext>
              </a:extLst>
            </p:cNvPr>
            <p:cNvCxnSpPr>
              <a:cxnSpLocks/>
              <a:stCxn id="31" idx="2"/>
              <a:endCxn id="27" idx="6"/>
            </p:cNvCxnSpPr>
            <p:nvPr/>
          </p:nvCxnSpPr>
          <p:spPr>
            <a:xfrm flipH="1">
              <a:off x="7487326" y="4483507"/>
              <a:ext cx="326272" cy="2875"/>
            </a:xfrm>
            <a:prstGeom prst="line">
              <a:avLst/>
            </a:prstGeom>
            <a:ln w="3175">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80" name="直线连接符 79">
              <a:extLst>
                <a:ext uri="{FF2B5EF4-FFF2-40B4-BE49-F238E27FC236}">
                  <a16:creationId xmlns:a16="http://schemas.microsoft.com/office/drawing/2014/main" id="{A4F7A5D3-DA96-634B-958B-8EC0E53BA489}"/>
                </a:ext>
              </a:extLst>
            </p:cNvPr>
            <p:cNvCxnSpPr>
              <a:cxnSpLocks/>
              <a:stCxn id="38" idx="2"/>
              <a:endCxn id="29" idx="6"/>
            </p:cNvCxnSpPr>
            <p:nvPr/>
          </p:nvCxnSpPr>
          <p:spPr>
            <a:xfrm flipH="1" flipV="1">
              <a:off x="8048963" y="2833729"/>
              <a:ext cx="326272" cy="523739"/>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81" name="直线连接符 80">
              <a:extLst>
                <a:ext uri="{FF2B5EF4-FFF2-40B4-BE49-F238E27FC236}">
                  <a16:creationId xmlns:a16="http://schemas.microsoft.com/office/drawing/2014/main" id="{7EFDC0D8-BB32-FF44-BBAB-61BA95EECDA5}"/>
                </a:ext>
              </a:extLst>
            </p:cNvPr>
            <p:cNvCxnSpPr>
              <a:cxnSpLocks/>
              <a:stCxn id="29" idx="6"/>
              <a:endCxn id="33" idx="2"/>
            </p:cNvCxnSpPr>
            <p:nvPr/>
          </p:nvCxnSpPr>
          <p:spPr>
            <a:xfrm>
              <a:off x="8048963" y="2833729"/>
              <a:ext cx="326272" cy="112400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82" name="直线连接符 81">
              <a:extLst>
                <a:ext uri="{FF2B5EF4-FFF2-40B4-BE49-F238E27FC236}">
                  <a16:creationId xmlns:a16="http://schemas.microsoft.com/office/drawing/2014/main" id="{41014972-EC8A-D04A-80A4-CBE8C46D08DF}"/>
                </a:ext>
              </a:extLst>
            </p:cNvPr>
            <p:cNvCxnSpPr>
              <a:cxnSpLocks/>
              <a:stCxn id="30" idx="6"/>
              <a:endCxn id="38" idx="2"/>
            </p:cNvCxnSpPr>
            <p:nvPr/>
          </p:nvCxnSpPr>
          <p:spPr>
            <a:xfrm>
              <a:off x="8048963" y="3226532"/>
              <a:ext cx="326272" cy="13093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83" name="直线连接符 82">
              <a:extLst>
                <a:ext uri="{FF2B5EF4-FFF2-40B4-BE49-F238E27FC236}">
                  <a16:creationId xmlns:a16="http://schemas.microsoft.com/office/drawing/2014/main" id="{2DE108DD-0D90-C041-A8EB-7E7633BE22A1}"/>
                </a:ext>
              </a:extLst>
            </p:cNvPr>
            <p:cNvCxnSpPr>
              <a:cxnSpLocks/>
              <a:stCxn id="30" idx="6"/>
              <a:endCxn id="33" idx="3"/>
            </p:cNvCxnSpPr>
            <p:nvPr/>
          </p:nvCxnSpPr>
          <p:spPr>
            <a:xfrm>
              <a:off x="8048963" y="3226532"/>
              <a:ext cx="360740" cy="818682"/>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84" name="直线连接符 83">
              <a:extLst>
                <a:ext uri="{FF2B5EF4-FFF2-40B4-BE49-F238E27FC236}">
                  <a16:creationId xmlns:a16="http://schemas.microsoft.com/office/drawing/2014/main" id="{B899AD7F-2AE3-9C4E-888B-3F7031A32884}"/>
                </a:ext>
              </a:extLst>
            </p:cNvPr>
            <p:cNvCxnSpPr>
              <a:cxnSpLocks/>
              <a:stCxn id="32" idx="6"/>
              <a:endCxn id="38" idx="2"/>
            </p:cNvCxnSpPr>
            <p:nvPr/>
          </p:nvCxnSpPr>
          <p:spPr>
            <a:xfrm flipV="1">
              <a:off x="8048963" y="3357468"/>
              <a:ext cx="326272" cy="290091"/>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85" name="直线连接符 84">
              <a:extLst>
                <a:ext uri="{FF2B5EF4-FFF2-40B4-BE49-F238E27FC236}">
                  <a16:creationId xmlns:a16="http://schemas.microsoft.com/office/drawing/2014/main" id="{FD33BB06-D6A4-CA4A-9CFC-14B217D23734}"/>
                </a:ext>
              </a:extLst>
            </p:cNvPr>
            <p:cNvCxnSpPr>
              <a:cxnSpLocks/>
              <a:stCxn id="32" idx="6"/>
              <a:endCxn id="33" idx="2"/>
            </p:cNvCxnSpPr>
            <p:nvPr/>
          </p:nvCxnSpPr>
          <p:spPr>
            <a:xfrm>
              <a:off x="8048963" y="3647559"/>
              <a:ext cx="326272" cy="31017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86" name="直线连接符 85">
              <a:extLst>
                <a:ext uri="{FF2B5EF4-FFF2-40B4-BE49-F238E27FC236}">
                  <a16:creationId xmlns:a16="http://schemas.microsoft.com/office/drawing/2014/main" id="{82989BCE-A0C9-C541-8D03-F0C30C69D6DE}"/>
                </a:ext>
              </a:extLst>
            </p:cNvPr>
            <p:cNvCxnSpPr>
              <a:cxnSpLocks/>
              <a:stCxn id="31" idx="6"/>
              <a:endCxn id="38" idx="2"/>
            </p:cNvCxnSpPr>
            <p:nvPr/>
          </p:nvCxnSpPr>
          <p:spPr>
            <a:xfrm flipV="1">
              <a:off x="8048963" y="3357468"/>
              <a:ext cx="326272" cy="1126039"/>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87" name="直线连接符 86">
              <a:extLst>
                <a:ext uri="{FF2B5EF4-FFF2-40B4-BE49-F238E27FC236}">
                  <a16:creationId xmlns:a16="http://schemas.microsoft.com/office/drawing/2014/main" id="{7AAC1545-8EB6-2341-BEA2-DF896560A997}"/>
                </a:ext>
              </a:extLst>
            </p:cNvPr>
            <p:cNvCxnSpPr>
              <a:cxnSpLocks/>
              <a:stCxn id="31" idx="6"/>
              <a:endCxn id="33" idx="2"/>
            </p:cNvCxnSpPr>
            <p:nvPr/>
          </p:nvCxnSpPr>
          <p:spPr>
            <a:xfrm flipV="1">
              <a:off x="8048963" y="3957735"/>
              <a:ext cx="326272" cy="525773"/>
            </a:xfrm>
            <a:prstGeom prst="line">
              <a:avLst/>
            </a:prstGeom>
            <a:ln w="3175">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88" name="文本框 87">
            <a:extLst>
              <a:ext uri="{FF2B5EF4-FFF2-40B4-BE49-F238E27FC236}">
                <a16:creationId xmlns:a16="http://schemas.microsoft.com/office/drawing/2014/main" id="{E7390E86-EA4F-6A42-B744-F37F6E968608}"/>
              </a:ext>
            </a:extLst>
          </p:cNvPr>
          <p:cNvSpPr txBox="1"/>
          <p:nvPr/>
        </p:nvSpPr>
        <p:spPr>
          <a:xfrm>
            <a:off x="6267984" y="1626879"/>
            <a:ext cx="5739616" cy="923330"/>
          </a:xfrm>
          <a:prstGeom prst="rect">
            <a:avLst/>
          </a:prstGeom>
          <a:noFill/>
        </p:spPr>
        <p:txBody>
          <a:bodyPr wrap="square">
            <a:spAutoFit/>
          </a:bodyPr>
          <a:lstStyle/>
          <a:p>
            <a:r>
              <a:rPr lang="en-US" altLang="zh-CN" sz="1800" dirty="0">
                <a:solidFill>
                  <a:srgbClr val="1A6299"/>
                </a:solidFill>
                <a:latin typeface="Times New Roman" panose="02020603050405020304" pitchFamily="18" charset="0"/>
                <a:cs typeface="Times New Roman" panose="02020603050405020304" pitchFamily="18" charset="0"/>
              </a:rPr>
              <a:t>(2) Transferability in MARL: </a:t>
            </a:r>
            <a:r>
              <a:rPr lang="en-US" altLang="zh-CN" sz="1800" b="0" i="0" dirty="0">
                <a:effectLst/>
                <a:latin typeface="Times New Roman" panose="02020603050405020304" pitchFamily="18" charset="0"/>
                <a:cs typeface="Times New Roman" panose="02020603050405020304" pitchFamily="18" charset="0"/>
              </a:rPr>
              <a:t>It is desirable to have MARL formulations where the number of agents/entities in the environment doesn’t hinder the performance of the model.</a:t>
            </a:r>
            <a:endParaRPr lang="en-US" altLang="zh-CN" sz="1800" dirty="0">
              <a:solidFill>
                <a:srgbClr val="1A6299"/>
              </a:solidFill>
              <a:latin typeface="Times New Roman" panose="02020603050405020304" pitchFamily="18" charset="0"/>
              <a:cs typeface="Times New Roman" panose="02020603050405020304" pitchFamily="18" charset="0"/>
            </a:endParaRPr>
          </a:p>
        </p:txBody>
      </p:sp>
      <p:grpSp>
        <p:nvGrpSpPr>
          <p:cNvPr id="89" name="组合 88">
            <a:extLst>
              <a:ext uri="{FF2B5EF4-FFF2-40B4-BE49-F238E27FC236}">
                <a16:creationId xmlns:a16="http://schemas.microsoft.com/office/drawing/2014/main" id="{165568CC-17AC-4B43-B26A-6DAB53B8B538}"/>
              </a:ext>
            </a:extLst>
          </p:cNvPr>
          <p:cNvGrpSpPr/>
          <p:nvPr/>
        </p:nvGrpSpPr>
        <p:grpSpPr>
          <a:xfrm>
            <a:off x="4204533" y="3585720"/>
            <a:ext cx="1306923" cy="1198036"/>
            <a:chOff x="6610005" y="2710011"/>
            <a:chExt cx="2000595" cy="1900090"/>
          </a:xfrm>
        </p:grpSpPr>
        <p:sp>
          <p:nvSpPr>
            <p:cNvPr id="90" name="椭圆 89">
              <a:extLst>
                <a:ext uri="{FF2B5EF4-FFF2-40B4-BE49-F238E27FC236}">
                  <a16:creationId xmlns:a16="http://schemas.microsoft.com/office/drawing/2014/main" id="{EC2C5C93-FCD6-6648-9BCE-162AEEBEFF61}"/>
                </a:ext>
              </a:extLst>
            </p:cNvPr>
            <p:cNvSpPr/>
            <p:nvPr/>
          </p:nvSpPr>
          <p:spPr>
            <a:xfrm>
              <a:off x="6610005" y="3063535"/>
              <a:ext cx="235365" cy="24743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椭圆 90">
              <a:extLst>
                <a:ext uri="{FF2B5EF4-FFF2-40B4-BE49-F238E27FC236}">
                  <a16:creationId xmlns:a16="http://schemas.microsoft.com/office/drawing/2014/main" id="{BEB3E72D-ED62-3F4C-B61C-2A49FC578F64}"/>
                </a:ext>
              </a:extLst>
            </p:cNvPr>
            <p:cNvSpPr/>
            <p:nvPr/>
          </p:nvSpPr>
          <p:spPr>
            <a:xfrm>
              <a:off x="6610005" y="3456339"/>
              <a:ext cx="235365" cy="24743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2" name="椭圆 91">
              <a:extLst>
                <a:ext uri="{FF2B5EF4-FFF2-40B4-BE49-F238E27FC236}">
                  <a16:creationId xmlns:a16="http://schemas.microsoft.com/office/drawing/2014/main" id="{9DE5212A-970F-8342-8341-B683F893D8A7}"/>
                </a:ext>
              </a:extLst>
            </p:cNvPr>
            <p:cNvSpPr/>
            <p:nvPr/>
          </p:nvSpPr>
          <p:spPr>
            <a:xfrm>
              <a:off x="6610005" y="4124481"/>
              <a:ext cx="235365" cy="24743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3" name="椭圆 92">
              <a:extLst>
                <a:ext uri="{FF2B5EF4-FFF2-40B4-BE49-F238E27FC236}">
                  <a16:creationId xmlns:a16="http://schemas.microsoft.com/office/drawing/2014/main" id="{D821E5DA-DDB7-5E40-A4E3-ADBAE8835633}"/>
                </a:ext>
              </a:extLst>
            </p:cNvPr>
            <p:cNvSpPr/>
            <p:nvPr/>
          </p:nvSpPr>
          <p:spPr>
            <a:xfrm>
              <a:off x="7251961" y="2712886"/>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4" name="椭圆 93">
              <a:extLst>
                <a:ext uri="{FF2B5EF4-FFF2-40B4-BE49-F238E27FC236}">
                  <a16:creationId xmlns:a16="http://schemas.microsoft.com/office/drawing/2014/main" id="{0F142944-A50C-C347-A5C7-36FB0DCC2F29}"/>
                </a:ext>
              </a:extLst>
            </p:cNvPr>
            <p:cNvSpPr/>
            <p:nvPr/>
          </p:nvSpPr>
          <p:spPr>
            <a:xfrm>
              <a:off x="7251961" y="3105691"/>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5" name="椭圆 94">
              <a:extLst>
                <a:ext uri="{FF2B5EF4-FFF2-40B4-BE49-F238E27FC236}">
                  <a16:creationId xmlns:a16="http://schemas.microsoft.com/office/drawing/2014/main" id="{4489C2A7-A35E-5D4F-9B37-8B14F825A104}"/>
                </a:ext>
              </a:extLst>
            </p:cNvPr>
            <p:cNvSpPr/>
            <p:nvPr/>
          </p:nvSpPr>
          <p:spPr>
            <a:xfrm>
              <a:off x="7251961" y="4362666"/>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6" name="椭圆 95">
              <a:extLst>
                <a:ext uri="{FF2B5EF4-FFF2-40B4-BE49-F238E27FC236}">
                  <a16:creationId xmlns:a16="http://schemas.microsoft.com/office/drawing/2014/main" id="{7BD11D65-97AF-E54C-8BD0-3BCAF5887AA1}"/>
                </a:ext>
              </a:extLst>
            </p:cNvPr>
            <p:cNvSpPr/>
            <p:nvPr/>
          </p:nvSpPr>
          <p:spPr>
            <a:xfrm>
              <a:off x="7251961" y="3526716"/>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7" name="椭圆 96">
              <a:extLst>
                <a:ext uri="{FF2B5EF4-FFF2-40B4-BE49-F238E27FC236}">
                  <a16:creationId xmlns:a16="http://schemas.microsoft.com/office/drawing/2014/main" id="{E4386053-7CCC-AC47-B702-FEAA7E041CE2}"/>
                </a:ext>
              </a:extLst>
            </p:cNvPr>
            <p:cNvSpPr/>
            <p:nvPr/>
          </p:nvSpPr>
          <p:spPr>
            <a:xfrm>
              <a:off x="7813598" y="2710011"/>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8" name="椭圆 97">
              <a:extLst>
                <a:ext uri="{FF2B5EF4-FFF2-40B4-BE49-F238E27FC236}">
                  <a16:creationId xmlns:a16="http://schemas.microsoft.com/office/drawing/2014/main" id="{0F6E1C22-0A3D-3849-A486-7582203E5716}"/>
                </a:ext>
              </a:extLst>
            </p:cNvPr>
            <p:cNvSpPr/>
            <p:nvPr/>
          </p:nvSpPr>
          <p:spPr>
            <a:xfrm>
              <a:off x="7813598" y="3102816"/>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9" name="椭圆 98">
              <a:extLst>
                <a:ext uri="{FF2B5EF4-FFF2-40B4-BE49-F238E27FC236}">
                  <a16:creationId xmlns:a16="http://schemas.microsoft.com/office/drawing/2014/main" id="{781199C0-CA76-C84B-BA42-901092BB8A0B}"/>
                </a:ext>
              </a:extLst>
            </p:cNvPr>
            <p:cNvSpPr/>
            <p:nvPr/>
          </p:nvSpPr>
          <p:spPr>
            <a:xfrm>
              <a:off x="7813598" y="4359789"/>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0" name="椭圆 99">
              <a:extLst>
                <a:ext uri="{FF2B5EF4-FFF2-40B4-BE49-F238E27FC236}">
                  <a16:creationId xmlns:a16="http://schemas.microsoft.com/office/drawing/2014/main" id="{38B3F9F7-788E-934F-8FC5-50BA828E3AB2}"/>
                </a:ext>
              </a:extLst>
            </p:cNvPr>
            <p:cNvSpPr/>
            <p:nvPr/>
          </p:nvSpPr>
          <p:spPr>
            <a:xfrm>
              <a:off x="7813598" y="3523841"/>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1" name="椭圆 100">
              <a:extLst>
                <a:ext uri="{FF2B5EF4-FFF2-40B4-BE49-F238E27FC236}">
                  <a16:creationId xmlns:a16="http://schemas.microsoft.com/office/drawing/2014/main" id="{BAF0B6CF-D723-F843-9BCD-CF832D843484}"/>
                </a:ext>
              </a:extLst>
            </p:cNvPr>
            <p:cNvSpPr/>
            <p:nvPr/>
          </p:nvSpPr>
          <p:spPr>
            <a:xfrm>
              <a:off x="8375235" y="3834016"/>
              <a:ext cx="235365" cy="247435"/>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2" name="椭圆 101">
              <a:extLst>
                <a:ext uri="{FF2B5EF4-FFF2-40B4-BE49-F238E27FC236}">
                  <a16:creationId xmlns:a16="http://schemas.microsoft.com/office/drawing/2014/main" id="{F796B341-975B-7D46-B957-F00D6DE5130C}"/>
                </a:ext>
              </a:extLst>
            </p:cNvPr>
            <p:cNvSpPr/>
            <p:nvPr/>
          </p:nvSpPr>
          <p:spPr>
            <a:xfrm>
              <a:off x="8375235" y="3233750"/>
              <a:ext cx="235365" cy="247435"/>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3" name="直线连接符 102">
              <a:extLst>
                <a:ext uri="{FF2B5EF4-FFF2-40B4-BE49-F238E27FC236}">
                  <a16:creationId xmlns:a16="http://schemas.microsoft.com/office/drawing/2014/main" id="{AC478767-0294-554D-91F8-6B1C5327A353}"/>
                </a:ext>
              </a:extLst>
            </p:cNvPr>
            <p:cNvCxnSpPr>
              <a:cxnSpLocks/>
              <a:stCxn id="90" idx="6"/>
              <a:endCxn id="93" idx="2"/>
            </p:cNvCxnSpPr>
            <p:nvPr/>
          </p:nvCxnSpPr>
          <p:spPr>
            <a:xfrm flipV="1">
              <a:off x="6845370" y="2836605"/>
              <a:ext cx="406590" cy="35064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04" name="直线连接符 103">
              <a:extLst>
                <a:ext uri="{FF2B5EF4-FFF2-40B4-BE49-F238E27FC236}">
                  <a16:creationId xmlns:a16="http://schemas.microsoft.com/office/drawing/2014/main" id="{5521A54D-2D77-8D41-A81D-F284A9F7AC3D}"/>
                </a:ext>
              </a:extLst>
            </p:cNvPr>
            <p:cNvCxnSpPr>
              <a:cxnSpLocks/>
              <a:stCxn id="90" idx="6"/>
              <a:endCxn id="94" idx="2"/>
            </p:cNvCxnSpPr>
            <p:nvPr/>
          </p:nvCxnSpPr>
          <p:spPr>
            <a:xfrm>
              <a:off x="6845370" y="3187252"/>
              <a:ext cx="406590" cy="42156"/>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05" name="直线连接符 104">
              <a:extLst>
                <a:ext uri="{FF2B5EF4-FFF2-40B4-BE49-F238E27FC236}">
                  <a16:creationId xmlns:a16="http://schemas.microsoft.com/office/drawing/2014/main" id="{66A4AA6F-ABCB-7A46-AB86-055D80E7AF98}"/>
                </a:ext>
              </a:extLst>
            </p:cNvPr>
            <p:cNvCxnSpPr>
              <a:cxnSpLocks/>
              <a:stCxn id="90" idx="6"/>
              <a:endCxn id="96" idx="2"/>
            </p:cNvCxnSpPr>
            <p:nvPr/>
          </p:nvCxnSpPr>
          <p:spPr>
            <a:xfrm>
              <a:off x="6845370" y="3187252"/>
              <a:ext cx="406590" cy="463182"/>
            </a:xfrm>
            <a:prstGeom prst="line">
              <a:avLst/>
            </a:prstGeom>
            <a:ln w="3175">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06" name="直线连接符 105">
              <a:extLst>
                <a:ext uri="{FF2B5EF4-FFF2-40B4-BE49-F238E27FC236}">
                  <a16:creationId xmlns:a16="http://schemas.microsoft.com/office/drawing/2014/main" id="{D3607318-1FEB-7A49-B96B-F5C1EAF03930}"/>
                </a:ext>
              </a:extLst>
            </p:cNvPr>
            <p:cNvCxnSpPr>
              <a:cxnSpLocks/>
              <a:stCxn id="90" idx="6"/>
              <a:endCxn id="95" idx="2"/>
            </p:cNvCxnSpPr>
            <p:nvPr/>
          </p:nvCxnSpPr>
          <p:spPr>
            <a:xfrm>
              <a:off x="6845370" y="3187252"/>
              <a:ext cx="406590" cy="1299130"/>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07" name="直线连接符 106">
              <a:extLst>
                <a:ext uri="{FF2B5EF4-FFF2-40B4-BE49-F238E27FC236}">
                  <a16:creationId xmlns:a16="http://schemas.microsoft.com/office/drawing/2014/main" id="{0B7CE312-5B08-D140-B8AB-30C35AA830DD}"/>
                </a:ext>
              </a:extLst>
            </p:cNvPr>
            <p:cNvCxnSpPr>
              <a:cxnSpLocks/>
              <a:stCxn id="91" idx="6"/>
              <a:endCxn id="93" idx="2"/>
            </p:cNvCxnSpPr>
            <p:nvPr/>
          </p:nvCxnSpPr>
          <p:spPr>
            <a:xfrm flipV="1">
              <a:off x="6845370" y="2836605"/>
              <a:ext cx="406590" cy="743452"/>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08" name="直线连接符 107">
              <a:extLst>
                <a:ext uri="{FF2B5EF4-FFF2-40B4-BE49-F238E27FC236}">
                  <a16:creationId xmlns:a16="http://schemas.microsoft.com/office/drawing/2014/main" id="{3C266E91-E4D4-FD49-88B1-503925B47A29}"/>
                </a:ext>
              </a:extLst>
            </p:cNvPr>
            <p:cNvCxnSpPr>
              <a:cxnSpLocks/>
              <a:stCxn id="91" idx="6"/>
              <a:endCxn id="94" idx="2"/>
            </p:cNvCxnSpPr>
            <p:nvPr/>
          </p:nvCxnSpPr>
          <p:spPr>
            <a:xfrm flipV="1">
              <a:off x="6845370" y="3229409"/>
              <a:ext cx="406590" cy="35064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09" name="直线连接符 108">
              <a:extLst>
                <a:ext uri="{FF2B5EF4-FFF2-40B4-BE49-F238E27FC236}">
                  <a16:creationId xmlns:a16="http://schemas.microsoft.com/office/drawing/2014/main" id="{DD9DB5C8-0ABB-484A-89A8-60C88CF0B2E4}"/>
                </a:ext>
              </a:extLst>
            </p:cNvPr>
            <p:cNvCxnSpPr>
              <a:cxnSpLocks/>
              <a:stCxn id="91" idx="6"/>
              <a:endCxn id="96" idx="2"/>
            </p:cNvCxnSpPr>
            <p:nvPr/>
          </p:nvCxnSpPr>
          <p:spPr>
            <a:xfrm>
              <a:off x="6845370" y="3580057"/>
              <a:ext cx="406590" cy="7037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10" name="直线连接符 109">
              <a:extLst>
                <a:ext uri="{FF2B5EF4-FFF2-40B4-BE49-F238E27FC236}">
                  <a16:creationId xmlns:a16="http://schemas.microsoft.com/office/drawing/2014/main" id="{1E9465EC-3E40-FE47-B9F4-97E8B76D2C6A}"/>
                </a:ext>
              </a:extLst>
            </p:cNvPr>
            <p:cNvCxnSpPr>
              <a:cxnSpLocks/>
              <a:stCxn id="91" idx="6"/>
              <a:endCxn id="95" idx="3"/>
            </p:cNvCxnSpPr>
            <p:nvPr/>
          </p:nvCxnSpPr>
          <p:spPr>
            <a:xfrm>
              <a:off x="6845370" y="3580057"/>
              <a:ext cx="441059" cy="993809"/>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11" name="直线连接符 110">
              <a:extLst>
                <a:ext uri="{FF2B5EF4-FFF2-40B4-BE49-F238E27FC236}">
                  <a16:creationId xmlns:a16="http://schemas.microsoft.com/office/drawing/2014/main" id="{9C6DD1CE-5DA6-B14E-9C63-6995FCFC75B8}"/>
                </a:ext>
              </a:extLst>
            </p:cNvPr>
            <p:cNvCxnSpPr>
              <a:cxnSpLocks/>
              <a:stCxn id="92" idx="6"/>
              <a:endCxn id="95" idx="2"/>
            </p:cNvCxnSpPr>
            <p:nvPr/>
          </p:nvCxnSpPr>
          <p:spPr>
            <a:xfrm>
              <a:off x="6845370" y="4248199"/>
              <a:ext cx="406590" cy="238184"/>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12" name="直线连接符 111">
              <a:extLst>
                <a:ext uri="{FF2B5EF4-FFF2-40B4-BE49-F238E27FC236}">
                  <a16:creationId xmlns:a16="http://schemas.microsoft.com/office/drawing/2014/main" id="{BD84DC10-4FD9-414C-9034-AA333FA596B3}"/>
                </a:ext>
              </a:extLst>
            </p:cNvPr>
            <p:cNvCxnSpPr>
              <a:cxnSpLocks/>
              <a:stCxn id="92" idx="6"/>
              <a:endCxn id="96" idx="2"/>
            </p:cNvCxnSpPr>
            <p:nvPr/>
          </p:nvCxnSpPr>
          <p:spPr>
            <a:xfrm flipV="1">
              <a:off x="6845370" y="3650435"/>
              <a:ext cx="406590" cy="597764"/>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13" name="直线连接符 112">
              <a:extLst>
                <a:ext uri="{FF2B5EF4-FFF2-40B4-BE49-F238E27FC236}">
                  <a16:creationId xmlns:a16="http://schemas.microsoft.com/office/drawing/2014/main" id="{5CBB9065-8EC9-0D41-861F-7EDB197C00DF}"/>
                </a:ext>
              </a:extLst>
            </p:cNvPr>
            <p:cNvCxnSpPr>
              <a:cxnSpLocks/>
              <a:stCxn id="92" idx="6"/>
              <a:endCxn id="94" idx="2"/>
            </p:cNvCxnSpPr>
            <p:nvPr/>
          </p:nvCxnSpPr>
          <p:spPr>
            <a:xfrm flipV="1">
              <a:off x="6845370" y="3229409"/>
              <a:ext cx="406590" cy="1018790"/>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14" name="直线连接符 113">
              <a:extLst>
                <a:ext uri="{FF2B5EF4-FFF2-40B4-BE49-F238E27FC236}">
                  <a16:creationId xmlns:a16="http://schemas.microsoft.com/office/drawing/2014/main" id="{1D22A8A3-4CE5-2247-A9CF-B5A799FB1BA9}"/>
                </a:ext>
              </a:extLst>
            </p:cNvPr>
            <p:cNvCxnSpPr>
              <a:cxnSpLocks/>
              <a:stCxn id="92" idx="6"/>
              <a:endCxn id="93" idx="2"/>
            </p:cNvCxnSpPr>
            <p:nvPr/>
          </p:nvCxnSpPr>
          <p:spPr>
            <a:xfrm flipV="1">
              <a:off x="6845370" y="2836605"/>
              <a:ext cx="406590" cy="1411594"/>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5" name="文本框 114">
                  <a:extLst>
                    <a:ext uri="{FF2B5EF4-FFF2-40B4-BE49-F238E27FC236}">
                      <a16:creationId xmlns:a16="http://schemas.microsoft.com/office/drawing/2014/main" id="{E5A77392-7B52-D940-BC1C-FD4874EB6D22}"/>
                    </a:ext>
                  </a:extLst>
                </p:cNvPr>
                <p:cNvSpPr txBox="1"/>
                <p:nvPr/>
              </p:nvSpPr>
              <p:spPr>
                <a:xfrm>
                  <a:off x="6668828" y="3707091"/>
                  <a:ext cx="199264" cy="4059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400" i="1">
                            <a:latin typeface="Cambria Math" panose="02040503050406030204" pitchFamily="18" charset="0"/>
                          </a:rPr>
                          <m:t>⋮</m:t>
                        </m:r>
                      </m:oMath>
                    </m:oMathPara>
                  </a14:m>
                  <a:endParaRPr kumimoji="1" lang="zh-CN" altLang="en-US" sz="2400" dirty="0"/>
                </a:p>
              </p:txBody>
            </p:sp>
          </mc:Choice>
          <mc:Fallback xmlns="">
            <p:sp>
              <p:nvSpPr>
                <p:cNvPr id="51" name="文本框 50">
                  <a:extLst>
                    <a:ext uri="{FF2B5EF4-FFF2-40B4-BE49-F238E27FC236}">
                      <a16:creationId xmlns:a16="http://schemas.microsoft.com/office/drawing/2014/main" id="{D0B0BA19-5686-954E-BDAA-0A1937976656}"/>
                    </a:ext>
                  </a:extLst>
                </p:cNvPr>
                <p:cNvSpPr txBox="1">
                  <a:spLocks noRot="1" noChangeAspect="1" noMove="1" noResize="1" noEditPoints="1" noAdjustHandles="1" noChangeArrowheads="1" noChangeShapeType="1" noTextEdit="1"/>
                </p:cNvSpPr>
                <p:nvPr/>
              </p:nvSpPr>
              <p:spPr>
                <a:xfrm>
                  <a:off x="6668828" y="3707091"/>
                  <a:ext cx="199264" cy="405963"/>
                </a:xfrm>
                <a:prstGeom prst="rect">
                  <a:avLst/>
                </a:prstGeom>
                <a:blipFill>
                  <a:blip r:embed="rId5"/>
                  <a:stretch>
                    <a:fillRect l="-28571" r="-42857"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6" name="文本框 115">
                  <a:extLst>
                    <a:ext uri="{FF2B5EF4-FFF2-40B4-BE49-F238E27FC236}">
                      <a16:creationId xmlns:a16="http://schemas.microsoft.com/office/drawing/2014/main" id="{B1124D15-2630-944F-8112-108BB4647271}"/>
                    </a:ext>
                  </a:extLst>
                </p:cNvPr>
                <p:cNvSpPr txBox="1"/>
                <p:nvPr/>
              </p:nvSpPr>
              <p:spPr>
                <a:xfrm>
                  <a:off x="7310784" y="3891932"/>
                  <a:ext cx="199264" cy="4059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400" i="1">
                            <a:latin typeface="Cambria Math" panose="02040503050406030204" pitchFamily="18" charset="0"/>
                          </a:rPr>
                          <m:t>⋮</m:t>
                        </m:r>
                      </m:oMath>
                    </m:oMathPara>
                  </a14:m>
                  <a:endParaRPr kumimoji="1" lang="zh-CN" altLang="en-US" sz="2400" dirty="0"/>
                </a:p>
              </p:txBody>
            </p:sp>
          </mc:Choice>
          <mc:Fallback xmlns="">
            <p:sp>
              <p:nvSpPr>
                <p:cNvPr id="53" name="文本框 52">
                  <a:extLst>
                    <a:ext uri="{FF2B5EF4-FFF2-40B4-BE49-F238E27FC236}">
                      <a16:creationId xmlns:a16="http://schemas.microsoft.com/office/drawing/2014/main" id="{23E3DFA2-629B-944C-8591-F04A81E8A1D1}"/>
                    </a:ext>
                  </a:extLst>
                </p:cNvPr>
                <p:cNvSpPr txBox="1">
                  <a:spLocks noRot="1" noChangeAspect="1" noMove="1" noResize="1" noEditPoints="1" noAdjustHandles="1" noChangeArrowheads="1" noChangeShapeType="1" noTextEdit="1"/>
                </p:cNvSpPr>
                <p:nvPr/>
              </p:nvSpPr>
              <p:spPr>
                <a:xfrm>
                  <a:off x="7310784" y="3891932"/>
                  <a:ext cx="199264" cy="405963"/>
                </a:xfrm>
                <a:prstGeom prst="rect">
                  <a:avLst/>
                </a:prstGeom>
                <a:blipFill>
                  <a:blip r:embed="rId6"/>
                  <a:stretch>
                    <a:fillRect l="-42857" r="-28571"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7" name="文本框 116">
                  <a:extLst>
                    <a:ext uri="{FF2B5EF4-FFF2-40B4-BE49-F238E27FC236}">
                      <a16:creationId xmlns:a16="http://schemas.microsoft.com/office/drawing/2014/main" id="{C90A0426-FCF7-CB4D-8949-63862021700D}"/>
                    </a:ext>
                  </a:extLst>
                </p:cNvPr>
                <p:cNvSpPr txBox="1"/>
                <p:nvPr/>
              </p:nvSpPr>
              <p:spPr>
                <a:xfrm>
                  <a:off x="7877307" y="3870631"/>
                  <a:ext cx="199264" cy="4059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400" i="1">
                            <a:latin typeface="Cambria Math" panose="02040503050406030204" pitchFamily="18" charset="0"/>
                          </a:rPr>
                          <m:t>⋮</m:t>
                        </m:r>
                      </m:oMath>
                    </m:oMathPara>
                  </a14:m>
                  <a:endParaRPr kumimoji="1" lang="zh-CN" altLang="en-US" sz="2400" dirty="0"/>
                </a:p>
              </p:txBody>
            </p:sp>
          </mc:Choice>
          <mc:Fallback xmlns="">
            <p:sp>
              <p:nvSpPr>
                <p:cNvPr id="57" name="文本框 56">
                  <a:extLst>
                    <a:ext uri="{FF2B5EF4-FFF2-40B4-BE49-F238E27FC236}">
                      <a16:creationId xmlns:a16="http://schemas.microsoft.com/office/drawing/2014/main" id="{6354E137-FAAC-6F4A-BA32-7A640D42CCAE}"/>
                    </a:ext>
                  </a:extLst>
                </p:cNvPr>
                <p:cNvSpPr txBox="1">
                  <a:spLocks noRot="1" noChangeAspect="1" noMove="1" noResize="1" noEditPoints="1" noAdjustHandles="1" noChangeArrowheads="1" noChangeShapeType="1" noTextEdit="1"/>
                </p:cNvSpPr>
                <p:nvPr/>
              </p:nvSpPr>
              <p:spPr>
                <a:xfrm>
                  <a:off x="7877307" y="3870631"/>
                  <a:ext cx="199264" cy="405963"/>
                </a:xfrm>
                <a:prstGeom prst="rect">
                  <a:avLst/>
                </a:prstGeom>
                <a:blipFill>
                  <a:blip r:embed="rId7"/>
                  <a:stretch>
                    <a:fillRect l="-42857" r="-28571"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8" name="文本框 117">
                  <a:extLst>
                    <a:ext uri="{FF2B5EF4-FFF2-40B4-BE49-F238E27FC236}">
                      <a16:creationId xmlns:a16="http://schemas.microsoft.com/office/drawing/2014/main" id="{BF3B83D3-C928-E74B-902F-D6C16024DD74}"/>
                    </a:ext>
                  </a:extLst>
                </p:cNvPr>
                <p:cNvSpPr txBox="1"/>
                <p:nvPr/>
              </p:nvSpPr>
              <p:spPr>
                <a:xfrm>
                  <a:off x="8453907" y="3456340"/>
                  <a:ext cx="73478" cy="40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400" i="1">
                            <a:latin typeface="Cambria Math" panose="02040503050406030204" pitchFamily="18" charset="0"/>
                          </a:rPr>
                          <m:t>⋮</m:t>
                        </m:r>
                      </m:oMath>
                    </m:oMathPara>
                  </a14:m>
                  <a:endParaRPr kumimoji="1" lang="zh-CN" altLang="en-US" sz="2400" dirty="0"/>
                </a:p>
              </p:txBody>
            </p:sp>
          </mc:Choice>
          <mc:Fallback xmlns="">
            <p:sp>
              <p:nvSpPr>
                <p:cNvPr id="58" name="文本框 57">
                  <a:extLst>
                    <a:ext uri="{FF2B5EF4-FFF2-40B4-BE49-F238E27FC236}">
                      <a16:creationId xmlns:a16="http://schemas.microsoft.com/office/drawing/2014/main" id="{CA518227-3C76-AB41-86CC-3BCE0369F579}"/>
                    </a:ext>
                  </a:extLst>
                </p:cNvPr>
                <p:cNvSpPr txBox="1">
                  <a:spLocks noRot="1" noChangeAspect="1" noMove="1" noResize="1" noEditPoints="1" noAdjustHandles="1" noChangeArrowheads="1" noChangeShapeType="1" noTextEdit="1"/>
                </p:cNvSpPr>
                <p:nvPr/>
              </p:nvSpPr>
              <p:spPr>
                <a:xfrm>
                  <a:off x="8453907" y="3456340"/>
                  <a:ext cx="73478" cy="405963"/>
                </a:xfrm>
                <a:prstGeom prst="rect">
                  <a:avLst/>
                </a:prstGeom>
                <a:blipFill>
                  <a:blip r:embed="rId8"/>
                  <a:stretch>
                    <a:fillRect l="-133333" r="-166667" b="-3226"/>
                  </a:stretch>
                </a:blipFill>
              </p:spPr>
              <p:txBody>
                <a:bodyPr/>
                <a:lstStyle/>
                <a:p>
                  <a:r>
                    <a:rPr lang="zh-CN" altLang="en-US">
                      <a:noFill/>
                    </a:rPr>
                    <a:t> </a:t>
                  </a:r>
                </a:p>
              </p:txBody>
            </p:sp>
          </mc:Fallback>
        </mc:AlternateContent>
        <p:cxnSp>
          <p:nvCxnSpPr>
            <p:cNvPr id="119" name="直线连接符 118">
              <a:extLst>
                <a:ext uri="{FF2B5EF4-FFF2-40B4-BE49-F238E27FC236}">
                  <a16:creationId xmlns:a16="http://schemas.microsoft.com/office/drawing/2014/main" id="{ED9E4AF5-B5F2-3343-B8BE-F0FAE8E3C745}"/>
                </a:ext>
              </a:extLst>
            </p:cNvPr>
            <p:cNvCxnSpPr>
              <a:cxnSpLocks/>
              <a:stCxn id="100" idx="2"/>
              <a:endCxn id="96" idx="6"/>
            </p:cNvCxnSpPr>
            <p:nvPr/>
          </p:nvCxnSpPr>
          <p:spPr>
            <a:xfrm flipH="1">
              <a:off x="7487326" y="3647559"/>
              <a:ext cx="326272" cy="287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20" name="直线连接符 119">
              <a:extLst>
                <a:ext uri="{FF2B5EF4-FFF2-40B4-BE49-F238E27FC236}">
                  <a16:creationId xmlns:a16="http://schemas.microsoft.com/office/drawing/2014/main" id="{0331E689-6EC3-F44B-B976-94FD7486B177}"/>
                </a:ext>
              </a:extLst>
            </p:cNvPr>
            <p:cNvCxnSpPr>
              <a:cxnSpLocks/>
              <a:stCxn id="99" idx="2"/>
              <a:endCxn id="96" idx="6"/>
            </p:cNvCxnSpPr>
            <p:nvPr/>
          </p:nvCxnSpPr>
          <p:spPr>
            <a:xfrm flipH="1" flipV="1">
              <a:off x="7487326" y="3650435"/>
              <a:ext cx="326272" cy="833073"/>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21" name="直线连接符 120">
              <a:extLst>
                <a:ext uri="{FF2B5EF4-FFF2-40B4-BE49-F238E27FC236}">
                  <a16:creationId xmlns:a16="http://schemas.microsoft.com/office/drawing/2014/main" id="{40FE7B5F-540F-0648-850B-AF1D10DB953D}"/>
                </a:ext>
              </a:extLst>
            </p:cNvPr>
            <p:cNvCxnSpPr>
              <a:cxnSpLocks/>
              <a:stCxn id="98" idx="2"/>
              <a:endCxn id="96" idx="6"/>
            </p:cNvCxnSpPr>
            <p:nvPr/>
          </p:nvCxnSpPr>
          <p:spPr>
            <a:xfrm flipH="1">
              <a:off x="7487326" y="3226532"/>
              <a:ext cx="326272" cy="423902"/>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22" name="直线连接符 121">
              <a:extLst>
                <a:ext uri="{FF2B5EF4-FFF2-40B4-BE49-F238E27FC236}">
                  <a16:creationId xmlns:a16="http://schemas.microsoft.com/office/drawing/2014/main" id="{1288E9BF-FA7C-9C4E-AA2C-653C3AEC3B6A}"/>
                </a:ext>
              </a:extLst>
            </p:cNvPr>
            <p:cNvCxnSpPr>
              <a:cxnSpLocks/>
              <a:stCxn id="97" idx="2"/>
              <a:endCxn id="96" idx="6"/>
            </p:cNvCxnSpPr>
            <p:nvPr/>
          </p:nvCxnSpPr>
          <p:spPr>
            <a:xfrm flipH="1">
              <a:off x="7487326" y="2833729"/>
              <a:ext cx="326272" cy="81670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23" name="直线连接符 122">
              <a:extLst>
                <a:ext uri="{FF2B5EF4-FFF2-40B4-BE49-F238E27FC236}">
                  <a16:creationId xmlns:a16="http://schemas.microsoft.com/office/drawing/2014/main" id="{00B66F54-D69D-2F43-AB6B-98D9FBAA6B4B}"/>
                </a:ext>
              </a:extLst>
            </p:cNvPr>
            <p:cNvCxnSpPr>
              <a:cxnSpLocks/>
              <a:stCxn id="97" idx="2"/>
              <a:endCxn id="93" idx="6"/>
            </p:cNvCxnSpPr>
            <p:nvPr/>
          </p:nvCxnSpPr>
          <p:spPr>
            <a:xfrm flipH="1">
              <a:off x="7487326" y="2833729"/>
              <a:ext cx="326272" cy="287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24" name="直线连接符 123">
              <a:extLst>
                <a:ext uri="{FF2B5EF4-FFF2-40B4-BE49-F238E27FC236}">
                  <a16:creationId xmlns:a16="http://schemas.microsoft.com/office/drawing/2014/main" id="{C28F6C8D-D0B8-E840-B0A7-3A49821182A0}"/>
                </a:ext>
              </a:extLst>
            </p:cNvPr>
            <p:cNvCxnSpPr>
              <a:cxnSpLocks/>
              <a:stCxn id="98" idx="2"/>
              <a:endCxn id="93" idx="6"/>
            </p:cNvCxnSpPr>
            <p:nvPr/>
          </p:nvCxnSpPr>
          <p:spPr>
            <a:xfrm flipH="1" flipV="1">
              <a:off x="7487326" y="2836605"/>
              <a:ext cx="326272" cy="38992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25" name="直线连接符 124">
              <a:extLst>
                <a:ext uri="{FF2B5EF4-FFF2-40B4-BE49-F238E27FC236}">
                  <a16:creationId xmlns:a16="http://schemas.microsoft.com/office/drawing/2014/main" id="{508FCAB8-E1BC-0C49-A218-F419019286C0}"/>
                </a:ext>
              </a:extLst>
            </p:cNvPr>
            <p:cNvCxnSpPr>
              <a:cxnSpLocks/>
              <a:stCxn id="100" idx="2"/>
              <a:endCxn id="93" idx="6"/>
            </p:cNvCxnSpPr>
            <p:nvPr/>
          </p:nvCxnSpPr>
          <p:spPr>
            <a:xfrm flipH="1" flipV="1">
              <a:off x="7487326" y="2836605"/>
              <a:ext cx="326272" cy="810954"/>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26" name="直线连接符 125">
              <a:extLst>
                <a:ext uri="{FF2B5EF4-FFF2-40B4-BE49-F238E27FC236}">
                  <a16:creationId xmlns:a16="http://schemas.microsoft.com/office/drawing/2014/main" id="{FA21F58F-F6D8-1446-BFA8-840E57B7EEBD}"/>
                </a:ext>
              </a:extLst>
            </p:cNvPr>
            <p:cNvCxnSpPr>
              <a:cxnSpLocks/>
              <a:stCxn id="99" idx="2"/>
              <a:endCxn id="93" idx="6"/>
            </p:cNvCxnSpPr>
            <p:nvPr/>
          </p:nvCxnSpPr>
          <p:spPr>
            <a:xfrm flipH="1" flipV="1">
              <a:off x="7487326" y="2836604"/>
              <a:ext cx="326272" cy="1646903"/>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27" name="直线连接符 126">
              <a:extLst>
                <a:ext uri="{FF2B5EF4-FFF2-40B4-BE49-F238E27FC236}">
                  <a16:creationId xmlns:a16="http://schemas.microsoft.com/office/drawing/2014/main" id="{8EA4AF3D-8532-0943-8DE2-8C322043FB30}"/>
                </a:ext>
              </a:extLst>
            </p:cNvPr>
            <p:cNvCxnSpPr>
              <a:cxnSpLocks/>
              <a:stCxn id="97" idx="2"/>
              <a:endCxn id="94" idx="6"/>
            </p:cNvCxnSpPr>
            <p:nvPr/>
          </p:nvCxnSpPr>
          <p:spPr>
            <a:xfrm flipH="1">
              <a:off x="7487326" y="2833729"/>
              <a:ext cx="326272" cy="395680"/>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28" name="直线连接符 127">
              <a:extLst>
                <a:ext uri="{FF2B5EF4-FFF2-40B4-BE49-F238E27FC236}">
                  <a16:creationId xmlns:a16="http://schemas.microsoft.com/office/drawing/2014/main" id="{5DCB8695-27B7-AC40-9AF4-69D141A855AC}"/>
                </a:ext>
              </a:extLst>
            </p:cNvPr>
            <p:cNvCxnSpPr>
              <a:cxnSpLocks/>
              <a:stCxn id="98" idx="2"/>
              <a:endCxn id="94" idx="6"/>
            </p:cNvCxnSpPr>
            <p:nvPr/>
          </p:nvCxnSpPr>
          <p:spPr>
            <a:xfrm flipH="1">
              <a:off x="7487326" y="3226532"/>
              <a:ext cx="326272" cy="287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29" name="直线连接符 128">
              <a:extLst>
                <a:ext uri="{FF2B5EF4-FFF2-40B4-BE49-F238E27FC236}">
                  <a16:creationId xmlns:a16="http://schemas.microsoft.com/office/drawing/2014/main" id="{1E75DB44-19E9-184F-9103-AA6F10D23E3A}"/>
                </a:ext>
              </a:extLst>
            </p:cNvPr>
            <p:cNvCxnSpPr>
              <a:cxnSpLocks/>
              <a:stCxn id="100" idx="2"/>
              <a:endCxn id="94" idx="6"/>
            </p:cNvCxnSpPr>
            <p:nvPr/>
          </p:nvCxnSpPr>
          <p:spPr>
            <a:xfrm flipH="1" flipV="1">
              <a:off x="7487326" y="3229409"/>
              <a:ext cx="326272" cy="418150"/>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30" name="直线连接符 129">
              <a:extLst>
                <a:ext uri="{FF2B5EF4-FFF2-40B4-BE49-F238E27FC236}">
                  <a16:creationId xmlns:a16="http://schemas.microsoft.com/office/drawing/2014/main" id="{7237FEC1-9FF8-754C-87DA-DD5B5E6CCE29}"/>
                </a:ext>
              </a:extLst>
            </p:cNvPr>
            <p:cNvCxnSpPr>
              <a:cxnSpLocks/>
              <a:stCxn id="99" idx="2"/>
              <a:endCxn id="94" idx="6"/>
            </p:cNvCxnSpPr>
            <p:nvPr/>
          </p:nvCxnSpPr>
          <p:spPr>
            <a:xfrm flipH="1" flipV="1">
              <a:off x="7487326" y="3229409"/>
              <a:ext cx="326272" cy="125409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31" name="直线连接符 130">
              <a:extLst>
                <a:ext uri="{FF2B5EF4-FFF2-40B4-BE49-F238E27FC236}">
                  <a16:creationId xmlns:a16="http://schemas.microsoft.com/office/drawing/2014/main" id="{52F8E07D-EEBA-A84B-9F76-106A0217F4C0}"/>
                </a:ext>
              </a:extLst>
            </p:cNvPr>
            <p:cNvCxnSpPr>
              <a:cxnSpLocks/>
              <a:stCxn id="97" idx="2"/>
              <a:endCxn id="95" idx="6"/>
            </p:cNvCxnSpPr>
            <p:nvPr/>
          </p:nvCxnSpPr>
          <p:spPr>
            <a:xfrm flipH="1">
              <a:off x="7487326" y="2833729"/>
              <a:ext cx="326272" cy="165265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32" name="直线连接符 131">
              <a:extLst>
                <a:ext uri="{FF2B5EF4-FFF2-40B4-BE49-F238E27FC236}">
                  <a16:creationId xmlns:a16="http://schemas.microsoft.com/office/drawing/2014/main" id="{D1A3C0D8-AF4B-044D-9645-DD4BDD94D71A}"/>
                </a:ext>
              </a:extLst>
            </p:cNvPr>
            <p:cNvCxnSpPr>
              <a:cxnSpLocks/>
              <a:stCxn id="98" idx="2"/>
              <a:endCxn id="95" idx="6"/>
            </p:cNvCxnSpPr>
            <p:nvPr/>
          </p:nvCxnSpPr>
          <p:spPr>
            <a:xfrm flipH="1">
              <a:off x="7487326" y="3226532"/>
              <a:ext cx="326272" cy="1259850"/>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33" name="直线连接符 132">
              <a:extLst>
                <a:ext uri="{FF2B5EF4-FFF2-40B4-BE49-F238E27FC236}">
                  <a16:creationId xmlns:a16="http://schemas.microsoft.com/office/drawing/2014/main" id="{550192CD-5203-AE4C-913A-1DABCFD2A05E}"/>
                </a:ext>
              </a:extLst>
            </p:cNvPr>
            <p:cNvCxnSpPr>
              <a:cxnSpLocks/>
              <a:stCxn id="100" idx="2"/>
              <a:endCxn id="95" idx="6"/>
            </p:cNvCxnSpPr>
            <p:nvPr/>
          </p:nvCxnSpPr>
          <p:spPr>
            <a:xfrm flipH="1">
              <a:off x="7487326" y="3647559"/>
              <a:ext cx="326272" cy="83882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34" name="直线连接符 133">
              <a:extLst>
                <a:ext uri="{FF2B5EF4-FFF2-40B4-BE49-F238E27FC236}">
                  <a16:creationId xmlns:a16="http://schemas.microsoft.com/office/drawing/2014/main" id="{F9C45938-9F28-0F4F-A3AC-76891259239B}"/>
                </a:ext>
              </a:extLst>
            </p:cNvPr>
            <p:cNvCxnSpPr>
              <a:cxnSpLocks/>
              <a:stCxn id="99" idx="2"/>
              <a:endCxn id="95" idx="6"/>
            </p:cNvCxnSpPr>
            <p:nvPr/>
          </p:nvCxnSpPr>
          <p:spPr>
            <a:xfrm flipH="1">
              <a:off x="7487326" y="4483507"/>
              <a:ext cx="326272" cy="2875"/>
            </a:xfrm>
            <a:prstGeom prst="line">
              <a:avLst/>
            </a:prstGeom>
            <a:ln w="3175">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35" name="直线连接符 134">
              <a:extLst>
                <a:ext uri="{FF2B5EF4-FFF2-40B4-BE49-F238E27FC236}">
                  <a16:creationId xmlns:a16="http://schemas.microsoft.com/office/drawing/2014/main" id="{1C2EC0FA-A54B-1746-AE89-54F35BBE5FF2}"/>
                </a:ext>
              </a:extLst>
            </p:cNvPr>
            <p:cNvCxnSpPr>
              <a:cxnSpLocks/>
              <a:stCxn id="102" idx="2"/>
              <a:endCxn id="97" idx="6"/>
            </p:cNvCxnSpPr>
            <p:nvPr/>
          </p:nvCxnSpPr>
          <p:spPr>
            <a:xfrm flipH="1" flipV="1">
              <a:off x="8048963" y="2833729"/>
              <a:ext cx="326272" cy="523739"/>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36" name="直线连接符 135">
              <a:extLst>
                <a:ext uri="{FF2B5EF4-FFF2-40B4-BE49-F238E27FC236}">
                  <a16:creationId xmlns:a16="http://schemas.microsoft.com/office/drawing/2014/main" id="{15577C12-8A4E-CA49-B1E7-04A0821C8F90}"/>
                </a:ext>
              </a:extLst>
            </p:cNvPr>
            <p:cNvCxnSpPr>
              <a:cxnSpLocks/>
              <a:stCxn id="97" idx="6"/>
              <a:endCxn id="101" idx="2"/>
            </p:cNvCxnSpPr>
            <p:nvPr/>
          </p:nvCxnSpPr>
          <p:spPr>
            <a:xfrm>
              <a:off x="8048963" y="2833729"/>
              <a:ext cx="326272" cy="112400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37" name="直线连接符 136">
              <a:extLst>
                <a:ext uri="{FF2B5EF4-FFF2-40B4-BE49-F238E27FC236}">
                  <a16:creationId xmlns:a16="http://schemas.microsoft.com/office/drawing/2014/main" id="{36EF1042-6080-B14B-BE7C-F474B63A8D3E}"/>
                </a:ext>
              </a:extLst>
            </p:cNvPr>
            <p:cNvCxnSpPr>
              <a:cxnSpLocks/>
              <a:stCxn id="98" idx="6"/>
              <a:endCxn id="102" idx="2"/>
            </p:cNvCxnSpPr>
            <p:nvPr/>
          </p:nvCxnSpPr>
          <p:spPr>
            <a:xfrm>
              <a:off x="8048963" y="3226532"/>
              <a:ext cx="326272" cy="13093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38" name="直线连接符 137">
              <a:extLst>
                <a:ext uri="{FF2B5EF4-FFF2-40B4-BE49-F238E27FC236}">
                  <a16:creationId xmlns:a16="http://schemas.microsoft.com/office/drawing/2014/main" id="{EEA86755-4160-8747-824B-ABF011054A4A}"/>
                </a:ext>
              </a:extLst>
            </p:cNvPr>
            <p:cNvCxnSpPr>
              <a:cxnSpLocks/>
              <a:stCxn id="98" idx="6"/>
              <a:endCxn id="101" idx="3"/>
            </p:cNvCxnSpPr>
            <p:nvPr/>
          </p:nvCxnSpPr>
          <p:spPr>
            <a:xfrm>
              <a:off x="8048963" y="3226532"/>
              <a:ext cx="360740" cy="818682"/>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39" name="直线连接符 138">
              <a:extLst>
                <a:ext uri="{FF2B5EF4-FFF2-40B4-BE49-F238E27FC236}">
                  <a16:creationId xmlns:a16="http://schemas.microsoft.com/office/drawing/2014/main" id="{A8A60CD1-82FE-154D-AC57-1782736EAC7C}"/>
                </a:ext>
              </a:extLst>
            </p:cNvPr>
            <p:cNvCxnSpPr>
              <a:cxnSpLocks/>
              <a:stCxn id="100" idx="6"/>
              <a:endCxn id="102" idx="2"/>
            </p:cNvCxnSpPr>
            <p:nvPr/>
          </p:nvCxnSpPr>
          <p:spPr>
            <a:xfrm flipV="1">
              <a:off x="8048963" y="3357468"/>
              <a:ext cx="326272" cy="290091"/>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40" name="直线连接符 139">
              <a:extLst>
                <a:ext uri="{FF2B5EF4-FFF2-40B4-BE49-F238E27FC236}">
                  <a16:creationId xmlns:a16="http://schemas.microsoft.com/office/drawing/2014/main" id="{274AB228-886F-B945-8DF2-E006475F2626}"/>
                </a:ext>
              </a:extLst>
            </p:cNvPr>
            <p:cNvCxnSpPr>
              <a:cxnSpLocks/>
              <a:stCxn id="100" idx="6"/>
              <a:endCxn id="101" idx="2"/>
            </p:cNvCxnSpPr>
            <p:nvPr/>
          </p:nvCxnSpPr>
          <p:spPr>
            <a:xfrm>
              <a:off x="8048963" y="3647559"/>
              <a:ext cx="326272" cy="31017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41" name="直线连接符 140">
              <a:extLst>
                <a:ext uri="{FF2B5EF4-FFF2-40B4-BE49-F238E27FC236}">
                  <a16:creationId xmlns:a16="http://schemas.microsoft.com/office/drawing/2014/main" id="{D5C72467-C3EE-DE4F-B36E-F1E79F4C2296}"/>
                </a:ext>
              </a:extLst>
            </p:cNvPr>
            <p:cNvCxnSpPr>
              <a:cxnSpLocks/>
              <a:stCxn id="99" idx="6"/>
              <a:endCxn id="102" idx="2"/>
            </p:cNvCxnSpPr>
            <p:nvPr/>
          </p:nvCxnSpPr>
          <p:spPr>
            <a:xfrm flipV="1">
              <a:off x="8048963" y="3357469"/>
              <a:ext cx="326272" cy="1126039"/>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42" name="直线连接符 141">
              <a:extLst>
                <a:ext uri="{FF2B5EF4-FFF2-40B4-BE49-F238E27FC236}">
                  <a16:creationId xmlns:a16="http://schemas.microsoft.com/office/drawing/2014/main" id="{48C3F347-70C6-854A-96E9-839DC86682F4}"/>
                </a:ext>
              </a:extLst>
            </p:cNvPr>
            <p:cNvCxnSpPr>
              <a:cxnSpLocks/>
              <a:stCxn id="99" idx="6"/>
              <a:endCxn id="101" idx="2"/>
            </p:cNvCxnSpPr>
            <p:nvPr/>
          </p:nvCxnSpPr>
          <p:spPr>
            <a:xfrm flipV="1">
              <a:off x="8048963" y="3957735"/>
              <a:ext cx="326272" cy="525773"/>
            </a:xfrm>
            <a:prstGeom prst="line">
              <a:avLst/>
            </a:prstGeom>
            <a:ln w="3175">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8" name="文本框 7">
            <a:extLst>
              <a:ext uri="{FF2B5EF4-FFF2-40B4-BE49-F238E27FC236}">
                <a16:creationId xmlns:a16="http://schemas.microsoft.com/office/drawing/2014/main" id="{F091CFDB-B852-5947-BE30-6D89F805B0ED}"/>
              </a:ext>
            </a:extLst>
          </p:cNvPr>
          <p:cNvSpPr txBox="1"/>
          <p:nvPr/>
        </p:nvSpPr>
        <p:spPr>
          <a:xfrm>
            <a:off x="820858" y="2955759"/>
            <a:ext cx="3232321" cy="369332"/>
          </a:xfrm>
          <a:prstGeom prst="rect">
            <a:avLst/>
          </a:prstGeom>
          <a:noFill/>
        </p:spPr>
        <p:txBody>
          <a:bodyPr wrap="square" rtlCol="0">
            <a:spAutoFit/>
          </a:bodyPr>
          <a:lstStyle/>
          <a:p>
            <a:r>
              <a:rPr lang="en-US" altLang="zh-CN" b="0" i="0" dirty="0">
                <a:effectLst/>
                <a:latin typeface="Times New Roman" panose="02020603050405020304" pitchFamily="18" charset="0"/>
                <a:cs typeface="Times New Roman" panose="02020603050405020304" pitchFamily="18" charset="0"/>
              </a:rPr>
              <a:t>Critic</a:t>
            </a:r>
            <a:r>
              <a:rPr lang="zh-CN" altLang="en-US" b="0" i="0" dirty="0">
                <a:effectLst/>
                <a:latin typeface="Times New Roman" panose="02020603050405020304" pitchFamily="18" charset="0"/>
                <a:cs typeface="Times New Roman" panose="02020603050405020304" pitchFamily="18" charset="0"/>
              </a:rPr>
              <a:t>：</a:t>
            </a:r>
            <a:r>
              <a:rPr lang="en-US" altLang="zh-CN" b="0" i="0" dirty="0">
                <a:effectLst/>
                <a:latin typeface="Times New Roman" panose="02020603050405020304" pitchFamily="18" charset="0"/>
                <a:cs typeface="Times New Roman" panose="02020603050405020304" pitchFamily="18" charset="0"/>
              </a:rPr>
              <a:t>global information</a:t>
            </a:r>
            <a:endParaRPr kumimoji="1" lang="zh-CN" altLang="en-US"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2CF0C707-BBA4-2F49-88EF-BD265C7AD828}"/>
              </a:ext>
            </a:extLst>
          </p:cNvPr>
          <p:cNvSpPr txBox="1"/>
          <p:nvPr/>
        </p:nvSpPr>
        <p:spPr>
          <a:xfrm>
            <a:off x="3943033" y="2954419"/>
            <a:ext cx="2178802" cy="369332"/>
          </a:xfrm>
          <a:prstGeom prst="rect">
            <a:avLst/>
          </a:prstGeom>
          <a:noFill/>
        </p:spPr>
        <p:txBody>
          <a:bodyPr wrap="none" rtlCol="0">
            <a:spAutoFit/>
          </a:bodyPr>
          <a:lstStyle/>
          <a:p>
            <a:r>
              <a:rPr lang="en-US" altLang="zh-CN" b="0" i="0" dirty="0">
                <a:effectLst/>
                <a:latin typeface="Times New Roman" panose="02020603050405020304" pitchFamily="18" charset="0"/>
                <a:cs typeface="Times New Roman" panose="02020603050405020304" pitchFamily="18" charset="0"/>
              </a:rPr>
              <a:t>Actor</a:t>
            </a:r>
            <a:r>
              <a:rPr lang="zh-CN" altLang="en-US" b="0" i="0" dirty="0">
                <a:effectLst/>
                <a:latin typeface="Times New Roman" panose="02020603050405020304" pitchFamily="18" charset="0"/>
                <a:cs typeface="Times New Roman" panose="02020603050405020304" pitchFamily="18" charset="0"/>
              </a:rPr>
              <a:t>：</a:t>
            </a:r>
            <a:r>
              <a:rPr lang="en-US" altLang="zh-CN" b="0" i="0" dirty="0">
                <a:effectLst/>
                <a:latin typeface="Times New Roman" panose="02020603050405020304" pitchFamily="18" charset="0"/>
                <a:cs typeface="Times New Roman" panose="02020603050405020304" pitchFamily="18" charset="0"/>
              </a:rPr>
              <a:t>select actions</a:t>
            </a:r>
            <a:endParaRPr kumimoji="1" lang="zh-CN" altLang="en-US" dirty="0">
              <a:latin typeface="Times New Roman" panose="02020603050405020304" pitchFamily="18" charset="0"/>
              <a:cs typeface="Times New Roman" panose="02020603050405020304" pitchFamily="18" charset="0"/>
            </a:endParaRPr>
          </a:p>
        </p:txBody>
      </p:sp>
      <p:grpSp>
        <p:nvGrpSpPr>
          <p:cNvPr id="143" name="组合 142">
            <a:extLst>
              <a:ext uri="{FF2B5EF4-FFF2-40B4-BE49-F238E27FC236}">
                <a16:creationId xmlns:a16="http://schemas.microsoft.com/office/drawing/2014/main" id="{CD276285-3581-B048-9D33-6680C01CDA39}"/>
              </a:ext>
            </a:extLst>
          </p:cNvPr>
          <p:cNvGrpSpPr/>
          <p:nvPr/>
        </p:nvGrpSpPr>
        <p:grpSpPr>
          <a:xfrm>
            <a:off x="9255646" y="2659228"/>
            <a:ext cx="1306923" cy="1232863"/>
            <a:chOff x="6610005" y="2710011"/>
            <a:chExt cx="2000595" cy="1900090"/>
          </a:xfrm>
        </p:grpSpPr>
        <p:sp>
          <p:nvSpPr>
            <p:cNvPr id="144" name="椭圆 143">
              <a:extLst>
                <a:ext uri="{FF2B5EF4-FFF2-40B4-BE49-F238E27FC236}">
                  <a16:creationId xmlns:a16="http://schemas.microsoft.com/office/drawing/2014/main" id="{33AFE0BF-5E2F-644B-9253-7C8C7496061D}"/>
                </a:ext>
              </a:extLst>
            </p:cNvPr>
            <p:cNvSpPr/>
            <p:nvPr/>
          </p:nvSpPr>
          <p:spPr>
            <a:xfrm>
              <a:off x="6610005" y="3063535"/>
              <a:ext cx="235365" cy="24743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5" name="椭圆 144">
              <a:extLst>
                <a:ext uri="{FF2B5EF4-FFF2-40B4-BE49-F238E27FC236}">
                  <a16:creationId xmlns:a16="http://schemas.microsoft.com/office/drawing/2014/main" id="{59BD7999-E49F-174B-B210-6066222894CF}"/>
                </a:ext>
              </a:extLst>
            </p:cNvPr>
            <p:cNvSpPr/>
            <p:nvPr/>
          </p:nvSpPr>
          <p:spPr>
            <a:xfrm>
              <a:off x="6610005" y="3456339"/>
              <a:ext cx="235365" cy="24743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6" name="椭圆 145">
              <a:extLst>
                <a:ext uri="{FF2B5EF4-FFF2-40B4-BE49-F238E27FC236}">
                  <a16:creationId xmlns:a16="http://schemas.microsoft.com/office/drawing/2014/main" id="{C4B33033-1C45-5B40-9200-769FEB52B634}"/>
                </a:ext>
              </a:extLst>
            </p:cNvPr>
            <p:cNvSpPr/>
            <p:nvPr/>
          </p:nvSpPr>
          <p:spPr>
            <a:xfrm>
              <a:off x="6610005" y="4124481"/>
              <a:ext cx="235365" cy="247435"/>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7" name="椭圆 146">
              <a:extLst>
                <a:ext uri="{FF2B5EF4-FFF2-40B4-BE49-F238E27FC236}">
                  <a16:creationId xmlns:a16="http://schemas.microsoft.com/office/drawing/2014/main" id="{476EF39E-90B0-BE4E-8E23-6EA25B3B6103}"/>
                </a:ext>
              </a:extLst>
            </p:cNvPr>
            <p:cNvSpPr/>
            <p:nvPr/>
          </p:nvSpPr>
          <p:spPr>
            <a:xfrm>
              <a:off x="7251961" y="2712886"/>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8" name="椭圆 147">
              <a:extLst>
                <a:ext uri="{FF2B5EF4-FFF2-40B4-BE49-F238E27FC236}">
                  <a16:creationId xmlns:a16="http://schemas.microsoft.com/office/drawing/2014/main" id="{1E04DDF4-1C66-9740-BED3-4BAFF18D1D00}"/>
                </a:ext>
              </a:extLst>
            </p:cNvPr>
            <p:cNvSpPr/>
            <p:nvPr/>
          </p:nvSpPr>
          <p:spPr>
            <a:xfrm>
              <a:off x="7251961" y="3105691"/>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椭圆 148">
              <a:extLst>
                <a:ext uri="{FF2B5EF4-FFF2-40B4-BE49-F238E27FC236}">
                  <a16:creationId xmlns:a16="http://schemas.microsoft.com/office/drawing/2014/main" id="{09A64C0E-3FD8-D24D-AC00-FDB48C9B5337}"/>
                </a:ext>
              </a:extLst>
            </p:cNvPr>
            <p:cNvSpPr/>
            <p:nvPr/>
          </p:nvSpPr>
          <p:spPr>
            <a:xfrm>
              <a:off x="7251961" y="4362666"/>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椭圆 149">
              <a:extLst>
                <a:ext uri="{FF2B5EF4-FFF2-40B4-BE49-F238E27FC236}">
                  <a16:creationId xmlns:a16="http://schemas.microsoft.com/office/drawing/2014/main" id="{71513DA4-02C2-CA4E-AD50-1066776D18C3}"/>
                </a:ext>
              </a:extLst>
            </p:cNvPr>
            <p:cNvSpPr/>
            <p:nvPr/>
          </p:nvSpPr>
          <p:spPr>
            <a:xfrm>
              <a:off x="7251961" y="3526716"/>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1" name="椭圆 150">
              <a:extLst>
                <a:ext uri="{FF2B5EF4-FFF2-40B4-BE49-F238E27FC236}">
                  <a16:creationId xmlns:a16="http://schemas.microsoft.com/office/drawing/2014/main" id="{1659534A-E138-4E47-B6A7-E8DBBEC18B33}"/>
                </a:ext>
              </a:extLst>
            </p:cNvPr>
            <p:cNvSpPr/>
            <p:nvPr/>
          </p:nvSpPr>
          <p:spPr>
            <a:xfrm>
              <a:off x="7813598" y="2710011"/>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2" name="椭圆 151">
              <a:extLst>
                <a:ext uri="{FF2B5EF4-FFF2-40B4-BE49-F238E27FC236}">
                  <a16:creationId xmlns:a16="http://schemas.microsoft.com/office/drawing/2014/main" id="{DF533D13-216B-8043-9F37-71EF2230425C}"/>
                </a:ext>
              </a:extLst>
            </p:cNvPr>
            <p:cNvSpPr/>
            <p:nvPr/>
          </p:nvSpPr>
          <p:spPr>
            <a:xfrm>
              <a:off x="7813598" y="3102816"/>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3" name="椭圆 152">
              <a:extLst>
                <a:ext uri="{FF2B5EF4-FFF2-40B4-BE49-F238E27FC236}">
                  <a16:creationId xmlns:a16="http://schemas.microsoft.com/office/drawing/2014/main" id="{864FFE28-9836-3A45-BA95-9CF00CA1C380}"/>
                </a:ext>
              </a:extLst>
            </p:cNvPr>
            <p:cNvSpPr/>
            <p:nvPr/>
          </p:nvSpPr>
          <p:spPr>
            <a:xfrm>
              <a:off x="7813598" y="4359789"/>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4" name="椭圆 153">
              <a:extLst>
                <a:ext uri="{FF2B5EF4-FFF2-40B4-BE49-F238E27FC236}">
                  <a16:creationId xmlns:a16="http://schemas.microsoft.com/office/drawing/2014/main" id="{AE53BE8F-A727-F244-AAF1-9D7DDFAE9EEA}"/>
                </a:ext>
              </a:extLst>
            </p:cNvPr>
            <p:cNvSpPr/>
            <p:nvPr/>
          </p:nvSpPr>
          <p:spPr>
            <a:xfrm>
              <a:off x="7813598" y="3523841"/>
              <a:ext cx="235365" cy="247435"/>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椭圆 154">
              <a:extLst>
                <a:ext uri="{FF2B5EF4-FFF2-40B4-BE49-F238E27FC236}">
                  <a16:creationId xmlns:a16="http://schemas.microsoft.com/office/drawing/2014/main" id="{1AE26A45-AF92-4149-8564-4A206B47838B}"/>
                </a:ext>
              </a:extLst>
            </p:cNvPr>
            <p:cNvSpPr/>
            <p:nvPr/>
          </p:nvSpPr>
          <p:spPr>
            <a:xfrm>
              <a:off x="8375235" y="3834016"/>
              <a:ext cx="235365" cy="247435"/>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椭圆 155">
              <a:extLst>
                <a:ext uri="{FF2B5EF4-FFF2-40B4-BE49-F238E27FC236}">
                  <a16:creationId xmlns:a16="http://schemas.microsoft.com/office/drawing/2014/main" id="{2E35324C-7460-B442-8ED2-A0F8A3395D4C}"/>
                </a:ext>
              </a:extLst>
            </p:cNvPr>
            <p:cNvSpPr/>
            <p:nvPr/>
          </p:nvSpPr>
          <p:spPr>
            <a:xfrm>
              <a:off x="8375235" y="3233750"/>
              <a:ext cx="235365" cy="247435"/>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57" name="直线连接符 156">
              <a:extLst>
                <a:ext uri="{FF2B5EF4-FFF2-40B4-BE49-F238E27FC236}">
                  <a16:creationId xmlns:a16="http://schemas.microsoft.com/office/drawing/2014/main" id="{50D07099-FB77-A147-AB2D-A4042CF9A7B9}"/>
                </a:ext>
              </a:extLst>
            </p:cNvPr>
            <p:cNvCxnSpPr>
              <a:cxnSpLocks/>
              <a:stCxn id="144" idx="6"/>
              <a:endCxn id="147" idx="2"/>
            </p:cNvCxnSpPr>
            <p:nvPr/>
          </p:nvCxnSpPr>
          <p:spPr>
            <a:xfrm flipV="1">
              <a:off x="6845370" y="2836605"/>
              <a:ext cx="406590" cy="35064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58" name="直线连接符 157">
              <a:extLst>
                <a:ext uri="{FF2B5EF4-FFF2-40B4-BE49-F238E27FC236}">
                  <a16:creationId xmlns:a16="http://schemas.microsoft.com/office/drawing/2014/main" id="{78BE4612-D510-3848-A534-0130DA9DCE68}"/>
                </a:ext>
              </a:extLst>
            </p:cNvPr>
            <p:cNvCxnSpPr>
              <a:cxnSpLocks/>
              <a:stCxn id="144" idx="6"/>
              <a:endCxn id="148" idx="2"/>
            </p:cNvCxnSpPr>
            <p:nvPr/>
          </p:nvCxnSpPr>
          <p:spPr>
            <a:xfrm>
              <a:off x="6845370" y="3187252"/>
              <a:ext cx="406590" cy="42156"/>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59" name="直线连接符 158">
              <a:extLst>
                <a:ext uri="{FF2B5EF4-FFF2-40B4-BE49-F238E27FC236}">
                  <a16:creationId xmlns:a16="http://schemas.microsoft.com/office/drawing/2014/main" id="{077D614E-D39A-3B45-8FAE-C3BA148E9C99}"/>
                </a:ext>
              </a:extLst>
            </p:cNvPr>
            <p:cNvCxnSpPr>
              <a:cxnSpLocks/>
              <a:stCxn id="144" idx="6"/>
              <a:endCxn id="150" idx="2"/>
            </p:cNvCxnSpPr>
            <p:nvPr/>
          </p:nvCxnSpPr>
          <p:spPr>
            <a:xfrm>
              <a:off x="6845370" y="3187252"/>
              <a:ext cx="406590" cy="463182"/>
            </a:xfrm>
            <a:prstGeom prst="line">
              <a:avLst/>
            </a:prstGeom>
            <a:ln w="3175">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60" name="直线连接符 159">
              <a:extLst>
                <a:ext uri="{FF2B5EF4-FFF2-40B4-BE49-F238E27FC236}">
                  <a16:creationId xmlns:a16="http://schemas.microsoft.com/office/drawing/2014/main" id="{06756535-640B-9D46-9F7B-19555F74DF68}"/>
                </a:ext>
              </a:extLst>
            </p:cNvPr>
            <p:cNvCxnSpPr>
              <a:cxnSpLocks/>
              <a:stCxn id="144" idx="6"/>
              <a:endCxn id="149" idx="2"/>
            </p:cNvCxnSpPr>
            <p:nvPr/>
          </p:nvCxnSpPr>
          <p:spPr>
            <a:xfrm>
              <a:off x="6845370" y="3187252"/>
              <a:ext cx="406590" cy="1299130"/>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61" name="直线连接符 160">
              <a:extLst>
                <a:ext uri="{FF2B5EF4-FFF2-40B4-BE49-F238E27FC236}">
                  <a16:creationId xmlns:a16="http://schemas.microsoft.com/office/drawing/2014/main" id="{B1F7C901-8E65-0449-8598-EB67458B01A2}"/>
                </a:ext>
              </a:extLst>
            </p:cNvPr>
            <p:cNvCxnSpPr>
              <a:cxnSpLocks/>
              <a:stCxn id="145" idx="6"/>
              <a:endCxn id="147" idx="2"/>
            </p:cNvCxnSpPr>
            <p:nvPr/>
          </p:nvCxnSpPr>
          <p:spPr>
            <a:xfrm flipV="1">
              <a:off x="6845370" y="2836605"/>
              <a:ext cx="406590" cy="743452"/>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62" name="直线连接符 161">
              <a:extLst>
                <a:ext uri="{FF2B5EF4-FFF2-40B4-BE49-F238E27FC236}">
                  <a16:creationId xmlns:a16="http://schemas.microsoft.com/office/drawing/2014/main" id="{020B09AD-618C-534F-821B-FC2B5371919E}"/>
                </a:ext>
              </a:extLst>
            </p:cNvPr>
            <p:cNvCxnSpPr>
              <a:cxnSpLocks/>
              <a:stCxn id="145" idx="6"/>
              <a:endCxn id="148" idx="2"/>
            </p:cNvCxnSpPr>
            <p:nvPr/>
          </p:nvCxnSpPr>
          <p:spPr>
            <a:xfrm flipV="1">
              <a:off x="6845370" y="3229409"/>
              <a:ext cx="406590" cy="35064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63" name="直线连接符 162">
              <a:extLst>
                <a:ext uri="{FF2B5EF4-FFF2-40B4-BE49-F238E27FC236}">
                  <a16:creationId xmlns:a16="http://schemas.microsoft.com/office/drawing/2014/main" id="{D2A1BEC5-5EA4-224E-9FAB-0282923893E3}"/>
                </a:ext>
              </a:extLst>
            </p:cNvPr>
            <p:cNvCxnSpPr>
              <a:cxnSpLocks/>
              <a:stCxn id="145" idx="6"/>
              <a:endCxn id="150" idx="2"/>
            </p:cNvCxnSpPr>
            <p:nvPr/>
          </p:nvCxnSpPr>
          <p:spPr>
            <a:xfrm>
              <a:off x="6845370" y="3580057"/>
              <a:ext cx="406590" cy="7037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64" name="直线连接符 163">
              <a:extLst>
                <a:ext uri="{FF2B5EF4-FFF2-40B4-BE49-F238E27FC236}">
                  <a16:creationId xmlns:a16="http://schemas.microsoft.com/office/drawing/2014/main" id="{9D078994-CED2-E34C-A3A2-11A275BA98F8}"/>
                </a:ext>
              </a:extLst>
            </p:cNvPr>
            <p:cNvCxnSpPr>
              <a:cxnSpLocks/>
              <a:stCxn id="145" idx="6"/>
              <a:endCxn id="149" idx="3"/>
            </p:cNvCxnSpPr>
            <p:nvPr/>
          </p:nvCxnSpPr>
          <p:spPr>
            <a:xfrm>
              <a:off x="6845370" y="3580057"/>
              <a:ext cx="441059" cy="993809"/>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65" name="直线连接符 164">
              <a:extLst>
                <a:ext uri="{FF2B5EF4-FFF2-40B4-BE49-F238E27FC236}">
                  <a16:creationId xmlns:a16="http://schemas.microsoft.com/office/drawing/2014/main" id="{C1827307-DC6D-334B-AAB1-D227C238E5B7}"/>
                </a:ext>
              </a:extLst>
            </p:cNvPr>
            <p:cNvCxnSpPr>
              <a:cxnSpLocks/>
              <a:stCxn id="146" idx="6"/>
              <a:endCxn id="149" idx="2"/>
            </p:cNvCxnSpPr>
            <p:nvPr/>
          </p:nvCxnSpPr>
          <p:spPr>
            <a:xfrm>
              <a:off x="6845370" y="4248199"/>
              <a:ext cx="406590" cy="238184"/>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66" name="直线连接符 165">
              <a:extLst>
                <a:ext uri="{FF2B5EF4-FFF2-40B4-BE49-F238E27FC236}">
                  <a16:creationId xmlns:a16="http://schemas.microsoft.com/office/drawing/2014/main" id="{C69AA702-E6CA-A946-845D-4E0989ABE9D8}"/>
                </a:ext>
              </a:extLst>
            </p:cNvPr>
            <p:cNvCxnSpPr>
              <a:cxnSpLocks/>
              <a:stCxn id="146" idx="6"/>
              <a:endCxn id="150" idx="2"/>
            </p:cNvCxnSpPr>
            <p:nvPr/>
          </p:nvCxnSpPr>
          <p:spPr>
            <a:xfrm flipV="1">
              <a:off x="6845370" y="3650435"/>
              <a:ext cx="406590" cy="597764"/>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67" name="直线连接符 166">
              <a:extLst>
                <a:ext uri="{FF2B5EF4-FFF2-40B4-BE49-F238E27FC236}">
                  <a16:creationId xmlns:a16="http://schemas.microsoft.com/office/drawing/2014/main" id="{AF466EDB-0601-6A41-B151-49677B1E15FF}"/>
                </a:ext>
              </a:extLst>
            </p:cNvPr>
            <p:cNvCxnSpPr>
              <a:cxnSpLocks/>
              <a:stCxn id="146" idx="6"/>
              <a:endCxn id="148" idx="2"/>
            </p:cNvCxnSpPr>
            <p:nvPr/>
          </p:nvCxnSpPr>
          <p:spPr>
            <a:xfrm flipV="1">
              <a:off x="6845370" y="3229409"/>
              <a:ext cx="406590" cy="1018790"/>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68" name="直线连接符 167">
              <a:extLst>
                <a:ext uri="{FF2B5EF4-FFF2-40B4-BE49-F238E27FC236}">
                  <a16:creationId xmlns:a16="http://schemas.microsoft.com/office/drawing/2014/main" id="{3E47FB1F-AEAF-B849-B8A4-559AB3AFE3CD}"/>
                </a:ext>
              </a:extLst>
            </p:cNvPr>
            <p:cNvCxnSpPr>
              <a:cxnSpLocks/>
              <a:stCxn id="146" idx="6"/>
              <a:endCxn id="147" idx="2"/>
            </p:cNvCxnSpPr>
            <p:nvPr/>
          </p:nvCxnSpPr>
          <p:spPr>
            <a:xfrm flipV="1">
              <a:off x="6845370" y="2836605"/>
              <a:ext cx="406590" cy="1411594"/>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9" name="文本框 168">
                  <a:extLst>
                    <a:ext uri="{FF2B5EF4-FFF2-40B4-BE49-F238E27FC236}">
                      <a16:creationId xmlns:a16="http://schemas.microsoft.com/office/drawing/2014/main" id="{333144FC-8AE8-394B-B4CC-C69BD6DE84A8}"/>
                    </a:ext>
                  </a:extLst>
                </p:cNvPr>
                <p:cNvSpPr txBox="1"/>
                <p:nvPr/>
              </p:nvSpPr>
              <p:spPr>
                <a:xfrm>
                  <a:off x="6668828" y="3707091"/>
                  <a:ext cx="199264" cy="4059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400" i="1">
                            <a:latin typeface="Cambria Math" panose="02040503050406030204" pitchFamily="18" charset="0"/>
                          </a:rPr>
                          <m:t>⋮</m:t>
                        </m:r>
                      </m:oMath>
                    </m:oMathPara>
                  </a14:m>
                  <a:endParaRPr kumimoji="1" lang="zh-CN" altLang="en-US" sz="2400" dirty="0"/>
                </a:p>
              </p:txBody>
            </p:sp>
          </mc:Choice>
          <mc:Fallback xmlns="">
            <p:sp>
              <p:nvSpPr>
                <p:cNvPr id="51" name="文本框 50">
                  <a:extLst>
                    <a:ext uri="{FF2B5EF4-FFF2-40B4-BE49-F238E27FC236}">
                      <a16:creationId xmlns:a16="http://schemas.microsoft.com/office/drawing/2014/main" id="{D0B0BA19-5686-954E-BDAA-0A1937976656}"/>
                    </a:ext>
                  </a:extLst>
                </p:cNvPr>
                <p:cNvSpPr txBox="1">
                  <a:spLocks noRot="1" noChangeAspect="1" noMove="1" noResize="1" noEditPoints="1" noAdjustHandles="1" noChangeArrowheads="1" noChangeShapeType="1" noTextEdit="1"/>
                </p:cNvSpPr>
                <p:nvPr/>
              </p:nvSpPr>
              <p:spPr>
                <a:xfrm>
                  <a:off x="6668828" y="3707091"/>
                  <a:ext cx="199264" cy="405963"/>
                </a:xfrm>
                <a:prstGeom prst="rect">
                  <a:avLst/>
                </a:prstGeom>
                <a:blipFill>
                  <a:blip r:embed="rId5"/>
                  <a:stretch>
                    <a:fillRect l="-28571" r="-42857"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0" name="文本框 169">
                  <a:extLst>
                    <a:ext uri="{FF2B5EF4-FFF2-40B4-BE49-F238E27FC236}">
                      <a16:creationId xmlns:a16="http://schemas.microsoft.com/office/drawing/2014/main" id="{67F12ED0-EB27-3049-8E4D-FE8D8F0BF7F6}"/>
                    </a:ext>
                  </a:extLst>
                </p:cNvPr>
                <p:cNvSpPr txBox="1"/>
                <p:nvPr/>
              </p:nvSpPr>
              <p:spPr>
                <a:xfrm>
                  <a:off x="7310784" y="3891932"/>
                  <a:ext cx="199264" cy="4059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400" i="1">
                            <a:latin typeface="Cambria Math" panose="02040503050406030204" pitchFamily="18" charset="0"/>
                          </a:rPr>
                          <m:t>⋮</m:t>
                        </m:r>
                      </m:oMath>
                    </m:oMathPara>
                  </a14:m>
                  <a:endParaRPr kumimoji="1" lang="zh-CN" altLang="en-US" sz="2400" dirty="0"/>
                </a:p>
              </p:txBody>
            </p:sp>
          </mc:Choice>
          <mc:Fallback xmlns="">
            <p:sp>
              <p:nvSpPr>
                <p:cNvPr id="53" name="文本框 52">
                  <a:extLst>
                    <a:ext uri="{FF2B5EF4-FFF2-40B4-BE49-F238E27FC236}">
                      <a16:creationId xmlns:a16="http://schemas.microsoft.com/office/drawing/2014/main" id="{23E3DFA2-629B-944C-8591-F04A81E8A1D1}"/>
                    </a:ext>
                  </a:extLst>
                </p:cNvPr>
                <p:cNvSpPr txBox="1">
                  <a:spLocks noRot="1" noChangeAspect="1" noMove="1" noResize="1" noEditPoints="1" noAdjustHandles="1" noChangeArrowheads="1" noChangeShapeType="1" noTextEdit="1"/>
                </p:cNvSpPr>
                <p:nvPr/>
              </p:nvSpPr>
              <p:spPr>
                <a:xfrm>
                  <a:off x="7310784" y="3891932"/>
                  <a:ext cx="199264" cy="405963"/>
                </a:xfrm>
                <a:prstGeom prst="rect">
                  <a:avLst/>
                </a:prstGeom>
                <a:blipFill>
                  <a:blip r:embed="rId6"/>
                  <a:stretch>
                    <a:fillRect l="-42857" r="-28571" b="-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1" name="文本框 170">
                  <a:extLst>
                    <a:ext uri="{FF2B5EF4-FFF2-40B4-BE49-F238E27FC236}">
                      <a16:creationId xmlns:a16="http://schemas.microsoft.com/office/drawing/2014/main" id="{0573D9BB-5FB1-A74A-823A-CA04EB9D6815}"/>
                    </a:ext>
                  </a:extLst>
                </p:cNvPr>
                <p:cNvSpPr txBox="1"/>
                <p:nvPr/>
              </p:nvSpPr>
              <p:spPr>
                <a:xfrm>
                  <a:off x="7877307" y="3870631"/>
                  <a:ext cx="199264" cy="4059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400" i="1">
                            <a:latin typeface="Cambria Math" panose="02040503050406030204" pitchFamily="18" charset="0"/>
                          </a:rPr>
                          <m:t>⋮</m:t>
                        </m:r>
                      </m:oMath>
                    </m:oMathPara>
                  </a14:m>
                  <a:endParaRPr kumimoji="1" lang="zh-CN" altLang="en-US" sz="2400" dirty="0"/>
                </a:p>
              </p:txBody>
            </p:sp>
          </mc:Choice>
          <mc:Fallback xmlns="">
            <p:sp>
              <p:nvSpPr>
                <p:cNvPr id="57" name="文本框 56">
                  <a:extLst>
                    <a:ext uri="{FF2B5EF4-FFF2-40B4-BE49-F238E27FC236}">
                      <a16:creationId xmlns:a16="http://schemas.microsoft.com/office/drawing/2014/main" id="{6354E137-FAAC-6F4A-BA32-7A640D42CCAE}"/>
                    </a:ext>
                  </a:extLst>
                </p:cNvPr>
                <p:cNvSpPr txBox="1">
                  <a:spLocks noRot="1" noChangeAspect="1" noMove="1" noResize="1" noEditPoints="1" noAdjustHandles="1" noChangeArrowheads="1" noChangeShapeType="1" noTextEdit="1"/>
                </p:cNvSpPr>
                <p:nvPr/>
              </p:nvSpPr>
              <p:spPr>
                <a:xfrm>
                  <a:off x="7877307" y="3870631"/>
                  <a:ext cx="199264" cy="405963"/>
                </a:xfrm>
                <a:prstGeom prst="rect">
                  <a:avLst/>
                </a:prstGeom>
                <a:blipFill>
                  <a:blip r:embed="rId7"/>
                  <a:stretch>
                    <a:fillRect l="-42857" r="-28571"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2" name="文本框 171">
                  <a:extLst>
                    <a:ext uri="{FF2B5EF4-FFF2-40B4-BE49-F238E27FC236}">
                      <a16:creationId xmlns:a16="http://schemas.microsoft.com/office/drawing/2014/main" id="{04520690-4E69-F645-8E9A-385006098E6C}"/>
                    </a:ext>
                  </a:extLst>
                </p:cNvPr>
                <p:cNvSpPr txBox="1"/>
                <p:nvPr/>
              </p:nvSpPr>
              <p:spPr>
                <a:xfrm>
                  <a:off x="8453907" y="3456340"/>
                  <a:ext cx="73478" cy="4059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zh-CN" altLang="en-US" sz="2400" i="1">
                            <a:latin typeface="Cambria Math" panose="02040503050406030204" pitchFamily="18" charset="0"/>
                          </a:rPr>
                          <m:t>⋮</m:t>
                        </m:r>
                      </m:oMath>
                    </m:oMathPara>
                  </a14:m>
                  <a:endParaRPr kumimoji="1" lang="zh-CN" altLang="en-US" sz="2400" dirty="0"/>
                </a:p>
              </p:txBody>
            </p:sp>
          </mc:Choice>
          <mc:Fallback xmlns="">
            <p:sp>
              <p:nvSpPr>
                <p:cNvPr id="58" name="文本框 57">
                  <a:extLst>
                    <a:ext uri="{FF2B5EF4-FFF2-40B4-BE49-F238E27FC236}">
                      <a16:creationId xmlns:a16="http://schemas.microsoft.com/office/drawing/2014/main" id="{CA518227-3C76-AB41-86CC-3BCE0369F579}"/>
                    </a:ext>
                  </a:extLst>
                </p:cNvPr>
                <p:cNvSpPr txBox="1">
                  <a:spLocks noRot="1" noChangeAspect="1" noMove="1" noResize="1" noEditPoints="1" noAdjustHandles="1" noChangeArrowheads="1" noChangeShapeType="1" noTextEdit="1"/>
                </p:cNvSpPr>
                <p:nvPr/>
              </p:nvSpPr>
              <p:spPr>
                <a:xfrm>
                  <a:off x="8453907" y="3456340"/>
                  <a:ext cx="73478" cy="405963"/>
                </a:xfrm>
                <a:prstGeom prst="rect">
                  <a:avLst/>
                </a:prstGeom>
                <a:blipFill>
                  <a:blip r:embed="rId8"/>
                  <a:stretch>
                    <a:fillRect l="-133333" r="-166667" b="-3226"/>
                  </a:stretch>
                </a:blipFill>
              </p:spPr>
              <p:txBody>
                <a:bodyPr/>
                <a:lstStyle/>
                <a:p>
                  <a:r>
                    <a:rPr lang="zh-CN" altLang="en-US">
                      <a:noFill/>
                    </a:rPr>
                    <a:t> </a:t>
                  </a:r>
                </a:p>
              </p:txBody>
            </p:sp>
          </mc:Fallback>
        </mc:AlternateContent>
        <p:cxnSp>
          <p:nvCxnSpPr>
            <p:cNvPr id="173" name="直线连接符 172">
              <a:extLst>
                <a:ext uri="{FF2B5EF4-FFF2-40B4-BE49-F238E27FC236}">
                  <a16:creationId xmlns:a16="http://schemas.microsoft.com/office/drawing/2014/main" id="{4E819D2E-C9C1-ED4A-B71C-E74291F21A4C}"/>
                </a:ext>
              </a:extLst>
            </p:cNvPr>
            <p:cNvCxnSpPr>
              <a:cxnSpLocks/>
              <a:stCxn id="154" idx="2"/>
              <a:endCxn id="150" idx="6"/>
            </p:cNvCxnSpPr>
            <p:nvPr/>
          </p:nvCxnSpPr>
          <p:spPr>
            <a:xfrm flipH="1">
              <a:off x="7487326" y="3647559"/>
              <a:ext cx="326272" cy="287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74" name="直线连接符 173">
              <a:extLst>
                <a:ext uri="{FF2B5EF4-FFF2-40B4-BE49-F238E27FC236}">
                  <a16:creationId xmlns:a16="http://schemas.microsoft.com/office/drawing/2014/main" id="{9975CC89-96C3-6D4A-ACF9-110BBF8E1DF1}"/>
                </a:ext>
              </a:extLst>
            </p:cNvPr>
            <p:cNvCxnSpPr>
              <a:cxnSpLocks/>
              <a:stCxn id="153" idx="2"/>
              <a:endCxn id="150" idx="6"/>
            </p:cNvCxnSpPr>
            <p:nvPr/>
          </p:nvCxnSpPr>
          <p:spPr>
            <a:xfrm flipH="1" flipV="1">
              <a:off x="7487326" y="3650435"/>
              <a:ext cx="326272" cy="833073"/>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75" name="直线连接符 174">
              <a:extLst>
                <a:ext uri="{FF2B5EF4-FFF2-40B4-BE49-F238E27FC236}">
                  <a16:creationId xmlns:a16="http://schemas.microsoft.com/office/drawing/2014/main" id="{C70590E1-8748-7547-B50D-B681CDE8B4E1}"/>
                </a:ext>
              </a:extLst>
            </p:cNvPr>
            <p:cNvCxnSpPr>
              <a:cxnSpLocks/>
              <a:stCxn id="152" idx="2"/>
              <a:endCxn id="150" idx="6"/>
            </p:cNvCxnSpPr>
            <p:nvPr/>
          </p:nvCxnSpPr>
          <p:spPr>
            <a:xfrm flipH="1">
              <a:off x="7487326" y="3226532"/>
              <a:ext cx="326272" cy="423902"/>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76" name="直线连接符 175">
              <a:extLst>
                <a:ext uri="{FF2B5EF4-FFF2-40B4-BE49-F238E27FC236}">
                  <a16:creationId xmlns:a16="http://schemas.microsoft.com/office/drawing/2014/main" id="{53BCD443-A035-0D45-89FE-2C0C885909AA}"/>
                </a:ext>
              </a:extLst>
            </p:cNvPr>
            <p:cNvCxnSpPr>
              <a:cxnSpLocks/>
              <a:stCxn id="151" idx="2"/>
              <a:endCxn id="150" idx="6"/>
            </p:cNvCxnSpPr>
            <p:nvPr/>
          </p:nvCxnSpPr>
          <p:spPr>
            <a:xfrm flipH="1">
              <a:off x="7487326" y="2833729"/>
              <a:ext cx="326272" cy="81670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77" name="直线连接符 176">
              <a:extLst>
                <a:ext uri="{FF2B5EF4-FFF2-40B4-BE49-F238E27FC236}">
                  <a16:creationId xmlns:a16="http://schemas.microsoft.com/office/drawing/2014/main" id="{A6A4E40F-2E2F-194D-84E0-A2C14475C02D}"/>
                </a:ext>
              </a:extLst>
            </p:cNvPr>
            <p:cNvCxnSpPr>
              <a:cxnSpLocks/>
              <a:stCxn id="151" idx="2"/>
              <a:endCxn id="147" idx="6"/>
            </p:cNvCxnSpPr>
            <p:nvPr/>
          </p:nvCxnSpPr>
          <p:spPr>
            <a:xfrm flipH="1">
              <a:off x="7487326" y="2833729"/>
              <a:ext cx="326272" cy="287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78" name="直线连接符 177">
              <a:extLst>
                <a:ext uri="{FF2B5EF4-FFF2-40B4-BE49-F238E27FC236}">
                  <a16:creationId xmlns:a16="http://schemas.microsoft.com/office/drawing/2014/main" id="{272B3E12-6CCE-744F-97CA-8E8DC9E37A6D}"/>
                </a:ext>
              </a:extLst>
            </p:cNvPr>
            <p:cNvCxnSpPr>
              <a:cxnSpLocks/>
              <a:stCxn id="152" idx="2"/>
              <a:endCxn id="147" idx="6"/>
            </p:cNvCxnSpPr>
            <p:nvPr/>
          </p:nvCxnSpPr>
          <p:spPr>
            <a:xfrm flipH="1" flipV="1">
              <a:off x="7487326" y="2836605"/>
              <a:ext cx="326272" cy="389928"/>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79" name="直线连接符 178">
              <a:extLst>
                <a:ext uri="{FF2B5EF4-FFF2-40B4-BE49-F238E27FC236}">
                  <a16:creationId xmlns:a16="http://schemas.microsoft.com/office/drawing/2014/main" id="{8AA6E6D4-849A-B441-ABEF-E237DC1B2FF2}"/>
                </a:ext>
              </a:extLst>
            </p:cNvPr>
            <p:cNvCxnSpPr>
              <a:cxnSpLocks/>
              <a:stCxn id="154" idx="2"/>
              <a:endCxn id="147" idx="6"/>
            </p:cNvCxnSpPr>
            <p:nvPr/>
          </p:nvCxnSpPr>
          <p:spPr>
            <a:xfrm flipH="1" flipV="1">
              <a:off x="7487326" y="2836605"/>
              <a:ext cx="326272" cy="810954"/>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80" name="直线连接符 179">
              <a:extLst>
                <a:ext uri="{FF2B5EF4-FFF2-40B4-BE49-F238E27FC236}">
                  <a16:creationId xmlns:a16="http://schemas.microsoft.com/office/drawing/2014/main" id="{0EABED8F-1AAB-434C-8219-F121F70BF67D}"/>
                </a:ext>
              </a:extLst>
            </p:cNvPr>
            <p:cNvCxnSpPr>
              <a:cxnSpLocks/>
              <a:stCxn id="153" idx="2"/>
              <a:endCxn id="147" idx="6"/>
            </p:cNvCxnSpPr>
            <p:nvPr/>
          </p:nvCxnSpPr>
          <p:spPr>
            <a:xfrm flipH="1" flipV="1">
              <a:off x="7487326" y="2836604"/>
              <a:ext cx="326272" cy="1646903"/>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81" name="直线连接符 180">
              <a:extLst>
                <a:ext uri="{FF2B5EF4-FFF2-40B4-BE49-F238E27FC236}">
                  <a16:creationId xmlns:a16="http://schemas.microsoft.com/office/drawing/2014/main" id="{864D4E9B-D5F0-C14D-9326-5C463BB8C61E}"/>
                </a:ext>
              </a:extLst>
            </p:cNvPr>
            <p:cNvCxnSpPr>
              <a:cxnSpLocks/>
              <a:stCxn id="151" idx="2"/>
              <a:endCxn id="148" idx="6"/>
            </p:cNvCxnSpPr>
            <p:nvPr/>
          </p:nvCxnSpPr>
          <p:spPr>
            <a:xfrm flipH="1">
              <a:off x="7487326" y="2833729"/>
              <a:ext cx="326272" cy="395680"/>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82" name="直线连接符 181">
              <a:extLst>
                <a:ext uri="{FF2B5EF4-FFF2-40B4-BE49-F238E27FC236}">
                  <a16:creationId xmlns:a16="http://schemas.microsoft.com/office/drawing/2014/main" id="{59AAEFF2-8F05-894D-8711-6DE911628E57}"/>
                </a:ext>
              </a:extLst>
            </p:cNvPr>
            <p:cNvCxnSpPr>
              <a:cxnSpLocks/>
              <a:stCxn id="152" idx="2"/>
              <a:endCxn id="148" idx="6"/>
            </p:cNvCxnSpPr>
            <p:nvPr/>
          </p:nvCxnSpPr>
          <p:spPr>
            <a:xfrm flipH="1">
              <a:off x="7487326" y="3226532"/>
              <a:ext cx="326272" cy="287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83" name="直线连接符 182">
              <a:extLst>
                <a:ext uri="{FF2B5EF4-FFF2-40B4-BE49-F238E27FC236}">
                  <a16:creationId xmlns:a16="http://schemas.microsoft.com/office/drawing/2014/main" id="{FC4AAED5-3B9C-6945-9CF4-C32C535E4081}"/>
                </a:ext>
              </a:extLst>
            </p:cNvPr>
            <p:cNvCxnSpPr>
              <a:cxnSpLocks/>
              <a:stCxn id="154" idx="2"/>
              <a:endCxn id="148" idx="6"/>
            </p:cNvCxnSpPr>
            <p:nvPr/>
          </p:nvCxnSpPr>
          <p:spPr>
            <a:xfrm flipH="1" flipV="1">
              <a:off x="7487326" y="3229409"/>
              <a:ext cx="326272" cy="418150"/>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84" name="直线连接符 183">
              <a:extLst>
                <a:ext uri="{FF2B5EF4-FFF2-40B4-BE49-F238E27FC236}">
                  <a16:creationId xmlns:a16="http://schemas.microsoft.com/office/drawing/2014/main" id="{35B76AFE-1A6D-724A-BC20-F5477DB9ED3E}"/>
                </a:ext>
              </a:extLst>
            </p:cNvPr>
            <p:cNvCxnSpPr>
              <a:cxnSpLocks/>
              <a:stCxn id="153" idx="2"/>
              <a:endCxn id="148" idx="6"/>
            </p:cNvCxnSpPr>
            <p:nvPr/>
          </p:nvCxnSpPr>
          <p:spPr>
            <a:xfrm flipH="1" flipV="1">
              <a:off x="7487326" y="3229409"/>
              <a:ext cx="326272" cy="1254097"/>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85" name="直线连接符 184">
              <a:extLst>
                <a:ext uri="{FF2B5EF4-FFF2-40B4-BE49-F238E27FC236}">
                  <a16:creationId xmlns:a16="http://schemas.microsoft.com/office/drawing/2014/main" id="{28113D7C-436F-7F47-AE17-8BB035358240}"/>
                </a:ext>
              </a:extLst>
            </p:cNvPr>
            <p:cNvCxnSpPr>
              <a:cxnSpLocks/>
              <a:stCxn id="151" idx="2"/>
              <a:endCxn id="149" idx="6"/>
            </p:cNvCxnSpPr>
            <p:nvPr/>
          </p:nvCxnSpPr>
          <p:spPr>
            <a:xfrm flipH="1">
              <a:off x="7487326" y="2833729"/>
              <a:ext cx="326272" cy="165265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86" name="直线连接符 185">
              <a:extLst>
                <a:ext uri="{FF2B5EF4-FFF2-40B4-BE49-F238E27FC236}">
                  <a16:creationId xmlns:a16="http://schemas.microsoft.com/office/drawing/2014/main" id="{16F1B2A0-C946-DA4E-B524-99E44C823124}"/>
                </a:ext>
              </a:extLst>
            </p:cNvPr>
            <p:cNvCxnSpPr>
              <a:cxnSpLocks/>
              <a:stCxn id="152" idx="2"/>
              <a:endCxn id="149" idx="6"/>
            </p:cNvCxnSpPr>
            <p:nvPr/>
          </p:nvCxnSpPr>
          <p:spPr>
            <a:xfrm flipH="1">
              <a:off x="7487326" y="3226532"/>
              <a:ext cx="326272" cy="1259850"/>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87" name="直线连接符 186">
              <a:extLst>
                <a:ext uri="{FF2B5EF4-FFF2-40B4-BE49-F238E27FC236}">
                  <a16:creationId xmlns:a16="http://schemas.microsoft.com/office/drawing/2014/main" id="{8CD2AC3B-2BDA-1445-9BC6-B20B90DF3D37}"/>
                </a:ext>
              </a:extLst>
            </p:cNvPr>
            <p:cNvCxnSpPr>
              <a:cxnSpLocks/>
              <a:stCxn id="154" idx="2"/>
              <a:endCxn id="149" idx="6"/>
            </p:cNvCxnSpPr>
            <p:nvPr/>
          </p:nvCxnSpPr>
          <p:spPr>
            <a:xfrm flipH="1">
              <a:off x="7487326" y="3647559"/>
              <a:ext cx="326272" cy="83882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88" name="直线连接符 187">
              <a:extLst>
                <a:ext uri="{FF2B5EF4-FFF2-40B4-BE49-F238E27FC236}">
                  <a16:creationId xmlns:a16="http://schemas.microsoft.com/office/drawing/2014/main" id="{3EE749BB-F527-1542-A149-68EB0A6CD74B}"/>
                </a:ext>
              </a:extLst>
            </p:cNvPr>
            <p:cNvCxnSpPr>
              <a:cxnSpLocks/>
              <a:stCxn id="153" idx="2"/>
              <a:endCxn id="149" idx="6"/>
            </p:cNvCxnSpPr>
            <p:nvPr/>
          </p:nvCxnSpPr>
          <p:spPr>
            <a:xfrm flipH="1">
              <a:off x="7487326" y="4483507"/>
              <a:ext cx="326272" cy="2875"/>
            </a:xfrm>
            <a:prstGeom prst="line">
              <a:avLst/>
            </a:prstGeom>
            <a:ln w="3175">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cxnSp>
          <p:nvCxnSpPr>
            <p:cNvPr id="189" name="直线连接符 188">
              <a:extLst>
                <a:ext uri="{FF2B5EF4-FFF2-40B4-BE49-F238E27FC236}">
                  <a16:creationId xmlns:a16="http://schemas.microsoft.com/office/drawing/2014/main" id="{098303F5-9425-A949-81C9-1A586D6D1336}"/>
                </a:ext>
              </a:extLst>
            </p:cNvPr>
            <p:cNvCxnSpPr>
              <a:cxnSpLocks/>
              <a:stCxn id="156" idx="2"/>
              <a:endCxn id="151" idx="6"/>
            </p:cNvCxnSpPr>
            <p:nvPr/>
          </p:nvCxnSpPr>
          <p:spPr>
            <a:xfrm flipH="1" flipV="1">
              <a:off x="8048963" y="2833729"/>
              <a:ext cx="326272" cy="523739"/>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90" name="直线连接符 189">
              <a:extLst>
                <a:ext uri="{FF2B5EF4-FFF2-40B4-BE49-F238E27FC236}">
                  <a16:creationId xmlns:a16="http://schemas.microsoft.com/office/drawing/2014/main" id="{C9DCD506-B16F-0648-94A3-C26A7F1018D8}"/>
                </a:ext>
              </a:extLst>
            </p:cNvPr>
            <p:cNvCxnSpPr>
              <a:cxnSpLocks/>
              <a:stCxn id="151" idx="6"/>
              <a:endCxn id="155" idx="2"/>
            </p:cNvCxnSpPr>
            <p:nvPr/>
          </p:nvCxnSpPr>
          <p:spPr>
            <a:xfrm>
              <a:off x="8048963" y="2833729"/>
              <a:ext cx="326272" cy="112400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91" name="直线连接符 190">
              <a:extLst>
                <a:ext uri="{FF2B5EF4-FFF2-40B4-BE49-F238E27FC236}">
                  <a16:creationId xmlns:a16="http://schemas.microsoft.com/office/drawing/2014/main" id="{1FA42D3F-48B4-ED46-A9B9-DD5F7F584803}"/>
                </a:ext>
              </a:extLst>
            </p:cNvPr>
            <p:cNvCxnSpPr>
              <a:cxnSpLocks/>
              <a:stCxn id="152" idx="6"/>
              <a:endCxn id="156" idx="2"/>
            </p:cNvCxnSpPr>
            <p:nvPr/>
          </p:nvCxnSpPr>
          <p:spPr>
            <a:xfrm>
              <a:off x="8048963" y="3226532"/>
              <a:ext cx="326272" cy="13093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92" name="直线连接符 191">
              <a:extLst>
                <a:ext uri="{FF2B5EF4-FFF2-40B4-BE49-F238E27FC236}">
                  <a16:creationId xmlns:a16="http://schemas.microsoft.com/office/drawing/2014/main" id="{AB7089A4-8FF8-FE40-BDDB-A382C45DB9C4}"/>
                </a:ext>
              </a:extLst>
            </p:cNvPr>
            <p:cNvCxnSpPr>
              <a:cxnSpLocks/>
              <a:stCxn id="152" idx="6"/>
              <a:endCxn id="155" idx="3"/>
            </p:cNvCxnSpPr>
            <p:nvPr/>
          </p:nvCxnSpPr>
          <p:spPr>
            <a:xfrm>
              <a:off x="8048963" y="3226532"/>
              <a:ext cx="360740" cy="818682"/>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93" name="直线连接符 192">
              <a:extLst>
                <a:ext uri="{FF2B5EF4-FFF2-40B4-BE49-F238E27FC236}">
                  <a16:creationId xmlns:a16="http://schemas.microsoft.com/office/drawing/2014/main" id="{B723917D-2D25-CB49-9398-3C7CBF8D28E5}"/>
                </a:ext>
              </a:extLst>
            </p:cNvPr>
            <p:cNvCxnSpPr>
              <a:cxnSpLocks/>
              <a:stCxn id="154" idx="6"/>
              <a:endCxn id="156" idx="2"/>
            </p:cNvCxnSpPr>
            <p:nvPr/>
          </p:nvCxnSpPr>
          <p:spPr>
            <a:xfrm flipV="1">
              <a:off x="8048963" y="3357468"/>
              <a:ext cx="326272" cy="290091"/>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94" name="直线连接符 193">
              <a:extLst>
                <a:ext uri="{FF2B5EF4-FFF2-40B4-BE49-F238E27FC236}">
                  <a16:creationId xmlns:a16="http://schemas.microsoft.com/office/drawing/2014/main" id="{0D53E35D-2B66-814D-91F4-9A605B789721}"/>
                </a:ext>
              </a:extLst>
            </p:cNvPr>
            <p:cNvCxnSpPr>
              <a:cxnSpLocks/>
              <a:stCxn id="154" idx="6"/>
              <a:endCxn id="155" idx="2"/>
            </p:cNvCxnSpPr>
            <p:nvPr/>
          </p:nvCxnSpPr>
          <p:spPr>
            <a:xfrm>
              <a:off x="8048963" y="3647559"/>
              <a:ext cx="326272" cy="310175"/>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95" name="直线连接符 194">
              <a:extLst>
                <a:ext uri="{FF2B5EF4-FFF2-40B4-BE49-F238E27FC236}">
                  <a16:creationId xmlns:a16="http://schemas.microsoft.com/office/drawing/2014/main" id="{F99B53E3-C473-B945-9ECE-0900FBA0512E}"/>
                </a:ext>
              </a:extLst>
            </p:cNvPr>
            <p:cNvCxnSpPr>
              <a:cxnSpLocks/>
              <a:stCxn id="153" idx="6"/>
              <a:endCxn id="156" idx="2"/>
            </p:cNvCxnSpPr>
            <p:nvPr/>
          </p:nvCxnSpPr>
          <p:spPr>
            <a:xfrm flipV="1">
              <a:off x="8048963" y="3357468"/>
              <a:ext cx="326272" cy="1126039"/>
            </a:xfrm>
            <a:prstGeom prst="line">
              <a:avLst/>
            </a:prstGeom>
            <a:ln w="3175">
              <a:solidFill>
                <a:schemeClr val="tx1"/>
              </a:solidFill>
            </a:ln>
          </p:spPr>
          <p:style>
            <a:lnRef idx="1">
              <a:schemeClr val="dk1"/>
            </a:lnRef>
            <a:fillRef idx="0">
              <a:schemeClr val="dk1"/>
            </a:fillRef>
            <a:effectRef idx="0">
              <a:schemeClr val="dk1"/>
            </a:effectRef>
            <a:fontRef idx="minor">
              <a:schemeClr val="tx1"/>
            </a:fontRef>
          </p:style>
        </p:cxnSp>
        <p:cxnSp>
          <p:nvCxnSpPr>
            <p:cNvPr id="196" name="直线连接符 195">
              <a:extLst>
                <a:ext uri="{FF2B5EF4-FFF2-40B4-BE49-F238E27FC236}">
                  <a16:creationId xmlns:a16="http://schemas.microsoft.com/office/drawing/2014/main" id="{93E9F049-9234-374F-8881-15D36683AC7B}"/>
                </a:ext>
              </a:extLst>
            </p:cNvPr>
            <p:cNvCxnSpPr>
              <a:cxnSpLocks/>
              <a:stCxn id="153" idx="6"/>
              <a:endCxn id="155" idx="2"/>
            </p:cNvCxnSpPr>
            <p:nvPr/>
          </p:nvCxnSpPr>
          <p:spPr>
            <a:xfrm flipV="1">
              <a:off x="8048963" y="3957735"/>
              <a:ext cx="326272" cy="525773"/>
            </a:xfrm>
            <a:prstGeom prst="line">
              <a:avLst/>
            </a:prstGeom>
            <a:ln w="3175">
              <a:solidFill>
                <a:schemeClr val="tx1">
                  <a:lumMod val="85000"/>
                  <a:lumOff val="15000"/>
                </a:schemeClr>
              </a:solidFill>
            </a:ln>
          </p:spPr>
          <p:style>
            <a:lnRef idx="1">
              <a:schemeClr val="dk1"/>
            </a:lnRef>
            <a:fillRef idx="0">
              <a:schemeClr val="dk1"/>
            </a:fillRef>
            <a:effectRef idx="0">
              <a:schemeClr val="dk1"/>
            </a:effectRef>
            <a:fontRef idx="minor">
              <a:schemeClr val="tx1"/>
            </a:fontRef>
          </p:style>
        </p:cxnSp>
      </p:grpSp>
      <p:sp>
        <p:nvSpPr>
          <p:cNvPr id="10" name="文本框 9">
            <a:extLst>
              <a:ext uri="{FF2B5EF4-FFF2-40B4-BE49-F238E27FC236}">
                <a16:creationId xmlns:a16="http://schemas.microsoft.com/office/drawing/2014/main" id="{496B2286-304C-E447-89F1-A36D0960AA6A}"/>
              </a:ext>
            </a:extLst>
          </p:cNvPr>
          <p:cNvSpPr txBox="1"/>
          <p:nvPr/>
        </p:nvSpPr>
        <p:spPr>
          <a:xfrm>
            <a:off x="6962523" y="2826623"/>
            <a:ext cx="684803" cy="369332"/>
          </a:xfrm>
          <a:prstGeom prst="rect">
            <a:avLst/>
          </a:prstGeom>
          <a:noFill/>
        </p:spPr>
        <p:txBody>
          <a:bodyPr wrap="none" rtlCol="0">
            <a:spAutoFit/>
          </a:bodyPr>
          <a:lstStyle/>
          <a:p>
            <a:r>
              <a:rPr kumimoji="1" lang="en-US" altLang="zh-CN" dirty="0">
                <a:latin typeface="Times New Roman" panose="02020603050405020304" pitchFamily="18" charset="0"/>
                <a:cs typeface="Times New Roman" panose="02020603050405020304" pitchFamily="18" charset="0"/>
              </a:rPr>
              <a:t>Input</a:t>
            </a:r>
            <a:endParaRPr kumimoji="1" lang="zh-CN" altLang="en-US" dirty="0">
              <a:latin typeface="Times New Roman" panose="02020603050405020304" pitchFamily="18" charset="0"/>
              <a:cs typeface="Times New Roman" panose="02020603050405020304" pitchFamily="18" charset="0"/>
            </a:endParaRPr>
          </a:p>
        </p:txBody>
      </p:sp>
      <p:cxnSp>
        <p:nvCxnSpPr>
          <p:cNvPr id="12" name="直线箭头连接符 11">
            <a:extLst>
              <a:ext uri="{FF2B5EF4-FFF2-40B4-BE49-F238E27FC236}">
                <a16:creationId xmlns:a16="http://schemas.microsoft.com/office/drawing/2014/main" id="{5829E27A-E987-4342-9467-161F5C752203}"/>
              </a:ext>
            </a:extLst>
          </p:cNvPr>
          <p:cNvCxnSpPr>
            <a:cxnSpLocks/>
          </p:cNvCxnSpPr>
          <p:nvPr/>
        </p:nvCxnSpPr>
        <p:spPr>
          <a:xfrm flipV="1">
            <a:off x="7862580" y="3023434"/>
            <a:ext cx="1200532" cy="43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1A4F9D65-62A0-6843-976B-74C2AE85D552}"/>
              </a:ext>
            </a:extLst>
          </p:cNvPr>
          <p:cNvSpPr txBox="1"/>
          <p:nvPr/>
        </p:nvSpPr>
        <p:spPr>
          <a:xfrm>
            <a:off x="6452384" y="3162967"/>
            <a:ext cx="2389885" cy="369332"/>
          </a:xfrm>
          <a:prstGeom prst="rect">
            <a:avLst/>
          </a:prstGeom>
          <a:noFill/>
        </p:spPr>
        <p:txBody>
          <a:bodyPr wrap="none" rtlCol="0">
            <a:spAutoFit/>
          </a:bodyPr>
          <a:lstStyle/>
          <a:p>
            <a:r>
              <a:rPr kumimoji="1" lang="zh-CN" altLang="en-US" dirty="0">
                <a:latin typeface="Times New Roman" panose="02020603050405020304" pitchFamily="18" charset="0"/>
                <a:cs typeface="Times New Roman" panose="02020603050405020304" pitchFamily="18" charset="0"/>
              </a:rPr>
              <a:t>（</a:t>
            </a:r>
            <a:r>
              <a:rPr kumimoji="1" lang="en-US" altLang="zh-CN" dirty="0">
                <a:latin typeface="Times New Roman" panose="02020603050405020304" pitchFamily="18" charset="0"/>
                <a:cs typeface="Times New Roman" panose="02020603050405020304" pitchFamily="18" charset="0"/>
              </a:rPr>
              <a:t>number of entities</a:t>
            </a:r>
            <a:r>
              <a:rPr kumimoji="1" lang="zh-CN" altLang="en-US" dirty="0">
                <a:latin typeface="Times New Roman" panose="02020603050405020304" pitchFamily="18" charset="0"/>
                <a:cs typeface="Times New Roman" panose="02020603050405020304" pitchFamily="18" charset="0"/>
              </a:rPr>
              <a:t>）</a:t>
            </a:r>
          </a:p>
        </p:txBody>
      </p:sp>
      <p:sp>
        <p:nvSpPr>
          <p:cNvPr id="19" name="文本框 18">
            <a:extLst>
              <a:ext uri="{FF2B5EF4-FFF2-40B4-BE49-F238E27FC236}">
                <a16:creationId xmlns:a16="http://schemas.microsoft.com/office/drawing/2014/main" id="{B795FCBC-43BF-D544-B6DC-25087AC1A330}"/>
              </a:ext>
            </a:extLst>
          </p:cNvPr>
          <p:cNvSpPr txBox="1"/>
          <p:nvPr/>
        </p:nvSpPr>
        <p:spPr>
          <a:xfrm>
            <a:off x="965199" y="4935364"/>
            <a:ext cx="10326468" cy="1384995"/>
          </a:xfrm>
          <a:prstGeom prst="rect">
            <a:avLst/>
          </a:prstGeom>
          <a:noFill/>
        </p:spPr>
        <p:txBody>
          <a:bodyPr wrap="squar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US" altLang="zh-CN" sz="2000" dirty="0">
                <a:solidFill>
                  <a:srgbClr val="0D0D0D"/>
                </a:solidFill>
                <a:latin typeface="Times New Roman" panose="02020603050405020304" pitchFamily="18" charset="0"/>
                <a:cs typeface="Times New Roman" panose="02020603050405020304" pitchFamily="18" charset="0"/>
              </a:rPr>
              <a:t>Information Sharing for MARL</a:t>
            </a:r>
          </a:p>
          <a:p>
            <a:pPr marL="0" lvl="2" indent="-285750" defTabSz="0">
              <a:spcBef>
                <a:spcPct val="20000"/>
              </a:spcBef>
              <a:buClr>
                <a:schemeClr val="accent6">
                  <a:lumMod val="75000"/>
                </a:schemeClr>
              </a:buClr>
              <a:buSzPct val="110000"/>
              <a:buFont typeface="Wingdings" panose="05000000000000000000" pitchFamily="2" charset="2"/>
              <a:buChar char="v"/>
            </a:pPr>
            <a:endParaRPr lang="en-US" altLang="zh-CN" sz="2000" dirty="0">
              <a:solidFill>
                <a:srgbClr val="0D0D0D"/>
              </a:solidFill>
              <a:latin typeface="Times New Roman" panose="02020603050405020304" pitchFamily="18" charset="0"/>
              <a:cs typeface="Times New Roman" panose="02020603050405020304" pitchFamily="18" charset="0"/>
            </a:endParaRPr>
          </a:p>
          <a:p>
            <a:r>
              <a:rPr lang="en-US" altLang="zh-CN" sz="2000" b="0" i="0" dirty="0">
                <a:effectLst/>
                <a:latin typeface="Times New Roman" panose="02020603050405020304" pitchFamily="18" charset="0"/>
                <a:cs typeface="Times New Roman" panose="02020603050405020304" pitchFamily="18" charset="0"/>
              </a:rPr>
              <a:t>For various cooperative tasks where explicit coordination is required to solve the task, enabling communication to share information across the agents helps with the performance.</a:t>
            </a:r>
            <a:endParaRPr lang="zh-CN" altLang="en-US" sz="2000" dirty="0">
              <a:solidFill>
                <a:srgbClr val="1A629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6221762"/>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Contributions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9" name="圆角矩形 12">
            <a:extLst>
              <a:ext uri="{FF2B5EF4-FFF2-40B4-BE49-F238E27FC236}">
                <a16:creationId xmlns:a16="http://schemas.microsoft.com/office/drawing/2014/main" id="{AE81A8F0-1097-814D-BA2A-906F4677EDF9}"/>
              </a:ext>
            </a:extLst>
          </p:cNvPr>
          <p:cNvSpPr>
            <a:spLocks noChangeArrowheads="1"/>
          </p:cNvSpPr>
          <p:nvPr/>
        </p:nvSpPr>
        <p:spPr bwMode="auto">
          <a:xfrm>
            <a:off x="660400" y="1223893"/>
            <a:ext cx="10734431" cy="4961603"/>
          </a:xfrm>
          <a:prstGeom prst="roundRect">
            <a:avLst>
              <a:gd name="adj" fmla="val 16667"/>
            </a:avLst>
          </a:prstGeom>
          <a:noFill/>
          <a:ln w="28575">
            <a:solidFill>
              <a:srgbClr val="3333FF"/>
            </a:solidFill>
            <a:prstDash val="sysDash"/>
            <a:round/>
          </a:ln>
          <a:extLst>
            <a:ext uri="{909E8E84-426E-40DD-AFC4-6F175D3DCCD1}">
              <a14:hiddenFill xmlns:a14="http://schemas.microsoft.com/office/drawing/2010/main">
                <a:solidFill>
                  <a:srgbClr val="FFFFFF"/>
                </a:solidFill>
              </a14:hiddenFill>
            </a:ext>
          </a:ex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21" name="文本框 20">
            <a:extLst>
              <a:ext uri="{FF2B5EF4-FFF2-40B4-BE49-F238E27FC236}">
                <a16:creationId xmlns:a16="http://schemas.microsoft.com/office/drawing/2014/main" id="{BF404715-C336-1B4D-A290-66F52C070081}"/>
              </a:ext>
            </a:extLst>
          </p:cNvPr>
          <p:cNvSpPr txBox="1"/>
          <p:nvPr/>
        </p:nvSpPr>
        <p:spPr>
          <a:xfrm>
            <a:off x="1034723" y="1432595"/>
            <a:ext cx="9639117" cy="830997"/>
          </a:xfrm>
          <a:prstGeom prst="rect">
            <a:avLst/>
          </a:prstGeom>
          <a:noFill/>
        </p:spPr>
        <p:txBody>
          <a:bodyPr wrap="square">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US" altLang="zh-CN" sz="2400" b="0" i="0" dirty="0">
                <a:effectLst/>
                <a:latin typeface="Times New Roman" panose="02020603050405020304" pitchFamily="18" charset="0"/>
                <a:cs typeface="Times New Roman" panose="02020603050405020304" pitchFamily="18" charset="0"/>
              </a:rPr>
              <a:t>A multi-agent navigation problem solving method </a:t>
            </a:r>
            <a:r>
              <a:rPr lang="en-US" altLang="zh-CN" sz="2400" b="0" i="0" dirty="0" err="1">
                <a:effectLst/>
                <a:latin typeface="Times New Roman" panose="02020603050405020304" pitchFamily="18" charset="0"/>
                <a:cs typeface="Times New Roman" panose="02020603050405020304" pitchFamily="18" charset="0"/>
              </a:rPr>
              <a:t>InforMARL</a:t>
            </a:r>
            <a:r>
              <a:rPr lang="en-US" altLang="zh-CN" sz="2400" b="0" i="0" dirty="0">
                <a:effectLst/>
                <a:latin typeface="Times New Roman" panose="02020603050405020304" pitchFamily="18" charset="0"/>
                <a:cs typeface="Times New Roman" panose="02020603050405020304" pitchFamily="18" charset="0"/>
              </a:rPr>
              <a:t> based on graph reinforcement learning is proposed.</a:t>
            </a:r>
            <a:endParaRPr lang="zh-CN" altLang="en-US" sz="2400" b="0" i="0" dirty="0">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22" name="文本框 21">
            <a:extLst>
              <a:ext uri="{FF2B5EF4-FFF2-40B4-BE49-F238E27FC236}">
                <a16:creationId xmlns:a16="http://schemas.microsoft.com/office/drawing/2014/main" id="{685BFDA9-9BFD-1B43-A6FB-DD7DF80E1B77}"/>
              </a:ext>
            </a:extLst>
          </p:cNvPr>
          <p:cNvSpPr txBox="1"/>
          <p:nvPr/>
        </p:nvSpPr>
        <p:spPr>
          <a:xfrm>
            <a:off x="851338" y="2472294"/>
            <a:ext cx="5603631" cy="3416320"/>
          </a:xfrm>
          <a:prstGeom prst="rect">
            <a:avLst/>
          </a:prstGeom>
          <a:noFill/>
        </p:spPr>
        <p:txBody>
          <a:bodyPr wrap="square">
            <a:spAutoFit/>
          </a:bodyPr>
          <a:lstStyle/>
          <a:p>
            <a:pPr marL="57150" lvl="2" indent="-342900" defTabSz="0">
              <a:spcBef>
                <a:spcPct val="20000"/>
              </a:spcBef>
              <a:buClr>
                <a:schemeClr val="accent6">
                  <a:lumMod val="75000"/>
                </a:schemeClr>
              </a:buClr>
              <a:buSzPct val="110000"/>
              <a:buFont typeface="Wingdings" pitchFamily="2" charset="2"/>
              <a:buChar char="p"/>
            </a:pPr>
            <a:r>
              <a:rPr lang="en-US" altLang="zh-CN" sz="2000" b="0" i="0" dirty="0">
                <a:effectLst/>
                <a:latin typeface="Times New Roman" panose="02020603050405020304" pitchFamily="18" charset="0"/>
                <a:cs typeface="Times New Roman" panose="02020603050405020304" pitchFamily="18" charset="0"/>
              </a:rPr>
              <a:t>(1) uses a graph representation of the navigation environment which enables local information-sharing across the edges of the graph; </a:t>
            </a:r>
          </a:p>
          <a:p>
            <a:pPr marL="57150" lvl="2" indent="-342900" defTabSz="0">
              <a:spcBef>
                <a:spcPct val="20000"/>
              </a:spcBef>
              <a:buClr>
                <a:schemeClr val="accent6">
                  <a:lumMod val="75000"/>
                </a:schemeClr>
              </a:buClr>
              <a:buSzPct val="110000"/>
              <a:buFont typeface="Wingdings" pitchFamily="2" charset="2"/>
              <a:buChar char="p"/>
            </a:pPr>
            <a:endParaRPr lang="en-US" altLang="zh-CN" sz="2000" b="0" i="0" dirty="0">
              <a:effectLst/>
              <a:latin typeface="Times New Roman" panose="02020603050405020304" pitchFamily="18" charset="0"/>
              <a:cs typeface="Times New Roman" panose="02020603050405020304" pitchFamily="18" charset="0"/>
            </a:endParaRPr>
          </a:p>
          <a:p>
            <a:pPr marL="57150" lvl="2" indent="-342900" defTabSz="0">
              <a:spcBef>
                <a:spcPct val="20000"/>
              </a:spcBef>
              <a:buClr>
                <a:schemeClr val="accent6">
                  <a:lumMod val="75000"/>
                </a:schemeClr>
              </a:buClr>
              <a:buSzPct val="110000"/>
              <a:buFont typeface="Wingdings" pitchFamily="2" charset="2"/>
              <a:buChar char="p"/>
            </a:pPr>
            <a:r>
              <a:rPr lang="en-US" altLang="zh-CN" sz="2000" b="0" i="0" dirty="0">
                <a:effectLst/>
                <a:latin typeface="Times New Roman" panose="02020603050405020304" pitchFamily="18" charset="0"/>
                <a:cs typeface="Times New Roman" panose="02020603050405020304" pitchFamily="18" charset="0"/>
              </a:rPr>
              <a:t>(2) transfers well to different numbers of agents; </a:t>
            </a:r>
          </a:p>
          <a:p>
            <a:pPr marL="57150" lvl="2" indent="-342900" defTabSz="0">
              <a:spcBef>
                <a:spcPct val="20000"/>
              </a:spcBef>
              <a:buClr>
                <a:schemeClr val="accent6">
                  <a:lumMod val="75000"/>
                </a:schemeClr>
              </a:buClr>
              <a:buSzPct val="110000"/>
              <a:buFont typeface="Wingdings" pitchFamily="2" charset="2"/>
              <a:buChar char="p"/>
            </a:pPr>
            <a:endParaRPr lang="en-US" altLang="zh-CN" sz="2000" b="0" i="0" dirty="0">
              <a:effectLst/>
              <a:latin typeface="Times New Roman" panose="02020603050405020304" pitchFamily="18" charset="0"/>
              <a:cs typeface="Times New Roman" panose="02020603050405020304" pitchFamily="18" charset="0"/>
            </a:endParaRPr>
          </a:p>
          <a:p>
            <a:pPr marL="57150" lvl="2" indent="-342900" defTabSz="0">
              <a:spcBef>
                <a:spcPct val="20000"/>
              </a:spcBef>
              <a:buClr>
                <a:schemeClr val="accent6">
                  <a:lumMod val="75000"/>
                </a:schemeClr>
              </a:buClr>
              <a:buSzPct val="110000"/>
              <a:buFont typeface="Wingdings" pitchFamily="2" charset="2"/>
              <a:buChar char="p"/>
            </a:pPr>
            <a:r>
              <a:rPr lang="en-US" altLang="zh-CN" sz="2000" b="0" i="0" dirty="0">
                <a:effectLst/>
                <a:latin typeface="Times New Roman" panose="02020603050405020304" pitchFamily="18" charset="0"/>
                <a:cs typeface="Times New Roman" panose="02020603050405020304" pitchFamily="18" charset="0"/>
              </a:rPr>
              <a:t>(3) achieves better sample complexity in training compared to prior approaches by aggregating relevant local information from neighbors in the underlying graph.</a:t>
            </a:r>
            <a:endParaRPr lang="en" altLang="zh-CN" sz="2000" b="0" i="0" dirty="0">
              <a:effectLst/>
              <a:latin typeface="Times New Roman" panose="02020603050405020304" pitchFamily="18" charset="0"/>
              <a:cs typeface="Times New Roman" panose="02020603050405020304" pitchFamily="18" charset="0"/>
            </a:endParaRPr>
          </a:p>
        </p:txBody>
      </p:sp>
      <p:sp>
        <p:nvSpPr>
          <p:cNvPr id="4" name="右箭头 3">
            <a:extLst>
              <a:ext uri="{FF2B5EF4-FFF2-40B4-BE49-F238E27FC236}">
                <a16:creationId xmlns:a16="http://schemas.microsoft.com/office/drawing/2014/main" id="{7B3B73AC-A366-904B-B6E4-97E297D356D8}"/>
              </a:ext>
            </a:extLst>
          </p:cNvPr>
          <p:cNvSpPr/>
          <p:nvPr/>
        </p:nvSpPr>
        <p:spPr>
          <a:xfrm>
            <a:off x="5787604" y="3533655"/>
            <a:ext cx="729399" cy="389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文本框 23">
            <a:extLst>
              <a:ext uri="{FF2B5EF4-FFF2-40B4-BE49-F238E27FC236}">
                <a16:creationId xmlns:a16="http://schemas.microsoft.com/office/drawing/2014/main" id="{313224E8-B995-8D4E-BBCF-4FE5478A28B1}"/>
              </a:ext>
            </a:extLst>
          </p:cNvPr>
          <p:cNvSpPr txBox="1"/>
          <p:nvPr/>
        </p:nvSpPr>
        <p:spPr>
          <a:xfrm>
            <a:off x="6587866" y="2344651"/>
            <a:ext cx="4803369" cy="3600986"/>
          </a:xfrm>
          <a:prstGeom prst="rect">
            <a:avLst/>
          </a:prstGeom>
          <a:noFill/>
        </p:spPr>
        <p:txBody>
          <a:bodyPr wrap="square">
            <a:spAutoFit/>
          </a:bodyPr>
          <a:lstStyle/>
          <a:p>
            <a:pPr marL="57150" lvl="2" indent="-342900" defTabSz="0">
              <a:spcBef>
                <a:spcPct val="20000"/>
              </a:spcBef>
              <a:buClr>
                <a:schemeClr val="accent6">
                  <a:lumMod val="75000"/>
                </a:schemeClr>
              </a:buClr>
              <a:buSzPct val="110000"/>
              <a:buFont typeface="Wingdings" pitchFamily="2" charset="2"/>
              <a:buChar char="p"/>
            </a:pPr>
            <a:r>
              <a:rPr lang="en-US" altLang="zh-CN" sz="2000" b="0" i="0" dirty="0">
                <a:effectLst/>
                <a:latin typeface="Times New Roman" panose="02020603050405020304" pitchFamily="18" charset="0"/>
                <a:cs typeface="Times New Roman" panose="02020603050405020304" pitchFamily="18" charset="0"/>
              </a:rPr>
              <a:t>demonstrates that graphs provide a valuable abstraction for multi-agent navigation environments;</a:t>
            </a:r>
          </a:p>
          <a:p>
            <a:pPr marL="57150" lvl="2" indent="-342900" defTabSz="0">
              <a:spcBef>
                <a:spcPct val="20000"/>
              </a:spcBef>
              <a:buClr>
                <a:schemeClr val="accent6">
                  <a:lumMod val="75000"/>
                </a:schemeClr>
              </a:buClr>
              <a:buSzPct val="110000"/>
              <a:buFont typeface="Wingdings" pitchFamily="2" charset="2"/>
              <a:buChar char="p"/>
            </a:pPr>
            <a:r>
              <a:rPr lang="en-US" altLang="zh-CN" sz="2000" b="0" i="0" dirty="0">
                <a:effectLst/>
                <a:latin typeface="Times New Roman" panose="02020603050405020304" pitchFamily="18" charset="0"/>
                <a:cs typeface="Times New Roman" panose="02020603050405020304" pitchFamily="18" charset="0"/>
              </a:rPr>
              <a:t>highlights that more information may not necessarily improve performance, and can, in fact, overwhelm the RL agent networks and lead to increased sample complexity; </a:t>
            </a:r>
          </a:p>
          <a:p>
            <a:pPr marL="57150" lvl="2" indent="-342900" defTabSz="0">
              <a:spcBef>
                <a:spcPct val="20000"/>
              </a:spcBef>
              <a:buClr>
                <a:schemeClr val="accent6">
                  <a:lumMod val="75000"/>
                </a:schemeClr>
              </a:buClr>
              <a:buSzPct val="110000"/>
              <a:buFont typeface="Wingdings" pitchFamily="2" charset="2"/>
              <a:buChar char="p"/>
            </a:pPr>
            <a:r>
              <a:rPr lang="en-US" altLang="zh-CN" sz="2000" b="0" i="0" dirty="0">
                <a:effectLst/>
                <a:latin typeface="Times New Roman" panose="02020603050405020304" pitchFamily="18" charset="0"/>
                <a:cs typeface="Times New Roman" panose="02020603050405020304" pitchFamily="18" charset="0"/>
              </a:rPr>
              <a:t>shows how graph architectures can identify the most valuable information for navigation from local observations to improve performance and scalability.</a:t>
            </a:r>
            <a:endParaRPr lang="en" altLang="zh-CN" sz="20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2153527"/>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System model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BF2EAAA4-B8A3-7A4F-A119-F3B3970A8DCC}"/>
              </a:ext>
            </a:extLst>
          </p:cNvPr>
          <p:cNvSpPr txBox="1"/>
          <p:nvPr/>
        </p:nvSpPr>
        <p:spPr>
          <a:xfrm>
            <a:off x="660400" y="874211"/>
            <a:ext cx="3615092" cy="461665"/>
          </a:xfrm>
          <a:prstGeom prst="rect">
            <a:avLst/>
          </a:prstGeom>
          <a:noFill/>
        </p:spPr>
        <p:txBody>
          <a:bodyPr wrap="non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Overview of </a:t>
            </a:r>
            <a:r>
              <a:rPr lang="en-US" altLang="zh-CN" sz="2400" dirty="0" err="1">
                <a:latin typeface="Times New Roman" panose="02020603050405020304" pitchFamily="18" charset="0"/>
                <a:cs typeface="Times New Roman" panose="02020603050405020304" pitchFamily="18" charset="0"/>
              </a:rPr>
              <a:t>InforMARL</a:t>
            </a:r>
            <a:endParaRPr lang="zh-CN" altLang="en-US" sz="2400"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489D2483-93C0-1E4A-8540-D02CA6D41DA5}"/>
              </a:ext>
            </a:extLst>
          </p:cNvPr>
          <p:cNvPicPr>
            <a:picLocks noChangeAspect="1"/>
          </p:cNvPicPr>
          <p:nvPr/>
        </p:nvPicPr>
        <p:blipFill>
          <a:blip r:embed="rId4"/>
          <a:stretch>
            <a:fillRect/>
          </a:stretch>
        </p:blipFill>
        <p:spPr>
          <a:xfrm>
            <a:off x="356541" y="1290258"/>
            <a:ext cx="11717993" cy="4354351"/>
          </a:xfrm>
          <a:prstGeom prst="rect">
            <a:avLst/>
          </a:prstGeom>
        </p:spPr>
      </p:pic>
    </p:spTree>
    <p:extLst>
      <p:ext uri="{BB962C8B-B14F-4D97-AF65-F5344CB8AC3E}">
        <p14:creationId xmlns:p14="http://schemas.microsoft.com/office/powerpoint/2010/main" val="144305188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B0C78730-746F-A446-B303-FCA1F5757E37}"/>
              </a:ext>
            </a:extLst>
          </p:cNvPr>
          <p:cNvPicPr>
            <a:picLocks noChangeAspect="1"/>
          </p:cNvPicPr>
          <p:nvPr/>
        </p:nvPicPr>
        <p:blipFill>
          <a:blip r:embed="rId3"/>
          <a:stretch>
            <a:fillRect/>
          </a:stretch>
        </p:blipFill>
        <p:spPr>
          <a:xfrm>
            <a:off x="6786949" y="3847628"/>
            <a:ext cx="3378200" cy="508000"/>
          </a:xfrm>
          <a:prstGeom prst="rect">
            <a:avLst/>
          </a:prstGeom>
        </p:spPr>
      </p:pic>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System model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5" name="图片 4">
            <a:extLst>
              <a:ext uri="{FF2B5EF4-FFF2-40B4-BE49-F238E27FC236}">
                <a16:creationId xmlns:a16="http://schemas.microsoft.com/office/drawing/2014/main" id="{EBE6B86B-A55B-AA4B-BE79-D55B6664F293}"/>
              </a:ext>
            </a:extLst>
          </p:cNvPr>
          <p:cNvPicPr>
            <a:picLocks noChangeAspect="1"/>
          </p:cNvPicPr>
          <p:nvPr/>
        </p:nvPicPr>
        <p:blipFill>
          <a:blip r:embed="rId5"/>
          <a:stretch>
            <a:fillRect/>
          </a:stretch>
        </p:blipFill>
        <p:spPr>
          <a:xfrm>
            <a:off x="7248014" y="1684527"/>
            <a:ext cx="2705100" cy="368300"/>
          </a:xfrm>
          <a:prstGeom prst="rect">
            <a:avLst/>
          </a:prstGeom>
        </p:spPr>
      </p:pic>
      <p:sp>
        <p:nvSpPr>
          <p:cNvPr id="7" name="文本框 6">
            <a:extLst>
              <a:ext uri="{FF2B5EF4-FFF2-40B4-BE49-F238E27FC236}">
                <a16:creationId xmlns:a16="http://schemas.microsoft.com/office/drawing/2014/main" id="{A8121375-9B7F-E347-91FD-77CED0CCEAB4}"/>
              </a:ext>
            </a:extLst>
          </p:cNvPr>
          <p:cNvSpPr txBox="1"/>
          <p:nvPr/>
        </p:nvSpPr>
        <p:spPr>
          <a:xfrm>
            <a:off x="5819418" y="1663156"/>
            <a:ext cx="1428596"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Dec-POMDP</a:t>
            </a:r>
            <a:endParaRPr kumimoji="1" lang="zh-CN" altLang="en-US"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014DC789-2975-E943-B9AE-F28E14E693E6}"/>
              </a:ext>
            </a:extLst>
          </p:cNvPr>
          <p:cNvPicPr>
            <a:picLocks noChangeAspect="1"/>
          </p:cNvPicPr>
          <p:nvPr/>
        </p:nvPicPr>
        <p:blipFill>
          <a:blip r:embed="rId6"/>
          <a:stretch>
            <a:fillRect/>
          </a:stretch>
        </p:blipFill>
        <p:spPr>
          <a:xfrm>
            <a:off x="7181267" y="4470923"/>
            <a:ext cx="1258523" cy="381799"/>
          </a:xfrm>
          <a:prstGeom prst="rect">
            <a:avLst/>
          </a:prstGeom>
        </p:spPr>
      </p:pic>
      <p:pic>
        <p:nvPicPr>
          <p:cNvPr id="11" name="图片 10">
            <a:extLst>
              <a:ext uri="{FF2B5EF4-FFF2-40B4-BE49-F238E27FC236}">
                <a16:creationId xmlns:a16="http://schemas.microsoft.com/office/drawing/2014/main" id="{1965F9BB-0C1D-5244-9D99-686D2F1969D2}"/>
              </a:ext>
            </a:extLst>
          </p:cNvPr>
          <p:cNvPicPr>
            <a:picLocks noChangeAspect="1"/>
          </p:cNvPicPr>
          <p:nvPr/>
        </p:nvPicPr>
        <p:blipFill>
          <a:blip r:embed="rId7"/>
          <a:stretch>
            <a:fillRect/>
          </a:stretch>
        </p:blipFill>
        <p:spPr>
          <a:xfrm>
            <a:off x="8439790" y="4404076"/>
            <a:ext cx="970315" cy="414292"/>
          </a:xfrm>
          <a:prstGeom prst="rect">
            <a:avLst/>
          </a:prstGeom>
        </p:spPr>
      </p:pic>
      <p:pic>
        <p:nvPicPr>
          <p:cNvPr id="3" name="图片 2">
            <a:extLst>
              <a:ext uri="{FF2B5EF4-FFF2-40B4-BE49-F238E27FC236}">
                <a16:creationId xmlns:a16="http://schemas.microsoft.com/office/drawing/2014/main" id="{2B23294B-7C7A-C44B-831C-B45FEA41E8AC}"/>
              </a:ext>
            </a:extLst>
          </p:cNvPr>
          <p:cNvPicPr>
            <a:picLocks noChangeAspect="1"/>
          </p:cNvPicPr>
          <p:nvPr/>
        </p:nvPicPr>
        <p:blipFill>
          <a:blip r:embed="rId8"/>
          <a:stretch>
            <a:fillRect/>
          </a:stretch>
        </p:blipFill>
        <p:spPr>
          <a:xfrm>
            <a:off x="617338" y="989204"/>
            <a:ext cx="4711700" cy="4610100"/>
          </a:xfrm>
          <a:prstGeom prst="rect">
            <a:avLst/>
          </a:prstGeom>
        </p:spPr>
      </p:pic>
      <p:sp>
        <p:nvSpPr>
          <p:cNvPr id="6" name="矩形 5">
            <a:extLst>
              <a:ext uri="{FF2B5EF4-FFF2-40B4-BE49-F238E27FC236}">
                <a16:creationId xmlns:a16="http://schemas.microsoft.com/office/drawing/2014/main" id="{EBDD4E25-F378-0F40-AEF5-4D2212B91F28}"/>
              </a:ext>
            </a:extLst>
          </p:cNvPr>
          <p:cNvSpPr/>
          <p:nvPr/>
        </p:nvSpPr>
        <p:spPr>
          <a:xfrm>
            <a:off x="7319338" y="3497970"/>
            <a:ext cx="2405575" cy="3496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0C4D3DB4-29EF-AC4E-A77F-753B58D33A8C}"/>
              </a:ext>
            </a:extLst>
          </p:cNvPr>
          <p:cNvSpPr/>
          <p:nvPr/>
        </p:nvSpPr>
        <p:spPr>
          <a:xfrm>
            <a:off x="7881853" y="4797768"/>
            <a:ext cx="2405575" cy="3496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503FE5AD-1CE3-C842-AAF0-D35B04E65197}"/>
              </a:ext>
            </a:extLst>
          </p:cNvPr>
          <p:cNvSpPr txBox="1"/>
          <p:nvPr/>
        </p:nvSpPr>
        <p:spPr>
          <a:xfrm>
            <a:off x="5744774" y="2225896"/>
            <a:ext cx="2127505" cy="369332"/>
          </a:xfrm>
          <a:prstGeom prst="rect">
            <a:avLst/>
          </a:prstGeom>
          <a:noFill/>
        </p:spPr>
        <p:txBody>
          <a:bodyPr wrap="none" rtlCol="0">
            <a:spAutoFit/>
          </a:bodyPr>
          <a:lstStyle/>
          <a:p>
            <a:r>
              <a:rPr kumimoji="1" lang="en-US" altLang="zh-CN" dirty="0">
                <a:solidFill>
                  <a:srgbClr val="1A6299"/>
                </a:solidFill>
                <a:latin typeface="Times New Roman" panose="02020603050405020304" pitchFamily="18" charset="0"/>
                <a:cs typeface="Times New Roman" panose="02020603050405020304" pitchFamily="18" charset="0"/>
              </a:rPr>
              <a:t>the number of agents</a:t>
            </a:r>
            <a:endParaRPr kumimoji="1" lang="zh-CN" altLang="en-US" dirty="0">
              <a:solidFill>
                <a:srgbClr val="1A6299"/>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EDAA3782-BB73-B842-B344-9F9B31E09AC3}"/>
              </a:ext>
            </a:extLst>
          </p:cNvPr>
          <p:cNvSpPr txBox="1"/>
          <p:nvPr/>
        </p:nvSpPr>
        <p:spPr>
          <a:xfrm>
            <a:off x="5747010" y="2616859"/>
            <a:ext cx="3541157" cy="369332"/>
          </a:xfrm>
          <a:prstGeom prst="rect">
            <a:avLst/>
          </a:prstGeom>
          <a:noFill/>
        </p:spPr>
        <p:txBody>
          <a:bodyPr wrap="square" rtlCol="0">
            <a:spAutoFit/>
          </a:bodyPr>
          <a:lstStyle/>
          <a:p>
            <a:r>
              <a:rPr kumimoji="1" lang="en-US" altLang="zh-CN" dirty="0">
                <a:solidFill>
                  <a:srgbClr val="1A6299"/>
                </a:solidFill>
                <a:latin typeface="Times New Roman" panose="02020603050405020304" pitchFamily="18" charset="0"/>
                <a:cs typeface="Times New Roman" panose="02020603050405020304" pitchFamily="18" charset="0"/>
              </a:rPr>
              <a:t>the state space of</a:t>
            </a:r>
            <a:r>
              <a:rPr kumimoji="1" lang="zh-CN" altLang="en-US" dirty="0">
                <a:solidFill>
                  <a:srgbClr val="1A6299"/>
                </a:solidFill>
                <a:latin typeface="Times New Roman" panose="02020603050405020304" pitchFamily="18" charset="0"/>
                <a:cs typeface="Times New Roman" panose="02020603050405020304" pitchFamily="18" charset="0"/>
              </a:rPr>
              <a:t> </a:t>
            </a:r>
            <a:r>
              <a:rPr kumimoji="1" lang="en-US" altLang="zh-CN" dirty="0">
                <a:solidFill>
                  <a:srgbClr val="1A6299"/>
                </a:solidFill>
                <a:latin typeface="Times New Roman" panose="02020603050405020304" pitchFamily="18" charset="0"/>
                <a:cs typeface="Times New Roman" panose="02020603050405020304" pitchFamily="18" charset="0"/>
              </a:rPr>
              <a:t>the environment</a:t>
            </a:r>
            <a:endParaRPr kumimoji="1" lang="zh-CN" altLang="en-US" dirty="0">
              <a:solidFill>
                <a:srgbClr val="1A6299"/>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06511C92-56CC-B148-B61E-DDFE8DA0775B}"/>
              </a:ext>
            </a:extLst>
          </p:cNvPr>
          <p:cNvSpPr txBox="1"/>
          <p:nvPr/>
        </p:nvSpPr>
        <p:spPr>
          <a:xfrm>
            <a:off x="5744774" y="3025497"/>
            <a:ext cx="3160481" cy="369332"/>
          </a:xfrm>
          <a:prstGeom prst="rect">
            <a:avLst/>
          </a:prstGeom>
          <a:noFill/>
        </p:spPr>
        <p:txBody>
          <a:bodyPr wrap="none" rtlCol="0">
            <a:spAutoFit/>
          </a:bodyPr>
          <a:lstStyle/>
          <a:p>
            <a:r>
              <a:rPr kumimoji="1" lang="en-US" altLang="zh-CN" dirty="0">
                <a:solidFill>
                  <a:srgbClr val="1A6299"/>
                </a:solidFill>
                <a:latin typeface="Times New Roman" panose="02020603050405020304" pitchFamily="18" charset="0"/>
                <a:cs typeface="Times New Roman" panose="02020603050405020304" pitchFamily="18" charset="0"/>
              </a:rPr>
              <a:t>the local observation for agent </a:t>
            </a:r>
            <a:r>
              <a:rPr kumimoji="1" lang="en-US" altLang="zh-CN" dirty="0" err="1">
                <a:solidFill>
                  <a:srgbClr val="1A6299"/>
                </a:solidFill>
                <a:latin typeface="Times New Roman" panose="02020603050405020304" pitchFamily="18" charset="0"/>
                <a:cs typeface="Times New Roman" panose="02020603050405020304" pitchFamily="18" charset="0"/>
              </a:rPr>
              <a:t>i</a:t>
            </a:r>
            <a:endParaRPr kumimoji="1" lang="zh-CN" altLang="en-US" dirty="0">
              <a:solidFill>
                <a:srgbClr val="1A6299"/>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47159A42-8A31-D34E-AAA2-F3A41E0958BD}"/>
              </a:ext>
            </a:extLst>
          </p:cNvPr>
          <p:cNvSpPr txBox="1"/>
          <p:nvPr/>
        </p:nvSpPr>
        <p:spPr>
          <a:xfrm>
            <a:off x="9219743" y="2171282"/>
            <a:ext cx="1721946" cy="369332"/>
          </a:xfrm>
          <a:prstGeom prst="rect">
            <a:avLst/>
          </a:prstGeom>
          <a:noFill/>
        </p:spPr>
        <p:txBody>
          <a:bodyPr wrap="none" rtlCol="0">
            <a:spAutoFit/>
          </a:bodyPr>
          <a:lstStyle/>
          <a:p>
            <a:r>
              <a:rPr kumimoji="1" lang="en-US" altLang="zh-CN" dirty="0">
                <a:solidFill>
                  <a:srgbClr val="1A6299"/>
                </a:solidFill>
                <a:latin typeface="Times New Roman" panose="02020603050405020304" pitchFamily="18" charset="0"/>
                <a:cs typeface="Times New Roman" panose="02020603050405020304" pitchFamily="18" charset="0"/>
              </a:rPr>
              <a:t>the action space</a:t>
            </a:r>
            <a:endParaRPr kumimoji="1" lang="zh-CN" altLang="en-US" dirty="0">
              <a:solidFill>
                <a:srgbClr val="1A6299"/>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FE135FA5-8AE6-A94C-8FF8-8F525298B376}"/>
              </a:ext>
            </a:extLst>
          </p:cNvPr>
          <p:cNvSpPr txBox="1"/>
          <p:nvPr/>
        </p:nvSpPr>
        <p:spPr>
          <a:xfrm>
            <a:off x="9219743" y="2551130"/>
            <a:ext cx="1925464" cy="369332"/>
          </a:xfrm>
          <a:prstGeom prst="rect">
            <a:avLst/>
          </a:prstGeom>
          <a:noFill/>
        </p:spPr>
        <p:txBody>
          <a:bodyPr wrap="none" rtlCol="0">
            <a:spAutoFit/>
          </a:bodyPr>
          <a:lstStyle/>
          <a:p>
            <a:r>
              <a:rPr kumimoji="1" lang="en-US" altLang="zh-CN" dirty="0">
                <a:solidFill>
                  <a:srgbClr val="1A6299"/>
                </a:solidFill>
                <a:latin typeface="Times New Roman" panose="02020603050405020304" pitchFamily="18" charset="0"/>
                <a:cs typeface="Times New Roman" panose="02020603050405020304" pitchFamily="18" charset="0"/>
              </a:rPr>
              <a:t>the graph network</a:t>
            </a:r>
            <a:endParaRPr kumimoji="1" lang="zh-CN" altLang="en-US" dirty="0">
              <a:solidFill>
                <a:srgbClr val="1A6299"/>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9CB871E8-D5C3-6143-91C1-658715B7130E}"/>
              </a:ext>
            </a:extLst>
          </p:cNvPr>
          <p:cNvSpPr txBox="1"/>
          <p:nvPr/>
        </p:nvSpPr>
        <p:spPr>
          <a:xfrm>
            <a:off x="9219743" y="3051920"/>
            <a:ext cx="2467342" cy="369332"/>
          </a:xfrm>
          <a:prstGeom prst="rect">
            <a:avLst/>
          </a:prstGeom>
          <a:noFill/>
        </p:spPr>
        <p:txBody>
          <a:bodyPr wrap="none" rtlCol="0">
            <a:spAutoFit/>
          </a:bodyPr>
          <a:lstStyle/>
          <a:p>
            <a:r>
              <a:rPr kumimoji="1" lang="en-US" altLang="zh-CN" dirty="0">
                <a:solidFill>
                  <a:srgbClr val="1A6299"/>
                </a:solidFill>
                <a:latin typeface="Times New Roman" panose="02020603050405020304" pitchFamily="18" charset="0"/>
                <a:cs typeface="Times New Roman" panose="02020603050405020304" pitchFamily="18" charset="0"/>
              </a:rPr>
              <a:t>the transition probability</a:t>
            </a:r>
            <a:endParaRPr kumimoji="1" lang="zh-CN" altLang="en-US" dirty="0">
              <a:solidFill>
                <a:srgbClr val="1A629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292084"/>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   </a:t>
            </a:r>
            <a:r>
              <a:rPr lang="en" altLang="zh-CN" sz="2600" b="1" dirty="0">
                <a:solidFill>
                  <a:sysClr val="windowText" lastClr="000000"/>
                </a:solidFill>
                <a:latin typeface="Arial" panose="020B0604020202090204"/>
                <a:ea typeface="微软雅黑" panose="020B0503020204020204" pitchFamily="34" charset="-122"/>
              </a:rPr>
              <a:t>System model</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2" name="图片 1">
            <a:extLst>
              <a:ext uri="{FF2B5EF4-FFF2-40B4-BE49-F238E27FC236}">
                <a16:creationId xmlns:a16="http://schemas.microsoft.com/office/drawing/2014/main" id="{3C50DEBF-0B2E-6948-92B7-C774C5A5A25D}"/>
              </a:ext>
            </a:extLst>
          </p:cNvPr>
          <p:cNvPicPr>
            <a:picLocks noChangeAspect="1"/>
          </p:cNvPicPr>
          <p:nvPr/>
        </p:nvPicPr>
        <p:blipFill>
          <a:blip r:embed="rId4"/>
          <a:stretch>
            <a:fillRect/>
          </a:stretch>
        </p:blipFill>
        <p:spPr>
          <a:xfrm>
            <a:off x="291866" y="1580121"/>
            <a:ext cx="6643475" cy="3886007"/>
          </a:xfrm>
          <a:prstGeom prst="rect">
            <a:avLst/>
          </a:prstGeom>
        </p:spPr>
      </p:pic>
      <p:sp>
        <p:nvSpPr>
          <p:cNvPr id="25" name="文本框 24">
            <a:extLst>
              <a:ext uri="{FF2B5EF4-FFF2-40B4-BE49-F238E27FC236}">
                <a16:creationId xmlns:a16="http://schemas.microsoft.com/office/drawing/2014/main" id="{4E3E8F06-20A9-0A44-817E-23C2AA012DFD}"/>
              </a:ext>
            </a:extLst>
          </p:cNvPr>
          <p:cNvSpPr txBox="1"/>
          <p:nvPr/>
        </p:nvSpPr>
        <p:spPr>
          <a:xfrm>
            <a:off x="6884108" y="1231170"/>
            <a:ext cx="3551613" cy="461665"/>
          </a:xfrm>
          <a:prstGeom prst="rect">
            <a:avLst/>
          </a:prstGeom>
          <a:noFill/>
        </p:spPr>
        <p:txBody>
          <a:bodyPr wrap="non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Information Aggregation</a:t>
            </a:r>
            <a:endParaRPr lang="zh-CN" altLang="en-US" sz="24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110BA2A1-48BA-4240-8FB0-869C68237CED}"/>
              </a:ext>
            </a:extLst>
          </p:cNvPr>
          <p:cNvPicPr>
            <a:picLocks noChangeAspect="1"/>
          </p:cNvPicPr>
          <p:nvPr/>
        </p:nvPicPr>
        <p:blipFill>
          <a:blip r:embed="rId5"/>
          <a:stretch>
            <a:fillRect/>
          </a:stretch>
        </p:blipFill>
        <p:spPr>
          <a:xfrm>
            <a:off x="7021110" y="2306852"/>
            <a:ext cx="5168541" cy="915944"/>
          </a:xfrm>
          <a:prstGeom prst="rect">
            <a:avLst/>
          </a:prstGeom>
        </p:spPr>
      </p:pic>
      <p:sp>
        <p:nvSpPr>
          <p:cNvPr id="8" name="文本框 7">
            <a:extLst>
              <a:ext uri="{FF2B5EF4-FFF2-40B4-BE49-F238E27FC236}">
                <a16:creationId xmlns:a16="http://schemas.microsoft.com/office/drawing/2014/main" id="{896DE812-91F9-0C40-8B97-52523A9C6B21}"/>
              </a:ext>
            </a:extLst>
          </p:cNvPr>
          <p:cNvSpPr txBox="1"/>
          <p:nvPr/>
        </p:nvSpPr>
        <p:spPr>
          <a:xfrm>
            <a:off x="7122227" y="1894656"/>
            <a:ext cx="2354171" cy="369332"/>
          </a:xfrm>
          <a:prstGeom prst="rect">
            <a:avLst/>
          </a:prstGeom>
          <a:noFill/>
        </p:spPr>
        <p:txBody>
          <a:bodyPr wrap="none" rtlCol="0">
            <a:spAutoFit/>
          </a:bodyPr>
          <a:lstStyle/>
          <a:p>
            <a:r>
              <a:rPr kumimoji="1" lang="en-US" altLang="zh-CN" dirty="0">
                <a:solidFill>
                  <a:srgbClr val="1A6299"/>
                </a:solidFill>
                <a:latin typeface="Times New Roman" panose="02020603050405020304" pitchFamily="18" charset="0"/>
                <a:cs typeface="Times New Roman" panose="02020603050405020304" pitchFamily="18" charset="0"/>
              </a:rPr>
              <a:t>attention coefficients</a:t>
            </a:r>
            <a:r>
              <a:rPr kumimoji="1" lang="zh-CN" altLang="en-US" dirty="0">
                <a:solidFill>
                  <a:srgbClr val="1A6299"/>
                </a:solidFill>
                <a:latin typeface="Times New Roman" panose="02020603050405020304" pitchFamily="18" charset="0"/>
                <a:cs typeface="Times New Roman" panose="02020603050405020304" pitchFamily="18" charset="0"/>
              </a:rPr>
              <a:t>：</a:t>
            </a:r>
          </a:p>
        </p:txBody>
      </p:sp>
      <p:sp>
        <p:nvSpPr>
          <p:cNvPr id="27" name="文本框 26">
            <a:extLst>
              <a:ext uri="{FF2B5EF4-FFF2-40B4-BE49-F238E27FC236}">
                <a16:creationId xmlns:a16="http://schemas.microsoft.com/office/drawing/2014/main" id="{2BA3D78E-47DF-A240-B89B-B49D190836F1}"/>
              </a:ext>
            </a:extLst>
          </p:cNvPr>
          <p:cNvSpPr txBox="1"/>
          <p:nvPr/>
        </p:nvSpPr>
        <p:spPr>
          <a:xfrm>
            <a:off x="7062448" y="3404372"/>
            <a:ext cx="4397999" cy="461665"/>
          </a:xfrm>
          <a:prstGeom prst="rect">
            <a:avLst/>
          </a:prstGeom>
          <a:noFill/>
        </p:spPr>
        <p:txBody>
          <a:bodyPr wrap="non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Graph Information Aggregation</a:t>
            </a:r>
            <a:endParaRPr lang="zh-CN" altLang="en-US" sz="2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8BDC30FB-A21D-7745-BAFD-B3DABD583AC9}"/>
              </a:ext>
            </a:extLst>
          </p:cNvPr>
          <p:cNvPicPr>
            <a:picLocks noChangeAspect="1"/>
          </p:cNvPicPr>
          <p:nvPr/>
        </p:nvPicPr>
        <p:blipFill rotWithShape="1">
          <a:blip r:embed="rId6"/>
          <a:srcRect t="3886"/>
          <a:stretch/>
        </p:blipFill>
        <p:spPr>
          <a:xfrm>
            <a:off x="7902512" y="4047613"/>
            <a:ext cx="2282816" cy="694800"/>
          </a:xfrm>
          <a:prstGeom prst="rect">
            <a:avLst/>
          </a:prstGeom>
        </p:spPr>
      </p:pic>
      <p:sp>
        <p:nvSpPr>
          <p:cNvPr id="14" name="文本框 13">
            <a:extLst>
              <a:ext uri="{FF2B5EF4-FFF2-40B4-BE49-F238E27FC236}">
                <a16:creationId xmlns:a16="http://schemas.microsoft.com/office/drawing/2014/main" id="{6B8A8934-A67F-9643-8701-C4291C068E49}"/>
              </a:ext>
            </a:extLst>
          </p:cNvPr>
          <p:cNvSpPr txBox="1"/>
          <p:nvPr/>
        </p:nvSpPr>
        <p:spPr>
          <a:xfrm>
            <a:off x="7124003" y="4921341"/>
            <a:ext cx="3256276" cy="461665"/>
          </a:xfrm>
          <a:prstGeom prst="rect">
            <a:avLst/>
          </a:prstGeom>
          <a:noFill/>
        </p:spPr>
        <p:txBody>
          <a:bodyPr wrap="none" rtlCol="0">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en-US" altLang="zh-CN" sz="2400" dirty="0">
                <a:latin typeface="Times New Roman" panose="02020603050405020304" pitchFamily="18" charset="0"/>
                <a:cs typeface="Times New Roman" panose="02020603050405020304" pitchFamily="18" charset="0"/>
              </a:rPr>
              <a:t>Actor-Critic Networks</a:t>
            </a:r>
            <a:endParaRPr lang="zh-CN" altLang="en-US" sz="2400"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56C7D965-653F-A540-AC5F-692208AC5500}"/>
              </a:ext>
            </a:extLst>
          </p:cNvPr>
          <p:cNvSpPr txBox="1"/>
          <p:nvPr/>
        </p:nvSpPr>
        <p:spPr>
          <a:xfrm>
            <a:off x="7331361" y="5626830"/>
            <a:ext cx="4548037" cy="369332"/>
          </a:xfrm>
          <a:prstGeom prst="rect">
            <a:avLst/>
          </a:prstGeom>
          <a:noFill/>
        </p:spPr>
        <p:txBody>
          <a:bodyPr wrap="square" rtlCol="0">
            <a:spAutoFit/>
          </a:bodyPr>
          <a:lstStyle/>
          <a:p>
            <a:r>
              <a:rPr lang="en-US" altLang="zh-CN" b="0" i="0" dirty="0">
                <a:effectLst/>
                <a:latin typeface="Times New Roman" panose="02020603050405020304" pitchFamily="18" charset="0"/>
                <a:cs typeface="Times New Roman" panose="02020603050405020304" pitchFamily="18" charset="0"/>
              </a:rPr>
              <a:t>MADDPG, MATD3, MAPPO, QMIX, VDN</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9704042"/>
      </p:ext>
    </p:extLst>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48248"/>
            <a:ext cx="8537148" cy="569302"/>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Experiments</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pic>
        <p:nvPicPr>
          <p:cNvPr id="63" name="图片 6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8" name="图片 7">
            <a:extLst>
              <a:ext uri="{FF2B5EF4-FFF2-40B4-BE49-F238E27FC236}">
                <a16:creationId xmlns:a16="http://schemas.microsoft.com/office/drawing/2014/main" id="{6D6F2DF3-DD40-E442-B449-4E34A337EE49}"/>
              </a:ext>
            </a:extLst>
          </p:cNvPr>
          <p:cNvPicPr>
            <a:picLocks noChangeAspect="1"/>
          </p:cNvPicPr>
          <p:nvPr/>
        </p:nvPicPr>
        <p:blipFill>
          <a:blip r:embed="rId4"/>
          <a:stretch>
            <a:fillRect/>
          </a:stretch>
        </p:blipFill>
        <p:spPr>
          <a:xfrm>
            <a:off x="-6350" y="2137866"/>
            <a:ext cx="12192000" cy="3554585"/>
          </a:xfrm>
          <a:prstGeom prst="rect">
            <a:avLst/>
          </a:prstGeom>
        </p:spPr>
      </p:pic>
      <p:sp>
        <p:nvSpPr>
          <p:cNvPr id="24" name="文本框 23">
            <a:extLst>
              <a:ext uri="{FF2B5EF4-FFF2-40B4-BE49-F238E27FC236}">
                <a16:creationId xmlns:a16="http://schemas.microsoft.com/office/drawing/2014/main" id="{10E6C683-BF7F-7D49-AF35-2C72613B4E10}"/>
              </a:ext>
            </a:extLst>
          </p:cNvPr>
          <p:cNvSpPr txBox="1"/>
          <p:nvPr/>
        </p:nvSpPr>
        <p:spPr>
          <a:xfrm>
            <a:off x="592554" y="1217521"/>
            <a:ext cx="6108490" cy="461665"/>
          </a:xfrm>
          <a:prstGeom prst="rect">
            <a:avLst/>
          </a:prstGeom>
          <a:noFill/>
        </p:spPr>
        <p:txBody>
          <a:bodyPr wrap="square">
            <a:spAutoFit/>
          </a:bodyPr>
          <a:lstStyle/>
          <a:p>
            <a:pPr marL="0" lvl="2" indent="-285750" defTabSz="0">
              <a:spcBef>
                <a:spcPct val="20000"/>
              </a:spcBef>
              <a:buClr>
                <a:schemeClr val="accent6">
                  <a:lumMod val="75000"/>
                </a:schemeClr>
              </a:buClr>
              <a:buSzPct val="110000"/>
              <a:buFont typeface="Wingdings" panose="05000000000000000000" pitchFamily="2" charset="2"/>
              <a:buChar char="v"/>
            </a:pPr>
            <a:r>
              <a:rPr lang="zh-CN" altLang="en-US" sz="2400" dirty="0">
                <a:latin typeface="Times New Roman" panose="02020603050405020304" pitchFamily="18" charset="0"/>
                <a:cs typeface="Times New Roman" panose="02020603050405020304" pitchFamily="18" charset="0"/>
              </a:rPr>
              <a:t>Environment descriptions:</a:t>
            </a:r>
          </a:p>
        </p:txBody>
      </p:sp>
    </p:spTree>
    <p:extLst>
      <p:ext uri="{BB962C8B-B14F-4D97-AF65-F5344CB8AC3E}">
        <p14:creationId xmlns:p14="http://schemas.microsoft.com/office/powerpoint/2010/main" val="1063594139"/>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107300</TotalTime>
  <Words>3498</Words>
  <Application>Microsoft Macintosh PowerPoint</Application>
  <PresentationFormat>宽屏</PresentationFormat>
  <Paragraphs>219</Paragraphs>
  <Slides>13</Slides>
  <Notes>13</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13</vt:i4>
      </vt:variant>
    </vt:vector>
  </HeadingPairs>
  <TitlesOfParts>
    <vt:vector size="26" baseType="lpstr">
      <vt:lpstr>-apple-system</vt:lpstr>
      <vt:lpstr>等线</vt:lpstr>
      <vt:lpstr>等线 Light</vt:lpstr>
      <vt:lpstr>微软雅黑</vt:lpstr>
      <vt:lpstr>微软雅黑</vt:lpstr>
      <vt:lpstr>Arial</vt:lpstr>
      <vt:lpstr>Calibri</vt:lpstr>
      <vt:lpstr>Calibri Light</vt:lpstr>
      <vt:lpstr>Cambria Math</vt:lpstr>
      <vt:lpstr>Times New Roman</vt:lpstr>
      <vt:lpstr>Wingdings</vt:lpstr>
      <vt:lpstr>Office 主题​​</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 晶晶</dc:creator>
  <cp:lastModifiedBy>M16997</cp:lastModifiedBy>
  <cp:revision>1770</cp:revision>
  <dcterms:created xsi:type="dcterms:W3CDTF">2021-12-22T05:58:40Z</dcterms:created>
  <dcterms:modified xsi:type="dcterms:W3CDTF">2024-06-25T17:29:45Z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2052-3.9.5.6394</vt:lpwstr>
  </property>
</Properties>
</file>