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32" r:id="rId2"/>
    <p:sldId id="3650" r:id="rId3"/>
    <p:sldId id="3643" r:id="rId4"/>
    <p:sldId id="3646" r:id="rId5"/>
    <p:sldId id="3608" r:id="rId6"/>
    <p:sldId id="3647" r:id="rId7"/>
    <p:sldId id="3648" r:id="rId8"/>
    <p:sldId id="3645" r:id="rId9"/>
    <p:sldId id="3636" r:id="rId10"/>
    <p:sldId id="3649" r:id="rId11"/>
    <p:sldId id="42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0" autoAdjust="0"/>
    <p:restoredTop sz="83654" autoAdjust="0"/>
  </p:normalViewPr>
  <p:slideViewPr>
    <p:cSldViewPr snapToGrid="0">
      <p:cViewPr varScale="1">
        <p:scale>
          <a:sx n="103" d="100"/>
          <a:sy n="103" d="100"/>
        </p:scale>
        <p:origin x="160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丰" userId="30a984910203c0b4" providerId="LiveId" clId="{05A8C56A-30C0-4598-952C-27C63B3EB44A}"/>
    <pc:docChg chg="undo redo custSel addSld delSld modSld sldOrd">
      <pc:chgData name="林丰" userId="30a984910203c0b4" providerId="LiveId" clId="{05A8C56A-30C0-4598-952C-27C63B3EB44A}" dt="2024-09-25T04:47:54.217" v="1248" actId="20577"/>
      <pc:docMkLst>
        <pc:docMk/>
      </pc:docMkLst>
      <pc:sldChg chg="delSp modSp mod modNotesTx">
        <pc:chgData name="林丰" userId="30a984910203c0b4" providerId="LiveId" clId="{05A8C56A-30C0-4598-952C-27C63B3EB44A}" dt="2024-09-24T05:47:01.390" v="69" actId="20577"/>
        <pc:sldMkLst>
          <pc:docMk/>
          <pc:sldMk cId="343777000" sldId="3232"/>
        </pc:sldMkLst>
        <pc:spChg chg="mod">
          <ac:chgData name="林丰" userId="30a984910203c0b4" providerId="LiveId" clId="{05A8C56A-30C0-4598-952C-27C63B3EB44A}" dt="2024-09-24T05:24:01.216" v="28" actId="1076"/>
          <ac:spMkLst>
            <pc:docMk/>
            <pc:sldMk cId="343777000" sldId="3232"/>
            <ac:spMk id="8" creationId="{6924EFE6-DCD8-41B2-A1C1-CBC628979897}"/>
          </ac:spMkLst>
        </pc:spChg>
        <pc:spChg chg="mod">
          <ac:chgData name="林丰" userId="30a984910203c0b4" providerId="LiveId" clId="{05A8C56A-30C0-4598-952C-27C63B3EB44A}" dt="2024-09-24T05:23:21.263" v="12" actId="1076"/>
          <ac:spMkLst>
            <pc:docMk/>
            <pc:sldMk cId="343777000" sldId="3232"/>
            <ac:spMk id="13" creationId="{3DB71527-03B8-4E43-AD7E-33B9C1630538}"/>
          </ac:spMkLst>
        </pc:spChg>
        <pc:spChg chg="mod">
          <ac:chgData name="林丰" userId="30a984910203c0b4" providerId="LiveId" clId="{05A8C56A-30C0-4598-952C-27C63B3EB44A}" dt="2024-09-24T05:46:53.902" v="57"/>
          <ac:spMkLst>
            <pc:docMk/>
            <pc:sldMk cId="343777000" sldId="3232"/>
            <ac:spMk id="17" creationId="{5D64B8D0-E6C0-44F6-B88D-9B357CE52D80}"/>
          </ac:spMkLst>
        </pc:spChg>
        <pc:spChg chg="mod">
          <ac:chgData name="林丰" userId="30a984910203c0b4" providerId="LiveId" clId="{05A8C56A-30C0-4598-952C-27C63B3EB44A}" dt="2024-09-24T05:23:36.666" v="22" actId="20577"/>
          <ac:spMkLst>
            <pc:docMk/>
            <pc:sldMk cId="343777000" sldId="3232"/>
            <ac:spMk id="21" creationId="{F7E85B51-5704-4ACA-B5D7-B1880851D76A}"/>
          </ac:spMkLst>
        </pc:spChg>
        <pc:spChg chg="del">
          <ac:chgData name="林丰" userId="30a984910203c0b4" providerId="LiveId" clId="{05A8C56A-30C0-4598-952C-27C63B3EB44A}" dt="2024-09-24T05:25:33.911" v="30" actId="478"/>
          <ac:spMkLst>
            <pc:docMk/>
            <pc:sldMk cId="343777000" sldId="3232"/>
            <ac:spMk id="23" creationId="{63EE6C64-F8BE-4B6A-8BA5-06D851200130}"/>
          </ac:spMkLst>
        </pc:spChg>
      </pc:sldChg>
      <pc:sldChg chg="addSp delSp modSp mod modNotesTx">
        <pc:chgData name="林丰" userId="30a984910203c0b4" providerId="LiveId" clId="{05A8C56A-30C0-4598-952C-27C63B3EB44A}" dt="2024-09-24T12:26:16.104" v="923" actId="20577"/>
        <pc:sldMkLst>
          <pc:docMk/>
          <pc:sldMk cId="2741022159" sldId="3608"/>
        </pc:sldMkLst>
        <pc:spChg chg="del">
          <ac:chgData name="林丰" userId="30a984910203c0b4" providerId="LiveId" clId="{05A8C56A-30C0-4598-952C-27C63B3EB44A}" dt="2024-09-24T10:25:52.730" v="728" actId="478"/>
          <ac:spMkLst>
            <pc:docMk/>
            <pc:sldMk cId="2741022159" sldId="3608"/>
            <ac:spMk id="13" creationId="{B8E752F8-5D94-4E0A-8E51-BF59CC5E75AC}"/>
          </ac:spMkLst>
        </pc:spChg>
        <pc:spChg chg="del">
          <ac:chgData name="林丰" userId="30a984910203c0b4" providerId="LiveId" clId="{05A8C56A-30C0-4598-952C-27C63B3EB44A}" dt="2024-09-24T10:26:01.805" v="735" actId="478"/>
          <ac:spMkLst>
            <pc:docMk/>
            <pc:sldMk cId="2741022159" sldId="3608"/>
            <ac:spMk id="15" creationId="{8B80700D-D66F-4950-8B95-BEA0A48A18EF}"/>
          </ac:spMkLst>
        </pc:spChg>
        <pc:spChg chg="add mod">
          <ac:chgData name="林丰" userId="30a984910203c0b4" providerId="LiveId" clId="{05A8C56A-30C0-4598-952C-27C63B3EB44A}" dt="2024-09-24T12:20:18.898" v="865" actId="14100"/>
          <ac:spMkLst>
            <pc:docMk/>
            <pc:sldMk cId="2741022159" sldId="3608"/>
            <ac:spMk id="16" creationId="{F06C34D6-299A-401E-A45B-58A115EE75D7}"/>
          </ac:spMkLst>
        </pc:spChg>
        <pc:spChg chg="del">
          <ac:chgData name="林丰" userId="30a984910203c0b4" providerId="LiveId" clId="{05A8C56A-30C0-4598-952C-27C63B3EB44A}" dt="2024-09-24T10:25:52.730" v="728" actId="478"/>
          <ac:spMkLst>
            <pc:docMk/>
            <pc:sldMk cId="2741022159" sldId="3608"/>
            <ac:spMk id="17" creationId="{512C5071-CA82-4C59-9237-2B828E31A9B8}"/>
          </ac:spMkLst>
        </pc:spChg>
        <pc:spChg chg="del">
          <ac:chgData name="林丰" userId="30a984910203c0b4" providerId="LiveId" clId="{05A8C56A-30C0-4598-952C-27C63B3EB44A}" dt="2024-09-24T10:26:01.805" v="735" actId="478"/>
          <ac:spMkLst>
            <pc:docMk/>
            <pc:sldMk cId="2741022159" sldId="3608"/>
            <ac:spMk id="18" creationId="{B95961B1-11B2-4BEE-9993-C62C15896137}"/>
          </ac:spMkLst>
        </pc:spChg>
        <pc:spChg chg="mod">
          <ac:chgData name="林丰" userId="30a984910203c0b4" providerId="LiveId" clId="{05A8C56A-30C0-4598-952C-27C63B3EB44A}" dt="2024-09-24T12:26:16.104" v="923" actId="20577"/>
          <ac:spMkLst>
            <pc:docMk/>
            <pc:sldMk cId="2741022159" sldId="3608"/>
            <ac:spMk id="30" creationId="{62C82C49-5C09-44C5-B39F-EABD0EE0B039}"/>
          </ac:spMkLst>
        </pc:spChg>
        <pc:spChg chg="mod">
          <ac:chgData name="林丰" userId="30a984910203c0b4" providerId="LiveId" clId="{05A8C56A-30C0-4598-952C-27C63B3EB44A}" dt="2024-09-24T07:32:57.811" v="668" actId="207"/>
          <ac:spMkLst>
            <pc:docMk/>
            <pc:sldMk cId="2741022159" sldId="3608"/>
            <ac:spMk id="56" creationId="{00000000-0000-0000-0000-000000000000}"/>
          </ac:spMkLst>
        </pc:spChg>
        <pc:picChg chg="add mod modCrop">
          <ac:chgData name="林丰" userId="30a984910203c0b4" providerId="LiveId" clId="{05A8C56A-30C0-4598-952C-27C63B3EB44A}" dt="2024-09-24T12:20:08.169" v="862" actId="1076"/>
          <ac:picMkLst>
            <pc:docMk/>
            <pc:sldMk cId="2741022159" sldId="3608"/>
            <ac:picMk id="3" creationId="{91569FA1-E347-4DFE-8308-B9C64C2C60E6}"/>
          </ac:picMkLst>
        </pc:picChg>
        <pc:picChg chg="add mod">
          <ac:chgData name="林丰" userId="30a984910203c0b4" providerId="LiveId" clId="{05A8C56A-30C0-4598-952C-27C63B3EB44A}" dt="2024-09-24T12:20:02.792" v="860" actId="14100"/>
          <ac:picMkLst>
            <pc:docMk/>
            <pc:sldMk cId="2741022159" sldId="3608"/>
            <ac:picMk id="5" creationId="{CC98F945-A2A0-462E-9F02-0FED0F723884}"/>
          </ac:picMkLst>
        </pc:picChg>
        <pc:picChg chg="add mod">
          <ac:chgData name="林丰" userId="30a984910203c0b4" providerId="LiveId" clId="{05A8C56A-30C0-4598-952C-27C63B3EB44A}" dt="2024-09-24T12:20:01.129" v="859" actId="1076"/>
          <ac:picMkLst>
            <pc:docMk/>
            <pc:sldMk cId="2741022159" sldId="3608"/>
            <ac:picMk id="7" creationId="{D150286E-BAC9-43B0-9E44-F5A57DC08FF6}"/>
          </ac:picMkLst>
        </pc:picChg>
        <pc:picChg chg="add del mod">
          <ac:chgData name="林丰" userId="30a984910203c0b4" providerId="LiveId" clId="{05A8C56A-30C0-4598-952C-27C63B3EB44A}" dt="2024-09-24T10:30:16.174" v="748"/>
          <ac:picMkLst>
            <pc:docMk/>
            <pc:sldMk cId="2741022159" sldId="3608"/>
            <ac:picMk id="9" creationId="{A3A309D9-A648-4E44-B55A-308E161AD378}"/>
          </ac:picMkLst>
        </pc:picChg>
        <pc:picChg chg="add del mod">
          <ac:chgData name="林丰" userId="30a984910203c0b4" providerId="LiveId" clId="{05A8C56A-30C0-4598-952C-27C63B3EB44A}" dt="2024-09-24T10:30:45.467" v="755"/>
          <ac:picMkLst>
            <pc:docMk/>
            <pc:sldMk cId="2741022159" sldId="3608"/>
            <ac:picMk id="10" creationId="{348FE02B-1DA0-4469-9841-181172312282}"/>
          </ac:picMkLst>
        </pc:picChg>
        <pc:picChg chg="add del mod">
          <ac:chgData name="林丰" userId="30a984910203c0b4" providerId="LiveId" clId="{05A8C56A-30C0-4598-952C-27C63B3EB44A}" dt="2024-09-24T10:30:43.783" v="754"/>
          <ac:picMkLst>
            <pc:docMk/>
            <pc:sldMk cId="2741022159" sldId="3608"/>
            <ac:picMk id="12" creationId="{7CBC03B0-FED5-4F2E-8359-1F9EB5ABFA48}"/>
          </ac:picMkLst>
        </pc:picChg>
      </pc:sldChg>
      <pc:sldChg chg="addSp delSp modSp mod">
        <pc:chgData name="林丰" userId="30a984910203c0b4" providerId="LiveId" clId="{05A8C56A-30C0-4598-952C-27C63B3EB44A}" dt="2024-09-24T13:26:33.036" v="1113" actId="1076"/>
        <pc:sldMkLst>
          <pc:docMk/>
          <pc:sldMk cId="3048027404" sldId="3636"/>
        </pc:sldMkLst>
        <pc:picChg chg="del">
          <ac:chgData name="林丰" userId="30a984910203c0b4" providerId="LiveId" clId="{05A8C56A-30C0-4598-952C-27C63B3EB44A}" dt="2024-09-24T13:26:00.134" v="1110" actId="478"/>
          <ac:picMkLst>
            <pc:docMk/>
            <pc:sldMk cId="3048027404" sldId="3636"/>
            <ac:picMk id="3" creationId="{976118BA-A756-6716-DE74-BEC1E0AC4789}"/>
          </ac:picMkLst>
        </pc:picChg>
        <pc:picChg chg="add mod">
          <ac:chgData name="林丰" userId="30a984910203c0b4" providerId="LiveId" clId="{05A8C56A-30C0-4598-952C-27C63B3EB44A}" dt="2024-09-24T13:26:33.036" v="1113" actId="1076"/>
          <ac:picMkLst>
            <pc:docMk/>
            <pc:sldMk cId="3048027404" sldId="3636"/>
            <ac:picMk id="5" creationId="{C1876B1C-A9E6-4560-A984-55A4E9CC0400}"/>
          </ac:picMkLst>
        </pc:picChg>
      </pc:sldChg>
      <pc:sldChg chg="del ord modNotesTx">
        <pc:chgData name="林丰" userId="30a984910203c0b4" providerId="LiveId" clId="{05A8C56A-30C0-4598-952C-27C63B3EB44A}" dt="2024-09-24T07:07:55.909" v="384" actId="47"/>
        <pc:sldMkLst>
          <pc:docMk/>
          <pc:sldMk cId="2026945373" sldId="3641"/>
        </pc:sldMkLst>
      </pc:sldChg>
      <pc:sldChg chg="del">
        <pc:chgData name="林丰" userId="30a984910203c0b4" providerId="LiveId" clId="{05A8C56A-30C0-4598-952C-27C63B3EB44A}" dt="2024-09-24T12:23:48.547" v="910" actId="47"/>
        <pc:sldMkLst>
          <pc:docMk/>
          <pc:sldMk cId="2335667667" sldId="3642"/>
        </pc:sldMkLst>
      </pc:sldChg>
      <pc:sldChg chg="addSp delSp modSp mod modNotesTx">
        <pc:chgData name="林丰" userId="30a984910203c0b4" providerId="LiveId" clId="{05A8C56A-30C0-4598-952C-27C63B3EB44A}" dt="2024-09-24T09:09:16.772" v="702" actId="1076"/>
        <pc:sldMkLst>
          <pc:docMk/>
          <pc:sldMk cId="3719252311" sldId="3643"/>
        </pc:sldMkLst>
        <pc:spChg chg="add mod">
          <ac:chgData name="林丰" userId="30a984910203c0b4" providerId="LiveId" clId="{05A8C56A-30C0-4598-952C-27C63B3EB44A}" dt="2024-09-24T07:36:29.141" v="700" actId="1076"/>
          <ac:spMkLst>
            <pc:docMk/>
            <pc:sldMk cId="3719252311" sldId="3643"/>
            <ac:spMk id="18" creationId="{CA38B31E-7142-4FEA-9532-3BD83467828B}"/>
          </ac:spMkLst>
        </pc:spChg>
        <pc:spChg chg="add mod">
          <ac:chgData name="林丰" userId="30a984910203c0b4" providerId="LiveId" clId="{05A8C56A-30C0-4598-952C-27C63B3EB44A}" dt="2024-09-24T07:36:21.894" v="698" actId="20577"/>
          <ac:spMkLst>
            <pc:docMk/>
            <pc:sldMk cId="3719252311" sldId="3643"/>
            <ac:spMk id="19" creationId="{9FB91341-167E-4D8B-BA3E-0BE34A9C0E51}"/>
          </ac:spMkLst>
        </pc:spChg>
        <pc:spChg chg="mod">
          <ac:chgData name="林丰" userId="30a984910203c0b4" providerId="LiveId" clId="{05A8C56A-30C0-4598-952C-27C63B3EB44A}" dt="2024-09-24T07:29:23.299" v="395" actId="14100"/>
          <ac:spMkLst>
            <pc:docMk/>
            <pc:sldMk cId="3719252311" sldId="3643"/>
            <ac:spMk id="20" creationId="{9152515A-9511-4ABD-A399-7352BE05DBE6}"/>
          </ac:spMkLst>
        </pc:spChg>
        <pc:spChg chg="mod">
          <ac:chgData name="林丰" userId="30a984910203c0b4" providerId="LiveId" clId="{05A8C56A-30C0-4598-952C-27C63B3EB44A}" dt="2024-09-24T07:36:11.591" v="694" actId="12"/>
          <ac:spMkLst>
            <pc:docMk/>
            <pc:sldMk cId="3719252311" sldId="3643"/>
            <ac:spMk id="23" creationId="{4CA77495-5295-4B5F-8D0F-BD9F38DA1EA2}"/>
          </ac:spMkLst>
        </pc:spChg>
        <pc:spChg chg="add mod">
          <ac:chgData name="林丰" userId="30a984910203c0b4" providerId="LiveId" clId="{05A8C56A-30C0-4598-952C-27C63B3EB44A}" dt="2024-09-24T07:32:52.478" v="667" actId="1076"/>
          <ac:spMkLst>
            <pc:docMk/>
            <pc:sldMk cId="3719252311" sldId="3643"/>
            <ac:spMk id="24" creationId="{5B249F79-070B-40F7-91ED-A0165C6DEA34}"/>
          </ac:spMkLst>
        </pc:spChg>
        <pc:spChg chg="del">
          <ac:chgData name="林丰" userId="30a984910203c0b4" providerId="LiveId" clId="{05A8C56A-30C0-4598-952C-27C63B3EB44A}" dt="2024-09-24T05:42:07.646" v="45" actId="478"/>
          <ac:spMkLst>
            <pc:docMk/>
            <pc:sldMk cId="3719252311" sldId="3643"/>
            <ac:spMk id="25" creationId="{E3044566-2C76-4C63-A3ED-E41E6AF3563D}"/>
          </ac:spMkLst>
        </pc:spChg>
        <pc:spChg chg="del mod">
          <ac:chgData name="林丰" userId="30a984910203c0b4" providerId="LiveId" clId="{05A8C56A-30C0-4598-952C-27C63B3EB44A}" dt="2024-09-24T05:42:07.054" v="44" actId="478"/>
          <ac:spMkLst>
            <pc:docMk/>
            <pc:sldMk cId="3719252311" sldId="3643"/>
            <ac:spMk id="26" creationId="{406AB9C2-F683-430F-8B79-7118274E65DB}"/>
          </ac:spMkLst>
        </pc:spChg>
        <pc:spChg chg="del mod">
          <ac:chgData name="林丰" userId="30a984910203c0b4" providerId="LiveId" clId="{05A8C56A-30C0-4598-952C-27C63B3EB44A}" dt="2024-09-24T07:32:28.277" v="663" actId="478"/>
          <ac:spMkLst>
            <pc:docMk/>
            <pc:sldMk cId="3719252311" sldId="3643"/>
            <ac:spMk id="48" creationId="{00000000-0000-0000-0000-000000000000}"/>
          </ac:spMkLst>
        </pc:spChg>
        <pc:picChg chg="del mod">
          <ac:chgData name="林丰" userId="30a984910203c0b4" providerId="LiveId" clId="{05A8C56A-30C0-4598-952C-27C63B3EB44A}" dt="2024-09-24T05:26:08.233" v="32" actId="478"/>
          <ac:picMkLst>
            <pc:docMk/>
            <pc:sldMk cId="3719252311" sldId="3643"/>
            <ac:picMk id="3" creationId="{7E0D50A4-2CEC-4E21-8666-5494A6835215}"/>
          </ac:picMkLst>
        </pc:picChg>
        <pc:picChg chg="add mod ord">
          <ac:chgData name="林丰" userId="30a984910203c0b4" providerId="LiveId" clId="{05A8C56A-30C0-4598-952C-27C63B3EB44A}" dt="2024-09-24T09:09:16.772" v="702" actId="1076"/>
          <ac:picMkLst>
            <pc:docMk/>
            <pc:sldMk cId="3719252311" sldId="3643"/>
            <ac:picMk id="5" creationId="{C2469013-E7DE-4E57-9C8F-6C0751E73866}"/>
          </ac:picMkLst>
        </pc:picChg>
        <pc:picChg chg="add mod ord">
          <ac:chgData name="林丰" userId="30a984910203c0b4" providerId="LiveId" clId="{05A8C56A-30C0-4598-952C-27C63B3EB44A}" dt="2024-09-24T09:09:14.335" v="701" actId="1076"/>
          <ac:picMkLst>
            <pc:docMk/>
            <pc:sldMk cId="3719252311" sldId="3643"/>
            <ac:picMk id="8" creationId="{F11A6101-C296-47A4-AEF0-401E35413144}"/>
          </ac:picMkLst>
        </pc:picChg>
        <pc:picChg chg="add del mod">
          <ac:chgData name="林丰" userId="30a984910203c0b4" providerId="LiveId" clId="{05A8C56A-30C0-4598-952C-27C63B3EB44A}" dt="2024-09-24T05:42:12.055" v="47" actId="478"/>
          <ac:picMkLst>
            <pc:docMk/>
            <pc:sldMk cId="3719252311" sldId="3643"/>
            <ac:picMk id="1026" creationId="{7384A964-924A-4E44-9423-DF2880449DAF}"/>
          </ac:picMkLst>
        </pc:picChg>
      </pc:sldChg>
      <pc:sldChg chg="del">
        <pc:chgData name="林丰" userId="30a984910203c0b4" providerId="LiveId" clId="{05A8C56A-30C0-4598-952C-27C63B3EB44A}" dt="2024-09-24T12:23:49.066" v="911" actId="47"/>
        <pc:sldMkLst>
          <pc:docMk/>
          <pc:sldMk cId="3698100982" sldId="3644"/>
        </pc:sldMkLst>
      </pc:sldChg>
      <pc:sldChg chg="modSp mod">
        <pc:chgData name="林丰" userId="30a984910203c0b4" providerId="LiveId" clId="{05A8C56A-30C0-4598-952C-27C63B3EB44A}" dt="2024-09-24T13:26:48.490" v="1115" actId="1076"/>
        <pc:sldMkLst>
          <pc:docMk/>
          <pc:sldMk cId="3970838834" sldId="3645"/>
        </pc:sldMkLst>
        <pc:picChg chg="mod">
          <ac:chgData name="林丰" userId="30a984910203c0b4" providerId="LiveId" clId="{05A8C56A-30C0-4598-952C-27C63B3EB44A}" dt="2024-09-24T13:26:48.490" v="1115" actId="1076"/>
          <ac:picMkLst>
            <pc:docMk/>
            <pc:sldMk cId="3970838834" sldId="3645"/>
            <ac:picMk id="7" creationId="{116B5C2B-2070-EF49-343F-4ED03CB6B648}"/>
          </ac:picMkLst>
        </pc:picChg>
      </pc:sldChg>
      <pc:sldChg chg="addSp delSp modSp add mod modNotesTx">
        <pc:chgData name="林丰" userId="30a984910203c0b4" providerId="LiveId" clId="{05A8C56A-30C0-4598-952C-27C63B3EB44A}" dt="2024-09-25T04:47:54.217" v="1248" actId="20577"/>
        <pc:sldMkLst>
          <pc:docMk/>
          <pc:sldMk cId="1579105418" sldId="3646"/>
        </pc:sldMkLst>
        <pc:spChg chg="add mod">
          <ac:chgData name="林丰" userId="30a984910203c0b4" providerId="LiveId" clId="{05A8C56A-30C0-4598-952C-27C63B3EB44A}" dt="2024-09-24T12:23:04.691" v="882" actId="1076"/>
          <ac:spMkLst>
            <pc:docMk/>
            <pc:sldMk cId="1579105418" sldId="3646"/>
            <ac:spMk id="14" creationId="{385879B2-0799-4B88-8D2B-539BDEA0A5B1}"/>
          </ac:spMkLst>
        </pc:spChg>
        <pc:spChg chg="add mod">
          <ac:chgData name="林丰" userId="30a984910203c0b4" providerId="LiveId" clId="{05A8C56A-30C0-4598-952C-27C63B3EB44A}" dt="2024-09-24T12:23:04.691" v="882" actId="1076"/>
          <ac:spMkLst>
            <pc:docMk/>
            <pc:sldMk cId="1579105418" sldId="3646"/>
            <ac:spMk id="15" creationId="{2EB3F82D-345E-4ACC-A65D-94EADDAAC40A}"/>
          </ac:spMkLst>
        </pc:spChg>
        <pc:spChg chg="del">
          <ac:chgData name="林丰" userId="30a984910203c0b4" providerId="LiveId" clId="{05A8C56A-30C0-4598-952C-27C63B3EB44A}" dt="2024-09-24T07:33:17.169" v="673" actId="478"/>
          <ac:spMkLst>
            <pc:docMk/>
            <pc:sldMk cId="1579105418" sldId="3646"/>
            <ac:spMk id="16" creationId="{F3662C43-8D8B-46DF-9FBC-3B17E61603BA}"/>
          </ac:spMkLst>
        </pc:spChg>
        <pc:spChg chg="mod">
          <ac:chgData name="林丰" userId="30a984910203c0b4" providerId="LiveId" clId="{05A8C56A-30C0-4598-952C-27C63B3EB44A}" dt="2024-09-24T07:33:10.018" v="672" actId="20577"/>
          <ac:spMkLst>
            <pc:docMk/>
            <pc:sldMk cId="1579105418" sldId="3646"/>
            <ac:spMk id="30" creationId="{62C82C49-5C09-44C5-B39F-EABD0EE0B039}"/>
          </ac:spMkLst>
        </pc:spChg>
        <pc:spChg chg="mod">
          <ac:chgData name="林丰" userId="30a984910203c0b4" providerId="LiveId" clId="{05A8C56A-30C0-4598-952C-27C63B3EB44A}" dt="2024-09-24T07:32:39.384" v="664" actId="207"/>
          <ac:spMkLst>
            <pc:docMk/>
            <pc:sldMk cId="1579105418" sldId="3646"/>
            <ac:spMk id="56" creationId="{00000000-0000-0000-0000-000000000000}"/>
          </ac:spMkLst>
        </pc:spChg>
        <pc:picChg chg="mod modCrop">
          <ac:chgData name="林丰" userId="30a984910203c0b4" providerId="LiveId" clId="{05A8C56A-30C0-4598-952C-27C63B3EB44A}" dt="2024-09-24T12:23:06.737" v="887" actId="732"/>
          <ac:picMkLst>
            <pc:docMk/>
            <pc:sldMk cId="1579105418" sldId="3646"/>
            <ac:picMk id="5" creationId="{9CA95391-70A7-4519-A233-E06244268FF4}"/>
          </ac:picMkLst>
        </pc:picChg>
      </pc:sldChg>
      <pc:sldChg chg="del">
        <pc:chgData name="林丰" userId="30a984910203c0b4" providerId="LiveId" clId="{05A8C56A-30C0-4598-952C-27C63B3EB44A}" dt="2024-09-24T05:19:58.098" v="0" actId="47"/>
        <pc:sldMkLst>
          <pc:docMk/>
          <pc:sldMk cId="2230086771" sldId="3646"/>
        </pc:sldMkLst>
      </pc:sldChg>
      <pc:sldChg chg="add del">
        <pc:chgData name="林丰" userId="30a984910203c0b4" providerId="LiveId" clId="{05A8C56A-30C0-4598-952C-27C63B3EB44A}" dt="2024-09-24T06:12:09.003" v="102" actId="47"/>
        <pc:sldMkLst>
          <pc:docMk/>
          <pc:sldMk cId="1235638440" sldId="3647"/>
        </pc:sldMkLst>
      </pc:sldChg>
      <pc:sldChg chg="addSp delSp modSp add mod modNotesTx">
        <pc:chgData name="林丰" userId="30a984910203c0b4" providerId="LiveId" clId="{05A8C56A-30C0-4598-952C-27C63B3EB44A}" dt="2024-09-24T13:00:54.137" v="1109" actId="1076"/>
        <pc:sldMkLst>
          <pc:docMk/>
          <pc:sldMk cId="2733620656" sldId="3647"/>
        </pc:sldMkLst>
        <pc:spChg chg="del">
          <ac:chgData name="林丰" userId="30a984910203c0b4" providerId="LiveId" clId="{05A8C56A-30C0-4598-952C-27C63B3EB44A}" dt="2024-09-24T12:23:58.814" v="915" actId="478"/>
          <ac:spMkLst>
            <pc:docMk/>
            <pc:sldMk cId="2733620656" sldId="3647"/>
            <ac:spMk id="16" creationId="{F06C34D6-299A-401E-A45B-58A115EE75D7}"/>
          </ac:spMkLst>
        </pc:spChg>
        <pc:picChg chg="del">
          <ac:chgData name="林丰" userId="30a984910203c0b4" providerId="LiveId" clId="{05A8C56A-30C0-4598-952C-27C63B3EB44A}" dt="2024-09-24T12:23:54.212" v="913" actId="478"/>
          <ac:picMkLst>
            <pc:docMk/>
            <pc:sldMk cId="2733620656" sldId="3647"/>
            <ac:picMk id="3" creationId="{91569FA1-E347-4DFE-8308-B9C64C2C60E6}"/>
          </ac:picMkLst>
        </pc:picChg>
        <pc:picChg chg="del">
          <ac:chgData name="林丰" userId="30a984910203c0b4" providerId="LiveId" clId="{05A8C56A-30C0-4598-952C-27C63B3EB44A}" dt="2024-09-24T12:23:55.243" v="914" actId="478"/>
          <ac:picMkLst>
            <pc:docMk/>
            <pc:sldMk cId="2733620656" sldId="3647"/>
            <ac:picMk id="5" creationId="{CC98F945-A2A0-462E-9F02-0FED0F723884}"/>
          </ac:picMkLst>
        </pc:picChg>
        <pc:picChg chg="del">
          <ac:chgData name="林丰" userId="30a984910203c0b4" providerId="LiveId" clId="{05A8C56A-30C0-4598-952C-27C63B3EB44A}" dt="2024-09-24T12:23:55.243" v="914" actId="478"/>
          <ac:picMkLst>
            <pc:docMk/>
            <pc:sldMk cId="2733620656" sldId="3647"/>
            <ac:picMk id="7" creationId="{D150286E-BAC9-43B0-9E44-F5A57DC08FF6}"/>
          </ac:picMkLst>
        </pc:picChg>
        <pc:picChg chg="add del mod">
          <ac:chgData name="林丰" userId="30a984910203c0b4" providerId="LiveId" clId="{05A8C56A-30C0-4598-952C-27C63B3EB44A}" dt="2024-09-24T12:42:02.635" v="1039"/>
          <ac:picMkLst>
            <pc:docMk/>
            <pc:sldMk cId="2733620656" sldId="3647"/>
            <ac:picMk id="8" creationId="{A4BCEEA1-93AB-48CC-BE65-4F755A5A6CB6}"/>
          </ac:picMkLst>
        </pc:picChg>
        <pc:picChg chg="add mod">
          <ac:chgData name="林丰" userId="30a984910203c0b4" providerId="LiveId" clId="{05A8C56A-30C0-4598-952C-27C63B3EB44A}" dt="2024-09-24T12:42:12.165" v="1043" actId="1076"/>
          <ac:picMkLst>
            <pc:docMk/>
            <pc:sldMk cId="2733620656" sldId="3647"/>
            <ac:picMk id="10" creationId="{0834478E-6D7E-473C-B1AD-CCD72A934A4E}"/>
          </ac:picMkLst>
        </pc:picChg>
        <pc:picChg chg="add mod modCrop">
          <ac:chgData name="林丰" userId="30a984910203c0b4" providerId="LiveId" clId="{05A8C56A-30C0-4598-952C-27C63B3EB44A}" dt="2024-09-24T13:00:54.137" v="1109" actId="1076"/>
          <ac:picMkLst>
            <pc:docMk/>
            <pc:sldMk cId="2733620656" sldId="3647"/>
            <ac:picMk id="17" creationId="{35B93D25-B221-46B7-84DF-16550AD7C4A5}"/>
          </ac:picMkLst>
        </pc:picChg>
      </pc:sldChg>
      <pc:sldChg chg="addSp delSp modSp add mod modNotesTx">
        <pc:chgData name="林丰" userId="30a984910203c0b4" providerId="LiveId" clId="{05A8C56A-30C0-4598-952C-27C63B3EB44A}" dt="2024-09-25T04:45:50.389" v="1203" actId="20577"/>
        <pc:sldMkLst>
          <pc:docMk/>
          <pc:sldMk cId="774118861" sldId="3648"/>
        </pc:sldMkLst>
        <pc:spChg chg="mod">
          <ac:chgData name="林丰" userId="30a984910203c0b4" providerId="LiveId" clId="{05A8C56A-30C0-4598-952C-27C63B3EB44A}" dt="2024-09-24T12:41:05.323" v="1037" actId="20577"/>
          <ac:spMkLst>
            <pc:docMk/>
            <pc:sldMk cId="774118861" sldId="3648"/>
            <ac:spMk id="30" creationId="{62C82C49-5C09-44C5-B39F-EABD0EE0B039}"/>
          </ac:spMkLst>
        </pc:spChg>
        <pc:picChg chg="add mod">
          <ac:chgData name="林丰" userId="30a984910203c0b4" providerId="LiveId" clId="{05A8C56A-30C0-4598-952C-27C63B3EB44A}" dt="2024-09-24T12:55:33.628" v="1077" actId="1076"/>
          <ac:picMkLst>
            <pc:docMk/>
            <pc:sldMk cId="774118861" sldId="3648"/>
            <ac:picMk id="3" creationId="{7ECF8610-74D1-4A94-9867-5B9612BDE8CC}"/>
          </ac:picMkLst>
        </pc:picChg>
        <pc:picChg chg="add mod">
          <ac:chgData name="林丰" userId="30a984910203c0b4" providerId="LiveId" clId="{05A8C56A-30C0-4598-952C-27C63B3EB44A}" dt="2024-09-24T12:55:31.896" v="1076" actId="1076"/>
          <ac:picMkLst>
            <pc:docMk/>
            <pc:sldMk cId="774118861" sldId="3648"/>
            <ac:picMk id="7" creationId="{997A90D3-1210-40F4-8553-6C6F2F5C3900}"/>
          </ac:picMkLst>
        </pc:picChg>
        <pc:picChg chg="del">
          <ac:chgData name="林丰" userId="30a984910203c0b4" providerId="LiveId" clId="{05A8C56A-30C0-4598-952C-27C63B3EB44A}" dt="2024-09-24T12:28:09.696" v="1035" actId="478"/>
          <ac:picMkLst>
            <pc:docMk/>
            <pc:sldMk cId="774118861" sldId="3648"/>
            <ac:picMk id="17" creationId="{35B93D25-B221-46B7-84DF-16550AD7C4A5}"/>
          </ac:picMkLst>
        </pc:picChg>
      </pc:sldChg>
    </pc:docChg>
  </pc:docChgLst>
  <pc:docChgLst>
    <pc:chgData name="林丰 罗" userId="30a984910203c0b4" providerId="LiveId" clId="{0E682A08-D90C-46F5-9F92-4DDD2C03B147}"/>
    <pc:docChg chg="undo redo custSel addSld delSld modSld sldOrd">
      <pc:chgData name="林丰 罗" userId="30a984910203c0b4" providerId="LiveId" clId="{0E682A08-D90C-46F5-9F92-4DDD2C03B147}" dt="2024-04-23T10:57:21.594" v="1738" actId="1076"/>
      <pc:docMkLst>
        <pc:docMk/>
      </pc:docMkLst>
      <pc:sldChg chg="add del">
        <pc:chgData name="林丰 罗" userId="30a984910203c0b4" providerId="LiveId" clId="{0E682A08-D90C-46F5-9F92-4DDD2C03B147}" dt="2024-04-23T05:22:40.753" v="601" actId="47"/>
        <pc:sldMkLst>
          <pc:docMk/>
          <pc:sldMk cId="0" sldId="423"/>
        </pc:sldMkLst>
      </pc:sldChg>
      <pc:sldChg chg="modSp mod">
        <pc:chgData name="林丰 罗" userId="30a984910203c0b4" providerId="LiveId" clId="{0E682A08-D90C-46F5-9F92-4DDD2C03B147}" dt="2024-04-23T08:39:55.385" v="1704" actId="1076"/>
        <pc:sldMkLst>
          <pc:docMk/>
          <pc:sldMk cId="343777000" sldId="3232"/>
        </pc:sldMkLst>
        <pc:spChg chg="mod">
          <ac:chgData name="林丰 罗" userId="30a984910203c0b4" providerId="LiveId" clId="{0E682A08-D90C-46F5-9F92-4DDD2C03B147}" dt="2024-04-22T06:11:38.317" v="6" actId="1076"/>
          <ac:spMkLst>
            <pc:docMk/>
            <pc:sldMk cId="343777000" sldId="3232"/>
            <ac:spMk id="17" creationId="{5D64B8D0-E6C0-44F6-B88D-9B357CE52D80}"/>
          </ac:spMkLst>
        </pc:spChg>
        <pc:spChg chg="mod">
          <ac:chgData name="林丰 罗" userId="30a984910203c0b4" providerId="LiveId" clId="{0E682A08-D90C-46F5-9F92-4DDD2C03B147}" dt="2024-04-22T06:12:02.253" v="37" actId="1076"/>
          <ac:spMkLst>
            <pc:docMk/>
            <pc:sldMk cId="343777000" sldId="3232"/>
            <ac:spMk id="21" creationId="{F7E85B51-5704-4ACA-B5D7-B1880851D76A}"/>
          </ac:spMkLst>
        </pc:spChg>
        <pc:spChg chg="mod">
          <ac:chgData name="林丰 罗" userId="30a984910203c0b4" providerId="LiveId" clId="{0E682A08-D90C-46F5-9F92-4DDD2C03B147}" dt="2024-04-23T08:39:55.385" v="1704" actId="1076"/>
          <ac:spMkLst>
            <pc:docMk/>
            <pc:sldMk cId="343777000" sldId="3232"/>
            <ac:spMk id="23" creationId="{63EE6C64-F8BE-4B6A-8BA5-06D851200130}"/>
          </ac:spMkLst>
        </pc:spChg>
      </pc:sldChg>
      <pc:sldChg chg="addSp delSp modSp mod">
        <pc:chgData name="林丰 罗" userId="30a984910203c0b4" providerId="LiveId" clId="{0E682A08-D90C-46F5-9F92-4DDD2C03B147}" dt="2024-04-23T08:14:25.830" v="1539" actId="1076"/>
        <pc:sldMkLst>
          <pc:docMk/>
          <pc:sldMk cId="2741022159" sldId="3608"/>
        </pc:sldMkLst>
        <pc:spChg chg="mod">
          <ac:chgData name="林丰 罗" userId="30a984910203c0b4" providerId="LiveId" clId="{0E682A08-D90C-46F5-9F92-4DDD2C03B147}" dt="2024-04-23T04:37:57.333" v="370" actId="2711"/>
          <ac:spMkLst>
            <pc:docMk/>
            <pc:sldMk cId="2741022159" sldId="3608"/>
            <ac:spMk id="4" creationId="{47807460-7C94-47D2-AEB5-EBBE63C0AC73}"/>
          </ac:spMkLst>
        </pc:spChg>
        <pc:spChg chg="del">
          <ac:chgData name="林丰 罗" userId="30a984910203c0b4" providerId="LiveId" clId="{0E682A08-D90C-46F5-9F92-4DDD2C03B147}" dt="2024-04-22T06:20:12.361" v="63" actId="478"/>
          <ac:spMkLst>
            <pc:docMk/>
            <pc:sldMk cId="2741022159" sldId="3608"/>
            <ac:spMk id="5" creationId="{BDC13D88-AD12-102E-473F-776CC0076A78}"/>
          </ac:spMkLst>
        </pc:spChg>
        <pc:spChg chg="add del">
          <ac:chgData name="林丰 罗" userId="30a984910203c0b4" providerId="LiveId" clId="{0E682A08-D90C-46F5-9F92-4DDD2C03B147}" dt="2024-04-22T06:22:31.571" v="107"/>
          <ac:spMkLst>
            <pc:docMk/>
            <pc:sldMk cId="2741022159" sldId="3608"/>
            <ac:spMk id="7" creationId="{5061490A-597A-4F90-9D2C-BF3C552BF067}"/>
          </ac:spMkLst>
        </pc:spChg>
        <pc:spChg chg="add mod">
          <ac:chgData name="林丰 罗" userId="30a984910203c0b4" providerId="LiveId" clId="{0E682A08-D90C-46F5-9F92-4DDD2C03B147}" dt="2024-04-22T06:27:26.638" v="152" actId="1076"/>
          <ac:spMkLst>
            <pc:docMk/>
            <pc:sldMk cId="2741022159" sldId="3608"/>
            <ac:spMk id="8" creationId="{DEA9E4F8-0FA9-4F0C-9DFD-D71439434CC9}"/>
          </ac:spMkLst>
        </pc:spChg>
        <pc:spChg chg="del">
          <ac:chgData name="林丰 罗" userId="30a984910203c0b4" providerId="LiveId" clId="{0E682A08-D90C-46F5-9F92-4DDD2C03B147}" dt="2024-04-22T06:20:13.703" v="64" actId="478"/>
          <ac:spMkLst>
            <pc:docMk/>
            <pc:sldMk cId="2741022159" sldId="3608"/>
            <ac:spMk id="9" creationId="{A8A6F199-1219-412F-AB6F-C9DE273F5B85}"/>
          </ac:spMkLst>
        </pc:spChg>
        <pc:spChg chg="del">
          <ac:chgData name="林丰 罗" userId="30a984910203c0b4" providerId="LiveId" clId="{0E682A08-D90C-46F5-9F92-4DDD2C03B147}" dt="2024-04-22T06:20:13.703" v="64" actId="478"/>
          <ac:spMkLst>
            <pc:docMk/>
            <pc:sldMk cId="2741022159" sldId="3608"/>
            <ac:spMk id="10" creationId="{08DB6FB1-4F30-8C45-7CFD-81B7B4D03F04}"/>
          </ac:spMkLst>
        </pc:spChg>
        <pc:spChg chg="add mod ord">
          <ac:chgData name="林丰 罗" userId="30a984910203c0b4" providerId="LiveId" clId="{0E682A08-D90C-46F5-9F92-4DDD2C03B147}" dt="2024-04-23T04:37:57.333" v="370" actId="2711"/>
          <ac:spMkLst>
            <pc:docMk/>
            <pc:sldMk cId="2741022159" sldId="3608"/>
            <ac:spMk id="12" creationId="{E3044566-2C76-4C63-A3ED-E41E6AF3563D}"/>
          </ac:spMkLst>
        </pc:spChg>
        <pc:spChg chg="mod">
          <ac:chgData name="林丰 罗" userId="30a984910203c0b4" providerId="LiveId" clId="{0E682A08-D90C-46F5-9F92-4DDD2C03B147}" dt="2024-04-23T04:37:57.333" v="370" actId="2711"/>
          <ac:spMkLst>
            <pc:docMk/>
            <pc:sldMk cId="2741022159" sldId="3608"/>
            <ac:spMk id="18" creationId="{3CE70955-D0C0-48C2-A3CA-86AF57AEDB60}"/>
          </ac:spMkLst>
        </pc:spChg>
        <pc:spChg chg="add del mod">
          <ac:chgData name="林丰 罗" userId="30a984910203c0b4" providerId="LiveId" clId="{0E682A08-D90C-46F5-9F92-4DDD2C03B147}" dt="2024-04-22T06:22:54.448" v="115" actId="478"/>
          <ac:spMkLst>
            <pc:docMk/>
            <pc:sldMk cId="2741022159" sldId="3608"/>
            <ac:spMk id="19" creationId="{AAE65DFA-C248-401B-83FA-2F0D50ED293F}"/>
          </ac:spMkLst>
        </pc:spChg>
        <pc:spChg chg="add mod">
          <ac:chgData name="林丰 罗" userId="30a984910203c0b4" providerId="LiveId" clId="{0E682A08-D90C-46F5-9F92-4DDD2C03B147}" dt="2024-04-22T06:20:19.593" v="68"/>
          <ac:spMkLst>
            <pc:docMk/>
            <pc:sldMk cId="2741022159" sldId="3608"/>
            <ac:spMk id="20" creationId="{BDC13D88-AD12-102E-473F-776CC0076A78}"/>
          </ac:spMkLst>
        </pc:spChg>
        <pc:spChg chg="mod">
          <ac:chgData name="林丰 罗" userId="30a984910203c0b4" providerId="LiveId" clId="{0E682A08-D90C-46F5-9F92-4DDD2C03B147}" dt="2024-04-23T04:37:57.333" v="370" actId="2711"/>
          <ac:spMkLst>
            <pc:docMk/>
            <pc:sldMk cId="2741022159" sldId="3608"/>
            <ac:spMk id="21" creationId="{28D4F44E-5E7D-4B66-BF9C-28E3CD69A2C3}"/>
          </ac:spMkLst>
        </pc:spChg>
        <pc:spChg chg="mod">
          <ac:chgData name="林丰 罗" userId="30a984910203c0b4" providerId="LiveId" clId="{0E682A08-D90C-46F5-9F92-4DDD2C03B147}" dt="2024-04-23T05:10:18.949" v="578" actId="20577"/>
          <ac:spMkLst>
            <pc:docMk/>
            <pc:sldMk cId="2741022159" sldId="3608"/>
            <ac:spMk id="30" creationId="{62C82C49-5C09-44C5-B39F-EABD0EE0B039}"/>
          </ac:spMkLst>
        </pc:spChg>
        <pc:spChg chg="mod">
          <ac:chgData name="林丰 罗" userId="30a984910203c0b4" providerId="LiveId" clId="{0E682A08-D90C-46F5-9F92-4DDD2C03B147}" dt="2024-04-23T04:37:57.333" v="370" actId="2711"/>
          <ac:spMkLst>
            <pc:docMk/>
            <pc:sldMk cId="2741022159" sldId="3608"/>
            <ac:spMk id="31" creationId="{C390BFD3-5EE5-4CD8-9938-859F08BC38D8}"/>
          </ac:spMkLst>
        </pc:spChg>
        <pc:spChg chg="mod">
          <ac:chgData name="林丰 罗" userId="30a984910203c0b4" providerId="LiveId" clId="{0E682A08-D90C-46F5-9F92-4DDD2C03B147}" dt="2024-04-23T04:37:57.333" v="370" actId="2711"/>
          <ac:spMkLst>
            <pc:docMk/>
            <pc:sldMk cId="2741022159" sldId="3608"/>
            <ac:spMk id="32" creationId="{427D7E33-F368-4DA5-A924-BB7984AA8CA2}"/>
          </ac:spMkLst>
        </pc:spChg>
        <pc:spChg chg="del">
          <ac:chgData name="林丰 罗" userId="30a984910203c0b4" providerId="LiveId" clId="{0E682A08-D90C-46F5-9F92-4DDD2C03B147}" dt="2024-04-22T06:20:15.215" v="65" actId="478"/>
          <ac:spMkLst>
            <pc:docMk/>
            <pc:sldMk cId="2741022159" sldId="3608"/>
            <ac:spMk id="33" creationId="{FC0F093B-6B46-4288-B823-8ED5ED0410FD}"/>
          </ac:spMkLst>
        </pc:spChg>
        <pc:spChg chg="mod">
          <ac:chgData name="林丰 罗" userId="30a984910203c0b4" providerId="LiveId" clId="{0E682A08-D90C-46F5-9F92-4DDD2C03B147}" dt="2024-04-23T04:37:57.333" v="370" actId="2711"/>
          <ac:spMkLst>
            <pc:docMk/>
            <pc:sldMk cId="2741022159" sldId="3608"/>
            <ac:spMk id="48" creationId="{00000000-0000-0000-0000-000000000000}"/>
          </ac:spMkLst>
        </pc:spChg>
        <pc:spChg chg="mod">
          <ac:chgData name="林丰 罗" userId="30a984910203c0b4" providerId="LiveId" clId="{0E682A08-D90C-46F5-9F92-4DDD2C03B147}" dt="2024-04-23T04:37:57.333" v="370" actId="2711"/>
          <ac:spMkLst>
            <pc:docMk/>
            <pc:sldMk cId="2741022159" sldId="3608"/>
            <ac:spMk id="56" creationId="{00000000-0000-0000-0000-000000000000}"/>
          </ac:spMkLst>
        </pc:spChg>
        <pc:spChg chg="del">
          <ac:chgData name="林丰 罗" userId="30a984910203c0b4" providerId="LiveId" clId="{0E682A08-D90C-46F5-9F92-4DDD2C03B147}" dt="2024-04-22T06:20:15.215" v="65" actId="478"/>
          <ac:spMkLst>
            <pc:docMk/>
            <pc:sldMk cId="2741022159" sldId="3608"/>
            <ac:spMk id="58" creationId="{D81833A4-CA67-4BB2-AD90-5406E000F5B2}"/>
          </ac:spMkLst>
        </pc:spChg>
        <pc:grpChg chg="add del mod">
          <ac:chgData name="林丰 罗" userId="30a984910203c0b4" providerId="LiveId" clId="{0E682A08-D90C-46F5-9F92-4DDD2C03B147}" dt="2024-04-22T06:28:13.340" v="171" actId="478"/>
          <ac:grpSpMkLst>
            <pc:docMk/>
            <pc:sldMk cId="2741022159" sldId="3608"/>
            <ac:grpSpMk id="11" creationId="{E64689C1-DBE9-46F8-B0B9-2E2E51759E4D}"/>
          </ac:grpSpMkLst>
        </pc:grpChg>
        <pc:picChg chg="del">
          <ac:chgData name="林丰 罗" userId="30a984910203c0b4" providerId="LiveId" clId="{0E682A08-D90C-46F5-9F92-4DDD2C03B147}" dt="2024-04-22T06:20:00.690" v="58" actId="478"/>
          <ac:picMkLst>
            <pc:docMk/>
            <pc:sldMk cId="2741022159" sldId="3608"/>
            <ac:picMk id="3" creationId="{7639CE2B-55F7-BC83-0964-48AC1D28BBFC}"/>
          </ac:picMkLst>
        </pc:picChg>
        <pc:picChg chg="add del mod">
          <ac:chgData name="林丰 罗" userId="30a984910203c0b4" providerId="LiveId" clId="{0E682A08-D90C-46F5-9F92-4DDD2C03B147}" dt="2024-04-22T06:22:26.160" v="105"/>
          <ac:picMkLst>
            <pc:docMk/>
            <pc:sldMk cId="2741022159" sldId="3608"/>
            <ac:picMk id="23" creationId="{8693E540-5E3C-4B9B-8162-4228BB1EAFA7}"/>
          </ac:picMkLst>
        </pc:picChg>
        <pc:picChg chg="mod">
          <ac:chgData name="林丰 罗" userId="30a984910203c0b4" providerId="LiveId" clId="{0E682A08-D90C-46F5-9F92-4DDD2C03B147}" dt="2024-04-23T04:37:57.333" v="370" actId="2711"/>
          <ac:picMkLst>
            <pc:docMk/>
            <pc:sldMk cId="2741022159" sldId="3608"/>
            <ac:picMk id="63" creationId="{00000000-0000-0000-0000-000000000000}"/>
          </ac:picMkLst>
        </pc:picChg>
        <pc:picChg chg="add mod">
          <ac:chgData name="林丰 罗" userId="30a984910203c0b4" providerId="LiveId" clId="{0E682A08-D90C-46F5-9F92-4DDD2C03B147}" dt="2024-04-23T08:14:25.031" v="1538" actId="1076"/>
          <ac:picMkLst>
            <pc:docMk/>
            <pc:sldMk cId="2741022159" sldId="3608"/>
            <ac:picMk id="1026" creationId="{6651B4F4-5278-49E7-BDE6-FE7BB8FFE960}"/>
          </ac:picMkLst>
        </pc:picChg>
        <pc:picChg chg="add mod">
          <ac:chgData name="林丰 罗" userId="30a984910203c0b4" providerId="LiveId" clId="{0E682A08-D90C-46F5-9F92-4DDD2C03B147}" dt="2024-04-22T06:27:26.638" v="152" actId="1076"/>
          <ac:picMkLst>
            <pc:docMk/>
            <pc:sldMk cId="2741022159" sldId="3608"/>
            <ac:picMk id="1030" creationId="{79418867-83CB-48C8-BDB0-60E3B2D53126}"/>
          </ac:picMkLst>
        </pc:picChg>
        <pc:picChg chg="add mod">
          <ac:chgData name="林丰 罗" userId="30a984910203c0b4" providerId="LiveId" clId="{0E682A08-D90C-46F5-9F92-4DDD2C03B147}" dt="2024-04-23T08:14:25.830" v="1539" actId="1076"/>
          <ac:picMkLst>
            <pc:docMk/>
            <pc:sldMk cId="2741022159" sldId="3608"/>
            <ac:picMk id="1032" creationId="{A6F0F133-537E-465E-9A34-065436112C8E}"/>
          </ac:picMkLst>
        </pc:picChg>
        <pc:cxnChg chg="mod">
          <ac:chgData name="林丰 罗" userId="30a984910203c0b4" providerId="LiveId" clId="{0E682A08-D90C-46F5-9F92-4DDD2C03B147}" dt="2024-04-23T04:37:57.333" v="370" actId="2711"/>
          <ac:cxnSpMkLst>
            <pc:docMk/>
            <pc:sldMk cId="2741022159" sldId="3608"/>
            <ac:cxnSpMk id="6" creationId="{8D2340FF-F0E5-4504-A4B0-7E20CCA868B4}"/>
          </ac:cxnSpMkLst>
        </pc:cxnChg>
        <pc:cxnChg chg="mod">
          <ac:chgData name="林丰 罗" userId="30a984910203c0b4" providerId="LiveId" clId="{0E682A08-D90C-46F5-9F92-4DDD2C03B147}" dt="2024-04-23T04:37:57.333" v="370" actId="2711"/>
          <ac:cxnSpMkLst>
            <pc:docMk/>
            <pc:sldMk cId="2741022159" sldId="3608"/>
            <ac:cxnSpMk id="22" creationId="{45BD0456-DDCA-41EB-AB24-909511686543}"/>
          </ac:cxnSpMkLst>
        </pc:cxnChg>
      </pc:sldChg>
      <pc:sldChg chg="del">
        <pc:chgData name="林丰 罗" userId="30a984910203c0b4" providerId="LiveId" clId="{0E682A08-D90C-46F5-9F92-4DDD2C03B147}" dt="2024-04-23T05:22:48.702" v="603" actId="47"/>
        <pc:sldMkLst>
          <pc:docMk/>
          <pc:sldMk cId="2554365419" sldId="3609"/>
        </pc:sldMkLst>
      </pc:sldChg>
      <pc:sldChg chg="del">
        <pc:chgData name="林丰 罗" userId="30a984910203c0b4" providerId="LiveId" clId="{0E682A08-D90C-46F5-9F92-4DDD2C03B147}" dt="2024-04-23T05:22:49.119" v="605" actId="47"/>
        <pc:sldMkLst>
          <pc:docMk/>
          <pc:sldMk cId="4272122109" sldId="3611"/>
        </pc:sldMkLst>
      </pc:sldChg>
      <pc:sldChg chg="del">
        <pc:chgData name="林丰 罗" userId="30a984910203c0b4" providerId="LiveId" clId="{0E682A08-D90C-46F5-9F92-4DDD2C03B147}" dt="2024-04-23T05:22:48.942" v="604" actId="47"/>
        <pc:sldMkLst>
          <pc:docMk/>
          <pc:sldMk cId="1034196852" sldId="3612"/>
        </pc:sldMkLst>
      </pc:sldChg>
      <pc:sldChg chg="del">
        <pc:chgData name="林丰 罗" userId="30a984910203c0b4" providerId="LiveId" clId="{0E682A08-D90C-46F5-9F92-4DDD2C03B147}" dt="2024-04-23T05:22:36.355" v="592" actId="47"/>
        <pc:sldMkLst>
          <pc:docMk/>
          <pc:sldMk cId="2538223313" sldId="3614"/>
        </pc:sldMkLst>
      </pc:sldChg>
      <pc:sldChg chg="del">
        <pc:chgData name="林丰 罗" userId="30a984910203c0b4" providerId="LiveId" clId="{0E682A08-D90C-46F5-9F92-4DDD2C03B147}" dt="2024-04-22T06:10:43.306" v="0" actId="47"/>
        <pc:sldMkLst>
          <pc:docMk/>
          <pc:sldMk cId="2352864017" sldId="3620"/>
        </pc:sldMkLst>
      </pc:sldChg>
      <pc:sldChg chg="del">
        <pc:chgData name="林丰 罗" userId="30a984910203c0b4" providerId="LiveId" clId="{0E682A08-D90C-46F5-9F92-4DDD2C03B147}" dt="2024-04-23T05:22:49.329" v="606" actId="47"/>
        <pc:sldMkLst>
          <pc:docMk/>
          <pc:sldMk cId="155224146" sldId="3621"/>
        </pc:sldMkLst>
      </pc:sldChg>
      <pc:sldChg chg="del">
        <pc:chgData name="林丰 罗" userId="30a984910203c0b4" providerId="LiveId" clId="{0E682A08-D90C-46F5-9F92-4DDD2C03B147}" dt="2024-04-23T05:22:49.533" v="607" actId="47"/>
        <pc:sldMkLst>
          <pc:docMk/>
          <pc:sldMk cId="1614104461" sldId="3622"/>
        </pc:sldMkLst>
      </pc:sldChg>
      <pc:sldChg chg="del">
        <pc:chgData name="林丰 罗" userId="30a984910203c0b4" providerId="LiveId" clId="{0E682A08-D90C-46F5-9F92-4DDD2C03B147}" dt="2024-04-23T05:22:49.736" v="608" actId="47"/>
        <pc:sldMkLst>
          <pc:docMk/>
          <pc:sldMk cId="2778407245" sldId="3623"/>
        </pc:sldMkLst>
      </pc:sldChg>
      <pc:sldChg chg="del">
        <pc:chgData name="林丰 罗" userId="30a984910203c0b4" providerId="LiveId" clId="{0E682A08-D90C-46F5-9F92-4DDD2C03B147}" dt="2024-04-23T05:22:49.948" v="609" actId="47"/>
        <pc:sldMkLst>
          <pc:docMk/>
          <pc:sldMk cId="60028900" sldId="3624"/>
        </pc:sldMkLst>
      </pc:sldChg>
      <pc:sldChg chg="add del">
        <pc:chgData name="林丰 罗" userId="30a984910203c0b4" providerId="LiveId" clId="{0E682A08-D90C-46F5-9F92-4DDD2C03B147}" dt="2024-04-23T05:22:50.608" v="611" actId="47"/>
        <pc:sldMkLst>
          <pc:docMk/>
          <pc:sldMk cId="131569550" sldId="3625"/>
        </pc:sldMkLst>
      </pc:sldChg>
      <pc:sldChg chg="del">
        <pc:chgData name="林丰 罗" userId="30a984910203c0b4" providerId="LiveId" clId="{0E682A08-D90C-46F5-9F92-4DDD2C03B147}" dt="2024-04-23T05:22:50.200" v="610" actId="47"/>
        <pc:sldMkLst>
          <pc:docMk/>
          <pc:sldMk cId="2247318245" sldId="3626"/>
        </pc:sldMkLst>
      </pc:sldChg>
      <pc:sldChg chg="addSp delSp modSp add del mod">
        <pc:chgData name="林丰 罗" userId="30a984910203c0b4" providerId="LiveId" clId="{0E682A08-D90C-46F5-9F92-4DDD2C03B147}" dt="2024-04-23T10:57:21.594" v="1738" actId="1076"/>
        <pc:sldMkLst>
          <pc:docMk/>
          <pc:sldMk cId="664173554" sldId="3627"/>
        </pc:sldMkLst>
        <pc:spChg chg="add del mod">
          <ac:chgData name="林丰 罗" userId="30a984910203c0b4" providerId="LiveId" clId="{0E682A08-D90C-46F5-9F92-4DDD2C03B147}" dt="2024-04-23T06:20:12.936" v="916" actId="478"/>
          <ac:spMkLst>
            <pc:docMk/>
            <pc:sldMk cId="664173554" sldId="3627"/>
            <ac:spMk id="15" creationId="{10B20125-246D-0E00-9720-EB2D5AFE2361}"/>
          </ac:spMkLst>
        </pc:spChg>
        <pc:spChg chg="add del mod">
          <ac:chgData name="林丰 罗" userId="30a984910203c0b4" providerId="LiveId" clId="{0E682A08-D90C-46F5-9F92-4DDD2C03B147}" dt="2024-04-23T09:35:08.127" v="1715" actId="478"/>
          <ac:spMkLst>
            <pc:docMk/>
            <pc:sldMk cId="664173554" sldId="3627"/>
            <ac:spMk id="17" creationId="{5FD20550-7FA5-4BBC-9A58-46A015E2BC6F}"/>
          </ac:spMkLst>
        </pc:spChg>
        <pc:spChg chg="add mod">
          <ac:chgData name="林丰 罗" userId="30a984910203c0b4" providerId="LiveId" clId="{0E682A08-D90C-46F5-9F92-4DDD2C03B147}" dt="2024-04-23T09:35:14.768" v="1720" actId="14100"/>
          <ac:spMkLst>
            <pc:docMk/>
            <pc:sldMk cId="664173554" sldId="3627"/>
            <ac:spMk id="18" creationId="{B979281A-1926-4A1F-8E8A-A31547983F4C}"/>
          </ac:spMkLst>
        </pc:spChg>
        <pc:spChg chg="mod">
          <ac:chgData name="林丰 罗" userId="30a984910203c0b4" providerId="LiveId" clId="{0E682A08-D90C-46F5-9F92-4DDD2C03B147}" dt="2024-04-23T05:43:52.893" v="767" actId="20577"/>
          <ac:spMkLst>
            <pc:docMk/>
            <pc:sldMk cId="664173554" sldId="3627"/>
            <ac:spMk id="30" creationId="{62C82C49-5C09-44C5-B39F-EABD0EE0B039}"/>
          </ac:spMkLst>
        </pc:spChg>
        <pc:picChg chg="add mod">
          <ac:chgData name="林丰 罗" userId="30a984910203c0b4" providerId="LiveId" clId="{0E682A08-D90C-46F5-9F92-4DDD2C03B147}" dt="2024-04-23T09:35:58.210" v="1722" actId="1076"/>
          <ac:picMkLst>
            <pc:docMk/>
            <pc:sldMk cId="664173554" sldId="3627"/>
            <ac:picMk id="3" creationId="{F2433D39-A2ED-4557-9E36-2A7B351FEE6E}"/>
          </ac:picMkLst>
        </pc:picChg>
        <pc:picChg chg="add mod">
          <ac:chgData name="林丰 罗" userId="30a984910203c0b4" providerId="LiveId" clId="{0E682A08-D90C-46F5-9F92-4DDD2C03B147}" dt="2024-04-23T10:57:21.594" v="1738" actId="1076"/>
          <ac:picMkLst>
            <pc:docMk/>
            <pc:sldMk cId="664173554" sldId="3627"/>
            <ac:picMk id="7" creationId="{5FBD6DCB-FD5C-4167-ACCB-84FC4EBA3320}"/>
          </ac:picMkLst>
        </pc:picChg>
      </pc:sldChg>
      <pc:sldChg chg="add del">
        <pc:chgData name="林丰 罗" userId="30a984910203c0b4" providerId="LiveId" clId="{0E682A08-D90C-46F5-9F92-4DDD2C03B147}" dt="2024-04-23T05:22:51.254" v="613" actId="47"/>
        <pc:sldMkLst>
          <pc:docMk/>
          <pc:sldMk cId="639637970" sldId="3628"/>
        </pc:sldMkLst>
      </pc:sldChg>
      <pc:sldChg chg="add del">
        <pc:chgData name="林丰 罗" userId="30a984910203c0b4" providerId="LiveId" clId="{0E682A08-D90C-46F5-9F92-4DDD2C03B147}" dt="2024-04-23T05:22:50.916" v="612" actId="47"/>
        <pc:sldMkLst>
          <pc:docMk/>
          <pc:sldMk cId="4154104265" sldId="3629"/>
        </pc:sldMkLst>
      </pc:sldChg>
      <pc:sldChg chg="addSp delSp modSp add mod">
        <pc:chgData name="林丰 罗" userId="30a984910203c0b4" providerId="LiveId" clId="{0E682A08-D90C-46F5-9F92-4DDD2C03B147}" dt="2024-04-23T08:12:38.579" v="1511" actId="20577"/>
        <pc:sldMkLst>
          <pc:docMk/>
          <pc:sldMk cId="979145160" sldId="3630"/>
        </pc:sldMkLst>
        <pc:spChg chg="mod">
          <ac:chgData name="林丰 罗" userId="30a984910203c0b4" providerId="LiveId" clId="{0E682A08-D90C-46F5-9F92-4DDD2C03B147}" dt="2024-04-23T04:37:46.127" v="369" actId="2711"/>
          <ac:spMkLst>
            <pc:docMk/>
            <pc:sldMk cId="979145160" sldId="3630"/>
            <ac:spMk id="4" creationId="{47807460-7C94-47D2-AEB5-EBBE63C0AC73}"/>
          </ac:spMkLst>
        </pc:spChg>
        <pc:spChg chg="mod">
          <ac:chgData name="林丰 罗" userId="30a984910203c0b4" providerId="LiveId" clId="{0E682A08-D90C-46F5-9F92-4DDD2C03B147}" dt="2024-04-23T04:39:33.569" v="425" actId="1076"/>
          <ac:spMkLst>
            <pc:docMk/>
            <pc:sldMk cId="979145160" sldId="3630"/>
            <ac:spMk id="8" creationId="{DEA9E4F8-0FA9-4F0C-9DFD-D71439434CC9}"/>
          </ac:spMkLst>
        </pc:spChg>
        <pc:spChg chg="del">
          <ac:chgData name="林丰 罗" userId="30a984910203c0b4" providerId="LiveId" clId="{0E682A08-D90C-46F5-9F92-4DDD2C03B147}" dt="2024-04-22T06:28:11.267" v="170" actId="478"/>
          <ac:spMkLst>
            <pc:docMk/>
            <pc:sldMk cId="979145160" sldId="3630"/>
            <ac:spMk id="18" creationId="{3CE70955-D0C0-48C2-A3CA-86AF57AEDB60}"/>
          </ac:spMkLst>
        </pc:spChg>
        <pc:spChg chg="add mod">
          <ac:chgData name="林丰 罗" userId="30a984910203c0b4" providerId="LiveId" clId="{0E682A08-D90C-46F5-9F92-4DDD2C03B147}" dt="2024-04-23T08:12:38.579" v="1511" actId="20577"/>
          <ac:spMkLst>
            <pc:docMk/>
            <pc:sldMk cId="979145160" sldId="3630"/>
            <ac:spMk id="19" creationId="{D42D576D-F816-426D-8E98-05F58B8012B7}"/>
          </ac:spMkLst>
        </pc:spChg>
        <pc:spChg chg="add mod ord">
          <ac:chgData name="林丰 罗" userId="30a984910203c0b4" providerId="LiveId" clId="{0E682A08-D90C-46F5-9F92-4DDD2C03B147}" dt="2024-04-23T04:38:11.901" v="373" actId="1076"/>
          <ac:spMkLst>
            <pc:docMk/>
            <pc:sldMk cId="979145160" sldId="3630"/>
            <ac:spMk id="20" creationId="{F5DDC55C-5FB7-4D01-B059-CB47C2D12428}"/>
          </ac:spMkLst>
        </pc:spChg>
        <pc:spChg chg="mod">
          <ac:chgData name="林丰 罗" userId="30a984910203c0b4" providerId="LiveId" clId="{0E682A08-D90C-46F5-9F92-4DDD2C03B147}" dt="2024-04-23T04:37:46.127" v="369" actId="2711"/>
          <ac:spMkLst>
            <pc:docMk/>
            <pc:sldMk cId="979145160" sldId="3630"/>
            <ac:spMk id="21" creationId="{28D4F44E-5E7D-4B66-BF9C-28E3CD69A2C3}"/>
          </ac:spMkLst>
        </pc:spChg>
        <pc:spChg chg="add mod">
          <ac:chgData name="林丰 罗" userId="30a984910203c0b4" providerId="LiveId" clId="{0E682A08-D90C-46F5-9F92-4DDD2C03B147}" dt="2024-04-23T05:34:08.344" v="653" actId="1076"/>
          <ac:spMkLst>
            <pc:docMk/>
            <pc:sldMk cId="979145160" sldId="3630"/>
            <ac:spMk id="23" creationId="{B346B60E-5FAF-4DD6-9BF5-FC83ECB8105A}"/>
          </ac:spMkLst>
        </pc:spChg>
        <pc:spChg chg="add mod">
          <ac:chgData name="林丰 罗" userId="30a984910203c0b4" providerId="LiveId" clId="{0E682A08-D90C-46F5-9F92-4DDD2C03B147}" dt="2024-04-23T05:35:05.970" v="661" actId="208"/>
          <ac:spMkLst>
            <pc:docMk/>
            <pc:sldMk cId="979145160" sldId="3630"/>
            <ac:spMk id="24" creationId="{F5DDC55C-5FB7-4D01-B059-CB47C2D12428}"/>
          </ac:spMkLst>
        </pc:spChg>
        <pc:spChg chg="mod">
          <ac:chgData name="林丰 罗" userId="30a984910203c0b4" providerId="LiveId" clId="{0E682A08-D90C-46F5-9F92-4DDD2C03B147}" dt="2024-04-23T05:10:22.154" v="579" actId="20577"/>
          <ac:spMkLst>
            <pc:docMk/>
            <pc:sldMk cId="979145160" sldId="3630"/>
            <ac:spMk id="30" creationId="{62C82C49-5C09-44C5-B39F-EABD0EE0B039}"/>
          </ac:spMkLst>
        </pc:spChg>
        <pc:spChg chg="mod">
          <ac:chgData name="林丰 罗" userId="30a984910203c0b4" providerId="LiveId" clId="{0E682A08-D90C-46F5-9F92-4DDD2C03B147}" dt="2024-04-23T04:37:46.127" v="369" actId="2711"/>
          <ac:spMkLst>
            <pc:docMk/>
            <pc:sldMk cId="979145160" sldId="3630"/>
            <ac:spMk id="31" creationId="{C390BFD3-5EE5-4CD8-9938-859F08BC38D8}"/>
          </ac:spMkLst>
        </pc:spChg>
        <pc:spChg chg="mod">
          <ac:chgData name="林丰 罗" userId="30a984910203c0b4" providerId="LiveId" clId="{0E682A08-D90C-46F5-9F92-4DDD2C03B147}" dt="2024-04-23T04:37:46.127" v="369" actId="2711"/>
          <ac:spMkLst>
            <pc:docMk/>
            <pc:sldMk cId="979145160" sldId="3630"/>
            <ac:spMk id="32" creationId="{427D7E33-F368-4DA5-A924-BB7984AA8CA2}"/>
          </ac:spMkLst>
        </pc:spChg>
        <pc:spChg chg="mod">
          <ac:chgData name="林丰 罗" userId="30a984910203c0b4" providerId="LiveId" clId="{0E682A08-D90C-46F5-9F92-4DDD2C03B147}" dt="2024-04-23T04:37:46.127" v="369" actId="2711"/>
          <ac:spMkLst>
            <pc:docMk/>
            <pc:sldMk cId="979145160" sldId="3630"/>
            <ac:spMk id="48" creationId="{00000000-0000-0000-0000-000000000000}"/>
          </ac:spMkLst>
        </pc:spChg>
        <pc:spChg chg="mod">
          <ac:chgData name="林丰 罗" userId="30a984910203c0b4" providerId="LiveId" clId="{0E682A08-D90C-46F5-9F92-4DDD2C03B147}" dt="2024-04-23T04:37:46.127" v="369" actId="2711"/>
          <ac:spMkLst>
            <pc:docMk/>
            <pc:sldMk cId="979145160" sldId="3630"/>
            <ac:spMk id="56" creationId="{00000000-0000-0000-0000-000000000000}"/>
          </ac:spMkLst>
        </pc:spChg>
        <pc:grpChg chg="del mod">
          <ac:chgData name="林丰 罗" userId="30a984910203c0b4" providerId="LiveId" clId="{0E682A08-D90C-46F5-9F92-4DDD2C03B147}" dt="2024-04-23T05:33:59.117" v="647" actId="478"/>
          <ac:grpSpMkLst>
            <pc:docMk/>
            <pc:sldMk cId="979145160" sldId="3630"/>
            <ac:grpSpMk id="11" creationId="{E64689C1-DBE9-46F8-B0B9-2E2E51759E4D}"/>
          </ac:grpSpMkLst>
        </pc:grpChg>
        <pc:picChg chg="add mod">
          <ac:chgData name="林丰 罗" userId="30a984910203c0b4" providerId="LiveId" clId="{0E682A08-D90C-46F5-9F92-4DDD2C03B147}" dt="2024-04-23T05:34:04.463" v="652" actId="1076"/>
          <ac:picMkLst>
            <pc:docMk/>
            <pc:sldMk cId="979145160" sldId="3630"/>
            <ac:picMk id="7" creationId="{D284123B-9E18-40B4-BEA2-A58266BF1648}"/>
          </ac:picMkLst>
        </pc:picChg>
        <pc:picChg chg="mod">
          <ac:chgData name="林丰 罗" userId="30a984910203c0b4" providerId="LiveId" clId="{0E682A08-D90C-46F5-9F92-4DDD2C03B147}" dt="2024-04-23T04:37:46.127" v="369" actId="2711"/>
          <ac:picMkLst>
            <pc:docMk/>
            <pc:sldMk cId="979145160" sldId="3630"/>
            <ac:picMk id="63" creationId="{00000000-0000-0000-0000-000000000000}"/>
          </ac:picMkLst>
        </pc:picChg>
        <pc:picChg chg="del">
          <ac:chgData name="林丰 罗" userId="30a984910203c0b4" providerId="LiveId" clId="{0E682A08-D90C-46F5-9F92-4DDD2C03B147}" dt="2024-04-22T06:30:28.840" v="203" actId="478"/>
          <ac:picMkLst>
            <pc:docMk/>
            <pc:sldMk cId="979145160" sldId="3630"/>
            <ac:picMk id="1026" creationId="{6651B4F4-5278-49E7-BDE6-FE7BB8FFE960}"/>
          </ac:picMkLst>
        </pc:picChg>
        <pc:picChg chg="mod">
          <ac:chgData name="林丰 罗" userId="30a984910203c0b4" providerId="LiveId" clId="{0E682A08-D90C-46F5-9F92-4DDD2C03B147}" dt="2024-04-23T04:39:33.569" v="425" actId="1076"/>
          <ac:picMkLst>
            <pc:docMk/>
            <pc:sldMk cId="979145160" sldId="3630"/>
            <ac:picMk id="1030" creationId="{79418867-83CB-48C8-BDB0-60E3B2D53126}"/>
          </ac:picMkLst>
        </pc:picChg>
        <pc:picChg chg="del">
          <ac:chgData name="林丰 罗" userId="30a984910203c0b4" providerId="LiveId" clId="{0E682A08-D90C-46F5-9F92-4DDD2C03B147}" dt="2024-04-22T06:30:27.449" v="202" actId="478"/>
          <ac:picMkLst>
            <pc:docMk/>
            <pc:sldMk cId="979145160" sldId="3630"/>
            <ac:picMk id="1032" creationId="{A6F0F133-537E-465E-9A34-065436112C8E}"/>
          </ac:picMkLst>
        </pc:picChg>
        <pc:cxnChg chg="mod">
          <ac:chgData name="林丰 罗" userId="30a984910203c0b4" providerId="LiveId" clId="{0E682A08-D90C-46F5-9F92-4DDD2C03B147}" dt="2024-04-23T04:37:46.127" v="369" actId="2711"/>
          <ac:cxnSpMkLst>
            <pc:docMk/>
            <pc:sldMk cId="979145160" sldId="3630"/>
            <ac:cxnSpMk id="6" creationId="{8D2340FF-F0E5-4504-A4B0-7E20CCA868B4}"/>
          </ac:cxnSpMkLst>
        </pc:cxnChg>
        <pc:cxnChg chg="mod">
          <ac:chgData name="林丰 罗" userId="30a984910203c0b4" providerId="LiveId" clId="{0E682A08-D90C-46F5-9F92-4DDD2C03B147}" dt="2024-04-23T04:37:46.127" v="369" actId="2711"/>
          <ac:cxnSpMkLst>
            <pc:docMk/>
            <pc:sldMk cId="979145160" sldId="3630"/>
            <ac:cxnSpMk id="22" creationId="{45BD0456-DDCA-41EB-AB24-909511686543}"/>
          </ac:cxnSpMkLst>
        </pc:cxnChg>
      </pc:sldChg>
      <pc:sldChg chg="addSp delSp modSp add mod">
        <pc:chgData name="林丰 罗" userId="30a984910203c0b4" providerId="LiveId" clId="{0E682A08-D90C-46F5-9F92-4DDD2C03B147}" dt="2024-04-23T07:52:50.080" v="1400" actId="1076"/>
        <pc:sldMkLst>
          <pc:docMk/>
          <pc:sldMk cId="259471396" sldId="3631"/>
        </pc:sldMkLst>
        <pc:spChg chg="mod">
          <ac:chgData name="林丰 罗" userId="30a984910203c0b4" providerId="LiveId" clId="{0E682A08-D90C-46F5-9F92-4DDD2C03B147}" dt="2024-04-23T05:05:24.065" v="540" actId="2711"/>
          <ac:spMkLst>
            <pc:docMk/>
            <pc:sldMk cId="259471396" sldId="3631"/>
            <ac:spMk id="4" creationId="{47807460-7C94-47D2-AEB5-EBBE63C0AC73}"/>
          </ac:spMkLst>
        </pc:spChg>
        <pc:spChg chg="add del">
          <ac:chgData name="林丰 罗" userId="30a984910203c0b4" providerId="LiveId" clId="{0E682A08-D90C-46F5-9F92-4DDD2C03B147}" dt="2024-04-22T08:03:24.408" v="313" actId="22"/>
          <ac:spMkLst>
            <pc:docMk/>
            <pc:sldMk cId="259471396" sldId="3631"/>
            <ac:spMk id="18" creationId="{AAA35C3B-BA09-4468-8E24-D73708536E07}"/>
          </ac:spMkLst>
        </pc:spChg>
        <pc:spChg chg="del">
          <ac:chgData name="林丰 罗" userId="30a984910203c0b4" providerId="LiveId" clId="{0E682A08-D90C-46F5-9F92-4DDD2C03B147}" dt="2024-04-22T07:41:44.616" v="309" actId="478"/>
          <ac:spMkLst>
            <pc:docMk/>
            <pc:sldMk cId="259471396" sldId="3631"/>
            <ac:spMk id="19" creationId="{D42D576D-F816-426D-8E98-05F58B8012B7}"/>
          </ac:spMkLst>
        </pc:spChg>
        <pc:spChg chg="del">
          <ac:chgData name="林丰 罗" userId="30a984910203c0b4" providerId="LiveId" clId="{0E682A08-D90C-46F5-9F92-4DDD2C03B147}" dt="2024-04-22T07:41:44.616" v="309" actId="478"/>
          <ac:spMkLst>
            <pc:docMk/>
            <pc:sldMk cId="259471396" sldId="3631"/>
            <ac:spMk id="20" creationId="{F5DDC55C-5FB7-4D01-B059-CB47C2D12428}"/>
          </ac:spMkLst>
        </pc:spChg>
        <pc:spChg chg="mod">
          <ac:chgData name="林丰 罗" userId="30a984910203c0b4" providerId="LiveId" clId="{0E682A08-D90C-46F5-9F92-4DDD2C03B147}" dt="2024-04-23T05:05:24.065" v="540" actId="2711"/>
          <ac:spMkLst>
            <pc:docMk/>
            <pc:sldMk cId="259471396" sldId="3631"/>
            <ac:spMk id="21" creationId="{28D4F44E-5E7D-4B66-BF9C-28E3CD69A2C3}"/>
          </ac:spMkLst>
        </pc:spChg>
        <pc:spChg chg="add del">
          <ac:chgData name="林丰 罗" userId="30a984910203c0b4" providerId="LiveId" clId="{0E682A08-D90C-46F5-9F92-4DDD2C03B147}" dt="2024-04-22T08:03:26.619" v="315" actId="22"/>
          <ac:spMkLst>
            <pc:docMk/>
            <pc:sldMk cId="259471396" sldId="3631"/>
            <ac:spMk id="23" creationId="{387BEBFB-E222-4D3D-81F7-74DF39CB2CB5}"/>
          </ac:spMkLst>
        </pc:spChg>
        <pc:spChg chg="add mod">
          <ac:chgData name="林丰 罗" userId="30a984910203c0b4" providerId="LiveId" clId="{0E682A08-D90C-46F5-9F92-4DDD2C03B147}" dt="2024-04-23T05:35:27.542" v="665" actId="207"/>
          <ac:spMkLst>
            <pc:docMk/>
            <pc:sldMk cId="259471396" sldId="3631"/>
            <ac:spMk id="24" creationId="{45020323-8AC1-4740-AE2E-1C576703AA6A}"/>
          </ac:spMkLst>
        </pc:spChg>
        <pc:spChg chg="add del mod">
          <ac:chgData name="林丰 罗" userId="30a984910203c0b4" providerId="LiveId" clId="{0E682A08-D90C-46F5-9F92-4DDD2C03B147}" dt="2024-04-23T04:42:04.531" v="449"/>
          <ac:spMkLst>
            <pc:docMk/>
            <pc:sldMk cId="259471396" sldId="3631"/>
            <ac:spMk id="25" creationId="{2ADC62F7-C979-488B-80DA-5B6851E86115}"/>
          </ac:spMkLst>
        </pc:spChg>
        <pc:spChg chg="add del mod">
          <ac:chgData name="林丰 罗" userId="30a984910203c0b4" providerId="LiveId" clId="{0E682A08-D90C-46F5-9F92-4DDD2C03B147}" dt="2024-04-23T04:53:03.397" v="453" actId="478"/>
          <ac:spMkLst>
            <pc:docMk/>
            <pc:sldMk cId="259471396" sldId="3631"/>
            <ac:spMk id="26" creationId="{B36EA108-C6C4-4BBA-BAC6-6ABA424A3EC8}"/>
          </ac:spMkLst>
        </pc:spChg>
        <pc:spChg chg="add mod">
          <ac:chgData name="林丰 罗" userId="30a984910203c0b4" providerId="LiveId" clId="{0E682A08-D90C-46F5-9F92-4DDD2C03B147}" dt="2024-04-23T05:05:24.065" v="540" actId="2711"/>
          <ac:spMkLst>
            <pc:docMk/>
            <pc:sldMk cId="259471396" sldId="3631"/>
            <ac:spMk id="27" creationId="{58A31D92-AC38-444D-9889-B1DBB37A3039}"/>
          </ac:spMkLst>
        </pc:spChg>
        <pc:spChg chg="add mod">
          <ac:chgData name="林丰 罗" userId="30a984910203c0b4" providerId="LiveId" clId="{0E682A08-D90C-46F5-9F92-4DDD2C03B147}" dt="2024-04-23T04:53:22.485" v="460"/>
          <ac:spMkLst>
            <pc:docMk/>
            <pc:sldMk cId="259471396" sldId="3631"/>
            <ac:spMk id="28" creationId="{D42D576D-F816-426D-8E98-05F58B8012B7}"/>
          </ac:spMkLst>
        </pc:spChg>
        <pc:spChg chg="add mod">
          <ac:chgData name="林丰 罗" userId="30a984910203c0b4" providerId="LiveId" clId="{0E682A08-D90C-46F5-9F92-4DDD2C03B147}" dt="2024-04-23T07:52:50.080" v="1400" actId="1076"/>
          <ac:spMkLst>
            <pc:docMk/>
            <pc:sldMk cId="259471396" sldId="3631"/>
            <ac:spMk id="29" creationId="{D1AA4BCD-D668-4975-8A8C-67AB5C4BE4FD}"/>
          </ac:spMkLst>
        </pc:spChg>
        <pc:spChg chg="mod">
          <ac:chgData name="林丰 罗" userId="30a984910203c0b4" providerId="LiveId" clId="{0E682A08-D90C-46F5-9F92-4DDD2C03B147}" dt="2024-04-23T05:05:24.065" v="540" actId="2711"/>
          <ac:spMkLst>
            <pc:docMk/>
            <pc:sldMk cId="259471396" sldId="3631"/>
            <ac:spMk id="30" creationId="{62C82C49-5C09-44C5-B39F-EABD0EE0B039}"/>
          </ac:spMkLst>
        </pc:spChg>
        <pc:spChg chg="mod">
          <ac:chgData name="林丰 罗" userId="30a984910203c0b4" providerId="LiveId" clId="{0E682A08-D90C-46F5-9F92-4DDD2C03B147}" dt="2024-04-23T05:05:24.065" v="540" actId="2711"/>
          <ac:spMkLst>
            <pc:docMk/>
            <pc:sldMk cId="259471396" sldId="3631"/>
            <ac:spMk id="31" creationId="{C390BFD3-5EE5-4CD8-9938-859F08BC38D8}"/>
          </ac:spMkLst>
        </pc:spChg>
        <pc:spChg chg="mod">
          <ac:chgData name="林丰 罗" userId="30a984910203c0b4" providerId="LiveId" clId="{0E682A08-D90C-46F5-9F92-4DDD2C03B147}" dt="2024-04-23T05:05:24.065" v="540" actId="2711"/>
          <ac:spMkLst>
            <pc:docMk/>
            <pc:sldMk cId="259471396" sldId="3631"/>
            <ac:spMk id="32" creationId="{427D7E33-F368-4DA5-A924-BB7984AA8CA2}"/>
          </ac:spMkLst>
        </pc:spChg>
        <pc:spChg chg="add mod">
          <ac:chgData name="林丰 罗" userId="30a984910203c0b4" providerId="LiveId" clId="{0E682A08-D90C-46F5-9F92-4DDD2C03B147}" dt="2024-04-23T05:35:55.287" v="673" actId="1076"/>
          <ac:spMkLst>
            <pc:docMk/>
            <pc:sldMk cId="259471396" sldId="3631"/>
            <ac:spMk id="33" creationId="{BEB9D0D5-2AF8-431A-8C44-3089FC33B32E}"/>
          </ac:spMkLst>
        </pc:spChg>
        <pc:spChg chg="add mod">
          <ac:chgData name="林丰 罗" userId="30a984910203c0b4" providerId="LiveId" clId="{0E682A08-D90C-46F5-9F92-4DDD2C03B147}" dt="2024-04-23T05:09:34.330" v="543" actId="1076"/>
          <ac:spMkLst>
            <pc:docMk/>
            <pc:sldMk cId="259471396" sldId="3631"/>
            <ac:spMk id="34" creationId="{35473457-D39C-4FCC-8816-AEE373BF6036}"/>
          </ac:spMkLst>
        </pc:spChg>
        <pc:spChg chg="add mod">
          <ac:chgData name="林丰 罗" userId="30a984910203c0b4" providerId="LiveId" clId="{0E682A08-D90C-46F5-9F92-4DDD2C03B147}" dt="2024-04-23T05:36:12.506" v="679" actId="14100"/>
          <ac:spMkLst>
            <pc:docMk/>
            <pc:sldMk cId="259471396" sldId="3631"/>
            <ac:spMk id="35" creationId="{F5DDC55C-5FB7-4D01-B059-CB47C2D12428}"/>
          </ac:spMkLst>
        </pc:spChg>
        <pc:spChg chg="add mod">
          <ac:chgData name="林丰 罗" userId="30a984910203c0b4" providerId="LiveId" clId="{0E682A08-D90C-46F5-9F92-4DDD2C03B147}" dt="2024-04-23T05:36:08.834" v="678" actId="14100"/>
          <ac:spMkLst>
            <pc:docMk/>
            <pc:sldMk cId="259471396" sldId="3631"/>
            <ac:spMk id="36" creationId="{68B58895-C0B5-4213-A627-26B70B3349A5}"/>
          </ac:spMkLst>
        </pc:spChg>
        <pc:spChg chg="add mod">
          <ac:chgData name="林丰 罗" userId="30a984910203c0b4" providerId="LiveId" clId="{0E682A08-D90C-46F5-9F92-4DDD2C03B147}" dt="2024-04-23T07:52:49.445" v="1398" actId="571"/>
          <ac:spMkLst>
            <pc:docMk/>
            <pc:sldMk cId="259471396" sldId="3631"/>
            <ac:spMk id="37" creationId="{1D99B1BF-C9C9-4EFA-B48F-38CEBC160932}"/>
          </ac:spMkLst>
        </pc:spChg>
        <pc:spChg chg="mod">
          <ac:chgData name="林丰 罗" userId="30a984910203c0b4" providerId="LiveId" clId="{0E682A08-D90C-46F5-9F92-4DDD2C03B147}" dt="2024-04-23T05:05:24.065" v="540" actId="2711"/>
          <ac:spMkLst>
            <pc:docMk/>
            <pc:sldMk cId="259471396" sldId="3631"/>
            <ac:spMk id="48" creationId="{00000000-0000-0000-0000-000000000000}"/>
          </ac:spMkLst>
        </pc:spChg>
        <pc:spChg chg="mod">
          <ac:chgData name="林丰 罗" userId="30a984910203c0b4" providerId="LiveId" clId="{0E682A08-D90C-46F5-9F92-4DDD2C03B147}" dt="2024-04-23T05:05:24.065" v="540" actId="2711"/>
          <ac:spMkLst>
            <pc:docMk/>
            <pc:sldMk cId="259471396" sldId="3631"/>
            <ac:spMk id="56" creationId="{00000000-0000-0000-0000-000000000000}"/>
          </ac:spMkLst>
        </pc:spChg>
        <pc:grpChg chg="del">
          <ac:chgData name="林丰 罗" userId="30a984910203c0b4" providerId="LiveId" clId="{0E682A08-D90C-46F5-9F92-4DDD2C03B147}" dt="2024-04-22T07:41:44.616" v="309" actId="478"/>
          <ac:grpSpMkLst>
            <pc:docMk/>
            <pc:sldMk cId="259471396" sldId="3631"/>
            <ac:grpSpMk id="11" creationId="{E64689C1-DBE9-46F8-B0B9-2E2E51759E4D}"/>
          </ac:grpSpMkLst>
        </pc:grpChg>
        <pc:picChg chg="mod">
          <ac:chgData name="林丰 罗" userId="30a984910203c0b4" providerId="LiveId" clId="{0E682A08-D90C-46F5-9F92-4DDD2C03B147}" dt="2024-04-23T05:05:24.065" v="540" actId="2711"/>
          <ac:picMkLst>
            <pc:docMk/>
            <pc:sldMk cId="259471396" sldId="3631"/>
            <ac:picMk id="63" creationId="{00000000-0000-0000-0000-000000000000}"/>
          </ac:picMkLst>
        </pc:picChg>
        <pc:picChg chg="add mod">
          <ac:chgData name="林丰 罗" userId="30a984910203c0b4" providerId="LiveId" clId="{0E682A08-D90C-46F5-9F92-4DDD2C03B147}" dt="2024-04-23T05:05:24.065" v="540" actId="2711"/>
          <ac:picMkLst>
            <pc:docMk/>
            <pc:sldMk cId="259471396" sldId="3631"/>
            <ac:picMk id="5122" creationId="{918F6A64-BCDB-4892-8513-FF6BC8D05A6C}"/>
          </ac:picMkLst>
        </pc:picChg>
        <pc:picChg chg="add mod">
          <ac:chgData name="林丰 罗" userId="30a984910203c0b4" providerId="LiveId" clId="{0E682A08-D90C-46F5-9F92-4DDD2C03B147}" dt="2024-04-23T05:09:36.925" v="544" actId="1076"/>
          <ac:picMkLst>
            <pc:docMk/>
            <pc:sldMk cId="259471396" sldId="3631"/>
            <ac:picMk id="5124" creationId="{18DA32DC-C61B-48BA-A1F3-63AA4FB198EC}"/>
          </ac:picMkLst>
        </pc:picChg>
        <pc:picChg chg="add mod">
          <ac:chgData name="林丰 罗" userId="30a984910203c0b4" providerId="LiveId" clId="{0E682A08-D90C-46F5-9F92-4DDD2C03B147}" dt="2024-04-23T05:05:31.011" v="542" actId="1076"/>
          <ac:picMkLst>
            <pc:docMk/>
            <pc:sldMk cId="259471396" sldId="3631"/>
            <ac:picMk id="5126" creationId="{9C41A469-E841-458D-B27D-16BA7C3DC2A8}"/>
          </ac:picMkLst>
        </pc:picChg>
        <pc:cxnChg chg="mod">
          <ac:chgData name="林丰 罗" userId="30a984910203c0b4" providerId="LiveId" clId="{0E682A08-D90C-46F5-9F92-4DDD2C03B147}" dt="2024-04-23T05:05:24.065" v="540" actId="2711"/>
          <ac:cxnSpMkLst>
            <pc:docMk/>
            <pc:sldMk cId="259471396" sldId="3631"/>
            <ac:cxnSpMk id="6" creationId="{8D2340FF-F0E5-4504-A4B0-7E20CCA868B4}"/>
          </ac:cxnSpMkLst>
        </pc:cxnChg>
        <pc:cxnChg chg="mod">
          <ac:chgData name="林丰 罗" userId="30a984910203c0b4" providerId="LiveId" clId="{0E682A08-D90C-46F5-9F92-4DDD2C03B147}" dt="2024-04-23T05:05:24.065" v="540" actId="2711"/>
          <ac:cxnSpMkLst>
            <pc:docMk/>
            <pc:sldMk cId="259471396" sldId="3631"/>
            <ac:cxnSpMk id="22" creationId="{45BD0456-DDCA-41EB-AB24-909511686543}"/>
          </ac:cxnSpMkLst>
        </pc:cxnChg>
      </pc:sldChg>
      <pc:sldChg chg="addSp delSp modSp add del mod">
        <pc:chgData name="林丰 罗" userId="30a984910203c0b4" providerId="LiveId" clId="{0E682A08-D90C-46F5-9F92-4DDD2C03B147}" dt="2024-04-23T05:30:54.621" v="627" actId="47"/>
        <pc:sldMkLst>
          <pc:docMk/>
          <pc:sldMk cId="450918275" sldId="3632"/>
        </pc:sldMkLst>
        <pc:spChg chg="add mod">
          <ac:chgData name="林丰 罗" userId="30a984910203c0b4" providerId="LiveId" clId="{0E682A08-D90C-46F5-9F92-4DDD2C03B147}" dt="2024-04-23T05:26:33.753" v="626" actId="14100"/>
          <ac:spMkLst>
            <pc:docMk/>
            <pc:sldMk cId="450918275" sldId="3632"/>
            <ac:spMk id="14" creationId="{0A60A4A7-5C17-4262-BD27-88F9B7D6FBB8}"/>
          </ac:spMkLst>
        </pc:spChg>
        <pc:spChg chg="add mod">
          <ac:chgData name="林丰 罗" userId="30a984910203c0b4" providerId="LiveId" clId="{0E682A08-D90C-46F5-9F92-4DDD2C03B147}" dt="2024-04-23T05:21:36.758" v="591" actId="20577"/>
          <ac:spMkLst>
            <pc:docMk/>
            <pc:sldMk cId="450918275" sldId="3632"/>
            <ac:spMk id="15" creationId="{994744A8-21BB-4A66-B81F-7D48E302E683}"/>
          </ac:spMkLst>
        </pc:spChg>
        <pc:spChg chg="mod">
          <ac:chgData name="林丰 罗" userId="30a984910203c0b4" providerId="LiveId" clId="{0E682A08-D90C-46F5-9F92-4DDD2C03B147}" dt="2024-04-23T05:10:06.657" v="571" actId="20577"/>
          <ac:spMkLst>
            <pc:docMk/>
            <pc:sldMk cId="450918275" sldId="3632"/>
            <ac:spMk id="30" creationId="{62C82C49-5C09-44C5-B39F-EABD0EE0B039}"/>
          </ac:spMkLst>
        </pc:spChg>
        <pc:picChg chg="add del mod">
          <ac:chgData name="林丰 罗" userId="30a984910203c0b4" providerId="LiveId" clId="{0E682A08-D90C-46F5-9F92-4DDD2C03B147}" dt="2024-04-23T05:21:20.837" v="587" actId="478"/>
          <ac:picMkLst>
            <pc:docMk/>
            <pc:sldMk cId="450918275" sldId="3632"/>
            <ac:picMk id="3" creationId="{1C3D1D63-5536-4854-927C-28CB01F2391D}"/>
          </ac:picMkLst>
        </pc:picChg>
      </pc:sldChg>
      <pc:sldChg chg="addSp delSp modSp add mod">
        <pc:chgData name="林丰 罗" userId="30a984910203c0b4" providerId="LiveId" clId="{0E682A08-D90C-46F5-9F92-4DDD2C03B147}" dt="2024-04-23T08:33:01.462" v="1683" actId="20577"/>
        <pc:sldMkLst>
          <pc:docMk/>
          <pc:sldMk cId="895616538" sldId="3633"/>
        </pc:sldMkLst>
        <pc:spChg chg="mod">
          <ac:chgData name="林丰 罗" userId="30a984910203c0b4" providerId="LiveId" clId="{0E682A08-D90C-46F5-9F92-4DDD2C03B147}" dt="2024-04-23T08:02:23.220" v="1449" actId="2711"/>
          <ac:spMkLst>
            <pc:docMk/>
            <pc:sldMk cId="895616538" sldId="3633"/>
            <ac:spMk id="4" creationId="{47807460-7C94-47D2-AEB5-EBBE63C0AC73}"/>
          </ac:spMkLst>
        </pc:spChg>
        <pc:spChg chg="add del mod">
          <ac:chgData name="林丰 罗" userId="30a984910203c0b4" providerId="LiveId" clId="{0E682A08-D90C-46F5-9F92-4DDD2C03B147}" dt="2024-04-23T07:38:04.499" v="1354" actId="478"/>
          <ac:spMkLst>
            <pc:docMk/>
            <pc:sldMk cId="895616538" sldId="3633"/>
            <ac:spMk id="18" creationId="{E9750C4F-FFA9-4A54-BA92-4595E2712BED}"/>
          </ac:spMkLst>
        </pc:spChg>
        <pc:spChg chg="add del mod">
          <ac:chgData name="林丰 罗" userId="30a984910203c0b4" providerId="LiveId" clId="{0E682A08-D90C-46F5-9F92-4DDD2C03B147}" dt="2024-04-23T07:09:14.365" v="1007"/>
          <ac:spMkLst>
            <pc:docMk/>
            <pc:sldMk cId="895616538" sldId="3633"/>
            <ac:spMk id="19" creationId="{0F13C4F2-384E-4A9C-B8B4-243EE2954FC5}"/>
          </ac:spMkLst>
        </pc:spChg>
        <pc:spChg chg="add mod">
          <ac:chgData name="林丰 罗" userId="30a984910203c0b4" providerId="LiveId" clId="{0E682A08-D90C-46F5-9F92-4DDD2C03B147}" dt="2024-04-23T08:02:23.220" v="1449" actId="2711"/>
          <ac:spMkLst>
            <pc:docMk/>
            <pc:sldMk cId="895616538" sldId="3633"/>
            <ac:spMk id="20" creationId="{234144B4-07A4-479C-A4F9-2B42A55293AA}"/>
          </ac:spMkLst>
        </pc:spChg>
        <pc:spChg chg="mod">
          <ac:chgData name="林丰 罗" userId="30a984910203c0b4" providerId="LiveId" clId="{0E682A08-D90C-46F5-9F92-4DDD2C03B147}" dt="2024-04-23T08:02:23.220" v="1449" actId="2711"/>
          <ac:spMkLst>
            <pc:docMk/>
            <pc:sldMk cId="895616538" sldId="3633"/>
            <ac:spMk id="21" creationId="{28D4F44E-5E7D-4B66-BF9C-28E3CD69A2C3}"/>
          </ac:spMkLst>
        </pc:spChg>
        <pc:spChg chg="add mod">
          <ac:chgData name="林丰 罗" userId="30a984910203c0b4" providerId="LiveId" clId="{0E682A08-D90C-46F5-9F92-4DDD2C03B147}" dt="2024-04-23T08:33:01.462" v="1683" actId="20577"/>
          <ac:spMkLst>
            <pc:docMk/>
            <pc:sldMk cId="895616538" sldId="3633"/>
            <ac:spMk id="23" creationId="{521254C4-B74E-4270-91CC-FECEADE4BA27}"/>
          </ac:spMkLst>
        </pc:spChg>
        <pc:spChg chg="add del mod ord">
          <ac:chgData name="林丰 罗" userId="30a984910203c0b4" providerId="LiveId" clId="{0E682A08-D90C-46F5-9F92-4DDD2C03B147}" dt="2024-04-23T07:38:10.429" v="1357" actId="478"/>
          <ac:spMkLst>
            <pc:docMk/>
            <pc:sldMk cId="895616538" sldId="3633"/>
            <ac:spMk id="24" creationId="{8A45B1F4-DC23-4789-924C-355CEA5DE387}"/>
          </ac:spMkLst>
        </pc:spChg>
        <pc:spChg chg="mod">
          <ac:chgData name="林丰 罗" userId="30a984910203c0b4" providerId="LiveId" clId="{0E682A08-D90C-46F5-9F92-4DDD2C03B147}" dt="2024-04-23T08:02:23.220" v="1449" actId="2711"/>
          <ac:spMkLst>
            <pc:docMk/>
            <pc:sldMk cId="895616538" sldId="3633"/>
            <ac:spMk id="30" creationId="{62C82C49-5C09-44C5-B39F-EABD0EE0B039}"/>
          </ac:spMkLst>
        </pc:spChg>
        <pc:spChg chg="mod">
          <ac:chgData name="林丰 罗" userId="30a984910203c0b4" providerId="LiveId" clId="{0E682A08-D90C-46F5-9F92-4DDD2C03B147}" dt="2024-04-23T08:02:23.220" v="1449" actId="2711"/>
          <ac:spMkLst>
            <pc:docMk/>
            <pc:sldMk cId="895616538" sldId="3633"/>
            <ac:spMk id="31" creationId="{C390BFD3-5EE5-4CD8-9938-859F08BC38D8}"/>
          </ac:spMkLst>
        </pc:spChg>
        <pc:spChg chg="mod">
          <ac:chgData name="林丰 罗" userId="30a984910203c0b4" providerId="LiveId" clId="{0E682A08-D90C-46F5-9F92-4DDD2C03B147}" dt="2024-04-23T08:02:23.220" v="1449" actId="2711"/>
          <ac:spMkLst>
            <pc:docMk/>
            <pc:sldMk cId="895616538" sldId="3633"/>
            <ac:spMk id="32" creationId="{427D7E33-F368-4DA5-A924-BB7984AA8CA2}"/>
          </ac:spMkLst>
        </pc:spChg>
        <pc:spChg chg="mod">
          <ac:chgData name="林丰 罗" userId="30a984910203c0b4" providerId="LiveId" clId="{0E682A08-D90C-46F5-9F92-4DDD2C03B147}" dt="2024-04-23T08:02:23.220" v="1449" actId="2711"/>
          <ac:spMkLst>
            <pc:docMk/>
            <pc:sldMk cId="895616538" sldId="3633"/>
            <ac:spMk id="48" creationId="{00000000-0000-0000-0000-000000000000}"/>
          </ac:spMkLst>
        </pc:spChg>
        <pc:spChg chg="mod">
          <ac:chgData name="林丰 罗" userId="30a984910203c0b4" providerId="LiveId" clId="{0E682A08-D90C-46F5-9F92-4DDD2C03B147}" dt="2024-04-23T08:02:23.220" v="1449" actId="2711"/>
          <ac:spMkLst>
            <pc:docMk/>
            <pc:sldMk cId="895616538" sldId="3633"/>
            <ac:spMk id="56" creationId="{00000000-0000-0000-0000-000000000000}"/>
          </ac:spMkLst>
        </pc:spChg>
        <pc:picChg chg="add mod">
          <ac:chgData name="林丰 罗" userId="30a984910203c0b4" providerId="LiveId" clId="{0E682A08-D90C-46F5-9F92-4DDD2C03B147}" dt="2024-04-23T07:55:01.059" v="1422" actId="1076"/>
          <ac:picMkLst>
            <pc:docMk/>
            <pc:sldMk cId="895616538" sldId="3633"/>
            <ac:picMk id="3" creationId="{8D209A10-67B0-401B-8545-E09E113C922E}"/>
          </ac:picMkLst>
        </pc:picChg>
        <pc:picChg chg="add del mod">
          <ac:chgData name="林丰 罗" userId="30a984910203c0b4" providerId="LiveId" clId="{0E682A08-D90C-46F5-9F92-4DDD2C03B147}" dt="2024-04-23T07:38:06.608" v="1355" actId="478"/>
          <ac:picMkLst>
            <pc:docMk/>
            <pc:sldMk cId="895616538" sldId="3633"/>
            <ac:picMk id="7" creationId="{D4E05A6F-DAA7-472E-BD30-4DEF77DDEA75}"/>
          </ac:picMkLst>
        </pc:picChg>
        <pc:cxnChg chg="mod">
          <ac:chgData name="林丰 罗" userId="30a984910203c0b4" providerId="LiveId" clId="{0E682A08-D90C-46F5-9F92-4DDD2C03B147}" dt="2024-04-23T06:08:13.510" v="827" actId="1076"/>
          <ac:cxnSpMkLst>
            <pc:docMk/>
            <pc:sldMk cId="895616538" sldId="3633"/>
            <ac:cxnSpMk id="6" creationId="{8D2340FF-F0E5-4504-A4B0-7E20CCA868B4}"/>
          </ac:cxnSpMkLst>
        </pc:cxnChg>
      </pc:sldChg>
      <pc:sldChg chg="addSp delSp modSp add del mod">
        <pc:chgData name="林丰 罗" userId="30a984910203c0b4" providerId="LiveId" clId="{0E682A08-D90C-46F5-9F92-4DDD2C03B147}" dt="2024-04-23T08:12:10.343" v="1499" actId="47"/>
        <pc:sldMkLst>
          <pc:docMk/>
          <pc:sldMk cId="3132169410" sldId="3634"/>
        </pc:sldMkLst>
        <pc:spChg chg="add mod">
          <ac:chgData name="林丰 罗" userId="30a984910203c0b4" providerId="LiveId" clId="{0E682A08-D90C-46F5-9F92-4DDD2C03B147}" dt="2024-04-23T08:09:55.615" v="1456"/>
          <ac:spMkLst>
            <pc:docMk/>
            <pc:sldMk cId="3132169410" sldId="3634"/>
            <ac:spMk id="18" creationId="{D6BB8FB3-D9F7-431A-9F59-7ED31BE6ED37}"/>
          </ac:spMkLst>
        </pc:spChg>
        <pc:spChg chg="mod">
          <ac:chgData name="林丰 罗" userId="30a984910203c0b4" providerId="LiveId" clId="{0E682A08-D90C-46F5-9F92-4DDD2C03B147}" dt="2024-04-23T06:08:49.468" v="839"/>
          <ac:spMkLst>
            <pc:docMk/>
            <pc:sldMk cId="3132169410" sldId="3634"/>
            <ac:spMk id="30" creationId="{62C82C49-5C09-44C5-B39F-EABD0EE0B039}"/>
          </ac:spMkLst>
        </pc:spChg>
        <pc:picChg chg="del">
          <ac:chgData name="林丰 罗" userId="30a984910203c0b4" providerId="LiveId" clId="{0E682A08-D90C-46F5-9F92-4DDD2C03B147}" dt="2024-04-22T08:55:12.346" v="338" actId="478"/>
          <ac:picMkLst>
            <pc:docMk/>
            <pc:sldMk cId="3132169410" sldId="3634"/>
            <ac:picMk id="3" creationId="{8D209A10-67B0-401B-8545-E09E113C922E}"/>
          </ac:picMkLst>
        </pc:picChg>
        <pc:picChg chg="add mod">
          <ac:chgData name="林丰 罗" userId="30a984910203c0b4" providerId="LiveId" clId="{0E682A08-D90C-46F5-9F92-4DDD2C03B147}" dt="2024-04-23T06:09:36.337" v="847" actId="1076"/>
          <ac:picMkLst>
            <pc:docMk/>
            <pc:sldMk cId="3132169410" sldId="3634"/>
            <ac:picMk id="5" creationId="{0D36FE68-8DD7-4D16-A2BF-FFA24768B478}"/>
          </ac:picMkLst>
        </pc:picChg>
        <pc:picChg chg="add mod">
          <ac:chgData name="林丰 罗" userId="30a984910203c0b4" providerId="LiveId" clId="{0E682A08-D90C-46F5-9F92-4DDD2C03B147}" dt="2024-04-23T08:02:49.843" v="1453" actId="1076"/>
          <ac:picMkLst>
            <pc:docMk/>
            <pc:sldMk cId="3132169410" sldId="3634"/>
            <ac:picMk id="8" creationId="{1E540692-40DD-460F-92D7-B22CA6768380}"/>
          </ac:picMkLst>
        </pc:picChg>
      </pc:sldChg>
      <pc:sldChg chg="addSp modSp add mod">
        <pc:chgData name="林丰 罗" userId="30a984910203c0b4" providerId="LiveId" clId="{0E682A08-D90C-46F5-9F92-4DDD2C03B147}" dt="2024-04-23T08:12:25.534" v="1507" actId="20577"/>
        <pc:sldMkLst>
          <pc:docMk/>
          <pc:sldMk cId="2206841484" sldId="3635"/>
        </pc:sldMkLst>
        <pc:spChg chg="mod">
          <ac:chgData name="林丰 罗" userId="30a984910203c0b4" providerId="LiveId" clId="{0E682A08-D90C-46F5-9F92-4DDD2C03B147}" dt="2024-04-23T07:23:50.134" v="1199" actId="2711"/>
          <ac:spMkLst>
            <pc:docMk/>
            <pc:sldMk cId="2206841484" sldId="3635"/>
            <ac:spMk id="4" creationId="{47807460-7C94-47D2-AEB5-EBBE63C0AC73}"/>
          </ac:spMkLst>
        </pc:spChg>
        <pc:spChg chg="add mod">
          <ac:chgData name="林丰 罗" userId="30a984910203c0b4" providerId="LiveId" clId="{0E682A08-D90C-46F5-9F92-4DDD2C03B147}" dt="2024-04-23T07:23:50.134" v="1199" actId="2711"/>
          <ac:spMkLst>
            <pc:docMk/>
            <pc:sldMk cId="2206841484" sldId="3635"/>
            <ac:spMk id="14" creationId="{3ABAEB58-142A-4044-81F0-6C8F189B63DF}"/>
          </ac:spMkLst>
        </pc:spChg>
        <pc:spChg chg="add mod">
          <ac:chgData name="林丰 罗" userId="30a984910203c0b4" providerId="LiveId" clId="{0E682A08-D90C-46F5-9F92-4DDD2C03B147}" dt="2024-04-23T07:24:13.710" v="1207" actId="1076"/>
          <ac:spMkLst>
            <pc:docMk/>
            <pc:sldMk cId="2206841484" sldId="3635"/>
            <ac:spMk id="15" creationId="{A697E436-A2CF-45FE-B8C1-76B8E56FCEA3}"/>
          </ac:spMkLst>
        </pc:spChg>
        <pc:spChg chg="add mod ord">
          <ac:chgData name="林丰 罗" userId="30a984910203c0b4" providerId="LiveId" clId="{0E682A08-D90C-46F5-9F92-4DDD2C03B147}" dt="2024-04-23T07:23:55.900" v="1201" actId="14100"/>
          <ac:spMkLst>
            <pc:docMk/>
            <pc:sldMk cId="2206841484" sldId="3635"/>
            <ac:spMk id="16" creationId="{8A45B1F4-DC23-4789-924C-355CEA5DE387}"/>
          </ac:spMkLst>
        </pc:spChg>
        <pc:spChg chg="add mod">
          <ac:chgData name="林丰 罗" userId="30a984910203c0b4" providerId="LiveId" clId="{0E682A08-D90C-46F5-9F92-4DDD2C03B147}" dt="2024-04-23T07:24:13.710" v="1207" actId="1076"/>
          <ac:spMkLst>
            <pc:docMk/>
            <pc:sldMk cId="2206841484" sldId="3635"/>
            <ac:spMk id="18" creationId="{B712DB48-A7D9-4D5D-A0F4-D583F92D8C03}"/>
          </ac:spMkLst>
        </pc:spChg>
        <pc:spChg chg="add mod">
          <ac:chgData name="林丰 罗" userId="30a984910203c0b4" providerId="LiveId" clId="{0E682A08-D90C-46F5-9F92-4DDD2C03B147}" dt="2024-04-23T08:12:25.534" v="1507" actId="20577"/>
          <ac:spMkLst>
            <pc:docMk/>
            <pc:sldMk cId="2206841484" sldId="3635"/>
            <ac:spMk id="20" creationId="{18173EC1-96CE-4F58-B7D8-F8F87B690C70}"/>
          </ac:spMkLst>
        </pc:spChg>
        <pc:spChg chg="mod">
          <ac:chgData name="林丰 罗" userId="30a984910203c0b4" providerId="LiveId" clId="{0E682A08-D90C-46F5-9F92-4DDD2C03B147}" dt="2024-04-23T07:23:50.134" v="1199" actId="2711"/>
          <ac:spMkLst>
            <pc:docMk/>
            <pc:sldMk cId="2206841484" sldId="3635"/>
            <ac:spMk id="21" creationId="{28D4F44E-5E7D-4B66-BF9C-28E3CD69A2C3}"/>
          </ac:spMkLst>
        </pc:spChg>
        <pc:spChg chg="add mod">
          <ac:chgData name="林丰 罗" userId="30a984910203c0b4" providerId="LiveId" clId="{0E682A08-D90C-46F5-9F92-4DDD2C03B147}" dt="2024-04-23T07:23:50.134" v="1199" actId="2711"/>
          <ac:spMkLst>
            <pc:docMk/>
            <pc:sldMk cId="2206841484" sldId="3635"/>
            <ac:spMk id="23" creationId="{476D1771-12CD-4A2E-B593-489C9BAC0BDF}"/>
          </ac:spMkLst>
        </pc:spChg>
        <pc:spChg chg="add mod">
          <ac:chgData name="林丰 罗" userId="30a984910203c0b4" providerId="LiveId" clId="{0E682A08-D90C-46F5-9F92-4DDD2C03B147}" dt="2024-04-23T06:03:00.003" v="802" actId="571"/>
          <ac:spMkLst>
            <pc:docMk/>
            <pc:sldMk cId="2206841484" sldId="3635"/>
            <ac:spMk id="24" creationId="{CEC0DB20-F8B2-48E3-9CAA-3AEE3F040874}"/>
          </ac:spMkLst>
        </pc:spChg>
        <pc:spChg chg="mod">
          <ac:chgData name="林丰 罗" userId="30a984910203c0b4" providerId="LiveId" clId="{0E682A08-D90C-46F5-9F92-4DDD2C03B147}" dt="2024-04-23T07:23:50.134" v="1199" actId="2711"/>
          <ac:spMkLst>
            <pc:docMk/>
            <pc:sldMk cId="2206841484" sldId="3635"/>
            <ac:spMk id="30" creationId="{62C82C49-5C09-44C5-B39F-EABD0EE0B039}"/>
          </ac:spMkLst>
        </pc:spChg>
        <pc:spChg chg="mod">
          <ac:chgData name="林丰 罗" userId="30a984910203c0b4" providerId="LiveId" clId="{0E682A08-D90C-46F5-9F92-4DDD2C03B147}" dt="2024-04-23T07:23:50.134" v="1199" actId="2711"/>
          <ac:spMkLst>
            <pc:docMk/>
            <pc:sldMk cId="2206841484" sldId="3635"/>
            <ac:spMk id="31" creationId="{C390BFD3-5EE5-4CD8-9938-859F08BC38D8}"/>
          </ac:spMkLst>
        </pc:spChg>
        <pc:spChg chg="mod">
          <ac:chgData name="林丰 罗" userId="30a984910203c0b4" providerId="LiveId" clId="{0E682A08-D90C-46F5-9F92-4DDD2C03B147}" dt="2024-04-23T07:23:50.134" v="1199" actId="2711"/>
          <ac:spMkLst>
            <pc:docMk/>
            <pc:sldMk cId="2206841484" sldId="3635"/>
            <ac:spMk id="32" creationId="{427D7E33-F368-4DA5-A924-BB7984AA8CA2}"/>
          </ac:spMkLst>
        </pc:spChg>
        <pc:spChg chg="mod">
          <ac:chgData name="林丰 罗" userId="30a984910203c0b4" providerId="LiveId" clId="{0E682A08-D90C-46F5-9F92-4DDD2C03B147}" dt="2024-04-23T07:23:50.134" v="1199" actId="2711"/>
          <ac:spMkLst>
            <pc:docMk/>
            <pc:sldMk cId="2206841484" sldId="3635"/>
            <ac:spMk id="48" creationId="{00000000-0000-0000-0000-000000000000}"/>
          </ac:spMkLst>
        </pc:spChg>
        <pc:spChg chg="mod">
          <ac:chgData name="林丰 罗" userId="30a984910203c0b4" providerId="LiveId" clId="{0E682A08-D90C-46F5-9F92-4DDD2C03B147}" dt="2024-04-23T07:23:50.134" v="1199" actId="2711"/>
          <ac:spMkLst>
            <pc:docMk/>
            <pc:sldMk cId="2206841484" sldId="3635"/>
            <ac:spMk id="56" creationId="{00000000-0000-0000-0000-000000000000}"/>
          </ac:spMkLst>
        </pc:spChg>
        <pc:picChg chg="mod">
          <ac:chgData name="林丰 罗" userId="30a984910203c0b4" providerId="LiveId" clId="{0E682A08-D90C-46F5-9F92-4DDD2C03B147}" dt="2024-04-23T07:24:03.693" v="1205" actId="1076"/>
          <ac:picMkLst>
            <pc:docMk/>
            <pc:sldMk cId="2206841484" sldId="3635"/>
            <ac:picMk id="3" creationId="{1C3D1D63-5536-4854-927C-28CB01F2391D}"/>
          </ac:picMkLst>
        </pc:picChg>
      </pc:sldChg>
      <pc:sldChg chg="modSp add mod">
        <pc:chgData name="林丰 罗" userId="30a984910203c0b4" providerId="LiveId" clId="{0E682A08-D90C-46F5-9F92-4DDD2C03B147}" dt="2024-04-23T09:36:28.468" v="1737" actId="20577"/>
        <pc:sldMkLst>
          <pc:docMk/>
          <pc:sldMk cId="3048027404" sldId="3636"/>
        </pc:sldMkLst>
        <pc:spChg chg="mod">
          <ac:chgData name="林丰 罗" userId="30a984910203c0b4" providerId="LiveId" clId="{0E682A08-D90C-46F5-9F92-4DDD2C03B147}" dt="2024-04-23T09:36:28.468" v="1737" actId="20577"/>
          <ac:spMkLst>
            <pc:docMk/>
            <pc:sldMk cId="3048027404" sldId="3636"/>
            <ac:spMk id="15" creationId="{10B20125-246D-0E00-9720-EB2D5AFE2361}"/>
          </ac:spMkLst>
        </pc:spChg>
      </pc:sldChg>
      <pc:sldChg chg="new del">
        <pc:chgData name="林丰 罗" userId="30a984910203c0b4" providerId="LiveId" clId="{0E682A08-D90C-46F5-9F92-4DDD2C03B147}" dt="2024-04-23T05:48:54.212" v="770" actId="680"/>
        <pc:sldMkLst>
          <pc:docMk/>
          <pc:sldMk cId="311538280" sldId="3637"/>
        </pc:sldMkLst>
      </pc:sldChg>
      <pc:sldChg chg="addSp delSp modSp add mod">
        <pc:chgData name="林丰 罗" userId="30a984910203c0b4" providerId="LiveId" clId="{0E682A08-D90C-46F5-9F92-4DDD2C03B147}" dt="2024-04-23T09:34:35.909" v="1710" actId="14100"/>
        <pc:sldMkLst>
          <pc:docMk/>
          <pc:sldMk cId="4228054652" sldId="3637"/>
        </pc:sldMkLst>
        <pc:spChg chg="mod">
          <ac:chgData name="林丰 罗" userId="30a984910203c0b4" providerId="LiveId" clId="{0E682A08-D90C-46F5-9F92-4DDD2C03B147}" dt="2024-04-23T09:34:10.838" v="1705" actId="2711"/>
          <ac:spMkLst>
            <pc:docMk/>
            <pc:sldMk cId="4228054652" sldId="3637"/>
            <ac:spMk id="4" creationId="{47807460-7C94-47D2-AEB5-EBBE63C0AC73}"/>
          </ac:spMkLst>
        </pc:spChg>
        <pc:spChg chg="add mod">
          <ac:chgData name="林丰 罗" userId="30a984910203c0b4" providerId="LiveId" clId="{0E682A08-D90C-46F5-9F92-4DDD2C03B147}" dt="2024-04-23T09:34:10.838" v="1705" actId="2711"/>
          <ac:spMkLst>
            <pc:docMk/>
            <pc:sldMk cId="4228054652" sldId="3637"/>
            <ac:spMk id="17" creationId="{F0667C91-0995-4AC2-B3EA-F48837DE85AE}"/>
          </ac:spMkLst>
        </pc:spChg>
        <pc:spChg chg="add mod ord">
          <ac:chgData name="林丰 罗" userId="30a984910203c0b4" providerId="LiveId" clId="{0E682A08-D90C-46F5-9F92-4DDD2C03B147}" dt="2024-04-23T09:34:10.838" v="1705" actId="2711"/>
          <ac:spMkLst>
            <pc:docMk/>
            <pc:sldMk cId="4228054652" sldId="3637"/>
            <ac:spMk id="18" creationId="{A5000C31-DFD9-4D6E-8609-8A43A88C13C5}"/>
          </ac:spMkLst>
        </pc:spChg>
        <pc:spChg chg="add mod">
          <ac:chgData name="林丰 罗" userId="30a984910203c0b4" providerId="LiveId" clId="{0E682A08-D90C-46F5-9F92-4DDD2C03B147}" dt="2024-04-23T09:34:27.070" v="1709" actId="14100"/>
          <ac:spMkLst>
            <pc:docMk/>
            <pc:sldMk cId="4228054652" sldId="3637"/>
            <ac:spMk id="19" creationId="{521254C4-B74E-4270-91CC-FECEADE4BA27}"/>
          </ac:spMkLst>
        </pc:spChg>
        <pc:spChg chg="add mod">
          <ac:chgData name="林丰 罗" userId="30a984910203c0b4" providerId="LiveId" clId="{0E682A08-D90C-46F5-9F92-4DDD2C03B147}" dt="2024-04-23T09:34:35.909" v="1710" actId="14100"/>
          <ac:spMkLst>
            <pc:docMk/>
            <pc:sldMk cId="4228054652" sldId="3637"/>
            <ac:spMk id="20" creationId="{B979281A-1926-4A1F-8E8A-A31547983F4C}"/>
          </ac:spMkLst>
        </pc:spChg>
        <pc:spChg chg="mod">
          <ac:chgData name="林丰 罗" userId="30a984910203c0b4" providerId="LiveId" clId="{0E682A08-D90C-46F5-9F92-4DDD2C03B147}" dt="2024-04-23T09:34:10.838" v="1705" actId="2711"/>
          <ac:spMkLst>
            <pc:docMk/>
            <pc:sldMk cId="4228054652" sldId="3637"/>
            <ac:spMk id="21" creationId="{28D4F44E-5E7D-4B66-BF9C-28E3CD69A2C3}"/>
          </ac:spMkLst>
        </pc:spChg>
        <pc:spChg chg="mod">
          <ac:chgData name="林丰 罗" userId="30a984910203c0b4" providerId="LiveId" clId="{0E682A08-D90C-46F5-9F92-4DDD2C03B147}" dt="2024-04-23T09:34:10.838" v="1705" actId="2711"/>
          <ac:spMkLst>
            <pc:docMk/>
            <pc:sldMk cId="4228054652" sldId="3637"/>
            <ac:spMk id="30" creationId="{62C82C49-5C09-44C5-B39F-EABD0EE0B039}"/>
          </ac:spMkLst>
        </pc:spChg>
        <pc:spChg chg="mod">
          <ac:chgData name="林丰 罗" userId="30a984910203c0b4" providerId="LiveId" clId="{0E682A08-D90C-46F5-9F92-4DDD2C03B147}" dt="2024-04-23T09:34:10.838" v="1705" actId="2711"/>
          <ac:spMkLst>
            <pc:docMk/>
            <pc:sldMk cId="4228054652" sldId="3637"/>
            <ac:spMk id="31" creationId="{C390BFD3-5EE5-4CD8-9938-859F08BC38D8}"/>
          </ac:spMkLst>
        </pc:spChg>
        <pc:spChg chg="mod">
          <ac:chgData name="林丰 罗" userId="30a984910203c0b4" providerId="LiveId" clId="{0E682A08-D90C-46F5-9F92-4DDD2C03B147}" dt="2024-04-23T09:34:10.838" v="1705" actId="2711"/>
          <ac:spMkLst>
            <pc:docMk/>
            <pc:sldMk cId="4228054652" sldId="3637"/>
            <ac:spMk id="32" creationId="{427D7E33-F368-4DA5-A924-BB7984AA8CA2}"/>
          </ac:spMkLst>
        </pc:spChg>
        <pc:spChg chg="mod">
          <ac:chgData name="林丰 罗" userId="30a984910203c0b4" providerId="LiveId" clId="{0E682A08-D90C-46F5-9F92-4DDD2C03B147}" dt="2024-04-23T09:34:10.838" v="1705" actId="2711"/>
          <ac:spMkLst>
            <pc:docMk/>
            <pc:sldMk cId="4228054652" sldId="3637"/>
            <ac:spMk id="48" creationId="{00000000-0000-0000-0000-000000000000}"/>
          </ac:spMkLst>
        </pc:spChg>
        <pc:spChg chg="mod">
          <ac:chgData name="林丰 罗" userId="30a984910203c0b4" providerId="LiveId" clId="{0E682A08-D90C-46F5-9F92-4DDD2C03B147}" dt="2024-04-23T09:34:10.838" v="1705" actId="2711"/>
          <ac:spMkLst>
            <pc:docMk/>
            <pc:sldMk cId="4228054652" sldId="3637"/>
            <ac:spMk id="56" creationId="{00000000-0000-0000-0000-000000000000}"/>
          </ac:spMkLst>
        </pc:spChg>
        <pc:picChg chg="add mod">
          <ac:chgData name="林丰 罗" userId="30a984910203c0b4" providerId="LiveId" clId="{0E682A08-D90C-46F5-9F92-4DDD2C03B147}" dt="2024-04-23T08:31:51.631" v="1664" actId="1076"/>
          <ac:picMkLst>
            <pc:docMk/>
            <pc:sldMk cId="4228054652" sldId="3637"/>
            <ac:picMk id="3" creationId="{10A65243-0986-486D-A599-1B86793C7B24}"/>
          </ac:picMkLst>
        </pc:picChg>
        <pc:picChg chg="del">
          <ac:chgData name="林丰 罗" userId="30a984910203c0b4" providerId="LiveId" clId="{0E682A08-D90C-46F5-9F92-4DDD2C03B147}" dt="2024-04-23T06:12:57.687" v="882" actId="478"/>
          <ac:picMkLst>
            <pc:docMk/>
            <pc:sldMk cId="4228054652" sldId="3637"/>
            <ac:picMk id="5" creationId="{0D36FE68-8DD7-4D16-A2BF-FFA24768B478}"/>
          </ac:picMkLst>
        </pc:picChg>
        <pc:picChg chg="del">
          <ac:chgData name="林丰 罗" userId="30a984910203c0b4" providerId="LiveId" clId="{0E682A08-D90C-46F5-9F92-4DDD2C03B147}" dt="2024-04-23T06:12:58.228" v="883" actId="478"/>
          <ac:picMkLst>
            <pc:docMk/>
            <pc:sldMk cId="4228054652" sldId="3637"/>
            <ac:picMk id="8" creationId="{1E540692-40DD-460F-92D7-B22CA6768380}"/>
          </ac:picMkLst>
        </pc:picChg>
      </pc:sldChg>
      <pc:sldChg chg="addSp delSp modSp add mod">
        <pc:chgData name="林丰 罗" userId="30a984910203c0b4" providerId="LiveId" clId="{0E682A08-D90C-46F5-9F92-4DDD2C03B147}" dt="2024-04-23T09:36:23.155" v="1730" actId="1076"/>
        <pc:sldMkLst>
          <pc:docMk/>
          <pc:sldMk cId="1056404127" sldId="3638"/>
        </pc:sldMkLst>
        <pc:spChg chg="add mod">
          <ac:chgData name="林丰 罗" userId="30a984910203c0b4" providerId="LiveId" clId="{0E682A08-D90C-46F5-9F92-4DDD2C03B147}" dt="2024-04-23T09:36:23.155" v="1730" actId="1076"/>
          <ac:spMkLst>
            <pc:docMk/>
            <pc:sldMk cId="1056404127" sldId="3638"/>
            <ac:spMk id="18" creationId="{FEB060E5-EA56-4501-9B66-756F473ADA52}"/>
          </ac:spMkLst>
        </pc:spChg>
        <pc:picChg chg="del">
          <ac:chgData name="林丰 罗" userId="30a984910203c0b4" providerId="LiveId" clId="{0E682A08-D90C-46F5-9F92-4DDD2C03B147}" dt="2024-04-23T06:21:20.026" v="929" actId="478"/>
          <ac:picMkLst>
            <pc:docMk/>
            <pc:sldMk cId="1056404127" sldId="3638"/>
            <ac:picMk id="3" creationId="{F2433D39-A2ED-4557-9E36-2A7B351FEE6E}"/>
          </ac:picMkLst>
        </pc:picChg>
        <pc:picChg chg="add mod">
          <ac:chgData name="林丰 罗" userId="30a984910203c0b4" providerId="LiveId" clId="{0E682A08-D90C-46F5-9F92-4DDD2C03B147}" dt="2024-04-23T09:36:11.025" v="1726" actId="1076"/>
          <ac:picMkLst>
            <pc:docMk/>
            <pc:sldMk cId="1056404127" sldId="3638"/>
            <ac:picMk id="5" creationId="{C650BE93-0AFD-4727-9FF9-EFC84DE72485}"/>
          </ac:picMkLst>
        </pc:picChg>
        <pc:picChg chg="del">
          <ac:chgData name="林丰 罗" userId="30a984910203c0b4" providerId="LiveId" clId="{0E682A08-D90C-46F5-9F92-4DDD2C03B147}" dt="2024-04-23T06:21:19.639" v="928" actId="478"/>
          <ac:picMkLst>
            <pc:docMk/>
            <pc:sldMk cId="1056404127" sldId="3638"/>
            <ac:picMk id="7" creationId="{5FBD6DCB-FD5C-4167-ACCB-84FC4EBA3320}"/>
          </ac:picMkLst>
        </pc:picChg>
        <pc:picChg chg="add mod">
          <ac:chgData name="林丰 罗" userId="30a984910203c0b4" providerId="LiveId" clId="{0E682A08-D90C-46F5-9F92-4DDD2C03B147}" dt="2024-04-23T09:36:11.025" v="1726" actId="1076"/>
          <ac:picMkLst>
            <pc:docMk/>
            <pc:sldMk cId="1056404127" sldId="3638"/>
            <ac:picMk id="9" creationId="{11ACEC1D-F62C-4B53-B2A2-C3432FA416E7}"/>
          </ac:picMkLst>
        </pc:picChg>
      </pc:sldChg>
      <pc:sldChg chg="addSp delSp modSp add mod ord">
        <pc:chgData name="林丰 罗" userId="30a984910203c0b4" providerId="LiveId" clId="{0E682A08-D90C-46F5-9F92-4DDD2C03B147}" dt="2024-04-23T08:33:05.574" v="1686" actId="20577"/>
        <pc:sldMkLst>
          <pc:docMk/>
          <pc:sldMk cId="1726800914" sldId="3639"/>
        </pc:sldMkLst>
        <pc:spChg chg="mod">
          <ac:chgData name="林丰 罗" userId="30a984910203c0b4" providerId="LiveId" clId="{0E682A08-D90C-46F5-9F92-4DDD2C03B147}" dt="2024-04-23T08:33:05.574" v="1686" actId="20577"/>
          <ac:spMkLst>
            <pc:docMk/>
            <pc:sldMk cId="1726800914" sldId="3639"/>
            <ac:spMk id="18" creationId="{E9750C4F-FFA9-4A54-BA92-4595E2712BED}"/>
          </ac:spMkLst>
        </pc:spChg>
        <pc:spChg chg="add del mod">
          <ac:chgData name="林丰 罗" userId="30a984910203c0b4" providerId="LiveId" clId="{0E682A08-D90C-46F5-9F92-4DDD2C03B147}" dt="2024-04-23T07:36:42.672" v="1330"/>
          <ac:spMkLst>
            <pc:docMk/>
            <pc:sldMk cId="1726800914" sldId="3639"/>
            <ac:spMk id="19" creationId="{8141A1DB-05BB-4F50-8121-F40B0C667D61}"/>
          </ac:spMkLst>
        </pc:spChg>
        <pc:spChg chg="del">
          <ac:chgData name="林丰 罗" userId="30a984910203c0b4" providerId="LiveId" clId="{0E682A08-D90C-46F5-9F92-4DDD2C03B147}" dt="2024-04-23T07:33:01.798" v="1234" actId="478"/>
          <ac:spMkLst>
            <pc:docMk/>
            <pc:sldMk cId="1726800914" sldId="3639"/>
            <ac:spMk id="20" creationId="{234144B4-07A4-479C-A4F9-2B42A55293AA}"/>
          </ac:spMkLst>
        </pc:spChg>
        <pc:spChg chg="del">
          <ac:chgData name="林丰 罗" userId="30a984910203c0b4" providerId="LiveId" clId="{0E682A08-D90C-46F5-9F92-4DDD2C03B147}" dt="2024-04-23T07:32:57.382" v="1232" actId="478"/>
          <ac:spMkLst>
            <pc:docMk/>
            <pc:sldMk cId="1726800914" sldId="3639"/>
            <ac:spMk id="23" creationId="{521254C4-B74E-4270-91CC-FECEADE4BA27}"/>
          </ac:spMkLst>
        </pc:spChg>
        <pc:spChg chg="del">
          <ac:chgData name="林丰 罗" userId="30a984910203c0b4" providerId="LiveId" clId="{0E682A08-D90C-46F5-9F92-4DDD2C03B147}" dt="2024-04-23T07:32:55.430" v="1231" actId="478"/>
          <ac:spMkLst>
            <pc:docMk/>
            <pc:sldMk cId="1726800914" sldId="3639"/>
            <ac:spMk id="24" creationId="{8A45B1F4-DC23-4789-924C-355CEA5DE387}"/>
          </ac:spMkLst>
        </pc:spChg>
        <pc:spChg chg="add mod">
          <ac:chgData name="林丰 罗" userId="30a984910203c0b4" providerId="LiveId" clId="{0E682A08-D90C-46F5-9F92-4DDD2C03B147}" dt="2024-04-23T07:36:47.724" v="1332"/>
          <ac:spMkLst>
            <pc:docMk/>
            <pc:sldMk cId="1726800914" sldId="3639"/>
            <ac:spMk id="25" creationId="{234144B4-07A4-479C-A4F9-2B42A55293AA}"/>
          </ac:spMkLst>
        </pc:spChg>
        <pc:spChg chg="add mod ord">
          <ac:chgData name="林丰 罗" userId="30a984910203c0b4" providerId="LiveId" clId="{0E682A08-D90C-46F5-9F92-4DDD2C03B147}" dt="2024-04-23T08:18:50.507" v="1620" actId="693"/>
          <ac:spMkLst>
            <pc:docMk/>
            <pc:sldMk cId="1726800914" sldId="3639"/>
            <ac:spMk id="26" creationId="{F5DDC55C-5FB7-4D01-B059-CB47C2D12428}"/>
          </ac:spMkLst>
        </pc:spChg>
        <pc:picChg chg="del">
          <ac:chgData name="林丰 罗" userId="30a984910203c0b4" providerId="LiveId" clId="{0E682A08-D90C-46F5-9F92-4DDD2C03B147}" dt="2024-04-23T07:32:52.019" v="1229" actId="478"/>
          <ac:picMkLst>
            <pc:docMk/>
            <pc:sldMk cId="1726800914" sldId="3639"/>
            <ac:picMk id="3" creationId="{8D209A10-67B0-401B-8545-E09E113C922E}"/>
          </ac:picMkLst>
        </pc:picChg>
        <pc:picChg chg="mod">
          <ac:chgData name="林丰 罗" userId="30a984910203c0b4" providerId="LiveId" clId="{0E682A08-D90C-46F5-9F92-4DDD2C03B147}" dt="2024-04-23T07:55:09.744" v="1424" actId="1076"/>
          <ac:picMkLst>
            <pc:docMk/>
            <pc:sldMk cId="1726800914" sldId="3639"/>
            <ac:picMk id="7" creationId="{D4E05A6F-DAA7-472E-BD30-4DEF77DDEA75}"/>
          </ac:picMkLst>
        </pc:picChg>
      </pc:sldChg>
      <pc:sldChg chg="addSp delSp modSp add mod">
        <pc:chgData name="林丰 罗" userId="30a984910203c0b4" providerId="LiveId" clId="{0E682A08-D90C-46F5-9F92-4DDD2C03B147}" dt="2024-04-23T08:32:58.109" v="1681" actId="20577"/>
        <pc:sldMkLst>
          <pc:docMk/>
          <pc:sldMk cId="1636021155" sldId="3640"/>
        </pc:sldMkLst>
        <pc:spChg chg="mod">
          <ac:chgData name="林丰 罗" userId="30a984910203c0b4" providerId="LiveId" clId="{0E682A08-D90C-46F5-9F92-4DDD2C03B147}" dt="2024-04-23T08:12:57.646" v="1514" actId="2711"/>
          <ac:spMkLst>
            <pc:docMk/>
            <pc:sldMk cId="1636021155" sldId="3640"/>
            <ac:spMk id="4" creationId="{47807460-7C94-47D2-AEB5-EBBE63C0AC73}"/>
          </ac:spMkLst>
        </pc:spChg>
        <pc:spChg chg="add del mod">
          <ac:chgData name="林丰 罗" userId="30a984910203c0b4" providerId="LiveId" clId="{0E682A08-D90C-46F5-9F92-4DDD2C03B147}" dt="2024-04-23T08:16:23.540" v="1546"/>
          <ac:spMkLst>
            <pc:docMk/>
            <pc:sldMk cId="1636021155" sldId="3640"/>
            <ac:spMk id="15" creationId="{9F92B2CF-DAA5-497A-9D67-9366B08FF513}"/>
          </ac:spMkLst>
        </pc:spChg>
        <pc:spChg chg="add mod">
          <ac:chgData name="林丰 罗" userId="30a984910203c0b4" providerId="LiveId" clId="{0E682A08-D90C-46F5-9F92-4DDD2C03B147}" dt="2024-04-23T08:16:28.657" v="1548"/>
          <ac:spMkLst>
            <pc:docMk/>
            <pc:sldMk cId="1636021155" sldId="3640"/>
            <ac:spMk id="16" creationId="{476D1771-12CD-4A2E-B593-489C9BAC0BDF}"/>
          </ac:spMkLst>
        </pc:spChg>
        <pc:spChg chg="add mod ord">
          <ac:chgData name="林丰 罗" userId="30a984910203c0b4" providerId="LiveId" clId="{0E682A08-D90C-46F5-9F92-4DDD2C03B147}" dt="2024-04-23T08:16:54.395" v="1555" actId="14100"/>
          <ac:spMkLst>
            <pc:docMk/>
            <pc:sldMk cId="1636021155" sldId="3640"/>
            <ac:spMk id="17" creationId="{A5000C31-DFD9-4D6E-8609-8A43A88C13C5}"/>
          </ac:spMkLst>
        </pc:spChg>
        <pc:spChg chg="mod">
          <ac:chgData name="林丰 罗" userId="30a984910203c0b4" providerId="LiveId" clId="{0E682A08-D90C-46F5-9F92-4DDD2C03B147}" dt="2024-04-23T08:32:58.109" v="1681" actId="20577"/>
          <ac:spMkLst>
            <pc:docMk/>
            <pc:sldMk cId="1636021155" sldId="3640"/>
            <ac:spMk id="18" creationId="{D6BB8FB3-D9F7-431A-9F59-7ED31BE6ED37}"/>
          </ac:spMkLst>
        </pc:spChg>
        <pc:spChg chg="mod">
          <ac:chgData name="林丰 罗" userId="30a984910203c0b4" providerId="LiveId" clId="{0E682A08-D90C-46F5-9F92-4DDD2C03B147}" dt="2024-04-23T08:12:57.646" v="1514" actId="2711"/>
          <ac:spMkLst>
            <pc:docMk/>
            <pc:sldMk cId="1636021155" sldId="3640"/>
            <ac:spMk id="21" creationId="{28D4F44E-5E7D-4B66-BF9C-28E3CD69A2C3}"/>
          </ac:spMkLst>
        </pc:spChg>
        <pc:spChg chg="mod">
          <ac:chgData name="林丰 罗" userId="30a984910203c0b4" providerId="LiveId" clId="{0E682A08-D90C-46F5-9F92-4DDD2C03B147}" dt="2024-04-23T08:12:57.646" v="1514" actId="2711"/>
          <ac:spMkLst>
            <pc:docMk/>
            <pc:sldMk cId="1636021155" sldId="3640"/>
            <ac:spMk id="30" creationId="{62C82C49-5C09-44C5-B39F-EABD0EE0B039}"/>
          </ac:spMkLst>
        </pc:spChg>
        <pc:spChg chg="mod">
          <ac:chgData name="林丰 罗" userId="30a984910203c0b4" providerId="LiveId" clId="{0E682A08-D90C-46F5-9F92-4DDD2C03B147}" dt="2024-04-23T08:12:57.646" v="1514" actId="2711"/>
          <ac:spMkLst>
            <pc:docMk/>
            <pc:sldMk cId="1636021155" sldId="3640"/>
            <ac:spMk id="31" creationId="{C390BFD3-5EE5-4CD8-9938-859F08BC38D8}"/>
          </ac:spMkLst>
        </pc:spChg>
        <pc:spChg chg="mod">
          <ac:chgData name="林丰 罗" userId="30a984910203c0b4" providerId="LiveId" clId="{0E682A08-D90C-46F5-9F92-4DDD2C03B147}" dt="2024-04-23T08:12:57.646" v="1514" actId="2711"/>
          <ac:spMkLst>
            <pc:docMk/>
            <pc:sldMk cId="1636021155" sldId="3640"/>
            <ac:spMk id="32" creationId="{427D7E33-F368-4DA5-A924-BB7984AA8CA2}"/>
          </ac:spMkLst>
        </pc:spChg>
        <pc:spChg chg="mod">
          <ac:chgData name="林丰 罗" userId="30a984910203c0b4" providerId="LiveId" clId="{0E682A08-D90C-46F5-9F92-4DDD2C03B147}" dt="2024-04-23T08:12:57.646" v="1514" actId="2711"/>
          <ac:spMkLst>
            <pc:docMk/>
            <pc:sldMk cId="1636021155" sldId="3640"/>
            <ac:spMk id="48" creationId="{00000000-0000-0000-0000-000000000000}"/>
          </ac:spMkLst>
        </pc:spChg>
        <pc:spChg chg="mod">
          <ac:chgData name="林丰 罗" userId="30a984910203c0b4" providerId="LiveId" clId="{0E682A08-D90C-46F5-9F92-4DDD2C03B147}" dt="2024-04-23T08:12:57.646" v="1514" actId="2711"/>
          <ac:spMkLst>
            <pc:docMk/>
            <pc:sldMk cId="1636021155" sldId="3640"/>
            <ac:spMk id="56" creationId="{00000000-0000-0000-0000-000000000000}"/>
          </ac:spMkLst>
        </pc:spChg>
        <pc:picChg chg="add del mod">
          <ac:chgData name="林丰 罗" userId="30a984910203c0b4" providerId="LiveId" clId="{0E682A08-D90C-46F5-9F92-4DDD2C03B147}" dt="2024-04-23T08:16:57.063" v="1556" actId="1076"/>
          <ac:picMkLst>
            <pc:docMk/>
            <pc:sldMk cId="1636021155" sldId="3640"/>
            <ac:picMk id="8" creationId="{1E540692-40DD-460F-92D7-B22CA6768380}"/>
          </ac:picMkLst>
        </pc:picChg>
      </pc:sldChg>
    </pc:docChg>
  </pc:docChgLst>
  <pc:docChgLst>
    <pc:chgData name="林丰" userId="30a984910203c0b4" providerId="LiveId" clId="{DF0FC496-47CF-4DC7-B11B-98550D4B6CDA}"/>
    <pc:docChg chg="undo custSel addSld delSld modSld sldOrd">
      <pc:chgData name="林丰" userId="30a984910203c0b4" providerId="LiveId" clId="{DF0FC496-47CF-4DC7-B11B-98550D4B6CDA}" dt="2024-06-18T13:01:12.614" v="4370" actId="1036"/>
      <pc:docMkLst>
        <pc:docMk/>
      </pc:docMkLst>
      <pc:sldChg chg="addSp delSp modSp mod">
        <pc:chgData name="林丰" userId="30a984910203c0b4" providerId="LiveId" clId="{DF0FC496-47CF-4DC7-B11B-98550D4B6CDA}" dt="2024-06-18T06:46:51.163" v="1257" actId="1076"/>
        <pc:sldMkLst>
          <pc:docMk/>
          <pc:sldMk cId="343777000" sldId="3232"/>
        </pc:sldMkLst>
        <pc:spChg chg="add del mod">
          <ac:chgData name="林丰" userId="30a984910203c0b4" providerId="LiveId" clId="{DF0FC496-47CF-4DC7-B11B-98550D4B6CDA}" dt="2024-06-17T13:32:21.935" v="113"/>
          <ac:spMkLst>
            <pc:docMk/>
            <pc:sldMk cId="343777000" sldId="3232"/>
            <ac:spMk id="7" creationId="{3896F6BC-499C-4E42-969B-9A091D87F1BC}"/>
          </ac:spMkLst>
        </pc:spChg>
        <pc:spChg chg="add mod">
          <ac:chgData name="林丰" userId="30a984910203c0b4" providerId="LiveId" clId="{DF0FC496-47CF-4DC7-B11B-98550D4B6CDA}" dt="2024-06-18T06:46:44.725" v="1254" actId="1076"/>
          <ac:spMkLst>
            <pc:docMk/>
            <pc:sldMk cId="343777000" sldId="3232"/>
            <ac:spMk id="8" creationId="{6924EFE6-DCD8-41B2-A1C1-CBC628979897}"/>
          </ac:spMkLst>
        </pc:spChg>
        <pc:spChg chg="mod">
          <ac:chgData name="林丰" userId="30a984910203c0b4" providerId="LiveId" clId="{DF0FC496-47CF-4DC7-B11B-98550D4B6CDA}" dt="2024-06-18T06:46:51.163" v="1257" actId="1076"/>
          <ac:spMkLst>
            <pc:docMk/>
            <pc:sldMk cId="343777000" sldId="3232"/>
            <ac:spMk id="13" creationId="{3DB71527-03B8-4E43-AD7E-33B9C1630538}"/>
          </ac:spMkLst>
        </pc:spChg>
        <pc:spChg chg="mod">
          <ac:chgData name="林丰" userId="30a984910203c0b4" providerId="LiveId" clId="{DF0FC496-47CF-4DC7-B11B-98550D4B6CDA}" dt="2024-06-18T06:46:20.693" v="1248" actId="20577"/>
          <ac:spMkLst>
            <pc:docMk/>
            <pc:sldMk cId="343777000" sldId="3232"/>
            <ac:spMk id="17" creationId="{5D64B8D0-E6C0-44F6-B88D-9B357CE52D80}"/>
          </ac:spMkLst>
        </pc:spChg>
        <pc:spChg chg="mod">
          <ac:chgData name="林丰" userId="30a984910203c0b4" providerId="LiveId" clId="{DF0FC496-47CF-4DC7-B11B-98550D4B6CDA}" dt="2024-06-18T06:46:47.796" v="1255" actId="1076"/>
          <ac:spMkLst>
            <pc:docMk/>
            <pc:sldMk cId="343777000" sldId="3232"/>
            <ac:spMk id="21" creationId="{F7E85B51-5704-4ACA-B5D7-B1880851D76A}"/>
          </ac:spMkLst>
        </pc:spChg>
        <pc:spChg chg="mod">
          <ac:chgData name="林丰" userId="30a984910203c0b4" providerId="LiveId" clId="{DF0FC496-47CF-4DC7-B11B-98550D4B6CDA}" dt="2024-06-17T13:27:17.269" v="67" actId="1076"/>
          <ac:spMkLst>
            <pc:docMk/>
            <pc:sldMk cId="343777000" sldId="3232"/>
            <ac:spMk id="23" creationId="{63EE6C64-F8BE-4B6A-8BA5-06D851200130}"/>
          </ac:spMkLst>
        </pc:spChg>
      </pc:sldChg>
      <pc:sldChg chg="addSp delSp modSp mod ord modNotesTx">
        <pc:chgData name="林丰" userId="30a984910203c0b4" providerId="LiveId" clId="{DF0FC496-47CF-4DC7-B11B-98550D4B6CDA}" dt="2024-06-18T12:19:33.681" v="4188" actId="1076"/>
        <pc:sldMkLst>
          <pc:docMk/>
          <pc:sldMk cId="2741022159" sldId="3608"/>
        </pc:sldMkLst>
        <pc:spChg chg="del">
          <ac:chgData name="林丰" userId="30a984910203c0b4" providerId="LiveId" clId="{DF0FC496-47CF-4DC7-B11B-98550D4B6CDA}" dt="2024-06-17T13:46:46.509" v="297" actId="478"/>
          <ac:spMkLst>
            <pc:docMk/>
            <pc:sldMk cId="2741022159" sldId="3608"/>
            <ac:spMk id="12" creationId="{E3044566-2C76-4C63-A3ED-E41E6AF3563D}"/>
          </ac:spMkLst>
        </pc:spChg>
        <pc:spChg chg="add mod">
          <ac:chgData name="林丰" userId="30a984910203c0b4" providerId="LiveId" clId="{DF0FC496-47CF-4DC7-B11B-98550D4B6CDA}" dt="2024-06-18T08:04:35.877" v="2656" actId="20577"/>
          <ac:spMkLst>
            <pc:docMk/>
            <pc:sldMk cId="2741022159" sldId="3608"/>
            <ac:spMk id="13" creationId="{B8E752F8-5D94-4E0A-8E51-BF59CC5E75AC}"/>
          </ac:spMkLst>
        </pc:spChg>
        <pc:spChg chg="add mod">
          <ac:chgData name="林丰" userId="30a984910203c0b4" providerId="LiveId" clId="{DF0FC496-47CF-4DC7-B11B-98550D4B6CDA}" dt="2024-06-18T12:19:33.681" v="4188" actId="1076"/>
          <ac:spMkLst>
            <pc:docMk/>
            <pc:sldMk cId="2741022159" sldId="3608"/>
            <ac:spMk id="15" creationId="{8B80700D-D66F-4950-8B95-BEA0A48A18EF}"/>
          </ac:spMkLst>
        </pc:spChg>
        <pc:spChg chg="add mod">
          <ac:chgData name="林丰" userId="30a984910203c0b4" providerId="LiveId" clId="{DF0FC496-47CF-4DC7-B11B-98550D4B6CDA}" dt="2024-06-18T07:55:53.927" v="2300"/>
          <ac:spMkLst>
            <pc:docMk/>
            <pc:sldMk cId="2741022159" sldId="3608"/>
            <ac:spMk id="16" creationId="{29057686-FACF-4DAF-B4DE-B66E3ED60819}"/>
          </ac:spMkLst>
        </pc:spChg>
        <pc:spChg chg="add mod">
          <ac:chgData name="林丰" userId="30a984910203c0b4" providerId="LiveId" clId="{DF0FC496-47CF-4DC7-B11B-98550D4B6CDA}" dt="2024-06-18T07:56:01.376" v="2302" actId="1076"/>
          <ac:spMkLst>
            <pc:docMk/>
            <pc:sldMk cId="2741022159" sldId="3608"/>
            <ac:spMk id="17" creationId="{512C5071-CA82-4C59-9237-2B828E31A9B8}"/>
          </ac:spMkLst>
        </pc:spChg>
        <pc:spChg chg="del">
          <ac:chgData name="林丰" userId="30a984910203c0b4" providerId="LiveId" clId="{DF0FC496-47CF-4DC7-B11B-98550D4B6CDA}" dt="2024-06-17T13:46:45.730" v="296" actId="478"/>
          <ac:spMkLst>
            <pc:docMk/>
            <pc:sldMk cId="2741022159" sldId="3608"/>
            <ac:spMk id="18" creationId="{3CE70955-D0C0-48C2-A3CA-86AF57AEDB60}"/>
          </ac:spMkLst>
        </pc:spChg>
        <pc:spChg chg="add mod ord">
          <ac:chgData name="林丰" userId="30a984910203c0b4" providerId="LiveId" clId="{DF0FC496-47CF-4DC7-B11B-98550D4B6CDA}" dt="2024-06-18T12:19:33.681" v="4188" actId="1076"/>
          <ac:spMkLst>
            <pc:docMk/>
            <pc:sldMk cId="2741022159" sldId="3608"/>
            <ac:spMk id="18" creationId="{B95961B1-11B2-4BEE-9993-C62C15896137}"/>
          </ac:spMkLst>
        </pc:spChg>
        <pc:spChg chg="mod">
          <ac:chgData name="林丰" userId="30a984910203c0b4" providerId="LiveId" clId="{DF0FC496-47CF-4DC7-B11B-98550D4B6CDA}" dt="2024-06-18T06:50:51.378" v="1294" actId="20577"/>
          <ac:spMkLst>
            <pc:docMk/>
            <pc:sldMk cId="2741022159" sldId="3608"/>
            <ac:spMk id="30" creationId="{62C82C49-5C09-44C5-B39F-EABD0EE0B039}"/>
          </ac:spMkLst>
        </pc:spChg>
        <pc:picChg chg="add del">
          <ac:chgData name="林丰" userId="30a984910203c0b4" providerId="LiveId" clId="{DF0FC496-47CF-4DC7-B11B-98550D4B6CDA}" dt="2024-06-17T13:46:43.110" v="295" actId="478"/>
          <ac:picMkLst>
            <pc:docMk/>
            <pc:sldMk cId="2741022159" sldId="3608"/>
            <ac:picMk id="1026" creationId="{6651B4F4-5278-49E7-BDE6-FE7BB8FFE960}"/>
          </ac:picMkLst>
        </pc:picChg>
        <pc:picChg chg="add del">
          <ac:chgData name="林丰" userId="30a984910203c0b4" providerId="LiveId" clId="{DF0FC496-47CF-4DC7-B11B-98550D4B6CDA}" dt="2024-06-17T13:46:41.159" v="294" actId="478"/>
          <ac:picMkLst>
            <pc:docMk/>
            <pc:sldMk cId="2741022159" sldId="3608"/>
            <ac:picMk id="1032" creationId="{A6F0F133-537E-465E-9A34-065436112C8E}"/>
          </ac:picMkLst>
        </pc:picChg>
      </pc:sldChg>
      <pc:sldChg chg="del">
        <pc:chgData name="林丰" userId="30a984910203c0b4" providerId="LiveId" clId="{DF0FC496-47CF-4DC7-B11B-98550D4B6CDA}" dt="2024-06-18T06:51:57.399" v="1306" actId="47"/>
        <pc:sldMkLst>
          <pc:docMk/>
          <pc:sldMk cId="664173554" sldId="3627"/>
        </pc:sldMkLst>
      </pc:sldChg>
      <pc:sldChg chg="del">
        <pc:chgData name="林丰" userId="30a984910203c0b4" providerId="LiveId" clId="{DF0FC496-47CF-4DC7-B11B-98550D4B6CDA}" dt="2024-06-18T06:51:55.536" v="1299" actId="47"/>
        <pc:sldMkLst>
          <pc:docMk/>
          <pc:sldMk cId="979145160" sldId="3630"/>
        </pc:sldMkLst>
      </pc:sldChg>
      <pc:sldChg chg="del">
        <pc:chgData name="林丰" userId="30a984910203c0b4" providerId="LiveId" clId="{DF0FC496-47CF-4DC7-B11B-98550D4B6CDA}" dt="2024-06-18T06:51:55.883" v="1300" actId="47"/>
        <pc:sldMkLst>
          <pc:docMk/>
          <pc:sldMk cId="259471396" sldId="3631"/>
        </pc:sldMkLst>
      </pc:sldChg>
      <pc:sldChg chg="del">
        <pc:chgData name="林丰" userId="30a984910203c0b4" providerId="LiveId" clId="{DF0FC496-47CF-4DC7-B11B-98550D4B6CDA}" dt="2024-06-18T06:51:56.710" v="1303" actId="47"/>
        <pc:sldMkLst>
          <pc:docMk/>
          <pc:sldMk cId="895616538" sldId="3633"/>
        </pc:sldMkLst>
      </pc:sldChg>
      <pc:sldChg chg="modSp del mod">
        <pc:chgData name="林丰" userId="30a984910203c0b4" providerId="LiveId" clId="{DF0FC496-47CF-4DC7-B11B-98550D4B6CDA}" dt="2024-06-18T06:51:56.239" v="1301" actId="47"/>
        <pc:sldMkLst>
          <pc:docMk/>
          <pc:sldMk cId="2206841484" sldId="3635"/>
        </pc:sldMkLst>
        <pc:picChg chg="mod">
          <ac:chgData name="林丰" userId="30a984910203c0b4" providerId="LiveId" clId="{DF0FC496-47CF-4DC7-B11B-98550D4B6CDA}" dt="2024-06-17T13:28:59.288" v="73" actId="1076"/>
          <ac:picMkLst>
            <pc:docMk/>
            <pc:sldMk cId="2206841484" sldId="3635"/>
            <ac:picMk id="3" creationId="{1C3D1D63-5536-4854-927C-28CB01F2391D}"/>
          </ac:picMkLst>
        </pc:picChg>
      </pc:sldChg>
      <pc:sldChg chg="addSp delSp modSp mod">
        <pc:chgData name="林丰" userId="30a984910203c0b4" providerId="LiveId" clId="{DF0FC496-47CF-4DC7-B11B-98550D4B6CDA}" dt="2024-06-18T06:52:39.254" v="1327" actId="22"/>
        <pc:sldMkLst>
          <pc:docMk/>
          <pc:sldMk cId="3048027404" sldId="3636"/>
        </pc:sldMkLst>
        <pc:spChg chg="add del">
          <ac:chgData name="林丰" userId="30a984910203c0b4" providerId="LiveId" clId="{DF0FC496-47CF-4DC7-B11B-98550D4B6CDA}" dt="2024-06-18T06:52:39.254" v="1327" actId="22"/>
          <ac:spMkLst>
            <pc:docMk/>
            <pc:sldMk cId="3048027404" sldId="3636"/>
            <ac:spMk id="14" creationId="{E911A140-28EF-448F-83C1-2E8D16C5F958}"/>
          </ac:spMkLst>
        </pc:spChg>
        <pc:spChg chg="del">
          <ac:chgData name="林丰" userId="30a984910203c0b4" providerId="LiveId" clId="{DF0FC496-47CF-4DC7-B11B-98550D4B6CDA}" dt="2024-06-18T06:52:01.790" v="1308" actId="478"/>
          <ac:spMkLst>
            <pc:docMk/>
            <pc:sldMk cId="3048027404" sldId="3636"/>
            <ac:spMk id="15" creationId="{10B20125-246D-0E00-9720-EB2D5AFE2361}"/>
          </ac:spMkLst>
        </pc:spChg>
        <pc:spChg chg="mod">
          <ac:chgData name="林丰" userId="30a984910203c0b4" providerId="LiveId" clId="{DF0FC496-47CF-4DC7-B11B-98550D4B6CDA}" dt="2024-06-18T06:52:34.375" v="1325" actId="20577"/>
          <ac:spMkLst>
            <pc:docMk/>
            <pc:sldMk cId="3048027404" sldId="3636"/>
            <ac:spMk id="30" creationId="{62C82C49-5C09-44C5-B39F-EABD0EE0B039}"/>
          </ac:spMkLst>
        </pc:spChg>
      </pc:sldChg>
      <pc:sldChg chg="del">
        <pc:chgData name="林丰" userId="30a984910203c0b4" providerId="LiveId" clId="{DF0FC496-47CF-4DC7-B11B-98550D4B6CDA}" dt="2024-06-18T06:51:57.172" v="1305" actId="47"/>
        <pc:sldMkLst>
          <pc:docMk/>
          <pc:sldMk cId="4228054652" sldId="3637"/>
        </pc:sldMkLst>
      </pc:sldChg>
      <pc:sldChg chg="del">
        <pc:chgData name="林丰" userId="30a984910203c0b4" providerId="LiveId" clId="{DF0FC496-47CF-4DC7-B11B-98550D4B6CDA}" dt="2024-06-18T06:51:57.895" v="1307" actId="47"/>
        <pc:sldMkLst>
          <pc:docMk/>
          <pc:sldMk cId="1056404127" sldId="3638"/>
        </pc:sldMkLst>
      </pc:sldChg>
      <pc:sldChg chg="del">
        <pc:chgData name="林丰" userId="30a984910203c0b4" providerId="LiveId" clId="{DF0FC496-47CF-4DC7-B11B-98550D4B6CDA}" dt="2024-06-18T06:51:56.473" v="1302" actId="47"/>
        <pc:sldMkLst>
          <pc:docMk/>
          <pc:sldMk cId="1726800914" sldId="3639"/>
        </pc:sldMkLst>
      </pc:sldChg>
      <pc:sldChg chg="del">
        <pc:chgData name="林丰" userId="30a984910203c0b4" providerId="LiveId" clId="{DF0FC496-47CF-4DC7-B11B-98550D4B6CDA}" dt="2024-06-18T06:51:56.945" v="1304" actId="47"/>
        <pc:sldMkLst>
          <pc:docMk/>
          <pc:sldMk cId="1636021155" sldId="3640"/>
        </pc:sldMkLst>
      </pc:sldChg>
      <pc:sldChg chg="addSp delSp modSp add mod ord modNotesTx">
        <pc:chgData name="林丰" userId="30a984910203c0b4" providerId="LiveId" clId="{DF0FC496-47CF-4DC7-B11B-98550D4B6CDA}" dt="2024-06-18T08:35:41.560" v="3157" actId="1076"/>
        <pc:sldMkLst>
          <pc:docMk/>
          <pc:sldMk cId="2026945373" sldId="3641"/>
        </pc:sldMkLst>
        <pc:spChg chg="del">
          <ac:chgData name="林丰" userId="30a984910203c0b4" providerId="LiveId" clId="{DF0FC496-47CF-4DC7-B11B-98550D4B6CDA}" dt="2024-06-17T04:12:27.408" v="47" actId="478"/>
          <ac:spMkLst>
            <pc:docMk/>
            <pc:sldMk cId="2026945373" sldId="3641"/>
            <ac:spMk id="12" creationId="{E3044566-2C76-4C63-A3ED-E41E6AF3563D}"/>
          </ac:spMkLst>
        </pc:spChg>
        <pc:spChg chg="add mod">
          <ac:chgData name="林丰" userId="30a984910203c0b4" providerId="LiveId" clId="{DF0FC496-47CF-4DC7-B11B-98550D4B6CDA}" dt="2024-06-18T06:28:19.880" v="495" actId="20577"/>
          <ac:spMkLst>
            <pc:docMk/>
            <pc:sldMk cId="2026945373" sldId="3641"/>
            <ac:spMk id="13" creationId="{1770B3CC-2D6B-4B0A-B0A4-0B2B9243B303}"/>
          </ac:spMkLst>
        </pc:spChg>
        <pc:spChg chg="add del mod">
          <ac:chgData name="林丰" userId="30a984910203c0b4" providerId="LiveId" clId="{DF0FC496-47CF-4DC7-B11B-98550D4B6CDA}" dt="2024-06-18T06:10:00.842" v="355" actId="478"/>
          <ac:spMkLst>
            <pc:docMk/>
            <pc:sldMk cId="2026945373" sldId="3641"/>
            <ac:spMk id="15" creationId="{FC53B6E9-164A-49D1-926F-BF11A24A545B}"/>
          </ac:spMkLst>
        </pc:spChg>
        <pc:spChg chg="add mod ord">
          <ac:chgData name="林丰" userId="30a984910203c0b4" providerId="LiveId" clId="{DF0FC496-47CF-4DC7-B11B-98550D4B6CDA}" dt="2024-06-18T06:28:24.695" v="496" actId="14100"/>
          <ac:spMkLst>
            <pc:docMk/>
            <pc:sldMk cId="2026945373" sldId="3641"/>
            <ac:spMk id="16" creationId="{29057686-FACF-4DAF-B4DE-B66E3ED60819}"/>
          </ac:spMkLst>
        </pc:spChg>
        <pc:spChg chg="del">
          <ac:chgData name="林丰" userId="30a984910203c0b4" providerId="LiveId" clId="{DF0FC496-47CF-4DC7-B11B-98550D4B6CDA}" dt="2024-06-17T04:12:26.751" v="46" actId="478"/>
          <ac:spMkLst>
            <pc:docMk/>
            <pc:sldMk cId="2026945373" sldId="3641"/>
            <ac:spMk id="18" creationId="{3CE70955-D0C0-48C2-A3CA-86AF57AEDB60}"/>
          </ac:spMkLst>
        </pc:spChg>
        <pc:spChg chg="add mod">
          <ac:chgData name="林丰" userId="30a984910203c0b4" providerId="LiveId" clId="{DF0FC496-47CF-4DC7-B11B-98550D4B6CDA}" dt="2024-06-18T08:09:03.061" v="2906" actId="1076"/>
          <ac:spMkLst>
            <pc:docMk/>
            <pc:sldMk cId="2026945373" sldId="3641"/>
            <ac:spMk id="18" creationId="{54AC26C7-CEE0-4441-BBF8-957C9D7A629A}"/>
          </ac:spMkLst>
        </pc:spChg>
        <pc:spChg chg="add del mod">
          <ac:chgData name="林丰" userId="30a984910203c0b4" providerId="LiveId" clId="{DF0FC496-47CF-4DC7-B11B-98550D4B6CDA}" dt="2024-06-17T13:29:36.037" v="96"/>
          <ac:spMkLst>
            <pc:docMk/>
            <pc:sldMk cId="2026945373" sldId="3641"/>
            <ac:spMk id="19" creationId="{8349DA47-2A4C-4B56-A116-4CDCEEAE2297}"/>
          </ac:spMkLst>
        </pc:spChg>
        <pc:spChg chg="add del mod">
          <ac:chgData name="林丰" userId="30a984910203c0b4" providerId="LiveId" clId="{DF0FC496-47CF-4DC7-B11B-98550D4B6CDA}" dt="2024-06-18T06:48:27.630" v="1271"/>
          <ac:spMkLst>
            <pc:docMk/>
            <pc:sldMk cId="2026945373" sldId="3641"/>
            <ac:spMk id="20" creationId="{088ABE9A-5A0D-4501-B113-AD204C11561F}"/>
          </ac:spMkLst>
        </pc:spChg>
        <pc:spChg chg="add del mod">
          <ac:chgData name="林丰" userId="30a984910203c0b4" providerId="LiveId" clId="{DF0FC496-47CF-4DC7-B11B-98550D4B6CDA}" dt="2024-06-17T13:46:07.411" v="267" actId="478"/>
          <ac:spMkLst>
            <pc:docMk/>
            <pc:sldMk cId="2026945373" sldId="3641"/>
            <ac:spMk id="20" creationId="{9152515A-9511-4ABD-A399-7352BE05DBE6}"/>
          </ac:spMkLst>
        </pc:spChg>
        <pc:spChg chg="add del mod">
          <ac:chgData name="林丰" userId="30a984910203c0b4" providerId="LiveId" clId="{DF0FC496-47CF-4DC7-B11B-98550D4B6CDA}" dt="2024-06-17T13:46:07.411" v="267" actId="478"/>
          <ac:spMkLst>
            <pc:docMk/>
            <pc:sldMk cId="2026945373" sldId="3641"/>
            <ac:spMk id="23" creationId="{4CA77495-5295-4B5F-8D0F-BD9F38DA1EA2}"/>
          </ac:spMkLst>
        </pc:spChg>
        <pc:spChg chg="add mod">
          <ac:chgData name="林丰" userId="30a984910203c0b4" providerId="LiveId" clId="{DF0FC496-47CF-4DC7-B11B-98550D4B6CDA}" dt="2024-06-18T08:09:17.802" v="2913" actId="14100"/>
          <ac:spMkLst>
            <pc:docMk/>
            <pc:sldMk cId="2026945373" sldId="3641"/>
            <ac:spMk id="23" creationId="{ADF8BDA6-ABC2-4A94-B4B2-DAC9F24C10EA}"/>
          </ac:spMkLst>
        </pc:spChg>
        <pc:spChg chg="mod">
          <ac:chgData name="林丰" userId="30a984910203c0b4" providerId="LiveId" clId="{DF0FC496-47CF-4DC7-B11B-98550D4B6CDA}" dt="2024-06-17T13:46:24.924" v="285" actId="20577"/>
          <ac:spMkLst>
            <pc:docMk/>
            <pc:sldMk cId="2026945373" sldId="3641"/>
            <ac:spMk id="30" creationId="{62C82C49-5C09-44C5-B39F-EABD0EE0B039}"/>
          </ac:spMkLst>
        </pc:spChg>
        <pc:picChg chg="add del mod">
          <ac:chgData name="林丰" userId="30a984910203c0b4" providerId="LiveId" clId="{DF0FC496-47CF-4DC7-B11B-98550D4B6CDA}" dt="2024-06-17T13:46:04.822" v="266" actId="478"/>
          <ac:picMkLst>
            <pc:docMk/>
            <pc:sldMk cId="2026945373" sldId="3641"/>
            <ac:picMk id="3" creationId="{7E0D50A4-2CEC-4E21-8666-5494A6835215}"/>
          </ac:picMkLst>
        </pc:picChg>
        <pc:picChg chg="add del">
          <ac:chgData name="林丰" userId="30a984910203c0b4" providerId="LiveId" clId="{DF0FC496-47CF-4DC7-B11B-98550D4B6CDA}" dt="2024-06-17T13:29:09.446" v="79"/>
          <ac:picMkLst>
            <pc:docMk/>
            <pc:sldMk cId="2026945373" sldId="3641"/>
            <ac:picMk id="7" creationId="{AD66E979-3745-42DC-B8DA-78A56EB85F99}"/>
          </ac:picMkLst>
        </pc:picChg>
        <pc:picChg chg="add mod ord">
          <ac:chgData name="林丰" userId="30a984910203c0b4" providerId="LiveId" clId="{DF0FC496-47CF-4DC7-B11B-98550D4B6CDA}" dt="2024-06-18T08:35:41.560" v="3157" actId="1076"/>
          <ac:picMkLst>
            <pc:docMk/>
            <pc:sldMk cId="2026945373" sldId="3641"/>
            <ac:picMk id="9" creationId="{86E36ECD-DD42-4ED0-8A99-F7C673F82EED}"/>
          </ac:picMkLst>
        </pc:picChg>
        <pc:picChg chg="del">
          <ac:chgData name="林丰" userId="30a984910203c0b4" providerId="LiveId" clId="{DF0FC496-47CF-4DC7-B11B-98550D4B6CDA}" dt="2024-06-17T04:12:25.217" v="45" actId="478"/>
          <ac:picMkLst>
            <pc:docMk/>
            <pc:sldMk cId="2026945373" sldId="3641"/>
            <ac:picMk id="1026" creationId="{6651B4F4-5278-49E7-BDE6-FE7BB8FFE960}"/>
          </ac:picMkLst>
        </pc:picChg>
        <pc:picChg chg="del">
          <ac:chgData name="林丰" userId="30a984910203c0b4" providerId="LiveId" clId="{DF0FC496-47CF-4DC7-B11B-98550D4B6CDA}" dt="2024-06-17T04:12:25.217" v="45" actId="478"/>
          <ac:picMkLst>
            <pc:docMk/>
            <pc:sldMk cId="2026945373" sldId="3641"/>
            <ac:picMk id="1032" creationId="{A6F0F133-537E-465E-9A34-065436112C8E}"/>
          </ac:picMkLst>
        </pc:picChg>
      </pc:sldChg>
      <pc:sldChg chg="addSp delSp modSp add mod ord modNotesTx">
        <pc:chgData name="林丰" userId="30a984910203c0b4" providerId="LiveId" clId="{DF0FC496-47CF-4DC7-B11B-98550D4B6CDA}" dt="2024-06-18T13:00:22.112" v="4347" actId="1076"/>
        <pc:sldMkLst>
          <pc:docMk/>
          <pc:sldMk cId="2335667667" sldId="3642"/>
        </pc:sldMkLst>
        <pc:spChg chg="add mod">
          <ac:chgData name="林丰" userId="30a984910203c0b4" providerId="LiveId" clId="{DF0FC496-47CF-4DC7-B11B-98550D4B6CDA}" dt="2024-06-18T08:00:50.106" v="2483"/>
          <ac:spMkLst>
            <pc:docMk/>
            <pc:sldMk cId="2335667667" sldId="3642"/>
            <ac:spMk id="15" creationId="{ADF8BDA6-ABC2-4A94-B4B2-DAC9F24C10EA}"/>
          </ac:spMkLst>
        </pc:spChg>
        <pc:spChg chg="add mod">
          <ac:chgData name="林丰" userId="30a984910203c0b4" providerId="LiveId" clId="{DF0FC496-47CF-4DC7-B11B-98550D4B6CDA}" dt="2024-06-18T08:40:27.063" v="3186" actId="20577"/>
          <ac:spMkLst>
            <pc:docMk/>
            <pc:sldMk cId="2335667667" sldId="3642"/>
            <ac:spMk id="16" creationId="{F3662C43-8D8B-46DF-9FBC-3B17E61603BA}"/>
          </ac:spMkLst>
        </pc:spChg>
        <pc:spChg chg="add mod">
          <ac:chgData name="林丰" userId="30a984910203c0b4" providerId="LiveId" clId="{DF0FC496-47CF-4DC7-B11B-98550D4B6CDA}" dt="2024-06-18T13:00:19.495" v="4346" actId="1076"/>
          <ac:spMkLst>
            <pc:docMk/>
            <pc:sldMk cId="2335667667" sldId="3642"/>
            <ac:spMk id="23" creationId="{E0238594-59FB-44D8-9D3A-19E8764A31CE}"/>
          </ac:spMkLst>
        </pc:spChg>
        <pc:spChg chg="add mod">
          <ac:chgData name="林丰" userId="30a984910203c0b4" providerId="LiveId" clId="{DF0FC496-47CF-4DC7-B11B-98550D4B6CDA}" dt="2024-06-18T11:44:43.267" v="3872" actId="108"/>
          <ac:spMkLst>
            <pc:docMk/>
            <pc:sldMk cId="2335667667" sldId="3642"/>
            <ac:spMk id="27" creationId="{04EE40E1-4BEF-4CBF-9974-7194065F5049}"/>
          </ac:spMkLst>
        </pc:spChg>
        <pc:spChg chg="add mod">
          <ac:chgData name="林丰" userId="30a984910203c0b4" providerId="LiveId" clId="{DF0FC496-47CF-4DC7-B11B-98550D4B6CDA}" dt="2024-06-18T13:00:22.112" v="4347" actId="1076"/>
          <ac:spMkLst>
            <pc:docMk/>
            <pc:sldMk cId="2335667667" sldId="3642"/>
            <ac:spMk id="28" creationId="{7BBC87CF-6E85-4B41-9FBE-F2040F7556B2}"/>
          </ac:spMkLst>
        </pc:spChg>
        <pc:spChg chg="mod">
          <ac:chgData name="林丰" userId="30a984910203c0b4" providerId="LiveId" clId="{DF0FC496-47CF-4DC7-B11B-98550D4B6CDA}" dt="2024-05-30T06:07:46.327" v="59"/>
          <ac:spMkLst>
            <pc:docMk/>
            <pc:sldMk cId="2335667667" sldId="3642"/>
            <ac:spMk id="30" creationId="{62C82C49-5C09-44C5-B39F-EABD0EE0B039}"/>
          </ac:spMkLst>
        </pc:spChg>
        <pc:picChg chg="add mod modCrop">
          <ac:chgData name="林丰" userId="30a984910203c0b4" providerId="LiveId" clId="{DF0FC496-47CF-4DC7-B11B-98550D4B6CDA}" dt="2024-06-18T11:49:55.347" v="4096" actId="1076"/>
          <ac:picMkLst>
            <pc:docMk/>
            <pc:sldMk cId="2335667667" sldId="3642"/>
            <ac:picMk id="3" creationId="{76C652B8-6CDF-4CE2-8A8B-53ADC1F36333}"/>
          </ac:picMkLst>
        </pc:picChg>
        <pc:picChg chg="del">
          <ac:chgData name="林丰" userId="30a984910203c0b4" providerId="LiveId" clId="{DF0FC496-47CF-4DC7-B11B-98550D4B6CDA}" dt="2024-05-30T06:07:07.378" v="52" actId="478"/>
          <ac:picMkLst>
            <pc:docMk/>
            <pc:sldMk cId="2335667667" sldId="3642"/>
            <ac:picMk id="3" creationId="{7E0D50A4-2CEC-4E21-8666-5494A6835215}"/>
          </ac:picMkLst>
        </pc:picChg>
        <pc:picChg chg="add del mod modCrop">
          <ac:chgData name="林丰" userId="30a984910203c0b4" providerId="LiveId" clId="{DF0FC496-47CF-4DC7-B11B-98550D4B6CDA}" dt="2024-06-18T06:51:10.195" v="1295" actId="478"/>
          <ac:picMkLst>
            <pc:docMk/>
            <pc:sldMk cId="2335667667" sldId="3642"/>
            <ac:picMk id="5" creationId="{713F4671-CB3A-4786-BAC3-82C860A2CA47}"/>
          </ac:picMkLst>
        </pc:picChg>
        <pc:picChg chg="add del mod">
          <ac:chgData name="林丰" userId="30a984910203c0b4" providerId="LiveId" clId="{DF0FC496-47CF-4DC7-B11B-98550D4B6CDA}" dt="2024-06-18T08:38:41.586" v="3180" actId="478"/>
          <ac:picMkLst>
            <pc:docMk/>
            <pc:sldMk cId="2335667667" sldId="3642"/>
            <ac:picMk id="8" creationId="{88D2366F-77A5-4CA5-ACCC-C967F41B9F69}"/>
          </ac:picMkLst>
        </pc:picChg>
        <pc:picChg chg="add mod ord">
          <ac:chgData name="林丰" userId="30a984910203c0b4" providerId="LiveId" clId="{DF0FC496-47CF-4DC7-B11B-98550D4B6CDA}" dt="2024-06-18T11:44:46.268" v="3873" actId="1076"/>
          <ac:picMkLst>
            <pc:docMk/>
            <pc:sldMk cId="2335667667" sldId="3642"/>
            <ac:picMk id="11" creationId="{C9ED2323-87B2-4B4B-811B-9052A4DDA2C7}"/>
          </ac:picMkLst>
        </pc:picChg>
        <pc:picChg chg="add del mod">
          <ac:chgData name="林丰" userId="30a984910203c0b4" providerId="LiveId" clId="{DF0FC496-47CF-4DC7-B11B-98550D4B6CDA}" dt="2024-06-18T11:44:23.154" v="3859"/>
          <ac:picMkLst>
            <pc:docMk/>
            <pc:sldMk cId="2335667667" sldId="3642"/>
            <ac:picMk id="13" creationId="{9A4CED4D-017A-443A-B3D2-78DAB417EEEC}"/>
          </ac:picMkLst>
        </pc:picChg>
        <pc:picChg chg="add del mod">
          <ac:chgData name="林丰" userId="30a984910203c0b4" providerId="LiveId" clId="{DF0FC496-47CF-4DC7-B11B-98550D4B6CDA}" dt="2024-06-18T08:02:28.066" v="2541" actId="21"/>
          <ac:picMkLst>
            <pc:docMk/>
            <pc:sldMk cId="2335667667" sldId="3642"/>
            <ac:picMk id="17" creationId="{3C9480A8-3DCA-4750-8FCF-196A9BEE95C8}"/>
          </ac:picMkLst>
        </pc:picChg>
      </pc:sldChg>
      <pc:sldChg chg="addSp delSp modSp add mod ord modNotesTx">
        <pc:chgData name="林丰" userId="30a984910203c0b4" providerId="LiveId" clId="{DF0FC496-47CF-4DC7-B11B-98550D4B6CDA}" dt="2024-06-18T07:58:22.510" v="2329" actId="14100"/>
        <pc:sldMkLst>
          <pc:docMk/>
          <pc:sldMk cId="3719252311" sldId="3643"/>
        </pc:sldMkLst>
        <pc:spChg chg="add del mod ord">
          <ac:chgData name="林丰" userId="30a984910203c0b4" providerId="LiveId" clId="{DF0FC496-47CF-4DC7-B11B-98550D4B6CDA}" dt="2024-06-17T13:41:11.145" v="175"/>
          <ac:spMkLst>
            <pc:docMk/>
            <pc:sldMk cId="3719252311" sldId="3643"/>
            <ac:spMk id="16" creationId="{6CBFD763-3124-4F58-B7A5-8D098484865A}"/>
          </ac:spMkLst>
        </pc:spChg>
        <pc:spChg chg="add del">
          <ac:chgData name="林丰" userId="30a984910203c0b4" providerId="LiveId" clId="{DF0FC496-47CF-4DC7-B11B-98550D4B6CDA}" dt="2024-06-17T13:32:13.556" v="109" actId="22"/>
          <ac:spMkLst>
            <pc:docMk/>
            <pc:sldMk cId="3719252311" sldId="3643"/>
            <ac:spMk id="18" creationId="{15702B45-71F3-47F3-A055-9924B57BAA22}"/>
          </ac:spMkLst>
        </pc:spChg>
        <pc:spChg chg="mod">
          <ac:chgData name="林丰" userId="30a984910203c0b4" providerId="LiveId" clId="{DF0FC496-47CF-4DC7-B11B-98550D4B6CDA}" dt="2024-06-17T13:45:04.028" v="260" actId="1076"/>
          <ac:spMkLst>
            <pc:docMk/>
            <pc:sldMk cId="3719252311" sldId="3643"/>
            <ac:spMk id="20" creationId="{9152515A-9511-4ABD-A399-7352BE05DBE6}"/>
          </ac:spMkLst>
        </pc:spChg>
        <pc:spChg chg="mod">
          <ac:chgData name="林丰" userId="30a984910203c0b4" providerId="LiveId" clId="{DF0FC496-47CF-4DC7-B11B-98550D4B6CDA}" dt="2024-06-17T13:45:09.531" v="261" actId="1076"/>
          <ac:spMkLst>
            <pc:docMk/>
            <pc:sldMk cId="3719252311" sldId="3643"/>
            <ac:spMk id="23" creationId="{4CA77495-5295-4B5F-8D0F-BD9F38DA1EA2}"/>
          </ac:spMkLst>
        </pc:spChg>
        <pc:spChg chg="add del">
          <ac:chgData name="林丰" userId="30a984910203c0b4" providerId="LiveId" clId="{DF0FC496-47CF-4DC7-B11B-98550D4B6CDA}" dt="2024-06-17T13:32:16.860" v="111" actId="22"/>
          <ac:spMkLst>
            <pc:docMk/>
            <pc:sldMk cId="3719252311" sldId="3643"/>
            <ac:spMk id="24" creationId="{7A6C8303-3A48-4B39-A95A-205F87C286A9}"/>
          </ac:spMkLst>
        </pc:spChg>
        <pc:spChg chg="add mod ord">
          <ac:chgData name="林丰" userId="30a984910203c0b4" providerId="LiveId" clId="{DF0FC496-47CF-4DC7-B11B-98550D4B6CDA}" dt="2024-06-18T07:58:22.510" v="2329" actId="14100"/>
          <ac:spMkLst>
            <pc:docMk/>
            <pc:sldMk cId="3719252311" sldId="3643"/>
            <ac:spMk id="25" creationId="{E3044566-2C76-4C63-A3ED-E41E6AF3563D}"/>
          </ac:spMkLst>
        </pc:spChg>
        <pc:spChg chg="add mod ord">
          <ac:chgData name="林丰" userId="30a984910203c0b4" providerId="LiveId" clId="{DF0FC496-47CF-4DC7-B11B-98550D4B6CDA}" dt="2024-06-18T07:58:19.128" v="2328" actId="20577"/>
          <ac:spMkLst>
            <pc:docMk/>
            <pc:sldMk cId="3719252311" sldId="3643"/>
            <ac:spMk id="26" creationId="{406AB9C2-F683-430F-8B79-7118274E65DB}"/>
          </ac:spMkLst>
        </pc:spChg>
        <pc:spChg chg="add del mod">
          <ac:chgData name="林丰" userId="30a984910203c0b4" providerId="LiveId" clId="{DF0FC496-47CF-4DC7-B11B-98550D4B6CDA}" dt="2024-06-17T13:41:03.780" v="168" actId="478"/>
          <ac:spMkLst>
            <pc:docMk/>
            <pc:sldMk cId="3719252311" sldId="3643"/>
            <ac:spMk id="27" creationId="{4A4EC307-3414-444C-9F52-D30470BF14E6}"/>
          </ac:spMkLst>
        </pc:spChg>
        <pc:picChg chg="mod">
          <ac:chgData name="林丰" userId="30a984910203c0b4" providerId="LiveId" clId="{DF0FC496-47CF-4DC7-B11B-98550D4B6CDA}" dt="2024-06-17T13:44:51.354" v="257" actId="1076"/>
          <ac:picMkLst>
            <pc:docMk/>
            <pc:sldMk cId="3719252311" sldId="3643"/>
            <ac:picMk id="3" creationId="{7E0D50A4-2CEC-4E21-8666-5494A6835215}"/>
          </ac:picMkLst>
        </pc:picChg>
      </pc:sldChg>
      <pc:sldChg chg="addSp modSp add mod modNotesTx">
        <pc:chgData name="林丰" userId="30a984910203c0b4" providerId="LiveId" clId="{DF0FC496-47CF-4DC7-B11B-98550D4B6CDA}" dt="2024-06-18T13:01:12.614" v="4370" actId="1036"/>
        <pc:sldMkLst>
          <pc:docMk/>
          <pc:sldMk cId="3698100982" sldId="3644"/>
        </pc:sldMkLst>
        <pc:spChg chg="add mod">
          <ac:chgData name="林丰" userId="30a984910203c0b4" providerId="LiveId" clId="{DF0FC496-47CF-4DC7-B11B-98550D4B6CDA}" dt="2024-06-18T12:19:04.914" v="4187"/>
          <ac:spMkLst>
            <pc:docMk/>
            <pc:sldMk cId="3698100982" sldId="3644"/>
            <ac:spMk id="13" creationId="{921172B2-E4FD-435B-BAF0-57A403EEE81A}"/>
          </ac:spMkLst>
        </pc:spChg>
        <pc:spChg chg="add mod">
          <ac:chgData name="林丰" userId="30a984910203c0b4" providerId="LiveId" clId="{DF0FC496-47CF-4DC7-B11B-98550D4B6CDA}" dt="2024-06-18T13:01:12.614" v="4370" actId="1036"/>
          <ac:spMkLst>
            <pc:docMk/>
            <pc:sldMk cId="3698100982" sldId="3644"/>
            <ac:spMk id="16" creationId="{E242BD55-5B77-44E7-AA5E-5B30FC34923E}"/>
          </ac:spMkLst>
        </pc:spChg>
        <pc:spChg chg="add mod">
          <ac:chgData name="林丰" userId="30a984910203c0b4" providerId="LiveId" clId="{DF0FC496-47CF-4DC7-B11B-98550D4B6CDA}" dt="2024-06-18T13:01:12.614" v="4370" actId="1036"/>
          <ac:spMkLst>
            <pc:docMk/>
            <pc:sldMk cId="3698100982" sldId="3644"/>
            <ac:spMk id="17" creationId="{C4378348-7875-4DCE-BE68-E4346A341792}"/>
          </ac:spMkLst>
        </pc:spChg>
        <pc:picChg chg="mod modCrop">
          <ac:chgData name="林丰" userId="30a984910203c0b4" providerId="LiveId" clId="{DF0FC496-47CF-4DC7-B11B-98550D4B6CDA}" dt="2024-06-18T13:01:05.232" v="4357" actId="1076"/>
          <ac:picMkLst>
            <pc:docMk/>
            <pc:sldMk cId="3698100982" sldId="3644"/>
            <ac:picMk id="5" creationId="{713F4671-CB3A-4786-BAC3-82C860A2CA47}"/>
          </ac:picMkLst>
        </pc:picChg>
        <pc:picChg chg="add mod modCrop">
          <ac:chgData name="林丰" userId="30a984910203c0b4" providerId="LiveId" clId="{DF0FC496-47CF-4DC7-B11B-98550D4B6CDA}" dt="2024-06-18T13:01:07.255" v="4358" actId="1076"/>
          <ac:picMkLst>
            <pc:docMk/>
            <pc:sldMk cId="3698100982" sldId="3644"/>
            <ac:picMk id="14" creationId="{55D870EE-1A5B-4D97-BCD7-65888144557E}"/>
          </ac:picMkLst>
        </pc:picChg>
      </pc:sldChg>
      <pc:sldChg chg="add">
        <pc:chgData name="林丰" userId="30a984910203c0b4" providerId="LiveId" clId="{DF0FC496-47CF-4DC7-B11B-98550D4B6CDA}" dt="2024-06-18T06:52:41.002" v="1328"/>
        <pc:sldMkLst>
          <pc:docMk/>
          <pc:sldMk cId="3970838834" sldId="3645"/>
        </pc:sldMkLst>
      </pc:sldChg>
      <pc:sldChg chg="add del">
        <pc:chgData name="林丰" userId="30a984910203c0b4" providerId="LiveId" clId="{DF0FC496-47CF-4DC7-B11B-98550D4B6CDA}" dt="2024-06-18T07:00:04.083" v="1640"/>
        <pc:sldMkLst>
          <pc:docMk/>
          <pc:sldMk cId="748865902" sldId="3646"/>
        </pc:sldMkLst>
      </pc:sldChg>
      <pc:sldChg chg="add del">
        <pc:chgData name="林丰" userId="30a984910203c0b4" providerId="LiveId" clId="{DF0FC496-47CF-4DC7-B11B-98550D4B6CDA}" dt="2024-06-18T06:57:44.012" v="1453"/>
        <pc:sldMkLst>
          <pc:docMk/>
          <pc:sldMk cId="2247780105" sldId="3646"/>
        </pc:sldMkLst>
      </pc:sldChg>
    </pc:docChg>
  </pc:docChgLst>
  <pc:docChgLst>
    <pc:chgData name="林丰 罗" userId="30a984910203c0b4" providerId="LiveId" clId="{180A46BF-78C8-4C12-9710-62DC127F45AA}"/>
    <pc:docChg chg="undo redo custSel addSld delSld modSld sldOrd">
      <pc:chgData name="林丰 罗" userId="30a984910203c0b4" providerId="LiveId" clId="{180A46BF-78C8-4C12-9710-62DC127F45AA}" dt="2024-01-10T05:46:05.224" v="3414" actId="20577"/>
      <pc:docMkLst>
        <pc:docMk/>
      </pc:docMkLst>
      <pc:sldChg chg="addSp modSp mod">
        <pc:chgData name="林丰 罗" userId="30a984910203c0b4" providerId="LiveId" clId="{180A46BF-78C8-4C12-9710-62DC127F45AA}" dt="2024-01-10T05:08:44.407" v="3018" actId="20577"/>
        <pc:sldMkLst>
          <pc:docMk/>
          <pc:sldMk cId="2741022159" sldId="3608"/>
        </pc:sldMkLst>
        <pc:spChg chg="mod">
          <ac:chgData name="林丰 罗" userId="30a984910203c0b4" providerId="LiveId" clId="{180A46BF-78C8-4C12-9710-62DC127F45AA}" dt="2024-01-09T05:24:49.381" v="375" actId="1076"/>
          <ac:spMkLst>
            <pc:docMk/>
            <pc:sldMk cId="2741022159" sldId="3608"/>
            <ac:spMk id="5" creationId="{BDC13D88-AD12-102E-473F-776CC0076A78}"/>
          </ac:spMkLst>
        </pc:spChg>
        <pc:spChg chg="mod">
          <ac:chgData name="林丰 罗" userId="30a984910203c0b4" providerId="LiveId" clId="{180A46BF-78C8-4C12-9710-62DC127F45AA}" dt="2024-01-09T05:33:09.485" v="632" actId="20577"/>
          <ac:spMkLst>
            <pc:docMk/>
            <pc:sldMk cId="2741022159" sldId="3608"/>
            <ac:spMk id="9" creationId="{A8A6F199-1219-412F-AB6F-C9DE273F5B85}"/>
          </ac:spMkLst>
        </pc:spChg>
        <pc:spChg chg="mod">
          <ac:chgData name="林丰 罗" userId="30a984910203c0b4" providerId="LiveId" clId="{180A46BF-78C8-4C12-9710-62DC127F45AA}" dt="2024-01-09T05:23:52.498" v="372" actId="1076"/>
          <ac:spMkLst>
            <pc:docMk/>
            <pc:sldMk cId="2741022159" sldId="3608"/>
            <ac:spMk id="10" creationId="{08DB6FB1-4F30-8C45-7CFD-81B7B4D03F04}"/>
          </ac:spMkLst>
        </pc:spChg>
        <pc:spChg chg="add mod">
          <ac:chgData name="林丰 罗" userId="30a984910203c0b4" providerId="LiveId" clId="{180A46BF-78C8-4C12-9710-62DC127F45AA}" dt="2024-01-10T05:08:12.418" v="2957" actId="20577"/>
          <ac:spMkLst>
            <pc:docMk/>
            <pc:sldMk cId="2741022159" sldId="3608"/>
            <ac:spMk id="18" creationId="{3CE70955-D0C0-48C2-A3CA-86AF57AEDB60}"/>
          </ac:spMkLst>
        </pc:spChg>
        <pc:spChg chg="add mod">
          <ac:chgData name="林丰 罗" userId="30a984910203c0b4" providerId="LiveId" clId="{180A46BF-78C8-4C12-9710-62DC127F45AA}" dt="2024-01-09T05:25:05.280" v="379" actId="1076"/>
          <ac:spMkLst>
            <pc:docMk/>
            <pc:sldMk cId="2741022159" sldId="3608"/>
            <ac:spMk id="19" creationId="{AAE65DFA-C248-401B-83FA-2F0D50ED293F}"/>
          </ac:spMkLst>
        </pc:spChg>
        <pc:spChg chg="mod">
          <ac:chgData name="林丰 罗" userId="30a984910203c0b4" providerId="LiveId" clId="{180A46BF-78C8-4C12-9710-62DC127F45AA}" dt="2024-01-09T05:23:52.498" v="372" actId="1076"/>
          <ac:spMkLst>
            <pc:docMk/>
            <pc:sldMk cId="2741022159" sldId="3608"/>
            <ac:spMk id="33" creationId="{FC0F093B-6B46-4288-B823-8ED5ED0410FD}"/>
          </ac:spMkLst>
        </pc:spChg>
        <pc:spChg chg="mod">
          <ac:chgData name="林丰 罗" userId="30a984910203c0b4" providerId="LiveId" clId="{180A46BF-78C8-4C12-9710-62DC127F45AA}" dt="2024-01-10T05:08:44.407" v="3018" actId="20577"/>
          <ac:spMkLst>
            <pc:docMk/>
            <pc:sldMk cId="2741022159" sldId="3608"/>
            <ac:spMk id="58" creationId="{D81833A4-CA67-4BB2-AD90-5406E000F5B2}"/>
          </ac:spMkLst>
        </pc:spChg>
        <pc:picChg chg="mod">
          <ac:chgData name="林丰 罗" userId="30a984910203c0b4" providerId="LiveId" clId="{180A46BF-78C8-4C12-9710-62DC127F45AA}" dt="2024-01-09T05:24:46.861" v="374" actId="1076"/>
          <ac:picMkLst>
            <pc:docMk/>
            <pc:sldMk cId="2741022159" sldId="3608"/>
            <ac:picMk id="3" creationId="{7639CE2B-55F7-BC83-0964-48AC1D28BBFC}"/>
          </ac:picMkLst>
        </pc:picChg>
      </pc:sldChg>
      <pc:sldChg chg="addSp modSp mod">
        <pc:chgData name="林丰 罗" userId="30a984910203c0b4" providerId="LiveId" clId="{180A46BF-78C8-4C12-9710-62DC127F45AA}" dt="2024-01-10T05:12:55.365" v="3093" actId="20577"/>
        <pc:sldMkLst>
          <pc:docMk/>
          <pc:sldMk cId="2554365419" sldId="3609"/>
        </pc:sldMkLst>
        <pc:spChg chg="mod">
          <ac:chgData name="林丰 罗" userId="30a984910203c0b4" providerId="LiveId" clId="{180A46BF-78C8-4C12-9710-62DC127F45AA}" dt="2024-01-10T05:12:55.365" v="3093" actId="20577"/>
          <ac:spMkLst>
            <pc:docMk/>
            <pc:sldMk cId="2554365419" sldId="3609"/>
            <ac:spMk id="3" creationId="{327D17D5-61B6-A199-87B7-7DF9C6E61083}"/>
          </ac:spMkLst>
        </pc:spChg>
        <pc:picChg chg="add mod">
          <ac:chgData name="林丰 罗" userId="30a984910203c0b4" providerId="LiveId" clId="{180A46BF-78C8-4C12-9710-62DC127F45AA}" dt="2024-01-10T05:12:54.499" v="3092" actId="1076"/>
          <ac:picMkLst>
            <pc:docMk/>
            <pc:sldMk cId="2554365419" sldId="3609"/>
            <ac:picMk id="1026" creationId="{A96B2257-D5E8-4F20-BABB-E4F473C1C787}"/>
          </ac:picMkLst>
        </pc:picChg>
      </pc:sldChg>
      <pc:sldChg chg="del">
        <pc:chgData name="林丰 罗" userId="30a984910203c0b4" providerId="LiveId" clId="{180A46BF-78C8-4C12-9710-62DC127F45AA}" dt="2024-01-09T08:59:53.852" v="1913" actId="47"/>
        <pc:sldMkLst>
          <pc:docMk/>
          <pc:sldMk cId="1644199302" sldId="3610"/>
        </pc:sldMkLst>
      </pc:sldChg>
      <pc:sldChg chg="addSp delSp modSp mod ord">
        <pc:chgData name="林丰 罗" userId="30a984910203c0b4" providerId="LiveId" clId="{180A46BF-78C8-4C12-9710-62DC127F45AA}" dt="2024-01-10T05:15:31.117" v="3125" actId="1036"/>
        <pc:sldMkLst>
          <pc:docMk/>
          <pc:sldMk cId="4272122109" sldId="3611"/>
        </pc:sldMkLst>
        <pc:spChg chg="del">
          <ac:chgData name="林丰 罗" userId="30a984910203c0b4" providerId="LiveId" clId="{180A46BF-78C8-4C12-9710-62DC127F45AA}" dt="2024-01-09T05:56:50.597" v="824" actId="478"/>
          <ac:spMkLst>
            <pc:docMk/>
            <pc:sldMk cId="4272122109" sldId="3611"/>
            <ac:spMk id="16" creationId="{297CC005-F7BC-4615-91A6-02CD909F6878}"/>
          </ac:spMkLst>
        </pc:spChg>
        <pc:spChg chg="del">
          <ac:chgData name="林丰 罗" userId="30a984910203c0b4" providerId="LiveId" clId="{180A46BF-78C8-4C12-9710-62DC127F45AA}" dt="2024-01-09T05:56:50.597" v="824" actId="478"/>
          <ac:spMkLst>
            <pc:docMk/>
            <pc:sldMk cId="4272122109" sldId="3611"/>
            <ac:spMk id="17" creationId="{B7B2323C-6A1E-402D-8B04-5D033653B3BE}"/>
          </ac:spMkLst>
        </pc:spChg>
        <pc:spChg chg="del">
          <ac:chgData name="林丰 罗" userId="30a984910203c0b4" providerId="LiveId" clId="{180A46BF-78C8-4C12-9710-62DC127F45AA}" dt="2024-01-09T05:56:50.597" v="824" actId="478"/>
          <ac:spMkLst>
            <pc:docMk/>
            <pc:sldMk cId="4272122109" sldId="3611"/>
            <ac:spMk id="26" creationId="{9B72D338-BABB-4F52-8941-B7517DA85D74}"/>
          </ac:spMkLst>
        </pc:spChg>
        <pc:spChg chg="del">
          <ac:chgData name="林丰 罗" userId="30a984910203c0b4" providerId="LiveId" clId="{180A46BF-78C8-4C12-9710-62DC127F45AA}" dt="2024-01-09T05:56:50.597" v="824" actId="478"/>
          <ac:spMkLst>
            <pc:docMk/>
            <pc:sldMk cId="4272122109" sldId="3611"/>
            <ac:spMk id="27" creationId="{65D0E1D0-9A8E-4468-B28C-B9670F362763}"/>
          </ac:spMkLst>
        </pc:spChg>
        <pc:spChg chg="del">
          <ac:chgData name="林丰 罗" userId="30a984910203c0b4" providerId="LiveId" clId="{180A46BF-78C8-4C12-9710-62DC127F45AA}" dt="2024-01-09T05:56:50.597" v="824" actId="478"/>
          <ac:spMkLst>
            <pc:docMk/>
            <pc:sldMk cId="4272122109" sldId="3611"/>
            <ac:spMk id="28" creationId="{4BEF09D0-3BC6-484C-B17A-E50DCB6BCD84}"/>
          </ac:spMkLst>
        </pc:spChg>
        <pc:spChg chg="add mod">
          <ac:chgData name="林丰 罗" userId="30a984910203c0b4" providerId="LiveId" clId="{180A46BF-78C8-4C12-9710-62DC127F45AA}" dt="2024-01-10T05:01:55.996" v="2895" actId="1076"/>
          <ac:spMkLst>
            <pc:docMk/>
            <pc:sldMk cId="4272122109" sldId="3611"/>
            <ac:spMk id="28" creationId="{93863FC7-F781-47E8-A6DC-6F7E9D5F3F9A}"/>
          </ac:spMkLst>
        </pc:spChg>
        <pc:spChg chg="del">
          <ac:chgData name="林丰 罗" userId="30a984910203c0b4" providerId="LiveId" clId="{180A46BF-78C8-4C12-9710-62DC127F45AA}" dt="2024-01-09T05:56:50.597" v="824" actId="478"/>
          <ac:spMkLst>
            <pc:docMk/>
            <pc:sldMk cId="4272122109" sldId="3611"/>
            <ac:spMk id="29" creationId="{F597CB3E-CC7B-42C4-89A8-D9BCC3C93CA4}"/>
          </ac:spMkLst>
        </pc:spChg>
        <pc:spChg chg="mod">
          <ac:chgData name="林丰 罗" userId="30a984910203c0b4" providerId="LiveId" clId="{180A46BF-78C8-4C12-9710-62DC127F45AA}" dt="2024-01-09T06:11:36.232" v="1091" actId="20577"/>
          <ac:spMkLst>
            <pc:docMk/>
            <pc:sldMk cId="4272122109" sldId="3611"/>
            <ac:spMk id="30" creationId="{62C82C49-5C09-44C5-B39F-EABD0EE0B039}"/>
          </ac:spMkLst>
        </pc:spChg>
        <pc:spChg chg="del">
          <ac:chgData name="林丰 罗" userId="30a984910203c0b4" providerId="LiveId" clId="{180A46BF-78C8-4C12-9710-62DC127F45AA}" dt="2024-01-09T05:56:50.597" v="824" actId="478"/>
          <ac:spMkLst>
            <pc:docMk/>
            <pc:sldMk cId="4272122109" sldId="3611"/>
            <ac:spMk id="32" creationId="{BF11BAF6-2E07-4335-A433-B16907CD94CE}"/>
          </ac:spMkLst>
        </pc:spChg>
        <pc:spChg chg="del">
          <ac:chgData name="林丰 罗" userId="30a984910203c0b4" providerId="LiveId" clId="{180A46BF-78C8-4C12-9710-62DC127F45AA}" dt="2024-01-09T05:56:50.597" v="824" actId="478"/>
          <ac:spMkLst>
            <pc:docMk/>
            <pc:sldMk cId="4272122109" sldId="3611"/>
            <ac:spMk id="34" creationId="{610F534D-554E-4438-BACA-2739672F8E39}"/>
          </ac:spMkLst>
        </pc:spChg>
        <pc:spChg chg="del">
          <ac:chgData name="林丰 罗" userId="30a984910203c0b4" providerId="LiveId" clId="{180A46BF-78C8-4C12-9710-62DC127F45AA}" dt="2024-01-09T05:56:50.597" v="824" actId="478"/>
          <ac:spMkLst>
            <pc:docMk/>
            <pc:sldMk cId="4272122109" sldId="3611"/>
            <ac:spMk id="35" creationId="{DB5F815B-E99E-45E8-A4CB-46178665BA51}"/>
          </ac:spMkLst>
        </pc:spChg>
        <pc:spChg chg="del">
          <ac:chgData name="林丰 罗" userId="30a984910203c0b4" providerId="LiveId" clId="{180A46BF-78C8-4C12-9710-62DC127F45AA}" dt="2024-01-09T05:56:50.597" v="824" actId="478"/>
          <ac:spMkLst>
            <pc:docMk/>
            <pc:sldMk cId="4272122109" sldId="3611"/>
            <ac:spMk id="36" creationId="{9D36095E-26FE-4A2F-A3A4-B8D3A8D5F8D7}"/>
          </ac:spMkLst>
        </pc:spChg>
        <pc:spChg chg="del">
          <ac:chgData name="林丰 罗" userId="30a984910203c0b4" providerId="LiveId" clId="{180A46BF-78C8-4C12-9710-62DC127F45AA}" dt="2024-01-09T05:56:50.597" v="824" actId="478"/>
          <ac:spMkLst>
            <pc:docMk/>
            <pc:sldMk cId="4272122109" sldId="3611"/>
            <ac:spMk id="37" creationId="{15267A80-E826-430D-8CF1-494E1776DBD3}"/>
          </ac:spMkLst>
        </pc:spChg>
        <pc:spChg chg="del">
          <ac:chgData name="林丰 罗" userId="30a984910203c0b4" providerId="LiveId" clId="{180A46BF-78C8-4C12-9710-62DC127F45AA}" dt="2024-01-09T05:56:50.597" v="824" actId="478"/>
          <ac:spMkLst>
            <pc:docMk/>
            <pc:sldMk cId="4272122109" sldId="3611"/>
            <ac:spMk id="38" creationId="{B3AA1117-4A7B-40B8-A55A-6592B2842E2C}"/>
          </ac:spMkLst>
        </pc:spChg>
        <pc:spChg chg="del">
          <ac:chgData name="林丰 罗" userId="30a984910203c0b4" providerId="LiveId" clId="{180A46BF-78C8-4C12-9710-62DC127F45AA}" dt="2024-01-09T05:56:50.597" v="824" actId="478"/>
          <ac:spMkLst>
            <pc:docMk/>
            <pc:sldMk cId="4272122109" sldId="3611"/>
            <ac:spMk id="39" creationId="{60FB462F-692B-465E-B408-00B3DD1065B0}"/>
          </ac:spMkLst>
        </pc:spChg>
        <pc:spChg chg="del">
          <ac:chgData name="林丰 罗" userId="30a984910203c0b4" providerId="LiveId" clId="{180A46BF-78C8-4C12-9710-62DC127F45AA}" dt="2024-01-09T05:56:50.597" v="824" actId="478"/>
          <ac:spMkLst>
            <pc:docMk/>
            <pc:sldMk cId="4272122109" sldId="3611"/>
            <ac:spMk id="40" creationId="{83B467CC-420B-434A-86EC-DB00E8403488}"/>
          </ac:spMkLst>
        </pc:spChg>
        <pc:spChg chg="del">
          <ac:chgData name="林丰 罗" userId="30a984910203c0b4" providerId="LiveId" clId="{180A46BF-78C8-4C12-9710-62DC127F45AA}" dt="2024-01-09T05:56:50.597" v="824" actId="478"/>
          <ac:spMkLst>
            <pc:docMk/>
            <pc:sldMk cId="4272122109" sldId="3611"/>
            <ac:spMk id="41" creationId="{A230CE3A-255B-4A7B-AD91-A90DBE8E28E2}"/>
          </ac:spMkLst>
        </pc:spChg>
        <pc:spChg chg="del">
          <ac:chgData name="林丰 罗" userId="30a984910203c0b4" providerId="LiveId" clId="{180A46BF-78C8-4C12-9710-62DC127F45AA}" dt="2024-01-09T05:56:50.597" v="824" actId="478"/>
          <ac:spMkLst>
            <pc:docMk/>
            <pc:sldMk cId="4272122109" sldId="3611"/>
            <ac:spMk id="42" creationId="{83B467CC-420B-434A-86EC-DB00E8403488}"/>
          </ac:spMkLst>
        </pc:spChg>
        <pc:spChg chg="add mod">
          <ac:chgData name="林丰 罗" userId="30a984910203c0b4" providerId="LiveId" clId="{180A46BF-78C8-4C12-9710-62DC127F45AA}" dt="2024-01-09T07:40:22.738" v="1420" actId="1076"/>
          <ac:spMkLst>
            <pc:docMk/>
            <pc:sldMk cId="4272122109" sldId="3611"/>
            <ac:spMk id="44" creationId="{729F1C8D-EF10-4592-A386-5324E4AF66D0}"/>
          </ac:spMkLst>
        </pc:spChg>
        <pc:spChg chg="add mod">
          <ac:chgData name="林丰 罗" userId="30a984910203c0b4" providerId="LiveId" clId="{180A46BF-78C8-4C12-9710-62DC127F45AA}" dt="2024-01-09T07:40:33.020" v="1424" actId="1076"/>
          <ac:spMkLst>
            <pc:docMk/>
            <pc:sldMk cId="4272122109" sldId="3611"/>
            <ac:spMk id="45" creationId="{C79AF154-9337-4D7D-BB53-C32ABAC18B6A}"/>
          </ac:spMkLst>
        </pc:spChg>
        <pc:spChg chg="add del mod">
          <ac:chgData name="林丰 罗" userId="30a984910203c0b4" providerId="LiveId" clId="{180A46BF-78C8-4C12-9710-62DC127F45AA}" dt="2024-01-10T05:15:09.253" v="3123" actId="478"/>
          <ac:spMkLst>
            <pc:docMk/>
            <pc:sldMk cId="4272122109" sldId="3611"/>
            <ac:spMk id="46" creationId="{A2352A49-7A71-4693-B297-78E01EC882E4}"/>
          </ac:spMkLst>
        </pc:spChg>
        <pc:spChg chg="add mod">
          <ac:chgData name="林丰 罗" userId="30a984910203c0b4" providerId="LiveId" clId="{180A46BF-78C8-4C12-9710-62DC127F45AA}" dt="2024-01-09T07:01:40.392" v="1296" actId="1076"/>
          <ac:spMkLst>
            <pc:docMk/>
            <pc:sldMk cId="4272122109" sldId="3611"/>
            <ac:spMk id="47" creationId="{5DD9D077-B6DB-4EC3-B03A-056F38230FD4}"/>
          </ac:spMkLst>
        </pc:spChg>
        <pc:spChg chg="add mod">
          <ac:chgData name="林丰 罗" userId="30a984910203c0b4" providerId="LiveId" clId="{180A46BF-78C8-4C12-9710-62DC127F45AA}" dt="2024-01-10T04:46:24.843" v="2848" actId="1076"/>
          <ac:spMkLst>
            <pc:docMk/>
            <pc:sldMk cId="4272122109" sldId="3611"/>
            <ac:spMk id="49" creationId="{43D9889B-5F91-424B-8A24-962F3D563A76}"/>
          </ac:spMkLst>
        </pc:spChg>
        <pc:spChg chg="add mod">
          <ac:chgData name="林丰 罗" userId="30a984910203c0b4" providerId="LiveId" clId="{180A46BF-78C8-4C12-9710-62DC127F45AA}" dt="2024-01-09T07:01:40.392" v="1296" actId="1076"/>
          <ac:spMkLst>
            <pc:docMk/>
            <pc:sldMk cId="4272122109" sldId="3611"/>
            <ac:spMk id="50" creationId="{583C9E80-7609-4B93-BB34-57A6413EBC8F}"/>
          </ac:spMkLst>
        </pc:spChg>
        <pc:spChg chg="add mod">
          <ac:chgData name="林丰 罗" userId="30a984910203c0b4" providerId="LiveId" clId="{180A46BF-78C8-4C12-9710-62DC127F45AA}" dt="2024-01-09T07:01:40.392" v="1296" actId="1076"/>
          <ac:spMkLst>
            <pc:docMk/>
            <pc:sldMk cId="4272122109" sldId="3611"/>
            <ac:spMk id="51" creationId="{E42CBA46-4DDB-4230-97A4-34E9778FB0EE}"/>
          </ac:spMkLst>
        </pc:spChg>
        <pc:spChg chg="add mod">
          <ac:chgData name="林丰 罗" userId="30a984910203c0b4" providerId="LiveId" clId="{180A46BF-78C8-4C12-9710-62DC127F45AA}" dt="2024-01-10T05:15:31.117" v="3125" actId="1036"/>
          <ac:spMkLst>
            <pc:docMk/>
            <pc:sldMk cId="4272122109" sldId="3611"/>
            <ac:spMk id="52" creationId="{0AB8F0B0-3B13-48FD-A2EA-81E686872418}"/>
          </ac:spMkLst>
        </pc:spChg>
        <pc:spChg chg="add mod">
          <ac:chgData name="林丰 罗" userId="30a984910203c0b4" providerId="LiveId" clId="{180A46BF-78C8-4C12-9710-62DC127F45AA}" dt="2024-01-09T07:40:18.396" v="1419" actId="1076"/>
          <ac:spMkLst>
            <pc:docMk/>
            <pc:sldMk cId="4272122109" sldId="3611"/>
            <ac:spMk id="53" creationId="{A4949552-2099-4EDE-99B1-081BE8F29BF5}"/>
          </ac:spMkLst>
        </pc:spChg>
        <pc:spChg chg="add del mod">
          <ac:chgData name="林丰 罗" userId="30a984910203c0b4" providerId="LiveId" clId="{180A46BF-78C8-4C12-9710-62DC127F45AA}" dt="2024-01-09T07:01:46.523" v="1300" actId="478"/>
          <ac:spMkLst>
            <pc:docMk/>
            <pc:sldMk cId="4272122109" sldId="3611"/>
            <ac:spMk id="54" creationId="{A4949552-2099-4EDE-99B1-081BE8F29BF5}"/>
          </ac:spMkLst>
        </pc:spChg>
        <pc:spChg chg="add mod">
          <ac:chgData name="林丰 罗" userId="30a984910203c0b4" providerId="LiveId" clId="{180A46BF-78C8-4C12-9710-62DC127F45AA}" dt="2024-01-09T07:40:18.396" v="1419" actId="1076"/>
          <ac:spMkLst>
            <pc:docMk/>
            <pc:sldMk cId="4272122109" sldId="3611"/>
            <ac:spMk id="55" creationId="{2687355B-C738-4FDE-AA12-337C97EC04FD}"/>
          </ac:spMkLst>
        </pc:spChg>
        <pc:spChg chg="add mod">
          <ac:chgData name="林丰 罗" userId="30a984910203c0b4" providerId="LiveId" clId="{180A46BF-78C8-4C12-9710-62DC127F45AA}" dt="2024-01-09T07:40:18.396" v="1419" actId="1076"/>
          <ac:spMkLst>
            <pc:docMk/>
            <pc:sldMk cId="4272122109" sldId="3611"/>
            <ac:spMk id="57" creationId="{96F17428-1B5D-4C65-B8BD-CD0F27511701}"/>
          </ac:spMkLst>
        </pc:spChg>
        <pc:picChg chg="del">
          <ac:chgData name="林丰 罗" userId="30a984910203c0b4" providerId="LiveId" clId="{180A46BF-78C8-4C12-9710-62DC127F45AA}" dt="2024-01-09T05:56:50.597" v="824" actId="478"/>
          <ac:picMkLst>
            <pc:docMk/>
            <pc:sldMk cId="4272122109" sldId="3611"/>
            <ac:picMk id="3" creationId="{7A62AC97-C2A3-4520-89F6-ECB143DAC4D6}"/>
          </ac:picMkLst>
        </pc:picChg>
        <pc:picChg chg="add mod">
          <ac:chgData name="林丰 罗" userId="30a984910203c0b4" providerId="LiveId" clId="{180A46BF-78C8-4C12-9710-62DC127F45AA}" dt="2024-01-09T07:40:18.396" v="1419" actId="1076"/>
          <ac:picMkLst>
            <pc:docMk/>
            <pc:sldMk cId="4272122109" sldId="3611"/>
            <ac:picMk id="5" creationId="{37F147A4-FD9A-4F28-ABC4-3E6DDD3891F3}"/>
          </ac:picMkLst>
        </pc:picChg>
        <pc:picChg chg="del">
          <ac:chgData name="林丰 罗" userId="30a984910203c0b4" providerId="LiveId" clId="{180A46BF-78C8-4C12-9710-62DC127F45AA}" dt="2024-01-09T05:56:50.597" v="824" actId="478"/>
          <ac:picMkLst>
            <pc:docMk/>
            <pc:sldMk cId="4272122109" sldId="3611"/>
            <ac:picMk id="7" creationId="{E96D478B-EDC9-47F7-BD74-80667095D794}"/>
          </ac:picMkLst>
        </pc:picChg>
        <pc:picChg chg="del">
          <ac:chgData name="林丰 罗" userId="30a984910203c0b4" providerId="LiveId" clId="{180A46BF-78C8-4C12-9710-62DC127F45AA}" dt="2024-01-09T05:56:50.597" v="824" actId="478"/>
          <ac:picMkLst>
            <pc:docMk/>
            <pc:sldMk cId="4272122109" sldId="3611"/>
            <ac:picMk id="9" creationId="{A5093AEB-ED97-494B-B8DF-0D7B88DEDFDD}"/>
          </ac:picMkLst>
        </pc:picChg>
        <pc:picChg chg="add mod">
          <ac:chgData name="林丰 罗" userId="30a984910203c0b4" providerId="LiveId" clId="{180A46BF-78C8-4C12-9710-62DC127F45AA}" dt="2024-01-09T07:40:18.396" v="1419" actId="1076"/>
          <ac:picMkLst>
            <pc:docMk/>
            <pc:sldMk cId="4272122109" sldId="3611"/>
            <ac:picMk id="10" creationId="{9F57239F-EEDF-4A93-9E55-50810E1DD731}"/>
          </ac:picMkLst>
        </pc:picChg>
        <pc:picChg chg="del">
          <ac:chgData name="林丰 罗" userId="30a984910203c0b4" providerId="LiveId" clId="{180A46BF-78C8-4C12-9710-62DC127F45AA}" dt="2024-01-09T05:56:50.597" v="824" actId="478"/>
          <ac:picMkLst>
            <pc:docMk/>
            <pc:sldMk cId="4272122109" sldId="3611"/>
            <ac:picMk id="11" creationId="{848D14FD-423B-42D3-9425-0A11CB2ECFA6}"/>
          </ac:picMkLst>
        </pc:picChg>
        <pc:picChg chg="add mod">
          <ac:chgData name="林丰 罗" userId="30a984910203c0b4" providerId="LiveId" clId="{180A46BF-78C8-4C12-9710-62DC127F45AA}" dt="2024-01-09T07:40:18.396" v="1419" actId="1076"/>
          <ac:picMkLst>
            <pc:docMk/>
            <pc:sldMk cId="4272122109" sldId="3611"/>
            <ac:picMk id="13" creationId="{4F8BFE57-0A4D-4E43-848A-F00D6E4FBC06}"/>
          </ac:picMkLst>
        </pc:picChg>
        <pc:picChg chg="add mod">
          <ac:chgData name="林丰 罗" userId="30a984910203c0b4" providerId="LiveId" clId="{180A46BF-78C8-4C12-9710-62DC127F45AA}" dt="2024-01-09T07:40:18.396" v="1419" actId="1076"/>
          <ac:picMkLst>
            <pc:docMk/>
            <pc:sldMk cId="4272122109" sldId="3611"/>
            <ac:picMk id="15" creationId="{6E41D791-EEDB-47F4-A587-714CE27755F0}"/>
          </ac:picMkLst>
        </pc:picChg>
        <pc:picChg chg="add del mod">
          <ac:chgData name="林丰 罗" userId="30a984910203c0b4" providerId="LiveId" clId="{180A46BF-78C8-4C12-9710-62DC127F45AA}" dt="2024-01-09T07:37:41.570" v="1372"/>
          <ac:picMkLst>
            <pc:docMk/>
            <pc:sldMk cId="4272122109" sldId="3611"/>
            <ac:picMk id="19" creationId="{08B4C498-7084-4B95-BEDB-229727A79712}"/>
          </ac:picMkLst>
        </pc:picChg>
        <pc:picChg chg="add mod">
          <ac:chgData name="林丰 罗" userId="30a984910203c0b4" providerId="LiveId" clId="{180A46BF-78C8-4C12-9710-62DC127F45AA}" dt="2024-01-09T07:01:40.392" v="1296" actId="1076"/>
          <ac:picMkLst>
            <pc:docMk/>
            <pc:sldMk cId="4272122109" sldId="3611"/>
            <ac:picMk id="43" creationId="{0FC23F14-3D98-46CE-A411-41A67C8CB7D6}"/>
          </ac:picMkLst>
        </pc:picChg>
      </pc:sldChg>
      <pc:sldChg chg="addSp delSp modSp mod ord">
        <pc:chgData name="林丰 罗" userId="30a984910203c0b4" providerId="LiveId" clId="{180A46BF-78C8-4C12-9710-62DC127F45AA}" dt="2024-01-10T05:13:54.349" v="3122" actId="478"/>
        <pc:sldMkLst>
          <pc:docMk/>
          <pc:sldMk cId="1034196852" sldId="3612"/>
        </pc:sldMkLst>
        <pc:spChg chg="del">
          <ac:chgData name="林丰 罗" userId="30a984910203c0b4" providerId="LiveId" clId="{180A46BF-78C8-4C12-9710-62DC127F45AA}" dt="2024-01-09T05:16:22.917" v="187" actId="478"/>
          <ac:spMkLst>
            <pc:docMk/>
            <pc:sldMk cId="1034196852" sldId="3612"/>
            <ac:spMk id="3" creationId="{3B82D8AA-6B62-4FBA-9E1B-771F2F6975CC}"/>
          </ac:spMkLst>
        </pc:spChg>
        <pc:spChg chg="add del mod">
          <ac:chgData name="林丰 罗" userId="30a984910203c0b4" providerId="LiveId" clId="{180A46BF-78C8-4C12-9710-62DC127F45AA}" dt="2024-01-10T05:13:54.349" v="3122" actId="478"/>
          <ac:spMkLst>
            <pc:docMk/>
            <pc:sldMk cId="1034196852" sldId="3612"/>
            <ac:spMk id="19" creationId="{72E18BE3-B07E-4616-9DE6-2E6F25F6F705}"/>
          </ac:spMkLst>
        </pc:spChg>
        <pc:spChg chg="del">
          <ac:chgData name="林丰 罗" userId="30a984910203c0b4" providerId="LiveId" clId="{180A46BF-78C8-4C12-9710-62DC127F45AA}" dt="2024-01-09T05:16:22.917" v="187" actId="478"/>
          <ac:spMkLst>
            <pc:docMk/>
            <pc:sldMk cId="1034196852" sldId="3612"/>
            <ac:spMk id="24" creationId="{BD28699A-9111-4218-BB61-82909A256294}"/>
          </ac:spMkLst>
        </pc:spChg>
        <pc:spChg chg="del">
          <ac:chgData name="林丰 罗" userId="30a984910203c0b4" providerId="LiveId" clId="{180A46BF-78C8-4C12-9710-62DC127F45AA}" dt="2024-01-09T05:16:22.917" v="187" actId="478"/>
          <ac:spMkLst>
            <pc:docMk/>
            <pc:sldMk cId="1034196852" sldId="3612"/>
            <ac:spMk id="26" creationId="{5D5CC7E6-D9C6-4E8A-8B25-3CFD53A4D453}"/>
          </ac:spMkLst>
        </pc:spChg>
        <pc:spChg chg="del">
          <ac:chgData name="林丰 罗" userId="30a984910203c0b4" providerId="LiveId" clId="{180A46BF-78C8-4C12-9710-62DC127F45AA}" dt="2024-01-09T05:16:22.917" v="187" actId="478"/>
          <ac:spMkLst>
            <pc:docMk/>
            <pc:sldMk cId="1034196852" sldId="3612"/>
            <ac:spMk id="27" creationId="{98CE9C63-C025-4D61-85B9-70899AFB6474}"/>
          </ac:spMkLst>
        </pc:spChg>
        <pc:spChg chg="del">
          <ac:chgData name="林丰 罗" userId="30a984910203c0b4" providerId="LiveId" clId="{180A46BF-78C8-4C12-9710-62DC127F45AA}" dt="2024-01-09T05:16:22.917" v="187" actId="478"/>
          <ac:spMkLst>
            <pc:docMk/>
            <pc:sldMk cId="1034196852" sldId="3612"/>
            <ac:spMk id="28" creationId="{0B5429C9-5724-4A3C-819B-A356DC850058}"/>
          </ac:spMkLst>
        </pc:spChg>
        <pc:spChg chg="del">
          <ac:chgData name="林丰 罗" userId="30a984910203c0b4" providerId="LiveId" clId="{180A46BF-78C8-4C12-9710-62DC127F45AA}" dt="2024-01-09T05:16:22.917" v="187" actId="478"/>
          <ac:spMkLst>
            <pc:docMk/>
            <pc:sldMk cId="1034196852" sldId="3612"/>
            <ac:spMk id="29" creationId="{1F4F32DA-4A5F-4F45-8726-4C2CF5C81271}"/>
          </ac:spMkLst>
        </pc:spChg>
        <pc:spChg chg="mod">
          <ac:chgData name="林丰 罗" userId="30a984910203c0b4" providerId="LiveId" clId="{180A46BF-78C8-4C12-9710-62DC127F45AA}" dt="2024-01-09T06:08:09.929" v="999" actId="20577"/>
          <ac:spMkLst>
            <pc:docMk/>
            <pc:sldMk cId="1034196852" sldId="3612"/>
            <ac:spMk id="30" creationId="{62C82C49-5C09-44C5-B39F-EABD0EE0B039}"/>
          </ac:spMkLst>
        </pc:spChg>
        <pc:spChg chg="del">
          <ac:chgData name="林丰 罗" userId="30a984910203c0b4" providerId="LiveId" clId="{180A46BF-78C8-4C12-9710-62DC127F45AA}" dt="2024-01-09T05:16:22.917" v="187" actId="478"/>
          <ac:spMkLst>
            <pc:docMk/>
            <pc:sldMk cId="1034196852" sldId="3612"/>
            <ac:spMk id="31" creationId="{6BE31254-7720-4D6D-8A8A-E954F806B648}"/>
          </ac:spMkLst>
        </pc:spChg>
        <pc:spChg chg="del">
          <ac:chgData name="林丰 罗" userId="30a984910203c0b4" providerId="LiveId" clId="{180A46BF-78C8-4C12-9710-62DC127F45AA}" dt="2024-01-09T05:16:22.917" v="187" actId="478"/>
          <ac:spMkLst>
            <pc:docMk/>
            <pc:sldMk cId="1034196852" sldId="3612"/>
            <ac:spMk id="33" creationId="{A17F7C2A-354D-4705-A476-7BA5F66EE41F}"/>
          </ac:spMkLst>
        </pc:spChg>
        <pc:spChg chg="del">
          <ac:chgData name="林丰 罗" userId="30a984910203c0b4" providerId="LiveId" clId="{180A46BF-78C8-4C12-9710-62DC127F45AA}" dt="2024-01-09T05:16:22.917" v="187" actId="478"/>
          <ac:spMkLst>
            <pc:docMk/>
            <pc:sldMk cId="1034196852" sldId="3612"/>
            <ac:spMk id="34" creationId="{B2BAE67A-1800-47FB-821C-48FED38EEC41}"/>
          </ac:spMkLst>
        </pc:spChg>
        <pc:spChg chg="del mod">
          <ac:chgData name="林丰 罗" userId="30a984910203c0b4" providerId="LiveId" clId="{180A46BF-78C8-4C12-9710-62DC127F45AA}" dt="2024-01-09T05:16:22.917" v="187" actId="478"/>
          <ac:spMkLst>
            <pc:docMk/>
            <pc:sldMk cId="1034196852" sldId="3612"/>
            <ac:spMk id="44" creationId="{E114A2CF-B44D-4790-AD24-3F97C8DDC525}"/>
          </ac:spMkLst>
        </pc:spChg>
        <pc:spChg chg="add del mod">
          <ac:chgData name="林丰 罗" userId="30a984910203c0b4" providerId="LiveId" clId="{180A46BF-78C8-4C12-9710-62DC127F45AA}" dt="2024-01-09T05:18:14.595" v="207" actId="478"/>
          <ac:spMkLst>
            <pc:docMk/>
            <pc:sldMk cId="1034196852" sldId="3612"/>
            <ac:spMk id="45" creationId="{A5206CB7-3FC3-4D16-8279-691099B5003D}"/>
          </ac:spMkLst>
        </pc:spChg>
        <pc:spChg chg="add mod">
          <ac:chgData name="林丰 罗" userId="30a984910203c0b4" providerId="LiveId" clId="{180A46BF-78C8-4C12-9710-62DC127F45AA}" dt="2024-01-09T08:55:04.277" v="1776" actId="1076"/>
          <ac:spMkLst>
            <pc:docMk/>
            <pc:sldMk cId="1034196852" sldId="3612"/>
            <ac:spMk id="47" creationId="{2545061D-0544-4B09-995F-74668FC463E4}"/>
          </ac:spMkLst>
        </pc:spChg>
        <pc:spChg chg="add del">
          <ac:chgData name="林丰 罗" userId="30a984910203c0b4" providerId="LiveId" clId="{180A46BF-78C8-4C12-9710-62DC127F45AA}" dt="2024-01-09T05:18:35.720" v="212" actId="22"/>
          <ac:spMkLst>
            <pc:docMk/>
            <pc:sldMk cId="1034196852" sldId="3612"/>
            <ac:spMk id="49" creationId="{CD8559BC-9527-40A1-A284-0FDDA567F714}"/>
          </ac:spMkLst>
        </pc:spChg>
        <pc:spChg chg="del">
          <ac:chgData name="林丰 罗" userId="30a984910203c0b4" providerId="LiveId" clId="{180A46BF-78C8-4C12-9710-62DC127F45AA}" dt="2024-01-09T05:16:22.917" v="187" actId="478"/>
          <ac:spMkLst>
            <pc:docMk/>
            <pc:sldMk cId="1034196852" sldId="3612"/>
            <ac:spMk id="50" creationId="{536728E5-4C84-4972-A5C2-CACAA638F180}"/>
          </ac:spMkLst>
        </pc:spChg>
        <pc:spChg chg="add mod">
          <ac:chgData name="林丰 罗" userId="30a984910203c0b4" providerId="LiveId" clId="{180A46BF-78C8-4C12-9710-62DC127F45AA}" dt="2024-01-09T08:55:04.277" v="1776" actId="1076"/>
          <ac:spMkLst>
            <pc:docMk/>
            <pc:sldMk cId="1034196852" sldId="3612"/>
            <ac:spMk id="51" creationId="{62E7281D-DB37-41E2-A4E5-C485052F7A75}"/>
          </ac:spMkLst>
        </pc:spChg>
        <pc:spChg chg="add mod">
          <ac:chgData name="林丰 罗" userId="30a984910203c0b4" providerId="LiveId" clId="{180A46BF-78C8-4C12-9710-62DC127F45AA}" dt="2024-01-09T08:55:12.905" v="1778" actId="1076"/>
          <ac:spMkLst>
            <pc:docMk/>
            <pc:sldMk cId="1034196852" sldId="3612"/>
            <ac:spMk id="53" creationId="{F1A9BC91-706F-469C-A743-66DC3E2DCB90}"/>
          </ac:spMkLst>
        </pc:spChg>
        <pc:spChg chg="add mod">
          <ac:chgData name="林丰 罗" userId="30a984910203c0b4" providerId="LiveId" clId="{180A46BF-78C8-4C12-9710-62DC127F45AA}" dt="2024-01-09T08:55:16.560" v="1779" actId="1076"/>
          <ac:spMkLst>
            <pc:docMk/>
            <pc:sldMk cId="1034196852" sldId="3612"/>
            <ac:spMk id="54" creationId="{4C2C8840-7842-47F9-A8F3-5F816C6F79B0}"/>
          </ac:spMkLst>
        </pc:spChg>
        <pc:spChg chg="add del mod">
          <ac:chgData name="林丰 罗" userId="30a984910203c0b4" providerId="LiveId" clId="{180A46BF-78C8-4C12-9710-62DC127F45AA}" dt="2024-01-09T08:54:59.702" v="1775" actId="21"/>
          <ac:spMkLst>
            <pc:docMk/>
            <pc:sldMk cId="1034196852" sldId="3612"/>
            <ac:spMk id="55" creationId="{F1A9BC91-706F-469C-A743-66DC3E2DCB90}"/>
          </ac:spMkLst>
        </pc:spChg>
        <pc:spChg chg="del">
          <ac:chgData name="林丰 罗" userId="30a984910203c0b4" providerId="LiveId" clId="{180A46BF-78C8-4C12-9710-62DC127F45AA}" dt="2024-01-09T05:16:22.917" v="187" actId="478"/>
          <ac:spMkLst>
            <pc:docMk/>
            <pc:sldMk cId="1034196852" sldId="3612"/>
            <ac:spMk id="58" creationId="{D81833A4-CA67-4BB2-AD90-5406E000F5B2}"/>
          </ac:spMkLst>
        </pc:spChg>
        <pc:spChg chg="del">
          <ac:chgData name="林丰 罗" userId="30a984910203c0b4" providerId="LiveId" clId="{180A46BF-78C8-4C12-9710-62DC127F45AA}" dt="2024-01-09T05:16:22.917" v="187" actId="478"/>
          <ac:spMkLst>
            <pc:docMk/>
            <pc:sldMk cId="1034196852" sldId="3612"/>
            <ac:spMk id="64" creationId="{5AADC04D-124C-421F-BD3D-1DFA5439FC08}"/>
          </ac:spMkLst>
        </pc:spChg>
        <pc:spChg chg="del">
          <ac:chgData name="林丰 罗" userId="30a984910203c0b4" providerId="LiveId" clId="{180A46BF-78C8-4C12-9710-62DC127F45AA}" dt="2024-01-09T05:16:22.917" v="187" actId="478"/>
          <ac:spMkLst>
            <pc:docMk/>
            <pc:sldMk cId="1034196852" sldId="3612"/>
            <ac:spMk id="68" creationId="{D58D9A07-2F59-429D-A3C7-20F0ADCDEA9F}"/>
          </ac:spMkLst>
        </pc:spChg>
        <pc:spChg chg="del">
          <ac:chgData name="林丰 罗" userId="30a984910203c0b4" providerId="LiveId" clId="{180A46BF-78C8-4C12-9710-62DC127F45AA}" dt="2024-01-09T05:16:22.917" v="187" actId="478"/>
          <ac:spMkLst>
            <pc:docMk/>
            <pc:sldMk cId="1034196852" sldId="3612"/>
            <ac:spMk id="69" creationId="{7E3E9555-4074-4938-B12F-9F1AE405BEAD}"/>
          </ac:spMkLst>
        </pc:spChg>
        <pc:spChg chg="del">
          <ac:chgData name="林丰 罗" userId="30a984910203c0b4" providerId="LiveId" clId="{180A46BF-78C8-4C12-9710-62DC127F45AA}" dt="2024-01-09T05:16:22.917" v="187" actId="478"/>
          <ac:spMkLst>
            <pc:docMk/>
            <pc:sldMk cId="1034196852" sldId="3612"/>
            <ac:spMk id="70" creationId="{FDFCB790-2A48-4EBB-8C0A-90C739356C43}"/>
          </ac:spMkLst>
        </pc:spChg>
        <pc:spChg chg="del">
          <ac:chgData name="林丰 罗" userId="30a984910203c0b4" providerId="LiveId" clId="{180A46BF-78C8-4C12-9710-62DC127F45AA}" dt="2024-01-09T05:16:22.917" v="187" actId="478"/>
          <ac:spMkLst>
            <pc:docMk/>
            <pc:sldMk cId="1034196852" sldId="3612"/>
            <ac:spMk id="71" creationId="{AC6537E1-7864-4AD9-9E83-EA2D6E06B33D}"/>
          </ac:spMkLst>
        </pc:spChg>
        <pc:spChg chg="del">
          <ac:chgData name="林丰 罗" userId="30a984910203c0b4" providerId="LiveId" clId="{180A46BF-78C8-4C12-9710-62DC127F45AA}" dt="2024-01-09T05:16:22.917" v="187" actId="478"/>
          <ac:spMkLst>
            <pc:docMk/>
            <pc:sldMk cId="1034196852" sldId="3612"/>
            <ac:spMk id="72" creationId="{3572D96E-4205-4EF8-AD1E-8C1FA79AFFE2}"/>
          </ac:spMkLst>
        </pc:spChg>
        <pc:picChg chg="add mod modCrop">
          <ac:chgData name="林丰 罗" userId="30a984910203c0b4" providerId="LiveId" clId="{180A46BF-78C8-4C12-9710-62DC127F45AA}" dt="2024-01-09T08:55:04.277" v="1776" actId="1076"/>
          <ac:picMkLst>
            <pc:docMk/>
            <pc:sldMk cId="1034196852" sldId="3612"/>
            <ac:picMk id="8" creationId="{C77C56F8-6910-49D0-AE6F-479AFA723C75}"/>
          </ac:picMkLst>
        </pc:picChg>
        <pc:picChg chg="add del mod">
          <ac:chgData name="林丰 罗" userId="30a984910203c0b4" providerId="LiveId" clId="{180A46BF-78C8-4C12-9710-62DC127F45AA}" dt="2024-01-09T05:17:07.780" v="199" actId="478"/>
          <ac:picMkLst>
            <pc:docMk/>
            <pc:sldMk cId="1034196852" sldId="3612"/>
            <ac:picMk id="10" creationId="{F14C3BDF-AFA6-43FD-9252-6D552B931C96}"/>
          </ac:picMkLst>
        </pc:picChg>
        <pc:picChg chg="add mod">
          <ac:chgData name="林丰 罗" userId="30a984910203c0b4" providerId="LiveId" clId="{180A46BF-78C8-4C12-9710-62DC127F45AA}" dt="2024-01-09T08:55:12.905" v="1778" actId="1076"/>
          <ac:picMkLst>
            <pc:docMk/>
            <pc:sldMk cId="1034196852" sldId="3612"/>
            <ac:picMk id="13" creationId="{1517DCFF-A0F8-459F-B033-D8404B4D82C8}"/>
          </ac:picMkLst>
        </pc:picChg>
        <pc:picChg chg="add mod">
          <ac:chgData name="林丰 罗" userId="30a984910203c0b4" providerId="LiveId" clId="{180A46BF-78C8-4C12-9710-62DC127F45AA}" dt="2024-01-09T08:55:16.560" v="1779" actId="1076"/>
          <ac:picMkLst>
            <pc:docMk/>
            <pc:sldMk cId="1034196852" sldId="3612"/>
            <ac:picMk id="15" creationId="{626BDA87-65BA-4E7B-9FA7-9B8A65AED712}"/>
          </ac:picMkLst>
        </pc:picChg>
        <pc:cxnChg chg="del mod">
          <ac:chgData name="林丰 罗" userId="30a984910203c0b4" providerId="LiveId" clId="{180A46BF-78C8-4C12-9710-62DC127F45AA}" dt="2024-01-09T05:16:22.917" v="187" actId="478"/>
          <ac:cxnSpMkLst>
            <pc:docMk/>
            <pc:sldMk cId="1034196852" sldId="3612"/>
            <ac:cxnSpMk id="11" creationId="{1C22FC03-3DEF-4036-97A3-E20DCE95F6A7}"/>
          </ac:cxnSpMkLst>
        </pc:cxnChg>
        <pc:cxnChg chg="del mod">
          <ac:chgData name="林丰 罗" userId="30a984910203c0b4" providerId="LiveId" clId="{180A46BF-78C8-4C12-9710-62DC127F45AA}" dt="2024-01-09T05:16:22.917" v="187" actId="478"/>
          <ac:cxnSpMkLst>
            <pc:docMk/>
            <pc:sldMk cId="1034196852" sldId="3612"/>
            <ac:cxnSpMk id="46" creationId="{88729AA0-258E-4B1A-98E8-23EE528DEE68}"/>
          </ac:cxnSpMkLst>
        </pc:cxnChg>
        <pc:cxnChg chg="del mod">
          <ac:chgData name="林丰 罗" userId="30a984910203c0b4" providerId="LiveId" clId="{180A46BF-78C8-4C12-9710-62DC127F45AA}" dt="2024-01-09T05:16:22.917" v="187" actId="478"/>
          <ac:cxnSpMkLst>
            <pc:docMk/>
            <pc:sldMk cId="1034196852" sldId="3612"/>
            <ac:cxnSpMk id="52" creationId="{5B7A6CC4-DF6E-4510-9E86-617B12D0F8B7}"/>
          </ac:cxnSpMkLst>
        </pc:cxnChg>
        <pc:cxnChg chg="del mod">
          <ac:chgData name="林丰 罗" userId="30a984910203c0b4" providerId="LiveId" clId="{180A46BF-78C8-4C12-9710-62DC127F45AA}" dt="2024-01-09T05:16:22.917" v="187" actId="478"/>
          <ac:cxnSpMkLst>
            <pc:docMk/>
            <pc:sldMk cId="1034196852" sldId="3612"/>
            <ac:cxnSpMk id="59" creationId="{92D848FA-CC03-4DF3-B814-B6E8E6F0F1A7}"/>
          </ac:cxnSpMkLst>
        </pc:cxnChg>
      </pc:sldChg>
      <pc:sldChg chg="del">
        <pc:chgData name="林丰 罗" userId="30a984910203c0b4" providerId="LiveId" clId="{180A46BF-78C8-4C12-9710-62DC127F45AA}" dt="2024-01-09T08:59:57.051" v="1916" actId="47"/>
        <pc:sldMkLst>
          <pc:docMk/>
          <pc:sldMk cId="2588792009" sldId="3613"/>
        </pc:sldMkLst>
      </pc:sldChg>
      <pc:sldChg chg="addSp delSp modSp mod">
        <pc:chgData name="林丰 罗" userId="30a984910203c0b4" providerId="LiveId" clId="{180A46BF-78C8-4C12-9710-62DC127F45AA}" dt="2024-01-09T09:00:52.133" v="1928" actId="1076"/>
        <pc:sldMkLst>
          <pc:docMk/>
          <pc:sldMk cId="2538223313" sldId="3614"/>
        </pc:sldMkLst>
        <pc:spChg chg="del">
          <ac:chgData name="林丰 罗" userId="30a984910203c0b4" providerId="LiveId" clId="{180A46BF-78C8-4C12-9710-62DC127F45AA}" dt="2024-01-09T09:00:04.890" v="1919" actId="478"/>
          <ac:spMkLst>
            <pc:docMk/>
            <pc:sldMk cId="2538223313" sldId="3614"/>
            <ac:spMk id="24" creationId="{34FF1EFF-6FFC-4D43-8987-0F8BE5188951}"/>
          </ac:spMkLst>
        </pc:spChg>
        <pc:spChg chg="del">
          <ac:chgData name="林丰 罗" userId="30a984910203c0b4" providerId="LiveId" clId="{180A46BF-78C8-4C12-9710-62DC127F45AA}" dt="2024-01-09T09:00:05.488" v="1920" actId="478"/>
          <ac:spMkLst>
            <pc:docMk/>
            <pc:sldMk cId="2538223313" sldId="3614"/>
            <ac:spMk id="25" creationId="{DA44A3AC-A54E-45D5-91DA-A48A5C469E5A}"/>
          </ac:spMkLst>
        </pc:spChg>
        <pc:picChg chg="del">
          <ac:chgData name="林丰 罗" userId="30a984910203c0b4" providerId="LiveId" clId="{180A46BF-78C8-4C12-9710-62DC127F45AA}" dt="2024-01-09T09:00:02.756" v="1918" actId="478"/>
          <ac:picMkLst>
            <pc:docMk/>
            <pc:sldMk cId="2538223313" sldId="3614"/>
            <ac:picMk id="3" creationId="{5D842FC1-D4D8-42E7-9257-F88DABD93DFE}"/>
          </ac:picMkLst>
        </pc:picChg>
        <pc:picChg chg="add mod">
          <ac:chgData name="林丰 罗" userId="30a984910203c0b4" providerId="LiveId" clId="{180A46BF-78C8-4C12-9710-62DC127F45AA}" dt="2024-01-09T09:00:52.133" v="1928" actId="1076"/>
          <ac:picMkLst>
            <pc:docMk/>
            <pc:sldMk cId="2538223313" sldId="3614"/>
            <ac:picMk id="5" creationId="{0820B55F-79E3-4981-901C-987A3A064C26}"/>
          </ac:picMkLst>
        </pc:picChg>
        <pc:picChg chg="del">
          <ac:chgData name="林丰 罗" userId="30a984910203c0b4" providerId="LiveId" clId="{180A46BF-78C8-4C12-9710-62DC127F45AA}" dt="2024-01-09T09:00:02.329" v="1917" actId="478"/>
          <ac:picMkLst>
            <pc:docMk/>
            <pc:sldMk cId="2538223313" sldId="3614"/>
            <ac:picMk id="7" creationId="{B5DAD650-CBD9-450A-87DD-8325E8A56F41}"/>
          </ac:picMkLst>
        </pc:picChg>
      </pc:sldChg>
      <pc:sldChg chg="del">
        <pc:chgData name="林丰 罗" userId="30a984910203c0b4" providerId="LiveId" clId="{180A46BF-78C8-4C12-9710-62DC127F45AA}" dt="2024-01-09T08:59:55.960" v="1915" actId="47"/>
        <pc:sldMkLst>
          <pc:docMk/>
          <pc:sldMk cId="2577787237" sldId="3616"/>
        </pc:sldMkLst>
      </pc:sldChg>
      <pc:sldChg chg="del">
        <pc:chgData name="林丰 罗" userId="30a984910203c0b4" providerId="LiveId" clId="{180A46BF-78C8-4C12-9710-62DC127F45AA}" dt="2024-01-09T08:59:54.921" v="1914" actId="47"/>
        <pc:sldMkLst>
          <pc:docMk/>
          <pc:sldMk cId="883246385" sldId="3617"/>
        </pc:sldMkLst>
      </pc:sldChg>
      <pc:sldChg chg="addSp delSp modSp mod">
        <pc:chgData name="林丰 罗" userId="30a984910203c0b4" providerId="LiveId" clId="{180A46BF-78C8-4C12-9710-62DC127F45AA}" dt="2024-01-09T09:10:04.148" v="2095" actId="478"/>
        <pc:sldMkLst>
          <pc:docMk/>
          <pc:sldMk cId="3974869918" sldId="3618"/>
        </pc:sldMkLst>
        <pc:spChg chg="del">
          <ac:chgData name="林丰 罗" userId="30a984910203c0b4" providerId="LiveId" clId="{180A46BF-78C8-4C12-9710-62DC127F45AA}" dt="2024-01-09T08:59:14.492" v="1902" actId="478"/>
          <ac:spMkLst>
            <pc:docMk/>
            <pc:sldMk cId="3974869918" sldId="3618"/>
            <ac:spMk id="26" creationId="{7E031D3B-0B95-40C3-B1AF-B1D97A524172}"/>
          </ac:spMkLst>
        </pc:spChg>
        <pc:spChg chg="mod">
          <ac:chgData name="林丰 罗" userId="30a984910203c0b4" providerId="LiveId" clId="{180A46BF-78C8-4C12-9710-62DC127F45AA}" dt="2024-01-09T08:59:06.021" v="1900" actId="20577"/>
          <ac:spMkLst>
            <pc:docMk/>
            <pc:sldMk cId="3974869918" sldId="3618"/>
            <ac:spMk id="30" creationId="{62C82C49-5C09-44C5-B39F-EABD0EE0B039}"/>
          </ac:spMkLst>
        </pc:spChg>
        <pc:spChg chg="del">
          <ac:chgData name="林丰 罗" userId="30a984910203c0b4" providerId="LiveId" clId="{180A46BF-78C8-4C12-9710-62DC127F45AA}" dt="2024-01-09T08:59:10.799" v="1901" actId="478"/>
          <ac:spMkLst>
            <pc:docMk/>
            <pc:sldMk cId="3974869918" sldId="3618"/>
            <ac:spMk id="32" creationId="{605E8171-5AF2-42E6-BEFC-887F30F42BF7}"/>
          </ac:spMkLst>
        </pc:spChg>
        <pc:spChg chg="del mod">
          <ac:chgData name="林丰 罗" userId="30a984910203c0b4" providerId="LiveId" clId="{180A46BF-78C8-4C12-9710-62DC127F45AA}" dt="2024-01-09T09:02:09.485" v="1991" actId="478"/>
          <ac:spMkLst>
            <pc:docMk/>
            <pc:sldMk cId="3974869918" sldId="3618"/>
            <ac:spMk id="33" creationId="{691110FA-D616-4C08-93A1-6D0CD73A4BFC}"/>
          </ac:spMkLst>
        </pc:spChg>
        <pc:spChg chg="add mod">
          <ac:chgData name="林丰 罗" userId="30a984910203c0b4" providerId="LiveId" clId="{180A46BF-78C8-4C12-9710-62DC127F45AA}" dt="2024-01-09T09:03:08.723" v="2088" actId="207"/>
          <ac:spMkLst>
            <pc:docMk/>
            <pc:sldMk cId="3974869918" sldId="3618"/>
            <ac:spMk id="35" creationId="{90462CA2-4236-48CA-AE71-6916A2B5BAF1}"/>
          </ac:spMkLst>
        </pc:spChg>
        <pc:spChg chg="del">
          <ac:chgData name="林丰 罗" userId="30a984910203c0b4" providerId="LiveId" clId="{180A46BF-78C8-4C12-9710-62DC127F45AA}" dt="2024-01-09T08:59:14.492" v="1902" actId="478"/>
          <ac:spMkLst>
            <pc:docMk/>
            <pc:sldMk cId="3974869918" sldId="3618"/>
            <ac:spMk id="36" creationId="{9B72D338-BABB-4F52-8941-B7517DA85D74}"/>
          </ac:spMkLst>
        </pc:spChg>
        <pc:spChg chg="del">
          <ac:chgData name="林丰 罗" userId="30a984910203c0b4" providerId="LiveId" clId="{180A46BF-78C8-4C12-9710-62DC127F45AA}" dt="2024-01-09T08:59:14.492" v="1902" actId="478"/>
          <ac:spMkLst>
            <pc:docMk/>
            <pc:sldMk cId="3974869918" sldId="3618"/>
            <ac:spMk id="37" creationId="{A1102162-2F10-4166-AFDE-5D2296D3DF9B}"/>
          </ac:spMkLst>
        </pc:spChg>
        <pc:spChg chg="add mod">
          <ac:chgData name="林丰 罗" userId="30a984910203c0b4" providerId="LiveId" clId="{180A46BF-78C8-4C12-9710-62DC127F45AA}" dt="2024-01-09T09:03:13.104" v="2090" actId="14100"/>
          <ac:spMkLst>
            <pc:docMk/>
            <pc:sldMk cId="3974869918" sldId="3618"/>
            <ac:spMk id="38" creationId="{D0081152-4C48-4A7A-99EF-54441CE107E3}"/>
          </ac:spMkLst>
        </pc:spChg>
        <pc:spChg chg="del">
          <ac:chgData name="林丰 罗" userId="30a984910203c0b4" providerId="LiveId" clId="{180A46BF-78C8-4C12-9710-62DC127F45AA}" dt="2024-01-09T08:59:14.492" v="1902" actId="478"/>
          <ac:spMkLst>
            <pc:docMk/>
            <pc:sldMk cId="3974869918" sldId="3618"/>
            <ac:spMk id="40" creationId="{6386DE97-C44C-4FC5-9378-EF7DD179AEA2}"/>
          </ac:spMkLst>
        </pc:spChg>
        <pc:spChg chg="del">
          <ac:chgData name="林丰 罗" userId="30a984910203c0b4" providerId="LiveId" clId="{180A46BF-78C8-4C12-9710-62DC127F45AA}" dt="2024-01-09T08:59:14.492" v="1902" actId="478"/>
          <ac:spMkLst>
            <pc:docMk/>
            <pc:sldMk cId="3974869918" sldId="3618"/>
            <ac:spMk id="41" creationId="{1392ACA8-A1C4-4E09-A187-298D990A6477}"/>
          </ac:spMkLst>
        </pc:spChg>
        <pc:spChg chg="del">
          <ac:chgData name="林丰 罗" userId="30a984910203c0b4" providerId="LiveId" clId="{180A46BF-78C8-4C12-9710-62DC127F45AA}" dt="2024-01-09T08:59:14.492" v="1902" actId="478"/>
          <ac:spMkLst>
            <pc:docMk/>
            <pc:sldMk cId="3974869918" sldId="3618"/>
            <ac:spMk id="42" creationId="{ED9AD35C-16A5-45D7-BBE7-43E8B2586583}"/>
          </ac:spMkLst>
        </pc:spChg>
        <pc:spChg chg="del">
          <ac:chgData name="林丰 罗" userId="30a984910203c0b4" providerId="LiveId" clId="{180A46BF-78C8-4C12-9710-62DC127F45AA}" dt="2024-01-09T08:59:14.492" v="1902" actId="478"/>
          <ac:spMkLst>
            <pc:docMk/>
            <pc:sldMk cId="3974869918" sldId="3618"/>
            <ac:spMk id="49" creationId="{EC841F21-A48A-411F-8125-9D3B75EDB570}"/>
          </ac:spMkLst>
        </pc:spChg>
        <pc:spChg chg="del">
          <ac:chgData name="林丰 罗" userId="30a984910203c0b4" providerId="LiveId" clId="{180A46BF-78C8-4C12-9710-62DC127F45AA}" dt="2024-01-09T08:59:14.492" v="1902" actId="478"/>
          <ac:spMkLst>
            <pc:docMk/>
            <pc:sldMk cId="3974869918" sldId="3618"/>
            <ac:spMk id="50" creationId="{E5C44014-F714-4E20-9B66-1EAF1228C5C4}"/>
          </ac:spMkLst>
        </pc:spChg>
        <pc:picChg chg="add mod">
          <ac:chgData name="林丰 罗" userId="30a984910203c0b4" providerId="LiveId" clId="{180A46BF-78C8-4C12-9710-62DC127F45AA}" dt="2024-01-09T08:59:43.800" v="1909" actId="1076"/>
          <ac:picMkLst>
            <pc:docMk/>
            <pc:sldMk cId="3974869918" sldId="3618"/>
            <ac:picMk id="3" creationId="{C828523C-1F63-4910-AB02-03D9A4377FF8}"/>
          </ac:picMkLst>
        </pc:picChg>
        <pc:picChg chg="add mod">
          <ac:chgData name="林丰 罗" userId="30a984910203c0b4" providerId="LiveId" clId="{180A46BF-78C8-4C12-9710-62DC127F45AA}" dt="2024-01-09T09:02:23.061" v="1994" actId="14100"/>
          <ac:picMkLst>
            <pc:docMk/>
            <pc:sldMk cId="3974869918" sldId="3618"/>
            <ac:picMk id="7" creationId="{AF98E915-7C36-454C-BCC4-684B7FC48B79}"/>
          </ac:picMkLst>
        </pc:picChg>
        <pc:picChg chg="del">
          <ac:chgData name="林丰 罗" userId="30a984910203c0b4" providerId="LiveId" clId="{180A46BF-78C8-4C12-9710-62DC127F45AA}" dt="2024-01-09T08:59:14.492" v="1902" actId="478"/>
          <ac:picMkLst>
            <pc:docMk/>
            <pc:sldMk cId="3974869918" sldId="3618"/>
            <ac:picMk id="9" creationId="{AE509E40-3FA6-46A9-A9E5-80DA4B533B8D}"/>
          </ac:picMkLst>
        </pc:picChg>
        <pc:picChg chg="add del mod">
          <ac:chgData name="林丰 罗" userId="30a984910203c0b4" providerId="LiveId" clId="{180A46BF-78C8-4C12-9710-62DC127F45AA}" dt="2024-01-09T09:10:04.148" v="2095" actId="478"/>
          <ac:picMkLst>
            <pc:docMk/>
            <pc:sldMk cId="3974869918" sldId="3618"/>
            <ac:picMk id="10" creationId="{E873B68F-5F90-482E-84E9-4ECAD783ED44}"/>
          </ac:picMkLst>
        </pc:picChg>
        <pc:picChg chg="del">
          <ac:chgData name="林丰 罗" userId="30a984910203c0b4" providerId="LiveId" clId="{180A46BF-78C8-4C12-9710-62DC127F45AA}" dt="2024-01-09T08:59:14.492" v="1902" actId="478"/>
          <ac:picMkLst>
            <pc:docMk/>
            <pc:sldMk cId="3974869918" sldId="3618"/>
            <ac:picMk id="13" creationId="{D6D3D1A7-C432-4CF9-B6D2-1F5445BFE8C4}"/>
          </ac:picMkLst>
        </pc:picChg>
        <pc:picChg chg="del">
          <ac:chgData name="林丰 罗" userId="30a984910203c0b4" providerId="LiveId" clId="{180A46BF-78C8-4C12-9710-62DC127F45AA}" dt="2024-01-09T08:59:14.492" v="1902" actId="478"/>
          <ac:picMkLst>
            <pc:docMk/>
            <pc:sldMk cId="3974869918" sldId="3618"/>
            <ac:picMk id="15" creationId="{7C8A08B8-1FF5-4C69-A5B6-50D4092EE463}"/>
          </ac:picMkLst>
        </pc:picChg>
        <pc:picChg chg="del">
          <ac:chgData name="林丰 罗" userId="30a984910203c0b4" providerId="LiveId" clId="{180A46BF-78C8-4C12-9710-62DC127F45AA}" dt="2024-01-09T08:59:14.492" v="1902" actId="478"/>
          <ac:picMkLst>
            <pc:docMk/>
            <pc:sldMk cId="3974869918" sldId="3618"/>
            <ac:picMk id="18" creationId="{FF3E1FF9-B0D3-4A59-945E-02286C66BB24}"/>
          </ac:picMkLst>
        </pc:picChg>
        <pc:picChg chg="del">
          <ac:chgData name="林丰 罗" userId="30a984910203c0b4" providerId="LiveId" clId="{180A46BF-78C8-4C12-9710-62DC127F45AA}" dt="2024-01-09T08:59:14.492" v="1902" actId="478"/>
          <ac:picMkLst>
            <pc:docMk/>
            <pc:sldMk cId="3974869918" sldId="3618"/>
            <ac:picMk id="24" creationId="{11FAEC86-8190-4F27-8E93-7DB71E9EC483}"/>
          </ac:picMkLst>
        </pc:picChg>
        <pc:picChg chg="del">
          <ac:chgData name="林丰 罗" userId="30a984910203c0b4" providerId="LiveId" clId="{180A46BF-78C8-4C12-9710-62DC127F45AA}" dt="2024-01-09T08:59:14.492" v="1902" actId="478"/>
          <ac:picMkLst>
            <pc:docMk/>
            <pc:sldMk cId="3974869918" sldId="3618"/>
            <ac:picMk id="34" creationId="{0FE71909-E0F4-4BCB-B88D-F8AA1E4A7CC4}"/>
          </ac:picMkLst>
        </pc:picChg>
        <pc:picChg chg="del">
          <ac:chgData name="林丰 罗" userId="30a984910203c0b4" providerId="LiveId" clId="{180A46BF-78C8-4C12-9710-62DC127F45AA}" dt="2024-01-09T08:59:14.492" v="1902" actId="478"/>
          <ac:picMkLst>
            <pc:docMk/>
            <pc:sldMk cId="3974869918" sldId="3618"/>
            <ac:picMk id="44" creationId="{710D7AD8-29F4-4511-BC72-89337F599839}"/>
          </ac:picMkLst>
        </pc:picChg>
        <pc:picChg chg="del">
          <ac:chgData name="林丰 罗" userId="30a984910203c0b4" providerId="LiveId" clId="{180A46BF-78C8-4C12-9710-62DC127F45AA}" dt="2024-01-09T08:59:14.492" v="1902" actId="478"/>
          <ac:picMkLst>
            <pc:docMk/>
            <pc:sldMk cId="3974869918" sldId="3618"/>
            <ac:picMk id="55" creationId="{DE0B4FC4-3CE8-4985-B23F-5BF96B03015A}"/>
          </ac:picMkLst>
        </pc:picChg>
      </pc:sldChg>
      <pc:sldChg chg="del">
        <pc:chgData name="林丰 罗" userId="30a984910203c0b4" providerId="LiveId" clId="{180A46BF-78C8-4C12-9710-62DC127F45AA}" dt="2024-01-09T08:59:51.244" v="1912" actId="47"/>
        <pc:sldMkLst>
          <pc:docMk/>
          <pc:sldMk cId="2775683020" sldId="3619"/>
        </pc:sldMkLst>
      </pc:sldChg>
      <pc:sldChg chg="addSp delSp modSp add mod">
        <pc:chgData name="林丰 罗" userId="30a984910203c0b4" providerId="LiveId" clId="{180A46BF-78C8-4C12-9710-62DC127F45AA}" dt="2024-01-09T08:27:51.752" v="1696" actId="20577"/>
        <pc:sldMkLst>
          <pc:docMk/>
          <pc:sldMk cId="2352864017" sldId="3620"/>
        </pc:sldMkLst>
        <pc:spChg chg="mod">
          <ac:chgData name="林丰 罗" userId="30a984910203c0b4" providerId="LiveId" clId="{180A46BF-78C8-4C12-9710-62DC127F45AA}" dt="2024-01-09T08:27:09.748" v="1694" actId="1076"/>
          <ac:spMkLst>
            <pc:docMk/>
            <pc:sldMk cId="2352864017" sldId="3620"/>
            <ac:spMk id="17" creationId="{5D64B8D0-E6C0-44F6-B88D-9B357CE52D80}"/>
          </ac:spMkLst>
        </pc:spChg>
        <pc:spChg chg="mod">
          <ac:chgData name="林丰 罗" userId="30a984910203c0b4" providerId="LiveId" clId="{180A46BF-78C8-4C12-9710-62DC127F45AA}" dt="2024-01-09T08:27:51.752" v="1696" actId="20577"/>
          <ac:spMkLst>
            <pc:docMk/>
            <pc:sldMk cId="2352864017" sldId="3620"/>
            <ac:spMk id="21" creationId="{F7E85B51-5704-4ACA-B5D7-B1880851D76A}"/>
          </ac:spMkLst>
        </pc:spChg>
        <pc:spChg chg="del">
          <ac:chgData name="林丰 罗" userId="30a984910203c0b4" providerId="LiveId" clId="{180A46BF-78C8-4C12-9710-62DC127F45AA}" dt="2024-01-09T05:19:37.672" v="246" actId="478"/>
          <ac:spMkLst>
            <pc:docMk/>
            <pc:sldMk cId="2352864017" sldId="3620"/>
            <ac:spMk id="23" creationId="{63EE6C64-F8BE-4B6A-8BA5-06D851200130}"/>
          </ac:spMkLst>
        </pc:spChg>
        <pc:picChg chg="add del">
          <ac:chgData name="林丰 罗" userId="30a984910203c0b4" providerId="LiveId" clId="{180A46BF-78C8-4C12-9710-62DC127F45AA}" dt="2024-01-09T06:22:24.464" v="1163"/>
          <ac:picMkLst>
            <pc:docMk/>
            <pc:sldMk cId="2352864017" sldId="3620"/>
            <ac:picMk id="2" creationId="{AF907580-3943-41BB-A5B1-03E85A325E10}"/>
          </ac:picMkLst>
        </pc:picChg>
        <pc:picChg chg="add mod">
          <ac:chgData name="林丰 罗" userId="30a984910203c0b4" providerId="LiveId" clId="{180A46BF-78C8-4C12-9710-62DC127F45AA}" dt="2024-01-09T06:22:38.750" v="1165"/>
          <ac:picMkLst>
            <pc:docMk/>
            <pc:sldMk cId="2352864017" sldId="3620"/>
            <ac:picMk id="8" creationId="{48B74727-6BF5-4DC6-A839-392FD8680CE3}"/>
          </ac:picMkLst>
        </pc:picChg>
      </pc:sldChg>
      <pc:sldChg chg="add del">
        <pc:chgData name="林丰 罗" userId="30a984910203c0b4" providerId="LiveId" clId="{180A46BF-78C8-4C12-9710-62DC127F45AA}" dt="2024-01-09T05:19:27.939" v="242"/>
        <pc:sldMkLst>
          <pc:docMk/>
          <pc:sldMk cId="3412066257" sldId="3620"/>
        </pc:sldMkLst>
      </pc:sldChg>
      <pc:sldChg chg="addSp delSp modSp add mod">
        <pc:chgData name="林丰 罗" userId="30a984910203c0b4" providerId="LiveId" clId="{180A46BF-78C8-4C12-9710-62DC127F45AA}" dt="2024-01-09T11:28:16.082" v="2140" actId="20577"/>
        <pc:sldMkLst>
          <pc:docMk/>
          <pc:sldMk cId="155224146" sldId="3621"/>
        </pc:sldMkLst>
        <pc:spChg chg="add del">
          <ac:chgData name="林丰 罗" userId="30a984910203c0b4" providerId="LiveId" clId="{180A46BF-78C8-4C12-9710-62DC127F45AA}" dt="2024-01-09T06:17:50.121" v="1101" actId="21"/>
          <ac:spMkLst>
            <pc:docMk/>
            <pc:sldMk cId="155224146" sldId="3621"/>
            <ac:spMk id="15" creationId="{E8DCC5EF-A2FA-428E-8C27-2872000DCEDF}"/>
          </ac:spMkLst>
        </pc:spChg>
        <pc:spChg chg="add mod">
          <ac:chgData name="林丰 罗" userId="30a984910203c0b4" providerId="LiveId" clId="{180A46BF-78C8-4C12-9710-62DC127F45AA}" dt="2024-01-09T08:21:09.824" v="1664" actId="207"/>
          <ac:spMkLst>
            <pc:docMk/>
            <pc:sldMk cId="155224146" sldId="3621"/>
            <ac:spMk id="23" creationId="{72C1D893-EAC2-4205-A5F1-55B8C45282E5}"/>
          </ac:spMkLst>
        </pc:spChg>
        <pc:spChg chg="add mod">
          <ac:chgData name="林丰 罗" userId="30a984910203c0b4" providerId="LiveId" clId="{180A46BF-78C8-4C12-9710-62DC127F45AA}" dt="2024-01-09T08:21:19.856" v="1681" actId="20577"/>
          <ac:spMkLst>
            <pc:docMk/>
            <pc:sldMk cId="155224146" sldId="3621"/>
            <ac:spMk id="24" creationId="{8558DF32-4B86-4E65-9A19-DAAA624B9401}"/>
          </ac:spMkLst>
        </pc:spChg>
        <pc:spChg chg="add mod">
          <ac:chgData name="林丰 罗" userId="30a984910203c0b4" providerId="LiveId" clId="{180A46BF-78C8-4C12-9710-62DC127F45AA}" dt="2024-01-09T11:14:20.643" v="2125" actId="14100"/>
          <ac:spMkLst>
            <pc:docMk/>
            <pc:sldMk cId="155224146" sldId="3621"/>
            <ac:spMk id="25" creationId="{3901F01F-6DE5-4D7E-8A70-C95E9F583CA3}"/>
          </ac:spMkLst>
        </pc:spChg>
        <pc:spChg chg="add mod">
          <ac:chgData name="林丰 罗" userId="30a984910203c0b4" providerId="LiveId" clId="{180A46BF-78C8-4C12-9710-62DC127F45AA}" dt="2024-01-09T11:28:16.082" v="2140" actId="20577"/>
          <ac:spMkLst>
            <pc:docMk/>
            <pc:sldMk cId="155224146" sldId="3621"/>
            <ac:spMk id="26" creationId="{B4DB805C-9980-4959-A12A-56FC869264E1}"/>
          </ac:spMkLst>
        </pc:spChg>
        <pc:spChg chg="mod">
          <ac:chgData name="林丰 罗" userId="30a984910203c0b4" providerId="LiveId" clId="{180A46BF-78C8-4C12-9710-62DC127F45AA}" dt="2024-01-09T06:12:11.307" v="1099" actId="20577"/>
          <ac:spMkLst>
            <pc:docMk/>
            <pc:sldMk cId="155224146" sldId="3621"/>
            <ac:spMk id="30" creationId="{62C82C49-5C09-44C5-B39F-EABD0EE0B039}"/>
          </ac:spMkLst>
        </pc:spChg>
        <pc:picChg chg="add del mod">
          <ac:chgData name="林丰 罗" userId="30a984910203c0b4" providerId="LiveId" clId="{180A46BF-78C8-4C12-9710-62DC127F45AA}" dt="2024-01-09T06:12:03.622" v="1092" actId="478"/>
          <ac:picMkLst>
            <pc:docMk/>
            <pc:sldMk cId="155224146" sldId="3621"/>
            <ac:picMk id="3" creationId="{D3770339-5307-467E-9E95-244061A7EFE6}"/>
          </ac:picMkLst>
        </pc:picChg>
        <pc:picChg chg="add mod modCrop">
          <ac:chgData name="林丰 罗" userId="30a984910203c0b4" providerId="LiveId" clId="{180A46BF-78C8-4C12-9710-62DC127F45AA}" dt="2024-01-09T06:48:47.447" v="1295" actId="732"/>
          <ac:picMkLst>
            <pc:docMk/>
            <pc:sldMk cId="155224146" sldId="3621"/>
            <ac:picMk id="8" creationId="{48B74727-6BF5-4DC6-A839-392FD8680CE3}"/>
          </ac:picMkLst>
        </pc:picChg>
        <pc:picChg chg="add del mod modCrop">
          <ac:chgData name="林丰 罗" userId="30a984910203c0b4" providerId="LiveId" clId="{180A46BF-78C8-4C12-9710-62DC127F45AA}" dt="2024-01-09T06:20:40.820" v="1141" actId="478"/>
          <ac:picMkLst>
            <pc:docMk/>
            <pc:sldMk cId="155224146" sldId="3621"/>
            <ac:picMk id="10" creationId="{F533C091-1F3B-4873-8273-911F6900B202}"/>
          </ac:picMkLst>
        </pc:picChg>
        <pc:picChg chg="add mod modCrop">
          <ac:chgData name="林丰 罗" userId="30a984910203c0b4" providerId="LiveId" clId="{180A46BF-78C8-4C12-9710-62DC127F45AA}" dt="2024-01-09T06:21:33.486" v="1158" actId="1076"/>
          <ac:picMkLst>
            <pc:docMk/>
            <pc:sldMk cId="155224146" sldId="3621"/>
            <ac:picMk id="20" creationId="{BC616B17-C22D-4DAE-A6E5-E179BECF8C59}"/>
          </ac:picMkLst>
        </pc:picChg>
      </pc:sldChg>
      <pc:sldChg chg="addSp delSp modSp add mod">
        <pc:chgData name="林丰 罗" userId="30a984910203c0b4" providerId="LiveId" clId="{180A46BF-78C8-4C12-9710-62DC127F45AA}" dt="2024-01-09T08:12:08.549" v="1554" actId="1076"/>
        <pc:sldMkLst>
          <pc:docMk/>
          <pc:sldMk cId="1614104461" sldId="3622"/>
        </pc:sldMkLst>
        <pc:spChg chg="add mod">
          <ac:chgData name="林丰 罗" userId="30a984910203c0b4" providerId="LiveId" clId="{180A46BF-78C8-4C12-9710-62DC127F45AA}" dt="2024-01-09T08:12:08.549" v="1554" actId="1076"/>
          <ac:spMkLst>
            <pc:docMk/>
            <pc:sldMk cId="1614104461" sldId="3622"/>
            <ac:spMk id="19" creationId="{86FDCA88-D245-4754-A370-28729061C075}"/>
          </ac:spMkLst>
        </pc:spChg>
        <pc:spChg chg="mod">
          <ac:chgData name="林丰 罗" userId="30a984910203c0b4" providerId="LiveId" clId="{180A46BF-78C8-4C12-9710-62DC127F45AA}" dt="2024-01-09T06:47:17.131" v="1192" actId="20577"/>
          <ac:spMkLst>
            <pc:docMk/>
            <pc:sldMk cId="1614104461" sldId="3622"/>
            <ac:spMk id="30" creationId="{62C82C49-5C09-44C5-B39F-EABD0EE0B039}"/>
          </ac:spMkLst>
        </pc:spChg>
        <pc:picChg chg="add mod">
          <ac:chgData name="林丰 罗" userId="30a984910203c0b4" providerId="LiveId" clId="{180A46BF-78C8-4C12-9710-62DC127F45AA}" dt="2024-01-09T08:09:35.783" v="1431" actId="1076"/>
          <ac:picMkLst>
            <pc:docMk/>
            <pc:sldMk cId="1614104461" sldId="3622"/>
            <ac:picMk id="3" creationId="{605B2CB2-9CD1-4B4E-95E5-A23EF8BD6292}"/>
          </ac:picMkLst>
        </pc:picChg>
        <pc:picChg chg="add del mod">
          <ac:chgData name="林丰 罗" userId="30a984910203c0b4" providerId="LiveId" clId="{180A46BF-78C8-4C12-9710-62DC127F45AA}" dt="2024-01-09T08:09:31.182" v="1430"/>
          <ac:picMkLst>
            <pc:docMk/>
            <pc:sldMk cId="1614104461" sldId="3622"/>
            <ac:picMk id="7" creationId="{D39A8B6F-4DD6-42A7-97B9-4AC20D8454E2}"/>
          </ac:picMkLst>
        </pc:picChg>
        <pc:picChg chg="del">
          <ac:chgData name="林丰 罗" userId="30a984910203c0b4" providerId="LiveId" clId="{180A46BF-78C8-4C12-9710-62DC127F45AA}" dt="2024-01-09T06:47:09.864" v="1167" actId="478"/>
          <ac:picMkLst>
            <pc:docMk/>
            <pc:sldMk cId="1614104461" sldId="3622"/>
            <ac:picMk id="8" creationId="{48B74727-6BF5-4DC6-A839-392FD8680CE3}"/>
          </ac:picMkLst>
        </pc:picChg>
        <pc:picChg chg="add del mod">
          <ac:chgData name="林丰 罗" userId="30a984910203c0b4" providerId="LiveId" clId="{180A46BF-78C8-4C12-9710-62DC127F45AA}" dt="2024-01-09T08:09:36.634" v="1433"/>
          <ac:picMkLst>
            <pc:docMk/>
            <pc:sldMk cId="1614104461" sldId="3622"/>
            <ac:picMk id="18" creationId="{4C328990-F944-4241-B79B-BA51814AD4A0}"/>
          </ac:picMkLst>
        </pc:picChg>
        <pc:picChg chg="del">
          <ac:chgData name="林丰 罗" userId="30a984910203c0b4" providerId="LiveId" clId="{180A46BF-78C8-4C12-9710-62DC127F45AA}" dt="2024-01-09T06:47:10.169" v="1168" actId="478"/>
          <ac:picMkLst>
            <pc:docMk/>
            <pc:sldMk cId="1614104461" sldId="3622"/>
            <ac:picMk id="20" creationId="{BC616B17-C22D-4DAE-A6E5-E179BECF8C59}"/>
          </ac:picMkLst>
        </pc:picChg>
      </pc:sldChg>
      <pc:sldChg chg="addSp delSp modSp add mod">
        <pc:chgData name="林丰 罗" userId="30a984910203c0b4" providerId="LiveId" clId="{180A46BF-78C8-4C12-9710-62DC127F45AA}" dt="2024-01-10T05:03:17.747" v="2928" actId="20577"/>
        <pc:sldMkLst>
          <pc:docMk/>
          <pc:sldMk cId="2778407245" sldId="3623"/>
        </pc:sldMkLst>
        <pc:spChg chg="add mod">
          <ac:chgData name="林丰 罗" userId="30a984910203c0b4" providerId="LiveId" clId="{180A46BF-78C8-4C12-9710-62DC127F45AA}" dt="2024-01-10T05:03:17.747" v="2928" actId="20577"/>
          <ac:spMkLst>
            <pc:docMk/>
            <pc:sldMk cId="2778407245" sldId="3623"/>
            <ac:spMk id="14" creationId="{464C1A5E-6437-4871-B0FC-08D8C35BE6A7}"/>
          </ac:spMkLst>
        </pc:spChg>
        <pc:spChg chg="del mod">
          <ac:chgData name="林丰 罗" userId="30a984910203c0b4" providerId="LiveId" clId="{180A46BF-78C8-4C12-9710-62DC127F45AA}" dt="2024-01-09T08:12:25.766" v="1565" actId="478"/>
          <ac:spMkLst>
            <pc:docMk/>
            <pc:sldMk cId="2778407245" sldId="3623"/>
            <ac:spMk id="19" creationId="{86FDCA88-D245-4754-A370-28729061C075}"/>
          </ac:spMkLst>
        </pc:spChg>
        <pc:spChg chg="mod">
          <ac:chgData name="林丰 罗" userId="30a984910203c0b4" providerId="LiveId" clId="{180A46BF-78C8-4C12-9710-62DC127F45AA}" dt="2024-01-09T08:12:21.119" v="1562" actId="20577"/>
          <ac:spMkLst>
            <pc:docMk/>
            <pc:sldMk cId="2778407245" sldId="3623"/>
            <ac:spMk id="30" creationId="{62C82C49-5C09-44C5-B39F-EABD0EE0B039}"/>
          </ac:spMkLst>
        </pc:spChg>
        <pc:picChg chg="del">
          <ac:chgData name="林丰 罗" userId="30a984910203c0b4" providerId="LiveId" clId="{180A46BF-78C8-4C12-9710-62DC127F45AA}" dt="2024-01-09T08:12:22.776" v="1563" actId="478"/>
          <ac:picMkLst>
            <pc:docMk/>
            <pc:sldMk cId="2778407245" sldId="3623"/>
            <ac:picMk id="3" creationId="{605B2CB2-9CD1-4B4E-95E5-A23EF8BD6292}"/>
          </ac:picMkLst>
        </pc:picChg>
      </pc:sldChg>
      <pc:sldChg chg="addSp delSp modSp add mod ord">
        <pc:chgData name="林丰 罗" userId="30a984910203c0b4" providerId="LiveId" clId="{180A46BF-78C8-4C12-9710-62DC127F45AA}" dt="2024-01-09T09:03:41.014" v="2092"/>
        <pc:sldMkLst>
          <pc:docMk/>
          <pc:sldMk cId="60028900" sldId="3624"/>
        </pc:sldMkLst>
        <pc:spChg chg="del">
          <ac:chgData name="林丰 罗" userId="30a984910203c0b4" providerId="LiveId" clId="{180A46BF-78C8-4C12-9710-62DC127F45AA}" dt="2024-01-09T08:50:18.964" v="1732" actId="478"/>
          <ac:spMkLst>
            <pc:docMk/>
            <pc:sldMk cId="60028900" sldId="3624"/>
            <ac:spMk id="5" creationId="{BDC13D88-AD12-102E-473F-776CC0076A78}"/>
          </ac:spMkLst>
        </pc:spChg>
        <pc:spChg chg="del">
          <ac:chgData name="林丰 罗" userId="30a984910203c0b4" providerId="LiveId" clId="{180A46BF-78C8-4C12-9710-62DC127F45AA}" dt="2024-01-09T08:50:19.438" v="1733" actId="478"/>
          <ac:spMkLst>
            <pc:docMk/>
            <pc:sldMk cId="60028900" sldId="3624"/>
            <ac:spMk id="9" creationId="{A8A6F199-1219-412F-AB6F-C9DE273F5B85}"/>
          </ac:spMkLst>
        </pc:spChg>
        <pc:spChg chg="del">
          <ac:chgData name="林丰 罗" userId="30a984910203c0b4" providerId="LiveId" clId="{180A46BF-78C8-4C12-9710-62DC127F45AA}" dt="2024-01-09T08:50:19.994" v="1734" actId="478"/>
          <ac:spMkLst>
            <pc:docMk/>
            <pc:sldMk cId="60028900" sldId="3624"/>
            <ac:spMk id="10" creationId="{08DB6FB1-4F30-8C45-7CFD-81B7B4D03F04}"/>
          </ac:spMkLst>
        </pc:spChg>
        <pc:spChg chg="del">
          <ac:chgData name="林丰 罗" userId="30a984910203c0b4" providerId="LiveId" clId="{180A46BF-78C8-4C12-9710-62DC127F45AA}" dt="2024-01-09T08:50:17.545" v="1731" actId="478"/>
          <ac:spMkLst>
            <pc:docMk/>
            <pc:sldMk cId="60028900" sldId="3624"/>
            <ac:spMk id="18" creationId="{3CE70955-D0C0-48C2-A3CA-86AF57AEDB60}"/>
          </ac:spMkLst>
        </pc:spChg>
        <pc:spChg chg="del">
          <ac:chgData name="林丰 罗" userId="30a984910203c0b4" providerId="LiveId" clId="{180A46BF-78C8-4C12-9710-62DC127F45AA}" dt="2024-01-09T08:50:17.176" v="1730" actId="478"/>
          <ac:spMkLst>
            <pc:docMk/>
            <pc:sldMk cId="60028900" sldId="3624"/>
            <ac:spMk id="19" creationId="{AAE65DFA-C248-401B-83FA-2F0D50ED293F}"/>
          </ac:spMkLst>
        </pc:spChg>
        <pc:spChg chg="add mod">
          <ac:chgData name="林丰 罗" userId="30a984910203c0b4" providerId="LiveId" clId="{180A46BF-78C8-4C12-9710-62DC127F45AA}" dt="2024-01-09T08:58:16.465" v="1886" actId="1076"/>
          <ac:spMkLst>
            <pc:docMk/>
            <pc:sldMk cId="60028900" sldId="3624"/>
            <ac:spMk id="26" creationId="{130B7988-6E57-4D14-9B01-890894B66DEC}"/>
          </ac:spMkLst>
        </pc:spChg>
        <pc:spChg chg="add mod">
          <ac:chgData name="林丰 罗" userId="30a984910203c0b4" providerId="LiveId" clId="{180A46BF-78C8-4C12-9710-62DC127F45AA}" dt="2024-01-09T08:58:21.632" v="1887" actId="1076"/>
          <ac:spMkLst>
            <pc:docMk/>
            <pc:sldMk cId="60028900" sldId="3624"/>
            <ac:spMk id="28" creationId="{81D53D37-7184-44D1-A5AA-E02C935043C9}"/>
          </ac:spMkLst>
        </pc:spChg>
        <pc:spChg chg="mod">
          <ac:chgData name="林丰 罗" userId="30a984910203c0b4" providerId="LiveId" clId="{180A46BF-78C8-4C12-9710-62DC127F45AA}" dt="2024-01-09T08:50:13.996" v="1728" actId="20577"/>
          <ac:spMkLst>
            <pc:docMk/>
            <pc:sldMk cId="60028900" sldId="3624"/>
            <ac:spMk id="30" creationId="{62C82C49-5C09-44C5-B39F-EABD0EE0B039}"/>
          </ac:spMkLst>
        </pc:spChg>
        <pc:spChg chg="del">
          <ac:chgData name="林丰 罗" userId="30a984910203c0b4" providerId="LiveId" clId="{180A46BF-78C8-4C12-9710-62DC127F45AA}" dt="2024-01-09T08:50:21.792" v="1735" actId="478"/>
          <ac:spMkLst>
            <pc:docMk/>
            <pc:sldMk cId="60028900" sldId="3624"/>
            <ac:spMk id="33" creationId="{FC0F093B-6B46-4288-B823-8ED5ED0410FD}"/>
          </ac:spMkLst>
        </pc:spChg>
        <pc:spChg chg="del">
          <ac:chgData name="林丰 罗" userId="30a984910203c0b4" providerId="LiveId" clId="{180A46BF-78C8-4C12-9710-62DC127F45AA}" dt="2024-01-09T08:50:21.792" v="1735" actId="478"/>
          <ac:spMkLst>
            <pc:docMk/>
            <pc:sldMk cId="60028900" sldId="3624"/>
            <ac:spMk id="58" creationId="{D81833A4-CA67-4BB2-AD90-5406E000F5B2}"/>
          </ac:spMkLst>
        </pc:spChg>
        <pc:picChg chg="del">
          <ac:chgData name="林丰 罗" userId="30a984910203c0b4" providerId="LiveId" clId="{180A46BF-78C8-4C12-9710-62DC127F45AA}" dt="2024-01-09T08:50:16.104" v="1729" actId="478"/>
          <ac:picMkLst>
            <pc:docMk/>
            <pc:sldMk cId="60028900" sldId="3624"/>
            <ac:picMk id="3" creationId="{7639CE2B-55F7-BC83-0964-48AC1D28BBFC}"/>
          </ac:picMkLst>
        </pc:picChg>
        <pc:picChg chg="add mod">
          <ac:chgData name="林丰 罗" userId="30a984910203c0b4" providerId="LiveId" clId="{180A46BF-78C8-4C12-9710-62DC127F45AA}" dt="2024-01-09T08:58:13.921" v="1885" actId="1076"/>
          <ac:picMkLst>
            <pc:docMk/>
            <pc:sldMk cId="60028900" sldId="3624"/>
            <ac:picMk id="7" creationId="{1FC632AB-6832-40DB-BFB7-A026CC81DFBD}"/>
          </ac:picMkLst>
        </pc:picChg>
        <pc:picChg chg="add del mod">
          <ac:chgData name="林丰 罗" userId="30a984910203c0b4" providerId="LiveId" clId="{180A46BF-78C8-4C12-9710-62DC127F45AA}" dt="2024-01-09T08:50:49.776" v="1742"/>
          <ac:picMkLst>
            <pc:docMk/>
            <pc:sldMk cId="60028900" sldId="3624"/>
            <ac:picMk id="11" creationId="{676A943E-BD0D-4326-93B4-1E352D25D010}"/>
          </ac:picMkLst>
        </pc:picChg>
        <pc:picChg chg="add del mod">
          <ac:chgData name="林丰 罗" userId="30a984910203c0b4" providerId="LiveId" clId="{180A46BF-78C8-4C12-9710-62DC127F45AA}" dt="2024-01-09T08:50:59.157" v="1744"/>
          <ac:picMkLst>
            <pc:docMk/>
            <pc:sldMk cId="60028900" sldId="3624"/>
            <ac:picMk id="13" creationId="{9ADC7DCF-ABBA-48C1-ACF4-86B10C0ABF50}"/>
          </ac:picMkLst>
        </pc:picChg>
      </pc:sldChg>
      <pc:sldChg chg="addSp delSp modSp add mod">
        <pc:chgData name="林丰 罗" userId="30a984910203c0b4" providerId="LiveId" clId="{180A46BF-78C8-4C12-9710-62DC127F45AA}" dt="2024-01-10T04:38:13.744" v="2712" actId="1076"/>
        <pc:sldMkLst>
          <pc:docMk/>
          <pc:sldMk cId="131569550" sldId="3625"/>
        </pc:sldMkLst>
        <pc:spChg chg="mod">
          <ac:chgData name="林丰 罗" userId="30a984910203c0b4" providerId="LiveId" clId="{180A46BF-78C8-4C12-9710-62DC127F45AA}" dt="2024-01-10T04:36:29.831" v="2710" actId="1076"/>
          <ac:spMkLst>
            <pc:docMk/>
            <pc:sldMk cId="131569550" sldId="3625"/>
            <ac:spMk id="15" creationId="{10B20125-246D-0E00-9720-EB2D5AFE2361}"/>
          </ac:spMkLst>
        </pc:spChg>
        <pc:spChg chg="del">
          <ac:chgData name="林丰 罗" userId="30a984910203c0b4" providerId="LiveId" clId="{180A46BF-78C8-4C12-9710-62DC127F45AA}" dt="2024-01-09T09:10:08.927" v="2099" actId="478"/>
          <ac:spMkLst>
            <pc:docMk/>
            <pc:sldMk cId="131569550" sldId="3625"/>
            <ac:spMk id="35" creationId="{90462CA2-4236-48CA-AE71-6916A2B5BAF1}"/>
          </ac:spMkLst>
        </pc:spChg>
        <pc:spChg chg="del">
          <ac:chgData name="林丰 罗" userId="30a984910203c0b4" providerId="LiveId" clId="{180A46BF-78C8-4C12-9710-62DC127F45AA}" dt="2024-01-09T09:10:08.136" v="2098" actId="478"/>
          <ac:spMkLst>
            <pc:docMk/>
            <pc:sldMk cId="131569550" sldId="3625"/>
            <ac:spMk id="38" creationId="{D0081152-4C48-4A7A-99EF-54441CE107E3}"/>
          </ac:spMkLst>
        </pc:spChg>
        <pc:picChg chg="add mod ord">
          <ac:chgData name="林丰 罗" userId="30a984910203c0b4" providerId="LiveId" clId="{180A46BF-78C8-4C12-9710-62DC127F45AA}" dt="2024-01-10T04:36:32.655" v="2711" actId="1076"/>
          <ac:picMkLst>
            <pc:docMk/>
            <pc:sldMk cId="131569550" sldId="3625"/>
            <ac:picMk id="3" creationId="{41366C4E-94A4-4C0B-83DC-C5C031DC1B4F}"/>
          </ac:picMkLst>
        </pc:picChg>
        <pc:picChg chg="del">
          <ac:chgData name="林丰 罗" userId="30a984910203c0b4" providerId="LiveId" clId="{180A46BF-78C8-4C12-9710-62DC127F45AA}" dt="2024-01-09T09:10:06.663" v="2096" actId="478"/>
          <ac:picMkLst>
            <pc:docMk/>
            <pc:sldMk cId="131569550" sldId="3625"/>
            <ac:picMk id="3" creationId="{C828523C-1F63-4910-AB02-03D9A4377FF8}"/>
          </ac:picMkLst>
        </pc:picChg>
        <pc:picChg chg="add mod modCrop">
          <ac:chgData name="林丰 罗" userId="30a984910203c0b4" providerId="LiveId" clId="{180A46BF-78C8-4C12-9710-62DC127F45AA}" dt="2024-01-09T11:47:34.246" v="2200" actId="14100"/>
          <ac:picMkLst>
            <pc:docMk/>
            <pc:sldMk cId="131569550" sldId="3625"/>
            <ac:picMk id="5" creationId="{37F12716-B078-481C-A4A1-54ABED378F6A}"/>
          </ac:picMkLst>
        </pc:picChg>
        <pc:picChg chg="del">
          <ac:chgData name="林丰 罗" userId="30a984910203c0b4" providerId="LiveId" clId="{180A46BF-78C8-4C12-9710-62DC127F45AA}" dt="2024-01-09T09:10:07.107" v="2097" actId="478"/>
          <ac:picMkLst>
            <pc:docMk/>
            <pc:sldMk cId="131569550" sldId="3625"/>
            <ac:picMk id="7" creationId="{AF98E915-7C36-454C-BCC4-684B7FC48B79}"/>
          </ac:picMkLst>
        </pc:picChg>
        <pc:picChg chg="add mod">
          <ac:chgData name="林丰 罗" userId="30a984910203c0b4" providerId="LiveId" clId="{180A46BF-78C8-4C12-9710-62DC127F45AA}" dt="2024-01-09T11:47:38.552" v="2202" actId="14100"/>
          <ac:picMkLst>
            <pc:docMk/>
            <pc:sldMk cId="131569550" sldId="3625"/>
            <ac:picMk id="9" creationId="{FD70381D-1A9A-47CE-8687-C157FD8E736B}"/>
          </ac:picMkLst>
        </pc:picChg>
        <pc:picChg chg="del mod modCrop">
          <ac:chgData name="林丰 罗" userId="30a984910203c0b4" providerId="LiveId" clId="{180A46BF-78C8-4C12-9710-62DC127F45AA}" dt="2024-01-09T11:47:29.161" v="2197" actId="478"/>
          <ac:picMkLst>
            <pc:docMk/>
            <pc:sldMk cId="131569550" sldId="3625"/>
            <ac:picMk id="10" creationId="{E873B68F-5F90-482E-84E9-4ECAD783ED44}"/>
          </ac:picMkLst>
        </pc:picChg>
        <pc:picChg chg="mod">
          <ac:chgData name="林丰 罗" userId="30a984910203c0b4" providerId="LiveId" clId="{180A46BF-78C8-4C12-9710-62DC127F45AA}" dt="2024-01-10T04:38:13.744" v="2712" actId="1076"/>
          <ac:picMkLst>
            <pc:docMk/>
            <pc:sldMk cId="131569550" sldId="3625"/>
            <ac:picMk id="17" creationId="{CB880DBA-D90A-E763-6052-DBA2DC93EAEC}"/>
          </ac:picMkLst>
        </pc:picChg>
      </pc:sldChg>
      <pc:sldChg chg="addSp delSp modSp mod">
        <pc:chgData name="林丰 罗" userId="30a984910203c0b4" providerId="LiveId" clId="{180A46BF-78C8-4C12-9710-62DC127F45AA}" dt="2024-01-10T05:18:56.126" v="3205" actId="1076"/>
        <pc:sldMkLst>
          <pc:docMk/>
          <pc:sldMk cId="2247318245" sldId="3626"/>
        </pc:sldMkLst>
        <pc:spChg chg="del">
          <ac:chgData name="林丰 罗" userId="30a984910203c0b4" providerId="LiveId" clId="{180A46BF-78C8-4C12-9710-62DC127F45AA}" dt="2024-01-10T04:32:12.629" v="2609" actId="21"/>
          <ac:spMkLst>
            <pc:docMk/>
            <pc:sldMk cId="2247318245" sldId="3626"/>
            <ac:spMk id="10" creationId="{48262DBA-7078-7AF8-D002-E2B06A9797B6}"/>
          </ac:spMkLst>
        </pc:spChg>
        <pc:spChg chg="mod">
          <ac:chgData name="林丰 罗" userId="30a984910203c0b4" providerId="LiveId" clId="{180A46BF-78C8-4C12-9710-62DC127F45AA}" dt="2024-01-10T05:18:56.126" v="3205" actId="1076"/>
          <ac:spMkLst>
            <pc:docMk/>
            <pc:sldMk cId="2247318245" sldId="3626"/>
            <ac:spMk id="12" creationId="{E711A336-0803-29D3-26A4-91C754ED3552}"/>
          </ac:spMkLst>
        </pc:spChg>
        <pc:spChg chg="del">
          <ac:chgData name="林丰 罗" userId="30a984910203c0b4" providerId="LiveId" clId="{180A46BF-78C8-4C12-9710-62DC127F45AA}" dt="2024-01-10T04:32:17.459" v="2611" actId="478"/>
          <ac:spMkLst>
            <pc:docMk/>
            <pc:sldMk cId="2247318245" sldId="3626"/>
            <ac:spMk id="13" creationId="{D6B228F1-796D-0CF7-5E43-CCBA2BE18D32}"/>
          </ac:spMkLst>
        </pc:spChg>
        <pc:spChg chg="mod">
          <ac:chgData name="林丰 罗" userId="30a984910203c0b4" providerId="LiveId" clId="{180A46BF-78C8-4C12-9710-62DC127F45AA}" dt="2024-01-10T05:17:29.306" v="3133" actId="164"/>
          <ac:spMkLst>
            <pc:docMk/>
            <pc:sldMk cId="2247318245" sldId="3626"/>
            <ac:spMk id="15" creationId="{23CF9B3E-3CCD-B78F-F5C5-1F618021BD66}"/>
          </ac:spMkLst>
        </pc:spChg>
        <pc:spChg chg="mod">
          <ac:chgData name="林丰 罗" userId="30a984910203c0b4" providerId="LiveId" clId="{180A46BF-78C8-4C12-9710-62DC127F45AA}" dt="2024-01-10T05:17:29.306" v="3133" actId="164"/>
          <ac:spMkLst>
            <pc:docMk/>
            <pc:sldMk cId="2247318245" sldId="3626"/>
            <ac:spMk id="16" creationId="{B3523915-913E-E331-0AA3-224381D9EBF6}"/>
          </ac:spMkLst>
        </pc:spChg>
        <pc:spChg chg="mod">
          <ac:chgData name="林丰 罗" userId="30a984910203c0b4" providerId="LiveId" clId="{180A46BF-78C8-4C12-9710-62DC127F45AA}" dt="2024-01-10T05:17:29.306" v="3133" actId="164"/>
          <ac:spMkLst>
            <pc:docMk/>
            <pc:sldMk cId="2247318245" sldId="3626"/>
            <ac:spMk id="19" creationId="{11854681-E12F-597F-448A-7E1746D52465}"/>
          </ac:spMkLst>
        </pc:spChg>
        <pc:spChg chg="mod">
          <ac:chgData name="林丰 罗" userId="30a984910203c0b4" providerId="LiveId" clId="{180A46BF-78C8-4C12-9710-62DC127F45AA}" dt="2024-01-10T05:18:27.815" v="3139" actId="1076"/>
          <ac:spMkLst>
            <pc:docMk/>
            <pc:sldMk cId="2247318245" sldId="3626"/>
            <ac:spMk id="20" creationId="{5A5E5111-2410-93ED-BE80-AF899084BD71}"/>
          </ac:spMkLst>
        </pc:spChg>
        <pc:spChg chg="mod">
          <ac:chgData name="林丰 罗" userId="30a984910203c0b4" providerId="LiveId" clId="{180A46BF-78C8-4C12-9710-62DC127F45AA}" dt="2024-01-10T05:17:46.040" v="3136" actId="1076"/>
          <ac:spMkLst>
            <pc:docMk/>
            <pc:sldMk cId="2247318245" sldId="3626"/>
            <ac:spMk id="23" creationId="{73D532EC-D468-310E-697B-FDE1ED58736B}"/>
          </ac:spMkLst>
        </pc:spChg>
        <pc:spChg chg="mod">
          <ac:chgData name="林丰 罗" userId="30a984910203c0b4" providerId="LiveId" clId="{180A46BF-78C8-4C12-9710-62DC127F45AA}" dt="2024-01-10T05:17:29.306" v="3133" actId="164"/>
          <ac:spMkLst>
            <pc:docMk/>
            <pc:sldMk cId="2247318245" sldId="3626"/>
            <ac:spMk id="24" creationId="{EC461321-B7E5-99E8-8F48-EB98FB84266A}"/>
          </ac:spMkLst>
        </pc:spChg>
        <pc:spChg chg="del">
          <ac:chgData name="林丰 罗" userId="30a984910203c0b4" providerId="LiveId" clId="{180A46BF-78C8-4C12-9710-62DC127F45AA}" dt="2024-01-10T05:18:33.737" v="3143" actId="478"/>
          <ac:spMkLst>
            <pc:docMk/>
            <pc:sldMk cId="2247318245" sldId="3626"/>
            <ac:spMk id="48" creationId="{00000000-0000-0000-0000-000000000000}"/>
          </ac:spMkLst>
        </pc:spChg>
        <pc:spChg chg="del mod">
          <ac:chgData name="林丰 罗" userId="30a984910203c0b4" providerId="LiveId" clId="{180A46BF-78C8-4C12-9710-62DC127F45AA}" dt="2024-01-10T05:18:31.866" v="3142" actId="478"/>
          <ac:spMkLst>
            <pc:docMk/>
            <pc:sldMk cId="2247318245" sldId="3626"/>
            <ac:spMk id="56" creationId="{00000000-0000-0000-0000-000000000000}"/>
          </ac:spMkLst>
        </pc:spChg>
        <pc:grpChg chg="add mod">
          <ac:chgData name="林丰 罗" userId="30a984910203c0b4" providerId="LiveId" clId="{180A46BF-78C8-4C12-9710-62DC127F45AA}" dt="2024-01-10T05:17:37.358" v="3135" actId="1076"/>
          <ac:grpSpMkLst>
            <pc:docMk/>
            <pc:sldMk cId="2247318245" sldId="3626"/>
            <ac:grpSpMk id="2" creationId="{6F77086A-72A0-4907-83FC-F2C3DB6498FD}"/>
          </ac:grpSpMkLst>
        </pc:grpChg>
        <pc:picChg chg="mod">
          <ac:chgData name="林丰 罗" userId="30a984910203c0b4" providerId="LiveId" clId="{180A46BF-78C8-4C12-9710-62DC127F45AA}" dt="2024-01-10T05:17:46.040" v="3136" actId="1076"/>
          <ac:picMkLst>
            <pc:docMk/>
            <pc:sldMk cId="2247318245" sldId="3626"/>
            <ac:picMk id="5" creationId="{37F12716-B078-481C-A4A1-54ABED378F6A}"/>
          </ac:picMkLst>
        </pc:picChg>
        <pc:picChg chg="mod">
          <ac:chgData name="林丰 罗" userId="30a984910203c0b4" providerId="LiveId" clId="{180A46BF-78C8-4C12-9710-62DC127F45AA}" dt="2024-01-10T05:17:46.040" v="3136" actId="1076"/>
          <ac:picMkLst>
            <pc:docMk/>
            <pc:sldMk cId="2247318245" sldId="3626"/>
            <ac:picMk id="8" creationId="{757EBD52-459D-8A8E-D38B-40E3B66C64A0}"/>
          </ac:picMkLst>
        </pc:picChg>
        <pc:picChg chg="del">
          <ac:chgData name="林丰 罗" userId="30a984910203c0b4" providerId="LiveId" clId="{180A46BF-78C8-4C12-9710-62DC127F45AA}" dt="2024-01-10T04:32:13.840" v="2610" actId="478"/>
          <ac:picMkLst>
            <pc:docMk/>
            <pc:sldMk cId="2247318245" sldId="3626"/>
            <ac:picMk id="9" creationId="{FD70381D-1A9A-47CE-8687-C157FD8E736B}"/>
          </ac:picMkLst>
        </pc:picChg>
        <pc:picChg chg="mod">
          <ac:chgData name="林丰 罗" userId="30a984910203c0b4" providerId="LiveId" clId="{180A46BF-78C8-4C12-9710-62DC127F45AA}" dt="2024-01-10T05:17:46.040" v="3136" actId="1076"/>
          <ac:picMkLst>
            <pc:docMk/>
            <pc:sldMk cId="2247318245" sldId="3626"/>
            <ac:picMk id="11" creationId="{66E45ADA-28F4-7023-C8C3-C714E6567577}"/>
          </ac:picMkLst>
        </pc:picChg>
      </pc:sldChg>
      <pc:sldChg chg="modSp mod">
        <pc:chgData name="林丰 罗" userId="30a984910203c0b4" providerId="LiveId" clId="{180A46BF-78C8-4C12-9710-62DC127F45AA}" dt="2024-01-10T05:46:05.224" v="3414" actId="20577"/>
        <pc:sldMkLst>
          <pc:docMk/>
          <pc:sldMk cId="664173554" sldId="3627"/>
        </pc:sldMkLst>
        <pc:spChg chg="mod">
          <ac:chgData name="林丰 罗" userId="30a984910203c0b4" providerId="LiveId" clId="{180A46BF-78C8-4C12-9710-62DC127F45AA}" dt="2024-01-10T05:46:05.224" v="3414" actId="20577"/>
          <ac:spMkLst>
            <pc:docMk/>
            <pc:sldMk cId="664173554" sldId="3627"/>
            <ac:spMk id="15" creationId="{10B20125-246D-0E00-9720-EB2D5AFE2361}"/>
          </ac:spMkLst>
        </pc:spChg>
      </pc:sldChg>
      <pc:sldChg chg="addSp delSp modSp mod">
        <pc:chgData name="林丰 罗" userId="30a984910203c0b4" providerId="LiveId" clId="{180A46BF-78C8-4C12-9710-62DC127F45AA}" dt="2024-01-10T04:44:38.431" v="2844" actId="1076"/>
        <pc:sldMkLst>
          <pc:docMk/>
          <pc:sldMk cId="639637970" sldId="3628"/>
        </pc:sldMkLst>
        <pc:spChg chg="add del mod">
          <ac:chgData name="林丰 罗" userId="30a984910203c0b4" providerId="LiveId" clId="{180A46BF-78C8-4C12-9710-62DC127F45AA}" dt="2024-01-10T04:43:28.908" v="2833" actId="478"/>
          <ac:spMkLst>
            <pc:docMk/>
            <pc:sldMk cId="639637970" sldId="3628"/>
            <ac:spMk id="15" creationId="{4BAE4AC0-705B-4481-B799-06FCADE78333}"/>
          </ac:spMkLst>
        </pc:spChg>
        <pc:spChg chg="add del mod">
          <ac:chgData name="林丰 罗" userId="30a984910203c0b4" providerId="LiveId" clId="{180A46BF-78C8-4C12-9710-62DC127F45AA}" dt="2024-01-10T04:44:24.762" v="2840" actId="1076"/>
          <ac:spMkLst>
            <pc:docMk/>
            <pc:sldMk cId="639637970" sldId="3628"/>
            <ac:spMk id="16" creationId="{E85C5546-1B18-4027-9400-172CF462BD26}"/>
          </ac:spMkLst>
        </pc:spChg>
        <pc:spChg chg="add mod">
          <ac:chgData name="林丰 罗" userId="30a984910203c0b4" providerId="LiveId" clId="{180A46BF-78C8-4C12-9710-62DC127F45AA}" dt="2024-01-10T04:44:24.762" v="2840" actId="1076"/>
          <ac:spMkLst>
            <pc:docMk/>
            <pc:sldMk cId="639637970" sldId="3628"/>
            <ac:spMk id="17" creationId="{F2EB3040-A0A4-44C0-A2E2-A38102200DCF}"/>
          </ac:spMkLst>
        </pc:spChg>
        <pc:spChg chg="add mod">
          <ac:chgData name="林丰 罗" userId="30a984910203c0b4" providerId="LiveId" clId="{180A46BF-78C8-4C12-9710-62DC127F45AA}" dt="2024-01-10T04:44:24.762" v="2840" actId="1076"/>
          <ac:spMkLst>
            <pc:docMk/>
            <pc:sldMk cId="639637970" sldId="3628"/>
            <ac:spMk id="18" creationId="{1DD5216A-62C6-40F6-9EA9-E1C054A2B3AF}"/>
          </ac:spMkLst>
        </pc:spChg>
        <pc:spChg chg="add del mod">
          <ac:chgData name="林丰 罗" userId="30a984910203c0b4" providerId="LiveId" clId="{180A46BF-78C8-4C12-9710-62DC127F45AA}" dt="2024-01-10T04:43:28.908" v="2833" actId="478"/>
          <ac:spMkLst>
            <pc:docMk/>
            <pc:sldMk cId="639637970" sldId="3628"/>
            <ac:spMk id="19" creationId="{E404B313-AF2C-45D7-B1EB-879ABD61D67E}"/>
          </ac:spMkLst>
        </pc:spChg>
        <pc:spChg chg="add del mod">
          <ac:chgData name="林丰 罗" userId="30a984910203c0b4" providerId="LiveId" clId="{180A46BF-78C8-4C12-9710-62DC127F45AA}" dt="2024-01-10T04:43:28.908" v="2833" actId="478"/>
          <ac:spMkLst>
            <pc:docMk/>
            <pc:sldMk cId="639637970" sldId="3628"/>
            <ac:spMk id="20" creationId="{46F2EA72-74F8-43F6-BE16-A88884971835}"/>
          </ac:spMkLst>
        </pc:spChg>
        <pc:spChg chg="add mod">
          <ac:chgData name="林丰 罗" userId="30a984910203c0b4" providerId="LiveId" clId="{180A46BF-78C8-4C12-9710-62DC127F45AA}" dt="2024-01-10T04:44:24.762" v="2840" actId="1076"/>
          <ac:spMkLst>
            <pc:docMk/>
            <pc:sldMk cId="639637970" sldId="3628"/>
            <ac:spMk id="28" creationId="{24B2EBF8-DA51-4D60-847B-EA1FCCFC2FC9}"/>
          </ac:spMkLst>
        </pc:spChg>
        <pc:spChg chg="add mod">
          <ac:chgData name="林丰 罗" userId="30a984910203c0b4" providerId="LiveId" clId="{180A46BF-78C8-4C12-9710-62DC127F45AA}" dt="2024-01-10T04:44:24.762" v="2840" actId="1076"/>
          <ac:spMkLst>
            <pc:docMk/>
            <pc:sldMk cId="639637970" sldId="3628"/>
            <ac:spMk id="33" creationId="{86956AD1-D78E-4821-8150-417CDCDF985C}"/>
          </ac:spMkLst>
        </pc:spChg>
        <pc:spChg chg="add mod">
          <ac:chgData name="林丰 罗" userId="30a984910203c0b4" providerId="LiveId" clId="{180A46BF-78C8-4C12-9710-62DC127F45AA}" dt="2024-01-10T04:44:24.762" v="2840" actId="1076"/>
          <ac:spMkLst>
            <pc:docMk/>
            <pc:sldMk cId="639637970" sldId="3628"/>
            <ac:spMk id="35" creationId="{B26B8CF3-0FF2-4CB0-AE84-E3DA0B3027CD}"/>
          </ac:spMkLst>
        </pc:spChg>
        <pc:picChg chg="mod">
          <ac:chgData name="林丰 罗" userId="30a984910203c0b4" providerId="LiveId" clId="{180A46BF-78C8-4C12-9710-62DC127F45AA}" dt="2024-01-10T04:44:38.431" v="2844" actId="1076"/>
          <ac:picMkLst>
            <pc:docMk/>
            <pc:sldMk cId="639637970" sldId="3628"/>
            <ac:picMk id="7" creationId="{5E343A22-14B5-301D-34E6-709A7F797041}"/>
          </ac:picMkLst>
        </pc:picChg>
        <pc:picChg chg="add mod">
          <ac:chgData name="林丰 罗" userId="30a984910203c0b4" providerId="LiveId" clId="{180A46BF-78C8-4C12-9710-62DC127F45AA}" dt="2024-01-10T04:44:33.100" v="2843" actId="571"/>
          <ac:picMkLst>
            <pc:docMk/>
            <pc:sldMk cId="639637970" sldId="3628"/>
            <ac:picMk id="37" creationId="{666C1B27-1942-4924-B255-0DBB21432DE6}"/>
          </ac:picMkLst>
        </pc:picChg>
        <pc:cxnChg chg="add del">
          <ac:chgData name="林丰 罗" userId="30a984910203c0b4" providerId="LiveId" clId="{180A46BF-78C8-4C12-9710-62DC127F45AA}" dt="2024-01-10T04:40:11.594" v="2715" actId="478"/>
          <ac:cxnSpMkLst>
            <pc:docMk/>
            <pc:sldMk cId="639637970" sldId="3628"/>
            <ac:cxnSpMk id="3" creationId="{710B7C62-73CE-403F-8B4C-2EAE0B5D264C}"/>
          </ac:cxnSpMkLst>
        </pc:cxnChg>
        <pc:cxnChg chg="add mod">
          <ac:chgData name="林丰 罗" userId="30a984910203c0b4" providerId="LiveId" clId="{180A46BF-78C8-4C12-9710-62DC127F45AA}" dt="2024-01-10T04:44:24.762" v="2840" actId="1076"/>
          <ac:cxnSpMkLst>
            <pc:docMk/>
            <pc:sldMk cId="639637970" sldId="3628"/>
            <ac:cxnSpMk id="23" creationId="{5D508749-0831-4C45-A18C-91228C79225D}"/>
          </ac:cxnSpMkLst>
        </pc:cxnChg>
        <pc:cxnChg chg="add del mod">
          <ac:chgData name="林丰 罗" userId="30a984910203c0b4" providerId="LiveId" clId="{180A46BF-78C8-4C12-9710-62DC127F45AA}" dt="2024-01-10T04:43:28.908" v="2833" actId="478"/>
          <ac:cxnSpMkLst>
            <pc:docMk/>
            <pc:sldMk cId="639637970" sldId="3628"/>
            <ac:cxnSpMk id="24" creationId="{B094D961-B08E-4641-B4F7-5EBC655AE33C}"/>
          </ac:cxnSpMkLst>
        </pc:cxnChg>
        <pc:cxnChg chg="add del mod">
          <ac:chgData name="林丰 罗" userId="30a984910203c0b4" providerId="LiveId" clId="{180A46BF-78C8-4C12-9710-62DC127F45AA}" dt="2024-01-10T04:43:28.908" v="2833" actId="478"/>
          <ac:cxnSpMkLst>
            <pc:docMk/>
            <pc:sldMk cId="639637970" sldId="3628"/>
            <ac:cxnSpMk id="25" creationId="{80D12AA1-B7ED-4264-94E3-42850F1059B1}"/>
          </ac:cxnSpMkLst>
        </pc:cxnChg>
        <pc:cxnChg chg="add del mod">
          <ac:chgData name="林丰 罗" userId="30a984910203c0b4" providerId="LiveId" clId="{180A46BF-78C8-4C12-9710-62DC127F45AA}" dt="2024-01-10T04:43:28.908" v="2833" actId="478"/>
          <ac:cxnSpMkLst>
            <pc:docMk/>
            <pc:sldMk cId="639637970" sldId="3628"/>
            <ac:cxnSpMk id="26" creationId="{08FEEA46-EB2C-415D-B1B4-A359CB406873}"/>
          </ac:cxnSpMkLst>
        </pc:cxnChg>
        <pc:cxnChg chg="add mod">
          <ac:chgData name="林丰 罗" userId="30a984910203c0b4" providerId="LiveId" clId="{180A46BF-78C8-4C12-9710-62DC127F45AA}" dt="2024-01-10T04:44:24.762" v="2840" actId="1076"/>
          <ac:cxnSpMkLst>
            <pc:docMk/>
            <pc:sldMk cId="639637970" sldId="3628"/>
            <ac:cxnSpMk id="32" creationId="{5B165C4C-25AB-40C9-A214-A7EB6C353F62}"/>
          </ac:cxnSpMkLst>
        </pc:cxnChg>
        <pc:cxnChg chg="add mod">
          <ac:chgData name="林丰 罗" userId="30a984910203c0b4" providerId="LiveId" clId="{180A46BF-78C8-4C12-9710-62DC127F45AA}" dt="2024-01-10T04:44:24.762" v="2840" actId="1076"/>
          <ac:cxnSpMkLst>
            <pc:docMk/>
            <pc:sldMk cId="639637970" sldId="3628"/>
            <ac:cxnSpMk id="34" creationId="{2A3EE64C-ADE0-43D4-9505-FB9952824E64}"/>
          </ac:cxnSpMkLst>
        </pc:cxnChg>
        <pc:cxnChg chg="add mod">
          <ac:chgData name="林丰 罗" userId="30a984910203c0b4" providerId="LiveId" clId="{180A46BF-78C8-4C12-9710-62DC127F45AA}" dt="2024-01-10T04:44:24.762" v="2840" actId="1076"/>
          <ac:cxnSpMkLst>
            <pc:docMk/>
            <pc:sldMk cId="639637970" sldId="3628"/>
            <ac:cxnSpMk id="36" creationId="{9FFAFA32-4776-4A3E-BBBD-B43487E0C811}"/>
          </ac:cxnSpMkLst>
        </pc:cxnChg>
      </pc:sldChg>
      <pc:sldChg chg="addSp delSp modSp mod">
        <pc:chgData name="林丰 罗" userId="30a984910203c0b4" providerId="LiveId" clId="{180A46BF-78C8-4C12-9710-62DC127F45AA}" dt="2024-01-10T05:19:39.302" v="3257" actId="1076"/>
        <pc:sldMkLst>
          <pc:docMk/>
          <pc:sldMk cId="4154104265" sldId="3629"/>
        </pc:sldMkLst>
        <pc:spChg chg="mod">
          <ac:chgData name="林丰 罗" userId="30a984910203c0b4" providerId="LiveId" clId="{180A46BF-78C8-4C12-9710-62DC127F45AA}" dt="2024-01-10T04:33:12.418" v="2654" actId="1076"/>
          <ac:spMkLst>
            <pc:docMk/>
            <pc:sldMk cId="4154104265" sldId="3629"/>
            <ac:spMk id="15" creationId="{10B20125-246D-0E00-9720-EB2D5AFE2361}"/>
          </ac:spMkLst>
        </pc:spChg>
        <pc:spChg chg="add mod">
          <ac:chgData name="林丰 罗" userId="30a984910203c0b4" providerId="LiveId" clId="{180A46BF-78C8-4C12-9710-62DC127F45AA}" dt="2024-01-10T04:32:59.954" v="2650" actId="1076"/>
          <ac:spMkLst>
            <pc:docMk/>
            <pc:sldMk cId="4154104265" sldId="3629"/>
            <ac:spMk id="19" creationId="{C7739147-34E1-4852-9E97-52A34538427F}"/>
          </ac:spMkLst>
        </pc:spChg>
        <pc:spChg chg="add del mod">
          <ac:chgData name="林丰 罗" userId="30a984910203c0b4" providerId="LiveId" clId="{180A46BF-78C8-4C12-9710-62DC127F45AA}" dt="2024-01-10T04:32:27.818" v="2621"/>
          <ac:spMkLst>
            <pc:docMk/>
            <pc:sldMk cId="4154104265" sldId="3629"/>
            <ac:spMk id="20" creationId="{3FAB6A20-90CF-4270-B8FD-A118E144AEC0}"/>
          </ac:spMkLst>
        </pc:spChg>
        <pc:spChg chg="add mod">
          <ac:chgData name="林丰 罗" userId="30a984910203c0b4" providerId="LiveId" clId="{180A46BF-78C8-4C12-9710-62DC127F45AA}" dt="2024-01-10T04:32:27.818" v="2619"/>
          <ac:spMkLst>
            <pc:docMk/>
            <pc:sldMk cId="4154104265" sldId="3629"/>
            <ac:spMk id="23" creationId="{48262DBA-7078-7AF8-D002-E2B06A9797B6}"/>
          </ac:spMkLst>
        </pc:spChg>
        <pc:spChg chg="add del mod">
          <ac:chgData name="林丰 罗" userId="30a984910203c0b4" providerId="LiveId" clId="{180A46BF-78C8-4C12-9710-62DC127F45AA}" dt="2024-01-10T04:32:39.328" v="2630"/>
          <ac:spMkLst>
            <pc:docMk/>
            <pc:sldMk cId="4154104265" sldId="3629"/>
            <ac:spMk id="24" creationId="{48262DBA-7078-7AF8-D002-E2B06A9797B6}"/>
          </ac:spMkLst>
        </pc:spChg>
        <pc:spChg chg="add mod">
          <ac:chgData name="林丰 罗" userId="30a984910203c0b4" providerId="LiveId" clId="{180A46BF-78C8-4C12-9710-62DC127F45AA}" dt="2024-01-10T05:19:09.240" v="3210" actId="1076"/>
          <ac:spMkLst>
            <pc:docMk/>
            <pc:sldMk cId="4154104265" sldId="3629"/>
            <ac:spMk id="26" creationId="{C96D8F6F-2BBD-4848-A0EB-7C89DB234B3E}"/>
          </ac:spMkLst>
        </pc:spChg>
        <pc:spChg chg="add mod">
          <ac:chgData name="林丰 罗" userId="30a984910203c0b4" providerId="LiveId" clId="{180A46BF-78C8-4C12-9710-62DC127F45AA}" dt="2024-01-10T05:19:35.358" v="3256" actId="1076"/>
          <ac:spMkLst>
            <pc:docMk/>
            <pc:sldMk cId="4154104265" sldId="3629"/>
            <ac:spMk id="27" creationId="{81D6E166-232B-4071-843C-031F1A91FA77}"/>
          </ac:spMkLst>
        </pc:spChg>
        <pc:picChg chg="add mod">
          <ac:chgData name="林丰 罗" userId="30a984910203c0b4" providerId="LiveId" clId="{180A46BF-78C8-4C12-9710-62DC127F45AA}" dt="2024-01-10T05:19:39.302" v="3257" actId="1076"/>
          <ac:picMkLst>
            <pc:docMk/>
            <pc:sldMk cId="4154104265" sldId="3629"/>
            <ac:picMk id="3" creationId="{9BA1F4BB-C4A0-40B9-985C-91272173A740}"/>
          </ac:picMkLst>
        </pc:picChg>
        <pc:picChg chg="add del mod">
          <ac:chgData name="林丰 罗" userId="30a984910203c0b4" providerId="LiveId" clId="{180A46BF-78C8-4C12-9710-62DC127F45AA}" dt="2024-01-10T04:29:17.580" v="2459" actId="478"/>
          <ac:picMkLst>
            <pc:docMk/>
            <pc:sldMk cId="4154104265" sldId="3629"/>
            <ac:picMk id="16" creationId="{A29BB07A-82F5-415E-AD28-400CD89D2AA0}"/>
          </ac:picMkLst>
        </pc:picChg>
        <pc:picChg chg="add mod">
          <ac:chgData name="林丰 罗" userId="30a984910203c0b4" providerId="LiveId" clId="{180A46BF-78C8-4C12-9710-62DC127F45AA}" dt="2024-01-10T05:19:04.316" v="3208" actId="1076"/>
          <ac:picMkLst>
            <pc:docMk/>
            <pc:sldMk cId="4154104265" sldId="3629"/>
            <ac:picMk id="17" creationId="{FA3598F4-5A3B-41B4-B09B-44F333F28557}"/>
          </ac:picMkLst>
        </pc:picChg>
        <pc:picChg chg="add mod">
          <ac:chgData name="林丰 罗" userId="30a984910203c0b4" providerId="LiveId" clId="{180A46BF-78C8-4C12-9710-62DC127F45AA}" dt="2024-01-10T04:30:41.714" v="2573"/>
          <ac:picMkLst>
            <pc:docMk/>
            <pc:sldMk cId="4154104265" sldId="3629"/>
            <ac:picMk id="18" creationId="{FD70381D-1A9A-47CE-8687-C157FD8E736B}"/>
          </ac:picMkLst>
        </pc:picChg>
        <pc:picChg chg="add mod">
          <ac:chgData name="林丰 罗" userId="30a984910203c0b4" providerId="LiveId" clId="{180A46BF-78C8-4C12-9710-62DC127F45AA}" dt="2024-01-10T05:19:01.097" v="3207" actId="1076"/>
          <ac:picMkLst>
            <pc:docMk/>
            <pc:sldMk cId="4154104265" sldId="3629"/>
            <ac:picMk id="25" creationId="{75577166-17D7-4E0B-A876-F396EDDFE0B8}"/>
          </ac:picMkLst>
        </pc:picChg>
      </pc:sldChg>
    </pc:docChg>
  </pc:docChgLst>
  <pc:docChgLst>
    <pc:chgData name="林丰 罗" userId="30a984910203c0b4" providerId="LiveId" clId="{FA779BA1-3283-4A13-8582-D257CFBC3061}"/>
    <pc:docChg chg="undo custSel addSld modSld">
      <pc:chgData name="林丰 罗" userId="30a984910203c0b4" providerId="LiveId" clId="{FA779BA1-3283-4A13-8582-D257CFBC3061}" dt="2024-06-18T16:18:09.200" v="1027" actId="14100"/>
      <pc:docMkLst>
        <pc:docMk/>
      </pc:docMkLst>
      <pc:sldChg chg="addSp delSp modSp mod">
        <pc:chgData name="林丰 罗" userId="30a984910203c0b4" providerId="LiveId" clId="{FA779BA1-3283-4A13-8582-D257CFBC3061}" dt="2024-06-18T15:38:14.574" v="166" actId="1076"/>
        <pc:sldMkLst>
          <pc:docMk/>
          <pc:sldMk cId="3048027404" sldId="3636"/>
        </pc:sldMkLst>
        <pc:picChg chg="add mod">
          <ac:chgData name="林丰 罗" userId="30a984910203c0b4" providerId="LiveId" clId="{FA779BA1-3283-4A13-8582-D257CFBC3061}" dt="2024-06-18T15:38:14.574" v="166" actId="1076"/>
          <ac:picMkLst>
            <pc:docMk/>
            <pc:sldMk cId="3048027404" sldId="3636"/>
            <ac:picMk id="3" creationId="{976118BA-A756-6716-DE74-BEC1E0AC4789}"/>
          </ac:picMkLst>
        </pc:picChg>
        <pc:picChg chg="add del mod">
          <ac:chgData name="林丰 罗" userId="30a984910203c0b4" providerId="LiveId" clId="{FA779BA1-3283-4A13-8582-D257CFBC3061}" dt="2024-06-18T15:37:28.665" v="151" actId="21"/>
          <ac:picMkLst>
            <pc:docMk/>
            <pc:sldMk cId="3048027404" sldId="3636"/>
            <ac:picMk id="7" creationId="{116B5C2B-2070-EF49-343F-4ED03CB6B648}"/>
          </ac:picMkLst>
        </pc:picChg>
      </pc:sldChg>
      <pc:sldChg chg="modSp mod">
        <pc:chgData name="林丰 罗" userId="30a984910203c0b4" providerId="LiveId" clId="{FA779BA1-3283-4A13-8582-D257CFBC3061}" dt="2024-06-18T16:08:38.791" v="982" actId="20577"/>
        <pc:sldMkLst>
          <pc:docMk/>
          <pc:sldMk cId="2026945373" sldId="3641"/>
        </pc:sldMkLst>
        <pc:spChg chg="mod">
          <ac:chgData name="林丰 罗" userId="30a984910203c0b4" providerId="LiveId" clId="{FA779BA1-3283-4A13-8582-D257CFBC3061}" dt="2024-06-18T16:08:38.791" v="982" actId="20577"/>
          <ac:spMkLst>
            <pc:docMk/>
            <pc:sldMk cId="2026945373" sldId="3641"/>
            <ac:spMk id="13" creationId="{1770B3CC-2D6B-4B0A-B0A4-0B2B9243B303}"/>
          </ac:spMkLst>
        </pc:spChg>
      </pc:sldChg>
      <pc:sldChg chg="modNotesTx">
        <pc:chgData name="林丰 罗" userId="30a984910203c0b4" providerId="LiveId" clId="{FA779BA1-3283-4A13-8582-D257CFBC3061}" dt="2024-06-18T15:28:35.181" v="123" actId="20577"/>
        <pc:sldMkLst>
          <pc:docMk/>
          <pc:sldMk cId="2335667667" sldId="3642"/>
        </pc:sldMkLst>
      </pc:sldChg>
      <pc:sldChg chg="addSp modSp mod">
        <pc:chgData name="林丰 罗" userId="30a984910203c0b4" providerId="LiveId" clId="{FA779BA1-3283-4A13-8582-D257CFBC3061}" dt="2024-06-18T15:38:10.073" v="164" actId="1076"/>
        <pc:sldMkLst>
          <pc:docMk/>
          <pc:sldMk cId="3970838834" sldId="3645"/>
        </pc:sldMkLst>
        <pc:picChg chg="add mod">
          <ac:chgData name="林丰 罗" userId="30a984910203c0b4" providerId="LiveId" clId="{FA779BA1-3283-4A13-8582-D257CFBC3061}" dt="2024-06-18T15:38:10.073" v="164" actId="1076"/>
          <ac:picMkLst>
            <pc:docMk/>
            <pc:sldMk cId="3970838834" sldId="3645"/>
            <ac:picMk id="3" creationId="{A808E2EC-08A0-40D9-A0CD-A253954AE5A1}"/>
          </ac:picMkLst>
        </pc:picChg>
        <pc:picChg chg="add mod modCrop">
          <ac:chgData name="林丰 罗" userId="30a984910203c0b4" providerId="LiveId" clId="{FA779BA1-3283-4A13-8582-D257CFBC3061}" dt="2024-06-18T15:38:09.061" v="163" actId="1076"/>
          <ac:picMkLst>
            <pc:docMk/>
            <pc:sldMk cId="3970838834" sldId="3645"/>
            <ac:picMk id="7" creationId="{116B5C2B-2070-EF49-343F-4ED03CB6B648}"/>
          </ac:picMkLst>
        </pc:picChg>
      </pc:sldChg>
      <pc:sldChg chg="addSp delSp modSp add mod">
        <pc:chgData name="林丰 罗" userId="30a984910203c0b4" providerId="LiveId" clId="{FA779BA1-3283-4A13-8582-D257CFBC3061}" dt="2024-06-18T16:18:09.200" v="1027" actId="14100"/>
        <pc:sldMkLst>
          <pc:docMk/>
          <pc:sldMk cId="2230086771" sldId="3646"/>
        </pc:sldMkLst>
        <pc:spChg chg="add mod">
          <ac:chgData name="林丰 罗" userId="30a984910203c0b4" providerId="LiveId" clId="{FA779BA1-3283-4A13-8582-D257CFBC3061}" dt="2024-06-18T15:57:45.550" v="869" actId="2711"/>
          <ac:spMkLst>
            <pc:docMk/>
            <pc:sldMk cId="2230086771" sldId="3646"/>
            <ac:spMk id="2" creationId="{6BD84F78-3762-565B-EF72-8EC97F9EA228}"/>
          </ac:spMkLst>
        </pc:spChg>
        <pc:spChg chg="add mod">
          <ac:chgData name="林丰 罗" userId="30a984910203c0b4" providerId="LiveId" clId="{FA779BA1-3283-4A13-8582-D257CFBC3061}" dt="2024-06-18T16:03:20.408" v="907" actId="20577"/>
          <ac:spMkLst>
            <pc:docMk/>
            <pc:sldMk cId="2230086771" sldId="3646"/>
            <ac:spMk id="3" creationId="{C7F513A3-AD18-2B8C-C844-128E0CE04DF1}"/>
          </ac:spMkLst>
        </pc:spChg>
        <pc:spChg chg="mod">
          <ac:chgData name="林丰 罗" userId="30a984910203c0b4" providerId="LiveId" clId="{FA779BA1-3283-4A13-8582-D257CFBC3061}" dt="2024-06-18T15:57:45.550" v="869" actId="2711"/>
          <ac:spMkLst>
            <pc:docMk/>
            <pc:sldMk cId="2230086771" sldId="3646"/>
            <ac:spMk id="4" creationId="{47807460-7C94-47D2-AEB5-EBBE63C0AC73}"/>
          </ac:spMkLst>
        </pc:spChg>
        <pc:spChg chg="add mod">
          <ac:chgData name="林丰 罗" userId="30a984910203c0b4" providerId="LiveId" clId="{FA779BA1-3283-4A13-8582-D257CFBC3061}" dt="2024-06-18T15:57:45.550" v="869" actId="2711"/>
          <ac:spMkLst>
            <pc:docMk/>
            <pc:sldMk cId="2230086771" sldId="3646"/>
            <ac:spMk id="5" creationId="{F0DC1512-584F-7AE0-6F4D-F51E2634C87E}"/>
          </ac:spMkLst>
        </pc:spChg>
        <pc:spChg chg="add mod">
          <ac:chgData name="林丰 罗" userId="30a984910203c0b4" providerId="LiveId" clId="{FA779BA1-3283-4A13-8582-D257CFBC3061}" dt="2024-06-18T15:57:45.550" v="869" actId="2711"/>
          <ac:spMkLst>
            <pc:docMk/>
            <pc:sldMk cId="2230086771" sldId="3646"/>
            <ac:spMk id="7" creationId="{751944CF-BBC4-8A37-0AC9-B652644309C5}"/>
          </ac:spMkLst>
        </pc:spChg>
        <pc:spChg chg="add mod">
          <ac:chgData name="林丰 罗" userId="30a984910203c0b4" providerId="LiveId" clId="{FA779BA1-3283-4A13-8582-D257CFBC3061}" dt="2024-06-18T16:18:06.229" v="1026" actId="1076"/>
          <ac:spMkLst>
            <pc:docMk/>
            <pc:sldMk cId="2230086771" sldId="3646"/>
            <ac:spMk id="10" creationId="{9AA76D3E-5D1A-8711-3CFB-B59B2FA5DB7C}"/>
          </ac:spMkLst>
        </pc:spChg>
        <pc:spChg chg="add mod">
          <ac:chgData name="林丰 罗" userId="30a984910203c0b4" providerId="LiveId" clId="{FA779BA1-3283-4A13-8582-D257CFBC3061}" dt="2024-06-18T15:57:45.550" v="869" actId="2711"/>
          <ac:spMkLst>
            <pc:docMk/>
            <pc:sldMk cId="2230086771" sldId="3646"/>
            <ac:spMk id="11" creationId="{392A8324-BC4B-73C4-FE70-8B74FC582230}"/>
          </ac:spMkLst>
        </pc:spChg>
        <pc:spChg chg="mod">
          <ac:chgData name="林丰 罗" userId="30a984910203c0b4" providerId="LiveId" clId="{FA779BA1-3283-4A13-8582-D257CFBC3061}" dt="2024-06-18T15:57:45.550" v="869" actId="2711"/>
          <ac:spMkLst>
            <pc:docMk/>
            <pc:sldMk cId="2230086771" sldId="3646"/>
            <ac:spMk id="21" creationId="{28D4F44E-5E7D-4B66-BF9C-28E3CD69A2C3}"/>
          </ac:spMkLst>
        </pc:spChg>
        <pc:spChg chg="add mod">
          <ac:chgData name="林丰 罗" userId="30a984910203c0b4" providerId="LiveId" clId="{FA779BA1-3283-4A13-8582-D257CFBC3061}" dt="2024-06-18T15:57:45.550" v="869" actId="2711"/>
          <ac:spMkLst>
            <pc:docMk/>
            <pc:sldMk cId="2230086771" sldId="3646"/>
            <ac:spMk id="24" creationId="{D8FC263E-2EEC-E09C-F69B-6A0A3101F6B4}"/>
          </ac:spMkLst>
        </pc:spChg>
        <pc:spChg chg="mod">
          <ac:chgData name="林丰 罗" userId="30a984910203c0b4" providerId="LiveId" clId="{FA779BA1-3283-4A13-8582-D257CFBC3061}" dt="2024-06-18T15:57:45.550" v="869" actId="2711"/>
          <ac:spMkLst>
            <pc:docMk/>
            <pc:sldMk cId="2230086771" sldId="3646"/>
            <ac:spMk id="29" creationId="{CA30C826-D3E6-4406-A6DC-C22116A18BF9}"/>
          </ac:spMkLst>
        </pc:spChg>
        <pc:spChg chg="mod">
          <ac:chgData name="林丰 罗" userId="30a984910203c0b4" providerId="LiveId" clId="{FA779BA1-3283-4A13-8582-D257CFBC3061}" dt="2024-06-18T15:57:45.550" v="869" actId="2711"/>
          <ac:spMkLst>
            <pc:docMk/>
            <pc:sldMk cId="2230086771" sldId="3646"/>
            <ac:spMk id="30" creationId="{62C82C49-5C09-44C5-B39F-EABD0EE0B039}"/>
          </ac:spMkLst>
        </pc:spChg>
        <pc:spChg chg="mod">
          <ac:chgData name="林丰 罗" userId="30a984910203c0b4" providerId="LiveId" clId="{FA779BA1-3283-4A13-8582-D257CFBC3061}" dt="2024-06-18T15:57:45.550" v="869" actId="2711"/>
          <ac:spMkLst>
            <pc:docMk/>
            <pc:sldMk cId="2230086771" sldId="3646"/>
            <ac:spMk id="31" creationId="{18B285D1-0B22-46AD-9961-EC5BBDF06274}"/>
          </ac:spMkLst>
        </pc:spChg>
        <pc:spChg chg="add mod">
          <ac:chgData name="林丰 罗" userId="30a984910203c0b4" providerId="LiveId" clId="{FA779BA1-3283-4A13-8582-D257CFBC3061}" dt="2024-06-18T15:57:45.550" v="869" actId="2711"/>
          <ac:spMkLst>
            <pc:docMk/>
            <pc:sldMk cId="2230086771" sldId="3646"/>
            <ac:spMk id="33" creationId="{B007CD01-8D99-1158-F542-FD2FDE899080}"/>
          </ac:spMkLst>
        </pc:spChg>
        <pc:spChg chg="add del mod">
          <ac:chgData name="林丰 罗" userId="30a984910203c0b4" providerId="LiveId" clId="{FA779BA1-3283-4A13-8582-D257CFBC3061}" dt="2024-06-18T15:32:09.590" v="139" actId="478"/>
          <ac:spMkLst>
            <pc:docMk/>
            <pc:sldMk cId="2230086771" sldId="3646"/>
            <ac:spMk id="42" creationId="{A5B064C2-2D35-31A6-E6DB-2E529099D467}"/>
          </ac:spMkLst>
        </pc:spChg>
        <pc:spChg chg="mod">
          <ac:chgData name="林丰 罗" userId="30a984910203c0b4" providerId="LiveId" clId="{FA779BA1-3283-4A13-8582-D257CFBC3061}" dt="2024-06-18T15:57:45.550" v="869" actId="2711"/>
          <ac:spMkLst>
            <pc:docMk/>
            <pc:sldMk cId="2230086771" sldId="3646"/>
            <ac:spMk id="48" creationId="{00000000-0000-0000-0000-000000000000}"/>
          </ac:spMkLst>
        </pc:spChg>
        <pc:spChg chg="mod">
          <ac:chgData name="林丰 罗" userId="30a984910203c0b4" providerId="LiveId" clId="{FA779BA1-3283-4A13-8582-D257CFBC3061}" dt="2024-06-18T15:57:45.550" v="869" actId="2711"/>
          <ac:spMkLst>
            <pc:docMk/>
            <pc:sldMk cId="2230086771" sldId="3646"/>
            <ac:spMk id="56" creationId="{00000000-0000-0000-0000-000000000000}"/>
          </ac:spMkLst>
        </pc:spChg>
        <pc:spChg chg="add mod">
          <ac:chgData name="林丰 罗" userId="30a984910203c0b4" providerId="LiveId" clId="{FA779BA1-3283-4A13-8582-D257CFBC3061}" dt="2024-06-18T15:57:45.550" v="869" actId="2711"/>
          <ac:spMkLst>
            <pc:docMk/>
            <pc:sldMk cId="2230086771" sldId="3646"/>
            <ac:spMk id="69" creationId="{57FC6818-35B3-A653-5416-80547660508A}"/>
          </ac:spMkLst>
        </pc:spChg>
        <pc:spChg chg="add mod">
          <ac:chgData name="林丰 罗" userId="30a984910203c0b4" providerId="LiveId" clId="{FA779BA1-3283-4A13-8582-D257CFBC3061}" dt="2024-06-18T15:57:45.550" v="869" actId="2711"/>
          <ac:spMkLst>
            <pc:docMk/>
            <pc:sldMk cId="2230086771" sldId="3646"/>
            <ac:spMk id="71" creationId="{BB7B5CD0-8C2D-5F3F-53ED-E0649832EC8A}"/>
          </ac:spMkLst>
        </pc:spChg>
        <pc:spChg chg="add mod">
          <ac:chgData name="林丰 罗" userId="30a984910203c0b4" providerId="LiveId" clId="{FA779BA1-3283-4A13-8582-D257CFBC3061}" dt="2024-06-18T15:57:45.550" v="869" actId="2711"/>
          <ac:spMkLst>
            <pc:docMk/>
            <pc:sldMk cId="2230086771" sldId="3646"/>
            <ac:spMk id="78" creationId="{E40CF30F-5635-2A06-18CF-46220C75998C}"/>
          </ac:spMkLst>
        </pc:spChg>
        <pc:spChg chg="add mod">
          <ac:chgData name="林丰 罗" userId="30a984910203c0b4" providerId="LiveId" clId="{FA779BA1-3283-4A13-8582-D257CFBC3061}" dt="2024-06-18T15:42:01.088" v="245"/>
          <ac:spMkLst>
            <pc:docMk/>
            <pc:sldMk cId="2230086771" sldId="3646"/>
            <ac:spMk id="90" creationId="{C7F513A3-AD18-2B8C-C844-128E0CE04DF1}"/>
          </ac:spMkLst>
        </pc:spChg>
        <pc:spChg chg="add mod">
          <ac:chgData name="林丰 罗" userId="30a984910203c0b4" providerId="LiveId" clId="{FA779BA1-3283-4A13-8582-D257CFBC3061}" dt="2024-06-18T15:57:45.550" v="869" actId="2711"/>
          <ac:spMkLst>
            <pc:docMk/>
            <pc:sldMk cId="2230086771" sldId="3646"/>
            <ac:spMk id="91" creationId="{58EC3BDA-658F-5D4B-1D96-D8BA643D535E}"/>
          </ac:spMkLst>
        </pc:spChg>
        <pc:spChg chg="add mod">
          <ac:chgData name="林丰 罗" userId="30a984910203c0b4" providerId="LiveId" clId="{FA779BA1-3283-4A13-8582-D257CFBC3061}" dt="2024-06-18T16:00:36.402" v="885" actId="20577"/>
          <ac:spMkLst>
            <pc:docMk/>
            <pc:sldMk cId="2230086771" sldId="3646"/>
            <ac:spMk id="100" creationId="{63666D88-2F3B-F4CD-A645-F351D4402180}"/>
          </ac:spMkLst>
        </pc:spChg>
        <pc:spChg chg="add mod">
          <ac:chgData name="林丰 罗" userId="30a984910203c0b4" providerId="LiveId" clId="{FA779BA1-3283-4A13-8582-D257CFBC3061}" dt="2024-06-18T16:18:00.597" v="1025" actId="1076"/>
          <ac:spMkLst>
            <pc:docMk/>
            <pc:sldMk cId="2230086771" sldId="3646"/>
            <ac:spMk id="102" creationId="{EB1FFC24-A0EF-9D90-42AB-4EC982B0A6C4}"/>
          </ac:spMkLst>
        </pc:spChg>
        <pc:spChg chg="add mod">
          <ac:chgData name="林丰 罗" userId="30a984910203c0b4" providerId="LiveId" clId="{FA779BA1-3283-4A13-8582-D257CFBC3061}" dt="2024-06-18T16:04:06.956" v="977" actId="20577"/>
          <ac:spMkLst>
            <pc:docMk/>
            <pc:sldMk cId="2230086771" sldId="3646"/>
            <ac:spMk id="103" creationId="{3FBF674C-078F-013F-4545-B3F49E3148DE}"/>
          </ac:spMkLst>
        </pc:spChg>
        <pc:spChg chg="add del mod">
          <ac:chgData name="林丰 罗" userId="30a984910203c0b4" providerId="LiveId" clId="{FA779BA1-3283-4A13-8582-D257CFBC3061}" dt="2024-06-18T15:52:55.193" v="615" actId="478"/>
          <ac:spMkLst>
            <pc:docMk/>
            <pc:sldMk cId="2230086771" sldId="3646"/>
            <ac:spMk id="104" creationId="{99A6BB1A-023B-13E9-E7AB-D8A7C86FCBA2}"/>
          </ac:spMkLst>
        </pc:spChg>
        <pc:spChg chg="add del mod">
          <ac:chgData name="林丰 罗" userId="30a984910203c0b4" providerId="LiveId" clId="{FA779BA1-3283-4A13-8582-D257CFBC3061}" dt="2024-06-18T15:54:35.793" v="753" actId="478"/>
          <ac:spMkLst>
            <pc:docMk/>
            <pc:sldMk cId="2230086771" sldId="3646"/>
            <ac:spMk id="109" creationId="{11226AF7-FE6F-75D3-97E4-D22B0B597E44}"/>
          </ac:spMkLst>
        </pc:spChg>
        <pc:spChg chg="add mod">
          <ac:chgData name="林丰 罗" userId="30a984910203c0b4" providerId="LiveId" clId="{FA779BA1-3283-4A13-8582-D257CFBC3061}" dt="2024-06-18T15:54:30.481" v="743"/>
          <ac:spMkLst>
            <pc:docMk/>
            <pc:sldMk cId="2230086771" sldId="3646"/>
            <ac:spMk id="110" creationId="{9AA76D3E-5D1A-8711-3CFB-B59B2FA5DB7C}"/>
          </ac:spMkLst>
        </pc:spChg>
        <pc:spChg chg="add mod">
          <ac:chgData name="林丰 罗" userId="30a984910203c0b4" providerId="LiveId" clId="{FA779BA1-3283-4A13-8582-D257CFBC3061}" dt="2024-06-18T16:03:52.651" v="966" actId="20577"/>
          <ac:spMkLst>
            <pc:docMk/>
            <pc:sldMk cId="2230086771" sldId="3646"/>
            <ac:spMk id="111" creationId="{71F86C49-8CDB-86E6-7BE3-413756957FBF}"/>
          </ac:spMkLst>
        </pc:spChg>
        <pc:cxnChg chg="add mod">
          <ac:chgData name="林丰 罗" userId="30a984910203c0b4" providerId="LiveId" clId="{FA779BA1-3283-4A13-8582-D257CFBC3061}" dt="2024-06-18T15:25:13.436" v="95" actId="1076"/>
          <ac:cxnSpMkLst>
            <pc:docMk/>
            <pc:sldMk cId="2230086771" sldId="3646"/>
            <ac:cxnSpMk id="9" creationId="{CF84887E-5BF5-2440-91A5-E12A2022E80B}"/>
          </ac:cxnSpMkLst>
        </pc:cxnChg>
        <pc:cxnChg chg="add mod">
          <ac:chgData name="林丰 罗" userId="30a984910203c0b4" providerId="LiveId" clId="{FA779BA1-3283-4A13-8582-D257CFBC3061}" dt="2024-06-18T16:18:09.200" v="1027" actId="14100"/>
          <ac:cxnSpMkLst>
            <pc:docMk/>
            <pc:sldMk cId="2230086771" sldId="3646"/>
            <ac:cxnSpMk id="13" creationId="{37B92B97-643B-536F-DDC6-3AFD8296C80D}"/>
          </ac:cxnSpMkLst>
        </pc:cxnChg>
        <pc:cxnChg chg="add mod">
          <ac:chgData name="林丰 罗" userId="30a984910203c0b4" providerId="LiveId" clId="{FA779BA1-3283-4A13-8582-D257CFBC3061}" dt="2024-06-18T15:18:48.725" v="73" actId="14100"/>
          <ac:cxnSpMkLst>
            <pc:docMk/>
            <pc:sldMk cId="2230086771" sldId="3646"/>
            <ac:cxnSpMk id="19" creationId="{C40F0BCE-69C1-E67C-7CF0-E798CBF7EE17}"/>
          </ac:cxnSpMkLst>
        </pc:cxnChg>
        <pc:cxnChg chg="add mod">
          <ac:chgData name="林丰 罗" userId="30a984910203c0b4" providerId="LiveId" clId="{FA779BA1-3283-4A13-8582-D257CFBC3061}" dt="2024-06-18T15:42:18.272" v="258" actId="1076"/>
          <ac:cxnSpMkLst>
            <pc:docMk/>
            <pc:sldMk cId="2230086771" sldId="3646"/>
            <ac:cxnSpMk id="27" creationId="{3C200F8A-81B0-DB28-EC17-C33E47AB9C93}"/>
          </ac:cxnSpMkLst>
        </pc:cxnChg>
        <pc:cxnChg chg="add del mod">
          <ac:chgData name="林丰 罗" userId="30a984910203c0b4" providerId="LiveId" clId="{FA779BA1-3283-4A13-8582-D257CFBC3061}" dt="2024-06-18T15:31:50.632" v="129" actId="478"/>
          <ac:cxnSpMkLst>
            <pc:docMk/>
            <pc:sldMk cId="2230086771" sldId="3646"/>
            <ac:cxnSpMk id="36" creationId="{84D8C7F9-D1AF-2314-A8AC-929DE0303DC0}"/>
          </ac:cxnSpMkLst>
        </pc:cxnChg>
        <pc:cxnChg chg="add del mod">
          <ac:chgData name="林丰 罗" userId="30a984910203c0b4" providerId="LiveId" clId="{FA779BA1-3283-4A13-8582-D257CFBC3061}" dt="2024-06-18T15:32:08.153" v="138" actId="478"/>
          <ac:cxnSpMkLst>
            <pc:docMk/>
            <pc:sldMk cId="2230086771" sldId="3646"/>
            <ac:cxnSpMk id="43" creationId="{BCEAC0AF-8F9A-C636-9CCA-8D2550598FEF}"/>
          </ac:cxnSpMkLst>
        </pc:cxnChg>
        <pc:cxnChg chg="add mod">
          <ac:chgData name="林丰 罗" userId="30a984910203c0b4" providerId="LiveId" clId="{FA779BA1-3283-4A13-8582-D257CFBC3061}" dt="2024-06-18T15:39:38.199" v="170" actId="14100"/>
          <ac:cxnSpMkLst>
            <pc:docMk/>
            <pc:sldMk cId="2230086771" sldId="3646"/>
            <ac:cxnSpMk id="52" creationId="{6B595CE9-290E-3506-A856-42FA93BA97D5}"/>
          </ac:cxnSpMkLst>
        </pc:cxnChg>
        <pc:cxnChg chg="add del mod">
          <ac:chgData name="林丰 罗" userId="30a984910203c0b4" providerId="LiveId" clId="{FA779BA1-3283-4A13-8582-D257CFBC3061}" dt="2024-06-18T15:40:43.329" v="198" actId="478"/>
          <ac:cxnSpMkLst>
            <pc:docMk/>
            <pc:sldMk cId="2230086771" sldId="3646"/>
            <ac:cxnSpMk id="55" creationId="{D501C9C2-8F68-341E-7CE5-309C78EE8F29}"/>
          </ac:cxnSpMkLst>
        </pc:cxnChg>
        <pc:cxnChg chg="add del mod">
          <ac:chgData name="林丰 罗" userId="30a984910203c0b4" providerId="LiveId" clId="{FA779BA1-3283-4A13-8582-D257CFBC3061}" dt="2024-06-18T15:40:13.568" v="181" actId="478"/>
          <ac:cxnSpMkLst>
            <pc:docMk/>
            <pc:sldMk cId="2230086771" sldId="3646"/>
            <ac:cxnSpMk id="62" creationId="{E448EEB3-9E01-2F5C-F396-61F56B90CED1}"/>
          </ac:cxnSpMkLst>
        </pc:cxnChg>
        <pc:cxnChg chg="add mod">
          <ac:chgData name="林丰 罗" userId="30a984910203c0b4" providerId="LiveId" clId="{FA779BA1-3283-4A13-8582-D257CFBC3061}" dt="2024-06-18T15:42:28.773" v="262" actId="1076"/>
          <ac:cxnSpMkLst>
            <pc:docMk/>
            <pc:sldMk cId="2230086771" sldId="3646"/>
            <ac:cxnSpMk id="68" creationId="{3A6AEBA6-4A83-230F-5711-A5EA9FF4C8E9}"/>
          </ac:cxnSpMkLst>
        </pc:cxnChg>
        <pc:cxnChg chg="add mod">
          <ac:chgData name="林丰 罗" userId="30a984910203c0b4" providerId="LiveId" clId="{FA779BA1-3283-4A13-8582-D257CFBC3061}" dt="2024-06-18T15:41:20.395" v="234" actId="1076"/>
          <ac:cxnSpMkLst>
            <pc:docMk/>
            <pc:sldMk cId="2230086771" sldId="3646"/>
            <ac:cxnSpMk id="73" creationId="{2FBDF60C-7DAC-243B-6577-88CA0F7F1388}"/>
          </ac:cxnSpMkLst>
        </pc:cxnChg>
        <pc:cxnChg chg="add mod">
          <ac:chgData name="林丰 罗" userId="30a984910203c0b4" providerId="LiveId" clId="{FA779BA1-3283-4A13-8582-D257CFBC3061}" dt="2024-06-18T15:42:18.272" v="258" actId="1076"/>
          <ac:cxnSpMkLst>
            <pc:docMk/>
            <pc:sldMk cId="2230086771" sldId="3646"/>
            <ac:cxnSpMk id="81" creationId="{25D6DE95-CBF3-8823-64EF-D79485FA369E}"/>
          </ac:cxnSpMkLst>
        </pc:cxnChg>
        <pc:cxnChg chg="add mod">
          <ac:chgData name="林丰 罗" userId="30a984910203c0b4" providerId="LiveId" clId="{FA779BA1-3283-4A13-8582-D257CFBC3061}" dt="2024-06-18T15:42:28.773" v="262" actId="1076"/>
          <ac:cxnSpMkLst>
            <pc:docMk/>
            <pc:sldMk cId="2230086771" sldId="3646"/>
            <ac:cxnSpMk id="96" creationId="{7AC90924-BC4B-7C1D-9555-5A6D1B67FDA8}"/>
          </ac:cxnSpMkLst>
        </pc:cxnChg>
        <pc:cxnChg chg="add mod">
          <ac:chgData name="林丰 罗" userId="30a984910203c0b4" providerId="LiveId" clId="{FA779BA1-3283-4A13-8582-D257CFBC3061}" dt="2024-06-18T15:59:22.642" v="875" actId="1076"/>
          <ac:cxnSpMkLst>
            <pc:docMk/>
            <pc:sldMk cId="2230086771" sldId="3646"/>
            <ac:cxnSpMk id="105" creationId="{E85A9945-6226-9D39-1D36-52C4908ED1ED}"/>
          </ac:cxnSpMkLst>
        </pc:cxnChg>
        <pc:cxnChg chg="add mod">
          <ac:chgData name="林丰 罗" userId="30a984910203c0b4" providerId="LiveId" clId="{FA779BA1-3283-4A13-8582-D257CFBC3061}" dt="2024-06-18T15:59:17.032" v="873" actId="14100"/>
          <ac:cxnSpMkLst>
            <pc:docMk/>
            <pc:sldMk cId="2230086771" sldId="3646"/>
            <ac:cxnSpMk id="112" creationId="{DC3E206E-3CD6-E5C1-48AC-333537A3714D}"/>
          </ac:cxnSpMkLst>
        </pc:cxnChg>
        <pc:cxnChg chg="add del mod">
          <ac:chgData name="林丰 罗" userId="30a984910203c0b4" providerId="LiveId" clId="{FA779BA1-3283-4A13-8582-D257CFBC3061}" dt="2024-06-18T16:03:18.232" v="903" actId="11529"/>
          <ac:cxnSpMkLst>
            <pc:docMk/>
            <pc:sldMk cId="2230086771" sldId="3646"/>
            <ac:cxnSpMk id="118" creationId="{8804EA64-00D6-DC84-8BA6-1387D31841B7}"/>
          </ac:cxnSpMkLst>
        </pc:cxnChg>
      </pc:sldChg>
    </pc:docChg>
  </pc:docChgLst>
  <pc:docChgLst>
    <pc:chgData name="林丰 罗" userId="30a984910203c0b4" providerId="LiveId" clId="{40BB234F-3F75-4887-97BA-5971CBBEE0BD}"/>
    <pc:docChg chg="undo redo custSel modSld">
      <pc:chgData name="林丰 罗" userId="30a984910203c0b4" providerId="LiveId" clId="{40BB234F-3F75-4887-97BA-5971CBBEE0BD}" dt="2024-04-23T16:19:26.809" v="259" actId="2711"/>
      <pc:docMkLst>
        <pc:docMk/>
      </pc:docMkLst>
      <pc:sldChg chg="addSp delSp modSp mod">
        <pc:chgData name="林丰 罗" userId="30a984910203c0b4" providerId="LiveId" clId="{40BB234F-3F75-4887-97BA-5971CBBEE0BD}" dt="2024-04-23T16:05:46.582" v="131" actId="14100"/>
        <pc:sldMkLst>
          <pc:docMk/>
          <pc:sldMk cId="664173554" sldId="3627"/>
        </pc:sldMkLst>
        <pc:spChg chg="add mod">
          <ac:chgData name="林丰 罗" userId="30a984910203c0b4" providerId="LiveId" clId="{40BB234F-3F75-4887-97BA-5971CBBEE0BD}" dt="2024-04-23T15:48:56.826" v="3" actId="1076"/>
          <ac:spMkLst>
            <pc:docMk/>
            <pc:sldMk cId="664173554" sldId="3627"/>
            <ac:spMk id="2" creationId="{B8078E2F-1697-24FD-FB21-EEB5E018B2DA}"/>
          </ac:spMkLst>
        </pc:spChg>
        <pc:spChg chg="add mod">
          <ac:chgData name="林丰 罗" userId="30a984910203c0b4" providerId="LiveId" clId="{40BB234F-3F75-4887-97BA-5971CBBEE0BD}" dt="2024-04-23T16:05:42.780" v="130" actId="1076"/>
          <ac:spMkLst>
            <pc:docMk/>
            <pc:sldMk cId="664173554" sldId="3627"/>
            <ac:spMk id="8" creationId="{74EE92D3-FAF4-7FB2-B41C-5796CD235144}"/>
          </ac:spMkLst>
        </pc:spChg>
        <pc:spChg chg="add del mod">
          <ac:chgData name="林丰 罗" userId="30a984910203c0b4" providerId="LiveId" clId="{40BB234F-3F75-4887-97BA-5971CBBEE0BD}" dt="2024-04-23T15:56:29.305" v="67"/>
          <ac:spMkLst>
            <pc:docMk/>
            <pc:sldMk cId="664173554" sldId="3627"/>
            <ac:spMk id="10" creationId="{A69E8E69-3395-E3EF-C6F3-AA41E028B275}"/>
          </ac:spMkLst>
        </pc:spChg>
        <pc:spChg chg="mod">
          <ac:chgData name="林丰 罗" userId="30a984910203c0b4" providerId="LiveId" clId="{40BB234F-3F75-4887-97BA-5971CBBEE0BD}" dt="2024-04-23T16:05:46.582" v="131" actId="14100"/>
          <ac:spMkLst>
            <pc:docMk/>
            <pc:sldMk cId="664173554" sldId="3627"/>
            <ac:spMk id="18" creationId="{B979281A-1926-4A1F-8E8A-A31547983F4C}"/>
          </ac:spMkLst>
        </pc:spChg>
        <pc:picChg chg="mod">
          <ac:chgData name="林丰 罗" userId="30a984910203c0b4" providerId="LiveId" clId="{40BB234F-3F75-4887-97BA-5971CBBEE0BD}" dt="2024-04-23T15:50:24.857" v="12" actId="1076"/>
          <ac:picMkLst>
            <pc:docMk/>
            <pc:sldMk cId="664173554" sldId="3627"/>
            <ac:picMk id="7" creationId="{5FBD6DCB-FD5C-4167-ACCB-84FC4EBA3320}"/>
          </ac:picMkLst>
        </pc:picChg>
      </pc:sldChg>
      <pc:sldChg chg="modSp mod">
        <pc:chgData name="林丰 罗" userId="30a984910203c0b4" providerId="LiveId" clId="{40BB234F-3F75-4887-97BA-5971CBBEE0BD}" dt="2024-04-23T16:00:09.576" v="111" actId="1076"/>
        <pc:sldMkLst>
          <pc:docMk/>
          <pc:sldMk cId="979145160" sldId="3630"/>
        </pc:sldMkLst>
        <pc:spChg chg="mod">
          <ac:chgData name="林丰 罗" userId="30a984910203c0b4" providerId="LiveId" clId="{40BB234F-3F75-4887-97BA-5971CBBEE0BD}" dt="2024-04-23T15:59:56.548" v="108" actId="1076"/>
          <ac:spMkLst>
            <pc:docMk/>
            <pc:sldMk cId="979145160" sldId="3630"/>
            <ac:spMk id="19" creationId="{D42D576D-F816-426D-8E98-05F58B8012B7}"/>
          </ac:spMkLst>
        </pc:spChg>
        <pc:spChg chg="mod">
          <ac:chgData name="林丰 罗" userId="30a984910203c0b4" providerId="LiveId" clId="{40BB234F-3F75-4887-97BA-5971CBBEE0BD}" dt="2024-04-23T15:59:56.548" v="108" actId="1076"/>
          <ac:spMkLst>
            <pc:docMk/>
            <pc:sldMk cId="979145160" sldId="3630"/>
            <ac:spMk id="20" creationId="{F5DDC55C-5FB7-4D01-B059-CB47C2D12428}"/>
          </ac:spMkLst>
        </pc:spChg>
        <pc:spChg chg="mod">
          <ac:chgData name="林丰 罗" userId="30a984910203c0b4" providerId="LiveId" clId="{40BB234F-3F75-4887-97BA-5971CBBEE0BD}" dt="2024-04-23T16:00:03.464" v="109" actId="1076"/>
          <ac:spMkLst>
            <pc:docMk/>
            <pc:sldMk cId="979145160" sldId="3630"/>
            <ac:spMk id="23" creationId="{B346B60E-5FAF-4DD6-9BF5-FC83ECB8105A}"/>
          </ac:spMkLst>
        </pc:spChg>
        <pc:spChg chg="mod">
          <ac:chgData name="林丰 罗" userId="30a984910203c0b4" providerId="LiveId" clId="{40BB234F-3F75-4887-97BA-5971CBBEE0BD}" dt="2024-04-23T16:00:03.464" v="109" actId="1076"/>
          <ac:spMkLst>
            <pc:docMk/>
            <pc:sldMk cId="979145160" sldId="3630"/>
            <ac:spMk id="24" creationId="{F5DDC55C-5FB7-4D01-B059-CB47C2D12428}"/>
          </ac:spMkLst>
        </pc:spChg>
        <pc:picChg chg="mod">
          <ac:chgData name="林丰 罗" userId="30a984910203c0b4" providerId="LiveId" clId="{40BB234F-3F75-4887-97BA-5971CBBEE0BD}" dt="2024-04-23T16:00:09.576" v="111" actId="1076"/>
          <ac:picMkLst>
            <pc:docMk/>
            <pc:sldMk cId="979145160" sldId="3630"/>
            <ac:picMk id="7" creationId="{D284123B-9E18-40B4-BEA2-A58266BF1648}"/>
          </ac:picMkLst>
        </pc:picChg>
      </pc:sldChg>
      <pc:sldChg chg="modSp mod">
        <pc:chgData name="林丰 罗" userId="30a984910203c0b4" providerId="LiveId" clId="{40BB234F-3F75-4887-97BA-5971CBBEE0BD}" dt="2024-04-23T16:02:39.905" v="112" actId="20577"/>
        <pc:sldMkLst>
          <pc:docMk/>
          <pc:sldMk cId="895616538" sldId="3633"/>
        </pc:sldMkLst>
        <pc:spChg chg="mod">
          <ac:chgData name="林丰 罗" userId="30a984910203c0b4" providerId="LiveId" clId="{40BB234F-3F75-4887-97BA-5971CBBEE0BD}" dt="2024-04-23T16:02:39.905" v="112" actId="20577"/>
          <ac:spMkLst>
            <pc:docMk/>
            <pc:sldMk cId="895616538" sldId="3633"/>
            <ac:spMk id="23" creationId="{521254C4-B74E-4270-91CC-FECEADE4BA27}"/>
          </ac:spMkLst>
        </pc:spChg>
      </pc:sldChg>
      <pc:sldChg chg="addSp delSp modSp mod">
        <pc:chgData name="林丰 罗" userId="30a984910203c0b4" providerId="LiveId" clId="{40BB234F-3F75-4887-97BA-5971CBBEE0BD}" dt="2024-04-23T16:19:26.809" v="259" actId="2711"/>
        <pc:sldMkLst>
          <pc:docMk/>
          <pc:sldMk cId="3048027404" sldId="3636"/>
        </pc:sldMkLst>
        <pc:spChg chg="mod">
          <ac:chgData name="林丰 罗" userId="30a984910203c0b4" providerId="LiveId" clId="{40BB234F-3F75-4887-97BA-5971CBBEE0BD}" dt="2024-04-23T16:19:26.809" v="259" actId="2711"/>
          <ac:spMkLst>
            <pc:docMk/>
            <pc:sldMk cId="3048027404" sldId="3636"/>
            <ac:spMk id="4" creationId="{47807460-7C94-47D2-AEB5-EBBE63C0AC73}"/>
          </ac:spMkLst>
        </pc:spChg>
        <pc:spChg chg="add del mod">
          <ac:chgData name="林丰 罗" userId="30a984910203c0b4" providerId="LiveId" clId="{40BB234F-3F75-4887-97BA-5971CBBEE0BD}" dt="2024-04-23T16:19:26.809" v="259" actId="2711"/>
          <ac:spMkLst>
            <pc:docMk/>
            <pc:sldMk cId="3048027404" sldId="3636"/>
            <ac:spMk id="15" creationId="{10B20125-246D-0E00-9720-EB2D5AFE2361}"/>
          </ac:spMkLst>
        </pc:spChg>
        <pc:spChg chg="mod">
          <ac:chgData name="林丰 罗" userId="30a984910203c0b4" providerId="LiveId" clId="{40BB234F-3F75-4887-97BA-5971CBBEE0BD}" dt="2024-04-23T16:19:26.809" v="259" actId="2711"/>
          <ac:spMkLst>
            <pc:docMk/>
            <pc:sldMk cId="3048027404" sldId="3636"/>
            <ac:spMk id="21" creationId="{28D4F44E-5E7D-4B66-BF9C-28E3CD69A2C3}"/>
          </ac:spMkLst>
        </pc:spChg>
        <pc:spChg chg="mod">
          <ac:chgData name="林丰 罗" userId="30a984910203c0b4" providerId="LiveId" clId="{40BB234F-3F75-4887-97BA-5971CBBEE0BD}" dt="2024-04-23T16:19:26.809" v="259" actId="2711"/>
          <ac:spMkLst>
            <pc:docMk/>
            <pc:sldMk cId="3048027404" sldId="3636"/>
            <ac:spMk id="29" creationId="{CA30C826-D3E6-4406-A6DC-C22116A18BF9}"/>
          </ac:spMkLst>
        </pc:spChg>
        <pc:spChg chg="mod">
          <ac:chgData name="林丰 罗" userId="30a984910203c0b4" providerId="LiveId" clId="{40BB234F-3F75-4887-97BA-5971CBBEE0BD}" dt="2024-04-23T16:19:26.809" v="259" actId="2711"/>
          <ac:spMkLst>
            <pc:docMk/>
            <pc:sldMk cId="3048027404" sldId="3636"/>
            <ac:spMk id="30" creationId="{62C82C49-5C09-44C5-B39F-EABD0EE0B039}"/>
          </ac:spMkLst>
        </pc:spChg>
        <pc:spChg chg="mod">
          <ac:chgData name="林丰 罗" userId="30a984910203c0b4" providerId="LiveId" clId="{40BB234F-3F75-4887-97BA-5971CBBEE0BD}" dt="2024-04-23T16:19:26.809" v="259" actId="2711"/>
          <ac:spMkLst>
            <pc:docMk/>
            <pc:sldMk cId="3048027404" sldId="3636"/>
            <ac:spMk id="31" creationId="{18B285D1-0B22-46AD-9961-EC5BBDF06274}"/>
          </ac:spMkLst>
        </pc:spChg>
        <pc:spChg chg="mod">
          <ac:chgData name="林丰 罗" userId="30a984910203c0b4" providerId="LiveId" clId="{40BB234F-3F75-4887-97BA-5971CBBEE0BD}" dt="2024-04-23T16:19:26.809" v="259" actId="2711"/>
          <ac:spMkLst>
            <pc:docMk/>
            <pc:sldMk cId="3048027404" sldId="3636"/>
            <ac:spMk id="48" creationId="{00000000-0000-0000-0000-000000000000}"/>
          </ac:spMkLst>
        </pc:spChg>
        <pc:spChg chg="mod">
          <ac:chgData name="林丰 罗" userId="30a984910203c0b4" providerId="LiveId" clId="{40BB234F-3F75-4887-97BA-5971CBBEE0BD}" dt="2024-04-23T16:19:26.809" v="259" actId="2711"/>
          <ac:spMkLst>
            <pc:docMk/>
            <pc:sldMk cId="3048027404" sldId="3636"/>
            <ac:spMk id="56" creationId="{00000000-0000-0000-0000-000000000000}"/>
          </ac:spMkLst>
        </pc:spChg>
      </pc:sldChg>
      <pc:sldChg chg="modSp mod">
        <pc:chgData name="林丰 罗" userId="30a984910203c0b4" providerId="LiveId" clId="{40BB234F-3F75-4887-97BA-5971CBBEE0BD}" dt="2024-04-23T15:58:36.112" v="99" actId="1076"/>
        <pc:sldMkLst>
          <pc:docMk/>
          <pc:sldMk cId="4228054652" sldId="3637"/>
        </pc:sldMkLst>
        <pc:spChg chg="mod">
          <ac:chgData name="林丰 罗" userId="30a984910203c0b4" providerId="LiveId" clId="{40BB234F-3F75-4887-97BA-5971CBBEE0BD}" dt="2024-04-23T15:58:36.112" v="99" actId="1076"/>
          <ac:spMkLst>
            <pc:docMk/>
            <pc:sldMk cId="4228054652" sldId="3637"/>
            <ac:spMk id="17" creationId="{F0667C91-0995-4AC2-B3EA-F48837DE85AE}"/>
          </ac:spMkLst>
        </pc:spChg>
        <pc:spChg chg="mod">
          <ac:chgData name="林丰 罗" userId="30a984910203c0b4" providerId="LiveId" clId="{40BB234F-3F75-4887-97BA-5971CBBEE0BD}" dt="2024-04-23T15:58:36.112" v="99" actId="1076"/>
          <ac:spMkLst>
            <pc:docMk/>
            <pc:sldMk cId="4228054652" sldId="3637"/>
            <ac:spMk id="18" creationId="{A5000C31-DFD9-4D6E-8609-8A43A88C13C5}"/>
          </ac:spMkLst>
        </pc:spChg>
        <pc:picChg chg="mod">
          <ac:chgData name="林丰 罗" userId="30a984910203c0b4" providerId="LiveId" clId="{40BB234F-3F75-4887-97BA-5971CBBEE0BD}" dt="2024-04-23T15:58:31.503" v="98" actId="1076"/>
          <ac:picMkLst>
            <pc:docMk/>
            <pc:sldMk cId="4228054652" sldId="3637"/>
            <ac:picMk id="3" creationId="{10A65243-0986-486D-A599-1B86793C7B24}"/>
          </ac:picMkLst>
        </pc:picChg>
      </pc:sldChg>
      <pc:sldChg chg="addSp delSp modSp mod">
        <pc:chgData name="林丰 罗" userId="30a984910203c0b4" providerId="LiveId" clId="{40BB234F-3F75-4887-97BA-5971CBBEE0BD}" dt="2024-04-23T16:18:17.628" v="258" actId="1076"/>
        <pc:sldMkLst>
          <pc:docMk/>
          <pc:sldMk cId="1056404127" sldId="3638"/>
        </pc:sldMkLst>
        <pc:spChg chg="del">
          <ac:chgData name="林丰 罗" userId="30a984910203c0b4" providerId="LiveId" clId="{40BB234F-3F75-4887-97BA-5971CBBEE0BD}" dt="2024-04-23T16:17:15.939" v="243" actId="478"/>
          <ac:spMkLst>
            <pc:docMk/>
            <pc:sldMk cId="1056404127" sldId="3638"/>
            <ac:spMk id="18" creationId="{FEB060E5-EA56-4501-9B66-756F473ADA52}"/>
          </ac:spMkLst>
        </pc:spChg>
        <pc:picChg chg="add del mod">
          <ac:chgData name="林丰 罗" userId="30a984910203c0b4" providerId="LiveId" clId="{40BB234F-3F75-4887-97BA-5971CBBEE0BD}" dt="2024-04-23T16:17:59.586" v="254" actId="478"/>
          <ac:picMkLst>
            <pc:docMk/>
            <pc:sldMk cId="1056404127" sldId="3638"/>
            <ac:picMk id="3" creationId="{DDD0BDAB-123C-DC7E-59A3-E79DA3A945C7}"/>
          </ac:picMkLst>
        </pc:picChg>
        <pc:picChg chg="mod">
          <ac:chgData name="林丰 罗" userId="30a984910203c0b4" providerId="LiveId" clId="{40BB234F-3F75-4887-97BA-5971CBBEE0BD}" dt="2024-04-23T16:17:19.026" v="244" actId="1076"/>
          <ac:picMkLst>
            <pc:docMk/>
            <pc:sldMk cId="1056404127" sldId="3638"/>
            <ac:picMk id="5" creationId="{C650BE93-0AFD-4727-9FF9-EFC84DE72485}"/>
          </ac:picMkLst>
        </pc:picChg>
        <pc:picChg chg="add mod">
          <ac:chgData name="林丰 罗" userId="30a984910203c0b4" providerId="LiveId" clId="{40BB234F-3F75-4887-97BA-5971CBBEE0BD}" dt="2024-04-23T16:18:17.628" v="258" actId="1076"/>
          <ac:picMkLst>
            <pc:docMk/>
            <pc:sldMk cId="1056404127" sldId="3638"/>
            <ac:picMk id="8" creationId="{FAAC065C-3B63-3F44-F11C-91EEC5786A51}"/>
          </ac:picMkLst>
        </pc:picChg>
        <pc:picChg chg="mod">
          <ac:chgData name="林丰 罗" userId="30a984910203c0b4" providerId="LiveId" clId="{40BB234F-3F75-4887-97BA-5971CBBEE0BD}" dt="2024-04-23T16:17:26.927" v="248" actId="1076"/>
          <ac:picMkLst>
            <pc:docMk/>
            <pc:sldMk cId="1056404127" sldId="3638"/>
            <ac:picMk id="9" creationId="{11ACEC1D-F62C-4B53-B2A2-C3432FA416E7}"/>
          </ac:picMkLst>
        </pc:picChg>
      </pc:sldChg>
    </pc:docChg>
  </pc:docChgLst>
  <pc:docChgLst>
    <pc:chgData name="林丰 罗" userId="30a984910203c0b4" providerId="LiveId" clId="{CCABA561-43C6-43BB-B6D1-7ECA35B98DCA}"/>
    <pc:docChg chg="undo custSel addSld modSld sldOrd">
      <pc:chgData name="林丰 罗" userId="30a984910203c0b4" providerId="LiveId" clId="{CCABA561-43C6-43BB-B6D1-7ECA35B98DCA}" dt="2024-09-24T17:32:37.396" v="684" actId="20577"/>
      <pc:docMkLst>
        <pc:docMk/>
      </pc:docMkLst>
      <pc:sldChg chg="modSp mod">
        <pc:chgData name="林丰 罗" userId="30a984910203c0b4" providerId="LiveId" clId="{CCABA561-43C6-43BB-B6D1-7ECA35B98DCA}" dt="2024-09-24T16:24:20.672" v="184" actId="1076"/>
        <pc:sldMkLst>
          <pc:docMk/>
          <pc:sldMk cId="343777000" sldId="3232"/>
        </pc:sldMkLst>
        <pc:spChg chg="mod">
          <ac:chgData name="林丰 罗" userId="30a984910203c0b4" providerId="LiveId" clId="{CCABA561-43C6-43BB-B6D1-7ECA35B98DCA}" dt="2024-09-24T16:24:20.672" v="184" actId="1076"/>
          <ac:spMkLst>
            <pc:docMk/>
            <pc:sldMk cId="343777000" sldId="3232"/>
            <ac:spMk id="8" creationId="{6924EFE6-DCD8-41B2-A1C1-CBC628979897}"/>
          </ac:spMkLst>
        </pc:spChg>
      </pc:sldChg>
      <pc:sldChg chg="addSp modSp mod">
        <pc:chgData name="林丰 罗" userId="30a984910203c0b4" providerId="LiveId" clId="{CCABA561-43C6-43BB-B6D1-7ECA35B98DCA}" dt="2024-09-24T17:21:55.006" v="617" actId="14100"/>
        <pc:sldMkLst>
          <pc:docMk/>
          <pc:sldMk cId="2741022159" sldId="3608"/>
        </pc:sldMkLst>
        <pc:spChg chg="add mod">
          <ac:chgData name="林丰 罗" userId="30a984910203c0b4" providerId="LiveId" clId="{CCABA561-43C6-43BB-B6D1-7ECA35B98DCA}" dt="2024-09-24T17:21:51.336" v="616" actId="20577"/>
          <ac:spMkLst>
            <pc:docMk/>
            <pc:sldMk cId="2741022159" sldId="3608"/>
            <ac:spMk id="2" creationId="{B330500E-9ACA-524E-9D59-39592F06AEE4}"/>
          </ac:spMkLst>
        </pc:spChg>
        <pc:spChg chg="mod">
          <ac:chgData name="林丰 罗" userId="30a984910203c0b4" providerId="LiveId" clId="{CCABA561-43C6-43BB-B6D1-7ECA35B98DCA}" dt="2024-09-24T17:21:55.006" v="617" actId="14100"/>
          <ac:spMkLst>
            <pc:docMk/>
            <pc:sldMk cId="2741022159" sldId="3608"/>
            <ac:spMk id="16" creationId="{F06C34D6-299A-401E-A45B-58A115EE75D7}"/>
          </ac:spMkLst>
        </pc:spChg>
        <pc:picChg chg="add">
          <ac:chgData name="林丰 罗" userId="30a984910203c0b4" providerId="LiveId" clId="{CCABA561-43C6-43BB-B6D1-7ECA35B98DCA}" dt="2024-09-24T17:16:44.920" v="567"/>
          <ac:picMkLst>
            <pc:docMk/>
            <pc:sldMk cId="2741022159" sldId="3608"/>
            <ac:picMk id="8" creationId="{11D574B6-C4BF-9B5C-7A67-FE4ED7F0F018}"/>
          </ac:picMkLst>
        </pc:picChg>
      </pc:sldChg>
      <pc:sldChg chg="addSp delSp modSp mod ord">
        <pc:chgData name="林丰 罗" userId="30a984910203c0b4" providerId="LiveId" clId="{CCABA561-43C6-43BB-B6D1-7ECA35B98DCA}" dt="2024-09-24T15:49:47.526" v="77" actId="1076"/>
        <pc:sldMkLst>
          <pc:docMk/>
          <pc:sldMk cId="3048027404" sldId="3636"/>
        </pc:sldMkLst>
        <pc:picChg chg="add mod">
          <ac:chgData name="林丰 罗" userId="30a984910203c0b4" providerId="LiveId" clId="{CCABA561-43C6-43BB-B6D1-7ECA35B98DCA}" dt="2024-09-24T15:49:47.526" v="77" actId="1076"/>
          <ac:picMkLst>
            <pc:docMk/>
            <pc:sldMk cId="3048027404" sldId="3636"/>
            <ac:picMk id="3" creationId="{389828C0-78CA-0FE6-6DE1-B523202ADAEE}"/>
          </ac:picMkLst>
        </pc:picChg>
        <pc:picChg chg="del">
          <ac:chgData name="林丰 罗" userId="30a984910203c0b4" providerId="LiveId" clId="{CCABA561-43C6-43BB-B6D1-7ECA35B98DCA}" dt="2024-09-24T15:35:51.366" v="40" actId="478"/>
          <ac:picMkLst>
            <pc:docMk/>
            <pc:sldMk cId="3048027404" sldId="3636"/>
            <ac:picMk id="5" creationId="{C1876B1C-A9E6-4560-A984-55A4E9CC0400}"/>
          </ac:picMkLst>
        </pc:picChg>
      </pc:sldChg>
      <pc:sldChg chg="modSp mod">
        <pc:chgData name="林丰 罗" userId="30a984910203c0b4" providerId="LiveId" clId="{CCABA561-43C6-43BB-B6D1-7ECA35B98DCA}" dt="2024-09-24T17:31:54.028" v="637" actId="113"/>
        <pc:sldMkLst>
          <pc:docMk/>
          <pc:sldMk cId="3719252311" sldId="3643"/>
        </pc:sldMkLst>
        <pc:spChg chg="mod">
          <ac:chgData name="林丰 罗" userId="30a984910203c0b4" providerId="LiveId" clId="{CCABA561-43C6-43BB-B6D1-7ECA35B98DCA}" dt="2024-09-24T17:31:54.028" v="637" actId="113"/>
          <ac:spMkLst>
            <pc:docMk/>
            <pc:sldMk cId="3719252311" sldId="3643"/>
            <ac:spMk id="23" creationId="{4CA77495-5295-4B5F-8D0F-BD9F38DA1EA2}"/>
          </ac:spMkLst>
        </pc:spChg>
      </pc:sldChg>
      <pc:sldChg chg="addSp delSp modSp mod ord modNotesTx">
        <pc:chgData name="林丰 罗" userId="30a984910203c0b4" providerId="LiveId" clId="{CCABA561-43C6-43BB-B6D1-7ECA35B98DCA}" dt="2024-09-24T15:45:18.271" v="75" actId="20577"/>
        <pc:sldMkLst>
          <pc:docMk/>
          <pc:sldMk cId="3970838834" sldId="3645"/>
        </pc:sldMkLst>
        <pc:picChg chg="del">
          <ac:chgData name="林丰 罗" userId="30a984910203c0b4" providerId="LiveId" clId="{CCABA561-43C6-43BB-B6D1-7ECA35B98DCA}" dt="2024-09-24T15:31:52.749" v="29" actId="478"/>
          <ac:picMkLst>
            <pc:docMk/>
            <pc:sldMk cId="3970838834" sldId="3645"/>
            <ac:picMk id="3" creationId="{A808E2EC-08A0-40D9-A0CD-A253954AE5A1}"/>
          </ac:picMkLst>
        </pc:picChg>
        <pc:picChg chg="add mod">
          <ac:chgData name="林丰 罗" userId="30a984910203c0b4" providerId="LiveId" clId="{CCABA561-43C6-43BB-B6D1-7ECA35B98DCA}" dt="2024-09-24T15:43:16.825" v="53" actId="1076"/>
          <ac:picMkLst>
            <pc:docMk/>
            <pc:sldMk cId="3970838834" sldId="3645"/>
            <ac:picMk id="5" creationId="{CC0A604D-83AA-79FD-6F70-E0AD10F6D6A2}"/>
          </ac:picMkLst>
        </pc:picChg>
        <pc:picChg chg="del">
          <ac:chgData name="林丰 罗" userId="30a984910203c0b4" providerId="LiveId" clId="{CCABA561-43C6-43BB-B6D1-7ECA35B98DCA}" dt="2024-09-24T15:31:52.229" v="28" actId="478"/>
          <ac:picMkLst>
            <pc:docMk/>
            <pc:sldMk cId="3970838834" sldId="3645"/>
            <ac:picMk id="7" creationId="{116B5C2B-2070-EF49-343F-4ED03CB6B648}"/>
          </ac:picMkLst>
        </pc:picChg>
        <pc:picChg chg="add mod">
          <ac:chgData name="林丰 罗" userId="30a984910203c0b4" providerId="LiveId" clId="{CCABA561-43C6-43BB-B6D1-7ECA35B98DCA}" dt="2024-09-24T15:43:15.579" v="52" actId="1076"/>
          <ac:picMkLst>
            <pc:docMk/>
            <pc:sldMk cId="3970838834" sldId="3645"/>
            <ac:picMk id="9" creationId="{7926AF0A-C4A3-2330-3E6A-FE7BAE301921}"/>
          </ac:picMkLst>
        </pc:picChg>
      </pc:sldChg>
      <pc:sldChg chg="addSp modSp mod modNotesTx">
        <pc:chgData name="林丰 罗" userId="30a984910203c0b4" providerId="LiveId" clId="{CCABA561-43C6-43BB-B6D1-7ECA35B98DCA}" dt="2024-09-24T16:24:01.337" v="179" actId="1076"/>
        <pc:sldMkLst>
          <pc:docMk/>
          <pc:sldMk cId="2733620656" sldId="3647"/>
        </pc:sldMkLst>
        <pc:picChg chg="add mod">
          <ac:chgData name="林丰 罗" userId="30a984910203c0b4" providerId="LiveId" clId="{CCABA561-43C6-43BB-B6D1-7ECA35B98DCA}" dt="2024-09-24T16:23:30.688" v="168" actId="1076"/>
          <ac:picMkLst>
            <pc:docMk/>
            <pc:sldMk cId="2733620656" sldId="3647"/>
            <ac:picMk id="2" creationId="{602D3A17-9878-E834-E715-FEA91DC05FB9}"/>
          </ac:picMkLst>
        </pc:picChg>
        <pc:picChg chg="add mod">
          <ac:chgData name="林丰 罗" userId="30a984910203c0b4" providerId="LiveId" clId="{CCABA561-43C6-43BB-B6D1-7ECA35B98DCA}" dt="2024-09-24T16:23:39.827" v="174" actId="1076"/>
          <ac:picMkLst>
            <pc:docMk/>
            <pc:sldMk cId="2733620656" sldId="3647"/>
            <ac:picMk id="5" creationId="{B7BF27F1-FBFC-4C90-F310-39BF9BA18B63}"/>
          </ac:picMkLst>
        </pc:picChg>
        <pc:picChg chg="add mod">
          <ac:chgData name="林丰 罗" userId="30a984910203c0b4" providerId="LiveId" clId="{CCABA561-43C6-43BB-B6D1-7ECA35B98DCA}" dt="2024-09-24T16:17:10.107" v="154" actId="1076"/>
          <ac:picMkLst>
            <pc:docMk/>
            <pc:sldMk cId="2733620656" sldId="3647"/>
            <ac:picMk id="8" creationId="{CC154634-DF95-9AF5-AF40-0A3A2FC8B8E9}"/>
          </ac:picMkLst>
        </pc:picChg>
        <pc:picChg chg="add mod">
          <ac:chgData name="林丰 罗" userId="30a984910203c0b4" providerId="LiveId" clId="{CCABA561-43C6-43BB-B6D1-7ECA35B98DCA}" dt="2024-09-24T16:17:11.442" v="155" actId="1076"/>
          <ac:picMkLst>
            <pc:docMk/>
            <pc:sldMk cId="2733620656" sldId="3647"/>
            <ac:picMk id="9" creationId="{A79B2845-AB07-A4C0-10C9-652F4EF7F9EB}"/>
          </ac:picMkLst>
        </pc:picChg>
        <pc:picChg chg="mod">
          <ac:chgData name="林丰 罗" userId="30a984910203c0b4" providerId="LiveId" clId="{CCABA561-43C6-43BB-B6D1-7ECA35B98DCA}" dt="2024-09-24T16:24:01.337" v="179" actId="1076"/>
          <ac:picMkLst>
            <pc:docMk/>
            <pc:sldMk cId="2733620656" sldId="3647"/>
            <ac:picMk id="10" creationId="{0834478E-6D7E-473C-B1AD-CCD72A934A4E}"/>
          </ac:picMkLst>
        </pc:picChg>
        <pc:picChg chg="add mod">
          <ac:chgData name="林丰 罗" userId="30a984910203c0b4" providerId="LiveId" clId="{CCABA561-43C6-43BB-B6D1-7ECA35B98DCA}" dt="2024-09-24T16:23:43.959" v="176" actId="1076"/>
          <ac:picMkLst>
            <pc:docMk/>
            <pc:sldMk cId="2733620656" sldId="3647"/>
            <ac:picMk id="12" creationId="{7619E519-2381-6844-FC3D-DCDFC7AB893D}"/>
          </ac:picMkLst>
        </pc:picChg>
        <pc:picChg chg="mod">
          <ac:chgData name="林丰 罗" userId="30a984910203c0b4" providerId="LiveId" clId="{CCABA561-43C6-43BB-B6D1-7ECA35B98DCA}" dt="2024-09-24T15:31:07.768" v="23" actId="1076"/>
          <ac:picMkLst>
            <pc:docMk/>
            <pc:sldMk cId="2733620656" sldId="3647"/>
            <ac:picMk id="17" creationId="{35B93D25-B221-46B7-84DF-16550AD7C4A5}"/>
          </ac:picMkLst>
        </pc:picChg>
      </pc:sldChg>
      <pc:sldChg chg="addSp delSp modSp mod modNotesTx">
        <pc:chgData name="林丰 罗" userId="30a984910203c0b4" providerId="LiveId" clId="{CCABA561-43C6-43BB-B6D1-7ECA35B98DCA}" dt="2024-09-24T16:45:30.877" v="563" actId="1076"/>
        <pc:sldMkLst>
          <pc:docMk/>
          <pc:sldMk cId="774118861" sldId="3648"/>
        </pc:sldMkLst>
        <pc:spChg chg="add del mod">
          <ac:chgData name="林丰 罗" userId="30a984910203c0b4" providerId="LiveId" clId="{CCABA561-43C6-43BB-B6D1-7ECA35B98DCA}" dt="2024-09-24T16:37:10.752" v="205"/>
          <ac:spMkLst>
            <pc:docMk/>
            <pc:sldMk cId="774118861" sldId="3648"/>
            <ac:spMk id="5" creationId="{191F979C-FA3D-C5E9-D014-B68E41C7F424}"/>
          </ac:spMkLst>
        </pc:spChg>
        <pc:spChg chg="add mod">
          <ac:chgData name="林丰 罗" userId="30a984910203c0b4" providerId="LiveId" clId="{CCABA561-43C6-43BB-B6D1-7ECA35B98DCA}" dt="2024-09-24T16:45:20.767" v="557" actId="14100"/>
          <ac:spMkLst>
            <pc:docMk/>
            <pc:sldMk cId="774118861" sldId="3648"/>
            <ac:spMk id="8" creationId="{38B86290-B65B-6B96-9E0C-1F2E868486E0}"/>
          </ac:spMkLst>
        </pc:spChg>
        <pc:picChg chg="mod">
          <ac:chgData name="林丰 罗" userId="30a984910203c0b4" providerId="LiveId" clId="{CCABA561-43C6-43BB-B6D1-7ECA35B98DCA}" dt="2024-09-24T16:45:30.877" v="563" actId="1076"/>
          <ac:picMkLst>
            <pc:docMk/>
            <pc:sldMk cId="774118861" sldId="3648"/>
            <ac:picMk id="3" creationId="{7ECF8610-74D1-4A94-9867-5B9612BDE8CC}"/>
          </ac:picMkLst>
        </pc:picChg>
        <pc:picChg chg="mod">
          <ac:chgData name="林丰 罗" userId="30a984910203c0b4" providerId="LiveId" clId="{CCABA561-43C6-43BB-B6D1-7ECA35B98DCA}" dt="2024-09-24T16:45:24.104" v="558" actId="14100"/>
          <ac:picMkLst>
            <pc:docMk/>
            <pc:sldMk cId="774118861" sldId="3648"/>
            <ac:picMk id="7" creationId="{997A90D3-1210-40F4-8553-6C6F2F5C3900}"/>
          </ac:picMkLst>
        </pc:picChg>
        <pc:picChg chg="add mod modCrop">
          <ac:chgData name="林丰 罗" userId="30a984910203c0b4" providerId="LiveId" clId="{CCABA561-43C6-43BB-B6D1-7ECA35B98DCA}" dt="2024-09-24T16:45:15.352" v="554" actId="1076"/>
          <ac:picMkLst>
            <pc:docMk/>
            <pc:sldMk cId="774118861" sldId="3648"/>
            <ac:picMk id="9" creationId="{9C3625DE-F179-E092-2537-6D2CC03CC909}"/>
          </ac:picMkLst>
        </pc:picChg>
        <pc:picChg chg="add mod modCrop">
          <ac:chgData name="林丰 罗" userId="30a984910203c0b4" providerId="LiveId" clId="{CCABA561-43C6-43BB-B6D1-7ECA35B98DCA}" dt="2024-09-24T16:45:09.359" v="552" actId="1076"/>
          <ac:picMkLst>
            <pc:docMk/>
            <pc:sldMk cId="774118861" sldId="3648"/>
            <ac:picMk id="10" creationId="{330E3F94-D086-BBBE-AE03-2D7AEA807B82}"/>
          </ac:picMkLst>
        </pc:picChg>
      </pc:sldChg>
      <pc:sldChg chg="addSp delSp modSp add mod modNotesTx">
        <pc:chgData name="林丰 罗" userId="30a984910203c0b4" providerId="LiveId" clId="{CCABA561-43C6-43BB-B6D1-7ECA35B98DCA}" dt="2024-09-24T16:40:34.866" v="540" actId="403"/>
        <pc:sldMkLst>
          <pc:docMk/>
          <pc:sldMk cId="3745665760" sldId="3649"/>
        </pc:sldMkLst>
        <pc:spChg chg="add mod">
          <ac:chgData name="林丰 罗" userId="30a984910203c0b4" providerId="LiveId" clId="{CCABA561-43C6-43BB-B6D1-7ECA35B98DCA}" dt="2024-09-24T16:40:34.866" v="540" actId="403"/>
          <ac:spMkLst>
            <pc:docMk/>
            <pc:sldMk cId="3745665760" sldId="3649"/>
            <ac:spMk id="2" creationId="{B61397B1-1146-A827-09B9-466F6F8D7B58}"/>
          </ac:spMkLst>
        </pc:spChg>
        <pc:spChg chg="mod">
          <ac:chgData name="林丰 罗" userId="30a984910203c0b4" providerId="LiveId" clId="{CCABA561-43C6-43BB-B6D1-7ECA35B98DCA}" dt="2024-09-24T15:51:54.102" v="95" actId="20577"/>
          <ac:spMkLst>
            <pc:docMk/>
            <pc:sldMk cId="3745665760" sldId="3649"/>
            <ac:spMk id="30" creationId="{62C82C49-5C09-44C5-B39F-EABD0EE0B039}"/>
          </ac:spMkLst>
        </pc:spChg>
        <pc:picChg chg="del">
          <ac:chgData name="林丰 罗" userId="30a984910203c0b4" providerId="LiveId" clId="{CCABA561-43C6-43BB-B6D1-7ECA35B98DCA}" dt="2024-09-24T15:51:56.375" v="96" actId="478"/>
          <ac:picMkLst>
            <pc:docMk/>
            <pc:sldMk cId="3745665760" sldId="3649"/>
            <ac:picMk id="3" creationId="{389828C0-78CA-0FE6-6DE1-B523202ADAEE}"/>
          </ac:picMkLst>
        </pc:picChg>
      </pc:sldChg>
      <pc:sldChg chg="addSp delSp modSp add mod modNotesTx">
        <pc:chgData name="林丰 罗" userId="30a984910203c0b4" providerId="LiveId" clId="{CCABA561-43C6-43BB-B6D1-7ECA35B98DCA}" dt="2024-09-24T17:32:37.396" v="684" actId="20577"/>
        <pc:sldMkLst>
          <pc:docMk/>
          <pc:sldMk cId="3176025248" sldId="3650"/>
        </pc:sldMkLst>
        <pc:spChg chg="del">
          <ac:chgData name="林丰 罗" userId="30a984910203c0b4" providerId="LiveId" clId="{CCABA561-43C6-43BB-B6D1-7ECA35B98DCA}" dt="2024-09-24T17:28:57.502" v="619" actId="478"/>
          <ac:spMkLst>
            <pc:docMk/>
            <pc:sldMk cId="3176025248" sldId="3650"/>
            <ac:spMk id="18" creationId="{CA38B31E-7142-4FEA-9532-3BD83467828B}"/>
          </ac:spMkLst>
        </pc:spChg>
        <pc:spChg chg="del">
          <ac:chgData name="林丰 罗" userId="30a984910203c0b4" providerId="LiveId" clId="{CCABA561-43C6-43BB-B6D1-7ECA35B98DCA}" dt="2024-09-24T17:28:57.502" v="619" actId="478"/>
          <ac:spMkLst>
            <pc:docMk/>
            <pc:sldMk cId="3176025248" sldId="3650"/>
            <ac:spMk id="19" creationId="{9FB91341-167E-4D8B-BA3E-0BE34A9C0E51}"/>
          </ac:spMkLst>
        </pc:spChg>
        <pc:spChg chg="del">
          <ac:chgData name="林丰 罗" userId="30a984910203c0b4" providerId="LiveId" clId="{CCABA561-43C6-43BB-B6D1-7ECA35B98DCA}" dt="2024-09-24T17:28:57.502" v="619" actId="478"/>
          <ac:spMkLst>
            <pc:docMk/>
            <pc:sldMk cId="3176025248" sldId="3650"/>
            <ac:spMk id="20" creationId="{9152515A-9511-4ABD-A399-7352BE05DBE6}"/>
          </ac:spMkLst>
        </pc:spChg>
        <pc:spChg chg="del">
          <ac:chgData name="林丰 罗" userId="30a984910203c0b4" providerId="LiveId" clId="{CCABA561-43C6-43BB-B6D1-7ECA35B98DCA}" dt="2024-09-24T17:28:57.502" v="619" actId="478"/>
          <ac:spMkLst>
            <pc:docMk/>
            <pc:sldMk cId="3176025248" sldId="3650"/>
            <ac:spMk id="23" creationId="{4CA77495-5295-4B5F-8D0F-BD9F38DA1EA2}"/>
          </ac:spMkLst>
        </pc:spChg>
        <pc:spChg chg="mod">
          <ac:chgData name="林丰 罗" userId="30a984910203c0b4" providerId="LiveId" clId="{CCABA561-43C6-43BB-B6D1-7ECA35B98DCA}" dt="2024-09-24T17:32:37.396" v="684" actId="20577"/>
          <ac:spMkLst>
            <pc:docMk/>
            <pc:sldMk cId="3176025248" sldId="3650"/>
            <ac:spMk id="30" creationId="{62C82C49-5C09-44C5-B39F-EABD0EE0B039}"/>
          </ac:spMkLst>
        </pc:spChg>
        <pc:picChg chg="add mod modCrop">
          <ac:chgData name="林丰 罗" userId="30a984910203c0b4" providerId="LiveId" clId="{CCABA561-43C6-43BB-B6D1-7ECA35B98DCA}" dt="2024-09-24T17:30:08.148" v="636" actId="1076"/>
          <ac:picMkLst>
            <pc:docMk/>
            <pc:sldMk cId="3176025248" sldId="3650"/>
            <ac:picMk id="3" creationId="{6D276B33-8DE9-338B-BAA8-3A09A44C74DA}"/>
          </ac:picMkLst>
        </pc:picChg>
        <pc:picChg chg="del">
          <ac:chgData name="林丰 罗" userId="30a984910203c0b4" providerId="LiveId" clId="{CCABA561-43C6-43BB-B6D1-7ECA35B98DCA}" dt="2024-09-24T17:28:57.502" v="619" actId="478"/>
          <ac:picMkLst>
            <pc:docMk/>
            <pc:sldMk cId="3176025248" sldId="3650"/>
            <ac:picMk id="5" creationId="{C2469013-E7DE-4E57-9C8F-6C0751E73866}"/>
          </ac:picMkLst>
        </pc:picChg>
        <pc:picChg chg="del">
          <ac:chgData name="林丰 罗" userId="30a984910203c0b4" providerId="LiveId" clId="{CCABA561-43C6-43BB-B6D1-7ECA35B98DCA}" dt="2024-09-24T17:28:57.502" v="619" actId="478"/>
          <ac:picMkLst>
            <pc:docMk/>
            <pc:sldMk cId="3176025248" sldId="3650"/>
            <ac:picMk id="8" creationId="{F11A6101-C296-47A4-AEF0-401E35413144}"/>
          </ac:picMkLst>
        </pc:picChg>
      </pc:sldChg>
    </pc:docChg>
  </pc:docChgLst>
  <pc:docChgLst>
    <pc:chgData name="林丰 罗" userId="30a984910203c0b4" providerId="LiveId" clId="{DC9B81EB-1BE7-460B-A4BD-34D962D72856}"/>
    <pc:docChg chg="undo custSel addSld delSld modSld sldOrd">
      <pc:chgData name="林丰 罗" userId="30a984910203c0b4" providerId="LiveId" clId="{DC9B81EB-1BE7-460B-A4BD-34D962D72856}" dt="2024-01-09T16:45:03.624" v="2830" actId="20577"/>
      <pc:docMkLst>
        <pc:docMk/>
      </pc:docMkLst>
      <pc:sldChg chg="modSp mod">
        <pc:chgData name="林丰 罗" userId="30a984910203c0b4" providerId="LiveId" clId="{DC9B81EB-1BE7-460B-A4BD-34D962D72856}" dt="2024-01-02T02:24:54.848" v="372" actId="20577"/>
        <pc:sldMkLst>
          <pc:docMk/>
          <pc:sldMk cId="343777000" sldId="3232"/>
        </pc:sldMkLst>
        <pc:spChg chg="mod">
          <ac:chgData name="林丰 罗" userId="30a984910203c0b4" providerId="LiveId" clId="{DC9B81EB-1BE7-460B-A4BD-34D962D72856}" dt="2024-01-02T01:49:53.321" v="7" actId="1076"/>
          <ac:spMkLst>
            <pc:docMk/>
            <pc:sldMk cId="343777000" sldId="3232"/>
            <ac:spMk id="17" creationId="{5D64B8D0-E6C0-44F6-B88D-9B357CE52D80}"/>
          </ac:spMkLst>
        </pc:spChg>
        <pc:spChg chg="mod">
          <ac:chgData name="林丰 罗" userId="30a984910203c0b4" providerId="LiveId" clId="{DC9B81EB-1BE7-460B-A4BD-34D962D72856}" dt="2024-01-02T02:24:54.848" v="372" actId="20577"/>
          <ac:spMkLst>
            <pc:docMk/>
            <pc:sldMk cId="343777000" sldId="3232"/>
            <ac:spMk id="21" creationId="{F7E85B51-5704-4ACA-B5D7-B1880851D76A}"/>
          </ac:spMkLst>
        </pc:spChg>
      </pc:sldChg>
      <pc:sldChg chg="addSp delSp modSp mod delAnim">
        <pc:chgData name="林丰 罗" userId="30a984910203c0b4" providerId="LiveId" clId="{DC9B81EB-1BE7-460B-A4BD-34D962D72856}" dt="2024-01-02T02:07:31.188" v="131" actId="1076"/>
        <pc:sldMkLst>
          <pc:docMk/>
          <pc:sldMk cId="2741022159" sldId="3608"/>
        </pc:sldMkLst>
        <pc:spChg chg="add mod">
          <ac:chgData name="林丰 罗" userId="30a984910203c0b4" providerId="LiveId" clId="{DC9B81EB-1BE7-460B-A4BD-34D962D72856}" dt="2024-01-02T02:02:53.206" v="32" actId="1076"/>
          <ac:spMkLst>
            <pc:docMk/>
            <pc:sldMk cId="2741022159" sldId="3608"/>
            <ac:spMk id="5" creationId="{BDC13D88-AD12-102E-473F-776CC0076A78}"/>
          </ac:spMkLst>
        </pc:spChg>
        <pc:spChg chg="add del mod">
          <ac:chgData name="林丰 罗" userId="30a984910203c0b4" providerId="LiveId" clId="{DC9B81EB-1BE7-460B-A4BD-34D962D72856}" dt="2024-01-02T02:06:50.815" v="87" actId="478"/>
          <ac:spMkLst>
            <pc:docMk/>
            <pc:sldMk cId="2741022159" sldId="3608"/>
            <ac:spMk id="8" creationId="{EFE7838B-2BAA-E4D8-D3DA-9C4EFA9F3FB9}"/>
          </ac:spMkLst>
        </pc:spChg>
        <pc:spChg chg="add mod">
          <ac:chgData name="林丰 罗" userId="30a984910203c0b4" providerId="LiveId" clId="{DC9B81EB-1BE7-460B-A4BD-34D962D72856}" dt="2024-01-02T02:07:31.188" v="131" actId="1076"/>
          <ac:spMkLst>
            <pc:docMk/>
            <pc:sldMk cId="2741022159" sldId="3608"/>
            <ac:spMk id="9" creationId="{A8A6F199-1219-412F-AB6F-C9DE273F5B85}"/>
          </ac:spMkLst>
        </pc:spChg>
        <pc:spChg chg="add mod">
          <ac:chgData name="林丰 罗" userId="30a984910203c0b4" providerId="LiveId" clId="{DC9B81EB-1BE7-460B-A4BD-34D962D72856}" dt="2024-01-02T02:07:31.188" v="131" actId="1076"/>
          <ac:spMkLst>
            <pc:docMk/>
            <pc:sldMk cId="2741022159" sldId="3608"/>
            <ac:spMk id="10" creationId="{08DB6FB1-4F30-8C45-7CFD-81B7B4D03F04}"/>
          </ac:spMkLst>
        </pc:spChg>
        <pc:spChg chg="del">
          <ac:chgData name="林丰 罗" userId="30a984910203c0b4" providerId="LiveId" clId="{DC9B81EB-1BE7-460B-A4BD-34D962D72856}" dt="2024-01-02T02:01:26.119" v="15" actId="478"/>
          <ac:spMkLst>
            <pc:docMk/>
            <pc:sldMk cId="2741022159" sldId="3608"/>
            <ac:spMk id="23" creationId="{C894589E-9BB0-4AF9-A761-0E8E9480302D}"/>
          </ac:spMkLst>
        </pc:spChg>
        <pc:spChg chg="mod">
          <ac:chgData name="林丰 罗" userId="30a984910203c0b4" providerId="LiveId" clId="{DC9B81EB-1BE7-460B-A4BD-34D962D72856}" dt="2024-01-02T02:05:49.238" v="78" actId="20577"/>
          <ac:spMkLst>
            <pc:docMk/>
            <pc:sldMk cId="2741022159" sldId="3608"/>
            <ac:spMk id="30" creationId="{62C82C49-5C09-44C5-B39F-EABD0EE0B039}"/>
          </ac:spMkLst>
        </pc:spChg>
        <pc:spChg chg="mod">
          <ac:chgData name="林丰 罗" userId="30a984910203c0b4" providerId="LiveId" clId="{DC9B81EB-1BE7-460B-A4BD-34D962D72856}" dt="2024-01-02T02:05:40.037" v="72" actId="14100"/>
          <ac:spMkLst>
            <pc:docMk/>
            <pc:sldMk cId="2741022159" sldId="3608"/>
            <ac:spMk id="33" creationId="{FC0F093B-6B46-4288-B823-8ED5ED0410FD}"/>
          </ac:spMkLst>
        </pc:spChg>
        <pc:spChg chg="del">
          <ac:chgData name="林丰 罗" userId="30a984910203c0b4" providerId="LiveId" clId="{DC9B81EB-1BE7-460B-A4BD-34D962D72856}" dt="2024-01-02T02:01:31.832" v="17" actId="478"/>
          <ac:spMkLst>
            <pc:docMk/>
            <pc:sldMk cId="2741022159" sldId="3608"/>
            <ac:spMk id="34" creationId="{EB187681-C8CB-4832-806B-0A33B6422DDE}"/>
          </ac:spMkLst>
        </pc:spChg>
        <pc:spChg chg="del">
          <ac:chgData name="林丰 罗" userId="30a984910203c0b4" providerId="LiveId" clId="{DC9B81EB-1BE7-460B-A4BD-34D962D72856}" dt="2024-01-02T02:01:53.621" v="20" actId="478"/>
          <ac:spMkLst>
            <pc:docMk/>
            <pc:sldMk cId="2741022159" sldId="3608"/>
            <ac:spMk id="35" creationId="{7F50DB8D-25D0-4A73-93F7-7BA8340BEF1B}"/>
          </ac:spMkLst>
        </pc:spChg>
        <pc:spChg chg="del">
          <ac:chgData name="林丰 罗" userId="30a984910203c0b4" providerId="LiveId" clId="{DC9B81EB-1BE7-460B-A4BD-34D962D72856}" dt="2024-01-02T02:02:01.517" v="23" actId="478"/>
          <ac:spMkLst>
            <pc:docMk/>
            <pc:sldMk cId="2741022159" sldId="3608"/>
            <ac:spMk id="36" creationId="{15267A80-E826-430D-8CF1-494E1776DBD3}"/>
          </ac:spMkLst>
        </pc:spChg>
        <pc:spChg chg="del">
          <ac:chgData name="林丰 罗" userId="30a984910203c0b4" providerId="LiveId" clId="{DC9B81EB-1BE7-460B-A4BD-34D962D72856}" dt="2024-01-02T02:01:26.119" v="15" actId="478"/>
          <ac:spMkLst>
            <pc:docMk/>
            <pc:sldMk cId="2741022159" sldId="3608"/>
            <ac:spMk id="37" creationId="{ECDF85AC-1B4F-40F4-B7FC-7DFCCB91C095}"/>
          </ac:spMkLst>
        </pc:spChg>
        <pc:spChg chg="mod">
          <ac:chgData name="林丰 罗" userId="30a984910203c0b4" providerId="LiveId" clId="{DC9B81EB-1BE7-460B-A4BD-34D962D72856}" dt="2024-01-02T02:05:32.193" v="71" actId="1076"/>
          <ac:spMkLst>
            <pc:docMk/>
            <pc:sldMk cId="2741022159" sldId="3608"/>
            <ac:spMk id="58" creationId="{D81833A4-CA67-4BB2-AD90-5406E000F5B2}"/>
          </ac:spMkLst>
        </pc:spChg>
        <pc:spChg chg="del">
          <ac:chgData name="林丰 罗" userId="30a984910203c0b4" providerId="LiveId" clId="{DC9B81EB-1BE7-460B-A4BD-34D962D72856}" dt="2024-01-02T02:01:26.119" v="15" actId="478"/>
          <ac:spMkLst>
            <pc:docMk/>
            <pc:sldMk cId="2741022159" sldId="3608"/>
            <ac:spMk id="60" creationId="{F96D1A44-1460-49A4-882A-4420899FFEE3}"/>
          </ac:spMkLst>
        </pc:spChg>
        <pc:spChg chg="del">
          <ac:chgData name="林丰 罗" userId="30a984910203c0b4" providerId="LiveId" clId="{DC9B81EB-1BE7-460B-A4BD-34D962D72856}" dt="2024-01-02T02:01:26.119" v="15" actId="478"/>
          <ac:spMkLst>
            <pc:docMk/>
            <pc:sldMk cId="2741022159" sldId="3608"/>
            <ac:spMk id="61" creationId="{85D36DD1-6EAA-49AF-9ECF-451AAD6AF23E}"/>
          </ac:spMkLst>
        </pc:spChg>
        <pc:spChg chg="del">
          <ac:chgData name="林丰 罗" userId="30a984910203c0b4" providerId="LiveId" clId="{DC9B81EB-1BE7-460B-A4BD-34D962D72856}" dt="2024-01-02T02:01:26.119" v="15" actId="478"/>
          <ac:spMkLst>
            <pc:docMk/>
            <pc:sldMk cId="2741022159" sldId="3608"/>
            <ac:spMk id="64" creationId="{46E4564F-E62B-4E42-9CCF-3FEBAEE6FA7B}"/>
          </ac:spMkLst>
        </pc:spChg>
        <pc:spChg chg="del">
          <ac:chgData name="林丰 罗" userId="30a984910203c0b4" providerId="LiveId" clId="{DC9B81EB-1BE7-460B-A4BD-34D962D72856}" dt="2024-01-02T02:01:26.119" v="15" actId="478"/>
          <ac:spMkLst>
            <pc:docMk/>
            <pc:sldMk cId="2741022159" sldId="3608"/>
            <ac:spMk id="66" creationId="{60535BBA-C9BA-4303-B70F-252176DD9243}"/>
          </ac:spMkLst>
        </pc:spChg>
        <pc:spChg chg="del">
          <ac:chgData name="林丰 罗" userId="30a984910203c0b4" providerId="LiveId" clId="{DC9B81EB-1BE7-460B-A4BD-34D962D72856}" dt="2024-01-02T02:01:26.119" v="15" actId="478"/>
          <ac:spMkLst>
            <pc:docMk/>
            <pc:sldMk cId="2741022159" sldId="3608"/>
            <ac:spMk id="68" creationId="{5E745B62-7FE6-42BE-B16F-9AC55DB1317E}"/>
          </ac:spMkLst>
        </pc:spChg>
        <pc:spChg chg="del">
          <ac:chgData name="林丰 罗" userId="30a984910203c0b4" providerId="LiveId" clId="{DC9B81EB-1BE7-460B-A4BD-34D962D72856}" dt="2024-01-02T02:01:56.656" v="21" actId="478"/>
          <ac:spMkLst>
            <pc:docMk/>
            <pc:sldMk cId="2741022159" sldId="3608"/>
            <ac:spMk id="70" creationId="{8D89AAC5-F207-4275-A59B-EA1761D9BFB8}"/>
          </ac:spMkLst>
        </pc:spChg>
        <pc:spChg chg="del">
          <ac:chgData name="林丰 罗" userId="30a984910203c0b4" providerId="LiveId" clId="{DC9B81EB-1BE7-460B-A4BD-34D962D72856}" dt="2024-01-02T02:02:01.517" v="23" actId="478"/>
          <ac:spMkLst>
            <pc:docMk/>
            <pc:sldMk cId="2741022159" sldId="3608"/>
            <ac:spMk id="71" creationId="{2584BB31-E5D9-4314-949D-E0644B69F4E8}"/>
          </ac:spMkLst>
        </pc:spChg>
        <pc:spChg chg="del">
          <ac:chgData name="林丰 罗" userId="30a984910203c0b4" providerId="LiveId" clId="{DC9B81EB-1BE7-460B-A4BD-34D962D72856}" dt="2024-01-02T02:01:26.119" v="15" actId="478"/>
          <ac:spMkLst>
            <pc:docMk/>
            <pc:sldMk cId="2741022159" sldId="3608"/>
            <ac:spMk id="76" creationId="{931A380F-8B52-4257-9103-F5F9ED65FF08}"/>
          </ac:spMkLst>
        </pc:spChg>
        <pc:spChg chg="del">
          <ac:chgData name="林丰 罗" userId="30a984910203c0b4" providerId="LiveId" clId="{DC9B81EB-1BE7-460B-A4BD-34D962D72856}" dt="2024-01-02T02:01:31.832" v="17" actId="478"/>
          <ac:spMkLst>
            <pc:docMk/>
            <pc:sldMk cId="2741022159" sldId="3608"/>
            <ac:spMk id="78" creationId="{AFD8BD16-20BB-410D-82DB-9FC41AE6CFE3}"/>
          </ac:spMkLst>
        </pc:spChg>
        <pc:picChg chg="add mod">
          <ac:chgData name="林丰 罗" userId="30a984910203c0b4" providerId="LiveId" clId="{DC9B81EB-1BE7-460B-A4BD-34D962D72856}" dt="2024-01-02T02:06:37.503" v="82" actId="1076"/>
          <ac:picMkLst>
            <pc:docMk/>
            <pc:sldMk cId="2741022159" sldId="3608"/>
            <ac:picMk id="3" creationId="{7639CE2B-55F7-BC83-0964-48AC1D28BBFC}"/>
          </ac:picMkLst>
        </pc:picChg>
        <pc:picChg chg="del">
          <ac:chgData name="林丰 罗" userId="30a984910203c0b4" providerId="LiveId" clId="{DC9B81EB-1BE7-460B-A4BD-34D962D72856}" dt="2024-01-02T02:01:26.119" v="15" actId="478"/>
          <ac:picMkLst>
            <pc:docMk/>
            <pc:sldMk cId="2741022159" sldId="3608"/>
            <ac:picMk id="20" creationId="{3ADAACC7-DEBD-4BC9-B92B-649F8761FF12}"/>
          </ac:picMkLst>
        </pc:picChg>
        <pc:picChg chg="del">
          <ac:chgData name="林丰 罗" userId="30a984910203c0b4" providerId="LiveId" clId="{DC9B81EB-1BE7-460B-A4BD-34D962D72856}" dt="2024-01-02T02:01:28.295" v="16" actId="478"/>
          <ac:picMkLst>
            <pc:docMk/>
            <pc:sldMk cId="2741022159" sldId="3608"/>
            <ac:picMk id="25" creationId="{523E499F-2FBA-449C-A9BF-F69CE3A91FBC}"/>
          </ac:picMkLst>
        </pc:picChg>
        <pc:picChg chg="del">
          <ac:chgData name="林丰 罗" userId="30a984910203c0b4" providerId="LiveId" clId="{DC9B81EB-1BE7-460B-A4BD-34D962D72856}" dt="2024-01-02T02:01:31.832" v="17" actId="478"/>
          <ac:picMkLst>
            <pc:docMk/>
            <pc:sldMk cId="2741022159" sldId="3608"/>
            <ac:picMk id="69" creationId="{23E48FFF-29DE-441F-822E-F99BC180F3CB}"/>
          </ac:picMkLst>
        </pc:picChg>
        <pc:picChg chg="del">
          <ac:chgData name="林丰 罗" userId="30a984910203c0b4" providerId="LiveId" clId="{DC9B81EB-1BE7-460B-A4BD-34D962D72856}" dt="2024-01-02T02:01:31.832" v="17" actId="478"/>
          <ac:picMkLst>
            <pc:docMk/>
            <pc:sldMk cId="2741022159" sldId="3608"/>
            <ac:picMk id="82" creationId="{84B9D857-B77C-4315-9A5F-FEBA6205C50B}"/>
          </ac:picMkLst>
        </pc:picChg>
        <pc:picChg chg="del">
          <ac:chgData name="林丰 罗" userId="30a984910203c0b4" providerId="LiveId" clId="{DC9B81EB-1BE7-460B-A4BD-34D962D72856}" dt="2024-01-02T02:01:26.119" v="15" actId="478"/>
          <ac:picMkLst>
            <pc:docMk/>
            <pc:sldMk cId="2741022159" sldId="3608"/>
            <ac:picMk id="87" creationId="{89354690-B3CA-4295-96C6-8EC01AAF887E}"/>
          </ac:picMkLst>
        </pc:picChg>
      </pc:sldChg>
      <pc:sldChg chg="addSp delSp modSp mod">
        <pc:chgData name="林丰 罗" userId="30a984910203c0b4" providerId="LiveId" clId="{DC9B81EB-1BE7-460B-A4BD-34D962D72856}" dt="2024-01-09T16:42:08.145" v="2798" actId="20577"/>
        <pc:sldMkLst>
          <pc:docMk/>
          <pc:sldMk cId="2554365419" sldId="3609"/>
        </pc:sldMkLst>
        <pc:spChg chg="del">
          <ac:chgData name="林丰 罗" userId="30a984910203c0b4" providerId="LiveId" clId="{DC9B81EB-1BE7-460B-A4BD-34D962D72856}" dt="2024-01-02T02:08:26.854" v="158" actId="478"/>
          <ac:spMkLst>
            <pc:docMk/>
            <pc:sldMk cId="2554365419" sldId="3609"/>
            <ac:spMk id="2" creationId="{6952545B-0799-44A9-9860-A11869BE0DE7}"/>
          </ac:spMkLst>
        </pc:spChg>
        <pc:spChg chg="add mod">
          <ac:chgData name="林丰 罗" userId="30a984910203c0b4" providerId="LiveId" clId="{DC9B81EB-1BE7-460B-A4BD-34D962D72856}" dt="2024-01-09T16:42:08.145" v="2798" actId="20577"/>
          <ac:spMkLst>
            <pc:docMk/>
            <pc:sldMk cId="2554365419" sldId="3609"/>
            <ac:spMk id="3" creationId="{327D17D5-61B6-A199-87B7-7DF9C6E61083}"/>
          </ac:spMkLst>
        </pc:spChg>
        <pc:spChg chg="del">
          <ac:chgData name="林丰 罗" userId="30a984910203c0b4" providerId="LiveId" clId="{DC9B81EB-1BE7-460B-A4BD-34D962D72856}" dt="2024-01-02T02:08:26.854" v="158" actId="478"/>
          <ac:spMkLst>
            <pc:docMk/>
            <pc:sldMk cId="2554365419" sldId="3609"/>
            <ac:spMk id="28" creationId="{F8EE85C3-13C8-49CE-9F2D-F1EA9CC7DE82}"/>
          </ac:spMkLst>
        </pc:spChg>
        <pc:spChg chg="mod">
          <ac:chgData name="林丰 罗" userId="30a984910203c0b4" providerId="LiveId" clId="{DC9B81EB-1BE7-460B-A4BD-34D962D72856}" dt="2024-01-02T02:10:37.718" v="165" actId="20577"/>
          <ac:spMkLst>
            <pc:docMk/>
            <pc:sldMk cId="2554365419" sldId="3609"/>
            <ac:spMk id="30" creationId="{62C82C49-5C09-44C5-B39F-EABD0EE0B039}"/>
          </ac:spMkLst>
        </pc:spChg>
        <pc:spChg chg="del">
          <ac:chgData name="林丰 罗" userId="30a984910203c0b4" providerId="LiveId" clId="{DC9B81EB-1BE7-460B-A4BD-34D962D72856}" dt="2024-01-02T02:08:26.854" v="158" actId="478"/>
          <ac:spMkLst>
            <pc:docMk/>
            <pc:sldMk cId="2554365419" sldId="3609"/>
            <ac:spMk id="42" creationId="{88700ECE-4FAE-42B7-A04A-9E370778C946}"/>
          </ac:spMkLst>
        </pc:spChg>
        <pc:spChg chg="del">
          <ac:chgData name="林丰 罗" userId="30a984910203c0b4" providerId="LiveId" clId="{DC9B81EB-1BE7-460B-A4BD-34D962D72856}" dt="2024-01-02T02:08:26.854" v="158" actId="478"/>
          <ac:spMkLst>
            <pc:docMk/>
            <pc:sldMk cId="2554365419" sldId="3609"/>
            <ac:spMk id="44" creationId="{325A5FB4-D7AF-4797-A26A-5D702E483606}"/>
          </ac:spMkLst>
        </pc:spChg>
        <pc:spChg chg="del">
          <ac:chgData name="林丰 罗" userId="30a984910203c0b4" providerId="LiveId" clId="{DC9B81EB-1BE7-460B-A4BD-34D962D72856}" dt="2024-01-02T02:08:26.854" v="158" actId="478"/>
          <ac:spMkLst>
            <pc:docMk/>
            <pc:sldMk cId="2554365419" sldId="3609"/>
            <ac:spMk id="58" creationId="{D81833A4-CA67-4BB2-AD90-5406E000F5B2}"/>
          </ac:spMkLst>
        </pc:spChg>
        <pc:grpChg chg="del mod">
          <ac:chgData name="林丰 罗" userId="30a984910203c0b4" providerId="LiveId" clId="{DC9B81EB-1BE7-460B-A4BD-34D962D72856}" dt="2024-01-02T02:08:26.854" v="158" actId="478"/>
          <ac:grpSpMkLst>
            <pc:docMk/>
            <pc:sldMk cId="2554365419" sldId="3609"/>
            <ac:grpSpMk id="8" creationId="{02EA70CA-C1B7-4AB0-A6C5-B38E29FC9D83}"/>
          </ac:grpSpMkLst>
        </pc:grpChg>
        <pc:picChg chg="del">
          <ac:chgData name="林丰 罗" userId="30a984910203c0b4" providerId="LiveId" clId="{DC9B81EB-1BE7-460B-A4BD-34D962D72856}" dt="2024-01-02T02:08:24.142" v="157" actId="478"/>
          <ac:picMkLst>
            <pc:docMk/>
            <pc:sldMk cId="2554365419" sldId="3609"/>
            <ac:picMk id="32" creationId="{7FD8DC8F-DAA1-4180-BB0A-6DE2231F02EE}"/>
          </ac:picMkLst>
        </pc:picChg>
      </pc:sldChg>
      <pc:sldChg chg="modSp mod">
        <pc:chgData name="林丰 罗" userId="30a984910203c0b4" providerId="LiveId" clId="{DC9B81EB-1BE7-460B-A4BD-34D962D72856}" dt="2024-01-09T16:28:26.895" v="2009" actId="1076"/>
        <pc:sldMkLst>
          <pc:docMk/>
          <pc:sldMk cId="2538223313" sldId="3614"/>
        </pc:sldMkLst>
        <pc:picChg chg="mod">
          <ac:chgData name="林丰 罗" userId="30a984910203c0b4" providerId="LiveId" clId="{DC9B81EB-1BE7-460B-A4BD-34D962D72856}" dt="2024-01-09T16:28:26.895" v="2009" actId="1076"/>
          <ac:picMkLst>
            <pc:docMk/>
            <pc:sldMk cId="2538223313" sldId="3614"/>
            <ac:picMk id="5" creationId="{0820B55F-79E3-4981-901C-987A3A064C26}"/>
          </ac:picMkLst>
        </pc:picChg>
      </pc:sldChg>
      <pc:sldChg chg="modSp add del mod">
        <pc:chgData name="林丰 罗" userId="30a984910203c0b4" providerId="LiveId" clId="{DC9B81EB-1BE7-460B-A4BD-34D962D72856}" dt="2024-01-09T16:12:28.708" v="1740" actId="47"/>
        <pc:sldMkLst>
          <pc:docMk/>
          <pc:sldMk cId="3974869918" sldId="3618"/>
        </pc:sldMkLst>
        <pc:spChg chg="mod">
          <ac:chgData name="林丰 罗" userId="30a984910203c0b4" providerId="LiveId" clId="{DC9B81EB-1BE7-460B-A4BD-34D962D72856}" dt="2024-01-09T15:20:15.708" v="661" actId="20577"/>
          <ac:spMkLst>
            <pc:docMk/>
            <pc:sldMk cId="3974869918" sldId="3618"/>
            <ac:spMk id="35" creationId="{90462CA2-4236-48CA-AE71-6916A2B5BAF1}"/>
          </ac:spMkLst>
        </pc:spChg>
        <pc:spChg chg="mod">
          <ac:chgData name="林丰 罗" userId="30a984910203c0b4" providerId="LiveId" clId="{DC9B81EB-1BE7-460B-A4BD-34D962D72856}" dt="2024-01-09T15:20:29.434" v="677" actId="1076"/>
          <ac:spMkLst>
            <pc:docMk/>
            <pc:sldMk cId="3974869918" sldId="3618"/>
            <ac:spMk id="38" creationId="{D0081152-4C48-4A7A-99EF-54441CE107E3}"/>
          </ac:spMkLst>
        </pc:spChg>
        <pc:picChg chg="mod">
          <ac:chgData name="林丰 罗" userId="30a984910203c0b4" providerId="LiveId" clId="{DC9B81EB-1BE7-460B-A4BD-34D962D72856}" dt="2024-01-09T15:20:31.406" v="678" actId="1076"/>
          <ac:picMkLst>
            <pc:docMk/>
            <pc:sldMk cId="3974869918" sldId="3618"/>
            <ac:picMk id="3" creationId="{C828523C-1F63-4910-AB02-03D9A4377FF8}"/>
          </ac:picMkLst>
        </pc:picChg>
        <pc:picChg chg="mod">
          <ac:chgData name="林丰 罗" userId="30a984910203c0b4" providerId="LiveId" clId="{DC9B81EB-1BE7-460B-A4BD-34D962D72856}" dt="2024-01-09T15:20:02.673" v="623" actId="14100"/>
          <ac:picMkLst>
            <pc:docMk/>
            <pc:sldMk cId="3974869918" sldId="3618"/>
            <ac:picMk id="7" creationId="{AF98E915-7C36-454C-BCC4-684B7FC48B79}"/>
          </ac:picMkLst>
        </pc:picChg>
      </pc:sldChg>
      <pc:sldChg chg="modSp mod">
        <pc:chgData name="林丰 罗" userId="30a984910203c0b4" providerId="LiveId" clId="{DC9B81EB-1BE7-460B-A4BD-34D962D72856}" dt="2024-01-09T16:43:30.353" v="2802" actId="1076"/>
        <pc:sldMkLst>
          <pc:docMk/>
          <pc:sldMk cId="155224146" sldId="3621"/>
        </pc:sldMkLst>
        <pc:spChg chg="mod">
          <ac:chgData name="林丰 罗" userId="30a984910203c0b4" providerId="LiveId" clId="{DC9B81EB-1BE7-460B-A4BD-34D962D72856}" dt="2024-01-09T16:43:18" v="2799" actId="1076"/>
          <ac:spMkLst>
            <pc:docMk/>
            <pc:sldMk cId="155224146" sldId="3621"/>
            <ac:spMk id="23" creationId="{72C1D893-EAC2-4205-A5F1-55B8C45282E5}"/>
          </ac:spMkLst>
        </pc:spChg>
        <pc:spChg chg="mod">
          <ac:chgData name="林丰 罗" userId="30a984910203c0b4" providerId="LiveId" clId="{DC9B81EB-1BE7-460B-A4BD-34D962D72856}" dt="2024-01-09T16:43:18" v="2799" actId="1076"/>
          <ac:spMkLst>
            <pc:docMk/>
            <pc:sldMk cId="155224146" sldId="3621"/>
            <ac:spMk id="24" creationId="{8558DF32-4B86-4E65-9A19-DAAA624B9401}"/>
          </ac:spMkLst>
        </pc:spChg>
        <pc:spChg chg="mod">
          <ac:chgData name="林丰 罗" userId="30a984910203c0b4" providerId="LiveId" clId="{DC9B81EB-1BE7-460B-A4BD-34D962D72856}" dt="2024-01-09T16:43:18" v="2799" actId="1076"/>
          <ac:spMkLst>
            <pc:docMk/>
            <pc:sldMk cId="155224146" sldId="3621"/>
            <ac:spMk id="25" creationId="{3901F01F-6DE5-4D7E-8A70-C95E9F583CA3}"/>
          </ac:spMkLst>
        </pc:spChg>
        <pc:spChg chg="mod">
          <ac:chgData name="林丰 罗" userId="30a984910203c0b4" providerId="LiveId" clId="{DC9B81EB-1BE7-460B-A4BD-34D962D72856}" dt="2024-01-09T16:43:18" v="2799" actId="1076"/>
          <ac:spMkLst>
            <pc:docMk/>
            <pc:sldMk cId="155224146" sldId="3621"/>
            <ac:spMk id="26" creationId="{B4DB805C-9980-4959-A12A-56FC869264E1}"/>
          </ac:spMkLst>
        </pc:spChg>
        <pc:picChg chg="mod">
          <ac:chgData name="林丰 罗" userId="30a984910203c0b4" providerId="LiveId" clId="{DC9B81EB-1BE7-460B-A4BD-34D962D72856}" dt="2024-01-09T16:43:18" v="2799" actId="1076"/>
          <ac:picMkLst>
            <pc:docMk/>
            <pc:sldMk cId="155224146" sldId="3621"/>
            <ac:picMk id="8" creationId="{48B74727-6BF5-4DC6-A839-392FD8680CE3}"/>
          </ac:picMkLst>
        </pc:picChg>
        <pc:picChg chg="mod">
          <ac:chgData name="林丰 罗" userId="30a984910203c0b4" providerId="LiveId" clId="{DC9B81EB-1BE7-460B-A4BD-34D962D72856}" dt="2024-01-09T16:43:30.353" v="2802" actId="1076"/>
          <ac:picMkLst>
            <pc:docMk/>
            <pc:sldMk cId="155224146" sldId="3621"/>
            <ac:picMk id="20" creationId="{BC616B17-C22D-4DAE-A6E5-E179BECF8C59}"/>
          </ac:picMkLst>
        </pc:picChg>
      </pc:sldChg>
      <pc:sldChg chg="modSp mod">
        <pc:chgData name="林丰 罗" userId="30a984910203c0b4" providerId="LiveId" clId="{DC9B81EB-1BE7-460B-A4BD-34D962D72856}" dt="2024-01-09T16:45:03.624" v="2830" actId="20577"/>
        <pc:sldMkLst>
          <pc:docMk/>
          <pc:sldMk cId="2778407245" sldId="3623"/>
        </pc:sldMkLst>
        <pc:spChg chg="mod">
          <ac:chgData name="林丰 罗" userId="30a984910203c0b4" providerId="LiveId" clId="{DC9B81EB-1BE7-460B-A4BD-34D962D72856}" dt="2024-01-09T16:45:03.624" v="2830" actId="20577"/>
          <ac:spMkLst>
            <pc:docMk/>
            <pc:sldMk cId="2778407245" sldId="3623"/>
            <ac:spMk id="14" creationId="{464C1A5E-6437-4871-B0FC-08D8C35BE6A7}"/>
          </ac:spMkLst>
        </pc:spChg>
      </pc:sldChg>
      <pc:sldChg chg="addSp delSp modSp mod">
        <pc:chgData name="林丰 罗" userId="30a984910203c0b4" providerId="LiveId" clId="{DC9B81EB-1BE7-460B-A4BD-34D962D72856}" dt="2024-01-09T16:37:41.882" v="2701" actId="1076"/>
        <pc:sldMkLst>
          <pc:docMk/>
          <pc:sldMk cId="131569550" sldId="3625"/>
        </pc:sldMkLst>
        <pc:spChg chg="add del mod">
          <ac:chgData name="林丰 罗" userId="30a984910203c0b4" providerId="LiveId" clId="{DC9B81EB-1BE7-460B-A4BD-34D962D72856}" dt="2024-01-09T15:35:58.397" v="741" actId="478"/>
          <ac:spMkLst>
            <pc:docMk/>
            <pc:sldMk cId="131569550" sldId="3625"/>
            <ac:spMk id="3" creationId="{109B6B13-9116-F005-0CD9-41982440B77F}"/>
          </ac:spMkLst>
        </pc:spChg>
        <pc:spChg chg="add del mod">
          <ac:chgData name="林丰 罗" userId="30a984910203c0b4" providerId="LiveId" clId="{DC9B81EB-1BE7-460B-A4BD-34D962D72856}" dt="2024-01-09T15:35:42.671" v="734" actId="478"/>
          <ac:spMkLst>
            <pc:docMk/>
            <pc:sldMk cId="131569550" sldId="3625"/>
            <ac:spMk id="12" creationId="{E711A336-0803-29D3-26A4-91C754ED3552}"/>
          </ac:spMkLst>
        </pc:spChg>
        <pc:spChg chg="add del mod">
          <ac:chgData name="林丰 罗" userId="30a984910203c0b4" providerId="LiveId" clId="{DC9B81EB-1BE7-460B-A4BD-34D962D72856}" dt="2024-01-09T15:35:42.671" v="734" actId="478"/>
          <ac:spMkLst>
            <pc:docMk/>
            <pc:sldMk cId="131569550" sldId="3625"/>
            <ac:spMk id="13" creationId="{D6B228F1-796D-0CF7-5E43-CCBA2BE18D32}"/>
          </ac:spMkLst>
        </pc:spChg>
        <pc:spChg chg="add mod">
          <ac:chgData name="林丰 罗" userId="30a984910203c0b4" providerId="LiveId" clId="{DC9B81EB-1BE7-460B-A4BD-34D962D72856}" dt="2024-01-09T16:27:59.050" v="1995" actId="20577"/>
          <ac:spMkLst>
            <pc:docMk/>
            <pc:sldMk cId="131569550" sldId="3625"/>
            <ac:spMk id="15" creationId="{10B20125-246D-0E00-9720-EB2D5AFE2361}"/>
          </ac:spMkLst>
        </pc:spChg>
        <pc:spChg chg="mod">
          <ac:chgData name="林丰 罗" userId="30a984910203c0b4" providerId="LiveId" clId="{DC9B81EB-1BE7-460B-A4BD-34D962D72856}" dt="2024-01-09T15:31:27.191" v="687" actId="20577"/>
          <ac:spMkLst>
            <pc:docMk/>
            <pc:sldMk cId="131569550" sldId="3625"/>
            <ac:spMk id="30" creationId="{62C82C49-5C09-44C5-B39F-EABD0EE0B039}"/>
          </ac:spMkLst>
        </pc:spChg>
        <pc:graphicFrameChg chg="add del mod">
          <ac:chgData name="林丰 罗" userId="30a984910203c0b4" providerId="LiveId" clId="{DC9B81EB-1BE7-460B-A4BD-34D962D72856}" dt="2024-01-09T16:28:00.950" v="2007"/>
          <ac:graphicFrameMkLst>
            <pc:docMk/>
            <pc:sldMk cId="131569550" sldId="3625"/>
            <ac:graphicFrameMk id="18" creationId="{2C6BD849-A138-E948-BB85-DBA61FFEDAC1}"/>
          </ac:graphicFrameMkLst>
        </pc:graphicFrameChg>
        <pc:picChg chg="del mod">
          <ac:chgData name="林丰 罗" userId="30a984910203c0b4" providerId="LiveId" clId="{DC9B81EB-1BE7-460B-A4BD-34D962D72856}" dt="2024-01-09T15:35:37.936" v="732" actId="478"/>
          <ac:picMkLst>
            <pc:docMk/>
            <pc:sldMk cId="131569550" sldId="3625"/>
            <ac:picMk id="5" creationId="{37F12716-B078-481C-A4A1-54ABED378F6A}"/>
          </ac:picMkLst>
        </pc:picChg>
        <pc:picChg chg="add del mod">
          <ac:chgData name="林丰 罗" userId="30a984910203c0b4" providerId="LiveId" clId="{DC9B81EB-1BE7-460B-A4BD-34D962D72856}" dt="2024-01-09T15:35:42.671" v="734" actId="478"/>
          <ac:picMkLst>
            <pc:docMk/>
            <pc:sldMk cId="131569550" sldId="3625"/>
            <ac:picMk id="8" creationId="{757EBD52-459D-8A8E-D38B-40E3B66C64A0}"/>
          </ac:picMkLst>
        </pc:picChg>
        <pc:picChg chg="del mod">
          <ac:chgData name="林丰 罗" userId="30a984910203c0b4" providerId="LiveId" clId="{DC9B81EB-1BE7-460B-A4BD-34D962D72856}" dt="2024-01-09T15:35:37.936" v="732" actId="478"/>
          <ac:picMkLst>
            <pc:docMk/>
            <pc:sldMk cId="131569550" sldId="3625"/>
            <ac:picMk id="9" creationId="{FD70381D-1A9A-47CE-8687-C157FD8E736B}"/>
          </ac:picMkLst>
        </pc:picChg>
        <pc:picChg chg="add del mod">
          <ac:chgData name="林丰 罗" userId="30a984910203c0b4" providerId="LiveId" clId="{DC9B81EB-1BE7-460B-A4BD-34D962D72856}" dt="2024-01-09T15:35:39.453" v="733" actId="478"/>
          <ac:picMkLst>
            <pc:docMk/>
            <pc:sldMk cId="131569550" sldId="3625"/>
            <ac:picMk id="11" creationId="{66E45ADA-28F4-7023-C8C3-C714E6567577}"/>
          </ac:picMkLst>
        </pc:picChg>
        <pc:picChg chg="add mod">
          <ac:chgData name="林丰 罗" userId="30a984910203c0b4" providerId="LiveId" clId="{DC9B81EB-1BE7-460B-A4BD-34D962D72856}" dt="2024-01-09T16:37:41.882" v="2701" actId="1076"/>
          <ac:picMkLst>
            <pc:docMk/>
            <pc:sldMk cId="131569550" sldId="3625"/>
            <ac:picMk id="17" creationId="{CB880DBA-D90A-E763-6052-DBA2DC93EAEC}"/>
          </ac:picMkLst>
        </pc:picChg>
      </pc:sldChg>
      <pc:sldChg chg="addSp delSp modSp add mod ord">
        <pc:chgData name="林丰 罗" userId="30a984910203c0b4" providerId="LiveId" clId="{DC9B81EB-1BE7-460B-A4BD-34D962D72856}" dt="2024-01-09T16:22:21.684" v="1973" actId="1076"/>
        <pc:sldMkLst>
          <pc:docMk/>
          <pc:sldMk cId="2247318245" sldId="3626"/>
        </pc:sldMkLst>
        <pc:spChg chg="del">
          <ac:chgData name="林丰 罗" userId="30a984910203c0b4" providerId="LiveId" clId="{DC9B81EB-1BE7-460B-A4BD-34D962D72856}" dt="2024-01-09T15:55:44.221" v="1267" actId="478"/>
          <ac:spMkLst>
            <pc:docMk/>
            <pc:sldMk cId="2247318245" sldId="3626"/>
            <ac:spMk id="3" creationId="{109B6B13-9116-F005-0CD9-41982440B77F}"/>
          </ac:spMkLst>
        </pc:spChg>
        <pc:spChg chg="add mod">
          <ac:chgData name="林丰 罗" userId="30a984910203c0b4" providerId="LiveId" clId="{DC9B81EB-1BE7-460B-A4BD-34D962D72856}" dt="2024-01-09T16:08:32.271" v="1565" actId="1076"/>
          <ac:spMkLst>
            <pc:docMk/>
            <pc:sldMk cId="2247318245" sldId="3626"/>
            <ac:spMk id="10" creationId="{48262DBA-7078-7AF8-D002-E2B06A9797B6}"/>
          </ac:spMkLst>
        </pc:spChg>
        <pc:spChg chg="mod">
          <ac:chgData name="林丰 罗" userId="30a984910203c0b4" providerId="LiveId" clId="{DC9B81EB-1BE7-460B-A4BD-34D962D72856}" dt="2024-01-09T16:22:21.684" v="1973" actId="1076"/>
          <ac:spMkLst>
            <pc:docMk/>
            <pc:sldMk cId="2247318245" sldId="3626"/>
            <ac:spMk id="12" creationId="{E711A336-0803-29D3-26A4-91C754ED3552}"/>
          </ac:spMkLst>
        </pc:spChg>
        <pc:spChg chg="mod">
          <ac:chgData name="林丰 罗" userId="30a984910203c0b4" providerId="LiveId" clId="{DC9B81EB-1BE7-460B-A4BD-34D962D72856}" dt="2024-01-09T15:55:55.936" v="1269" actId="1076"/>
          <ac:spMkLst>
            <pc:docMk/>
            <pc:sldMk cId="2247318245" sldId="3626"/>
            <ac:spMk id="13" creationId="{D6B228F1-796D-0CF7-5E43-CCBA2BE18D32}"/>
          </ac:spMkLst>
        </pc:spChg>
        <pc:spChg chg="add del mod">
          <ac:chgData name="林丰 罗" userId="30a984910203c0b4" providerId="LiveId" clId="{DC9B81EB-1BE7-460B-A4BD-34D962D72856}" dt="2024-01-09T16:08:30.199" v="1564" actId="478"/>
          <ac:spMkLst>
            <pc:docMk/>
            <pc:sldMk cId="2247318245" sldId="3626"/>
            <ac:spMk id="14" creationId="{BAB2E70B-6931-8A35-BDAF-7701DAB40CFE}"/>
          </ac:spMkLst>
        </pc:spChg>
        <pc:spChg chg="add mod">
          <ac:chgData name="林丰 罗" userId="30a984910203c0b4" providerId="LiveId" clId="{DC9B81EB-1BE7-460B-A4BD-34D962D72856}" dt="2024-01-09T16:19:29.405" v="1817" actId="1076"/>
          <ac:spMkLst>
            <pc:docMk/>
            <pc:sldMk cId="2247318245" sldId="3626"/>
            <ac:spMk id="15" creationId="{23CF9B3E-3CCD-B78F-F5C5-1F618021BD66}"/>
          </ac:spMkLst>
        </pc:spChg>
        <pc:spChg chg="add mod">
          <ac:chgData name="林丰 罗" userId="30a984910203c0b4" providerId="LiveId" clId="{DC9B81EB-1BE7-460B-A4BD-34D962D72856}" dt="2024-01-09T16:14:24.782" v="1816" actId="1076"/>
          <ac:spMkLst>
            <pc:docMk/>
            <pc:sldMk cId="2247318245" sldId="3626"/>
            <ac:spMk id="16" creationId="{B3523915-913E-E331-0AA3-224381D9EBF6}"/>
          </ac:spMkLst>
        </pc:spChg>
        <pc:spChg chg="add del mod">
          <ac:chgData name="林丰 罗" userId="30a984910203c0b4" providerId="LiveId" clId="{DC9B81EB-1BE7-460B-A4BD-34D962D72856}" dt="2024-01-09T16:12:12.830" v="1737"/>
          <ac:spMkLst>
            <pc:docMk/>
            <pc:sldMk cId="2247318245" sldId="3626"/>
            <ac:spMk id="18" creationId="{9F12A100-F148-A71B-C843-6408D040BC1A}"/>
          </ac:spMkLst>
        </pc:spChg>
        <pc:spChg chg="add mod">
          <ac:chgData name="林丰 罗" userId="30a984910203c0b4" providerId="LiveId" clId="{DC9B81EB-1BE7-460B-A4BD-34D962D72856}" dt="2024-01-09T16:14:24.782" v="1816" actId="1076"/>
          <ac:spMkLst>
            <pc:docMk/>
            <pc:sldMk cId="2247318245" sldId="3626"/>
            <ac:spMk id="19" creationId="{11854681-E12F-597F-448A-7E1746D52465}"/>
          </ac:spMkLst>
        </pc:spChg>
        <pc:spChg chg="add mod">
          <ac:chgData name="林丰 罗" userId="30a984910203c0b4" providerId="LiveId" clId="{DC9B81EB-1BE7-460B-A4BD-34D962D72856}" dt="2024-01-09T16:12:54.535" v="1783" actId="14100"/>
          <ac:spMkLst>
            <pc:docMk/>
            <pc:sldMk cId="2247318245" sldId="3626"/>
            <ac:spMk id="20" creationId="{5A5E5111-2410-93ED-BE80-AF899084BD71}"/>
          </ac:spMkLst>
        </pc:spChg>
        <pc:spChg chg="add mod">
          <ac:chgData name="林丰 罗" userId="30a984910203c0b4" providerId="LiveId" clId="{DC9B81EB-1BE7-460B-A4BD-34D962D72856}" dt="2024-01-09T16:13:04.527" v="1800" actId="1076"/>
          <ac:spMkLst>
            <pc:docMk/>
            <pc:sldMk cId="2247318245" sldId="3626"/>
            <ac:spMk id="23" creationId="{73D532EC-D468-310E-697B-FDE1ED58736B}"/>
          </ac:spMkLst>
        </pc:spChg>
        <pc:spChg chg="add mod">
          <ac:chgData name="林丰 罗" userId="30a984910203c0b4" providerId="LiveId" clId="{DC9B81EB-1BE7-460B-A4BD-34D962D72856}" dt="2024-01-09T16:14:24.782" v="1816" actId="1076"/>
          <ac:spMkLst>
            <pc:docMk/>
            <pc:sldMk cId="2247318245" sldId="3626"/>
            <ac:spMk id="24" creationId="{EC461321-B7E5-99E8-8F48-EB98FB84266A}"/>
          </ac:spMkLst>
        </pc:spChg>
        <pc:spChg chg="mod">
          <ac:chgData name="林丰 罗" userId="30a984910203c0b4" providerId="LiveId" clId="{DC9B81EB-1BE7-460B-A4BD-34D962D72856}" dt="2024-01-09T16:12:12.232" v="1735" actId="20577"/>
          <ac:spMkLst>
            <pc:docMk/>
            <pc:sldMk cId="2247318245" sldId="3626"/>
            <ac:spMk id="30" creationId="{62C82C49-5C09-44C5-B39F-EABD0EE0B039}"/>
          </ac:spMkLst>
        </pc:spChg>
        <pc:picChg chg="mod">
          <ac:chgData name="林丰 罗" userId="30a984910203c0b4" providerId="LiveId" clId="{DC9B81EB-1BE7-460B-A4BD-34D962D72856}" dt="2024-01-09T16:08:35.755" v="1566" actId="1076"/>
          <ac:picMkLst>
            <pc:docMk/>
            <pc:sldMk cId="2247318245" sldId="3626"/>
            <ac:picMk id="5" creationId="{37F12716-B078-481C-A4A1-54ABED378F6A}"/>
          </ac:picMkLst>
        </pc:picChg>
        <pc:picChg chg="add del mod">
          <ac:chgData name="林丰 罗" userId="30a984910203c0b4" providerId="LiveId" clId="{DC9B81EB-1BE7-460B-A4BD-34D962D72856}" dt="2024-01-09T15:51:34.530" v="1235" actId="478"/>
          <ac:picMkLst>
            <pc:docMk/>
            <pc:sldMk cId="2247318245" sldId="3626"/>
            <ac:picMk id="7" creationId="{5E343A22-14B5-301D-34E6-709A7F797041}"/>
          </ac:picMkLst>
        </pc:picChg>
        <pc:picChg chg="mod">
          <ac:chgData name="林丰 罗" userId="30a984910203c0b4" providerId="LiveId" clId="{DC9B81EB-1BE7-460B-A4BD-34D962D72856}" dt="2024-01-09T16:08:37.733" v="1568" actId="1076"/>
          <ac:picMkLst>
            <pc:docMk/>
            <pc:sldMk cId="2247318245" sldId="3626"/>
            <ac:picMk id="8" creationId="{757EBD52-459D-8A8E-D38B-40E3B66C64A0}"/>
          </ac:picMkLst>
        </pc:picChg>
        <pc:picChg chg="mod">
          <ac:chgData name="林丰 罗" userId="30a984910203c0b4" providerId="LiveId" clId="{DC9B81EB-1BE7-460B-A4BD-34D962D72856}" dt="2024-01-09T16:08:35.755" v="1566" actId="1076"/>
          <ac:picMkLst>
            <pc:docMk/>
            <pc:sldMk cId="2247318245" sldId="3626"/>
            <ac:picMk id="9" creationId="{FD70381D-1A9A-47CE-8687-C157FD8E736B}"/>
          </ac:picMkLst>
        </pc:picChg>
        <pc:picChg chg="mod">
          <ac:chgData name="林丰 罗" userId="30a984910203c0b4" providerId="LiveId" clId="{DC9B81EB-1BE7-460B-A4BD-34D962D72856}" dt="2024-01-09T16:08:38.565" v="1569" actId="1076"/>
          <ac:picMkLst>
            <pc:docMk/>
            <pc:sldMk cId="2247318245" sldId="3626"/>
            <ac:picMk id="11" creationId="{66E45ADA-28F4-7023-C8C3-C714E6567577}"/>
          </ac:picMkLst>
        </pc:picChg>
      </pc:sldChg>
      <pc:sldChg chg="modSp add mod">
        <pc:chgData name="林丰 罗" userId="30a984910203c0b4" providerId="LiveId" clId="{DC9B81EB-1BE7-460B-A4BD-34D962D72856}" dt="2024-01-09T16:37:16.310" v="2700"/>
        <pc:sldMkLst>
          <pc:docMk/>
          <pc:sldMk cId="664173554" sldId="3627"/>
        </pc:sldMkLst>
        <pc:spChg chg="mod">
          <ac:chgData name="林丰 罗" userId="30a984910203c0b4" providerId="LiveId" clId="{DC9B81EB-1BE7-460B-A4BD-34D962D72856}" dt="2024-01-09T16:37:16.310" v="2700"/>
          <ac:spMkLst>
            <pc:docMk/>
            <pc:sldMk cId="664173554" sldId="3627"/>
            <ac:spMk id="15" creationId="{10B20125-246D-0E00-9720-EB2D5AFE2361}"/>
          </ac:spMkLst>
        </pc:spChg>
        <pc:spChg chg="mod">
          <ac:chgData name="林丰 罗" userId="30a984910203c0b4" providerId="LiveId" clId="{DC9B81EB-1BE7-460B-A4BD-34D962D72856}" dt="2024-01-09T15:38:41.455" v="972" actId="20577"/>
          <ac:spMkLst>
            <pc:docMk/>
            <pc:sldMk cId="664173554" sldId="3627"/>
            <ac:spMk id="30" creationId="{62C82C49-5C09-44C5-B39F-EABD0EE0B039}"/>
          </ac:spMkLst>
        </pc:spChg>
      </pc:sldChg>
      <pc:sldChg chg="delSp modSp add mod">
        <pc:chgData name="林丰 罗" userId="30a984910203c0b4" providerId="LiveId" clId="{DC9B81EB-1BE7-460B-A4BD-34D962D72856}" dt="2024-01-09T15:51:52.535" v="1240" actId="1076"/>
        <pc:sldMkLst>
          <pc:docMk/>
          <pc:sldMk cId="639637970" sldId="3628"/>
        </pc:sldMkLst>
        <pc:spChg chg="del">
          <ac:chgData name="林丰 罗" userId="30a984910203c0b4" providerId="LiveId" clId="{DC9B81EB-1BE7-460B-A4BD-34D962D72856}" dt="2024-01-09T15:51:42.462" v="1237" actId="478"/>
          <ac:spMkLst>
            <pc:docMk/>
            <pc:sldMk cId="639637970" sldId="3628"/>
            <ac:spMk id="3" creationId="{109B6B13-9116-F005-0CD9-41982440B77F}"/>
          </ac:spMkLst>
        </pc:spChg>
        <pc:spChg chg="del">
          <ac:chgData name="林丰 罗" userId="30a984910203c0b4" providerId="LiveId" clId="{DC9B81EB-1BE7-460B-A4BD-34D962D72856}" dt="2024-01-09T15:51:42.462" v="1237" actId="478"/>
          <ac:spMkLst>
            <pc:docMk/>
            <pc:sldMk cId="639637970" sldId="3628"/>
            <ac:spMk id="12" creationId="{E711A336-0803-29D3-26A4-91C754ED3552}"/>
          </ac:spMkLst>
        </pc:spChg>
        <pc:spChg chg="del">
          <ac:chgData name="林丰 罗" userId="30a984910203c0b4" providerId="LiveId" clId="{DC9B81EB-1BE7-460B-A4BD-34D962D72856}" dt="2024-01-09T15:51:42.462" v="1237" actId="478"/>
          <ac:spMkLst>
            <pc:docMk/>
            <pc:sldMk cId="639637970" sldId="3628"/>
            <ac:spMk id="13" creationId="{D6B228F1-796D-0CF7-5E43-CCBA2BE18D32}"/>
          </ac:spMkLst>
        </pc:spChg>
        <pc:picChg chg="del">
          <ac:chgData name="林丰 罗" userId="30a984910203c0b4" providerId="LiveId" clId="{DC9B81EB-1BE7-460B-A4BD-34D962D72856}" dt="2024-01-09T15:51:42.462" v="1237" actId="478"/>
          <ac:picMkLst>
            <pc:docMk/>
            <pc:sldMk cId="639637970" sldId="3628"/>
            <ac:picMk id="5" creationId="{37F12716-B078-481C-A4A1-54ABED378F6A}"/>
          </ac:picMkLst>
        </pc:picChg>
        <pc:picChg chg="mod">
          <ac:chgData name="林丰 罗" userId="30a984910203c0b4" providerId="LiveId" clId="{DC9B81EB-1BE7-460B-A4BD-34D962D72856}" dt="2024-01-09T15:51:52.535" v="1240" actId="1076"/>
          <ac:picMkLst>
            <pc:docMk/>
            <pc:sldMk cId="639637970" sldId="3628"/>
            <ac:picMk id="7" creationId="{5E343A22-14B5-301D-34E6-709A7F797041}"/>
          </ac:picMkLst>
        </pc:picChg>
        <pc:picChg chg="del">
          <ac:chgData name="林丰 罗" userId="30a984910203c0b4" providerId="LiveId" clId="{DC9B81EB-1BE7-460B-A4BD-34D962D72856}" dt="2024-01-09T15:51:42.462" v="1237" actId="478"/>
          <ac:picMkLst>
            <pc:docMk/>
            <pc:sldMk cId="639637970" sldId="3628"/>
            <ac:picMk id="8" creationId="{757EBD52-459D-8A8E-D38B-40E3B66C64A0}"/>
          </ac:picMkLst>
        </pc:picChg>
        <pc:picChg chg="del">
          <ac:chgData name="林丰 罗" userId="30a984910203c0b4" providerId="LiveId" clId="{DC9B81EB-1BE7-460B-A4BD-34D962D72856}" dt="2024-01-09T15:51:42.462" v="1237" actId="478"/>
          <ac:picMkLst>
            <pc:docMk/>
            <pc:sldMk cId="639637970" sldId="3628"/>
            <ac:picMk id="9" creationId="{FD70381D-1A9A-47CE-8687-C157FD8E736B}"/>
          </ac:picMkLst>
        </pc:picChg>
        <pc:picChg chg="del">
          <ac:chgData name="林丰 罗" userId="30a984910203c0b4" providerId="LiveId" clId="{DC9B81EB-1BE7-460B-A4BD-34D962D72856}" dt="2024-01-09T15:51:42.462" v="1237" actId="478"/>
          <ac:picMkLst>
            <pc:docMk/>
            <pc:sldMk cId="639637970" sldId="3628"/>
            <ac:picMk id="11" creationId="{66E45ADA-28F4-7023-C8C3-C714E6567577}"/>
          </ac:picMkLst>
        </pc:picChg>
      </pc:sldChg>
      <pc:sldChg chg="delSp modSp add mod">
        <pc:chgData name="林丰 罗" userId="30a984910203c0b4" providerId="LiveId" clId="{DC9B81EB-1BE7-460B-A4BD-34D962D72856}" dt="2024-01-09T16:37:48.806" v="2704" actId="20577"/>
        <pc:sldMkLst>
          <pc:docMk/>
          <pc:sldMk cId="4154104265" sldId="3629"/>
        </pc:sldMkLst>
        <pc:spChg chg="mod">
          <ac:chgData name="林丰 罗" userId="30a984910203c0b4" providerId="LiveId" clId="{DC9B81EB-1BE7-460B-A4BD-34D962D72856}" dt="2024-01-09T16:37:48.806" v="2704" actId="20577"/>
          <ac:spMkLst>
            <pc:docMk/>
            <pc:sldMk cId="4154104265" sldId="3629"/>
            <ac:spMk id="15" creationId="{10B20125-246D-0E00-9720-EB2D5AFE2361}"/>
          </ac:spMkLst>
        </pc:spChg>
        <pc:picChg chg="del">
          <ac:chgData name="林丰 罗" userId="30a984910203c0b4" providerId="LiveId" clId="{DC9B81EB-1BE7-460B-A4BD-34D962D72856}" dt="2024-01-09T16:28:13.376" v="2008" actId="478"/>
          <ac:picMkLst>
            <pc:docMk/>
            <pc:sldMk cId="4154104265" sldId="3629"/>
            <ac:picMk id="17" creationId="{CB880DBA-D90A-E763-6052-DBA2DC93EAEC}"/>
          </ac:picMkLst>
        </pc:picChg>
      </pc:sldChg>
      <pc:sldChg chg="addSp delSp modSp add del mod">
        <pc:chgData name="林丰 罗" userId="30a984910203c0b4" providerId="LiveId" clId="{DC9B81EB-1BE7-460B-A4BD-34D962D72856}" dt="2024-01-09T16:28:00.950" v="2007"/>
        <pc:sldMkLst>
          <pc:docMk/>
          <pc:sldMk cId="863468429" sldId="3630"/>
        </pc:sldMkLst>
        <pc:graphicFrameChg chg="add del mod">
          <ac:chgData name="林丰 罗" userId="30a984910203c0b4" providerId="LiveId" clId="{DC9B81EB-1BE7-460B-A4BD-34D962D72856}" dt="2024-01-09T16:28:00.562" v="2005"/>
          <ac:graphicFrameMkLst>
            <pc:docMk/>
            <pc:sldMk cId="863468429" sldId="3630"/>
            <ac:graphicFrameMk id="2" creationId="{F091ED75-AFE3-47C0-2C1B-93AEC71C6ADC}"/>
          </ac:graphicFrameMkLst>
        </pc:graphicFrameChg>
      </pc:sldChg>
      <pc:sldChg chg="add del">
        <pc:chgData name="林丰 罗" userId="30a984910203c0b4" providerId="LiveId" clId="{DC9B81EB-1BE7-460B-A4BD-34D962D72856}" dt="2024-01-09T16:28:00.562" v="2005"/>
        <pc:sldMkLst>
          <pc:docMk/>
          <pc:sldMk cId="115214573" sldId="36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2024/9/25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a:t>
            </a:r>
            <a:r>
              <a:rPr lang="en-US" altLang="zh-CN" dirty="0" err="1"/>
              <a:t>llm</a:t>
            </a:r>
            <a:r>
              <a:rPr lang="en-US" altLang="zh-CN" dirty="0"/>
              <a:t>-to-</a:t>
            </a:r>
            <a:r>
              <a:rPr lang="en-US" altLang="zh-CN" dirty="0" err="1"/>
              <a:t>lm</a:t>
            </a:r>
            <a:r>
              <a:rPr lang="zh-CN" altLang="en-US" dirty="0"/>
              <a:t>解释器来增强文本属性图表示学习</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目前，很多文章依赖于手工制作的提示，这可能不是每个数据集的节点分类任务的最佳选择。</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9593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11</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cs typeface="Times New Roman" panose="02020603050405020304" pitchFamily="18" charset="0"/>
              </a:rPr>
              <a:t>文本属性图指一种图结构，节点特征是文本，文本之间存在关系</a:t>
            </a:r>
            <a:endParaRPr lang="en-US" altLang="zh-CN" sz="1200" dirty="0">
              <a:latin typeface="Times New Roman" panose="02020603050405020304" pitchFamily="18" charset="0"/>
              <a:cs typeface="Times New Roman" panose="02020603050405020304" pitchFamily="18" charset="0"/>
            </a:endParaRPr>
          </a:p>
          <a:p>
            <a:r>
              <a:rPr lang="zh-CN" altLang="en-US" sz="1200" dirty="0">
                <a:latin typeface="Times New Roman" panose="02020603050405020304" pitchFamily="18" charset="0"/>
                <a:cs typeface="Times New Roman" panose="02020603050405020304" pitchFamily="18" charset="0"/>
              </a:rPr>
              <a:t>比如引文数据集，文本是一篇文章，边是文章之间的引用关系</a:t>
            </a:r>
            <a:endParaRPr lang="en-US" altLang="zh-CN"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CN"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0703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cs typeface="Times New Roman" panose="02020603050405020304" pitchFamily="18" charset="0"/>
              </a:rPr>
              <a:t>文本属性图</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标签</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的表示学习是近年来的一个重要研究问题。</a:t>
            </a:r>
            <a:endParaRPr lang="en-US" altLang="zh-CN" sz="1200" dirty="0">
              <a:latin typeface="Times New Roman" panose="02020603050405020304" pitchFamily="18" charset="0"/>
              <a:cs typeface="Times New Roman" panose="02020603050405020304" pitchFamily="18" charset="0"/>
            </a:endParaRPr>
          </a:p>
          <a:p>
            <a:r>
              <a:rPr lang="zh-CN" altLang="en-US" sz="1200" dirty="0">
                <a:latin typeface="Times New Roman" panose="02020603050405020304" pitchFamily="18" charset="0"/>
                <a:cs typeface="Times New Roman" panose="02020603050405020304" pitchFamily="18" charset="0"/>
              </a:rPr>
              <a:t>文本属性图指一种图结构，节点特征是文本，文本之间存在关系</a:t>
            </a:r>
            <a:endParaRPr lang="en-US" altLang="zh-CN" sz="1200" dirty="0">
              <a:latin typeface="Times New Roman" panose="02020603050405020304" pitchFamily="18" charset="0"/>
              <a:cs typeface="Times New Roman" panose="02020603050405020304" pitchFamily="18" charset="0"/>
            </a:endParaRPr>
          </a:p>
          <a:p>
            <a:r>
              <a:rPr lang="zh-CN" altLang="en-US" sz="1200" dirty="0">
                <a:latin typeface="Times New Roman" panose="02020603050405020304" pitchFamily="18" charset="0"/>
                <a:cs typeface="Times New Roman" panose="02020603050405020304" pitchFamily="18" charset="0"/>
              </a:rPr>
              <a:t>比如引文数据集，文本是一篇文章，边是文章之间的引用关系</a:t>
            </a:r>
            <a:endParaRPr lang="en-US" altLang="zh-CN" sz="1200" dirty="0">
              <a:latin typeface="Times New Roman" panose="02020603050405020304" pitchFamily="18" charset="0"/>
              <a:cs typeface="Times New Roman" panose="02020603050405020304" pitchFamily="18" charset="0"/>
            </a:endParaRPr>
          </a:p>
          <a:p>
            <a:r>
              <a:rPr lang="zh-CN" altLang="en-US" sz="1200" dirty="0">
                <a:latin typeface="Times New Roman" panose="02020603050405020304" pitchFamily="18" charset="0"/>
                <a:cs typeface="Times New Roman" panose="02020603050405020304" pitchFamily="18" charset="0"/>
              </a:rPr>
              <a:t>传统的图神经网络方法通过将这些文本属性转换为浅层或手工设计的特征，如</a:t>
            </a:r>
            <a:r>
              <a:rPr lang="en-US" altLang="zh-CN" sz="1200" dirty="0">
                <a:latin typeface="Times New Roman" panose="02020603050405020304" pitchFamily="18" charset="0"/>
                <a:cs typeface="Times New Roman" panose="02020603050405020304" pitchFamily="18" charset="0"/>
              </a:rPr>
              <a:t>skip-gram</a:t>
            </a:r>
            <a:r>
              <a:rPr lang="zh-CN" altLang="en-US" sz="1200" dirty="0">
                <a:latin typeface="Times New Roman" panose="02020603050405020304" pitchFamily="18" charset="0"/>
                <a:cs typeface="Times New Roman" panose="02020603050405020304" pitchFamily="18" charset="0"/>
              </a:rPr>
              <a:t>或词袋特征，来处理这些文本属性。</a:t>
            </a:r>
            <a:endParaRPr lang="en-US" altLang="zh-CN" sz="1200" dirty="0">
              <a:latin typeface="Times New Roman" panose="02020603050405020304" pitchFamily="18" charset="0"/>
              <a:cs typeface="Times New Roman" panose="02020603050405020304" pitchFamily="18" charset="0"/>
            </a:endParaRPr>
          </a:p>
          <a:p>
            <a:r>
              <a:rPr lang="zh-CN" altLang="en-US" sz="1200" dirty="0">
                <a:latin typeface="Times New Roman" panose="02020603050405020304" pitchFamily="18" charset="0"/>
                <a:cs typeface="Times New Roman" panose="02020603050405020304" pitchFamily="18" charset="0"/>
              </a:rPr>
              <a:t>大模型和图神经解决</a:t>
            </a:r>
            <a:r>
              <a:rPr lang="en-US" altLang="zh-CN" sz="1200" dirty="0">
                <a:latin typeface="Times New Roman" panose="02020603050405020304" pitchFamily="18" charset="0"/>
                <a:cs typeface="Times New Roman" panose="02020603050405020304" pitchFamily="18" charset="0"/>
              </a:rPr>
              <a:t>TAG</a:t>
            </a:r>
            <a:r>
              <a:rPr lang="zh-CN" altLang="en-US" sz="1200" dirty="0">
                <a:latin typeface="Times New Roman" panose="02020603050405020304" pitchFamily="18" charset="0"/>
                <a:cs typeface="Times New Roman" panose="02020603050405020304" pitchFamily="18" charset="0"/>
              </a:rPr>
              <a:t>图问题的研究方向</a:t>
            </a:r>
            <a:r>
              <a:rPr lang="en-US" altLang="zh-CN" sz="12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zh-CN" altLang="en-US" sz="1200" dirty="0">
                <a:latin typeface="Times New Roman" panose="02020603050405020304" pitchFamily="18" charset="0"/>
                <a:cs typeface="Times New Roman" panose="02020603050405020304" pitchFamily="18" charset="0"/>
              </a:rPr>
              <a:t>利用大模型增强节点文本特征表示，通过生成增强信息或对齐特征空间来提高特征质量</a:t>
            </a:r>
            <a:endParaRPr lang="en-US" altLang="zh-CN"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1200" dirty="0">
                <a:latin typeface="Times New Roman" panose="02020603050405020304" pitchFamily="18" charset="0"/>
                <a:cs typeface="Times New Roman" panose="02020603050405020304" pitchFamily="18" charset="0"/>
              </a:rPr>
              <a:t>利用图神经生成结构化特征，来增强大模型对结构化信息的理解</a:t>
            </a:r>
            <a:endParaRPr lang="en-US" altLang="zh-CN"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6429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4D4D4D"/>
                </a:solidFill>
                <a:effectLst/>
                <a:latin typeface="-apple-system"/>
              </a:rPr>
              <a:t>传统</a:t>
            </a:r>
            <a:endParaRPr lang="en-US" altLang="zh-CN" b="0" i="0" dirty="0">
              <a:solidFill>
                <a:srgbClr val="4D4D4D"/>
              </a:solidFill>
              <a:effectLst/>
              <a:latin typeface="-apple-system"/>
            </a:endParaRPr>
          </a:p>
          <a:p>
            <a:pPr algn="l">
              <a:buFont typeface="Arial" panose="020B0604020202020204" pitchFamily="34" charset="0"/>
              <a:buNone/>
            </a:pPr>
            <a:r>
              <a:rPr lang="zh-CN" altLang="en-US" b="0" i="0" dirty="0">
                <a:solidFill>
                  <a:srgbClr val="4D4D4D"/>
                </a:solidFill>
                <a:effectLst/>
                <a:latin typeface="-apple-system"/>
              </a:rPr>
              <a:t>基于</a:t>
            </a:r>
            <a:r>
              <a:rPr lang="en-US" altLang="zh-CN" b="0" i="0" dirty="0" err="1">
                <a:solidFill>
                  <a:srgbClr val="4D4D4D"/>
                </a:solidFill>
                <a:effectLst/>
                <a:latin typeface="-apple-system"/>
              </a:rPr>
              <a:t>lm</a:t>
            </a:r>
            <a:endParaRPr lang="en-US" altLang="zh-CN" b="0" i="0" dirty="0">
              <a:solidFill>
                <a:srgbClr val="4D4D4D"/>
              </a:solidFill>
              <a:effectLst/>
              <a:latin typeface="-apple-system"/>
            </a:endParaRPr>
          </a:p>
          <a:p>
            <a:pPr algn="l">
              <a:buFont typeface="Arial" panose="020B0604020202020204" pitchFamily="34" charset="0"/>
              <a:buNone/>
            </a:pPr>
            <a:r>
              <a:rPr lang="zh-CN" altLang="en-US" b="0" i="0" dirty="0">
                <a:solidFill>
                  <a:srgbClr val="4D4D4D"/>
                </a:solidFill>
                <a:effectLst/>
                <a:latin typeface="-apple-system"/>
              </a:rPr>
              <a:t>本文利用大语言模型去增强文本属性图上的表征学习。</a:t>
            </a:r>
            <a:endParaRPr lang="en-US" altLang="zh-CN" b="0" i="0" dirty="0">
              <a:effectLst/>
              <a:latin typeface="-apple-system"/>
            </a:endParaRPr>
          </a:p>
          <a:p>
            <a:pPr algn="l">
              <a:buFont typeface="Arial" panose="020B0604020202020204" pitchFamily="34" charset="0"/>
              <a:buChar char="•"/>
            </a:pPr>
            <a:r>
              <a:rPr lang="zh-CN" altLang="en-US" b="0" i="0" dirty="0">
                <a:effectLst/>
                <a:latin typeface="-apple-system"/>
              </a:rPr>
              <a:t>首先，从</a:t>
            </a:r>
            <a:r>
              <a:rPr lang="en-US" altLang="zh-CN" b="0" i="0" dirty="0">
                <a:effectLst/>
                <a:latin typeface="-apple-system"/>
              </a:rPr>
              <a:t>LLM</a:t>
            </a:r>
            <a:r>
              <a:rPr lang="zh-CN" altLang="en-US" b="0" i="0" dirty="0">
                <a:effectLst/>
                <a:latin typeface="-apple-system"/>
              </a:rPr>
              <a:t>提取文本的解释信息；</a:t>
            </a:r>
          </a:p>
          <a:p>
            <a:pPr algn="l">
              <a:buFont typeface="Arial" panose="020B0604020202020204" pitchFamily="34" charset="0"/>
              <a:buChar char="•"/>
            </a:pPr>
            <a:r>
              <a:rPr lang="zh-CN" altLang="en-US" b="0" i="0" dirty="0">
                <a:effectLst/>
                <a:latin typeface="-apple-system"/>
              </a:rPr>
              <a:t>其次，使用</a:t>
            </a:r>
            <a:r>
              <a:rPr lang="en-US" altLang="zh-CN" b="0" i="0" dirty="0">
                <a:effectLst/>
                <a:latin typeface="-apple-system"/>
              </a:rPr>
              <a:t>LLM-to-LM</a:t>
            </a:r>
            <a:r>
              <a:rPr lang="zh-CN" altLang="en-US" b="0" i="0" dirty="0">
                <a:effectLst/>
                <a:latin typeface="-apple-system"/>
              </a:rPr>
              <a:t>架构，将一个语言模型作为解释器，把文本解释翻译为结点特征向量表示；</a:t>
            </a:r>
          </a:p>
          <a:p>
            <a:pPr algn="l">
              <a:buFont typeface="Arial" panose="020B0604020202020204" pitchFamily="34" charset="0"/>
              <a:buChar char="•"/>
            </a:pPr>
            <a:r>
              <a:rPr lang="zh-CN" altLang="en-US" b="0" i="0" dirty="0">
                <a:effectLst/>
                <a:latin typeface="-apple-system"/>
              </a:rPr>
              <a:t>最后，将特征向量用于处理下游任务的</a:t>
            </a:r>
            <a:r>
              <a:rPr lang="en-US" altLang="zh-CN" b="0" i="0" dirty="0">
                <a:effectLst/>
                <a:latin typeface="-apple-system"/>
              </a:rPr>
              <a:t>GNNs</a:t>
            </a:r>
            <a:r>
              <a:rPr lang="zh-CN" altLang="en-US" b="0" i="0" dirty="0">
                <a:effectLst/>
                <a:latin typeface="-apple-system"/>
              </a:rPr>
              <a:t>；</a:t>
            </a:r>
            <a:endParaRPr lang="en-US" altLang="zh-CN" b="0" i="0" dirty="0">
              <a:effectLst/>
              <a:latin typeface="-apple-system"/>
            </a:endParaRPr>
          </a:p>
          <a:p>
            <a:pPr algn="l">
              <a:buFont typeface="Arial" panose="020B0604020202020204" pitchFamily="34" charset="0"/>
              <a:buNone/>
            </a:pPr>
            <a:r>
              <a:rPr lang="en-US" altLang="zh-CN" b="0" i="0" dirty="0">
                <a:effectLst/>
                <a:latin typeface="-apple-system"/>
              </a:rPr>
              <a:t>LM</a:t>
            </a:r>
            <a:r>
              <a:rPr lang="zh-CN" altLang="en-US" b="0" i="0" dirty="0">
                <a:effectLst/>
                <a:latin typeface="-apple-system"/>
              </a:rPr>
              <a:t>是利用</a:t>
            </a:r>
            <a:r>
              <a:rPr lang="en-US" altLang="zh-CN" b="0" i="0" dirty="0">
                <a:effectLst/>
                <a:latin typeface="-apple-system"/>
              </a:rPr>
              <a:t>LLM</a:t>
            </a:r>
            <a:r>
              <a:rPr lang="zh-CN" altLang="en-US" b="0" i="0">
                <a:effectLst/>
                <a:latin typeface="-apple-system"/>
              </a:rPr>
              <a:t>预训练的</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84192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本文提出的方法是指导</a:t>
            </a:r>
            <a:r>
              <a:rPr lang="en-US" altLang="zh-CN" b="0" i="0" dirty="0">
                <a:solidFill>
                  <a:srgbClr val="4D4D4D"/>
                </a:solidFill>
                <a:effectLst/>
                <a:latin typeface="-apple-system"/>
              </a:rPr>
              <a:t>LLM</a:t>
            </a:r>
            <a:r>
              <a:rPr lang="zh-CN" altLang="en-US" b="0" i="0" dirty="0">
                <a:solidFill>
                  <a:srgbClr val="4D4D4D"/>
                </a:solidFill>
                <a:effectLst/>
                <a:latin typeface="-apple-system"/>
              </a:rPr>
              <a:t>做出多个预测，并为其决策提供解释。有效地提取其推理能力和常识的文本格式。然后使用</a:t>
            </a:r>
            <a:r>
              <a:rPr lang="en-US" altLang="zh-CN" b="0" i="0" dirty="0">
                <a:solidFill>
                  <a:srgbClr val="4D4D4D"/>
                </a:solidFill>
                <a:effectLst/>
                <a:latin typeface="-apple-system"/>
              </a:rPr>
              <a:t>LLM-to-LM</a:t>
            </a:r>
            <a:r>
              <a:rPr lang="zh-CN" altLang="en-US" b="0" i="0" dirty="0">
                <a:solidFill>
                  <a:srgbClr val="4D4D4D"/>
                </a:solidFill>
                <a:effectLst/>
                <a:latin typeface="-apple-system"/>
              </a:rPr>
              <a:t>解释器处理这些基于文本的输出转化为嵌入</a:t>
            </a:r>
            <a:endParaRPr lang="en-US" altLang="zh-CN" b="0" i="0" dirty="0">
              <a:solidFill>
                <a:srgbClr val="4D4D4D"/>
              </a:solidFill>
              <a:effectLst/>
              <a:latin typeface="-apple-system"/>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首先，将原始文本（标题和摘要）和</a:t>
            </a:r>
            <a:r>
              <a:rPr lang="en-US" altLang="zh-CN" b="0" i="0" dirty="0">
                <a:solidFill>
                  <a:srgbClr val="4D4D4D"/>
                </a:solidFill>
                <a:effectLst/>
                <a:latin typeface="-apple-system"/>
              </a:rPr>
              <a:t>LLM</a:t>
            </a:r>
            <a:r>
              <a:rPr lang="zh-CN" altLang="en-US" b="0" i="0" dirty="0">
                <a:solidFill>
                  <a:srgbClr val="4D4D4D"/>
                </a:solidFill>
                <a:effectLst/>
                <a:latin typeface="-apple-system"/>
              </a:rPr>
              <a:t>的解释转换成适合下游</a:t>
            </a:r>
            <a:r>
              <a:rPr lang="en-US" altLang="zh-CN" b="0" i="0" dirty="0">
                <a:solidFill>
                  <a:srgbClr val="4D4D4D"/>
                </a:solidFill>
                <a:effectLst/>
                <a:latin typeface="-apple-system"/>
              </a:rPr>
              <a:t>GNN</a:t>
            </a:r>
            <a:r>
              <a:rPr lang="zh-CN" altLang="en-US" b="0" i="0" dirty="0">
                <a:solidFill>
                  <a:srgbClr val="4D4D4D"/>
                </a:solidFill>
                <a:effectLst/>
                <a:latin typeface="-apple-system"/>
              </a:rPr>
              <a:t>任务需求的固定长度节点特征。</a:t>
            </a:r>
            <a:endParaRPr lang="en-US" altLang="zh-CN" b="0" i="0" dirty="0">
              <a:solidFill>
                <a:srgbClr val="4D4D4D"/>
              </a:solidFill>
              <a:effectLst/>
              <a:latin typeface="-apple-system"/>
            </a:endParaRPr>
          </a:p>
          <a:p>
            <a:r>
              <a:rPr lang="zh-CN" altLang="en-US" b="0" i="0" dirty="0">
                <a:solidFill>
                  <a:srgbClr val="4D4D4D"/>
                </a:solidFill>
                <a:effectLst/>
                <a:latin typeface="-apple-system"/>
              </a:rPr>
              <a:t>采用的方法是微调一个较小的</a:t>
            </a:r>
            <a:r>
              <a:rPr lang="en-US" altLang="zh-CN" b="0" i="0" dirty="0">
                <a:solidFill>
                  <a:srgbClr val="4D4D4D"/>
                </a:solidFill>
                <a:effectLst/>
                <a:latin typeface="-apple-system"/>
              </a:rPr>
              <a:t>LM</a:t>
            </a:r>
            <a:r>
              <a:rPr lang="zh-CN" altLang="en-US" b="0" i="0" dirty="0">
                <a:solidFill>
                  <a:srgbClr val="4D4D4D"/>
                </a:solidFill>
                <a:effectLst/>
                <a:latin typeface="-apple-system"/>
              </a:rPr>
              <a:t>，充当</a:t>
            </a:r>
            <a:r>
              <a:rPr lang="en-US" altLang="zh-CN" b="0" i="0" dirty="0">
                <a:solidFill>
                  <a:srgbClr val="4D4D4D"/>
                </a:solidFill>
                <a:effectLst/>
                <a:latin typeface="-apple-system"/>
              </a:rPr>
              <a:t>LLM</a:t>
            </a:r>
            <a:r>
              <a:rPr lang="zh-CN" altLang="en-US" b="0" i="0" dirty="0">
                <a:solidFill>
                  <a:srgbClr val="4D4D4D"/>
                </a:solidFill>
                <a:effectLst/>
                <a:latin typeface="-apple-system"/>
              </a:rPr>
              <a:t>的文本解释的“解释器”。这一步骤背后的基本原理是，</a:t>
            </a:r>
            <a:r>
              <a:rPr lang="en-US" altLang="zh-CN" b="0" i="0" dirty="0">
                <a:solidFill>
                  <a:srgbClr val="4D4D4D"/>
                </a:solidFill>
                <a:effectLst/>
                <a:latin typeface="-apple-system"/>
              </a:rPr>
              <a:t>LLM</a:t>
            </a:r>
            <a:r>
              <a:rPr lang="zh-CN" altLang="en-US" b="0" i="0" dirty="0">
                <a:solidFill>
                  <a:srgbClr val="4D4D4D"/>
                </a:solidFill>
                <a:effectLst/>
                <a:latin typeface="-apple-system"/>
              </a:rPr>
              <a:t>和</a:t>
            </a:r>
            <a:r>
              <a:rPr lang="en-US" altLang="zh-CN" b="0" i="0" dirty="0">
                <a:solidFill>
                  <a:srgbClr val="4D4D4D"/>
                </a:solidFill>
                <a:effectLst/>
                <a:latin typeface="-apple-system"/>
              </a:rPr>
              <a:t>LM</a:t>
            </a:r>
            <a:r>
              <a:rPr lang="zh-CN" altLang="en-US" b="0" i="0" dirty="0">
                <a:solidFill>
                  <a:srgbClr val="4D4D4D"/>
                </a:solidFill>
                <a:effectLst/>
                <a:latin typeface="-apple-system"/>
              </a:rPr>
              <a:t>都具有明显的优势：</a:t>
            </a:r>
            <a:r>
              <a:rPr lang="en-US" altLang="zh-CN" b="0" i="0" dirty="0">
                <a:solidFill>
                  <a:srgbClr val="4D4D4D"/>
                </a:solidFill>
                <a:effectLst/>
                <a:latin typeface="-apple-system"/>
              </a:rPr>
              <a:t>LLM</a:t>
            </a:r>
            <a:r>
              <a:rPr lang="zh-CN" altLang="en-US" b="0" i="0" dirty="0">
                <a:solidFill>
                  <a:srgbClr val="4D4D4D"/>
                </a:solidFill>
                <a:effectLst/>
                <a:latin typeface="-apple-system"/>
              </a:rPr>
              <a:t>具有更强大的能力和更多的知识，但灵活性较低，而</a:t>
            </a:r>
            <a:r>
              <a:rPr lang="en-US" altLang="zh-CN" b="0" i="0" dirty="0">
                <a:solidFill>
                  <a:srgbClr val="4D4D4D"/>
                </a:solidFill>
                <a:effectLst/>
                <a:latin typeface="-apple-system"/>
              </a:rPr>
              <a:t>LM</a:t>
            </a:r>
            <a:r>
              <a:rPr lang="zh-CN" altLang="en-US" b="0" i="0" dirty="0">
                <a:solidFill>
                  <a:srgbClr val="4D4D4D"/>
                </a:solidFill>
                <a:effectLst/>
                <a:latin typeface="-apple-system"/>
              </a:rPr>
              <a:t>尽管能力不强大，但可以根据特定任务进行微调。因此，</a:t>
            </a:r>
            <a:r>
              <a:rPr lang="en-US" altLang="zh-CN" b="0" i="0" dirty="0">
                <a:solidFill>
                  <a:srgbClr val="4D4D4D"/>
                </a:solidFill>
                <a:effectLst/>
                <a:latin typeface="-apple-system"/>
              </a:rPr>
              <a:t>LM</a:t>
            </a:r>
            <a:r>
              <a:rPr lang="zh-CN" altLang="en-US" b="0" i="0" dirty="0">
                <a:solidFill>
                  <a:srgbClr val="4D4D4D"/>
                </a:solidFill>
                <a:effectLst/>
                <a:latin typeface="-apple-system"/>
              </a:rPr>
              <a:t>用于为</a:t>
            </a:r>
            <a:r>
              <a:rPr lang="en-US" altLang="zh-CN" b="0" i="0" dirty="0">
                <a:solidFill>
                  <a:srgbClr val="4D4D4D"/>
                </a:solidFill>
                <a:effectLst/>
                <a:latin typeface="-apple-system"/>
              </a:rPr>
              <a:t>GNN</a:t>
            </a:r>
            <a:r>
              <a:rPr lang="zh-CN" altLang="en-US" b="0" i="0" dirty="0">
                <a:solidFill>
                  <a:srgbClr val="4D4D4D"/>
                </a:solidFill>
                <a:effectLst/>
                <a:latin typeface="-apple-system"/>
              </a:rPr>
              <a:t>解释</a:t>
            </a:r>
            <a:r>
              <a:rPr lang="en-US" altLang="zh-CN" b="0" i="0" dirty="0">
                <a:solidFill>
                  <a:srgbClr val="4D4D4D"/>
                </a:solidFill>
                <a:effectLst/>
                <a:latin typeface="-apple-system"/>
              </a:rPr>
              <a:t>LLM</a:t>
            </a:r>
            <a:r>
              <a:rPr lang="zh-CN" altLang="en-US" b="0" i="0" dirty="0">
                <a:solidFill>
                  <a:srgbClr val="4D4D4D"/>
                </a:solidFill>
                <a:effectLst/>
                <a:latin typeface="-apple-system"/>
              </a:rPr>
              <a:t>的输出，文本解释充当有效的通信的中间媒介。然后，对</a:t>
            </a:r>
            <a:r>
              <a:rPr lang="en-US" altLang="zh-CN" b="0" i="0" dirty="0">
                <a:solidFill>
                  <a:srgbClr val="4D4D4D"/>
                </a:solidFill>
                <a:effectLst/>
                <a:latin typeface="-apple-system"/>
              </a:rPr>
              <a:t>LM</a:t>
            </a:r>
            <a:r>
              <a:rPr lang="zh-CN" altLang="en-US" b="0" i="0" dirty="0">
                <a:solidFill>
                  <a:srgbClr val="4D4D4D"/>
                </a:solidFill>
                <a:effectLst/>
                <a:latin typeface="-apple-system"/>
              </a:rPr>
              <a:t>进行微调，使其能够从解释中提取最有价值和任务相关的特征。 </a:t>
            </a:r>
            <a:endParaRPr lang="en-US" altLang="zh-CN" b="0" i="0" dirty="0">
              <a:solidFill>
                <a:srgbClr val="4D4D4D"/>
              </a:solidFill>
              <a:effectLst/>
              <a:latin typeface="-apple-system"/>
            </a:endParaRPr>
          </a:p>
          <a:p>
            <a:r>
              <a:rPr lang="zh-CN" altLang="en-US" b="0" i="0" dirty="0">
                <a:solidFill>
                  <a:srgbClr val="4D4D4D"/>
                </a:solidFill>
                <a:effectLst/>
                <a:latin typeface="-apple-system"/>
              </a:rPr>
              <a:t>具体来说，首先对预训练的</a:t>
            </a:r>
            <a:r>
              <a:rPr lang="en-US" altLang="zh-CN" b="0" i="0" dirty="0">
                <a:solidFill>
                  <a:srgbClr val="4D4D4D"/>
                </a:solidFill>
                <a:effectLst/>
                <a:latin typeface="-apple-system"/>
              </a:rPr>
              <a:t>LM</a:t>
            </a:r>
            <a:r>
              <a:rPr lang="zh-CN" altLang="en-US" b="0" i="0" dirty="0">
                <a:solidFill>
                  <a:srgbClr val="4D4D4D"/>
                </a:solidFill>
                <a:effectLst/>
                <a:latin typeface="-apple-system"/>
              </a:rPr>
              <a:t>进行如下微调：让</a:t>
            </a:r>
            <a:r>
              <a:rPr lang="en-US" altLang="zh-CN" b="0" i="0" dirty="0">
                <a:solidFill>
                  <a:srgbClr val="4D4D4D"/>
                </a:solidFill>
                <a:effectLst/>
                <a:latin typeface="-apple-system"/>
              </a:rPr>
              <a:t>L M o r </a:t>
            </a:r>
            <a:r>
              <a:rPr lang="en-US" altLang="zh-CN" b="0" i="0" dirty="0" err="1">
                <a:solidFill>
                  <a:srgbClr val="4D4D4D"/>
                </a:solidFill>
                <a:effectLst/>
                <a:latin typeface="-apple-system"/>
              </a:rPr>
              <a:t>i</a:t>
            </a:r>
            <a:r>
              <a:rPr lang="en-US" altLang="zh-CN" b="0" i="0" dirty="0">
                <a:solidFill>
                  <a:srgbClr val="4D4D4D"/>
                </a:solidFill>
                <a:effectLst/>
                <a:latin typeface="-apple-system"/>
              </a:rPr>
              <a:t> g \</a:t>
            </a:r>
            <a:r>
              <a:rPr lang="en-US" altLang="zh-CN" b="0" i="0" dirty="0" err="1">
                <a:solidFill>
                  <a:srgbClr val="4D4D4D"/>
                </a:solidFill>
                <a:effectLst/>
                <a:latin typeface="-apple-system"/>
              </a:rPr>
              <a:t>mathrm</a:t>
            </a:r>
            <a:r>
              <a:rPr lang="en-US" altLang="zh-CN" b="0" i="0" dirty="0">
                <a:solidFill>
                  <a:srgbClr val="4D4D4D"/>
                </a:solidFill>
                <a:effectLst/>
                <a:latin typeface="-apple-system"/>
              </a:rPr>
              <a:t>{LM_{</a:t>
            </a:r>
            <a:r>
              <a:rPr lang="en-US" altLang="zh-CN" b="0" i="0" dirty="0" err="1">
                <a:solidFill>
                  <a:srgbClr val="4D4D4D"/>
                </a:solidFill>
                <a:effectLst/>
                <a:latin typeface="-apple-system"/>
              </a:rPr>
              <a:t>orig</a:t>
            </a:r>
            <a:r>
              <a:rPr lang="en-US" altLang="zh-CN" b="0" i="0" dirty="0">
                <a:solidFill>
                  <a:srgbClr val="4D4D4D"/>
                </a:solidFill>
                <a:effectLst/>
                <a:latin typeface="-apple-system"/>
              </a:rPr>
              <a:t>}}LM </a:t>
            </a:r>
            <a:r>
              <a:rPr lang="en-US" altLang="zh-CN" b="0" i="0" dirty="0" err="1">
                <a:solidFill>
                  <a:srgbClr val="4D4D4D"/>
                </a:solidFill>
                <a:effectLst/>
                <a:latin typeface="-apple-system"/>
              </a:rPr>
              <a:t>orig</a:t>
            </a:r>
            <a:r>
              <a:rPr lang="en-US" altLang="zh-CN" b="0" i="0" dirty="0">
                <a:solidFill>
                  <a:srgbClr val="4D4D4D"/>
                </a:solidFill>
                <a:effectLst/>
                <a:latin typeface="-apple-system"/>
              </a:rPr>
              <a:t>​ </a:t>
            </a:r>
            <a:r>
              <a:rPr lang="zh-CN" altLang="en-US" b="0" i="0" dirty="0">
                <a:solidFill>
                  <a:srgbClr val="4D4D4D"/>
                </a:solidFill>
                <a:effectLst/>
                <a:latin typeface="-apple-system"/>
              </a:rPr>
              <a:t>和</a:t>
            </a:r>
            <a:r>
              <a:rPr lang="en-US" altLang="zh-CN" b="0" i="0" dirty="0">
                <a:solidFill>
                  <a:srgbClr val="4D4D4D"/>
                </a:solidFill>
                <a:effectLst/>
                <a:latin typeface="-apple-system"/>
              </a:rPr>
              <a:t>l M e x p l \</a:t>
            </a:r>
            <a:r>
              <a:rPr lang="en-US" altLang="zh-CN" b="0" i="0" dirty="0" err="1">
                <a:solidFill>
                  <a:srgbClr val="4D4D4D"/>
                </a:solidFill>
                <a:effectLst/>
                <a:latin typeface="-apple-system"/>
              </a:rPr>
              <a:t>mathrm</a:t>
            </a:r>
            <a:r>
              <a:rPr lang="en-US" altLang="zh-CN" b="0" i="0" dirty="0">
                <a:solidFill>
                  <a:srgbClr val="4D4D4D"/>
                </a:solidFill>
                <a:effectLst/>
                <a:latin typeface="-apple-system"/>
              </a:rPr>
              <a:t>{</a:t>
            </a:r>
            <a:r>
              <a:rPr lang="en-US" altLang="zh-CN" b="0" i="0" dirty="0" err="1">
                <a:solidFill>
                  <a:srgbClr val="4D4D4D"/>
                </a:solidFill>
                <a:effectLst/>
                <a:latin typeface="-apple-system"/>
              </a:rPr>
              <a:t>lM</a:t>
            </a:r>
            <a:r>
              <a:rPr lang="en-US" altLang="zh-CN" b="0" i="0" dirty="0">
                <a:solidFill>
                  <a:srgbClr val="4D4D4D"/>
                </a:solidFill>
                <a:effectLst/>
                <a:latin typeface="-apple-system"/>
              </a:rPr>
              <a:t>_{</a:t>
            </a:r>
            <a:r>
              <a:rPr lang="en-US" altLang="zh-CN" b="0" i="0" dirty="0" err="1">
                <a:solidFill>
                  <a:srgbClr val="4D4D4D"/>
                </a:solidFill>
                <a:effectLst/>
                <a:latin typeface="-apple-system"/>
              </a:rPr>
              <a:t>expl</a:t>
            </a:r>
            <a:r>
              <a:rPr lang="en-US" altLang="zh-CN" b="0" i="0" dirty="0">
                <a:solidFill>
                  <a:srgbClr val="4D4D4D"/>
                </a:solidFill>
                <a:effectLst/>
                <a:latin typeface="-apple-system"/>
              </a:rPr>
              <a:t>}}</a:t>
            </a:r>
            <a:r>
              <a:rPr lang="en-US" altLang="zh-CN" b="0" i="0" dirty="0" err="1">
                <a:solidFill>
                  <a:srgbClr val="4D4D4D"/>
                </a:solidFill>
                <a:effectLst/>
                <a:latin typeface="-apple-system"/>
              </a:rPr>
              <a:t>lM</a:t>
            </a:r>
            <a:r>
              <a:rPr lang="en-US" altLang="zh-CN" b="0" i="0" dirty="0">
                <a:solidFill>
                  <a:srgbClr val="4D4D4D"/>
                </a:solidFill>
                <a:effectLst/>
                <a:latin typeface="-apple-system"/>
              </a:rPr>
              <a:t> </a:t>
            </a:r>
            <a:r>
              <a:rPr lang="en-US" altLang="zh-CN" b="0" i="0" dirty="0" err="1">
                <a:solidFill>
                  <a:srgbClr val="4D4D4D"/>
                </a:solidFill>
                <a:effectLst/>
                <a:latin typeface="-apple-system"/>
              </a:rPr>
              <a:t>expl</a:t>
            </a:r>
            <a:r>
              <a:rPr lang="en-US" altLang="zh-CN" b="0" i="0" dirty="0">
                <a:solidFill>
                  <a:srgbClr val="4D4D4D"/>
                </a:solidFill>
                <a:effectLst/>
                <a:latin typeface="-apple-system"/>
              </a:rPr>
              <a:t>​ </a:t>
            </a:r>
            <a:r>
              <a:rPr lang="zh-CN" altLang="en-US" b="0" i="0" dirty="0">
                <a:solidFill>
                  <a:srgbClr val="4D4D4D"/>
                </a:solidFill>
                <a:effectLst/>
                <a:latin typeface="-apple-system"/>
              </a:rPr>
              <a:t>分别作为原始文本序列</a:t>
            </a:r>
            <a:r>
              <a:rPr lang="en-US" altLang="zh-CN" b="0" i="0" dirty="0">
                <a:solidFill>
                  <a:srgbClr val="4D4D4D"/>
                </a:solidFill>
                <a:effectLst/>
                <a:latin typeface="-apple-system"/>
              </a:rPr>
              <a:t>s o r </a:t>
            </a:r>
            <a:r>
              <a:rPr lang="en-US" altLang="zh-CN" b="0" i="0" dirty="0" err="1">
                <a:solidFill>
                  <a:srgbClr val="4D4D4D"/>
                </a:solidFill>
                <a:effectLst/>
                <a:latin typeface="-apple-system"/>
              </a:rPr>
              <a:t>i</a:t>
            </a:r>
            <a:r>
              <a:rPr lang="en-US" altLang="zh-CN" b="0" i="0" dirty="0">
                <a:solidFill>
                  <a:srgbClr val="4D4D4D"/>
                </a:solidFill>
                <a:effectLst/>
                <a:latin typeface="-apple-system"/>
              </a:rPr>
              <a:t> g s^{</a:t>
            </a:r>
            <a:r>
              <a:rPr lang="en-US" altLang="zh-CN" b="0" i="0" dirty="0" err="1">
                <a:solidFill>
                  <a:srgbClr val="4D4D4D"/>
                </a:solidFill>
                <a:effectLst/>
                <a:latin typeface="-apple-system"/>
              </a:rPr>
              <a:t>orig</a:t>
            </a:r>
            <a:r>
              <a:rPr lang="en-US" altLang="zh-CN" b="0" i="0" dirty="0">
                <a:solidFill>
                  <a:srgbClr val="4D4D4D"/>
                </a:solidFill>
                <a:effectLst/>
                <a:latin typeface="-apple-system"/>
              </a:rPr>
              <a:t>}s </a:t>
            </a:r>
            <a:r>
              <a:rPr lang="en-US" altLang="zh-CN" b="0" i="0" dirty="0" err="1">
                <a:solidFill>
                  <a:srgbClr val="4D4D4D"/>
                </a:solidFill>
                <a:effectLst/>
                <a:latin typeface="-apple-system"/>
              </a:rPr>
              <a:t>orig</a:t>
            </a:r>
            <a:r>
              <a:rPr lang="en-US" altLang="zh-CN" b="0" i="0" dirty="0">
                <a:solidFill>
                  <a:srgbClr val="4D4D4D"/>
                </a:solidFill>
                <a:effectLst/>
                <a:latin typeface="-apple-system"/>
              </a:rPr>
              <a:t> </a:t>
            </a:r>
            <a:r>
              <a:rPr lang="zh-CN" altLang="en-US" b="0" i="0" dirty="0">
                <a:solidFill>
                  <a:srgbClr val="4D4D4D"/>
                </a:solidFill>
                <a:effectLst/>
                <a:latin typeface="-apple-system"/>
              </a:rPr>
              <a:t>和解释文本序列</a:t>
            </a:r>
            <a:r>
              <a:rPr lang="en-US" altLang="zh-CN" b="0" i="0" dirty="0">
                <a:solidFill>
                  <a:srgbClr val="4D4D4D"/>
                </a:solidFill>
                <a:effectLst/>
                <a:latin typeface="-apple-system"/>
              </a:rPr>
              <a:t>s e x p l s^{</a:t>
            </a:r>
            <a:r>
              <a:rPr lang="en-US" altLang="zh-CN" b="0" i="0" dirty="0" err="1">
                <a:solidFill>
                  <a:srgbClr val="4D4D4D"/>
                </a:solidFill>
                <a:effectLst/>
                <a:latin typeface="-apple-system"/>
              </a:rPr>
              <a:t>expl</a:t>
            </a:r>
            <a:r>
              <a:rPr lang="en-US" altLang="zh-CN" b="0" i="0" dirty="0">
                <a:solidFill>
                  <a:srgbClr val="4D4D4D"/>
                </a:solidFill>
                <a:effectLst/>
                <a:latin typeface="-apple-system"/>
              </a:rPr>
              <a:t>}s </a:t>
            </a:r>
            <a:r>
              <a:rPr lang="en-US" altLang="zh-CN" b="0" i="0" dirty="0" err="1">
                <a:solidFill>
                  <a:srgbClr val="4D4D4D"/>
                </a:solidFill>
                <a:effectLst/>
                <a:latin typeface="-apple-system"/>
              </a:rPr>
              <a:t>expl</a:t>
            </a:r>
            <a:r>
              <a:rPr lang="en-US" altLang="zh-CN" b="0" i="0" dirty="0">
                <a:solidFill>
                  <a:srgbClr val="4D4D4D"/>
                </a:solidFill>
                <a:effectLst/>
                <a:latin typeface="-apple-system"/>
              </a:rPr>
              <a:t> </a:t>
            </a:r>
            <a:r>
              <a:rPr lang="zh-CN" altLang="en-US" b="0" i="0" dirty="0">
                <a:solidFill>
                  <a:srgbClr val="4D4D4D"/>
                </a:solidFill>
                <a:effectLst/>
                <a:latin typeface="-apple-system"/>
              </a:rPr>
              <a:t>的输入。为每个源获取文本嵌入：</a:t>
            </a:r>
            <a:endParaRPr lang="en-US" altLang="zh-CN" b="0" i="0" dirty="0">
              <a:solidFill>
                <a:srgbClr val="4D4D4D"/>
              </a:solidFill>
              <a:effectLst/>
              <a:latin typeface="-apple-system"/>
            </a:endParaRPr>
          </a:p>
          <a:p>
            <a:r>
              <a:rPr lang="zh-CN" altLang="en-US" b="0" i="0" dirty="0">
                <a:solidFill>
                  <a:srgbClr val="4D4D4D"/>
                </a:solidFill>
                <a:effectLst/>
                <a:latin typeface="-apple-system"/>
              </a:rPr>
              <a:t>然后，上述结果作为</a:t>
            </a:r>
            <a:r>
              <a:rPr lang="en-US" altLang="zh-CN" b="0" i="0" dirty="0">
                <a:solidFill>
                  <a:srgbClr val="4D4D4D"/>
                </a:solidFill>
                <a:effectLst/>
                <a:latin typeface="-apple-system"/>
              </a:rPr>
              <a:t>MLP</a:t>
            </a:r>
            <a:r>
              <a:rPr lang="zh-CN" altLang="en-US" b="0" i="0" dirty="0">
                <a:solidFill>
                  <a:srgbClr val="4D4D4D"/>
                </a:solidFill>
                <a:effectLst/>
                <a:latin typeface="-apple-system"/>
              </a:rPr>
              <a:t>输入，以获得表示</a:t>
            </a:r>
            <a:r>
              <a:rPr lang="en-US" altLang="zh-CN" b="0" i="0" dirty="0">
                <a:solidFill>
                  <a:srgbClr val="4D4D4D"/>
                </a:solidFill>
                <a:effectLst/>
                <a:latin typeface="-apple-system"/>
              </a:rPr>
              <a:t>LM</a:t>
            </a:r>
            <a:r>
              <a:rPr lang="zh-CN" altLang="en-US" b="0" i="0" dirty="0">
                <a:solidFill>
                  <a:srgbClr val="4D4D4D"/>
                </a:solidFill>
                <a:effectLst/>
                <a:latin typeface="-apple-system"/>
              </a:rPr>
              <a:t>对每个节点的预测的</a:t>
            </a:r>
            <a:r>
              <a:rPr lang="en-US" altLang="zh-CN" b="0" i="0" dirty="0">
                <a:solidFill>
                  <a:srgbClr val="4D4D4D"/>
                </a:solidFill>
                <a:effectLst/>
                <a:latin typeface="-apple-system"/>
              </a:rPr>
              <a:t>N × C N \times CN×C</a:t>
            </a:r>
            <a:r>
              <a:rPr lang="zh-CN" altLang="en-US" b="0" i="0" dirty="0">
                <a:solidFill>
                  <a:srgbClr val="4D4D4D"/>
                </a:solidFill>
                <a:effectLst/>
                <a:latin typeface="-apple-system"/>
              </a:rPr>
              <a:t>维预测矩阵</a:t>
            </a:r>
            <a:endParaRPr lang="en-US" altLang="zh-CN" b="0" i="0" dirty="0">
              <a:solidFill>
                <a:srgbClr val="4D4D4D"/>
              </a:solidFill>
              <a:effectLst/>
              <a:latin typeface="-apple-system"/>
            </a:endParaRPr>
          </a:p>
          <a:p>
            <a:r>
              <a:rPr lang="zh-CN" altLang="en-US" b="0" i="0" dirty="0">
                <a:solidFill>
                  <a:srgbClr val="4D4D4D"/>
                </a:solidFill>
                <a:effectLst/>
                <a:latin typeface="-apple-system"/>
              </a:rPr>
              <a:t>使用交叉熵损失函数来微调</a:t>
            </a:r>
            <a:r>
              <a:rPr lang="en-US" altLang="zh-CN" b="0" i="0" dirty="0">
                <a:solidFill>
                  <a:srgbClr val="4D4D4D"/>
                </a:solidFill>
                <a:effectLst/>
                <a:latin typeface="-apple-system"/>
              </a:rPr>
              <a:t>LM</a:t>
            </a:r>
            <a:r>
              <a:rPr lang="zh-CN" altLang="en-US" b="0" i="0" dirty="0">
                <a:solidFill>
                  <a:srgbClr val="4D4D4D"/>
                </a:solidFill>
                <a:effectLst/>
                <a:latin typeface="-apple-system"/>
              </a:rPr>
              <a:t>和</a:t>
            </a:r>
            <a:r>
              <a:rPr lang="en-US" altLang="zh-CN" b="0" i="0" dirty="0">
                <a:solidFill>
                  <a:srgbClr val="4D4D4D"/>
                </a:solidFill>
                <a:effectLst/>
                <a:latin typeface="-apple-system"/>
              </a:rPr>
              <a:t>MLP</a:t>
            </a:r>
            <a:r>
              <a:rPr lang="zh-CN" altLang="en-US" b="0" i="0" dirty="0">
                <a:solidFill>
                  <a:srgbClr val="4D4D4D"/>
                </a:solidFill>
                <a:effectLst/>
                <a:latin typeface="-apple-system"/>
              </a:rPr>
              <a:t>。最后，来自</a:t>
            </a:r>
            <a:r>
              <a:rPr lang="en-US" altLang="zh-CN" b="0" i="0" dirty="0">
                <a:solidFill>
                  <a:srgbClr val="4D4D4D"/>
                </a:solidFill>
                <a:effectLst/>
                <a:latin typeface="-apple-system"/>
              </a:rPr>
              <a:t>h o r </a:t>
            </a:r>
            <a:r>
              <a:rPr lang="en-US" altLang="zh-CN" b="0" i="0" dirty="0" err="1">
                <a:solidFill>
                  <a:srgbClr val="4D4D4D"/>
                </a:solidFill>
                <a:effectLst/>
                <a:latin typeface="-apple-system"/>
              </a:rPr>
              <a:t>i</a:t>
            </a:r>
            <a:r>
              <a:rPr lang="en-US" altLang="zh-CN" b="0" i="0" dirty="0">
                <a:solidFill>
                  <a:srgbClr val="4D4D4D"/>
                </a:solidFill>
                <a:effectLst/>
                <a:latin typeface="-apple-system"/>
              </a:rPr>
              <a:t> g h_{</a:t>
            </a:r>
            <a:r>
              <a:rPr lang="en-US" altLang="zh-CN" b="0" i="0" dirty="0" err="1">
                <a:solidFill>
                  <a:srgbClr val="4D4D4D"/>
                </a:solidFill>
                <a:effectLst/>
                <a:latin typeface="-apple-system"/>
              </a:rPr>
              <a:t>orig</a:t>
            </a:r>
            <a:r>
              <a:rPr lang="en-US" altLang="zh-CN" b="0" i="0" dirty="0">
                <a:solidFill>
                  <a:srgbClr val="4D4D4D"/>
                </a:solidFill>
                <a:effectLst/>
                <a:latin typeface="-apple-system"/>
              </a:rPr>
              <a:t>}h </a:t>
            </a:r>
            <a:r>
              <a:rPr lang="en-US" altLang="zh-CN" b="0" i="0" dirty="0" err="1">
                <a:solidFill>
                  <a:srgbClr val="4D4D4D"/>
                </a:solidFill>
                <a:effectLst/>
                <a:latin typeface="-apple-system"/>
              </a:rPr>
              <a:t>orig</a:t>
            </a:r>
            <a:r>
              <a:rPr lang="en-US" altLang="zh-CN" b="0" i="0" dirty="0">
                <a:solidFill>
                  <a:srgbClr val="4D4D4D"/>
                </a:solidFill>
                <a:effectLst/>
                <a:latin typeface="-apple-system"/>
              </a:rPr>
              <a:t>​ </a:t>
            </a:r>
            <a:r>
              <a:rPr lang="zh-CN" altLang="en-US" b="0" i="0" dirty="0">
                <a:solidFill>
                  <a:srgbClr val="4D4D4D"/>
                </a:solidFill>
                <a:effectLst/>
                <a:latin typeface="-apple-system"/>
              </a:rPr>
              <a:t>和</a:t>
            </a:r>
            <a:r>
              <a:rPr lang="en-US" altLang="zh-CN" b="0" i="0" dirty="0">
                <a:solidFill>
                  <a:srgbClr val="4D4D4D"/>
                </a:solidFill>
                <a:effectLst/>
                <a:latin typeface="-apple-system"/>
              </a:rPr>
              <a:t>h e x p l h_{</a:t>
            </a:r>
            <a:r>
              <a:rPr lang="en-US" altLang="zh-CN" b="0" i="0" dirty="0" err="1">
                <a:solidFill>
                  <a:srgbClr val="4D4D4D"/>
                </a:solidFill>
                <a:effectLst/>
                <a:latin typeface="-apple-system"/>
              </a:rPr>
              <a:t>expl</a:t>
            </a:r>
            <a:r>
              <a:rPr lang="en-US" altLang="zh-CN" b="0" i="0" dirty="0">
                <a:solidFill>
                  <a:srgbClr val="4D4D4D"/>
                </a:solidFill>
                <a:effectLst/>
                <a:latin typeface="-apple-system"/>
              </a:rPr>
              <a:t>}h </a:t>
            </a:r>
            <a:r>
              <a:rPr lang="en-US" altLang="zh-CN" b="0" i="0" dirty="0" err="1">
                <a:solidFill>
                  <a:srgbClr val="4D4D4D"/>
                </a:solidFill>
                <a:effectLst/>
                <a:latin typeface="-apple-system"/>
              </a:rPr>
              <a:t>expl</a:t>
            </a:r>
            <a:r>
              <a:rPr lang="en-US" altLang="zh-CN" b="0" i="0" dirty="0">
                <a:solidFill>
                  <a:srgbClr val="4D4D4D"/>
                </a:solidFill>
                <a:effectLst/>
                <a:latin typeface="-apple-system"/>
              </a:rPr>
              <a:t>​ </a:t>
            </a:r>
            <a:r>
              <a:rPr lang="zh-CN" altLang="en-US" b="0" i="0" dirty="0">
                <a:solidFill>
                  <a:srgbClr val="4D4D4D"/>
                </a:solidFill>
                <a:effectLst/>
                <a:latin typeface="-apple-system"/>
              </a:rPr>
              <a:t>两个源的文本嵌入作为特征来训练下游</a:t>
            </a:r>
            <a:r>
              <a:rPr lang="en-US" altLang="zh-CN" b="0" i="0" dirty="0">
                <a:solidFill>
                  <a:srgbClr val="4D4D4D"/>
                </a:solidFill>
                <a:effectLst/>
                <a:latin typeface="-apple-system"/>
              </a:rPr>
              <a:t>GNN</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0" i="0" dirty="0">
                <a:solidFill>
                  <a:srgbClr val="4D4D4D"/>
                </a:solidFill>
                <a:effectLst/>
                <a:latin typeface="-apple-system"/>
              </a:rPr>
              <a:t>本文使用集成的方法，作为一个简单而有效结合特征的方式。具体来说，分别在特征</a:t>
            </a:r>
            <a:r>
              <a:rPr lang="en-US" altLang="zh-CN" b="0" i="0" dirty="0">
                <a:solidFill>
                  <a:srgbClr val="4D4D4D"/>
                </a:solidFill>
                <a:effectLst/>
                <a:latin typeface="-apple-system"/>
              </a:rPr>
              <a:t>h o r </a:t>
            </a:r>
            <a:r>
              <a:rPr lang="en-US" altLang="zh-CN" b="0" i="0" dirty="0" err="1">
                <a:solidFill>
                  <a:srgbClr val="4D4D4D"/>
                </a:solidFill>
                <a:effectLst/>
                <a:latin typeface="-apple-system"/>
              </a:rPr>
              <a:t>i</a:t>
            </a:r>
            <a:r>
              <a:rPr lang="en-US" altLang="zh-CN" b="0" i="0" dirty="0">
                <a:solidFill>
                  <a:srgbClr val="4D4D4D"/>
                </a:solidFill>
                <a:effectLst/>
                <a:latin typeface="-apple-system"/>
              </a:rPr>
              <a:t> g h_{</a:t>
            </a:r>
            <a:r>
              <a:rPr lang="en-US" altLang="zh-CN" b="0" i="0" dirty="0" err="1">
                <a:solidFill>
                  <a:srgbClr val="4D4D4D"/>
                </a:solidFill>
                <a:effectLst/>
                <a:latin typeface="-apple-system"/>
              </a:rPr>
              <a:t>orig</a:t>
            </a:r>
            <a:r>
              <a:rPr lang="en-US" altLang="zh-CN" b="0" i="0" dirty="0">
                <a:solidFill>
                  <a:srgbClr val="4D4D4D"/>
                </a:solidFill>
                <a:effectLst/>
                <a:latin typeface="-apple-system"/>
              </a:rPr>
              <a:t>}h </a:t>
            </a:r>
            <a:r>
              <a:rPr lang="en-US" altLang="zh-CN" b="0" i="0" dirty="0" err="1">
                <a:solidFill>
                  <a:srgbClr val="4D4D4D"/>
                </a:solidFill>
                <a:effectLst/>
                <a:latin typeface="-apple-system"/>
              </a:rPr>
              <a:t>orig</a:t>
            </a:r>
            <a:r>
              <a:rPr lang="en-US" altLang="zh-CN" b="0" i="0" dirty="0">
                <a:solidFill>
                  <a:srgbClr val="4D4D4D"/>
                </a:solidFill>
                <a:effectLst/>
                <a:latin typeface="-apple-system"/>
              </a:rPr>
              <a:t>​ </a:t>
            </a:r>
            <a:r>
              <a:rPr lang="zh-CN" altLang="en-US" b="0" i="0" dirty="0">
                <a:solidFill>
                  <a:srgbClr val="4D4D4D"/>
                </a:solidFill>
                <a:effectLst/>
                <a:latin typeface="-apple-system"/>
              </a:rPr>
              <a:t>、</a:t>
            </a:r>
            <a:r>
              <a:rPr lang="en-US" altLang="zh-CN" b="0" i="0" dirty="0">
                <a:solidFill>
                  <a:srgbClr val="4D4D4D"/>
                </a:solidFill>
                <a:effectLst/>
                <a:latin typeface="-apple-system"/>
              </a:rPr>
              <a:t>h e x p l h_{</a:t>
            </a:r>
            <a:r>
              <a:rPr lang="en-US" altLang="zh-CN" b="0" i="0" dirty="0" err="1">
                <a:solidFill>
                  <a:srgbClr val="4D4D4D"/>
                </a:solidFill>
                <a:effectLst/>
                <a:latin typeface="-apple-system"/>
              </a:rPr>
              <a:t>expl</a:t>
            </a:r>
            <a:r>
              <a:rPr lang="en-US" altLang="zh-CN" b="0" i="0" dirty="0">
                <a:solidFill>
                  <a:srgbClr val="4D4D4D"/>
                </a:solidFill>
                <a:effectLst/>
                <a:latin typeface="-apple-system"/>
              </a:rPr>
              <a:t>}h </a:t>
            </a:r>
            <a:r>
              <a:rPr lang="en-US" altLang="zh-CN" b="0" i="0" dirty="0" err="1">
                <a:solidFill>
                  <a:srgbClr val="4D4D4D"/>
                </a:solidFill>
                <a:effectLst/>
                <a:latin typeface="-apple-system"/>
              </a:rPr>
              <a:t>expl</a:t>
            </a:r>
            <a:r>
              <a:rPr lang="en-US" altLang="zh-CN" b="0" i="0" dirty="0">
                <a:solidFill>
                  <a:srgbClr val="4D4D4D"/>
                </a:solidFill>
                <a:effectLst/>
                <a:latin typeface="-apple-system"/>
              </a:rPr>
              <a:t>​ </a:t>
            </a:r>
            <a:r>
              <a:rPr lang="zh-CN" altLang="en-US" b="0" i="0" dirty="0">
                <a:solidFill>
                  <a:srgbClr val="4D4D4D"/>
                </a:solidFill>
                <a:effectLst/>
                <a:latin typeface="-apple-system"/>
              </a:rPr>
              <a:t>和</a:t>
            </a:r>
            <a:r>
              <a:rPr lang="en-US" altLang="zh-CN" b="0" i="0" dirty="0">
                <a:solidFill>
                  <a:srgbClr val="4D4D4D"/>
                </a:solidFill>
                <a:effectLst/>
                <a:latin typeface="-apple-system"/>
              </a:rPr>
              <a:t>h p r e d h_{pred}h pred​ </a:t>
            </a:r>
            <a:r>
              <a:rPr lang="zh-CN" altLang="en-US" b="0" i="0" dirty="0">
                <a:solidFill>
                  <a:srgbClr val="4D4D4D"/>
                </a:solidFill>
                <a:effectLst/>
                <a:latin typeface="-apple-system"/>
              </a:rPr>
              <a:t>上独立地训练</a:t>
            </a:r>
            <a:r>
              <a:rPr lang="en-US" altLang="zh-CN" b="0" i="0" dirty="0">
                <a:solidFill>
                  <a:srgbClr val="4D4D4D"/>
                </a:solidFill>
                <a:effectLst/>
                <a:latin typeface="-apple-system"/>
              </a:rPr>
              <a:t>GNN</a:t>
            </a:r>
            <a:r>
              <a:rPr lang="zh-CN" altLang="en-US" b="0" i="0" dirty="0">
                <a:solidFill>
                  <a:srgbClr val="4D4D4D"/>
                </a:solidFill>
                <a:effectLst/>
                <a:latin typeface="-apple-system"/>
              </a:rPr>
              <a:t>模型</a:t>
            </a:r>
            <a:r>
              <a:rPr lang="en-US" altLang="zh-CN" b="0" i="0" dirty="0">
                <a:solidFill>
                  <a:srgbClr val="4D4D4D"/>
                </a:solidFill>
                <a:effectLst/>
                <a:latin typeface="-apple-system"/>
              </a:rPr>
              <a:t>f o r </a:t>
            </a:r>
            <a:r>
              <a:rPr lang="en-US" altLang="zh-CN" b="0" i="0" dirty="0" err="1">
                <a:solidFill>
                  <a:srgbClr val="4D4D4D"/>
                </a:solidFill>
                <a:effectLst/>
                <a:latin typeface="-apple-system"/>
              </a:rPr>
              <a:t>i</a:t>
            </a:r>
            <a:r>
              <a:rPr lang="en-US" altLang="zh-CN" b="0" i="0" dirty="0">
                <a:solidFill>
                  <a:srgbClr val="4D4D4D"/>
                </a:solidFill>
                <a:effectLst/>
                <a:latin typeface="-apple-system"/>
              </a:rPr>
              <a:t> g f_{</a:t>
            </a:r>
            <a:r>
              <a:rPr lang="en-US" altLang="zh-CN" b="0" i="0" dirty="0" err="1">
                <a:solidFill>
                  <a:srgbClr val="4D4D4D"/>
                </a:solidFill>
                <a:effectLst/>
                <a:latin typeface="-apple-system"/>
              </a:rPr>
              <a:t>orig</a:t>
            </a:r>
            <a:r>
              <a:rPr lang="en-US" altLang="zh-CN" b="0" i="0" dirty="0">
                <a:solidFill>
                  <a:srgbClr val="4D4D4D"/>
                </a:solidFill>
                <a:effectLst/>
                <a:latin typeface="-apple-system"/>
              </a:rPr>
              <a:t>}f </a:t>
            </a:r>
            <a:r>
              <a:rPr lang="en-US" altLang="zh-CN" b="0" i="0" dirty="0" err="1">
                <a:solidFill>
                  <a:srgbClr val="4D4D4D"/>
                </a:solidFill>
                <a:effectLst/>
                <a:latin typeface="-apple-system"/>
              </a:rPr>
              <a:t>orig</a:t>
            </a:r>
            <a:r>
              <a:rPr lang="en-US" altLang="zh-CN" b="0" i="0" dirty="0">
                <a:solidFill>
                  <a:srgbClr val="4D4D4D"/>
                </a:solidFill>
                <a:effectLst/>
                <a:latin typeface="-apple-system"/>
              </a:rPr>
              <a:t>​ </a:t>
            </a:r>
            <a:r>
              <a:rPr lang="zh-CN" altLang="en-US" b="0" i="0" dirty="0">
                <a:solidFill>
                  <a:srgbClr val="4D4D4D"/>
                </a:solidFill>
                <a:effectLst/>
                <a:latin typeface="-apple-system"/>
              </a:rPr>
              <a:t>、</a:t>
            </a:r>
            <a:r>
              <a:rPr lang="en-US" altLang="zh-CN" b="0" i="0" dirty="0">
                <a:solidFill>
                  <a:srgbClr val="4D4D4D"/>
                </a:solidFill>
                <a:effectLst/>
                <a:latin typeface="-apple-system"/>
              </a:rPr>
              <a:t>f e x p l f_{</a:t>
            </a:r>
            <a:r>
              <a:rPr lang="en-US" altLang="zh-CN" b="0" i="0" dirty="0" err="1">
                <a:solidFill>
                  <a:srgbClr val="4D4D4D"/>
                </a:solidFill>
                <a:effectLst/>
                <a:latin typeface="-apple-system"/>
              </a:rPr>
              <a:t>expl</a:t>
            </a:r>
            <a:r>
              <a:rPr lang="en-US" altLang="zh-CN" b="0" i="0" dirty="0">
                <a:solidFill>
                  <a:srgbClr val="4D4D4D"/>
                </a:solidFill>
                <a:effectLst/>
                <a:latin typeface="-apple-system"/>
              </a:rPr>
              <a:t>}f </a:t>
            </a:r>
            <a:r>
              <a:rPr lang="en-US" altLang="zh-CN" b="0" i="0" dirty="0" err="1">
                <a:solidFill>
                  <a:srgbClr val="4D4D4D"/>
                </a:solidFill>
                <a:effectLst/>
                <a:latin typeface="-apple-system"/>
              </a:rPr>
              <a:t>expl</a:t>
            </a:r>
            <a:r>
              <a:rPr lang="en-US" altLang="zh-CN" b="0" i="0" dirty="0">
                <a:solidFill>
                  <a:srgbClr val="4D4D4D"/>
                </a:solidFill>
                <a:effectLst/>
                <a:latin typeface="-apple-system"/>
              </a:rPr>
              <a:t>​ </a:t>
            </a:r>
            <a:r>
              <a:rPr lang="zh-CN" altLang="en-US" b="0" i="0" dirty="0">
                <a:solidFill>
                  <a:srgbClr val="4D4D4D"/>
                </a:solidFill>
                <a:effectLst/>
                <a:latin typeface="-apple-system"/>
              </a:rPr>
              <a:t>和</a:t>
            </a:r>
            <a:r>
              <a:rPr lang="en-US" altLang="zh-CN" b="0" i="0" dirty="0">
                <a:solidFill>
                  <a:srgbClr val="4D4D4D"/>
                </a:solidFill>
                <a:effectLst/>
                <a:latin typeface="-apple-system"/>
              </a:rPr>
              <a:t>f p r e d f_{pred}f pred​ </a:t>
            </a:r>
            <a:r>
              <a:rPr lang="zh-CN" altLang="en-US" b="0" i="0" dirty="0">
                <a:solidFill>
                  <a:srgbClr val="4D4D4D"/>
                </a:solidFill>
                <a:effectLst/>
                <a:latin typeface="-apple-system"/>
              </a:rPr>
              <a:t>，预测真实节点标签</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49993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证明的是</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给出的文本型解释对</a:t>
            </a:r>
            <a:r>
              <a:rPr lang="en-US" altLang="zh-CN" dirty="0">
                <a:latin typeface="微软雅黑" panose="020B0503020204020204" pitchFamily="34" charset="-122"/>
                <a:ea typeface="微软雅黑" panose="020B0503020204020204" pitchFamily="34" charset="-122"/>
              </a:rPr>
              <a:t>LM</a:t>
            </a:r>
            <a:r>
              <a:rPr lang="zh-CN" altLang="en-US" dirty="0">
                <a:latin typeface="微软雅黑" panose="020B0503020204020204" pitchFamily="34" charset="-122"/>
                <a:ea typeface="微软雅黑" panose="020B0503020204020204" pitchFamily="34" charset="-122"/>
              </a:rPr>
              <a:t>模型的预训练是有用的</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72195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消融实验</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3909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84408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2024/9/25</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668739" y="2046583"/>
            <a:ext cx="10854519"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HARNESSING EXPLANATIONS: LLM-TO-LM INTER</a:t>
            </a:r>
          </a:p>
          <a:p>
            <a:pPr>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PRETER FOR ENHANCED TEXT-ATTRIBUTED GRAPH</a:t>
            </a:r>
          </a:p>
          <a:p>
            <a:pPr>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REPRESENTATION LEARNING</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9827782" y="3500356"/>
            <a:ext cx="1843985" cy="432256"/>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ICLR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2024</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6924EFE6-DCD8-41B2-A1C1-CBC628979897}"/>
              </a:ext>
            </a:extLst>
          </p:cNvPr>
          <p:cNvSpPr txBox="1"/>
          <p:nvPr/>
        </p:nvSpPr>
        <p:spPr>
          <a:xfrm>
            <a:off x="6032552" y="2837508"/>
            <a:ext cx="5746596" cy="707886"/>
          </a:xfrm>
          <a:prstGeom prst="rect">
            <a:avLst/>
          </a:prstGeom>
          <a:noFill/>
        </p:spPr>
        <p:txBody>
          <a:bodyPr wrap="square">
            <a:spAutoFit/>
          </a:bodyPr>
          <a:lstStyle/>
          <a:p>
            <a:r>
              <a:rPr lang="en-US" altLang="zh-CN" sz="2000" i="1" dirty="0" err="1">
                <a:solidFill>
                  <a:schemeClr val="bg1"/>
                </a:solidFill>
                <a:latin typeface="Times New Roman" panose="02020603050405020304" pitchFamily="18" charset="0"/>
                <a:cs typeface="Times New Roman" panose="02020603050405020304" pitchFamily="18" charset="0"/>
              </a:rPr>
              <a:t>Xiaoxin</a:t>
            </a:r>
            <a:r>
              <a:rPr lang="en-US" altLang="zh-CN" sz="2000" i="1" dirty="0">
                <a:solidFill>
                  <a:schemeClr val="bg1"/>
                </a:solidFill>
                <a:latin typeface="Times New Roman" panose="02020603050405020304" pitchFamily="18" charset="0"/>
                <a:cs typeface="Times New Roman" panose="02020603050405020304" pitchFamily="18" charset="0"/>
              </a:rPr>
              <a:t> He1, Xavier Bresson1, Thomas Laurent2, Adam Perold3, Yann LeCun4,5, Bryan Hooi1</a:t>
            </a:r>
            <a:endParaRPr lang="zh-CN" altLang="en-US" sz="20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Limitation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61397B1-1146-A827-09B9-466F6F8D7B58}"/>
              </a:ext>
            </a:extLst>
          </p:cNvPr>
          <p:cNvSpPr txBox="1"/>
          <p:nvPr/>
        </p:nvSpPr>
        <p:spPr>
          <a:xfrm>
            <a:off x="756806" y="1165123"/>
            <a:ext cx="9933497" cy="3046988"/>
          </a:xfrm>
          <a:prstGeom prst="rect">
            <a:avLst/>
          </a:prstGeom>
          <a:noFill/>
        </p:spPr>
        <p:txBody>
          <a:bodyPr wrap="square">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An inherent limitation of our approach lies in the requirement for customized prompts for each dataset. </a:t>
            </a:r>
          </a:p>
          <a:p>
            <a:pPr marL="342900" indent="-342900">
              <a:buFont typeface="Wingdings" panose="05000000000000000000" pitchFamily="2" charset="2"/>
              <a:buChar char="l"/>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There are many articles on strengthening features, but few on strengthening structures</a:t>
            </a:r>
          </a:p>
          <a:p>
            <a:pPr marL="342900" indent="-342900">
              <a:buFont typeface="Wingdings" panose="05000000000000000000" pitchFamily="2" charset="2"/>
              <a:buChar char="l"/>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Using </a:t>
            </a:r>
            <a:r>
              <a:rPr lang="en-US" altLang="zh-CN" sz="2400" dirty="0" err="1">
                <a:latin typeface="Times New Roman" panose="02020603050405020304" pitchFamily="18" charset="0"/>
                <a:cs typeface="Times New Roman" panose="02020603050405020304" pitchFamily="18" charset="0"/>
              </a:rPr>
              <a:t>Llm</a:t>
            </a:r>
            <a:r>
              <a:rPr lang="en-US" altLang="zh-CN" sz="2400" dirty="0">
                <a:latin typeface="Times New Roman" panose="02020603050405020304" pitchFamily="18" charset="0"/>
                <a:cs typeface="Times New Roman" panose="02020603050405020304" pitchFamily="18" charset="0"/>
              </a:rPr>
              <a:t> on text graphs to optimize graph structure/hypergraph structure for downstream tasks is yet to be done</a:t>
            </a:r>
          </a:p>
        </p:txBody>
      </p:sp>
    </p:spTree>
    <p:extLst>
      <p:ext uri="{BB962C8B-B14F-4D97-AF65-F5344CB8AC3E}">
        <p14:creationId xmlns:p14="http://schemas.microsoft.com/office/powerpoint/2010/main" val="374566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Text-Attributed Graph</a:t>
            </a:r>
            <a:r>
              <a:rPr lang="zh-CN" altLang="en-US" sz="280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TAG</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5B249F79-070B-40F7-91ED-A0165C6DEA34}"/>
              </a:ext>
            </a:extLst>
          </p:cNvPr>
          <p:cNvSpPr txBox="1"/>
          <p:nvPr/>
        </p:nvSpPr>
        <p:spPr>
          <a:xfrm>
            <a:off x="9137792" y="6583647"/>
            <a:ext cx="2484975" cy="246221"/>
          </a:xfrm>
          <a:prstGeom prst="rect">
            <a:avLst/>
          </a:prstGeom>
          <a:noFill/>
        </p:spPr>
        <p:txBody>
          <a:bodyPr wrap="none" rtlCol="0">
            <a:spAutoFit/>
          </a:bodyPr>
          <a:lstStyle/>
          <a:p>
            <a:pPr algn="r">
              <a:defRPr/>
            </a:pPr>
            <a:r>
              <a:rPr lang="en-US" altLang="zh-CN"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D276B33-8DE9-338B-BAA8-3A09A44C74DA}"/>
              </a:ext>
            </a:extLst>
          </p:cNvPr>
          <p:cNvPicPr>
            <a:picLocks noChangeAspect="1"/>
          </p:cNvPicPr>
          <p:nvPr/>
        </p:nvPicPr>
        <p:blipFill>
          <a:blip r:embed="rId4">
            <a:extLst>
              <a:ext uri="{28A0092B-C50C-407E-A947-70E740481C1C}">
                <a14:useLocalDpi xmlns:a14="http://schemas.microsoft.com/office/drawing/2010/main" val="0"/>
              </a:ext>
            </a:extLst>
          </a:blip>
          <a:srcRect b="10973"/>
          <a:stretch/>
        </p:blipFill>
        <p:spPr>
          <a:xfrm>
            <a:off x="895075" y="690024"/>
            <a:ext cx="10335471" cy="5688329"/>
          </a:xfrm>
          <a:prstGeom prst="rect">
            <a:avLst/>
          </a:prstGeom>
        </p:spPr>
      </p:pic>
    </p:spTree>
    <p:extLst>
      <p:ext uri="{BB962C8B-B14F-4D97-AF65-F5344CB8AC3E}">
        <p14:creationId xmlns:p14="http://schemas.microsoft.com/office/powerpoint/2010/main" val="317602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11A6101-C296-47A4-AEF0-401E35413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039" y="2687198"/>
            <a:ext cx="3585469" cy="1798853"/>
          </a:xfrm>
          <a:prstGeom prst="rect">
            <a:avLst/>
          </a:prstGeom>
        </p:spPr>
      </p:pic>
      <p:pic>
        <p:nvPicPr>
          <p:cNvPr id="5" name="图片 4">
            <a:extLst>
              <a:ext uri="{FF2B5EF4-FFF2-40B4-BE49-F238E27FC236}">
                <a16:creationId xmlns:a16="http://schemas.microsoft.com/office/drawing/2014/main" id="{C2469013-E7DE-4E57-9C8F-6C0751E738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9307" y="2526097"/>
            <a:ext cx="4202102" cy="1934504"/>
          </a:xfrm>
          <a:prstGeom prst="rect">
            <a:avLst/>
          </a:prstGeom>
        </p:spPr>
      </p:pic>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Motivation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矩形: 圆角 19">
            <a:extLst>
              <a:ext uri="{FF2B5EF4-FFF2-40B4-BE49-F238E27FC236}">
                <a16:creationId xmlns:a16="http://schemas.microsoft.com/office/drawing/2014/main" id="{9152515A-9511-4ABD-A399-7352BE05DBE6}"/>
              </a:ext>
            </a:extLst>
          </p:cNvPr>
          <p:cNvSpPr/>
          <p:nvPr/>
        </p:nvSpPr>
        <p:spPr>
          <a:xfrm>
            <a:off x="698227" y="1115940"/>
            <a:ext cx="10133324" cy="1583992"/>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4CA77495-5295-4B5F-8D0F-BD9F38DA1EA2}"/>
              </a:ext>
            </a:extLst>
          </p:cNvPr>
          <p:cNvSpPr txBox="1"/>
          <p:nvPr/>
        </p:nvSpPr>
        <p:spPr>
          <a:xfrm>
            <a:off x="756805" y="1278634"/>
            <a:ext cx="9933497" cy="1323439"/>
          </a:xfrm>
          <a:prstGeom prst="rect">
            <a:avLst/>
          </a:prstGeom>
          <a:noFill/>
        </p:spPr>
        <p:txBody>
          <a:bodyPr wrap="square">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 Representation learning on text-attributed graphs (TAGs) has become a critical research problem in recent years. </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 Initial graph neural network (GNN) pipelines handled these text attributes by transforming them into </a:t>
            </a:r>
            <a:r>
              <a:rPr lang="en-US" altLang="zh-CN" sz="2000" b="1" dirty="0">
                <a:latin typeface="Times New Roman" panose="02020603050405020304" pitchFamily="18" charset="0"/>
                <a:cs typeface="Times New Roman" panose="02020603050405020304" pitchFamily="18" charset="0"/>
              </a:rPr>
              <a:t>shallow or hand-crafted features</a:t>
            </a:r>
            <a:r>
              <a:rPr lang="en-US" altLang="zh-CN" sz="2000" dirty="0">
                <a:latin typeface="Times New Roman" panose="02020603050405020304" pitchFamily="18" charset="0"/>
                <a:cs typeface="Times New Roman" panose="02020603050405020304" pitchFamily="18" charset="0"/>
              </a:rPr>
              <a:t>, such as </a:t>
            </a:r>
            <a:r>
              <a:rPr lang="en-US" altLang="zh-CN" sz="2000" b="1" dirty="0">
                <a:latin typeface="Times New Roman" panose="02020603050405020304" pitchFamily="18" charset="0"/>
                <a:cs typeface="Times New Roman" panose="02020603050405020304" pitchFamily="18" charset="0"/>
              </a:rPr>
              <a:t>skip-gram</a:t>
            </a:r>
            <a:r>
              <a:rPr lang="en-US" altLang="zh-CN" sz="2000" dirty="0">
                <a:latin typeface="Times New Roman" panose="02020603050405020304" pitchFamily="18" charset="0"/>
                <a:cs typeface="Times New Roman" panose="02020603050405020304" pitchFamily="18" charset="0"/>
              </a:rPr>
              <a:t> or </a:t>
            </a:r>
            <a:r>
              <a:rPr lang="en-US" altLang="zh-CN" sz="2000" b="1" dirty="0">
                <a:latin typeface="Times New Roman" panose="02020603050405020304" pitchFamily="18" charset="0"/>
                <a:cs typeface="Times New Roman" panose="02020603050405020304" pitchFamily="18" charset="0"/>
              </a:rPr>
              <a:t>bag-of-words</a:t>
            </a:r>
            <a:r>
              <a:rPr lang="en-US" altLang="zh-CN" sz="2000" dirty="0">
                <a:latin typeface="Times New Roman" panose="02020603050405020304" pitchFamily="18" charset="0"/>
                <a:cs typeface="Times New Roman" panose="02020603050405020304" pitchFamily="18" charset="0"/>
              </a:rPr>
              <a:t> features.</a:t>
            </a:r>
          </a:p>
        </p:txBody>
      </p:sp>
      <p:sp>
        <p:nvSpPr>
          <p:cNvPr id="18" name="矩形: 圆角 17">
            <a:extLst>
              <a:ext uri="{FF2B5EF4-FFF2-40B4-BE49-F238E27FC236}">
                <a16:creationId xmlns:a16="http://schemas.microsoft.com/office/drawing/2014/main" id="{CA38B31E-7142-4FEA-9532-3BD83467828B}"/>
              </a:ext>
            </a:extLst>
          </p:cNvPr>
          <p:cNvSpPr/>
          <p:nvPr/>
        </p:nvSpPr>
        <p:spPr>
          <a:xfrm>
            <a:off x="1100059" y="4583710"/>
            <a:ext cx="9295460" cy="169532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9FB91341-167E-4D8B-BA3E-0BE34A9C0E51}"/>
              </a:ext>
            </a:extLst>
          </p:cNvPr>
          <p:cNvSpPr txBox="1"/>
          <p:nvPr/>
        </p:nvSpPr>
        <p:spPr>
          <a:xfrm>
            <a:off x="1375697" y="4615487"/>
            <a:ext cx="8695712" cy="163121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Combining Large Models and Graph Neural Networks for TAG Graph Problems</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Improve node text features with large models to enhance quality through augmentation or feature alignment.</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Use graph neural networks to create structured features, boosting the large model's understanding of structured data.</a:t>
            </a:r>
          </a:p>
        </p:txBody>
      </p:sp>
      <p:sp>
        <p:nvSpPr>
          <p:cNvPr id="24" name="文本框 23">
            <a:extLst>
              <a:ext uri="{FF2B5EF4-FFF2-40B4-BE49-F238E27FC236}">
                <a16:creationId xmlns:a16="http://schemas.microsoft.com/office/drawing/2014/main" id="{5B249F79-070B-40F7-91ED-A0165C6DEA34}"/>
              </a:ext>
            </a:extLst>
          </p:cNvPr>
          <p:cNvSpPr txBox="1"/>
          <p:nvPr/>
        </p:nvSpPr>
        <p:spPr>
          <a:xfrm>
            <a:off x="9137792" y="6583647"/>
            <a:ext cx="2484975" cy="246221"/>
          </a:xfrm>
          <a:prstGeom prst="rect">
            <a:avLst/>
          </a:prstGeom>
          <a:noFill/>
        </p:spPr>
        <p:txBody>
          <a:bodyPr wrap="none" rtlCol="0">
            <a:spAutoFit/>
          </a:bodyPr>
          <a:lstStyle/>
          <a:p>
            <a:pPr algn="r">
              <a:defRPr/>
            </a:pPr>
            <a:r>
              <a:rPr lang="en-US" altLang="zh-CN"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1925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Framework of TAPE</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9CA95391-70A7-4519-A233-E06244268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7046" y="999380"/>
            <a:ext cx="8075721" cy="5091535"/>
          </a:xfrm>
          <a:prstGeom prst="rect">
            <a:avLst/>
          </a:prstGeom>
        </p:spPr>
      </p:pic>
      <p:sp>
        <p:nvSpPr>
          <p:cNvPr id="14" name="矩形: 圆角 13">
            <a:extLst>
              <a:ext uri="{FF2B5EF4-FFF2-40B4-BE49-F238E27FC236}">
                <a16:creationId xmlns:a16="http://schemas.microsoft.com/office/drawing/2014/main" id="{385879B2-0799-4B88-8D2B-539BDEA0A5B1}"/>
              </a:ext>
            </a:extLst>
          </p:cNvPr>
          <p:cNvSpPr/>
          <p:nvPr/>
        </p:nvSpPr>
        <p:spPr>
          <a:xfrm>
            <a:off x="564004" y="1752716"/>
            <a:ext cx="2815783" cy="3931803"/>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2EB3F82D-345E-4ACC-A65D-94EADDAAC40A}"/>
              </a:ext>
            </a:extLst>
          </p:cNvPr>
          <p:cNvSpPr txBox="1"/>
          <p:nvPr/>
        </p:nvSpPr>
        <p:spPr>
          <a:xfrm>
            <a:off x="564004" y="2016213"/>
            <a:ext cx="2870315" cy="3477875"/>
          </a:xfrm>
          <a:prstGeom prst="rect">
            <a:avLst/>
          </a:prstGeom>
          <a:noFill/>
        </p:spPr>
        <p:txBody>
          <a:bodyPr wrap="square">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Extract explanatory information from the LLM.</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Use an LLM-to-LM interpreter to translate text explanations into node feature vector representations.</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Apply feature vectors in GNNs for downstream tasks.</a:t>
            </a:r>
          </a:p>
        </p:txBody>
      </p:sp>
    </p:spTree>
    <p:extLst>
      <p:ext uri="{BB962C8B-B14F-4D97-AF65-F5344CB8AC3E}">
        <p14:creationId xmlns:p14="http://schemas.microsoft.com/office/powerpoint/2010/main" val="157910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Design of</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Prompts</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91569FA1-E347-4DFE-8308-B9C64C2C60E6}"/>
              </a:ext>
            </a:extLst>
          </p:cNvPr>
          <p:cNvPicPr>
            <a:picLocks noChangeAspect="1"/>
          </p:cNvPicPr>
          <p:nvPr/>
        </p:nvPicPr>
        <p:blipFill rotWithShape="1">
          <a:blip r:embed="rId4">
            <a:extLst>
              <a:ext uri="{28A0092B-C50C-407E-A947-70E740481C1C}">
                <a14:useLocalDpi xmlns:a14="http://schemas.microsoft.com/office/drawing/2010/main" val="0"/>
              </a:ext>
            </a:extLst>
          </a:blip>
          <a:srcRect r="1359" b="61154"/>
          <a:stretch/>
        </p:blipFill>
        <p:spPr>
          <a:xfrm>
            <a:off x="4390563" y="3429000"/>
            <a:ext cx="7090543" cy="2609386"/>
          </a:xfrm>
          <a:prstGeom prst="rect">
            <a:avLst/>
          </a:prstGeom>
        </p:spPr>
      </p:pic>
      <p:pic>
        <p:nvPicPr>
          <p:cNvPr id="7" name="图片 6">
            <a:extLst>
              <a:ext uri="{FF2B5EF4-FFF2-40B4-BE49-F238E27FC236}">
                <a16:creationId xmlns:a16="http://schemas.microsoft.com/office/drawing/2014/main" id="{D150286E-BAC9-43B0-9E44-F5A57DC08F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0563" y="1074616"/>
            <a:ext cx="7021211" cy="1332338"/>
          </a:xfrm>
          <a:prstGeom prst="rect">
            <a:avLst/>
          </a:prstGeom>
        </p:spPr>
      </p:pic>
      <p:pic>
        <p:nvPicPr>
          <p:cNvPr id="5" name="图片 4">
            <a:extLst>
              <a:ext uri="{FF2B5EF4-FFF2-40B4-BE49-F238E27FC236}">
                <a16:creationId xmlns:a16="http://schemas.microsoft.com/office/drawing/2014/main" id="{CC98F945-A2A0-462E-9F02-0FED0F7238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4295" y="2530065"/>
            <a:ext cx="7127479" cy="775824"/>
          </a:xfrm>
          <a:prstGeom prst="rect">
            <a:avLst/>
          </a:prstGeom>
        </p:spPr>
      </p:pic>
      <p:sp>
        <p:nvSpPr>
          <p:cNvPr id="16" name="矩形: 圆角 15">
            <a:extLst>
              <a:ext uri="{FF2B5EF4-FFF2-40B4-BE49-F238E27FC236}">
                <a16:creationId xmlns:a16="http://schemas.microsoft.com/office/drawing/2014/main" id="{F06C34D6-299A-401E-A45B-58A115EE75D7}"/>
              </a:ext>
            </a:extLst>
          </p:cNvPr>
          <p:cNvSpPr/>
          <p:nvPr/>
        </p:nvSpPr>
        <p:spPr>
          <a:xfrm>
            <a:off x="550126" y="1137428"/>
            <a:ext cx="3590693" cy="461383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330500E-9ACA-524E-9D59-39592F06AEE4}"/>
              </a:ext>
            </a:extLst>
          </p:cNvPr>
          <p:cNvSpPr txBox="1"/>
          <p:nvPr/>
        </p:nvSpPr>
        <p:spPr>
          <a:xfrm>
            <a:off x="710894" y="1593698"/>
            <a:ext cx="3359550" cy="3785652"/>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Instructing the LLM to make multiple predictions and provide explanations for its decisions:</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Generating a prompt that includes the title and abstract of the paper, along with an open-ended</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Querying the LLM results in a ranked prediction list and a textual explanation for each paper</a:t>
            </a:r>
          </a:p>
        </p:txBody>
      </p:sp>
    </p:spTree>
    <p:extLst>
      <p:ext uri="{BB962C8B-B14F-4D97-AF65-F5344CB8AC3E}">
        <p14:creationId xmlns:p14="http://schemas.microsoft.com/office/powerpoint/2010/main" val="274102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Design of</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Prompt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35B93D25-B221-46B7-84DF-16550AD7C4A5}"/>
              </a:ext>
            </a:extLst>
          </p:cNvPr>
          <p:cNvPicPr>
            <a:picLocks noChangeAspect="1"/>
          </p:cNvPicPr>
          <p:nvPr/>
        </p:nvPicPr>
        <p:blipFill rotWithShape="1">
          <a:blip r:embed="rId4">
            <a:extLst>
              <a:ext uri="{28A0092B-C50C-407E-A947-70E740481C1C}">
                <a14:useLocalDpi xmlns:a14="http://schemas.microsoft.com/office/drawing/2010/main" val="0"/>
              </a:ext>
            </a:extLst>
          </a:blip>
          <a:srcRect t="50749" r="1324"/>
          <a:stretch/>
        </p:blipFill>
        <p:spPr>
          <a:xfrm>
            <a:off x="756805" y="2068392"/>
            <a:ext cx="10573666" cy="3327375"/>
          </a:xfrm>
          <a:prstGeom prst="rect">
            <a:avLst/>
          </a:prstGeom>
        </p:spPr>
      </p:pic>
      <p:pic>
        <p:nvPicPr>
          <p:cNvPr id="10" name="图片 9">
            <a:extLst>
              <a:ext uri="{FF2B5EF4-FFF2-40B4-BE49-F238E27FC236}">
                <a16:creationId xmlns:a16="http://schemas.microsoft.com/office/drawing/2014/main" id="{0834478E-6D7E-473C-B1AD-CCD72A934A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612" y="753926"/>
            <a:ext cx="6433191" cy="564315"/>
          </a:xfrm>
          <a:prstGeom prst="rect">
            <a:avLst/>
          </a:prstGeom>
        </p:spPr>
      </p:pic>
      <p:pic>
        <p:nvPicPr>
          <p:cNvPr id="2" name="图片 1">
            <a:extLst>
              <a:ext uri="{FF2B5EF4-FFF2-40B4-BE49-F238E27FC236}">
                <a16:creationId xmlns:a16="http://schemas.microsoft.com/office/drawing/2014/main" id="{602D3A17-9878-E834-E715-FEA91DC05FB9}"/>
              </a:ext>
            </a:extLst>
          </p:cNvPr>
          <p:cNvPicPr>
            <a:picLocks noChangeAspect="1"/>
          </p:cNvPicPr>
          <p:nvPr/>
        </p:nvPicPr>
        <p:blipFill>
          <a:blip r:embed="rId6"/>
          <a:stretch>
            <a:fillRect/>
          </a:stretch>
        </p:blipFill>
        <p:spPr>
          <a:xfrm>
            <a:off x="1258567" y="1294880"/>
            <a:ext cx="6247120" cy="439938"/>
          </a:xfrm>
          <a:prstGeom prst="rect">
            <a:avLst/>
          </a:prstGeom>
        </p:spPr>
      </p:pic>
      <p:pic>
        <p:nvPicPr>
          <p:cNvPr id="5" name="图片 4">
            <a:extLst>
              <a:ext uri="{FF2B5EF4-FFF2-40B4-BE49-F238E27FC236}">
                <a16:creationId xmlns:a16="http://schemas.microsoft.com/office/drawing/2014/main" id="{B7BF27F1-FBFC-4C90-F310-39BF9BA18B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5916" y="789374"/>
            <a:ext cx="1831403" cy="338636"/>
          </a:xfrm>
          <a:prstGeom prst="rect">
            <a:avLst/>
          </a:prstGeom>
        </p:spPr>
      </p:pic>
      <p:pic>
        <p:nvPicPr>
          <p:cNvPr id="8" name="图片 7">
            <a:extLst>
              <a:ext uri="{FF2B5EF4-FFF2-40B4-BE49-F238E27FC236}">
                <a16:creationId xmlns:a16="http://schemas.microsoft.com/office/drawing/2014/main" id="{CC154634-DF95-9AF5-AF40-0A3A2FC8B8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5075" y="5654563"/>
            <a:ext cx="5928647" cy="441846"/>
          </a:xfrm>
          <a:prstGeom prst="rect">
            <a:avLst/>
          </a:prstGeom>
        </p:spPr>
      </p:pic>
      <p:pic>
        <p:nvPicPr>
          <p:cNvPr id="9" name="图片 8">
            <a:extLst>
              <a:ext uri="{FF2B5EF4-FFF2-40B4-BE49-F238E27FC236}">
                <a16:creationId xmlns:a16="http://schemas.microsoft.com/office/drawing/2014/main" id="{A79B2845-AB07-A4C0-10C9-652F4EF7F9EB}"/>
              </a:ext>
            </a:extLst>
          </p:cNvPr>
          <p:cNvPicPr>
            <a:picLocks noChangeAspect="1"/>
          </p:cNvPicPr>
          <p:nvPr/>
        </p:nvPicPr>
        <p:blipFill>
          <a:blip r:embed="rId9"/>
          <a:stretch>
            <a:fillRect/>
          </a:stretch>
        </p:blipFill>
        <p:spPr>
          <a:xfrm>
            <a:off x="6945850" y="5589511"/>
            <a:ext cx="4384621" cy="536515"/>
          </a:xfrm>
          <a:prstGeom prst="rect">
            <a:avLst/>
          </a:prstGeom>
        </p:spPr>
      </p:pic>
      <p:pic>
        <p:nvPicPr>
          <p:cNvPr id="12" name="图片 11">
            <a:extLst>
              <a:ext uri="{FF2B5EF4-FFF2-40B4-BE49-F238E27FC236}">
                <a16:creationId xmlns:a16="http://schemas.microsoft.com/office/drawing/2014/main" id="{7619E519-2381-6844-FC3D-DCDFC7AB89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93460" y="1162906"/>
            <a:ext cx="3249021" cy="494552"/>
          </a:xfrm>
          <a:prstGeom prst="rect">
            <a:avLst/>
          </a:prstGeom>
        </p:spPr>
      </p:pic>
    </p:spTree>
    <p:extLst>
      <p:ext uri="{BB962C8B-B14F-4D97-AF65-F5344CB8AC3E}">
        <p14:creationId xmlns:p14="http://schemas.microsoft.com/office/powerpoint/2010/main" val="273362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Prove of</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Effective</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ECF8610-74D1-4A94-9867-5B9612BDE8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747" y="3718655"/>
            <a:ext cx="10392631" cy="963993"/>
          </a:xfrm>
          <a:prstGeom prst="rect">
            <a:avLst/>
          </a:prstGeom>
        </p:spPr>
      </p:pic>
      <p:pic>
        <p:nvPicPr>
          <p:cNvPr id="7" name="图片 6">
            <a:extLst>
              <a:ext uri="{FF2B5EF4-FFF2-40B4-BE49-F238E27FC236}">
                <a16:creationId xmlns:a16="http://schemas.microsoft.com/office/drawing/2014/main" id="{997A90D3-1210-40F4-8553-6C6F2F5C39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4484" y="1788425"/>
            <a:ext cx="6733821" cy="315167"/>
          </a:xfrm>
          <a:prstGeom prst="rect">
            <a:avLst/>
          </a:prstGeom>
        </p:spPr>
      </p:pic>
      <p:sp>
        <p:nvSpPr>
          <p:cNvPr id="8" name="文本框 7">
            <a:extLst>
              <a:ext uri="{FF2B5EF4-FFF2-40B4-BE49-F238E27FC236}">
                <a16:creationId xmlns:a16="http://schemas.microsoft.com/office/drawing/2014/main" id="{38B86290-B65B-6B96-9E0C-1F2E868486E0}"/>
              </a:ext>
            </a:extLst>
          </p:cNvPr>
          <p:cNvSpPr txBox="1"/>
          <p:nvPr/>
        </p:nvSpPr>
        <p:spPr>
          <a:xfrm>
            <a:off x="1002747" y="1039813"/>
            <a:ext cx="10222301" cy="400110"/>
          </a:xfrm>
          <a:prstGeom prst="rect">
            <a:avLst/>
          </a:prstGeom>
          <a:noFill/>
        </p:spPr>
        <p:txBody>
          <a:bodyPr wrap="square">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 Explanations generated by an LLM can be valuable features for a smaller LM.</a:t>
            </a:r>
          </a:p>
        </p:txBody>
      </p:sp>
      <p:pic>
        <p:nvPicPr>
          <p:cNvPr id="9" name="图片 8">
            <a:extLst>
              <a:ext uri="{FF2B5EF4-FFF2-40B4-BE49-F238E27FC236}">
                <a16:creationId xmlns:a16="http://schemas.microsoft.com/office/drawing/2014/main" id="{9C3625DE-F179-E092-2537-6D2CC03CC909}"/>
              </a:ext>
            </a:extLst>
          </p:cNvPr>
          <p:cNvPicPr>
            <a:picLocks noChangeAspect="1"/>
          </p:cNvPicPr>
          <p:nvPr/>
        </p:nvPicPr>
        <p:blipFill>
          <a:blip r:embed="rId6"/>
          <a:srcRect t="8876"/>
          <a:stretch/>
        </p:blipFill>
        <p:spPr>
          <a:xfrm>
            <a:off x="1204485" y="2341618"/>
            <a:ext cx="2876089" cy="296992"/>
          </a:xfrm>
          <a:prstGeom prst="rect">
            <a:avLst/>
          </a:prstGeom>
        </p:spPr>
      </p:pic>
      <p:pic>
        <p:nvPicPr>
          <p:cNvPr id="10" name="图片 9">
            <a:extLst>
              <a:ext uri="{FF2B5EF4-FFF2-40B4-BE49-F238E27FC236}">
                <a16:creationId xmlns:a16="http://schemas.microsoft.com/office/drawing/2014/main" id="{330E3F94-D086-BBBE-AE03-2D7AEA807B82}"/>
              </a:ext>
            </a:extLst>
          </p:cNvPr>
          <p:cNvPicPr>
            <a:picLocks noChangeAspect="1"/>
          </p:cNvPicPr>
          <p:nvPr/>
        </p:nvPicPr>
        <p:blipFill>
          <a:blip r:embed="rId7"/>
          <a:srcRect t="21336"/>
          <a:stretch/>
        </p:blipFill>
        <p:spPr>
          <a:xfrm>
            <a:off x="1204485" y="2870872"/>
            <a:ext cx="10020563" cy="268474"/>
          </a:xfrm>
          <a:prstGeom prst="rect">
            <a:avLst/>
          </a:prstGeom>
        </p:spPr>
      </p:pic>
    </p:spTree>
    <p:extLst>
      <p:ext uri="{BB962C8B-B14F-4D97-AF65-F5344CB8AC3E}">
        <p14:creationId xmlns:p14="http://schemas.microsoft.com/office/powerpoint/2010/main" val="77411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C0A604D-83AA-79FD-6F70-E0AD10F6D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392" y="3261028"/>
            <a:ext cx="10371343" cy="3107179"/>
          </a:xfrm>
          <a:prstGeom prst="rect">
            <a:avLst/>
          </a:prstGeom>
        </p:spPr>
      </p:pic>
      <p:pic>
        <p:nvPicPr>
          <p:cNvPr id="9" name="图片 8">
            <a:extLst>
              <a:ext uri="{FF2B5EF4-FFF2-40B4-BE49-F238E27FC236}">
                <a16:creationId xmlns:a16="http://schemas.microsoft.com/office/drawing/2014/main" id="{7926AF0A-C4A3-2330-3E6A-FE7BAE3019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3716" y="868041"/>
            <a:ext cx="8631134" cy="2538569"/>
          </a:xfrm>
          <a:prstGeom prst="rect">
            <a:avLst/>
          </a:prstGeom>
        </p:spPr>
      </p:pic>
    </p:spTree>
    <p:extLst>
      <p:ext uri="{BB962C8B-B14F-4D97-AF65-F5344CB8AC3E}">
        <p14:creationId xmlns:p14="http://schemas.microsoft.com/office/powerpoint/2010/main" val="397083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389828C0-78CA-0FE6-6DE1-B523202AD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437" y="621807"/>
            <a:ext cx="10977955" cy="5614385"/>
          </a:xfrm>
          <a:prstGeom prst="rect">
            <a:avLst/>
          </a:prstGeom>
        </p:spPr>
      </p:pic>
    </p:spTree>
    <p:extLst>
      <p:ext uri="{BB962C8B-B14F-4D97-AF65-F5344CB8AC3E}">
        <p14:creationId xmlns:p14="http://schemas.microsoft.com/office/powerpoint/2010/main" val="30480274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6719</TotalTime>
  <Words>1117</Words>
  <Application>Microsoft Office PowerPoint</Application>
  <PresentationFormat>宽屏</PresentationFormat>
  <Paragraphs>88</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-apple-system</vt:lpstr>
      <vt:lpstr>PingFang SC</vt:lpstr>
      <vt:lpstr>等线</vt:lpstr>
      <vt:lpstr>等线 Light</vt:lpstr>
      <vt:lpstr>微软雅黑</vt:lpstr>
      <vt:lpstr>Arial</vt:lpstr>
      <vt:lpstr>Calibri</vt:lpstr>
      <vt:lpstr>Comic Sans MS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林丰</cp:lastModifiedBy>
  <cp:revision>84</cp:revision>
  <dcterms:created xsi:type="dcterms:W3CDTF">2023-09-18T07:48:24Z</dcterms:created>
  <dcterms:modified xsi:type="dcterms:W3CDTF">2024-09-25T04:47:54Z</dcterms:modified>
</cp:coreProperties>
</file>