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32" r:id="rId2"/>
    <p:sldId id="3643" r:id="rId3"/>
    <p:sldId id="3641" r:id="rId4"/>
    <p:sldId id="3608" r:id="rId5"/>
    <p:sldId id="3642" r:id="rId6"/>
    <p:sldId id="3644" r:id="rId7"/>
    <p:sldId id="3636" r:id="rId8"/>
    <p:sldId id="3645" r:id="rId9"/>
    <p:sldId id="3646" r:id="rId10"/>
    <p:sldId id="42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83654" autoAdjust="0"/>
  </p:normalViewPr>
  <p:slideViewPr>
    <p:cSldViewPr snapToGrid="0">
      <p:cViewPr varScale="1">
        <p:scale>
          <a:sx n="74" d="100"/>
          <a:sy n="74" d="100"/>
        </p:scale>
        <p:origin x="63"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丰 罗" userId="30a984910203c0b4" providerId="LiveId" clId="{FA779BA1-3283-4A13-8582-D257CFBC3061}"/>
    <pc:docChg chg="undo custSel addSld modSld">
      <pc:chgData name="林丰 罗" userId="30a984910203c0b4" providerId="LiveId" clId="{FA779BA1-3283-4A13-8582-D257CFBC3061}" dt="2024-06-18T16:18:09.200" v="1027" actId="14100"/>
      <pc:docMkLst>
        <pc:docMk/>
      </pc:docMkLst>
      <pc:sldChg chg="addSp delSp modSp mod">
        <pc:chgData name="林丰 罗" userId="30a984910203c0b4" providerId="LiveId" clId="{FA779BA1-3283-4A13-8582-D257CFBC3061}" dt="2024-06-18T15:38:14.574" v="166" actId="1076"/>
        <pc:sldMkLst>
          <pc:docMk/>
          <pc:sldMk cId="3048027404" sldId="3636"/>
        </pc:sldMkLst>
        <pc:picChg chg="add mod">
          <ac:chgData name="林丰 罗" userId="30a984910203c0b4" providerId="LiveId" clId="{FA779BA1-3283-4A13-8582-D257CFBC3061}" dt="2024-06-18T15:38:14.574" v="166" actId="1076"/>
          <ac:picMkLst>
            <pc:docMk/>
            <pc:sldMk cId="3048027404" sldId="3636"/>
            <ac:picMk id="3" creationId="{976118BA-A756-6716-DE74-BEC1E0AC4789}"/>
          </ac:picMkLst>
        </pc:picChg>
        <pc:picChg chg="add del mod">
          <ac:chgData name="林丰 罗" userId="30a984910203c0b4" providerId="LiveId" clId="{FA779BA1-3283-4A13-8582-D257CFBC3061}" dt="2024-06-18T15:37:28.665" v="151" actId="21"/>
          <ac:picMkLst>
            <pc:docMk/>
            <pc:sldMk cId="3048027404" sldId="3636"/>
            <ac:picMk id="7" creationId="{116B5C2B-2070-EF49-343F-4ED03CB6B648}"/>
          </ac:picMkLst>
        </pc:picChg>
      </pc:sldChg>
      <pc:sldChg chg="modSp mod">
        <pc:chgData name="林丰 罗" userId="30a984910203c0b4" providerId="LiveId" clId="{FA779BA1-3283-4A13-8582-D257CFBC3061}" dt="2024-06-18T16:08:38.791" v="982" actId="20577"/>
        <pc:sldMkLst>
          <pc:docMk/>
          <pc:sldMk cId="2026945373" sldId="3641"/>
        </pc:sldMkLst>
        <pc:spChg chg="mod">
          <ac:chgData name="林丰 罗" userId="30a984910203c0b4" providerId="LiveId" clId="{FA779BA1-3283-4A13-8582-D257CFBC3061}" dt="2024-06-18T16:08:38.791" v="982" actId="20577"/>
          <ac:spMkLst>
            <pc:docMk/>
            <pc:sldMk cId="2026945373" sldId="3641"/>
            <ac:spMk id="13" creationId="{1770B3CC-2D6B-4B0A-B0A4-0B2B9243B303}"/>
          </ac:spMkLst>
        </pc:spChg>
      </pc:sldChg>
      <pc:sldChg chg="modNotesTx">
        <pc:chgData name="林丰 罗" userId="30a984910203c0b4" providerId="LiveId" clId="{FA779BA1-3283-4A13-8582-D257CFBC3061}" dt="2024-06-18T15:28:35.181" v="123" actId="20577"/>
        <pc:sldMkLst>
          <pc:docMk/>
          <pc:sldMk cId="2335667667" sldId="3642"/>
        </pc:sldMkLst>
      </pc:sldChg>
      <pc:sldChg chg="addSp modSp mod">
        <pc:chgData name="林丰 罗" userId="30a984910203c0b4" providerId="LiveId" clId="{FA779BA1-3283-4A13-8582-D257CFBC3061}" dt="2024-06-18T15:38:10.073" v="164" actId="1076"/>
        <pc:sldMkLst>
          <pc:docMk/>
          <pc:sldMk cId="3970838834" sldId="3645"/>
        </pc:sldMkLst>
        <pc:picChg chg="add mod">
          <ac:chgData name="林丰 罗" userId="30a984910203c0b4" providerId="LiveId" clId="{FA779BA1-3283-4A13-8582-D257CFBC3061}" dt="2024-06-18T15:38:10.073" v="164" actId="1076"/>
          <ac:picMkLst>
            <pc:docMk/>
            <pc:sldMk cId="3970838834" sldId="3645"/>
            <ac:picMk id="3" creationId="{A808E2EC-08A0-40D9-A0CD-A253954AE5A1}"/>
          </ac:picMkLst>
        </pc:picChg>
        <pc:picChg chg="add mod modCrop">
          <ac:chgData name="林丰 罗" userId="30a984910203c0b4" providerId="LiveId" clId="{FA779BA1-3283-4A13-8582-D257CFBC3061}" dt="2024-06-18T15:38:09.061" v="163" actId="1076"/>
          <ac:picMkLst>
            <pc:docMk/>
            <pc:sldMk cId="3970838834" sldId="3645"/>
            <ac:picMk id="7" creationId="{116B5C2B-2070-EF49-343F-4ED03CB6B648}"/>
          </ac:picMkLst>
        </pc:picChg>
      </pc:sldChg>
      <pc:sldChg chg="addSp delSp modSp add mod">
        <pc:chgData name="林丰 罗" userId="30a984910203c0b4" providerId="LiveId" clId="{FA779BA1-3283-4A13-8582-D257CFBC3061}" dt="2024-06-18T16:18:09.200" v="1027" actId="14100"/>
        <pc:sldMkLst>
          <pc:docMk/>
          <pc:sldMk cId="2230086771" sldId="3646"/>
        </pc:sldMkLst>
        <pc:spChg chg="add mod">
          <ac:chgData name="林丰 罗" userId="30a984910203c0b4" providerId="LiveId" clId="{FA779BA1-3283-4A13-8582-D257CFBC3061}" dt="2024-06-18T15:57:45.550" v="869" actId="2711"/>
          <ac:spMkLst>
            <pc:docMk/>
            <pc:sldMk cId="2230086771" sldId="3646"/>
            <ac:spMk id="2" creationId="{6BD84F78-3762-565B-EF72-8EC97F9EA228}"/>
          </ac:spMkLst>
        </pc:spChg>
        <pc:spChg chg="add mod">
          <ac:chgData name="林丰 罗" userId="30a984910203c0b4" providerId="LiveId" clId="{FA779BA1-3283-4A13-8582-D257CFBC3061}" dt="2024-06-18T16:03:20.408" v="907" actId="20577"/>
          <ac:spMkLst>
            <pc:docMk/>
            <pc:sldMk cId="2230086771" sldId="3646"/>
            <ac:spMk id="3" creationId="{C7F513A3-AD18-2B8C-C844-128E0CE04DF1}"/>
          </ac:spMkLst>
        </pc:spChg>
        <pc:spChg chg="mod">
          <ac:chgData name="林丰 罗" userId="30a984910203c0b4" providerId="LiveId" clId="{FA779BA1-3283-4A13-8582-D257CFBC3061}" dt="2024-06-18T15:57:45.550" v="869" actId="2711"/>
          <ac:spMkLst>
            <pc:docMk/>
            <pc:sldMk cId="2230086771" sldId="3646"/>
            <ac:spMk id="4" creationId="{47807460-7C94-47D2-AEB5-EBBE63C0AC73}"/>
          </ac:spMkLst>
        </pc:spChg>
        <pc:spChg chg="add mod">
          <ac:chgData name="林丰 罗" userId="30a984910203c0b4" providerId="LiveId" clId="{FA779BA1-3283-4A13-8582-D257CFBC3061}" dt="2024-06-18T15:57:45.550" v="869" actId="2711"/>
          <ac:spMkLst>
            <pc:docMk/>
            <pc:sldMk cId="2230086771" sldId="3646"/>
            <ac:spMk id="5" creationId="{F0DC1512-584F-7AE0-6F4D-F51E2634C87E}"/>
          </ac:spMkLst>
        </pc:spChg>
        <pc:spChg chg="add mod">
          <ac:chgData name="林丰 罗" userId="30a984910203c0b4" providerId="LiveId" clId="{FA779BA1-3283-4A13-8582-D257CFBC3061}" dt="2024-06-18T15:57:45.550" v="869" actId="2711"/>
          <ac:spMkLst>
            <pc:docMk/>
            <pc:sldMk cId="2230086771" sldId="3646"/>
            <ac:spMk id="7" creationId="{751944CF-BBC4-8A37-0AC9-B652644309C5}"/>
          </ac:spMkLst>
        </pc:spChg>
        <pc:spChg chg="add mod">
          <ac:chgData name="林丰 罗" userId="30a984910203c0b4" providerId="LiveId" clId="{FA779BA1-3283-4A13-8582-D257CFBC3061}" dt="2024-06-18T16:18:06.229" v="1026" actId="1076"/>
          <ac:spMkLst>
            <pc:docMk/>
            <pc:sldMk cId="2230086771" sldId="3646"/>
            <ac:spMk id="10" creationId="{9AA76D3E-5D1A-8711-3CFB-B59B2FA5DB7C}"/>
          </ac:spMkLst>
        </pc:spChg>
        <pc:spChg chg="add mod">
          <ac:chgData name="林丰 罗" userId="30a984910203c0b4" providerId="LiveId" clId="{FA779BA1-3283-4A13-8582-D257CFBC3061}" dt="2024-06-18T15:57:45.550" v="869" actId="2711"/>
          <ac:spMkLst>
            <pc:docMk/>
            <pc:sldMk cId="2230086771" sldId="3646"/>
            <ac:spMk id="11" creationId="{392A8324-BC4B-73C4-FE70-8B74FC582230}"/>
          </ac:spMkLst>
        </pc:spChg>
        <pc:spChg chg="mod">
          <ac:chgData name="林丰 罗" userId="30a984910203c0b4" providerId="LiveId" clId="{FA779BA1-3283-4A13-8582-D257CFBC3061}" dt="2024-06-18T15:57:45.550" v="869" actId="2711"/>
          <ac:spMkLst>
            <pc:docMk/>
            <pc:sldMk cId="2230086771" sldId="3646"/>
            <ac:spMk id="21" creationId="{28D4F44E-5E7D-4B66-BF9C-28E3CD69A2C3}"/>
          </ac:spMkLst>
        </pc:spChg>
        <pc:spChg chg="add mod">
          <ac:chgData name="林丰 罗" userId="30a984910203c0b4" providerId="LiveId" clId="{FA779BA1-3283-4A13-8582-D257CFBC3061}" dt="2024-06-18T15:57:45.550" v="869" actId="2711"/>
          <ac:spMkLst>
            <pc:docMk/>
            <pc:sldMk cId="2230086771" sldId="3646"/>
            <ac:spMk id="24" creationId="{D8FC263E-2EEC-E09C-F69B-6A0A3101F6B4}"/>
          </ac:spMkLst>
        </pc:spChg>
        <pc:spChg chg="mod">
          <ac:chgData name="林丰 罗" userId="30a984910203c0b4" providerId="LiveId" clId="{FA779BA1-3283-4A13-8582-D257CFBC3061}" dt="2024-06-18T15:57:45.550" v="869" actId="2711"/>
          <ac:spMkLst>
            <pc:docMk/>
            <pc:sldMk cId="2230086771" sldId="3646"/>
            <ac:spMk id="29" creationId="{CA30C826-D3E6-4406-A6DC-C22116A18BF9}"/>
          </ac:spMkLst>
        </pc:spChg>
        <pc:spChg chg="mod">
          <ac:chgData name="林丰 罗" userId="30a984910203c0b4" providerId="LiveId" clId="{FA779BA1-3283-4A13-8582-D257CFBC3061}" dt="2024-06-18T15:57:45.550" v="869" actId="2711"/>
          <ac:spMkLst>
            <pc:docMk/>
            <pc:sldMk cId="2230086771" sldId="3646"/>
            <ac:spMk id="30" creationId="{62C82C49-5C09-44C5-B39F-EABD0EE0B039}"/>
          </ac:spMkLst>
        </pc:spChg>
        <pc:spChg chg="mod">
          <ac:chgData name="林丰 罗" userId="30a984910203c0b4" providerId="LiveId" clId="{FA779BA1-3283-4A13-8582-D257CFBC3061}" dt="2024-06-18T15:57:45.550" v="869" actId="2711"/>
          <ac:spMkLst>
            <pc:docMk/>
            <pc:sldMk cId="2230086771" sldId="3646"/>
            <ac:spMk id="31" creationId="{18B285D1-0B22-46AD-9961-EC5BBDF06274}"/>
          </ac:spMkLst>
        </pc:spChg>
        <pc:spChg chg="add mod">
          <ac:chgData name="林丰 罗" userId="30a984910203c0b4" providerId="LiveId" clId="{FA779BA1-3283-4A13-8582-D257CFBC3061}" dt="2024-06-18T15:57:45.550" v="869" actId="2711"/>
          <ac:spMkLst>
            <pc:docMk/>
            <pc:sldMk cId="2230086771" sldId="3646"/>
            <ac:spMk id="33" creationId="{B007CD01-8D99-1158-F542-FD2FDE899080}"/>
          </ac:spMkLst>
        </pc:spChg>
        <pc:spChg chg="add del mod">
          <ac:chgData name="林丰 罗" userId="30a984910203c0b4" providerId="LiveId" clId="{FA779BA1-3283-4A13-8582-D257CFBC3061}" dt="2024-06-18T15:32:09.590" v="139" actId="478"/>
          <ac:spMkLst>
            <pc:docMk/>
            <pc:sldMk cId="2230086771" sldId="3646"/>
            <ac:spMk id="42" creationId="{A5B064C2-2D35-31A6-E6DB-2E529099D467}"/>
          </ac:spMkLst>
        </pc:spChg>
        <pc:spChg chg="mod">
          <ac:chgData name="林丰 罗" userId="30a984910203c0b4" providerId="LiveId" clId="{FA779BA1-3283-4A13-8582-D257CFBC3061}" dt="2024-06-18T15:57:45.550" v="869" actId="2711"/>
          <ac:spMkLst>
            <pc:docMk/>
            <pc:sldMk cId="2230086771" sldId="3646"/>
            <ac:spMk id="48" creationId="{00000000-0000-0000-0000-000000000000}"/>
          </ac:spMkLst>
        </pc:spChg>
        <pc:spChg chg="mod">
          <ac:chgData name="林丰 罗" userId="30a984910203c0b4" providerId="LiveId" clId="{FA779BA1-3283-4A13-8582-D257CFBC3061}" dt="2024-06-18T15:57:45.550" v="869" actId="2711"/>
          <ac:spMkLst>
            <pc:docMk/>
            <pc:sldMk cId="2230086771" sldId="3646"/>
            <ac:spMk id="56" creationId="{00000000-0000-0000-0000-000000000000}"/>
          </ac:spMkLst>
        </pc:spChg>
        <pc:spChg chg="add mod">
          <ac:chgData name="林丰 罗" userId="30a984910203c0b4" providerId="LiveId" clId="{FA779BA1-3283-4A13-8582-D257CFBC3061}" dt="2024-06-18T15:57:45.550" v="869" actId="2711"/>
          <ac:spMkLst>
            <pc:docMk/>
            <pc:sldMk cId="2230086771" sldId="3646"/>
            <ac:spMk id="69" creationId="{57FC6818-35B3-A653-5416-80547660508A}"/>
          </ac:spMkLst>
        </pc:spChg>
        <pc:spChg chg="add mod">
          <ac:chgData name="林丰 罗" userId="30a984910203c0b4" providerId="LiveId" clId="{FA779BA1-3283-4A13-8582-D257CFBC3061}" dt="2024-06-18T15:57:45.550" v="869" actId="2711"/>
          <ac:spMkLst>
            <pc:docMk/>
            <pc:sldMk cId="2230086771" sldId="3646"/>
            <ac:spMk id="71" creationId="{BB7B5CD0-8C2D-5F3F-53ED-E0649832EC8A}"/>
          </ac:spMkLst>
        </pc:spChg>
        <pc:spChg chg="add mod">
          <ac:chgData name="林丰 罗" userId="30a984910203c0b4" providerId="LiveId" clId="{FA779BA1-3283-4A13-8582-D257CFBC3061}" dt="2024-06-18T15:57:45.550" v="869" actId="2711"/>
          <ac:spMkLst>
            <pc:docMk/>
            <pc:sldMk cId="2230086771" sldId="3646"/>
            <ac:spMk id="78" creationId="{E40CF30F-5635-2A06-18CF-46220C75998C}"/>
          </ac:spMkLst>
        </pc:spChg>
        <pc:spChg chg="add mod">
          <ac:chgData name="林丰 罗" userId="30a984910203c0b4" providerId="LiveId" clId="{FA779BA1-3283-4A13-8582-D257CFBC3061}" dt="2024-06-18T15:42:01.088" v="245"/>
          <ac:spMkLst>
            <pc:docMk/>
            <pc:sldMk cId="2230086771" sldId="3646"/>
            <ac:spMk id="90" creationId="{C7F513A3-AD18-2B8C-C844-128E0CE04DF1}"/>
          </ac:spMkLst>
        </pc:spChg>
        <pc:spChg chg="add mod">
          <ac:chgData name="林丰 罗" userId="30a984910203c0b4" providerId="LiveId" clId="{FA779BA1-3283-4A13-8582-D257CFBC3061}" dt="2024-06-18T15:57:45.550" v="869" actId="2711"/>
          <ac:spMkLst>
            <pc:docMk/>
            <pc:sldMk cId="2230086771" sldId="3646"/>
            <ac:spMk id="91" creationId="{58EC3BDA-658F-5D4B-1D96-D8BA643D535E}"/>
          </ac:spMkLst>
        </pc:spChg>
        <pc:spChg chg="add mod">
          <ac:chgData name="林丰 罗" userId="30a984910203c0b4" providerId="LiveId" clId="{FA779BA1-3283-4A13-8582-D257CFBC3061}" dt="2024-06-18T16:00:36.402" v="885" actId="20577"/>
          <ac:spMkLst>
            <pc:docMk/>
            <pc:sldMk cId="2230086771" sldId="3646"/>
            <ac:spMk id="100" creationId="{63666D88-2F3B-F4CD-A645-F351D4402180}"/>
          </ac:spMkLst>
        </pc:spChg>
        <pc:spChg chg="add mod">
          <ac:chgData name="林丰 罗" userId="30a984910203c0b4" providerId="LiveId" clId="{FA779BA1-3283-4A13-8582-D257CFBC3061}" dt="2024-06-18T16:18:00.597" v="1025" actId="1076"/>
          <ac:spMkLst>
            <pc:docMk/>
            <pc:sldMk cId="2230086771" sldId="3646"/>
            <ac:spMk id="102" creationId="{EB1FFC24-A0EF-9D90-42AB-4EC982B0A6C4}"/>
          </ac:spMkLst>
        </pc:spChg>
        <pc:spChg chg="add mod">
          <ac:chgData name="林丰 罗" userId="30a984910203c0b4" providerId="LiveId" clId="{FA779BA1-3283-4A13-8582-D257CFBC3061}" dt="2024-06-18T16:04:06.956" v="977" actId="20577"/>
          <ac:spMkLst>
            <pc:docMk/>
            <pc:sldMk cId="2230086771" sldId="3646"/>
            <ac:spMk id="103" creationId="{3FBF674C-078F-013F-4545-B3F49E3148DE}"/>
          </ac:spMkLst>
        </pc:spChg>
        <pc:spChg chg="add del mod">
          <ac:chgData name="林丰 罗" userId="30a984910203c0b4" providerId="LiveId" clId="{FA779BA1-3283-4A13-8582-D257CFBC3061}" dt="2024-06-18T15:52:55.193" v="615" actId="478"/>
          <ac:spMkLst>
            <pc:docMk/>
            <pc:sldMk cId="2230086771" sldId="3646"/>
            <ac:spMk id="104" creationId="{99A6BB1A-023B-13E9-E7AB-D8A7C86FCBA2}"/>
          </ac:spMkLst>
        </pc:spChg>
        <pc:spChg chg="add del mod">
          <ac:chgData name="林丰 罗" userId="30a984910203c0b4" providerId="LiveId" clId="{FA779BA1-3283-4A13-8582-D257CFBC3061}" dt="2024-06-18T15:54:35.793" v="753" actId="478"/>
          <ac:spMkLst>
            <pc:docMk/>
            <pc:sldMk cId="2230086771" sldId="3646"/>
            <ac:spMk id="109" creationId="{11226AF7-FE6F-75D3-97E4-D22B0B597E44}"/>
          </ac:spMkLst>
        </pc:spChg>
        <pc:spChg chg="add mod">
          <ac:chgData name="林丰 罗" userId="30a984910203c0b4" providerId="LiveId" clId="{FA779BA1-3283-4A13-8582-D257CFBC3061}" dt="2024-06-18T15:54:30.481" v="743"/>
          <ac:spMkLst>
            <pc:docMk/>
            <pc:sldMk cId="2230086771" sldId="3646"/>
            <ac:spMk id="110" creationId="{9AA76D3E-5D1A-8711-3CFB-B59B2FA5DB7C}"/>
          </ac:spMkLst>
        </pc:spChg>
        <pc:spChg chg="add mod">
          <ac:chgData name="林丰 罗" userId="30a984910203c0b4" providerId="LiveId" clId="{FA779BA1-3283-4A13-8582-D257CFBC3061}" dt="2024-06-18T16:03:52.651" v="966" actId="20577"/>
          <ac:spMkLst>
            <pc:docMk/>
            <pc:sldMk cId="2230086771" sldId="3646"/>
            <ac:spMk id="111" creationId="{71F86C49-8CDB-86E6-7BE3-413756957FBF}"/>
          </ac:spMkLst>
        </pc:spChg>
        <pc:cxnChg chg="add mod">
          <ac:chgData name="林丰 罗" userId="30a984910203c0b4" providerId="LiveId" clId="{FA779BA1-3283-4A13-8582-D257CFBC3061}" dt="2024-06-18T15:25:13.436" v="95" actId="1076"/>
          <ac:cxnSpMkLst>
            <pc:docMk/>
            <pc:sldMk cId="2230086771" sldId="3646"/>
            <ac:cxnSpMk id="9" creationId="{CF84887E-5BF5-2440-91A5-E12A2022E80B}"/>
          </ac:cxnSpMkLst>
        </pc:cxnChg>
        <pc:cxnChg chg="add mod">
          <ac:chgData name="林丰 罗" userId="30a984910203c0b4" providerId="LiveId" clId="{FA779BA1-3283-4A13-8582-D257CFBC3061}" dt="2024-06-18T16:18:09.200" v="1027" actId="14100"/>
          <ac:cxnSpMkLst>
            <pc:docMk/>
            <pc:sldMk cId="2230086771" sldId="3646"/>
            <ac:cxnSpMk id="13" creationId="{37B92B97-643B-536F-DDC6-3AFD8296C80D}"/>
          </ac:cxnSpMkLst>
        </pc:cxnChg>
        <pc:cxnChg chg="add mod">
          <ac:chgData name="林丰 罗" userId="30a984910203c0b4" providerId="LiveId" clId="{FA779BA1-3283-4A13-8582-D257CFBC3061}" dt="2024-06-18T15:18:48.725" v="73" actId="14100"/>
          <ac:cxnSpMkLst>
            <pc:docMk/>
            <pc:sldMk cId="2230086771" sldId="3646"/>
            <ac:cxnSpMk id="19" creationId="{C40F0BCE-69C1-E67C-7CF0-E798CBF7EE17}"/>
          </ac:cxnSpMkLst>
        </pc:cxnChg>
        <pc:cxnChg chg="add mod">
          <ac:chgData name="林丰 罗" userId="30a984910203c0b4" providerId="LiveId" clId="{FA779BA1-3283-4A13-8582-D257CFBC3061}" dt="2024-06-18T15:42:18.272" v="258" actId="1076"/>
          <ac:cxnSpMkLst>
            <pc:docMk/>
            <pc:sldMk cId="2230086771" sldId="3646"/>
            <ac:cxnSpMk id="27" creationId="{3C200F8A-81B0-DB28-EC17-C33E47AB9C93}"/>
          </ac:cxnSpMkLst>
        </pc:cxnChg>
        <pc:cxnChg chg="add del mod">
          <ac:chgData name="林丰 罗" userId="30a984910203c0b4" providerId="LiveId" clId="{FA779BA1-3283-4A13-8582-D257CFBC3061}" dt="2024-06-18T15:31:50.632" v="129" actId="478"/>
          <ac:cxnSpMkLst>
            <pc:docMk/>
            <pc:sldMk cId="2230086771" sldId="3646"/>
            <ac:cxnSpMk id="36" creationId="{84D8C7F9-D1AF-2314-A8AC-929DE0303DC0}"/>
          </ac:cxnSpMkLst>
        </pc:cxnChg>
        <pc:cxnChg chg="add del mod">
          <ac:chgData name="林丰 罗" userId="30a984910203c0b4" providerId="LiveId" clId="{FA779BA1-3283-4A13-8582-D257CFBC3061}" dt="2024-06-18T15:32:08.153" v="138" actId="478"/>
          <ac:cxnSpMkLst>
            <pc:docMk/>
            <pc:sldMk cId="2230086771" sldId="3646"/>
            <ac:cxnSpMk id="43" creationId="{BCEAC0AF-8F9A-C636-9CCA-8D2550598FEF}"/>
          </ac:cxnSpMkLst>
        </pc:cxnChg>
        <pc:cxnChg chg="add mod">
          <ac:chgData name="林丰 罗" userId="30a984910203c0b4" providerId="LiveId" clId="{FA779BA1-3283-4A13-8582-D257CFBC3061}" dt="2024-06-18T15:39:38.199" v="170" actId="14100"/>
          <ac:cxnSpMkLst>
            <pc:docMk/>
            <pc:sldMk cId="2230086771" sldId="3646"/>
            <ac:cxnSpMk id="52" creationId="{6B595CE9-290E-3506-A856-42FA93BA97D5}"/>
          </ac:cxnSpMkLst>
        </pc:cxnChg>
        <pc:cxnChg chg="add del mod">
          <ac:chgData name="林丰 罗" userId="30a984910203c0b4" providerId="LiveId" clId="{FA779BA1-3283-4A13-8582-D257CFBC3061}" dt="2024-06-18T15:40:43.329" v="198" actId="478"/>
          <ac:cxnSpMkLst>
            <pc:docMk/>
            <pc:sldMk cId="2230086771" sldId="3646"/>
            <ac:cxnSpMk id="55" creationId="{D501C9C2-8F68-341E-7CE5-309C78EE8F29}"/>
          </ac:cxnSpMkLst>
        </pc:cxnChg>
        <pc:cxnChg chg="add del mod">
          <ac:chgData name="林丰 罗" userId="30a984910203c0b4" providerId="LiveId" clId="{FA779BA1-3283-4A13-8582-D257CFBC3061}" dt="2024-06-18T15:40:13.568" v="181" actId="478"/>
          <ac:cxnSpMkLst>
            <pc:docMk/>
            <pc:sldMk cId="2230086771" sldId="3646"/>
            <ac:cxnSpMk id="62" creationId="{E448EEB3-9E01-2F5C-F396-61F56B90CED1}"/>
          </ac:cxnSpMkLst>
        </pc:cxnChg>
        <pc:cxnChg chg="add mod">
          <ac:chgData name="林丰 罗" userId="30a984910203c0b4" providerId="LiveId" clId="{FA779BA1-3283-4A13-8582-D257CFBC3061}" dt="2024-06-18T15:42:28.773" v="262" actId="1076"/>
          <ac:cxnSpMkLst>
            <pc:docMk/>
            <pc:sldMk cId="2230086771" sldId="3646"/>
            <ac:cxnSpMk id="68" creationId="{3A6AEBA6-4A83-230F-5711-A5EA9FF4C8E9}"/>
          </ac:cxnSpMkLst>
        </pc:cxnChg>
        <pc:cxnChg chg="add mod">
          <ac:chgData name="林丰 罗" userId="30a984910203c0b4" providerId="LiveId" clId="{FA779BA1-3283-4A13-8582-D257CFBC3061}" dt="2024-06-18T15:41:20.395" v="234" actId="1076"/>
          <ac:cxnSpMkLst>
            <pc:docMk/>
            <pc:sldMk cId="2230086771" sldId="3646"/>
            <ac:cxnSpMk id="73" creationId="{2FBDF60C-7DAC-243B-6577-88CA0F7F1388}"/>
          </ac:cxnSpMkLst>
        </pc:cxnChg>
        <pc:cxnChg chg="add mod">
          <ac:chgData name="林丰 罗" userId="30a984910203c0b4" providerId="LiveId" clId="{FA779BA1-3283-4A13-8582-D257CFBC3061}" dt="2024-06-18T15:42:18.272" v="258" actId="1076"/>
          <ac:cxnSpMkLst>
            <pc:docMk/>
            <pc:sldMk cId="2230086771" sldId="3646"/>
            <ac:cxnSpMk id="81" creationId="{25D6DE95-CBF3-8823-64EF-D79485FA369E}"/>
          </ac:cxnSpMkLst>
        </pc:cxnChg>
        <pc:cxnChg chg="add mod">
          <ac:chgData name="林丰 罗" userId="30a984910203c0b4" providerId="LiveId" clId="{FA779BA1-3283-4A13-8582-D257CFBC3061}" dt="2024-06-18T15:42:28.773" v="262" actId="1076"/>
          <ac:cxnSpMkLst>
            <pc:docMk/>
            <pc:sldMk cId="2230086771" sldId="3646"/>
            <ac:cxnSpMk id="96" creationId="{7AC90924-BC4B-7C1D-9555-5A6D1B67FDA8}"/>
          </ac:cxnSpMkLst>
        </pc:cxnChg>
        <pc:cxnChg chg="add mod">
          <ac:chgData name="林丰 罗" userId="30a984910203c0b4" providerId="LiveId" clId="{FA779BA1-3283-4A13-8582-D257CFBC3061}" dt="2024-06-18T15:59:22.642" v="875" actId="1076"/>
          <ac:cxnSpMkLst>
            <pc:docMk/>
            <pc:sldMk cId="2230086771" sldId="3646"/>
            <ac:cxnSpMk id="105" creationId="{E85A9945-6226-9D39-1D36-52C4908ED1ED}"/>
          </ac:cxnSpMkLst>
        </pc:cxnChg>
        <pc:cxnChg chg="add mod">
          <ac:chgData name="林丰 罗" userId="30a984910203c0b4" providerId="LiveId" clId="{FA779BA1-3283-4A13-8582-D257CFBC3061}" dt="2024-06-18T15:59:17.032" v="873" actId="14100"/>
          <ac:cxnSpMkLst>
            <pc:docMk/>
            <pc:sldMk cId="2230086771" sldId="3646"/>
            <ac:cxnSpMk id="112" creationId="{DC3E206E-3CD6-E5C1-48AC-333537A3714D}"/>
          </ac:cxnSpMkLst>
        </pc:cxnChg>
        <pc:cxnChg chg="add del mod">
          <ac:chgData name="林丰 罗" userId="30a984910203c0b4" providerId="LiveId" clId="{FA779BA1-3283-4A13-8582-D257CFBC3061}" dt="2024-06-18T16:03:18.232" v="903" actId="11529"/>
          <ac:cxnSpMkLst>
            <pc:docMk/>
            <pc:sldMk cId="2230086771" sldId="3646"/>
            <ac:cxnSpMk id="118" creationId="{8804EA64-00D6-DC84-8BA6-1387D31841B7}"/>
          </ac:cxnSpMkLst>
        </pc:cxnChg>
      </pc:sldChg>
    </pc:docChg>
  </pc:docChgLst>
  <pc:docChgLst>
    <pc:chgData name="林丰 罗" userId="30a984910203c0b4" providerId="LiveId" clId="{DC9B81EB-1BE7-460B-A4BD-34D962D72856}"/>
    <pc:docChg chg="undo custSel addSld delSld modSld sldOrd">
      <pc:chgData name="林丰 罗" userId="30a984910203c0b4" providerId="LiveId" clId="{DC9B81EB-1BE7-460B-A4BD-34D962D72856}" dt="2024-01-09T16:45:03.624" v="2830" actId="20577"/>
      <pc:docMkLst>
        <pc:docMk/>
      </pc:docMkLst>
      <pc:sldChg chg="modSp mod">
        <pc:chgData name="林丰 罗" userId="30a984910203c0b4" providerId="LiveId" clId="{DC9B81EB-1BE7-460B-A4BD-34D962D72856}" dt="2024-01-02T02:24:54.848" v="372" actId="20577"/>
        <pc:sldMkLst>
          <pc:docMk/>
          <pc:sldMk cId="343777000" sldId="3232"/>
        </pc:sldMkLst>
        <pc:spChg chg="mod">
          <ac:chgData name="林丰 罗" userId="30a984910203c0b4" providerId="LiveId" clId="{DC9B81EB-1BE7-460B-A4BD-34D962D72856}" dt="2024-01-02T01:49:53.321" v="7" actId="1076"/>
          <ac:spMkLst>
            <pc:docMk/>
            <pc:sldMk cId="343777000" sldId="3232"/>
            <ac:spMk id="17" creationId="{5D64B8D0-E6C0-44F6-B88D-9B357CE52D80}"/>
          </ac:spMkLst>
        </pc:spChg>
        <pc:spChg chg="mod">
          <ac:chgData name="林丰 罗" userId="30a984910203c0b4" providerId="LiveId" clId="{DC9B81EB-1BE7-460B-A4BD-34D962D72856}" dt="2024-01-02T02:24:54.848" v="372" actId="20577"/>
          <ac:spMkLst>
            <pc:docMk/>
            <pc:sldMk cId="343777000" sldId="3232"/>
            <ac:spMk id="21" creationId="{F7E85B51-5704-4ACA-B5D7-B1880851D76A}"/>
          </ac:spMkLst>
        </pc:spChg>
      </pc:sldChg>
      <pc:sldChg chg="addSp delSp modSp mod delAnim">
        <pc:chgData name="林丰 罗" userId="30a984910203c0b4" providerId="LiveId" clId="{DC9B81EB-1BE7-460B-A4BD-34D962D72856}" dt="2024-01-02T02:07:31.188" v="131" actId="1076"/>
        <pc:sldMkLst>
          <pc:docMk/>
          <pc:sldMk cId="2741022159" sldId="3608"/>
        </pc:sldMkLst>
        <pc:spChg chg="add mod">
          <ac:chgData name="林丰 罗" userId="30a984910203c0b4" providerId="LiveId" clId="{DC9B81EB-1BE7-460B-A4BD-34D962D72856}" dt="2024-01-02T02:02:53.206" v="32" actId="1076"/>
          <ac:spMkLst>
            <pc:docMk/>
            <pc:sldMk cId="2741022159" sldId="3608"/>
            <ac:spMk id="5" creationId="{BDC13D88-AD12-102E-473F-776CC0076A78}"/>
          </ac:spMkLst>
        </pc:spChg>
        <pc:spChg chg="add del mod">
          <ac:chgData name="林丰 罗" userId="30a984910203c0b4" providerId="LiveId" clId="{DC9B81EB-1BE7-460B-A4BD-34D962D72856}" dt="2024-01-02T02:06:50.815" v="87" actId="478"/>
          <ac:spMkLst>
            <pc:docMk/>
            <pc:sldMk cId="2741022159" sldId="3608"/>
            <ac:spMk id="8" creationId="{EFE7838B-2BAA-E4D8-D3DA-9C4EFA9F3FB9}"/>
          </ac:spMkLst>
        </pc:spChg>
        <pc:spChg chg="add mod">
          <ac:chgData name="林丰 罗" userId="30a984910203c0b4" providerId="LiveId" clId="{DC9B81EB-1BE7-460B-A4BD-34D962D72856}" dt="2024-01-02T02:07:31.188" v="131" actId="1076"/>
          <ac:spMkLst>
            <pc:docMk/>
            <pc:sldMk cId="2741022159" sldId="3608"/>
            <ac:spMk id="9" creationId="{A8A6F199-1219-412F-AB6F-C9DE273F5B85}"/>
          </ac:spMkLst>
        </pc:spChg>
        <pc:spChg chg="add mod">
          <ac:chgData name="林丰 罗" userId="30a984910203c0b4" providerId="LiveId" clId="{DC9B81EB-1BE7-460B-A4BD-34D962D72856}" dt="2024-01-02T02:07:31.188" v="131" actId="1076"/>
          <ac:spMkLst>
            <pc:docMk/>
            <pc:sldMk cId="2741022159" sldId="3608"/>
            <ac:spMk id="10" creationId="{08DB6FB1-4F30-8C45-7CFD-81B7B4D03F04}"/>
          </ac:spMkLst>
        </pc:spChg>
        <pc:spChg chg="del">
          <ac:chgData name="林丰 罗" userId="30a984910203c0b4" providerId="LiveId" clId="{DC9B81EB-1BE7-460B-A4BD-34D962D72856}" dt="2024-01-02T02:01:26.119" v="15" actId="478"/>
          <ac:spMkLst>
            <pc:docMk/>
            <pc:sldMk cId="2741022159" sldId="3608"/>
            <ac:spMk id="23" creationId="{C894589E-9BB0-4AF9-A761-0E8E9480302D}"/>
          </ac:spMkLst>
        </pc:spChg>
        <pc:spChg chg="mod">
          <ac:chgData name="林丰 罗" userId="30a984910203c0b4" providerId="LiveId" clId="{DC9B81EB-1BE7-460B-A4BD-34D962D72856}" dt="2024-01-02T02:05:49.238" v="78" actId="20577"/>
          <ac:spMkLst>
            <pc:docMk/>
            <pc:sldMk cId="2741022159" sldId="3608"/>
            <ac:spMk id="30" creationId="{62C82C49-5C09-44C5-B39F-EABD0EE0B039}"/>
          </ac:spMkLst>
        </pc:spChg>
        <pc:spChg chg="mod">
          <ac:chgData name="林丰 罗" userId="30a984910203c0b4" providerId="LiveId" clId="{DC9B81EB-1BE7-460B-A4BD-34D962D72856}" dt="2024-01-02T02:05:40.037" v="72" actId="14100"/>
          <ac:spMkLst>
            <pc:docMk/>
            <pc:sldMk cId="2741022159" sldId="3608"/>
            <ac:spMk id="33" creationId="{FC0F093B-6B46-4288-B823-8ED5ED0410FD}"/>
          </ac:spMkLst>
        </pc:spChg>
        <pc:spChg chg="del">
          <ac:chgData name="林丰 罗" userId="30a984910203c0b4" providerId="LiveId" clId="{DC9B81EB-1BE7-460B-A4BD-34D962D72856}" dt="2024-01-02T02:01:31.832" v="17" actId="478"/>
          <ac:spMkLst>
            <pc:docMk/>
            <pc:sldMk cId="2741022159" sldId="3608"/>
            <ac:spMk id="34" creationId="{EB187681-C8CB-4832-806B-0A33B6422DDE}"/>
          </ac:spMkLst>
        </pc:spChg>
        <pc:spChg chg="del">
          <ac:chgData name="林丰 罗" userId="30a984910203c0b4" providerId="LiveId" clId="{DC9B81EB-1BE7-460B-A4BD-34D962D72856}" dt="2024-01-02T02:01:53.621" v="20" actId="478"/>
          <ac:spMkLst>
            <pc:docMk/>
            <pc:sldMk cId="2741022159" sldId="3608"/>
            <ac:spMk id="35" creationId="{7F50DB8D-25D0-4A73-93F7-7BA8340BEF1B}"/>
          </ac:spMkLst>
        </pc:spChg>
        <pc:spChg chg="del">
          <ac:chgData name="林丰 罗" userId="30a984910203c0b4" providerId="LiveId" clId="{DC9B81EB-1BE7-460B-A4BD-34D962D72856}" dt="2024-01-02T02:02:01.517" v="23" actId="478"/>
          <ac:spMkLst>
            <pc:docMk/>
            <pc:sldMk cId="2741022159" sldId="3608"/>
            <ac:spMk id="36" creationId="{15267A80-E826-430D-8CF1-494E1776DBD3}"/>
          </ac:spMkLst>
        </pc:spChg>
        <pc:spChg chg="del">
          <ac:chgData name="林丰 罗" userId="30a984910203c0b4" providerId="LiveId" clId="{DC9B81EB-1BE7-460B-A4BD-34D962D72856}" dt="2024-01-02T02:01:26.119" v="15" actId="478"/>
          <ac:spMkLst>
            <pc:docMk/>
            <pc:sldMk cId="2741022159" sldId="3608"/>
            <ac:spMk id="37" creationId="{ECDF85AC-1B4F-40F4-B7FC-7DFCCB91C095}"/>
          </ac:spMkLst>
        </pc:spChg>
        <pc:spChg chg="mod">
          <ac:chgData name="林丰 罗" userId="30a984910203c0b4" providerId="LiveId" clId="{DC9B81EB-1BE7-460B-A4BD-34D962D72856}" dt="2024-01-02T02:05:32.193" v="71" actId="1076"/>
          <ac:spMkLst>
            <pc:docMk/>
            <pc:sldMk cId="2741022159" sldId="3608"/>
            <ac:spMk id="58" creationId="{D81833A4-CA67-4BB2-AD90-5406E000F5B2}"/>
          </ac:spMkLst>
        </pc:spChg>
        <pc:spChg chg="del">
          <ac:chgData name="林丰 罗" userId="30a984910203c0b4" providerId="LiveId" clId="{DC9B81EB-1BE7-460B-A4BD-34D962D72856}" dt="2024-01-02T02:01:26.119" v="15" actId="478"/>
          <ac:spMkLst>
            <pc:docMk/>
            <pc:sldMk cId="2741022159" sldId="3608"/>
            <ac:spMk id="60" creationId="{F96D1A44-1460-49A4-882A-4420899FFEE3}"/>
          </ac:spMkLst>
        </pc:spChg>
        <pc:spChg chg="del">
          <ac:chgData name="林丰 罗" userId="30a984910203c0b4" providerId="LiveId" clId="{DC9B81EB-1BE7-460B-A4BD-34D962D72856}" dt="2024-01-02T02:01:26.119" v="15" actId="478"/>
          <ac:spMkLst>
            <pc:docMk/>
            <pc:sldMk cId="2741022159" sldId="3608"/>
            <ac:spMk id="61" creationId="{85D36DD1-6EAA-49AF-9ECF-451AAD6AF23E}"/>
          </ac:spMkLst>
        </pc:spChg>
        <pc:spChg chg="del">
          <ac:chgData name="林丰 罗" userId="30a984910203c0b4" providerId="LiveId" clId="{DC9B81EB-1BE7-460B-A4BD-34D962D72856}" dt="2024-01-02T02:01:26.119" v="15" actId="478"/>
          <ac:spMkLst>
            <pc:docMk/>
            <pc:sldMk cId="2741022159" sldId="3608"/>
            <ac:spMk id="64" creationId="{46E4564F-E62B-4E42-9CCF-3FEBAEE6FA7B}"/>
          </ac:spMkLst>
        </pc:spChg>
        <pc:spChg chg="del">
          <ac:chgData name="林丰 罗" userId="30a984910203c0b4" providerId="LiveId" clId="{DC9B81EB-1BE7-460B-A4BD-34D962D72856}" dt="2024-01-02T02:01:26.119" v="15" actId="478"/>
          <ac:spMkLst>
            <pc:docMk/>
            <pc:sldMk cId="2741022159" sldId="3608"/>
            <ac:spMk id="66" creationId="{60535BBA-C9BA-4303-B70F-252176DD9243}"/>
          </ac:spMkLst>
        </pc:spChg>
        <pc:spChg chg="del">
          <ac:chgData name="林丰 罗" userId="30a984910203c0b4" providerId="LiveId" clId="{DC9B81EB-1BE7-460B-A4BD-34D962D72856}" dt="2024-01-02T02:01:26.119" v="15" actId="478"/>
          <ac:spMkLst>
            <pc:docMk/>
            <pc:sldMk cId="2741022159" sldId="3608"/>
            <ac:spMk id="68" creationId="{5E745B62-7FE6-42BE-B16F-9AC55DB1317E}"/>
          </ac:spMkLst>
        </pc:spChg>
        <pc:spChg chg="del">
          <ac:chgData name="林丰 罗" userId="30a984910203c0b4" providerId="LiveId" clId="{DC9B81EB-1BE7-460B-A4BD-34D962D72856}" dt="2024-01-02T02:01:56.656" v="21" actId="478"/>
          <ac:spMkLst>
            <pc:docMk/>
            <pc:sldMk cId="2741022159" sldId="3608"/>
            <ac:spMk id="70" creationId="{8D89AAC5-F207-4275-A59B-EA1761D9BFB8}"/>
          </ac:spMkLst>
        </pc:spChg>
        <pc:spChg chg="del">
          <ac:chgData name="林丰 罗" userId="30a984910203c0b4" providerId="LiveId" clId="{DC9B81EB-1BE7-460B-A4BD-34D962D72856}" dt="2024-01-02T02:02:01.517" v="23" actId="478"/>
          <ac:spMkLst>
            <pc:docMk/>
            <pc:sldMk cId="2741022159" sldId="3608"/>
            <ac:spMk id="71" creationId="{2584BB31-E5D9-4314-949D-E0644B69F4E8}"/>
          </ac:spMkLst>
        </pc:spChg>
        <pc:spChg chg="del">
          <ac:chgData name="林丰 罗" userId="30a984910203c0b4" providerId="LiveId" clId="{DC9B81EB-1BE7-460B-A4BD-34D962D72856}" dt="2024-01-02T02:01:26.119" v="15" actId="478"/>
          <ac:spMkLst>
            <pc:docMk/>
            <pc:sldMk cId="2741022159" sldId="3608"/>
            <ac:spMk id="76" creationId="{931A380F-8B52-4257-9103-F5F9ED65FF08}"/>
          </ac:spMkLst>
        </pc:spChg>
        <pc:spChg chg="del">
          <ac:chgData name="林丰 罗" userId="30a984910203c0b4" providerId="LiveId" clId="{DC9B81EB-1BE7-460B-A4BD-34D962D72856}" dt="2024-01-02T02:01:31.832" v="17" actId="478"/>
          <ac:spMkLst>
            <pc:docMk/>
            <pc:sldMk cId="2741022159" sldId="3608"/>
            <ac:spMk id="78" creationId="{AFD8BD16-20BB-410D-82DB-9FC41AE6CFE3}"/>
          </ac:spMkLst>
        </pc:spChg>
        <pc:picChg chg="add mod">
          <ac:chgData name="林丰 罗" userId="30a984910203c0b4" providerId="LiveId" clId="{DC9B81EB-1BE7-460B-A4BD-34D962D72856}" dt="2024-01-02T02:06:37.503" v="82" actId="1076"/>
          <ac:picMkLst>
            <pc:docMk/>
            <pc:sldMk cId="2741022159" sldId="3608"/>
            <ac:picMk id="3" creationId="{7639CE2B-55F7-BC83-0964-48AC1D28BBFC}"/>
          </ac:picMkLst>
        </pc:picChg>
        <pc:picChg chg="del">
          <ac:chgData name="林丰 罗" userId="30a984910203c0b4" providerId="LiveId" clId="{DC9B81EB-1BE7-460B-A4BD-34D962D72856}" dt="2024-01-02T02:01:26.119" v="15" actId="478"/>
          <ac:picMkLst>
            <pc:docMk/>
            <pc:sldMk cId="2741022159" sldId="3608"/>
            <ac:picMk id="20" creationId="{3ADAACC7-DEBD-4BC9-B92B-649F8761FF12}"/>
          </ac:picMkLst>
        </pc:picChg>
        <pc:picChg chg="del">
          <ac:chgData name="林丰 罗" userId="30a984910203c0b4" providerId="LiveId" clId="{DC9B81EB-1BE7-460B-A4BD-34D962D72856}" dt="2024-01-02T02:01:28.295" v="16" actId="478"/>
          <ac:picMkLst>
            <pc:docMk/>
            <pc:sldMk cId="2741022159" sldId="3608"/>
            <ac:picMk id="25" creationId="{523E499F-2FBA-449C-A9BF-F69CE3A91FBC}"/>
          </ac:picMkLst>
        </pc:picChg>
        <pc:picChg chg="del">
          <ac:chgData name="林丰 罗" userId="30a984910203c0b4" providerId="LiveId" clId="{DC9B81EB-1BE7-460B-A4BD-34D962D72856}" dt="2024-01-02T02:01:31.832" v="17" actId="478"/>
          <ac:picMkLst>
            <pc:docMk/>
            <pc:sldMk cId="2741022159" sldId="3608"/>
            <ac:picMk id="69" creationId="{23E48FFF-29DE-441F-822E-F99BC180F3CB}"/>
          </ac:picMkLst>
        </pc:picChg>
        <pc:picChg chg="del">
          <ac:chgData name="林丰 罗" userId="30a984910203c0b4" providerId="LiveId" clId="{DC9B81EB-1BE7-460B-A4BD-34D962D72856}" dt="2024-01-02T02:01:31.832" v="17" actId="478"/>
          <ac:picMkLst>
            <pc:docMk/>
            <pc:sldMk cId="2741022159" sldId="3608"/>
            <ac:picMk id="82" creationId="{84B9D857-B77C-4315-9A5F-FEBA6205C50B}"/>
          </ac:picMkLst>
        </pc:picChg>
        <pc:picChg chg="del">
          <ac:chgData name="林丰 罗" userId="30a984910203c0b4" providerId="LiveId" clId="{DC9B81EB-1BE7-460B-A4BD-34D962D72856}" dt="2024-01-02T02:01:26.119" v="15" actId="478"/>
          <ac:picMkLst>
            <pc:docMk/>
            <pc:sldMk cId="2741022159" sldId="3608"/>
            <ac:picMk id="87" creationId="{89354690-B3CA-4295-96C6-8EC01AAF887E}"/>
          </ac:picMkLst>
        </pc:picChg>
      </pc:sldChg>
      <pc:sldChg chg="addSp delSp modSp mod">
        <pc:chgData name="林丰 罗" userId="30a984910203c0b4" providerId="LiveId" clId="{DC9B81EB-1BE7-460B-A4BD-34D962D72856}" dt="2024-01-09T16:42:08.145" v="2798" actId="20577"/>
        <pc:sldMkLst>
          <pc:docMk/>
          <pc:sldMk cId="2554365419" sldId="3609"/>
        </pc:sldMkLst>
        <pc:spChg chg="del">
          <ac:chgData name="林丰 罗" userId="30a984910203c0b4" providerId="LiveId" clId="{DC9B81EB-1BE7-460B-A4BD-34D962D72856}" dt="2024-01-02T02:08:26.854" v="158" actId="478"/>
          <ac:spMkLst>
            <pc:docMk/>
            <pc:sldMk cId="2554365419" sldId="3609"/>
            <ac:spMk id="2" creationId="{6952545B-0799-44A9-9860-A11869BE0DE7}"/>
          </ac:spMkLst>
        </pc:spChg>
        <pc:spChg chg="add mod">
          <ac:chgData name="林丰 罗" userId="30a984910203c0b4" providerId="LiveId" clId="{DC9B81EB-1BE7-460B-A4BD-34D962D72856}" dt="2024-01-09T16:42:08.145" v="2798" actId="20577"/>
          <ac:spMkLst>
            <pc:docMk/>
            <pc:sldMk cId="2554365419" sldId="3609"/>
            <ac:spMk id="3" creationId="{327D17D5-61B6-A199-87B7-7DF9C6E61083}"/>
          </ac:spMkLst>
        </pc:spChg>
        <pc:spChg chg="del">
          <ac:chgData name="林丰 罗" userId="30a984910203c0b4" providerId="LiveId" clId="{DC9B81EB-1BE7-460B-A4BD-34D962D72856}" dt="2024-01-02T02:08:26.854" v="158" actId="478"/>
          <ac:spMkLst>
            <pc:docMk/>
            <pc:sldMk cId="2554365419" sldId="3609"/>
            <ac:spMk id="28" creationId="{F8EE85C3-13C8-49CE-9F2D-F1EA9CC7DE82}"/>
          </ac:spMkLst>
        </pc:spChg>
        <pc:spChg chg="mod">
          <ac:chgData name="林丰 罗" userId="30a984910203c0b4" providerId="LiveId" clId="{DC9B81EB-1BE7-460B-A4BD-34D962D72856}" dt="2024-01-02T02:10:37.718" v="165" actId="20577"/>
          <ac:spMkLst>
            <pc:docMk/>
            <pc:sldMk cId="2554365419" sldId="3609"/>
            <ac:spMk id="30" creationId="{62C82C49-5C09-44C5-B39F-EABD0EE0B039}"/>
          </ac:spMkLst>
        </pc:spChg>
        <pc:spChg chg="del">
          <ac:chgData name="林丰 罗" userId="30a984910203c0b4" providerId="LiveId" clId="{DC9B81EB-1BE7-460B-A4BD-34D962D72856}" dt="2024-01-02T02:08:26.854" v="158" actId="478"/>
          <ac:spMkLst>
            <pc:docMk/>
            <pc:sldMk cId="2554365419" sldId="3609"/>
            <ac:spMk id="42" creationId="{88700ECE-4FAE-42B7-A04A-9E370778C946}"/>
          </ac:spMkLst>
        </pc:spChg>
        <pc:spChg chg="del">
          <ac:chgData name="林丰 罗" userId="30a984910203c0b4" providerId="LiveId" clId="{DC9B81EB-1BE7-460B-A4BD-34D962D72856}" dt="2024-01-02T02:08:26.854" v="158" actId="478"/>
          <ac:spMkLst>
            <pc:docMk/>
            <pc:sldMk cId="2554365419" sldId="3609"/>
            <ac:spMk id="44" creationId="{325A5FB4-D7AF-4797-A26A-5D702E483606}"/>
          </ac:spMkLst>
        </pc:spChg>
        <pc:spChg chg="del">
          <ac:chgData name="林丰 罗" userId="30a984910203c0b4" providerId="LiveId" clId="{DC9B81EB-1BE7-460B-A4BD-34D962D72856}" dt="2024-01-02T02:08:26.854" v="158" actId="478"/>
          <ac:spMkLst>
            <pc:docMk/>
            <pc:sldMk cId="2554365419" sldId="3609"/>
            <ac:spMk id="58" creationId="{D81833A4-CA67-4BB2-AD90-5406E000F5B2}"/>
          </ac:spMkLst>
        </pc:spChg>
        <pc:grpChg chg="del mod">
          <ac:chgData name="林丰 罗" userId="30a984910203c0b4" providerId="LiveId" clId="{DC9B81EB-1BE7-460B-A4BD-34D962D72856}" dt="2024-01-02T02:08:26.854" v="158" actId="478"/>
          <ac:grpSpMkLst>
            <pc:docMk/>
            <pc:sldMk cId="2554365419" sldId="3609"/>
            <ac:grpSpMk id="8" creationId="{02EA70CA-C1B7-4AB0-A6C5-B38E29FC9D83}"/>
          </ac:grpSpMkLst>
        </pc:grpChg>
        <pc:picChg chg="del">
          <ac:chgData name="林丰 罗" userId="30a984910203c0b4" providerId="LiveId" clId="{DC9B81EB-1BE7-460B-A4BD-34D962D72856}" dt="2024-01-02T02:08:24.142" v="157" actId="478"/>
          <ac:picMkLst>
            <pc:docMk/>
            <pc:sldMk cId="2554365419" sldId="3609"/>
            <ac:picMk id="32" creationId="{7FD8DC8F-DAA1-4180-BB0A-6DE2231F02EE}"/>
          </ac:picMkLst>
        </pc:picChg>
      </pc:sldChg>
      <pc:sldChg chg="modSp mod">
        <pc:chgData name="林丰 罗" userId="30a984910203c0b4" providerId="LiveId" clId="{DC9B81EB-1BE7-460B-A4BD-34D962D72856}" dt="2024-01-09T16:28:26.895" v="2009" actId="1076"/>
        <pc:sldMkLst>
          <pc:docMk/>
          <pc:sldMk cId="2538223313" sldId="3614"/>
        </pc:sldMkLst>
        <pc:picChg chg="mod">
          <ac:chgData name="林丰 罗" userId="30a984910203c0b4" providerId="LiveId" clId="{DC9B81EB-1BE7-460B-A4BD-34D962D72856}" dt="2024-01-09T16:28:26.895" v="2009" actId="1076"/>
          <ac:picMkLst>
            <pc:docMk/>
            <pc:sldMk cId="2538223313" sldId="3614"/>
            <ac:picMk id="5" creationId="{0820B55F-79E3-4981-901C-987A3A064C26}"/>
          </ac:picMkLst>
        </pc:picChg>
      </pc:sldChg>
      <pc:sldChg chg="modSp add del mod">
        <pc:chgData name="林丰 罗" userId="30a984910203c0b4" providerId="LiveId" clId="{DC9B81EB-1BE7-460B-A4BD-34D962D72856}" dt="2024-01-09T16:12:28.708" v="1740" actId="47"/>
        <pc:sldMkLst>
          <pc:docMk/>
          <pc:sldMk cId="3974869918" sldId="3618"/>
        </pc:sldMkLst>
        <pc:spChg chg="mod">
          <ac:chgData name="林丰 罗" userId="30a984910203c0b4" providerId="LiveId" clId="{DC9B81EB-1BE7-460B-A4BD-34D962D72856}" dt="2024-01-09T15:20:15.708" v="661" actId="20577"/>
          <ac:spMkLst>
            <pc:docMk/>
            <pc:sldMk cId="3974869918" sldId="3618"/>
            <ac:spMk id="35" creationId="{90462CA2-4236-48CA-AE71-6916A2B5BAF1}"/>
          </ac:spMkLst>
        </pc:spChg>
        <pc:spChg chg="mod">
          <ac:chgData name="林丰 罗" userId="30a984910203c0b4" providerId="LiveId" clId="{DC9B81EB-1BE7-460B-A4BD-34D962D72856}" dt="2024-01-09T15:20:29.434" v="677" actId="1076"/>
          <ac:spMkLst>
            <pc:docMk/>
            <pc:sldMk cId="3974869918" sldId="3618"/>
            <ac:spMk id="38" creationId="{D0081152-4C48-4A7A-99EF-54441CE107E3}"/>
          </ac:spMkLst>
        </pc:spChg>
        <pc:picChg chg="mod">
          <ac:chgData name="林丰 罗" userId="30a984910203c0b4" providerId="LiveId" clId="{DC9B81EB-1BE7-460B-A4BD-34D962D72856}" dt="2024-01-09T15:20:31.406" v="678" actId="1076"/>
          <ac:picMkLst>
            <pc:docMk/>
            <pc:sldMk cId="3974869918" sldId="3618"/>
            <ac:picMk id="3" creationId="{C828523C-1F63-4910-AB02-03D9A4377FF8}"/>
          </ac:picMkLst>
        </pc:picChg>
        <pc:picChg chg="mod">
          <ac:chgData name="林丰 罗" userId="30a984910203c0b4" providerId="LiveId" clId="{DC9B81EB-1BE7-460B-A4BD-34D962D72856}" dt="2024-01-09T15:20:02.673" v="623" actId="14100"/>
          <ac:picMkLst>
            <pc:docMk/>
            <pc:sldMk cId="3974869918" sldId="3618"/>
            <ac:picMk id="7" creationId="{AF98E915-7C36-454C-BCC4-684B7FC48B79}"/>
          </ac:picMkLst>
        </pc:picChg>
      </pc:sldChg>
      <pc:sldChg chg="modSp mod">
        <pc:chgData name="林丰 罗" userId="30a984910203c0b4" providerId="LiveId" clId="{DC9B81EB-1BE7-460B-A4BD-34D962D72856}" dt="2024-01-09T16:43:30.353" v="2802" actId="1076"/>
        <pc:sldMkLst>
          <pc:docMk/>
          <pc:sldMk cId="155224146" sldId="3621"/>
        </pc:sldMkLst>
        <pc:spChg chg="mod">
          <ac:chgData name="林丰 罗" userId="30a984910203c0b4" providerId="LiveId" clId="{DC9B81EB-1BE7-460B-A4BD-34D962D72856}" dt="2024-01-09T16:43:18" v="2799" actId="1076"/>
          <ac:spMkLst>
            <pc:docMk/>
            <pc:sldMk cId="155224146" sldId="3621"/>
            <ac:spMk id="23" creationId="{72C1D893-EAC2-4205-A5F1-55B8C45282E5}"/>
          </ac:spMkLst>
        </pc:spChg>
        <pc:spChg chg="mod">
          <ac:chgData name="林丰 罗" userId="30a984910203c0b4" providerId="LiveId" clId="{DC9B81EB-1BE7-460B-A4BD-34D962D72856}" dt="2024-01-09T16:43:18" v="2799" actId="1076"/>
          <ac:spMkLst>
            <pc:docMk/>
            <pc:sldMk cId="155224146" sldId="3621"/>
            <ac:spMk id="24" creationId="{8558DF32-4B86-4E65-9A19-DAAA624B9401}"/>
          </ac:spMkLst>
        </pc:spChg>
        <pc:spChg chg="mod">
          <ac:chgData name="林丰 罗" userId="30a984910203c0b4" providerId="LiveId" clId="{DC9B81EB-1BE7-460B-A4BD-34D962D72856}" dt="2024-01-09T16:43:18" v="2799" actId="1076"/>
          <ac:spMkLst>
            <pc:docMk/>
            <pc:sldMk cId="155224146" sldId="3621"/>
            <ac:spMk id="25" creationId="{3901F01F-6DE5-4D7E-8A70-C95E9F583CA3}"/>
          </ac:spMkLst>
        </pc:spChg>
        <pc:spChg chg="mod">
          <ac:chgData name="林丰 罗" userId="30a984910203c0b4" providerId="LiveId" clId="{DC9B81EB-1BE7-460B-A4BD-34D962D72856}" dt="2024-01-09T16:43:18" v="2799" actId="1076"/>
          <ac:spMkLst>
            <pc:docMk/>
            <pc:sldMk cId="155224146" sldId="3621"/>
            <ac:spMk id="26" creationId="{B4DB805C-9980-4959-A12A-56FC869264E1}"/>
          </ac:spMkLst>
        </pc:spChg>
        <pc:picChg chg="mod">
          <ac:chgData name="林丰 罗" userId="30a984910203c0b4" providerId="LiveId" clId="{DC9B81EB-1BE7-460B-A4BD-34D962D72856}" dt="2024-01-09T16:43:18" v="2799" actId="1076"/>
          <ac:picMkLst>
            <pc:docMk/>
            <pc:sldMk cId="155224146" sldId="3621"/>
            <ac:picMk id="8" creationId="{48B74727-6BF5-4DC6-A839-392FD8680CE3}"/>
          </ac:picMkLst>
        </pc:picChg>
        <pc:picChg chg="mod">
          <ac:chgData name="林丰 罗" userId="30a984910203c0b4" providerId="LiveId" clId="{DC9B81EB-1BE7-460B-A4BD-34D962D72856}" dt="2024-01-09T16:43:30.353" v="2802" actId="1076"/>
          <ac:picMkLst>
            <pc:docMk/>
            <pc:sldMk cId="155224146" sldId="3621"/>
            <ac:picMk id="20" creationId="{BC616B17-C22D-4DAE-A6E5-E179BECF8C59}"/>
          </ac:picMkLst>
        </pc:picChg>
      </pc:sldChg>
      <pc:sldChg chg="modSp mod">
        <pc:chgData name="林丰 罗" userId="30a984910203c0b4" providerId="LiveId" clId="{DC9B81EB-1BE7-460B-A4BD-34D962D72856}" dt="2024-01-09T16:45:03.624" v="2830" actId="20577"/>
        <pc:sldMkLst>
          <pc:docMk/>
          <pc:sldMk cId="2778407245" sldId="3623"/>
        </pc:sldMkLst>
        <pc:spChg chg="mod">
          <ac:chgData name="林丰 罗" userId="30a984910203c0b4" providerId="LiveId" clId="{DC9B81EB-1BE7-460B-A4BD-34D962D72856}" dt="2024-01-09T16:45:03.624" v="2830" actId="20577"/>
          <ac:spMkLst>
            <pc:docMk/>
            <pc:sldMk cId="2778407245" sldId="3623"/>
            <ac:spMk id="14" creationId="{464C1A5E-6437-4871-B0FC-08D8C35BE6A7}"/>
          </ac:spMkLst>
        </pc:spChg>
      </pc:sldChg>
      <pc:sldChg chg="addSp delSp modSp mod">
        <pc:chgData name="林丰 罗" userId="30a984910203c0b4" providerId="LiveId" clId="{DC9B81EB-1BE7-460B-A4BD-34D962D72856}" dt="2024-01-09T16:37:41.882" v="2701" actId="1076"/>
        <pc:sldMkLst>
          <pc:docMk/>
          <pc:sldMk cId="131569550" sldId="3625"/>
        </pc:sldMkLst>
        <pc:spChg chg="add del mod">
          <ac:chgData name="林丰 罗" userId="30a984910203c0b4" providerId="LiveId" clId="{DC9B81EB-1BE7-460B-A4BD-34D962D72856}" dt="2024-01-09T15:35:58.397" v="741" actId="478"/>
          <ac:spMkLst>
            <pc:docMk/>
            <pc:sldMk cId="131569550" sldId="3625"/>
            <ac:spMk id="3" creationId="{109B6B13-9116-F005-0CD9-41982440B77F}"/>
          </ac:spMkLst>
        </pc:spChg>
        <pc:spChg chg="add del mod">
          <ac:chgData name="林丰 罗" userId="30a984910203c0b4" providerId="LiveId" clId="{DC9B81EB-1BE7-460B-A4BD-34D962D72856}" dt="2024-01-09T15:35:42.671" v="734" actId="478"/>
          <ac:spMkLst>
            <pc:docMk/>
            <pc:sldMk cId="131569550" sldId="3625"/>
            <ac:spMk id="12" creationId="{E711A336-0803-29D3-26A4-91C754ED3552}"/>
          </ac:spMkLst>
        </pc:spChg>
        <pc:spChg chg="add del mod">
          <ac:chgData name="林丰 罗" userId="30a984910203c0b4" providerId="LiveId" clId="{DC9B81EB-1BE7-460B-A4BD-34D962D72856}" dt="2024-01-09T15:35:42.671" v="734" actId="478"/>
          <ac:spMkLst>
            <pc:docMk/>
            <pc:sldMk cId="131569550" sldId="3625"/>
            <ac:spMk id="13" creationId="{D6B228F1-796D-0CF7-5E43-CCBA2BE18D32}"/>
          </ac:spMkLst>
        </pc:spChg>
        <pc:spChg chg="add mod">
          <ac:chgData name="林丰 罗" userId="30a984910203c0b4" providerId="LiveId" clId="{DC9B81EB-1BE7-460B-A4BD-34D962D72856}" dt="2024-01-09T16:27:59.050" v="1995" actId="20577"/>
          <ac:spMkLst>
            <pc:docMk/>
            <pc:sldMk cId="131569550" sldId="3625"/>
            <ac:spMk id="15" creationId="{10B20125-246D-0E00-9720-EB2D5AFE2361}"/>
          </ac:spMkLst>
        </pc:spChg>
        <pc:spChg chg="mod">
          <ac:chgData name="林丰 罗" userId="30a984910203c0b4" providerId="LiveId" clId="{DC9B81EB-1BE7-460B-A4BD-34D962D72856}" dt="2024-01-09T15:31:27.191" v="687" actId="20577"/>
          <ac:spMkLst>
            <pc:docMk/>
            <pc:sldMk cId="131569550" sldId="3625"/>
            <ac:spMk id="30" creationId="{62C82C49-5C09-44C5-B39F-EABD0EE0B039}"/>
          </ac:spMkLst>
        </pc:spChg>
        <pc:graphicFrameChg chg="add del mod">
          <ac:chgData name="林丰 罗" userId="30a984910203c0b4" providerId="LiveId" clId="{DC9B81EB-1BE7-460B-A4BD-34D962D72856}" dt="2024-01-09T16:28:00.950" v="2007"/>
          <ac:graphicFrameMkLst>
            <pc:docMk/>
            <pc:sldMk cId="131569550" sldId="3625"/>
            <ac:graphicFrameMk id="18" creationId="{2C6BD849-A138-E948-BB85-DBA61FFEDAC1}"/>
          </ac:graphicFrameMkLst>
        </pc:graphicFrameChg>
        <pc:picChg chg="del mod">
          <ac:chgData name="林丰 罗" userId="30a984910203c0b4" providerId="LiveId" clId="{DC9B81EB-1BE7-460B-A4BD-34D962D72856}" dt="2024-01-09T15:35:37.936" v="732" actId="478"/>
          <ac:picMkLst>
            <pc:docMk/>
            <pc:sldMk cId="131569550" sldId="3625"/>
            <ac:picMk id="5" creationId="{37F12716-B078-481C-A4A1-54ABED378F6A}"/>
          </ac:picMkLst>
        </pc:picChg>
        <pc:picChg chg="add del mod">
          <ac:chgData name="林丰 罗" userId="30a984910203c0b4" providerId="LiveId" clId="{DC9B81EB-1BE7-460B-A4BD-34D962D72856}" dt="2024-01-09T15:35:42.671" v="734" actId="478"/>
          <ac:picMkLst>
            <pc:docMk/>
            <pc:sldMk cId="131569550" sldId="3625"/>
            <ac:picMk id="8" creationId="{757EBD52-459D-8A8E-D38B-40E3B66C64A0}"/>
          </ac:picMkLst>
        </pc:picChg>
        <pc:picChg chg="del mod">
          <ac:chgData name="林丰 罗" userId="30a984910203c0b4" providerId="LiveId" clId="{DC9B81EB-1BE7-460B-A4BD-34D962D72856}" dt="2024-01-09T15:35:37.936" v="732" actId="478"/>
          <ac:picMkLst>
            <pc:docMk/>
            <pc:sldMk cId="131569550" sldId="3625"/>
            <ac:picMk id="9" creationId="{FD70381D-1A9A-47CE-8687-C157FD8E736B}"/>
          </ac:picMkLst>
        </pc:picChg>
        <pc:picChg chg="add del mod">
          <ac:chgData name="林丰 罗" userId="30a984910203c0b4" providerId="LiveId" clId="{DC9B81EB-1BE7-460B-A4BD-34D962D72856}" dt="2024-01-09T15:35:39.453" v="733" actId="478"/>
          <ac:picMkLst>
            <pc:docMk/>
            <pc:sldMk cId="131569550" sldId="3625"/>
            <ac:picMk id="11" creationId="{66E45ADA-28F4-7023-C8C3-C714E6567577}"/>
          </ac:picMkLst>
        </pc:picChg>
        <pc:picChg chg="add mod">
          <ac:chgData name="林丰 罗" userId="30a984910203c0b4" providerId="LiveId" clId="{DC9B81EB-1BE7-460B-A4BD-34D962D72856}" dt="2024-01-09T16:37:41.882" v="2701" actId="1076"/>
          <ac:picMkLst>
            <pc:docMk/>
            <pc:sldMk cId="131569550" sldId="3625"/>
            <ac:picMk id="17" creationId="{CB880DBA-D90A-E763-6052-DBA2DC93EAEC}"/>
          </ac:picMkLst>
        </pc:picChg>
      </pc:sldChg>
      <pc:sldChg chg="addSp delSp modSp add mod ord">
        <pc:chgData name="林丰 罗" userId="30a984910203c0b4" providerId="LiveId" clId="{DC9B81EB-1BE7-460B-A4BD-34D962D72856}" dt="2024-01-09T16:22:21.684" v="1973" actId="1076"/>
        <pc:sldMkLst>
          <pc:docMk/>
          <pc:sldMk cId="2247318245" sldId="3626"/>
        </pc:sldMkLst>
        <pc:spChg chg="del">
          <ac:chgData name="林丰 罗" userId="30a984910203c0b4" providerId="LiveId" clId="{DC9B81EB-1BE7-460B-A4BD-34D962D72856}" dt="2024-01-09T15:55:44.221" v="1267" actId="478"/>
          <ac:spMkLst>
            <pc:docMk/>
            <pc:sldMk cId="2247318245" sldId="3626"/>
            <ac:spMk id="3" creationId="{109B6B13-9116-F005-0CD9-41982440B77F}"/>
          </ac:spMkLst>
        </pc:spChg>
        <pc:spChg chg="add mod">
          <ac:chgData name="林丰 罗" userId="30a984910203c0b4" providerId="LiveId" clId="{DC9B81EB-1BE7-460B-A4BD-34D962D72856}" dt="2024-01-09T16:08:32.271" v="1565" actId="1076"/>
          <ac:spMkLst>
            <pc:docMk/>
            <pc:sldMk cId="2247318245" sldId="3626"/>
            <ac:spMk id="10" creationId="{48262DBA-7078-7AF8-D002-E2B06A9797B6}"/>
          </ac:spMkLst>
        </pc:spChg>
        <pc:spChg chg="mod">
          <ac:chgData name="林丰 罗" userId="30a984910203c0b4" providerId="LiveId" clId="{DC9B81EB-1BE7-460B-A4BD-34D962D72856}" dt="2024-01-09T16:22:21.684" v="1973" actId="1076"/>
          <ac:spMkLst>
            <pc:docMk/>
            <pc:sldMk cId="2247318245" sldId="3626"/>
            <ac:spMk id="12" creationId="{E711A336-0803-29D3-26A4-91C754ED3552}"/>
          </ac:spMkLst>
        </pc:spChg>
        <pc:spChg chg="mod">
          <ac:chgData name="林丰 罗" userId="30a984910203c0b4" providerId="LiveId" clId="{DC9B81EB-1BE7-460B-A4BD-34D962D72856}" dt="2024-01-09T15:55:55.936" v="1269" actId="1076"/>
          <ac:spMkLst>
            <pc:docMk/>
            <pc:sldMk cId="2247318245" sldId="3626"/>
            <ac:spMk id="13" creationId="{D6B228F1-796D-0CF7-5E43-CCBA2BE18D32}"/>
          </ac:spMkLst>
        </pc:spChg>
        <pc:spChg chg="add del mod">
          <ac:chgData name="林丰 罗" userId="30a984910203c0b4" providerId="LiveId" clId="{DC9B81EB-1BE7-460B-A4BD-34D962D72856}" dt="2024-01-09T16:08:30.199" v="1564" actId="478"/>
          <ac:spMkLst>
            <pc:docMk/>
            <pc:sldMk cId="2247318245" sldId="3626"/>
            <ac:spMk id="14" creationId="{BAB2E70B-6931-8A35-BDAF-7701DAB40CFE}"/>
          </ac:spMkLst>
        </pc:spChg>
        <pc:spChg chg="add mod">
          <ac:chgData name="林丰 罗" userId="30a984910203c0b4" providerId="LiveId" clId="{DC9B81EB-1BE7-460B-A4BD-34D962D72856}" dt="2024-01-09T16:19:29.405" v="1817" actId="1076"/>
          <ac:spMkLst>
            <pc:docMk/>
            <pc:sldMk cId="2247318245" sldId="3626"/>
            <ac:spMk id="15" creationId="{23CF9B3E-3CCD-B78F-F5C5-1F618021BD66}"/>
          </ac:spMkLst>
        </pc:spChg>
        <pc:spChg chg="add mod">
          <ac:chgData name="林丰 罗" userId="30a984910203c0b4" providerId="LiveId" clId="{DC9B81EB-1BE7-460B-A4BD-34D962D72856}" dt="2024-01-09T16:14:24.782" v="1816" actId="1076"/>
          <ac:spMkLst>
            <pc:docMk/>
            <pc:sldMk cId="2247318245" sldId="3626"/>
            <ac:spMk id="16" creationId="{B3523915-913E-E331-0AA3-224381D9EBF6}"/>
          </ac:spMkLst>
        </pc:spChg>
        <pc:spChg chg="add del mod">
          <ac:chgData name="林丰 罗" userId="30a984910203c0b4" providerId="LiveId" clId="{DC9B81EB-1BE7-460B-A4BD-34D962D72856}" dt="2024-01-09T16:12:12.830" v="1737"/>
          <ac:spMkLst>
            <pc:docMk/>
            <pc:sldMk cId="2247318245" sldId="3626"/>
            <ac:spMk id="18" creationId="{9F12A100-F148-A71B-C843-6408D040BC1A}"/>
          </ac:spMkLst>
        </pc:spChg>
        <pc:spChg chg="add mod">
          <ac:chgData name="林丰 罗" userId="30a984910203c0b4" providerId="LiveId" clId="{DC9B81EB-1BE7-460B-A4BD-34D962D72856}" dt="2024-01-09T16:14:24.782" v="1816" actId="1076"/>
          <ac:spMkLst>
            <pc:docMk/>
            <pc:sldMk cId="2247318245" sldId="3626"/>
            <ac:spMk id="19" creationId="{11854681-E12F-597F-448A-7E1746D52465}"/>
          </ac:spMkLst>
        </pc:spChg>
        <pc:spChg chg="add mod">
          <ac:chgData name="林丰 罗" userId="30a984910203c0b4" providerId="LiveId" clId="{DC9B81EB-1BE7-460B-A4BD-34D962D72856}" dt="2024-01-09T16:12:54.535" v="1783" actId="14100"/>
          <ac:spMkLst>
            <pc:docMk/>
            <pc:sldMk cId="2247318245" sldId="3626"/>
            <ac:spMk id="20" creationId="{5A5E5111-2410-93ED-BE80-AF899084BD71}"/>
          </ac:spMkLst>
        </pc:spChg>
        <pc:spChg chg="add mod">
          <ac:chgData name="林丰 罗" userId="30a984910203c0b4" providerId="LiveId" clId="{DC9B81EB-1BE7-460B-A4BD-34D962D72856}" dt="2024-01-09T16:13:04.527" v="1800" actId="1076"/>
          <ac:spMkLst>
            <pc:docMk/>
            <pc:sldMk cId="2247318245" sldId="3626"/>
            <ac:spMk id="23" creationId="{73D532EC-D468-310E-697B-FDE1ED58736B}"/>
          </ac:spMkLst>
        </pc:spChg>
        <pc:spChg chg="add mod">
          <ac:chgData name="林丰 罗" userId="30a984910203c0b4" providerId="LiveId" clId="{DC9B81EB-1BE7-460B-A4BD-34D962D72856}" dt="2024-01-09T16:14:24.782" v="1816" actId="1076"/>
          <ac:spMkLst>
            <pc:docMk/>
            <pc:sldMk cId="2247318245" sldId="3626"/>
            <ac:spMk id="24" creationId="{EC461321-B7E5-99E8-8F48-EB98FB84266A}"/>
          </ac:spMkLst>
        </pc:spChg>
        <pc:spChg chg="mod">
          <ac:chgData name="林丰 罗" userId="30a984910203c0b4" providerId="LiveId" clId="{DC9B81EB-1BE7-460B-A4BD-34D962D72856}" dt="2024-01-09T16:12:12.232" v="1735" actId="20577"/>
          <ac:spMkLst>
            <pc:docMk/>
            <pc:sldMk cId="2247318245" sldId="3626"/>
            <ac:spMk id="30" creationId="{62C82C49-5C09-44C5-B39F-EABD0EE0B039}"/>
          </ac:spMkLst>
        </pc:spChg>
        <pc:picChg chg="mod">
          <ac:chgData name="林丰 罗" userId="30a984910203c0b4" providerId="LiveId" clId="{DC9B81EB-1BE7-460B-A4BD-34D962D72856}" dt="2024-01-09T16:08:35.755" v="1566" actId="1076"/>
          <ac:picMkLst>
            <pc:docMk/>
            <pc:sldMk cId="2247318245" sldId="3626"/>
            <ac:picMk id="5" creationId="{37F12716-B078-481C-A4A1-54ABED378F6A}"/>
          </ac:picMkLst>
        </pc:picChg>
        <pc:picChg chg="add del mod">
          <ac:chgData name="林丰 罗" userId="30a984910203c0b4" providerId="LiveId" clId="{DC9B81EB-1BE7-460B-A4BD-34D962D72856}" dt="2024-01-09T15:51:34.530" v="1235" actId="478"/>
          <ac:picMkLst>
            <pc:docMk/>
            <pc:sldMk cId="2247318245" sldId="3626"/>
            <ac:picMk id="7" creationId="{5E343A22-14B5-301D-34E6-709A7F797041}"/>
          </ac:picMkLst>
        </pc:picChg>
        <pc:picChg chg="mod">
          <ac:chgData name="林丰 罗" userId="30a984910203c0b4" providerId="LiveId" clId="{DC9B81EB-1BE7-460B-A4BD-34D962D72856}" dt="2024-01-09T16:08:37.733" v="1568" actId="1076"/>
          <ac:picMkLst>
            <pc:docMk/>
            <pc:sldMk cId="2247318245" sldId="3626"/>
            <ac:picMk id="8" creationId="{757EBD52-459D-8A8E-D38B-40E3B66C64A0}"/>
          </ac:picMkLst>
        </pc:picChg>
        <pc:picChg chg="mod">
          <ac:chgData name="林丰 罗" userId="30a984910203c0b4" providerId="LiveId" clId="{DC9B81EB-1BE7-460B-A4BD-34D962D72856}" dt="2024-01-09T16:08:35.755" v="1566" actId="1076"/>
          <ac:picMkLst>
            <pc:docMk/>
            <pc:sldMk cId="2247318245" sldId="3626"/>
            <ac:picMk id="9" creationId="{FD70381D-1A9A-47CE-8687-C157FD8E736B}"/>
          </ac:picMkLst>
        </pc:picChg>
        <pc:picChg chg="mod">
          <ac:chgData name="林丰 罗" userId="30a984910203c0b4" providerId="LiveId" clId="{DC9B81EB-1BE7-460B-A4BD-34D962D72856}" dt="2024-01-09T16:08:38.565" v="1569" actId="1076"/>
          <ac:picMkLst>
            <pc:docMk/>
            <pc:sldMk cId="2247318245" sldId="3626"/>
            <ac:picMk id="11" creationId="{66E45ADA-28F4-7023-C8C3-C714E6567577}"/>
          </ac:picMkLst>
        </pc:picChg>
      </pc:sldChg>
      <pc:sldChg chg="modSp add mod">
        <pc:chgData name="林丰 罗" userId="30a984910203c0b4" providerId="LiveId" clId="{DC9B81EB-1BE7-460B-A4BD-34D962D72856}" dt="2024-01-09T16:37:16.310" v="2700"/>
        <pc:sldMkLst>
          <pc:docMk/>
          <pc:sldMk cId="664173554" sldId="3627"/>
        </pc:sldMkLst>
        <pc:spChg chg="mod">
          <ac:chgData name="林丰 罗" userId="30a984910203c0b4" providerId="LiveId" clId="{DC9B81EB-1BE7-460B-A4BD-34D962D72856}" dt="2024-01-09T16:37:16.310" v="2700"/>
          <ac:spMkLst>
            <pc:docMk/>
            <pc:sldMk cId="664173554" sldId="3627"/>
            <ac:spMk id="15" creationId="{10B20125-246D-0E00-9720-EB2D5AFE2361}"/>
          </ac:spMkLst>
        </pc:spChg>
        <pc:spChg chg="mod">
          <ac:chgData name="林丰 罗" userId="30a984910203c0b4" providerId="LiveId" clId="{DC9B81EB-1BE7-460B-A4BD-34D962D72856}" dt="2024-01-09T15:38:41.455" v="972" actId="20577"/>
          <ac:spMkLst>
            <pc:docMk/>
            <pc:sldMk cId="664173554" sldId="3627"/>
            <ac:spMk id="30" creationId="{62C82C49-5C09-44C5-B39F-EABD0EE0B039}"/>
          </ac:spMkLst>
        </pc:spChg>
      </pc:sldChg>
      <pc:sldChg chg="delSp modSp add mod">
        <pc:chgData name="林丰 罗" userId="30a984910203c0b4" providerId="LiveId" clId="{DC9B81EB-1BE7-460B-A4BD-34D962D72856}" dt="2024-01-09T15:51:52.535" v="1240" actId="1076"/>
        <pc:sldMkLst>
          <pc:docMk/>
          <pc:sldMk cId="639637970" sldId="3628"/>
        </pc:sldMkLst>
        <pc:spChg chg="del">
          <ac:chgData name="林丰 罗" userId="30a984910203c0b4" providerId="LiveId" clId="{DC9B81EB-1BE7-460B-A4BD-34D962D72856}" dt="2024-01-09T15:51:42.462" v="1237" actId="478"/>
          <ac:spMkLst>
            <pc:docMk/>
            <pc:sldMk cId="639637970" sldId="3628"/>
            <ac:spMk id="3" creationId="{109B6B13-9116-F005-0CD9-41982440B77F}"/>
          </ac:spMkLst>
        </pc:spChg>
        <pc:spChg chg="del">
          <ac:chgData name="林丰 罗" userId="30a984910203c0b4" providerId="LiveId" clId="{DC9B81EB-1BE7-460B-A4BD-34D962D72856}" dt="2024-01-09T15:51:42.462" v="1237" actId="478"/>
          <ac:spMkLst>
            <pc:docMk/>
            <pc:sldMk cId="639637970" sldId="3628"/>
            <ac:spMk id="12" creationId="{E711A336-0803-29D3-26A4-91C754ED3552}"/>
          </ac:spMkLst>
        </pc:spChg>
        <pc:spChg chg="del">
          <ac:chgData name="林丰 罗" userId="30a984910203c0b4" providerId="LiveId" clId="{DC9B81EB-1BE7-460B-A4BD-34D962D72856}" dt="2024-01-09T15:51:42.462" v="1237" actId="478"/>
          <ac:spMkLst>
            <pc:docMk/>
            <pc:sldMk cId="639637970" sldId="3628"/>
            <ac:spMk id="13" creationId="{D6B228F1-796D-0CF7-5E43-CCBA2BE18D32}"/>
          </ac:spMkLst>
        </pc:spChg>
        <pc:picChg chg="del">
          <ac:chgData name="林丰 罗" userId="30a984910203c0b4" providerId="LiveId" clId="{DC9B81EB-1BE7-460B-A4BD-34D962D72856}" dt="2024-01-09T15:51:42.462" v="1237" actId="478"/>
          <ac:picMkLst>
            <pc:docMk/>
            <pc:sldMk cId="639637970" sldId="3628"/>
            <ac:picMk id="5" creationId="{37F12716-B078-481C-A4A1-54ABED378F6A}"/>
          </ac:picMkLst>
        </pc:picChg>
        <pc:picChg chg="mod">
          <ac:chgData name="林丰 罗" userId="30a984910203c0b4" providerId="LiveId" clId="{DC9B81EB-1BE7-460B-A4BD-34D962D72856}" dt="2024-01-09T15:51:52.535" v="1240" actId="1076"/>
          <ac:picMkLst>
            <pc:docMk/>
            <pc:sldMk cId="639637970" sldId="3628"/>
            <ac:picMk id="7" creationId="{5E343A22-14B5-301D-34E6-709A7F797041}"/>
          </ac:picMkLst>
        </pc:picChg>
        <pc:picChg chg="del">
          <ac:chgData name="林丰 罗" userId="30a984910203c0b4" providerId="LiveId" clId="{DC9B81EB-1BE7-460B-A4BD-34D962D72856}" dt="2024-01-09T15:51:42.462" v="1237" actId="478"/>
          <ac:picMkLst>
            <pc:docMk/>
            <pc:sldMk cId="639637970" sldId="3628"/>
            <ac:picMk id="8" creationId="{757EBD52-459D-8A8E-D38B-40E3B66C64A0}"/>
          </ac:picMkLst>
        </pc:picChg>
        <pc:picChg chg="del">
          <ac:chgData name="林丰 罗" userId="30a984910203c0b4" providerId="LiveId" clId="{DC9B81EB-1BE7-460B-A4BD-34D962D72856}" dt="2024-01-09T15:51:42.462" v="1237" actId="478"/>
          <ac:picMkLst>
            <pc:docMk/>
            <pc:sldMk cId="639637970" sldId="3628"/>
            <ac:picMk id="9" creationId="{FD70381D-1A9A-47CE-8687-C157FD8E736B}"/>
          </ac:picMkLst>
        </pc:picChg>
        <pc:picChg chg="del">
          <ac:chgData name="林丰 罗" userId="30a984910203c0b4" providerId="LiveId" clId="{DC9B81EB-1BE7-460B-A4BD-34D962D72856}" dt="2024-01-09T15:51:42.462" v="1237" actId="478"/>
          <ac:picMkLst>
            <pc:docMk/>
            <pc:sldMk cId="639637970" sldId="3628"/>
            <ac:picMk id="11" creationId="{66E45ADA-28F4-7023-C8C3-C714E6567577}"/>
          </ac:picMkLst>
        </pc:picChg>
      </pc:sldChg>
      <pc:sldChg chg="delSp modSp add mod">
        <pc:chgData name="林丰 罗" userId="30a984910203c0b4" providerId="LiveId" clId="{DC9B81EB-1BE7-460B-A4BD-34D962D72856}" dt="2024-01-09T16:37:48.806" v="2704" actId="20577"/>
        <pc:sldMkLst>
          <pc:docMk/>
          <pc:sldMk cId="4154104265" sldId="3629"/>
        </pc:sldMkLst>
        <pc:spChg chg="mod">
          <ac:chgData name="林丰 罗" userId="30a984910203c0b4" providerId="LiveId" clId="{DC9B81EB-1BE7-460B-A4BD-34D962D72856}" dt="2024-01-09T16:37:48.806" v="2704" actId="20577"/>
          <ac:spMkLst>
            <pc:docMk/>
            <pc:sldMk cId="4154104265" sldId="3629"/>
            <ac:spMk id="15" creationId="{10B20125-246D-0E00-9720-EB2D5AFE2361}"/>
          </ac:spMkLst>
        </pc:spChg>
        <pc:picChg chg="del">
          <ac:chgData name="林丰 罗" userId="30a984910203c0b4" providerId="LiveId" clId="{DC9B81EB-1BE7-460B-A4BD-34D962D72856}" dt="2024-01-09T16:28:13.376" v="2008" actId="478"/>
          <ac:picMkLst>
            <pc:docMk/>
            <pc:sldMk cId="4154104265" sldId="3629"/>
            <ac:picMk id="17" creationId="{CB880DBA-D90A-E763-6052-DBA2DC93EAEC}"/>
          </ac:picMkLst>
        </pc:picChg>
      </pc:sldChg>
      <pc:sldChg chg="addSp delSp modSp add del mod">
        <pc:chgData name="林丰 罗" userId="30a984910203c0b4" providerId="LiveId" clId="{DC9B81EB-1BE7-460B-A4BD-34D962D72856}" dt="2024-01-09T16:28:00.950" v="2007"/>
        <pc:sldMkLst>
          <pc:docMk/>
          <pc:sldMk cId="863468429" sldId="3630"/>
        </pc:sldMkLst>
        <pc:graphicFrameChg chg="add del mod">
          <ac:chgData name="林丰 罗" userId="30a984910203c0b4" providerId="LiveId" clId="{DC9B81EB-1BE7-460B-A4BD-34D962D72856}" dt="2024-01-09T16:28:00.562" v="2005"/>
          <ac:graphicFrameMkLst>
            <pc:docMk/>
            <pc:sldMk cId="863468429" sldId="3630"/>
            <ac:graphicFrameMk id="2" creationId="{F091ED75-AFE3-47C0-2C1B-93AEC71C6ADC}"/>
          </ac:graphicFrameMkLst>
        </pc:graphicFrameChg>
      </pc:sldChg>
      <pc:sldChg chg="add del">
        <pc:chgData name="林丰 罗" userId="30a984910203c0b4" providerId="LiveId" clId="{DC9B81EB-1BE7-460B-A4BD-34D962D72856}" dt="2024-01-09T16:28:00.562" v="2005"/>
        <pc:sldMkLst>
          <pc:docMk/>
          <pc:sldMk cId="115214573" sldId="3631"/>
        </pc:sldMkLst>
      </pc:sldChg>
    </pc:docChg>
  </pc:docChgLst>
  <pc:docChgLst>
    <pc:chgData name="林丰" userId="30a984910203c0b4" providerId="LiveId" clId="{DF0FC496-47CF-4DC7-B11B-98550D4B6CDA}"/>
    <pc:docChg chg="undo custSel addSld delSld modSld sldOrd">
      <pc:chgData name="林丰" userId="30a984910203c0b4" providerId="LiveId" clId="{DF0FC496-47CF-4DC7-B11B-98550D4B6CDA}" dt="2024-06-18T13:01:12.614" v="4370" actId="1036"/>
      <pc:docMkLst>
        <pc:docMk/>
      </pc:docMkLst>
      <pc:sldChg chg="addSp delSp modSp mod">
        <pc:chgData name="林丰" userId="30a984910203c0b4" providerId="LiveId" clId="{DF0FC496-47CF-4DC7-B11B-98550D4B6CDA}" dt="2024-06-18T06:46:51.163" v="1257" actId="1076"/>
        <pc:sldMkLst>
          <pc:docMk/>
          <pc:sldMk cId="343777000" sldId="3232"/>
        </pc:sldMkLst>
        <pc:spChg chg="add del mod">
          <ac:chgData name="林丰" userId="30a984910203c0b4" providerId="LiveId" clId="{DF0FC496-47CF-4DC7-B11B-98550D4B6CDA}" dt="2024-06-17T13:32:21.935" v="113"/>
          <ac:spMkLst>
            <pc:docMk/>
            <pc:sldMk cId="343777000" sldId="3232"/>
            <ac:spMk id="7" creationId="{3896F6BC-499C-4E42-969B-9A091D87F1BC}"/>
          </ac:spMkLst>
        </pc:spChg>
        <pc:spChg chg="add mod">
          <ac:chgData name="林丰" userId="30a984910203c0b4" providerId="LiveId" clId="{DF0FC496-47CF-4DC7-B11B-98550D4B6CDA}" dt="2024-06-18T06:46:44.725" v="1254" actId="1076"/>
          <ac:spMkLst>
            <pc:docMk/>
            <pc:sldMk cId="343777000" sldId="3232"/>
            <ac:spMk id="8" creationId="{6924EFE6-DCD8-41B2-A1C1-CBC628979897}"/>
          </ac:spMkLst>
        </pc:spChg>
        <pc:spChg chg="mod">
          <ac:chgData name="林丰" userId="30a984910203c0b4" providerId="LiveId" clId="{DF0FC496-47CF-4DC7-B11B-98550D4B6CDA}" dt="2024-06-18T06:46:51.163" v="1257" actId="1076"/>
          <ac:spMkLst>
            <pc:docMk/>
            <pc:sldMk cId="343777000" sldId="3232"/>
            <ac:spMk id="13" creationId="{3DB71527-03B8-4E43-AD7E-33B9C1630538}"/>
          </ac:spMkLst>
        </pc:spChg>
        <pc:spChg chg="mod">
          <ac:chgData name="林丰" userId="30a984910203c0b4" providerId="LiveId" clId="{DF0FC496-47CF-4DC7-B11B-98550D4B6CDA}" dt="2024-06-18T06:46:20.693" v="1248" actId="20577"/>
          <ac:spMkLst>
            <pc:docMk/>
            <pc:sldMk cId="343777000" sldId="3232"/>
            <ac:spMk id="17" creationId="{5D64B8D0-E6C0-44F6-B88D-9B357CE52D80}"/>
          </ac:spMkLst>
        </pc:spChg>
        <pc:spChg chg="mod">
          <ac:chgData name="林丰" userId="30a984910203c0b4" providerId="LiveId" clId="{DF0FC496-47CF-4DC7-B11B-98550D4B6CDA}" dt="2024-06-18T06:46:47.796" v="1255" actId="1076"/>
          <ac:spMkLst>
            <pc:docMk/>
            <pc:sldMk cId="343777000" sldId="3232"/>
            <ac:spMk id="21" creationId="{F7E85B51-5704-4ACA-B5D7-B1880851D76A}"/>
          </ac:spMkLst>
        </pc:spChg>
        <pc:spChg chg="mod">
          <ac:chgData name="林丰" userId="30a984910203c0b4" providerId="LiveId" clId="{DF0FC496-47CF-4DC7-B11B-98550D4B6CDA}" dt="2024-06-17T13:27:17.269" v="67" actId="1076"/>
          <ac:spMkLst>
            <pc:docMk/>
            <pc:sldMk cId="343777000" sldId="3232"/>
            <ac:spMk id="23" creationId="{63EE6C64-F8BE-4B6A-8BA5-06D851200130}"/>
          </ac:spMkLst>
        </pc:spChg>
      </pc:sldChg>
      <pc:sldChg chg="addSp delSp modSp mod ord modNotesTx">
        <pc:chgData name="林丰" userId="30a984910203c0b4" providerId="LiveId" clId="{DF0FC496-47CF-4DC7-B11B-98550D4B6CDA}" dt="2024-06-18T12:19:33.681" v="4188" actId="1076"/>
        <pc:sldMkLst>
          <pc:docMk/>
          <pc:sldMk cId="2741022159" sldId="3608"/>
        </pc:sldMkLst>
        <pc:spChg chg="del">
          <ac:chgData name="林丰" userId="30a984910203c0b4" providerId="LiveId" clId="{DF0FC496-47CF-4DC7-B11B-98550D4B6CDA}" dt="2024-06-17T13:46:46.509" v="297" actId="478"/>
          <ac:spMkLst>
            <pc:docMk/>
            <pc:sldMk cId="2741022159" sldId="3608"/>
            <ac:spMk id="12" creationId="{E3044566-2C76-4C63-A3ED-E41E6AF3563D}"/>
          </ac:spMkLst>
        </pc:spChg>
        <pc:spChg chg="add mod">
          <ac:chgData name="林丰" userId="30a984910203c0b4" providerId="LiveId" clId="{DF0FC496-47CF-4DC7-B11B-98550D4B6CDA}" dt="2024-06-18T08:04:35.877" v="2656" actId="20577"/>
          <ac:spMkLst>
            <pc:docMk/>
            <pc:sldMk cId="2741022159" sldId="3608"/>
            <ac:spMk id="13" creationId="{B8E752F8-5D94-4E0A-8E51-BF59CC5E75AC}"/>
          </ac:spMkLst>
        </pc:spChg>
        <pc:spChg chg="add mod">
          <ac:chgData name="林丰" userId="30a984910203c0b4" providerId="LiveId" clId="{DF0FC496-47CF-4DC7-B11B-98550D4B6CDA}" dt="2024-06-18T12:19:33.681" v="4188" actId="1076"/>
          <ac:spMkLst>
            <pc:docMk/>
            <pc:sldMk cId="2741022159" sldId="3608"/>
            <ac:spMk id="15" creationId="{8B80700D-D66F-4950-8B95-BEA0A48A18EF}"/>
          </ac:spMkLst>
        </pc:spChg>
        <pc:spChg chg="add mod">
          <ac:chgData name="林丰" userId="30a984910203c0b4" providerId="LiveId" clId="{DF0FC496-47CF-4DC7-B11B-98550D4B6CDA}" dt="2024-06-18T07:55:53.927" v="2300"/>
          <ac:spMkLst>
            <pc:docMk/>
            <pc:sldMk cId="2741022159" sldId="3608"/>
            <ac:spMk id="16" creationId="{29057686-FACF-4DAF-B4DE-B66E3ED60819}"/>
          </ac:spMkLst>
        </pc:spChg>
        <pc:spChg chg="add mod">
          <ac:chgData name="林丰" userId="30a984910203c0b4" providerId="LiveId" clId="{DF0FC496-47CF-4DC7-B11B-98550D4B6CDA}" dt="2024-06-18T07:56:01.376" v="2302" actId="1076"/>
          <ac:spMkLst>
            <pc:docMk/>
            <pc:sldMk cId="2741022159" sldId="3608"/>
            <ac:spMk id="17" creationId="{512C5071-CA82-4C59-9237-2B828E31A9B8}"/>
          </ac:spMkLst>
        </pc:spChg>
        <pc:spChg chg="del">
          <ac:chgData name="林丰" userId="30a984910203c0b4" providerId="LiveId" clId="{DF0FC496-47CF-4DC7-B11B-98550D4B6CDA}" dt="2024-06-17T13:46:45.730" v="296" actId="478"/>
          <ac:spMkLst>
            <pc:docMk/>
            <pc:sldMk cId="2741022159" sldId="3608"/>
            <ac:spMk id="18" creationId="{3CE70955-D0C0-48C2-A3CA-86AF57AEDB60}"/>
          </ac:spMkLst>
        </pc:spChg>
        <pc:spChg chg="add mod ord">
          <ac:chgData name="林丰" userId="30a984910203c0b4" providerId="LiveId" clId="{DF0FC496-47CF-4DC7-B11B-98550D4B6CDA}" dt="2024-06-18T12:19:33.681" v="4188" actId="1076"/>
          <ac:spMkLst>
            <pc:docMk/>
            <pc:sldMk cId="2741022159" sldId="3608"/>
            <ac:spMk id="18" creationId="{B95961B1-11B2-4BEE-9993-C62C15896137}"/>
          </ac:spMkLst>
        </pc:spChg>
        <pc:spChg chg="mod">
          <ac:chgData name="林丰" userId="30a984910203c0b4" providerId="LiveId" clId="{DF0FC496-47CF-4DC7-B11B-98550D4B6CDA}" dt="2024-06-18T06:50:51.378" v="1294" actId="20577"/>
          <ac:spMkLst>
            <pc:docMk/>
            <pc:sldMk cId="2741022159" sldId="3608"/>
            <ac:spMk id="30" creationId="{62C82C49-5C09-44C5-B39F-EABD0EE0B039}"/>
          </ac:spMkLst>
        </pc:spChg>
        <pc:picChg chg="add del">
          <ac:chgData name="林丰" userId="30a984910203c0b4" providerId="LiveId" clId="{DF0FC496-47CF-4DC7-B11B-98550D4B6CDA}" dt="2024-06-17T13:46:43.110" v="295" actId="478"/>
          <ac:picMkLst>
            <pc:docMk/>
            <pc:sldMk cId="2741022159" sldId="3608"/>
            <ac:picMk id="1026" creationId="{6651B4F4-5278-49E7-BDE6-FE7BB8FFE960}"/>
          </ac:picMkLst>
        </pc:picChg>
        <pc:picChg chg="add del">
          <ac:chgData name="林丰" userId="30a984910203c0b4" providerId="LiveId" clId="{DF0FC496-47CF-4DC7-B11B-98550D4B6CDA}" dt="2024-06-17T13:46:41.159" v="294" actId="478"/>
          <ac:picMkLst>
            <pc:docMk/>
            <pc:sldMk cId="2741022159" sldId="3608"/>
            <ac:picMk id="1032" creationId="{A6F0F133-537E-465E-9A34-065436112C8E}"/>
          </ac:picMkLst>
        </pc:picChg>
      </pc:sldChg>
      <pc:sldChg chg="del">
        <pc:chgData name="林丰" userId="30a984910203c0b4" providerId="LiveId" clId="{DF0FC496-47CF-4DC7-B11B-98550D4B6CDA}" dt="2024-06-18T06:51:57.399" v="1306" actId="47"/>
        <pc:sldMkLst>
          <pc:docMk/>
          <pc:sldMk cId="664173554" sldId="3627"/>
        </pc:sldMkLst>
      </pc:sldChg>
      <pc:sldChg chg="del">
        <pc:chgData name="林丰" userId="30a984910203c0b4" providerId="LiveId" clId="{DF0FC496-47CF-4DC7-B11B-98550D4B6CDA}" dt="2024-06-18T06:51:55.536" v="1299" actId="47"/>
        <pc:sldMkLst>
          <pc:docMk/>
          <pc:sldMk cId="979145160" sldId="3630"/>
        </pc:sldMkLst>
      </pc:sldChg>
      <pc:sldChg chg="del">
        <pc:chgData name="林丰" userId="30a984910203c0b4" providerId="LiveId" clId="{DF0FC496-47CF-4DC7-B11B-98550D4B6CDA}" dt="2024-06-18T06:51:55.883" v="1300" actId="47"/>
        <pc:sldMkLst>
          <pc:docMk/>
          <pc:sldMk cId="259471396" sldId="3631"/>
        </pc:sldMkLst>
      </pc:sldChg>
      <pc:sldChg chg="del">
        <pc:chgData name="林丰" userId="30a984910203c0b4" providerId="LiveId" clId="{DF0FC496-47CF-4DC7-B11B-98550D4B6CDA}" dt="2024-06-18T06:51:56.710" v="1303" actId="47"/>
        <pc:sldMkLst>
          <pc:docMk/>
          <pc:sldMk cId="895616538" sldId="3633"/>
        </pc:sldMkLst>
      </pc:sldChg>
      <pc:sldChg chg="modSp del mod">
        <pc:chgData name="林丰" userId="30a984910203c0b4" providerId="LiveId" clId="{DF0FC496-47CF-4DC7-B11B-98550D4B6CDA}" dt="2024-06-18T06:51:56.239" v="1301" actId="47"/>
        <pc:sldMkLst>
          <pc:docMk/>
          <pc:sldMk cId="2206841484" sldId="3635"/>
        </pc:sldMkLst>
        <pc:picChg chg="mod">
          <ac:chgData name="林丰" userId="30a984910203c0b4" providerId="LiveId" clId="{DF0FC496-47CF-4DC7-B11B-98550D4B6CDA}" dt="2024-06-17T13:28:59.288" v="73" actId="1076"/>
          <ac:picMkLst>
            <pc:docMk/>
            <pc:sldMk cId="2206841484" sldId="3635"/>
            <ac:picMk id="3" creationId="{1C3D1D63-5536-4854-927C-28CB01F2391D}"/>
          </ac:picMkLst>
        </pc:picChg>
      </pc:sldChg>
      <pc:sldChg chg="addSp delSp modSp mod">
        <pc:chgData name="林丰" userId="30a984910203c0b4" providerId="LiveId" clId="{DF0FC496-47CF-4DC7-B11B-98550D4B6CDA}" dt="2024-06-18T06:52:39.254" v="1327" actId="22"/>
        <pc:sldMkLst>
          <pc:docMk/>
          <pc:sldMk cId="3048027404" sldId="3636"/>
        </pc:sldMkLst>
        <pc:spChg chg="add del">
          <ac:chgData name="林丰" userId="30a984910203c0b4" providerId="LiveId" clId="{DF0FC496-47CF-4DC7-B11B-98550D4B6CDA}" dt="2024-06-18T06:52:39.254" v="1327" actId="22"/>
          <ac:spMkLst>
            <pc:docMk/>
            <pc:sldMk cId="3048027404" sldId="3636"/>
            <ac:spMk id="14" creationId="{E911A140-28EF-448F-83C1-2E8D16C5F958}"/>
          </ac:spMkLst>
        </pc:spChg>
        <pc:spChg chg="del">
          <ac:chgData name="林丰" userId="30a984910203c0b4" providerId="LiveId" clId="{DF0FC496-47CF-4DC7-B11B-98550D4B6CDA}" dt="2024-06-18T06:52:01.790" v="1308" actId="478"/>
          <ac:spMkLst>
            <pc:docMk/>
            <pc:sldMk cId="3048027404" sldId="3636"/>
            <ac:spMk id="15" creationId="{10B20125-246D-0E00-9720-EB2D5AFE2361}"/>
          </ac:spMkLst>
        </pc:spChg>
        <pc:spChg chg="mod">
          <ac:chgData name="林丰" userId="30a984910203c0b4" providerId="LiveId" clId="{DF0FC496-47CF-4DC7-B11B-98550D4B6CDA}" dt="2024-06-18T06:52:34.375" v="1325" actId="20577"/>
          <ac:spMkLst>
            <pc:docMk/>
            <pc:sldMk cId="3048027404" sldId="3636"/>
            <ac:spMk id="30" creationId="{62C82C49-5C09-44C5-B39F-EABD0EE0B039}"/>
          </ac:spMkLst>
        </pc:spChg>
      </pc:sldChg>
      <pc:sldChg chg="del">
        <pc:chgData name="林丰" userId="30a984910203c0b4" providerId="LiveId" clId="{DF0FC496-47CF-4DC7-B11B-98550D4B6CDA}" dt="2024-06-18T06:51:57.172" v="1305" actId="47"/>
        <pc:sldMkLst>
          <pc:docMk/>
          <pc:sldMk cId="4228054652" sldId="3637"/>
        </pc:sldMkLst>
      </pc:sldChg>
      <pc:sldChg chg="del">
        <pc:chgData name="林丰" userId="30a984910203c0b4" providerId="LiveId" clId="{DF0FC496-47CF-4DC7-B11B-98550D4B6CDA}" dt="2024-06-18T06:51:57.895" v="1307" actId="47"/>
        <pc:sldMkLst>
          <pc:docMk/>
          <pc:sldMk cId="1056404127" sldId="3638"/>
        </pc:sldMkLst>
      </pc:sldChg>
      <pc:sldChg chg="del">
        <pc:chgData name="林丰" userId="30a984910203c0b4" providerId="LiveId" clId="{DF0FC496-47CF-4DC7-B11B-98550D4B6CDA}" dt="2024-06-18T06:51:56.473" v="1302" actId="47"/>
        <pc:sldMkLst>
          <pc:docMk/>
          <pc:sldMk cId="1726800914" sldId="3639"/>
        </pc:sldMkLst>
      </pc:sldChg>
      <pc:sldChg chg="del">
        <pc:chgData name="林丰" userId="30a984910203c0b4" providerId="LiveId" clId="{DF0FC496-47CF-4DC7-B11B-98550D4B6CDA}" dt="2024-06-18T06:51:56.945" v="1304" actId="47"/>
        <pc:sldMkLst>
          <pc:docMk/>
          <pc:sldMk cId="1636021155" sldId="3640"/>
        </pc:sldMkLst>
      </pc:sldChg>
      <pc:sldChg chg="addSp delSp modSp add mod ord modNotesTx">
        <pc:chgData name="林丰" userId="30a984910203c0b4" providerId="LiveId" clId="{DF0FC496-47CF-4DC7-B11B-98550D4B6CDA}" dt="2024-06-18T08:35:41.560" v="3157" actId="1076"/>
        <pc:sldMkLst>
          <pc:docMk/>
          <pc:sldMk cId="2026945373" sldId="3641"/>
        </pc:sldMkLst>
        <pc:spChg chg="del">
          <ac:chgData name="林丰" userId="30a984910203c0b4" providerId="LiveId" clId="{DF0FC496-47CF-4DC7-B11B-98550D4B6CDA}" dt="2024-06-17T04:12:27.408" v="47" actId="478"/>
          <ac:spMkLst>
            <pc:docMk/>
            <pc:sldMk cId="2026945373" sldId="3641"/>
            <ac:spMk id="12" creationId="{E3044566-2C76-4C63-A3ED-E41E6AF3563D}"/>
          </ac:spMkLst>
        </pc:spChg>
        <pc:spChg chg="add mod">
          <ac:chgData name="林丰" userId="30a984910203c0b4" providerId="LiveId" clId="{DF0FC496-47CF-4DC7-B11B-98550D4B6CDA}" dt="2024-06-18T06:28:19.880" v="495" actId="20577"/>
          <ac:spMkLst>
            <pc:docMk/>
            <pc:sldMk cId="2026945373" sldId="3641"/>
            <ac:spMk id="13" creationId="{1770B3CC-2D6B-4B0A-B0A4-0B2B9243B303}"/>
          </ac:spMkLst>
        </pc:spChg>
        <pc:spChg chg="add del mod">
          <ac:chgData name="林丰" userId="30a984910203c0b4" providerId="LiveId" clId="{DF0FC496-47CF-4DC7-B11B-98550D4B6CDA}" dt="2024-06-18T06:10:00.842" v="355" actId="478"/>
          <ac:spMkLst>
            <pc:docMk/>
            <pc:sldMk cId="2026945373" sldId="3641"/>
            <ac:spMk id="15" creationId="{FC53B6E9-164A-49D1-926F-BF11A24A545B}"/>
          </ac:spMkLst>
        </pc:spChg>
        <pc:spChg chg="add mod ord">
          <ac:chgData name="林丰" userId="30a984910203c0b4" providerId="LiveId" clId="{DF0FC496-47CF-4DC7-B11B-98550D4B6CDA}" dt="2024-06-18T06:28:24.695" v="496" actId="14100"/>
          <ac:spMkLst>
            <pc:docMk/>
            <pc:sldMk cId="2026945373" sldId="3641"/>
            <ac:spMk id="16" creationId="{29057686-FACF-4DAF-B4DE-B66E3ED60819}"/>
          </ac:spMkLst>
        </pc:spChg>
        <pc:spChg chg="del">
          <ac:chgData name="林丰" userId="30a984910203c0b4" providerId="LiveId" clId="{DF0FC496-47CF-4DC7-B11B-98550D4B6CDA}" dt="2024-06-17T04:12:26.751" v="46" actId="478"/>
          <ac:spMkLst>
            <pc:docMk/>
            <pc:sldMk cId="2026945373" sldId="3641"/>
            <ac:spMk id="18" creationId="{3CE70955-D0C0-48C2-A3CA-86AF57AEDB60}"/>
          </ac:spMkLst>
        </pc:spChg>
        <pc:spChg chg="add mod">
          <ac:chgData name="林丰" userId="30a984910203c0b4" providerId="LiveId" clId="{DF0FC496-47CF-4DC7-B11B-98550D4B6CDA}" dt="2024-06-18T08:09:03.061" v="2906" actId="1076"/>
          <ac:spMkLst>
            <pc:docMk/>
            <pc:sldMk cId="2026945373" sldId="3641"/>
            <ac:spMk id="18" creationId="{54AC26C7-CEE0-4441-BBF8-957C9D7A629A}"/>
          </ac:spMkLst>
        </pc:spChg>
        <pc:spChg chg="add del mod">
          <ac:chgData name="林丰" userId="30a984910203c0b4" providerId="LiveId" clId="{DF0FC496-47CF-4DC7-B11B-98550D4B6CDA}" dt="2024-06-17T13:29:36.037" v="96"/>
          <ac:spMkLst>
            <pc:docMk/>
            <pc:sldMk cId="2026945373" sldId="3641"/>
            <ac:spMk id="19" creationId="{8349DA47-2A4C-4B56-A116-4CDCEEAE2297}"/>
          </ac:spMkLst>
        </pc:spChg>
        <pc:spChg chg="add del mod">
          <ac:chgData name="林丰" userId="30a984910203c0b4" providerId="LiveId" clId="{DF0FC496-47CF-4DC7-B11B-98550D4B6CDA}" dt="2024-06-18T06:48:27.630" v="1271"/>
          <ac:spMkLst>
            <pc:docMk/>
            <pc:sldMk cId="2026945373" sldId="3641"/>
            <ac:spMk id="20" creationId="{088ABE9A-5A0D-4501-B113-AD204C11561F}"/>
          </ac:spMkLst>
        </pc:spChg>
        <pc:spChg chg="add del mod">
          <ac:chgData name="林丰" userId="30a984910203c0b4" providerId="LiveId" clId="{DF0FC496-47CF-4DC7-B11B-98550D4B6CDA}" dt="2024-06-17T13:46:07.411" v="267" actId="478"/>
          <ac:spMkLst>
            <pc:docMk/>
            <pc:sldMk cId="2026945373" sldId="3641"/>
            <ac:spMk id="20" creationId="{9152515A-9511-4ABD-A399-7352BE05DBE6}"/>
          </ac:spMkLst>
        </pc:spChg>
        <pc:spChg chg="add del mod">
          <ac:chgData name="林丰" userId="30a984910203c0b4" providerId="LiveId" clId="{DF0FC496-47CF-4DC7-B11B-98550D4B6CDA}" dt="2024-06-17T13:46:07.411" v="267" actId="478"/>
          <ac:spMkLst>
            <pc:docMk/>
            <pc:sldMk cId="2026945373" sldId="3641"/>
            <ac:spMk id="23" creationId="{4CA77495-5295-4B5F-8D0F-BD9F38DA1EA2}"/>
          </ac:spMkLst>
        </pc:spChg>
        <pc:spChg chg="add mod">
          <ac:chgData name="林丰" userId="30a984910203c0b4" providerId="LiveId" clId="{DF0FC496-47CF-4DC7-B11B-98550D4B6CDA}" dt="2024-06-18T08:09:17.802" v="2913" actId="14100"/>
          <ac:spMkLst>
            <pc:docMk/>
            <pc:sldMk cId="2026945373" sldId="3641"/>
            <ac:spMk id="23" creationId="{ADF8BDA6-ABC2-4A94-B4B2-DAC9F24C10EA}"/>
          </ac:spMkLst>
        </pc:spChg>
        <pc:spChg chg="mod">
          <ac:chgData name="林丰" userId="30a984910203c0b4" providerId="LiveId" clId="{DF0FC496-47CF-4DC7-B11B-98550D4B6CDA}" dt="2024-06-17T13:46:24.924" v="285" actId="20577"/>
          <ac:spMkLst>
            <pc:docMk/>
            <pc:sldMk cId="2026945373" sldId="3641"/>
            <ac:spMk id="30" creationId="{62C82C49-5C09-44C5-B39F-EABD0EE0B039}"/>
          </ac:spMkLst>
        </pc:spChg>
        <pc:picChg chg="add del mod">
          <ac:chgData name="林丰" userId="30a984910203c0b4" providerId="LiveId" clId="{DF0FC496-47CF-4DC7-B11B-98550D4B6CDA}" dt="2024-06-17T13:46:04.822" v="266" actId="478"/>
          <ac:picMkLst>
            <pc:docMk/>
            <pc:sldMk cId="2026945373" sldId="3641"/>
            <ac:picMk id="3" creationId="{7E0D50A4-2CEC-4E21-8666-5494A6835215}"/>
          </ac:picMkLst>
        </pc:picChg>
        <pc:picChg chg="add del">
          <ac:chgData name="林丰" userId="30a984910203c0b4" providerId="LiveId" clId="{DF0FC496-47CF-4DC7-B11B-98550D4B6CDA}" dt="2024-06-17T13:29:09.446" v="79"/>
          <ac:picMkLst>
            <pc:docMk/>
            <pc:sldMk cId="2026945373" sldId="3641"/>
            <ac:picMk id="7" creationId="{AD66E979-3745-42DC-B8DA-78A56EB85F99}"/>
          </ac:picMkLst>
        </pc:picChg>
        <pc:picChg chg="add mod ord">
          <ac:chgData name="林丰" userId="30a984910203c0b4" providerId="LiveId" clId="{DF0FC496-47CF-4DC7-B11B-98550D4B6CDA}" dt="2024-06-18T08:35:41.560" v="3157" actId="1076"/>
          <ac:picMkLst>
            <pc:docMk/>
            <pc:sldMk cId="2026945373" sldId="3641"/>
            <ac:picMk id="9" creationId="{86E36ECD-DD42-4ED0-8A99-F7C673F82EED}"/>
          </ac:picMkLst>
        </pc:picChg>
        <pc:picChg chg="del">
          <ac:chgData name="林丰" userId="30a984910203c0b4" providerId="LiveId" clId="{DF0FC496-47CF-4DC7-B11B-98550D4B6CDA}" dt="2024-06-17T04:12:25.217" v="45" actId="478"/>
          <ac:picMkLst>
            <pc:docMk/>
            <pc:sldMk cId="2026945373" sldId="3641"/>
            <ac:picMk id="1026" creationId="{6651B4F4-5278-49E7-BDE6-FE7BB8FFE960}"/>
          </ac:picMkLst>
        </pc:picChg>
        <pc:picChg chg="del">
          <ac:chgData name="林丰" userId="30a984910203c0b4" providerId="LiveId" clId="{DF0FC496-47CF-4DC7-B11B-98550D4B6CDA}" dt="2024-06-17T04:12:25.217" v="45" actId="478"/>
          <ac:picMkLst>
            <pc:docMk/>
            <pc:sldMk cId="2026945373" sldId="3641"/>
            <ac:picMk id="1032" creationId="{A6F0F133-537E-465E-9A34-065436112C8E}"/>
          </ac:picMkLst>
        </pc:picChg>
      </pc:sldChg>
      <pc:sldChg chg="addSp delSp modSp add mod ord modNotesTx">
        <pc:chgData name="林丰" userId="30a984910203c0b4" providerId="LiveId" clId="{DF0FC496-47CF-4DC7-B11B-98550D4B6CDA}" dt="2024-06-18T13:00:22.112" v="4347" actId="1076"/>
        <pc:sldMkLst>
          <pc:docMk/>
          <pc:sldMk cId="2335667667" sldId="3642"/>
        </pc:sldMkLst>
        <pc:spChg chg="add mod">
          <ac:chgData name="林丰" userId="30a984910203c0b4" providerId="LiveId" clId="{DF0FC496-47CF-4DC7-B11B-98550D4B6CDA}" dt="2024-06-18T08:00:50.106" v="2483"/>
          <ac:spMkLst>
            <pc:docMk/>
            <pc:sldMk cId="2335667667" sldId="3642"/>
            <ac:spMk id="15" creationId="{ADF8BDA6-ABC2-4A94-B4B2-DAC9F24C10EA}"/>
          </ac:spMkLst>
        </pc:spChg>
        <pc:spChg chg="add mod">
          <ac:chgData name="林丰" userId="30a984910203c0b4" providerId="LiveId" clId="{DF0FC496-47CF-4DC7-B11B-98550D4B6CDA}" dt="2024-06-18T08:40:27.063" v="3186" actId="20577"/>
          <ac:spMkLst>
            <pc:docMk/>
            <pc:sldMk cId="2335667667" sldId="3642"/>
            <ac:spMk id="16" creationId="{F3662C43-8D8B-46DF-9FBC-3B17E61603BA}"/>
          </ac:spMkLst>
        </pc:spChg>
        <pc:spChg chg="add mod">
          <ac:chgData name="林丰" userId="30a984910203c0b4" providerId="LiveId" clId="{DF0FC496-47CF-4DC7-B11B-98550D4B6CDA}" dt="2024-06-18T13:00:19.495" v="4346" actId="1076"/>
          <ac:spMkLst>
            <pc:docMk/>
            <pc:sldMk cId="2335667667" sldId="3642"/>
            <ac:spMk id="23" creationId="{E0238594-59FB-44D8-9D3A-19E8764A31CE}"/>
          </ac:spMkLst>
        </pc:spChg>
        <pc:spChg chg="add mod">
          <ac:chgData name="林丰" userId="30a984910203c0b4" providerId="LiveId" clId="{DF0FC496-47CF-4DC7-B11B-98550D4B6CDA}" dt="2024-06-18T11:44:43.267" v="3872" actId="108"/>
          <ac:spMkLst>
            <pc:docMk/>
            <pc:sldMk cId="2335667667" sldId="3642"/>
            <ac:spMk id="27" creationId="{04EE40E1-4BEF-4CBF-9974-7194065F5049}"/>
          </ac:spMkLst>
        </pc:spChg>
        <pc:spChg chg="add mod">
          <ac:chgData name="林丰" userId="30a984910203c0b4" providerId="LiveId" clId="{DF0FC496-47CF-4DC7-B11B-98550D4B6CDA}" dt="2024-06-18T13:00:22.112" v="4347" actId="1076"/>
          <ac:spMkLst>
            <pc:docMk/>
            <pc:sldMk cId="2335667667" sldId="3642"/>
            <ac:spMk id="28" creationId="{7BBC87CF-6E85-4B41-9FBE-F2040F7556B2}"/>
          </ac:spMkLst>
        </pc:spChg>
        <pc:spChg chg="mod">
          <ac:chgData name="林丰" userId="30a984910203c0b4" providerId="LiveId" clId="{DF0FC496-47CF-4DC7-B11B-98550D4B6CDA}" dt="2024-05-30T06:07:46.327" v="59"/>
          <ac:spMkLst>
            <pc:docMk/>
            <pc:sldMk cId="2335667667" sldId="3642"/>
            <ac:spMk id="30" creationId="{62C82C49-5C09-44C5-B39F-EABD0EE0B039}"/>
          </ac:spMkLst>
        </pc:spChg>
        <pc:picChg chg="add mod modCrop">
          <ac:chgData name="林丰" userId="30a984910203c0b4" providerId="LiveId" clId="{DF0FC496-47CF-4DC7-B11B-98550D4B6CDA}" dt="2024-06-18T11:49:55.347" v="4096" actId="1076"/>
          <ac:picMkLst>
            <pc:docMk/>
            <pc:sldMk cId="2335667667" sldId="3642"/>
            <ac:picMk id="3" creationId="{76C652B8-6CDF-4CE2-8A8B-53ADC1F36333}"/>
          </ac:picMkLst>
        </pc:picChg>
        <pc:picChg chg="del">
          <ac:chgData name="林丰" userId="30a984910203c0b4" providerId="LiveId" clId="{DF0FC496-47CF-4DC7-B11B-98550D4B6CDA}" dt="2024-05-30T06:07:07.378" v="52" actId="478"/>
          <ac:picMkLst>
            <pc:docMk/>
            <pc:sldMk cId="2335667667" sldId="3642"/>
            <ac:picMk id="3" creationId="{7E0D50A4-2CEC-4E21-8666-5494A6835215}"/>
          </ac:picMkLst>
        </pc:picChg>
        <pc:picChg chg="add del mod modCrop">
          <ac:chgData name="林丰" userId="30a984910203c0b4" providerId="LiveId" clId="{DF0FC496-47CF-4DC7-B11B-98550D4B6CDA}" dt="2024-06-18T06:51:10.195" v="1295" actId="478"/>
          <ac:picMkLst>
            <pc:docMk/>
            <pc:sldMk cId="2335667667" sldId="3642"/>
            <ac:picMk id="5" creationId="{713F4671-CB3A-4786-BAC3-82C860A2CA47}"/>
          </ac:picMkLst>
        </pc:picChg>
        <pc:picChg chg="add del mod">
          <ac:chgData name="林丰" userId="30a984910203c0b4" providerId="LiveId" clId="{DF0FC496-47CF-4DC7-B11B-98550D4B6CDA}" dt="2024-06-18T08:38:41.586" v="3180" actId="478"/>
          <ac:picMkLst>
            <pc:docMk/>
            <pc:sldMk cId="2335667667" sldId="3642"/>
            <ac:picMk id="8" creationId="{88D2366F-77A5-4CA5-ACCC-C967F41B9F69}"/>
          </ac:picMkLst>
        </pc:picChg>
        <pc:picChg chg="add mod ord">
          <ac:chgData name="林丰" userId="30a984910203c0b4" providerId="LiveId" clId="{DF0FC496-47CF-4DC7-B11B-98550D4B6CDA}" dt="2024-06-18T11:44:46.268" v="3873" actId="1076"/>
          <ac:picMkLst>
            <pc:docMk/>
            <pc:sldMk cId="2335667667" sldId="3642"/>
            <ac:picMk id="11" creationId="{C9ED2323-87B2-4B4B-811B-9052A4DDA2C7}"/>
          </ac:picMkLst>
        </pc:picChg>
        <pc:picChg chg="add del mod">
          <ac:chgData name="林丰" userId="30a984910203c0b4" providerId="LiveId" clId="{DF0FC496-47CF-4DC7-B11B-98550D4B6CDA}" dt="2024-06-18T11:44:23.154" v="3859"/>
          <ac:picMkLst>
            <pc:docMk/>
            <pc:sldMk cId="2335667667" sldId="3642"/>
            <ac:picMk id="13" creationId="{9A4CED4D-017A-443A-B3D2-78DAB417EEEC}"/>
          </ac:picMkLst>
        </pc:picChg>
        <pc:picChg chg="add del mod">
          <ac:chgData name="林丰" userId="30a984910203c0b4" providerId="LiveId" clId="{DF0FC496-47CF-4DC7-B11B-98550D4B6CDA}" dt="2024-06-18T08:02:28.066" v="2541" actId="21"/>
          <ac:picMkLst>
            <pc:docMk/>
            <pc:sldMk cId="2335667667" sldId="3642"/>
            <ac:picMk id="17" creationId="{3C9480A8-3DCA-4750-8FCF-196A9BEE95C8}"/>
          </ac:picMkLst>
        </pc:picChg>
      </pc:sldChg>
      <pc:sldChg chg="addSp delSp modSp add mod ord modNotesTx">
        <pc:chgData name="林丰" userId="30a984910203c0b4" providerId="LiveId" clId="{DF0FC496-47CF-4DC7-B11B-98550D4B6CDA}" dt="2024-06-18T07:58:22.510" v="2329" actId="14100"/>
        <pc:sldMkLst>
          <pc:docMk/>
          <pc:sldMk cId="3719252311" sldId="3643"/>
        </pc:sldMkLst>
        <pc:spChg chg="add del mod ord">
          <ac:chgData name="林丰" userId="30a984910203c0b4" providerId="LiveId" clId="{DF0FC496-47CF-4DC7-B11B-98550D4B6CDA}" dt="2024-06-17T13:41:11.145" v="175"/>
          <ac:spMkLst>
            <pc:docMk/>
            <pc:sldMk cId="3719252311" sldId="3643"/>
            <ac:spMk id="16" creationId="{6CBFD763-3124-4F58-B7A5-8D098484865A}"/>
          </ac:spMkLst>
        </pc:spChg>
        <pc:spChg chg="add del">
          <ac:chgData name="林丰" userId="30a984910203c0b4" providerId="LiveId" clId="{DF0FC496-47CF-4DC7-B11B-98550D4B6CDA}" dt="2024-06-17T13:32:13.556" v="109" actId="22"/>
          <ac:spMkLst>
            <pc:docMk/>
            <pc:sldMk cId="3719252311" sldId="3643"/>
            <ac:spMk id="18" creationId="{15702B45-71F3-47F3-A055-9924B57BAA22}"/>
          </ac:spMkLst>
        </pc:spChg>
        <pc:spChg chg="mod">
          <ac:chgData name="林丰" userId="30a984910203c0b4" providerId="LiveId" clId="{DF0FC496-47CF-4DC7-B11B-98550D4B6CDA}" dt="2024-06-17T13:45:04.028" v="260" actId="1076"/>
          <ac:spMkLst>
            <pc:docMk/>
            <pc:sldMk cId="3719252311" sldId="3643"/>
            <ac:spMk id="20" creationId="{9152515A-9511-4ABD-A399-7352BE05DBE6}"/>
          </ac:spMkLst>
        </pc:spChg>
        <pc:spChg chg="mod">
          <ac:chgData name="林丰" userId="30a984910203c0b4" providerId="LiveId" clId="{DF0FC496-47CF-4DC7-B11B-98550D4B6CDA}" dt="2024-06-17T13:45:09.531" v="261" actId="1076"/>
          <ac:spMkLst>
            <pc:docMk/>
            <pc:sldMk cId="3719252311" sldId="3643"/>
            <ac:spMk id="23" creationId="{4CA77495-5295-4B5F-8D0F-BD9F38DA1EA2}"/>
          </ac:spMkLst>
        </pc:spChg>
        <pc:spChg chg="add del">
          <ac:chgData name="林丰" userId="30a984910203c0b4" providerId="LiveId" clId="{DF0FC496-47CF-4DC7-B11B-98550D4B6CDA}" dt="2024-06-17T13:32:16.860" v="111" actId="22"/>
          <ac:spMkLst>
            <pc:docMk/>
            <pc:sldMk cId="3719252311" sldId="3643"/>
            <ac:spMk id="24" creationId="{7A6C8303-3A48-4B39-A95A-205F87C286A9}"/>
          </ac:spMkLst>
        </pc:spChg>
        <pc:spChg chg="add mod ord">
          <ac:chgData name="林丰" userId="30a984910203c0b4" providerId="LiveId" clId="{DF0FC496-47CF-4DC7-B11B-98550D4B6CDA}" dt="2024-06-18T07:58:22.510" v="2329" actId="14100"/>
          <ac:spMkLst>
            <pc:docMk/>
            <pc:sldMk cId="3719252311" sldId="3643"/>
            <ac:spMk id="25" creationId="{E3044566-2C76-4C63-A3ED-E41E6AF3563D}"/>
          </ac:spMkLst>
        </pc:spChg>
        <pc:spChg chg="add mod ord">
          <ac:chgData name="林丰" userId="30a984910203c0b4" providerId="LiveId" clId="{DF0FC496-47CF-4DC7-B11B-98550D4B6CDA}" dt="2024-06-18T07:58:19.128" v="2328" actId="20577"/>
          <ac:spMkLst>
            <pc:docMk/>
            <pc:sldMk cId="3719252311" sldId="3643"/>
            <ac:spMk id="26" creationId="{406AB9C2-F683-430F-8B79-7118274E65DB}"/>
          </ac:spMkLst>
        </pc:spChg>
        <pc:spChg chg="add del mod">
          <ac:chgData name="林丰" userId="30a984910203c0b4" providerId="LiveId" clId="{DF0FC496-47CF-4DC7-B11B-98550D4B6CDA}" dt="2024-06-17T13:41:03.780" v="168" actId="478"/>
          <ac:spMkLst>
            <pc:docMk/>
            <pc:sldMk cId="3719252311" sldId="3643"/>
            <ac:spMk id="27" creationId="{4A4EC307-3414-444C-9F52-D30470BF14E6}"/>
          </ac:spMkLst>
        </pc:spChg>
        <pc:picChg chg="mod">
          <ac:chgData name="林丰" userId="30a984910203c0b4" providerId="LiveId" clId="{DF0FC496-47CF-4DC7-B11B-98550D4B6CDA}" dt="2024-06-17T13:44:51.354" v="257" actId="1076"/>
          <ac:picMkLst>
            <pc:docMk/>
            <pc:sldMk cId="3719252311" sldId="3643"/>
            <ac:picMk id="3" creationId="{7E0D50A4-2CEC-4E21-8666-5494A6835215}"/>
          </ac:picMkLst>
        </pc:picChg>
      </pc:sldChg>
      <pc:sldChg chg="addSp modSp add mod modNotesTx">
        <pc:chgData name="林丰" userId="30a984910203c0b4" providerId="LiveId" clId="{DF0FC496-47CF-4DC7-B11B-98550D4B6CDA}" dt="2024-06-18T13:01:12.614" v="4370" actId="1036"/>
        <pc:sldMkLst>
          <pc:docMk/>
          <pc:sldMk cId="3698100982" sldId="3644"/>
        </pc:sldMkLst>
        <pc:spChg chg="add mod">
          <ac:chgData name="林丰" userId="30a984910203c0b4" providerId="LiveId" clId="{DF0FC496-47CF-4DC7-B11B-98550D4B6CDA}" dt="2024-06-18T12:19:04.914" v="4187"/>
          <ac:spMkLst>
            <pc:docMk/>
            <pc:sldMk cId="3698100982" sldId="3644"/>
            <ac:spMk id="13" creationId="{921172B2-E4FD-435B-BAF0-57A403EEE81A}"/>
          </ac:spMkLst>
        </pc:spChg>
        <pc:spChg chg="add mod">
          <ac:chgData name="林丰" userId="30a984910203c0b4" providerId="LiveId" clId="{DF0FC496-47CF-4DC7-B11B-98550D4B6CDA}" dt="2024-06-18T13:01:12.614" v="4370" actId="1036"/>
          <ac:spMkLst>
            <pc:docMk/>
            <pc:sldMk cId="3698100982" sldId="3644"/>
            <ac:spMk id="16" creationId="{E242BD55-5B77-44E7-AA5E-5B30FC34923E}"/>
          </ac:spMkLst>
        </pc:spChg>
        <pc:spChg chg="add mod">
          <ac:chgData name="林丰" userId="30a984910203c0b4" providerId="LiveId" clId="{DF0FC496-47CF-4DC7-B11B-98550D4B6CDA}" dt="2024-06-18T13:01:12.614" v="4370" actId="1036"/>
          <ac:spMkLst>
            <pc:docMk/>
            <pc:sldMk cId="3698100982" sldId="3644"/>
            <ac:spMk id="17" creationId="{C4378348-7875-4DCE-BE68-E4346A341792}"/>
          </ac:spMkLst>
        </pc:spChg>
        <pc:picChg chg="mod modCrop">
          <ac:chgData name="林丰" userId="30a984910203c0b4" providerId="LiveId" clId="{DF0FC496-47CF-4DC7-B11B-98550D4B6CDA}" dt="2024-06-18T13:01:05.232" v="4357" actId="1076"/>
          <ac:picMkLst>
            <pc:docMk/>
            <pc:sldMk cId="3698100982" sldId="3644"/>
            <ac:picMk id="5" creationId="{713F4671-CB3A-4786-BAC3-82C860A2CA47}"/>
          </ac:picMkLst>
        </pc:picChg>
        <pc:picChg chg="add mod modCrop">
          <ac:chgData name="林丰" userId="30a984910203c0b4" providerId="LiveId" clId="{DF0FC496-47CF-4DC7-B11B-98550D4B6CDA}" dt="2024-06-18T13:01:07.255" v="4358" actId="1076"/>
          <ac:picMkLst>
            <pc:docMk/>
            <pc:sldMk cId="3698100982" sldId="3644"/>
            <ac:picMk id="14" creationId="{55D870EE-1A5B-4D97-BCD7-65888144557E}"/>
          </ac:picMkLst>
        </pc:picChg>
      </pc:sldChg>
      <pc:sldChg chg="add">
        <pc:chgData name="林丰" userId="30a984910203c0b4" providerId="LiveId" clId="{DF0FC496-47CF-4DC7-B11B-98550D4B6CDA}" dt="2024-06-18T06:52:41.002" v="1328"/>
        <pc:sldMkLst>
          <pc:docMk/>
          <pc:sldMk cId="3970838834" sldId="3645"/>
        </pc:sldMkLst>
      </pc:sldChg>
      <pc:sldChg chg="add del">
        <pc:chgData name="林丰" userId="30a984910203c0b4" providerId="LiveId" clId="{DF0FC496-47CF-4DC7-B11B-98550D4B6CDA}" dt="2024-06-18T07:00:04.083" v="1640"/>
        <pc:sldMkLst>
          <pc:docMk/>
          <pc:sldMk cId="748865902" sldId="3646"/>
        </pc:sldMkLst>
      </pc:sldChg>
      <pc:sldChg chg="add del">
        <pc:chgData name="林丰" userId="30a984910203c0b4" providerId="LiveId" clId="{DF0FC496-47CF-4DC7-B11B-98550D4B6CDA}" dt="2024-06-18T06:57:44.012" v="1453"/>
        <pc:sldMkLst>
          <pc:docMk/>
          <pc:sldMk cId="2247780105" sldId="3646"/>
        </pc:sldMkLst>
      </pc:sldChg>
    </pc:docChg>
  </pc:docChgLst>
  <pc:docChgLst>
    <pc:chgData name="林丰 罗" userId="30a984910203c0b4" providerId="LiveId" clId="{180A46BF-78C8-4C12-9710-62DC127F45AA}"/>
    <pc:docChg chg="undo redo custSel addSld delSld modSld sldOrd">
      <pc:chgData name="林丰 罗" userId="30a984910203c0b4" providerId="LiveId" clId="{180A46BF-78C8-4C12-9710-62DC127F45AA}" dt="2024-01-10T05:46:05.224" v="3414" actId="20577"/>
      <pc:docMkLst>
        <pc:docMk/>
      </pc:docMkLst>
      <pc:sldChg chg="addSp modSp mod">
        <pc:chgData name="林丰 罗" userId="30a984910203c0b4" providerId="LiveId" clId="{180A46BF-78C8-4C12-9710-62DC127F45AA}" dt="2024-01-10T05:08:44.407" v="3018" actId="20577"/>
        <pc:sldMkLst>
          <pc:docMk/>
          <pc:sldMk cId="2741022159" sldId="3608"/>
        </pc:sldMkLst>
        <pc:spChg chg="mod">
          <ac:chgData name="林丰 罗" userId="30a984910203c0b4" providerId="LiveId" clId="{180A46BF-78C8-4C12-9710-62DC127F45AA}" dt="2024-01-09T05:24:49.381" v="375" actId="1076"/>
          <ac:spMkLst>
            <pc:docMk/>
            <pc:sldMk cId="2741022159" sldId="3608"/>
            <ac:spMk id="5" creationId="{BDC13D88-AD12-102E-473F-776CC0076A78}"/>
          </ac:spMkLst>
        </pc:spChg>
        <pc:spChg chg="mod">
          <ac:chgData name="林丰 罗" userId="30a984910203c0b4" providerId="LiveId" clId="{180A46BF-78C8-4C12-9710-62DC127F45AA}" dt="2024-01-09T05:33:09.485" v="632" actId="20577"/>
          <ac:spMkLst>
            <pc:docMk/>
            <pc:sldMk cId="2741022159" sldId="3608"/>
            <ac:spMk id="9" creationId="{A8A6F199-1219-412F-AB6F-C9DE273F5B85}"/>
          </ac:spMkLst>
        </pc:spChg>
        <pc:spChg chg="mod">
          <ac:chgData name="林丰 罗" userId="30a984910203c0b4" providerId="LiveId" clId="{180A46BF-78C8-4C12-9710-62DC127F45AA}" dt="2024-01-09T05:23:52.498" v="372" actId="1076"/>
          <ac:spMkLst>
            <pc:docMk/>
            <pc:sldMk cId="2741022159" sldId="3608"/>
            <ac:spMk id="10" creationId="{08DB6FB1-4F30-8C45-7CFD-81B7B4D03F04}"/>
          </ac:spMkLst>
        </pc:spChg>
        <pc:spChg chg="add mod">
          <ac:chgData name="林丰 罗" userId="30a984910203c0b4" providerId="LiveId" clId="{180A46BF-78C8-4C12-9710-62DC127F45AA}" dt="2024-01-10T05:08:12.418" v="2957" actId="20577"/>
          <ac:spMkLst>
            <pc:docMk/>
            <pc:sldMk cId="2741022159" sldId="3608"/>
            <ac:spMk id="18" creationId="{3CE70955-D0C0-48C2-A3CA-86AF57AEDB60}"/>
          </ac:spMkLst>
        </pc:spChg>
        <pc:spChg chg="add mod">
          <ac:chgData name="林丰 罗" userId="30a984910203c0b4" providerId="LiveId" clId="{180A46BF-78C8-4C12-9710-62DC127F45AA}" dt="2024-01-09T05:25:05.280" v="379" actId="1076"/>
          <ac:spMkLst>
            <pc:docMk/>
            <pc:sldMk cId="2741022159" sldId="3608"/>
            <ac:spMk id="19" creationId="{AAE65DFA-C248-401B-83FA-2F0D50ED293F}"/>
          </ac:spMkLst>
        </pc:spChg>
        <pc:spChg chg="mod">
          <ac:chgData name="林丰 罗" userId="30a984910203c0b4" providerId="LiveId" clId="{180A46BF-78C8-4C12-9710-62DC127F45AA}" dt="2024-01-09T05:23:52.498" v="372" actId="1076"/>
          <ac:spMkLst>
            <pc:docMk/>
            <pc:sldMk cId="2741022159" sldId="3608"/>
            <ac:spMk id="33" creationId="{FC0F093B-6B46-4288-B823-8ED5ED0410FD}"/>
          </ac:spMkLst>
        </pc:spChg>
        <pc:spChg chg="mod">
          <ac:chgData name="林丰 罗" userId="30a984910203c0b4" providerId="LiveId" clId="{180A46BF-78C8-4C12-9710-62DC127F45AA}" dt="2024-01-10T05:08:44.407" v="3018" actId="20577"/>
          <ac:spMkLst>
            <pc:docMk/>
            <pc:sldMk cId="2741022159" sldId="3608"/>
            <ac:spMk id="58" creationId="{D81833A4-CA67-4BB2-AD90-5406E000F5B2}"/>
          </ac:spMkLst>
        </pc:spChg>
        <pc:picChg chg="mod">
          <ac:chgData name="林丰 罗" userId="30a984910203c0b4" providerId="LiveId" clId="{180A46BF-78C8-4C12-9710-62DC127F45AA}" dt="2024-01-09T05:24:46.861" v="374" actId="1076"/>
          <ac:picMkLst>
            <pc:docMk/>
            <pc:sldMk cId="2741022159" sldId="3608"/>
            <ac:picMk id="3" creationId="{7639CE2B-55F7-BC83-0964-48AC1D28BBFC}"/>
          </ac:picMkLst>
        </pc:picChg>
      </pc:sldChg>
      <pc:sldChg chg="addSp modSp mod">
        <pc:chgData name="林丰 罗" userId="30a984910203c0b4" providerId="LiveId" clId="{180A46BF-78C8-4C12-9710-62DC127F45AA}" dt="2024-01-10T05:12:55.365" v="3093" actId="20577"/>
        <pc:sldMkLst>
          <pc:docMk/>
          <pc:sldMk cId="2554365419" sldId="3609"/>
        </pc:sldMkLst>
        <pc:spChg chg="mod">
          <ac:chgData name="林丰 罗" userId="30a984910203c0b4" providerId="LiveId" clId="{180A46BF-78C8-4C12-9710-62DC127F45AA}" dt="2024-01-10T05:12:55.365" v="3093" actId="20577"/>
          <ac:spMkLst>
            <pc:docMk/>
            <pc:sldMk cId="2554365419" sldId="3609"/>
            <ac:spMk id="3" creationId="{327D17D5-61B6-A199-87B7-7DF9C6E61083}"/>
          </ac:spMkLst>
        </pc:spChg>
        <pc:picChg chg="add mod">
          <ac:chgData name="林丰 罗" userId="30a984910203c0b4" providerId="LiveId" clId="{180A46BF-78C8-4C12-9710-62DC127F45AA}" dt="2024-01-10T05:12:54.499" v="3092" actId="1076"/>
          <ac:picMkLst>
            <pc:docMk/>
            <pc:sldMk cId="2554365419" sldId="3609"/>
            <ac:picMk id="1026" creationId="{A96B2257-D5E8-4F20-BABB-E4F473C1C787}"/>
          </ac:picMkLst>
        </pc:picChg>
      </pc:sldChg>
      <pc:sldChg chg="del">
        <pc:chgData name="林丰 罗" userId="30a984910203c0b4" providerId="LiveId" clId="{180A46BF-78C8-4C12-9710-62DC127F45AA}" dt="2024-01-09T08:59:53.852" v="1913" actId="47"/>
        <pc:sldMkLst>
          <pc:docMk/>
          <pc:sldMk cId="1644199302" sldId="3610"/>
        </pc:sldMkLst>
      </pc:sldChg>
      <pc:sldChg chg="addSp delSp modSp mod ord">
        <pc:chgData name="林丰 罗" userId="30a984910203c0b4" providerId="LiveId" clId="{180A46BF-78C8-4C12-9710-62DC127F45AA}" dt="2024-01-10T05:15:31.117" v="3125" actId="1036"/>
        <pc:sldMkLst>
          <pc:docMk/>
          <pc:sldMk cId="4272122109" sldId="3611"/>
        </pc:sldMkLst>
        <pc:spChg chg="del">
          <ac:chgData name="林丰 罗" userId="30a984910203c0b4" providerId="LiveId" clId="{180A46BF-78C8-4C12-9710-62DC127F45AA}" dt="2024-01-09T05:56:50.597" v="824" actId="478"/>
          <ac:spMkLst>
            <pc:docMk/>
            <pc:sldMk cId="4272122109" sldId="3611"/>
            <ac:spMk id="16" creationId="{297CC005-F7BC-4615-91A6-02CD909F6878}"/>
          </ac:spMkLst>
        </pc:spChg>
        <pc:spChg chg="del">
          <ac:chgData name="林丰 罗" userId="30a984910203c0b4" providerId="LiveId" clId="{180A46BF-78C8-4C12-9710-62DC127F45AA}" dt="2024-01-09T05:56:50.597" v="824" actId="478"/>
          <ac:spMkLst>
            <pc:docMk/>
            <pc:sldMk cId="4272122109" sldId="3611"/>
            <ac:spMk id="17" creationId="{B7B2323C-6A1E-402D-8B04-5D033653B3BE}"/>
          </ac:spMkLst>
        </pc:spChg>
        <pc:spChg chg="del">
          <ac:chgData name="林丰 罗" userId="30a984910203c0b4" providerId="LiveId" clId="{180A46BF-78C8-4C12-9710-62DC127F45AA}" dt="2024-01-09T05:56:50.597" v="824" actId="478"/>
          <ac:spMkLst>
            <pc:docMk/>
            <pc:sldMk cId="4272122109" sldId="3611"/>
            <ac:spMk id="26" creationId="{9B72D338-BABB-4F52-8941-B7517DA85D74}"/>
          </ac:spMkLst>
        </pc:spChg>
        <pc:spChg chg="del">
          <ac:chgData name="林丰 罗" userId="30a984910203c0b4" providerId="LiveId" clId="{180A46BF-78C8-4C12-9710-62DC127F45AA}" dt="2024-01-09T05:56:50.597" v="824" actId="478"/>
          <ac:spMkLst>
            <pc:docMk/>
            <pc:sldMk cId="4272122109" sldId="3611"/>
            <ac:spMk id="27" creationId="{65D0E1D0-9A8E-4468-B28C-B9670F362763}"/>
          </ac:spMkLst>
        </pc:spChg>
        <pc:spChg chg="del">
          <ac:chgData name="林丰 罗" userId="30a984910203c0b4" providerId="LiveId" clId="{180A46BF-78C8-4C12-9710-62DC127F45AA}" dt="2024-01-09T05:56:50.597" v="824" actId="478"/>
          <ac:spMkLst>
            <pc:docMk/>
            <pc:sldMk cId="4272122109" sldId="3611"/>
            <ac:spMk id="28" creationId="{4BEF09D0-3BC6-484C-B17A-E50DCB6BCD84}"/>
          </ac:spMkLst>
        </pc:spChg>
        <pc:spChg chg="add mod">
          <ac:chgData name="林丰 罗" userId="30a984910203c0b4" providerId="LiveId" clId="{180A46BF-78C8-4C12-9710-62DC127F45AA}" dt="2024-01-10T05:01:55.996" v="2895" actId="1076"/>
          <ac:spMkLst>
            <pc:docMk/>
            <pc:sldMk cId="4272122109" sldId="3611"/>
            <ac:spMk id="28" creationId="{93863FC7-F781-47E8-A6DC-6F7E9D5F3F9A}"/>
          </ac:spMkLst>
        </pc:spChg>
        <pc:spChg chg="del">
          <ac:chgData name="林丰 罗" userId="30a984910203c0b4" providerId="LiveId" clId="{180A46BF-78C8-4C12-9710-62DC127F45AA}" dt="2024-01-09T05:56:50.597" v="824" actId="478"/>
          <ac:spMkLst>
            <pc:docMk/>
            <pc:sldMk cId="4272122109" sldId="3611"/>
            <ac:spMk id="29" creationId="{F597CB3E-CC7B-42C4-89A8-D9BCC3C93CA4}"/>
          </ac:spMkLst>
        </pc:spChg>
        <pc:spChg chg="mod">
          <ac:chgData name="林丰 罗" userId="30a984910203c0b4" providerId="LiveId" clId="{180A46BF-78C8-4C12-9710-62DC127F45AA}" dt="2024-01-09T06:11:36.232" v="1091" actId="20577"/>
          <ac:spMkLst>
            <pc:docMk/>
            <pc:sldMk cId="4272122109" sldId="3611"/>
            <ac:spMk id="30" creationId="{62C82C49-5C09-44C5-B39F-EABD0EE0B039}"/>
          </ac:spMkLst>
        </pc:spChg>
        <pc:spChg chg="del">
          <ac:chgData name="林丰 罗" userId="30a984910203c0b4" providerId="LiveId" clId="{180A46BF-78C8-4C12-9710-62DC127F45AA}" dt="2024-01-09T05:56:50.597" v="824" actId="478"/>
          <ac:spMkLst>
            <pc:docMk/>
            <pc:sldMk cId="4272122109" sldId="3611"/>
            <ac:spMk id="32" creationId="{BF11BAF6-2E07-4335-A433-B16907CD94CE}"/>
          </ac:spMkLst>
        </pc:spChg>
        <pc:spChg chg="del">
          <ac:chgData name="林丰 罗" userId="30a984910203c0b4" providerId="LiveId" clId="{180A46BF-78C8-4C12-9710-62DC127F45AA}" dt="2024-01-09T05:56:50.597" v="824" actId="478"/>
          <ac:spMkLst>
            <pc:docMk/>
            <pc:sldMk cId="4272122109" sldId="3611"/>
            <ac:spMk id="34" creationId="{610F534D-554E-4438-BACA-2739672F8E39}"/>
          </ac:spMkLst>
        </pc:spChg>
        <pc:spChg chg="del">
          <ac:chgData name="林丰 罗" userId="30a984910203c0b4" providerId="LiveId" clId="{180A46BF-78C8-4C12-9710-62DC127F45AA}" dt="2024-01-09T05:56:50.597" v="824" actId="478"/>
          <ac:spMkLst>
            <pc:docMk/>
            <pc:sldMk cId="4272122109" sldId="3611"/>
            <ac:spMk id="35" creationId="{DB5F815B-E99E-45E8-A4CB-46178665BA51}"/>
          </ac:spMkLst>
        </pc:spChg>
        <pc:spChg chg="del">
          <ac:chgData name="林丰 罗" userId="30a984910203c0b4" providerId="LiveId" clId="{180A46BF-78C8-4C12-9710-62DC127F45AA}" dt="2024-01-09T05:56:50.597" v="824" actId="478"/>
          <ac:spMkLst>
            <pc:docMk/>
            <pc:sldMk cId="4272122109" sldId="3611"/>
            <ac:spMk id="36" creationId="{9D36095E-26FE-4A2F-A3A4-B8D3A8D5F8D7}"/>
          </ac:spMkLst>
        </pc:spChg>
        <pc:spChg chg="del">
          <ac:chgData name="林丰 罗" userId="30a984910203c0b4" providerId="LiveId" clId="{180A46BF-78C8-4C12-9710-62DC127F45AA}" dt="2024-01-09T05:56:50.597" v="824" actId="478"/>
          <ac:spMkLst>
            <pc:docMk/>
            <pc:sldMk cId="4272122109" sldId="3611"/>
            <ac:spMk id="37" creationId="{15267A80-E826-430D-8CF1-494E1776DBD3}"/>
          </ac:spMkLst>
        </pc:spChg>
        <pc:spChg chg="del">
          <ac:chgData name="林丰 罗" userId="30a984910203c0b4" providerId="LiveId" clId="{180A46BF-78C8-4C12-9710-62DC127F45AA}" dt="2024-01-09T05:56:50.597" v="824" actId="478"/>
          <ac:spMkLst>
            <pc:docMk/>
            <pc:sldMk cId="4272122109" sldId="3611"/>
            <ac:spMk id="38" creationId="{B3AA1117-4A7B-40B8-A55A-6592B2842E2C}"/>
          </ac:spMkLst>
        </pc:spChg>
        <pc:spChg chg="del">
          <ac:chgData name="林丰 罗" userId="30a984910203c0b4" providerId="LiveId" clId="{180A46BF-78C8-4C12-9710-62DC127F45AA}" dt="2024-01-09T05:56:50.597" v="824" actId="478"/>
          <ac:spMkLst>
            <pc:docMk/>
            <pc:sldMk cId="4272122109" sldId="3611"/>
            <ac:spMk id="39" creationId="{60FB462F-692B-465E-B408-00B3DD1065B0}"/>
          </ac:spMkLst>
        </pc:spChg>
        <pc:spChg chg="del">
          <ac:chgData name="林丰 罗" userId="30a984910203c0b4" providerId="LiveId" clId="{180A46BF-78C8-4C12-9710-62DC127F45AA}" dt="2024-01-09T05:56:50.597" v="824" actId="478"/>
          <ac:spMkLst>
            <pc:docMk/>
            <pc:sldMk cId="4272122109" sldId="3611"/>
            <ac:spMk id="40" creationId="{83B467CC-420B-434A-86EC-DB00E8403488}"/>
          </ac:spMkLst>
        </pc:spChg>
        <pc:spChg chg="del">
          <ac:chgData name="林丰 罗" userId="30a984910203c0b4" providerId="LiveId" clId="{180A46BF-78C8-4C12-9710-62DC127F45AA}" dt="2024-01-09T05:56:50.597" v="824" actId="478"/>
          <ac:spMkLst>
            <pc:docMk/>
            <pc:sldMk cId="4272122109" sldId="3611"/>
            <ac:spMk id="41" creationId="{A230CE3A-255B-4A7B-AD91-A90DBE8E28E2}"/>
          </ac:spMkLst>
        </pc:spChg>
        <pc:spChg chg="del">
          <ac:chgData name="林丰 罗" userId="30a984910203c0b4" providerId="LiveId" clId="{180A46BF-78C8-4C12-9710-62DC127F45AA}" dt="2024-01-09T05:56:50.597" v="824" actId="478"/>
          <ac:spMkLst>
            <pc:docMk/>
            <pc:sldMk cId="4272122109" sldId="3611"/>
            <ac:spMk id="42" creationId="{83B467CC-420B-434A-86EC-DB00E8403488}"/>
          </ac:spMkLst>
        </pc:spChg>
        <pc:spChg chg="add mod">
          <ac:chgData name="林丰 罗" userId="30a984910203c0b4" providerId="LiveId" clId="{180A46BF-78C8-4C12-9710-62DC127F45AA}" dt="2024-01-09T07:40:22.738" v="1420" actId="1076"/>
          <ac:spMkLst>
            <pc:docMk/>
            <pc:sldMk cId="4272122109" sldId="3611"/>
            <ac:spMk id="44" creationId="{729F1C8D-EF10-4592-A386-5324E4AF66D0}"/>
          </ac:spMkLst>
        </pc:spChg>
        <pc:spChg chg="add mod">
          <ac:chgData name="林丰 罗" userId="30a984910203c0b4" providerId="LiveId" clId="{180A46BF-78C8-4C12-9710-62DC127F45AA}" dt="2024-01-09T07:40:33.020" v="1424" actId="1076"/>
          <ac:spMkLst>
            <pc:docMk/>
            <pc:sldMk cId="4272122109" sldId="3611"/>
            <ac:spMk id="45" creationId="{C79AF154-9337-4D7D-BB53-C32ABAC18B6A}"/>
          </ac:spMkLst>
        </pc:spChg>
        <pc:spChg chg="add del mod">
          <ac:chgData name="林丰 罗" userId="30a984910203c0b4" providerId="LiveId" clId="{180A46BF-78C8-4C12-9710-62DC127F45AA}" dt="2024-01-10T05:15:09.253" v="3123" actId="478"/>
          <ac:spMkLst>
            <pc:docMk/>
            <pc:sldMk cId="4272122109" sldId="3611"/>
            <ac:spMk id="46" creationId="{A2352A49-7A71-4693-B297-78E01EC882E4}"/>
          </ac:spMkLst>
        </pc:spChg>
        <pc:spChg chg="add mod">
          <ac:chgData name="林丰 罗" userId="30a984910203c0b4" providerId="LiveId" clId="{180A46BF-78C8-4C12-9710-62DC127F45AA}" dt="2024-01-09T07:01:40.392" v="1296" actId="1076"/>
          <ac:spMkLst>
            <pc:docMk/>
            <pc:sldMk cId="4272122109" sldId="3611"/>
            <ac:spMk id="47" creationId="{5DD9D077-B6DB-4EC3-B03A-056F38230FD4}"/>
          </ac:spMkLst>
        </pc:spChg>
        <pc:spChg chg="add mod">
          <ac:chgData name="林丰 罗" userId="30a984910203c0b4" providerId="LiveId" clId="{180A46BF-78C8-4C12-9710-62DC127F45AA}" dt="2024-01-10T04:46:24.843" v="2848" actId="1076"/>
          <ac:spMkLst>
            <pc:docMk/>
            <pc:sldMk cId="4272122109" sldId="3611"/>
            <ac:spMk id="49" creationId="{43D9889B-5F91-424B-8A24-962F3D563A76}"/>
          </ac:spMkLst>
        </pc:spChg>
        <pc:spChg chg="add mod">
          <ac:chgData name="林丰 罗" userId="30a984910203c0b4" providerId="LiveId" clId="{180A46BF-78C8-4C12-9710-62DC127F45AA}" dt="2024-01-09T07:01:40.392" v="1296" actId="1076"/>
          <ac:spMkLst>
            <pc:docMk/>
            <pc:sldMk cId="4272122109" sldId="3611"/>
            <ac:spMk id="50" creationId="{583C9E80-7609-4B93-BB34-57A6413EBC8F}"/>
          </ac:spMkLst>
        </pc:spChg>
        <pc:spChg chg="add mod">
          <ac:chgData name="林丰 罗" userId="30a984910203c0b4" providerId="LiveId" clId="{180A46BF-78C8-4C12-9710-62DC127F45AA}" dt="2024-01-09T07:01:40.392" v="1296" actId="1076"/>
          <ac:spMkLst>
            <pc:docMk/>
            <pc:sldMk cId="4272122109" sldId="3611"/>
            <ac:spMk id="51" creationId="{E42CBA46-4DDB-4230-97A4-34E9778FB0EE}"/>
          </ac:spMkLst>
        </pc:spChg>
        <pc:spChg chg="add mod">
          <ac:chgData name="林丰 罗" userId="30a984910203c0b4" providerId="LiveId" clId="{180A46BF-78C8-4C12-9710-62DC127F45AA}" dt="2024-01-10T05:15:31.117" v="3125" actId="1036"/>
          <ac:spMkLst>
            <pc:docMk/>
            <pc:sldMk cId="4272122109" sldId="3611"/>
            <ac:spMk id="52" creationId="{0AB8F0B0-3B13-48FD-A2EA-81E686872418}"/>
          </ac:spMkLst>
        </pc:spChg>
        <pc:spChg chg="add mod">
          <ac:chgData name="林丰 罗" userId="30a984910203c0b4" providerId="LiveId" clId="{180A46BF-78C8-4C12-9710-62DC127F45AA}" dt="2024-01-09T07:40:18.396" v="1419" actId="1076"/>
          <ac:spMkLst>
            <pc:docMk/>
            <pc:sldMk cId="4272122109" sldId="3611"/>
            <ac:spMk id="53" creationId="{A4949552-2099-4EDE-99B1-081BE8F29BF5}"/>
          </ac:spMkLst>
        </pc:spChg>
        <pc:spChg chg="add del mod">
          <ac:chgData name="林丰 罗" userId="30a984910203c0b4" providerId="LiveId" clId="{180A46BF-78C8-4C12-9710-62DC127F45AA}" dt="2024-01-09T07:01:46.523" v="1300" actId="478"/>
          <ac:spMkLst>
            <pc:docMk/>
            <pc:sldMk cId="4272122109" sldId="3611"/>
            <ac:spMk id="54" creationId="{A4949552-2099-4EDE-99B1-081BE8F29BF5}"/>
          </ac:spMkLst>
        </pc:spChg>
        <pc:spChg chg="add mod">
          <ac:chgData name="林丰 罗" userId="30a984910203c0b4" providerId="LiveId" clId="{180A46BF-78C8-4C12-9710-62DC127F45AA}" dt="2024-01-09T07:40:18.396" v="1419" actId="1076"/>
          <ac:spMkLst>
            <pc:docMk/>
            <pc:sldMk cId="4272122109" sldId="3611"/>
            <ac:spMk id="55" creationId="{2687355B-C738-4FDE-AA12-337C97EC04FD}"/>
          </ac:spMkLst>
        </pc:spChg>
        <pc:spChg chg="add mod">
          <ac:chgData name="林丰 罗" userId="30a984910203c0b4" providerId="LiveId" clId="{180A46BF-78C8-4C12-9710-62DC127F45AA}" dt="2024-01-09T07:40:18.396" v="1419" actId="1076"/>
          <ac:spMkLst>
            <pc:docMk/>
            <pc:sldMk cId="4272122109" sldId="3611"/>
            <ac:spMk id="57" creationId="{96F17428-1B5D-4C65-B8BD-CD0F27511701}"/>
          </ac:spMkLst>
        </pc:spChg>
        <pc:picChg chg="del">
          <ac:chgData name="林丰 罗" userId="30a984910203c0b4" providerId="LiveId" clId="{180A46BF-78C8-4C12-9710-62DC127F45AA}" dt="2024-01-09T05:56:50.597" v="824" actId="478"/>
          <ac:picMkLst>
            <pc:docMk/>
            <pc:sldMk cId="4272122109" sldId="3611"/>
            <ac:picMk id="3" creationId="{7A62AC97-C2A3-4520-89F6-ECB143DAC4D6}"/>
          </ac:picMkLst>
        </pc:picChg>
        <pc:picChg chg="add mod">
          <ac:chgData name="林丰 罗" userId="30a984910203c0b4" providerId="LiveId" clId="{180A46BF-78C8-4C12-9710-62DC127F45AA}" dt="2024-01-09T07:40:18.396" v="1419" actId="1076"/>
          <ac:picMkLst>
            <pc:docMk/>
            <pc:sldMk cId="4272122109" sldId="3611"/>
            <ac:picMk id="5" creationId="{37F147A4-FD9A-4F28-ABC4-3E6DDD3891F3}"/>
          </ac:picMkLst>
        </pc:picChg>
        <pc:picChg chg="del">
          <ac:chgData name="林丰 罗" userId="30a984910203c0b4" providerId="LiveId" clId="{180A46BF-78C8-4C12-9710-62DC127F45AA}" dt="2024-01-09T05:56:50.597" v="824" actId="478"/>
          <ac:picMkLst>
            <pc:docMk/>
            <pc:sldMk cId="4272122109" sldId="3611"/>
            <ac:picMk id="7" creationId="{E96D478B-EDC9-47F7-BD74-80667095D794}"/>
          </ac:picMkLst>
        </pc:picChg>
        <pc:picChg chg="del">
          <ac:chgData name="林丰 罗" userId="30a984910203c0b4" providerId="LiveId" clId="{180A46BF-78C8-4C12-9710-62DC127F45AA}" dt="2024-01-09T05:56:50.597" v="824" actId="478"/>
          <ac:picMkLst>
            <pc:docMk/>
            <pc:sldMk cId="4272122109" sldId="3611"/>
            <ac:picMk id="9" creationId="{A5093AEB-ED97-494B-B8DF-0D7B88DEDFDD}"/>
          </ac:picMkLst>
        </pc:picChg>
        <pc:picChg chg="add mod">
          <ac:chgData name="林丰 罗" userId="30a984910203c0b4" providerId="LiveId" clId="{180A46BF-78C8-4C12-9710-62DC127F45AA}" dt="2024-01-09T07:40:18.396" v="1419" actId="1076"/>
          <ac:picMkLst>
            <pc:docMk/>
            <pc:sldMk cId="4272122109" sldId="3611"/>
            <ac:picMk id="10" creationId="{9F57239F-EEDF-4A93-9E55-50810E1DD731}"/>
          </ac:picMkLst>
        </pc:picChg>
        <pc:picChg chg="del">
          <ac:chgData name="林丰 罗" userId="30a984910203c0b4" providerId="LiveId" clId="{180A46BF-78C8-4C12-9710-62DC127F45AA}" dt="2024-01-09T05:56:50.597" v="824" actId="478"/>
          <ac:picMkLst>
            <pc:docMk/>
            <pc:sldMk cId="4272122109" sldId="3611"/>
            <ac:picMk id="11" creationId="{848D14FD-423B-42D3-9425-0A11CB2ECFA6}"/>
          </ac:picMkLst>
        </pc:picChg>
        <pc:picChg chg="add mod">
          <ac:chgData name="林丰 罗" userId="30a984910203c0b4" providerId="LiveId" clId="{180A46BF-78C8-4C12-9710-62DC127F45AA}" dt="2024-01-09T07:40:18.396" v="1419" actId="1076"/>
          <ac:picMkLst>
            <pc:docMk/>
            <pc:sldMk cId="4272122109" sldId="3611"/>
            <ac:picMk id="13" creationId="{4F8BFE57-0A4D-4E43-848A-F00D6E4FBC06}"/>
          </ac:picMkLst>
        </pc:picChg>
        <pc:picChg chg="add mod">
          <ac:chgData name="林丰 罗" userId="30a984910203c0b4" providerId="LiveId" clId="{180A46BF-78C8-4C12-9710-62DC127F45AA}" dt="2024-01-09T07:40:18.396" v="1419" actId="1076"/>
          <ac:picMkLst>
            <pc:docMk/>
            <pc:sldMk cId="4272122109" sldId="3611"/>
            <ac:picMk id="15" creationId="{6E41D791-EEDB-47F4-A587-714CE27755F0}"/>
          </ac:picMkLst>
        </pc:picChg>
        <pc:picChg chg="add del mod">
          <ac:chgData name="林丰 罗" userId="30a984910203c0b4" providerId="LiveId" clId="{180A46BF-78C8-4C12-9710-62DC127F45AA}" dt="2024-01-09T07:37:41.570" v="1372"/>
          <ac:picMkLst>
            <pc:docMk/>
            <pc:sldMk cId="4272122109" sldId="3611"/>
            <ac:picMk id="19" creationId="{08B4C498-7084-4B95-BEDB-229727A79712}"/>
          </ac:picMkLst>
        </pc:picChg>
        <pc:picChg chg="add mod">
          <ac:chgData name="林丰 罗" userId="30a984910203c0b4" providerId="LiveId" clId="{180A46BF-78C8-4C12-9710-62DC127F45AA}" dt="2024-01-09T07:01:40.392" v="1296" actId="1076"/>
          <ac:picMkLst>
            <pc:docMk/>
            <pc:sldMk cId="4272122109" sldId="3611"/>
            <ac:picMk id="43" creationId="{0FC23F14-3D98-46CE-A411-41A67C8CB7D6}"/>
          </ac:picMkLst>
        </pc:picChg>
      </pc:sldChg>
      <pc:sldChg chg="addSp delSp modSp mod ord">
        <pc:chgData name="林丰 罗" userId="30a984910203c0b4" providerId="LiveId" clId="{180A46BF-78C8-4C12-9710-62DC127F45AA}" dt="2024-01-10T05:13:54.349" v="3122" actId="478"/>
        <pc:sldMkLst>
          <pc:docMk/>
          <pc:sldMk cId="1034196852" sldId="3612"/>
        </pc:sldMkLst>
        <pc:spChg chg="del">
          <ac:chgData name="林丰 罗" userId="30a984910203c0b4" providerId="LiveId" clId="{180A46BF-78C8-4C12-9710-62DC127F45AA}" dt="2024-01-09T05:16:22.917" v="187" actId="478"/>
          <ac:spMkLst>
            <pc:docMk/>
            <pc:sldMk cId="1034196852" sldId="3612"/>
            <ac:spMk id="3" creationId="{3B82D8AA-6B62-4FBA-9E1B-771F2F6975CC}"/>
          </ac:spMkLst>
        </pc:spChg>
        <pc:spChg chg="add del mod">
          <ac:chgData name="林丰 罗" userId="30a984910203c0b4" providerId="LiveId" clId="{180A46BF-78C8-4C12-9710-62DC127F45AA}" dt="2024-01-10T05:13:54.349" v="3122" actId="478"/>
          <ac:spMkLst>
            <pc:docMk/>
            <pc:sldMk cId="1034196852" sldId="3612"/>
            <ac:spMk id="19" creationId="{72E18BE3-B07E-4616-9DE6-2E6F25F6F705}"/>
          </ac:spMkLst>
        </pc:spChg>
        <pc:spChg chg="del">
          <ac:chgData name="林丰 罗" userId="30a984910203c0b4" providerId="LiveId" clId="{180A46BF-78C8-4C12-9710-62DC127F45AA}" dt="2024-01-09T05:16:22.917" v="187" actId="478"/>
          <ac:spMkLst>
            <pc:docMk/>
            <pc:sldMk cId="1034196852" sldId="3612"/>
            <ac:spMk id="24" creationId="{BD28699A-9111-4218-BB61-82909A256294}"/>
          </ac:spMkLst>
        </pc:spChg>
        <pc:spChg chg="del">
          <ac:chgData name="林丰 罗" userId="30a984910203c0b4" providerId="LiveId" clId="{180A46BF-78C8-4C12-9710-62DC127F45AA}" dt="2024-01-09T05:16:22.917" v="187" actId="478"/>
          <ac:spMkLst>
            <pc:docMk/>
            <pc:sldMk cId="1034196852" sldId="3612"/>
            <ac:spMk id="26" creationId="{5D5CC7E6-D9C6-4E8A-8B25-3CFD53A4D453}"/>
          </ac:spMkLst>
        </pc:spChg>
        <pc:spChg chg="del">
          <ac:chgData name="林丰 罗" userId="30a984910203c0b4" providerId="LiveId" clId="{180A46BF-78C8-4C12-9710-62DC127F45AA}" dt="2024-01-09T05:16:22.917" v="187" actId="478"/>
          <ac:spMkLst>
            <pc:docMk/>
            <pc:sldMk cId="1034196852" sldId="3612"/>
            <ac:spMk id="27" creationId="{98CE9C63-C025-4D61-85B9-70899AFB6474}"/>
          </ac:spMkLst>
        </pc:spChg>
        <pc:spChg chg="del">
          <ac:chgData name="林丰 罗" userId="30a984910203c0b4" providerId="LiveId" clId="{180A46BF-78C8-4C12-9710-62DC127F45AA}" dt="2024-01-09T05:16:22.917" v="187" actId="478"/>
          <ac:spMkLst>
            <pc:docMk/>
            <pc:sldMk cId="1034196852" sldId="3612"/>
            <ac:spMk id="28" creationId="{0B5429C9-5724-4A3C-819B-A356DC850058}"/>
          </ac:spMkLst>
        </pc:spChg>
        <pc:spChg chg="del">
          <ac:chgData name="林丰 罗" userId="30a984910203c0b4" providerId="LiveId" clId="{180A46BF-78C8-4C12-9710-62DC127F45AA}" dt="2024-01-09T05:16:22.917" v="187" actId="478"/>
          <ac:spMkLst>
            <pc:docMk/>
            <pc:sldMk cId="1034196852" sldId="3612"/>
            <ac:spMk id="29" creationId="{1F4F32DA-4A5F-4F45-8726-4C2CF5C81271}"/>
          </ac:spMkLst>
        </pc:spChg>
        <pc:spChg chg="mod">
          <ac:chgData name="林丰 罗" userId="30a984910203c0b4" providerId="LiveId" clId="{180A46BF-78C8-4C12-9710-62DC127F45AA}" dt="2024-01-09T06:08:09.929" v="999" actId="20577"/>
          <ac:spMkLst>
            <pc:docMk/>
            <pc:sldMk cId="1034196852" sldId="3612"/>
            <ac:spMk id="30" creationId="{62C82C49-5C09-44C5-B39F-EABD0EE0B039}"/>
          </ac:spMkLst>
        </pc:spChg>
        <pc:spChg chg="del">
          <ac:chgData name="林丰 罗" userId="30a984910203c0b4" providerId="LiveId" clId="{180A46BF-78C8-4C12-9710-62DC127F45AA}" dt="2024-01-09T05:16:22.917" v="187" actId="478"/>
          <ac:spMkLst>
            <pc:docMk/>
            <pc:sldMk cId="1034196852" sldId="3612"/>
            <ac:spMk id="31" creationId="{6BE31254-7720-4D6D-8A8A-E954F806B648}"/>
          </ac:spMkLst>
        </pc:spChg>
        <pc:spChg chg="del">
          <ac:chgData name="林丰 罗" userId="30a984910203c0b4" providerId="LiveId" clId="{180A46BF-78C8-4C12-9710-62DC127F45AA}" dt="2024-01-09T05:16:22.917" v="187" actId="478"/>
          <ac:spMkLst>
            <pc:docMk/>
            <pc:sldMk cId="1034196852" sldId="3612"/>
            <ac:spMk id="33" creationId="{A17F7C2A-354D-4705-A476-7BA5F66EE41F}"/>
          </ac:spMkLst>
        </pc:spChg>
        <pc:spChg chg="del">
          <ac:chgData name="林丰 罗" userId="30a984910203c0b4" providerId="LiveId" clId="{180A46BF-78C8-4C12-9710-62DC127F45AA}" dt="2024-01-09T05:16:22.917" v="187" actId="478"/>
          <ac:spMkLst>
            <pc:docMk/>
            <pc:sldMk cId="1034196852" sldId="3612"/>
            <ac:spMk id="34" creationId="{B2BAE67A-1800-47FB-821C-48FED38EEC41}"/>
          </ac:spMkLst>
        </pc:spChg>
        <pc:spChg chg="del mod">
          <ac:chgData name="林丰 罗" userId="30a984910203c0b4" providerId="LiveId" clId="{180A46BF-78C8-4C12-9710-62DC127F45AA}" dt="2024-01-09T05:16:22.917" v="187" actId="478"/>
          <ac:spMkLst>
            <pc:docMk/>
            <pc:sldMk cId="1034196852" sldId="3612"/>
            <ac:spMk id="44" creationId="{E114A2CF-B44D-4790-AD24-3F97C8DDC525}"/>
          </ac:spMkLst>
        </pc:spChg>
        <pc:spChg chg="add del mod">
          <ac:chgData name="林丰 罗" userId="30a984910203c0b4" providerId="LiveId" clId="{180A46BF-78C8-4C12-9710-62DC127F45AA}" dt="2024-01-09T05:18:14.595" v="207" actId="478"/>
          <ac:spMkLst>
            <pc:docMk/>
            <pc:sldMk cId="1034196852" sldId="3612"/>
            <ac:spMk id="45" creationId="{A5206CB7-3FC3-4D16-8279-691099B5003D}"/>
          </ac:spMkLst>
        </pc:spChg>
        <pc:spChg chg="add mod">
          <ac:chgData name="林丰 罗" userId="30a984910203c0b4" providerId="LiveId" clId="{180A46BF-78C8-4C12-9710-62DC127F45AA}" dt="2024-01-09T08:55:04.277" v="1776" actId="1076"/>
          <ac:spMkLst>
            <pc:docMk/>
            <pc:sldMk cId="1034196852" sldId="3612"/>
            <ac:spMk id="47" creationId="{2545061D-0544-4B09-995F-74668FC463E4}"/>
          </ac:spMkLst>
        </pc:spChg>
        <pc:spChg chg="add del">
          <ac:chgData name="林丰 罗" userId="30a984910203c0b4" providerId="LiveId" clId="{180A46BF-78C8-4C12-9710-62DC127F45AA}" dt="2024-01-09T05:18:35.720" v="212" actId="22"/>
          <ac:spMkLst>
            <pc:docMk/>
            <pc:sldMk cId="1034196852" sldId="3612"/>
            <ac:spMk id="49" creationId="{CD8559BC-9527-40A1-A284-0FDDA567F714}"/>
          </ac:spMkLst>
        </pc:spChg>
        <pc:spChg chg="del">
          <ac:chgData name="林丰 罗" userId="30a984910203c0b4" providerId="LiveId" clId="{180A46BF-78C8-4C12-9710-62DC127F45AA}" dt="2024-01-09T05:16:22.917" v="187" actId="478"/>
          <ac:spMkLst>
            <pc:docMk/>
            <pc:sldMk cId="1034196852" sldId="3612"/>
            <ac:spMk id="50" creationId="{536728E5-4C84-4972-A5C2-CACAA638F180}"/>
          </ac:spMkLst>
        </pc:spChg>
        <pc:spChg chg="add mod">
          <ac:chgData name="林丰 罗" userId="30a984910203c0b4" providerId="LiveId" clId="{180A46BF-78C8-4C12-9710-62DC127F45AA}" dt="2024-01-09T08:55:04.277" v="1776" actId="1076"/>
          <ac:spMkLst>
            <pc:docMk/>
            <pc:sldMk cId="1034196852" sldId="3612"/>
            <ac:spMk id="51" creationId="{62E7281D-DB37-41E2-A4E5-C485052F7A75}"/>
          </ac:spMkLst>
        </pc:spChg>
        <pc:spChg chg="add mod">
          <ac:chgData name="林丰 罗" userId="30a984910203c0b4" providerId="LiveId" clId="{180A46BF-78C8-4C12-9710-62DC127F45AA}" dt="2024-01-09T08:55:12.905" v="1778" actId="1076"/>
          <ac:spMkLst>
            <pc:docMk/>
            <pc:sldMk cId="1034196852" sldId="3612"/>
            <ac:spMk id="53" creationId="{F1A9BC91-706F-469C-A743-66DC3E2DCB90}"/>
          </ac:spMkLst>
        </pc:spChg>
        <pc:spChg chg="add mod">
          <ac:chgData name="林丰 罗" userId="30a984910203c0b4" providerId="LiveId" clId="{180A46BF-78C8-4C12-9710-62DC127F45AA}" dt="2024-01-09T08:55:16.560" v="1779" actId="1076"/>
          <ac:spMkLst>
            <pc:docMk/>
            <pc:sldMk cId="1034196852" sldId="3612"/>
            <ac:spMk id="54" creationId="{4C2C8840-7842-47F9-A8F3-5F816C6F79B0}"/>
          </ac:spMkLst>
        </pc:spChg>
        <pc:spChg chg="add del mod">
          <ac:chgData name="林丰 罗" userId="30a984910203c0b4" providerId="LiveId" clId="{180A46BF-78C8-4C12-9710-62DC127F45AA}" dt="2024-01-09T08:54:59.702" v="1775" actId="21"/>
          <ac:spMkLst>
            <pc:docMk/>
            <pc:sldMk cId="1034196852" sldId="3612"/>
            <ac:spMk id="55" creationId="{F1A9BC91-706F-469C-A743-66DC3E2DCB90}"/>
          </ac:spMkLst>
        </pc:spChg>
        <pc:spChg chg="del">
          <ac:chgData name="林丰 罗" userId="30a984910203c0b4" providerId="LiveId" clId="{180A46BF-78C8-4C12-9710-62DC127F45AA}" dt="2024-01-09T05:16:22.917" v="187" actId="478"/>
          <ac:spMkLst>
            <pc:docMk/>
            <pc:sldMk cId="1034196852" sldId="3612"/>
            <ac:spMk id="58" creationId="{D81833A4-CA67-4BB2-AD90-5406E000F5B2}"/>
          </ac:spMkLst>
        </pc:spChg>
        <pc:spChg chg="del">
          <ac:chgData name="林丰 罗" userId="30a984910203c0b4" providerId="LiveId" clId="{180A46BF-78C8-4C12-9710-62DC127F45AA}" dt="2024-01-09T05:16:22.917" v="187" actId="478"/>
          <ac:spMkLst>
            <pc:docMk/>
            <pc:sldMk cId="1034196852" sldId="3612"/>
            <ac:spMk id="64" creationId="{5AADC04D-124C-421F-BD3D-1DFA5439FC08}"/>
          </ac:spMkLst>
        </pc:spChg>
        <pc:spChg chg="del">
          <ac:chgData name="林丰 罗" userId="30a984910203c0b4" providerId="LiveId" clId="{180A46BF-78C8-4C12-9710-62DC127F45AA}" dt="2024-01-09T05:16:22.917" v="187" actId="478"/>
          <ac:spMkLst>
            <pc:docMk/>
            <pc:sldMk cId="1034196852" sldId="3612"/>
            <ac:spMk id="68" creationId="{D58D9A07-2F59-429D-A3C7-20F0ADCDEA9F}"/>
          </ac:spMkLst>
        </pc:spChg>
        <pc:spChg chg="del">
          <ac:chgData name="林丰 罗" userId="30a984910203c0b4" providerId="LiveId" clId="{180A46BF-78C8-4C12-9710-62DC127F45AA}" dt="2024-01-09T05:16:22.917" v="187" actId="478"/>
          <ac:spMkLst>
            <pc:docMk/>
            <pc:sldMk cId="1034196852" sldId="3612"/>
            <ac:spMk id="69" creationId="{7E3E9555-4074-4938-B12F-9F1AE405BEAD}"/>
          </ac:spMkLst>
        </pc:spChg>
        <pc:spChg chg="del">
          <ac:chgData name="林丰 罗" userId="30a984910203c0b4" providerId="LiveId" clId="{180A46BF-78C8-4C12-9710-62DC127F45AA}" dt="2024-01-09T05:16:22.917" v="187" actId="478"/>
          <ac:spMkLst>
            <pc:docMk/>
            <pc:sldMk cId="1034196852" sldId="3612"/>
            <ac:spMk id="70" creationId="{FDFCB790-2A48-4EBB-8C0A-90C739356C43}"/>
          </ac:spMkLst>
        </pc:spChg>
        <pc:spChg chg="del">
          <ac:chgData name="林丰 罗" userId="30a984910203c0b4" providerId="LiveId" clId="{180A46BF-78C8-4C12-9710-62DC127F45AA}" dt="2024-01-09T05:16:22.917" v="187" actId="478"/>
          <ac:spMkLst>
            <pc:docMk/>
            <pc:sldMk cId="1034196852" sldId="3612"/>
            <ac:spMk id="71" creationId="{AC6537E1-7864-4AD9-9E83-EA2D6E06B33D}"/>
          </ac:spMkLst>
        </pc:spChg>
        <pc:spChg chg="del">
          <ac:chgData name="林丰 罗" userId="30a984910203c0b4" providerId="LiveId" clId="{180A46BF-78C8-4C12-9710-62DC127F45AA}" dt="2024-01-09T05:16:22.917" v="187" actId="478"/>
          <ac:spMkLst>
            <pc:docMk/>
            <pc:sldMk cId="1034196852" sldId="3612"/>
            <ac:spMk id="72" creationId="{3572D96E-4205-4EF8-AD1E-8C1FA79AFFE2}"/>
          </ac:spMkLst>
        </pc:spChg>
        <pc:picChg chg="add mod modCrop">
          <ac:chgData name="林丰 罗" userId="30a984910203c0b4" providerId="LiveId" clId="{180A46BF-78C8-4C12-9710-62DC127F45AA}" dt="2024-01-09T08:55:04.277" v="1776" actId="1076"/>
          <ac:picMkLst>
            <pc:docMk/>
            <pc:sldMk cId="1034196852" sldId="3612"/>
            <ac:picMk id="8" creationId="{C77C56F8-6910-49D0-AE6F-479AFA723C75}"/>
          </ac:picMkLst>
        </pc:picChg>
        <pc:picChg chg="add del mod">
          <ac:chgData name="林丰 罗" userId="30a984910203c0b4" providerId="LiveId" clId="{180A46BF-78C8-4C12-9710-62DC127F45AA}" dt="2024-01-09T05:17:07.780" v="199" actId="478"/>
          <ac:picMkLst>
            <pc:docMk/>
            <pc:sldMk cId="1034196852" sldId="3612"/>
            <ac:picMk id="10" creationId="{F14C3BDF-AFA6-43FD-9252-6D552B931C96}"/>
          </ac:picMkLst>
        </pc:picChg>
        <pc:picChg chg="add mod">
          <ac:chgData name="林丰 罗" userId="30a984910203c0b4" providerId="LiveId" clId="{180A46BF-78C8-4C12-9710-62DC127F45AA}" dt="2024-01-09T08:55:12.905" v="1778" actId="1076"/>
          <ac:picMkLst>
            <pc:docMk/>
            <pc:sldMk cId="1034196852" sldId="3612"/>
            <ac:picMk id="13" creationId="{1517DCFF-A0F8-459F-B033-D8404B4D82C8}"/>
          </ac:picMkLst>
        </pc:picChg>
        <pc:picChg chg="add mod">
          <ac:chgData name="林丰 罗" userId="30a984910203c0b4" providerId="LiveId" clId="{180A46BF-78C8-4C12-9710-62DC127F45AA}" dt="2024-01-09T08:55:16.560" v="1779" actId="1076"/>
          <ac:picMkLst>
            <pc:docMk/>
            <pc:sldMk cId="1034196852" sldId="3612"/>
            <ac:picMk id="15" creationId="{626BDA87-65BA-4E7B-9FA7-9B8A65AED712}"/>
          </ac:picMkLst>
        </pc:picChg>
        <pc:cxnChg chg="del mod">
          <ac:chgData name="林丰 罗" userId="30a984910203c0b4" providerId="LiveId" clId="{180A46BF-78C8-4C12-9710-62DC127F45AA}" dt="2024-01-09T05:16:22.917" v="187" actId="478"/>
          <ac:cxnSpMkLst>
            <pc:docMk/>
            <pc:sldMk cId="1034196852" sldId="3612"/>
            <ac:cxnSpMk id="11" creationId="{1C22FC03-3DEF-4036-97A3-E20DCE95F6A7}"/>
          </ac:cxnSpMkLst>
        </pc:cxnChg>
        <pc:cxnChg chg="del mod">
          <ac:chgData name="林丰 罗" userId="30a984910203c0b4" providerId="LiveId" clId="{180A46BF-78C8-4C12-9710-62DC127F45AA}" dt="2024-01-09T05:16:22.917" v="187" actId="478"/>
          <ac:cxnSpMkLst>
            <pc:docMk/>
            <pc:sldMk cId="1034196852" sldId="3612"/>
            <ac:cxnSpMk id="46" creationId="{88729AA0-258E-4B1A-98E8-23EE528DEE68}"/>
          </ac:cxnSpMkLst>
        </pc:cxnChg>
        <pc:cxnChg chg="del mod">
          <ac:chgData name="林丰 罗" userId="30a984910203c0b4" providerId="LiveId" clId="{180A46BF-78C8-4C12-9710-62DC127F45AA}" dt="2024-01-09T05:16:22.917" v="187" actId="478"/>
          <ac:cxnSpMkLst>
            <pc:docMk/>
            <pc:sldMk cId="1034196852" sldId="3612"/>
            <ac:cxnSpMk id="52" creationId="{5B7A6CC4-DF6E-4510-9E86-617B12D0F8B7}"/>
          </ac:cxnSpMkLst>
        </pc:cxnChg>
        <pc:cxnChg chg="del mod">
          <ac:chgData name="林丰 罗" userId="30a984910203c0b4" providerId="LiveId" clId="{180A46BF-78C8-4C12-9710-62DC127F45AA}" dt="2024-01-09T05:16:22.917" v="187" actId="478"/>
          <ac:cxnSpMkLst>
            <pc:docMk/>
            <pc:sldMk cId="1034196852" sldId="3612"/>
            <ac:cxnSpMk id="59" creationId="{92D848FA-CC03-4DF3-B814-B6E8E6F0F1A7}"/>
          </ac:cxnSpMkLst>
        </pc:cxnChg>
      </pc:sldChg>
      <pc:sldChg chg="del">
        <pc:chgData name="林丰 罗" userId="30a984910203c0b4" providerId="LiveId" clId="{180A46BF-78C8-4C12-9710-62DC127F45AA}" dt="2024-01-09T08:59:57.051" v="1916" actId="47"/>
        <pc:sldMkLst>
          <pc:docMk/>
          <pc:sldMk cId="2588792009" sldId="3613"/>
        </pc:sldMkLst>
      </pc:sldChg>
      <pc:sldChg chg="addSp delSp modSp mod">
        <pc:chgData name="林丰 罗" userId="30a984910203c0b4" providerId="LiveId" clId="{180A46BF-78C8-4C12-9710-62DC127F45AA}" dt="2024-01-09T09:00:52.133" v="1928" actId="1076"/>
        <pc:sldMkLst>
          <pc:docMk/>
          <pc:sldMk cId="2538223313" sldId="3614"/>
        </pc:sldMkLst>
        <pc:spChg chg="del">
          <ac:chgData name="林丰 罗" userId="30a984910203c0b4" providerId="LiveId" clId="{180A46BF-78C8-4C12-9710-62DC127F45AA}" dt="2024-01-09T09:00:04.890" v="1919" actId="478"/>
          <ac:spMkLst>
            <pc:docMk/>
            <pc:sldMk cId="2538223313" sldId="3614"/>
            <ac:spMk id="24" creationId="{34FF1EFF-6FFC-4D43-8987-0F8BE5188951}"/>
          </ac:spMkLst>
        </pc:spChg>
        <pc:spChg chg="del">
          <ac:chgData name="林丰 罗" userId="30a984910203c0b4" providerId="LiveId" clId="{180A46BF-78C8-4C12-9710-62DC127F45AA}" dt="2024-01-09T09:00:05.488" v="1920" actId="478"/>
          <ac:spMkLst>
            <pc:docMk/>
            <pc:sldMk cId="2538223313" sldId="3614"/>
            <ac:spMk id="25" creationId="{DA44A3AC-A54E-45D5-91DA-A48A5C469E5A}"/>
          </ac:spMkLst>
        </pc:spChg>
        <pc:picChg chg="del">
          <ac:chgData name="林丰 罗" userId="30a984910203c0b4" providerId="LiveId" clId="{180A46BF-78C8-4C12-9710-62DC127F45AA}" dt="2024-01-09T09:00:02.756" v="1918" actId="478"/>
          <ac:picMkLst>
            <pc:docMk/>
            <pc:sldMk cId="2538223313" sldId="3614"/>
            <ac:picMk id="3" creationId="{5D842FC1-D4D8-42E7-9257-F88DABD93DFE}"/>
          </ac:picMkLst>
        </pc:picChg>
        <pc:picChg chg="add mod">
          <ac:chgData name="林丰 罗" userId="30a984910203c0b4" providerId="LiveId" clId="{180A46BF-78C8-4C12-9710-62DC127F45AA}" dt="2024-01-09T09:00:52.133" v="1928" actId="1076"/>
          <ac:picMkLst>
            <pc:docMk/>
            <pc:sldMk cId="2538223313" sldId="3614"/>
            <ac:picMk id="5" creationId="{0820B55F-79E3-4981-901C-987A3A064C26}"/>
          </ac:picMkLst>
        </pc:picChg>
        <pc:picChg chg="del">
          <ac:chgData name="林丰 罗" userId="30a984910203c0b4" providerId="LiveId" clId="{180A46BF-78C8-4C12-9710-62DC127F45AA}" dt="2024-01-09T09:00:02.329" v="1917" actId="478"/>
          <ac:picMkLst>
            <pc:docMk/>
            <pc:sldMk cId="2538223313" sldId="3614"/>
            <ac:picMk id="7" creationId="{B5DAD650-CBD9-450A-87DD-8325E8A56F41}"/>
          </ac:picMkLst>
        </pc:picChg>
      </pc:sldChg>
      <pc:sldChg chg="del">
        <pc:chgData name="林丰 罗" userId="30a984910203c0b4" providerId="LiveId" clId="{180A46BF-78C8-4C12-9710-62DC127F45AA}" dt="2024-01-09T08:59:55.960" v="1915" actId="47"/>
        <pc:sldMkLst>
          <pc:docMk/>
          <pc:sldMk cId="2577787237" sldId="3616"/>
        </pc:sldMkLst>
      </pc:sldChg>
      <pc:sldChg chg="del">
        <pc:chgData name="林丰 罗" userId="30a984910203c0b4" providerId="LiveId" clId="{180A46BF-78C8-4C12-9710-62DC127F45AA}" dt="2024-01-09T08:59:54.921" v="1914" actId="47"/>
        <pc:sldMkLst>
          <pc:docMk/>
          <pc:sldMk cId="883246385" sldId="3617"/>
        </pc:sldMkLst>
      </pc:sldChg>
      <pc:sldChg chg="addSp delSp modSp mod">
        <pc:chgData name="林丰 罗" userId="30a984910203c0b4" providerId="LiveId" clId="{180A46BF-78C8-4C12-9710-62DC127F45AA}" dt="2024-01-09T09:10:04.148" v="2095" actId="478"/>
        <pc:sldMkLst>
          <pc:docMk/>
          <pc:sldMk cId="3974869918" sldId="3618"/>
        </pc:sldMkLst>
        <pc:spChg chg="del">
          <ac:chgData name="林丰 罗" userId="30a984910203c0b4" providerId="LiveId" clId="{180A46BF-78C8-4C12-9710-62DC127F45AA}" dt="2024-01-09T08:59:14.492" v="1902" actId="478"/>
          <ac:spMkLst>
            <pc:docMk/>
            <pc:sldMk cId="3974869918" sldId="3618"/>
            <ac:spMk id="26" creationId="{7E031D3B-0B95-40C3-B1AF-B1D97A524172}"/>
          </ac:spMkLst>
        </pc:spChg>
        <pc:spChg chg="mod">
          <ac:chgData name="林丰 罗" userId="30a984910203c0b4" providerId="LiveId" clId="{180A46BF-78C8-4C12-9710-62DC127F45AA}" dt="2024-01-09T08:59:06.021" v="1900" actId="20577"/>
          <ac:spMkLst>
            <pc:docMk/>
            <pc:sldMk cId="3974869918" sldId="3618"/>
            <ac:spMk id="30" creationId="{62C82C49-5C09-44C5-B39F-EABD0EE0B039}"/>
          </ac:spMkLst>
        </pc:spChg>
        <pc:spChg chg="del">
          <ac:chgData name="林丰 罗" userId="30a984910203c0b4" providerId="LiveId" clId="{180A46BF-78C8-4C12-9710-62DC127F45AA}" dt="2024-01-09T08:59:10.799" v="1901" actId="478"/>
          <ac:spMkLst>
            <pc:docMk/>
            <pc:sldMk cId="3974869918" sldId="3618"/>
            <ac:spMk id="32" creationId="{605E8171-5AF2-42E6-BEFC-887F30F42BF7}"/>
          </ac:spMkLst>
        </pc:spChg>
        <pc:spChg chg="del mod">
          <ac:chgData name="林丰 罗" userId="30a984910203c0b4" providerId="LiveId" clId="{180A46BF-78C8-4C12-9710-62DC127F45AA}" dt="2024-01-09T09:02:09.485" v="1991" actId="478"/>
          <ac:spMkLst>
            <pc:docMk/>
            <pc:sldMk cId="3974869918" sldId="3618"/>
            <ac:spMk id="33" creationId="{691110FA-D616-4C08-93A1-6D0CD73A4BFC}"/>
          </ac:spMkLst>
        </pc:spChg>
        <pc:spChg chg="add mod">
          <ac:chgData name="林丰 罗" userId="30a984910203c0b4" providerId="LiveId" clId="{180A46BF-78C8-4C12-9710-62DC127F45AA}" dt="2024-01-09T09:03:08.723" v="2088" actId="207"/>
          <ac:spMkLst>
            <pc:docMk/>
            <pc:sldMk cId="3974869918" sldId="3618"/>
            <ac:spMk id="35" creationId="{90462CA2-4236-48CA-AE71-6916A2B5BAF1}"/>
          </ac:spMkLst>
        </pc:spChg>
        <pc:spChg chg="del">
          <ac:chgData name="林丰 罗" userId="30a984910203c0b4" providerId="LiveId" clId="{180A46BF-78C8-4C12-9710-62DC127F45AA}" dt="2024-01-09T08:59:14.492" v="1902" actId="478"/>
          <ac:spMkLst>
            <pc:docMk/>
            <pc:sldMk cId="3974869918" sldId="3618"/>
            <ac:spMk id="36" creationId="{9B72D338-BABB-4F52-8941-B7517DA85D74}"/>
          </ac:spMkLst>
        </pc:spChg>
        <pc:spChg chg="del">
          <ac:chgData name="林丰 罗" userId="30a984910203c0b4" providerId="LiveId" clId="{180A46BF-78C8-4C12-9710-62DC127F45AA}" dt="2024-01-09T08:59:14.492" v="1902" actId="478"/>
          <ac:spMkLst>
            <pc:docMk/>
            <pc:sldMk cId="3974869918" sldId="3618"/>
            <ac:spMk id="37" creationId="{A1102162-2F10-4166-AFDE-5D2296D3DF9B}"/>
          </ac:spMkLst>
        </pc:spChg>
        <pc:spChg chg="add mod">
          <ac:chgData name="林丰 罗" userId="30a984910203c0b4" providerId="LiveId" clId="{180A46BF-78C8-4C12-9710-62DC127F45AA}" dt="2024-01-09T09:03:13.104" v="2090" actId="14100"/>
          <ac:spMkLst>
            <pc:docMk/>
            <pc:sldMk cId="3974869918" sldId="3618"/>
            <ac:spMk id="38" creationId="{D0081152-4C48-4A7A-99EF-54441CE107E3}"/>
          </ac:spMkLst>
        </pc:spChg>
        <pc:spChg chg="del">
          <ac:chgData name="林丰 罗" userId="30a984910203c0b4" providerId="LiveId" clId="{180A46BF-78C8-4C12-9710-62DC127F45AA}" dt="2024-01-09T08:59:14.492" v="1902" actId="478"/>
          <ac:spMkLst>
            <pc:docMk/>
            <pc:sldMk cId="3974869918" sldId="3618"/>
            <ac:spMk id="40" creationId="{6386DE97-C44C-4FC5-9378-EF7DD179AEA2}"/>
          </ac:spMkLst>
        </pc:spChg>
        <pc:spChg chg="del">
          <ac:chgData name="林丰 罗" userId="30a984910203c0b4" providerId="LiveId" clId="{180A46BF-78C8-4C12-9710-62DC127F45AA}" dt="2024-01-09T08:59:14.492" v="1902" actId="478"/>
          <ac:spMkLst>
            <pc:docMk/>
            <pc:sldMk cId="3974869918" sldId="3618"/>
            <ac:spMk id="41" creationId="{1392ACA8-A1C4-4E09-A187-298D990A6477}"/>
          </ac:spMkLst>
        </pc:spChg>
        <pc:spChg chg="del">
          <ac:chgData name="林丰 罗" userId="30a984910203c0b4" providerId="LiveId" clId="{180A46BF-78C8-4C12-9710-62DC127F45AA}" dt="2024-01-09T08:59:14.492" v="1902" actId="478"/>
          <ac:spMkLst>
            <pc:docMk/>
            <pc:sldMk cId="3974869918" sldId="3618"/>
            <ac:spMk id="42" creationId="{ED9AD35C-16A5-45D7-BBE7-43E8B2586583}"/>
          </ac:spMkLst>
        </pc:spChg>
        <pc:spChg chg="del">
          <ac:chgData name="林丰 罗" userId="30a984910203c0b4" providerId="LiveId" clId="{180A46BF-78C8-4C12-9710-62DC127F45AA}" dt="2024-01-09T08:59:14.492" v="1902" actId="478"/>
          <ac:spMkLst>
            <pc:docMk/>
            <pc:sldMk cId="3974869918" sldId="3618"/>
            <ac:spMk id="49" creationId="{EC841F21-A48A-411F-8125-9D3B75EDB570}"/>
          </ac:spMkLst>
        </pc:spChg>
        <pc:spChg chg="del">
          <ac:chgData name="林丰 罗" userId="30a984910203c0b4" providerId="LiveId" clId="{180A46BF-78C8-4C12-9710-62DC127F45AA}" dt="2024-01-09T08:59:14.492" v="1902" actId="478"/>
          <ac:spMkLst>
            <pc:docMk/>
            <pc:sldMk cId="3974869918" sldId="3618"/>
            <ac:spMk id="50" creationId="{E5C44014-F714-4E20-9B66-1EAF1228C5C4}"/>
          </ac:spMkLst>
        </pc:spChg>
        <pc:picChg chg="add mod">
          <ac:chgData name="林丰 罗" userId="30a984910203c0b4" providerId="LiveId" clId="{180A46BF-78C8-4C12-9710-62DC127F45AA}" dt="2024-01-09T08:59:43.800" v="1909" actId="1076"/>
          <ac:picMkLst>
            <pc:docMk/>
            <pc:sldMk cId="3974869918" sldId="3618"/>
            <ac:picMk id="3" creationId="{C828523C-1F63-4910-AB02-03D9A4377FF8}"/>
          </ac:picMkLst>
        </pc:picChg>
        <pc:picChg chg="add mod">
          <ac:chgData name="林丰 罗" userId="30a984910203c0b4" providerId="LiveId" clId="{180A46BF-78C8-4C12-9710-62DC127F45AA}" dt="2024-01-09T09:02:23.061" v="1994" actId="14100"/>
          <ac:picMkLst>
            <pc:docMk/>
            <pc:sldMk cId="3974869918" sldId="3618"/>
            <ac:picMk id="7" creationId="{AF98E915-7C36-454C-BCC4-684B7FC48B79}"/>
          </ac:picMkLst>
        </pc:picChg>
        <pc:picChg chg="del">
          <ac:chgData name="林丰 罗" userId="30a984910203c0b4" providerId="LiveId" clId="{180A46BF-78C8-4C12-9710-62DC127F45AA}" dt="2024-01-09T08:59:14.492" v="1902" actId="478"/>
          <ac:picMkLst>
            <pc:docMk/>
            <pc:sldMk cId="3974869918" sldId="3618"/>
            <ac:picMk id="9" creationId="{AE509E40-3FA6-46A9-A9E5-80DA4B533B8D}"/>
          </ac:picMkLst>
        </pc:picChg>
        <pc:picChg chg="add del mod">
          <ac:chgData name="林丰 罗" userId="30a984910203c0b4" providerId="LiveId" clId="{180A46BF-78C8-4C12-9710-62DC127F45AA}" dt="2024-01-09T09:10:04.148" v="2095" actId="478"/>
          <ac:picMkLst>
            <pc:docMk/>
            <pc:sldMk cId="3974869918" sldId="3618"/>
            <ac:picMk id="10" creationId="{E873B68F-5F90-482E-84E9-4ECAD783ED44}"/>
          </ac:picMkLst>
        </pc:picChg>
        <pc:picChg chg="del">
          <ac:chgData name="林丰 罗" userId="30a984910203c0b4" providerId="LiveId" clId="{180A46BF-78C8-4C12-9710-62DC127F45AA}" dt="2024-01-09T08:59:14.492" v="1902" actId="478"/>
          <ac:picMkLst>
            <pc:docMk/>
            <pc:sldMk cId="3974869918" sldId="3618"/>
            <ac:picMk id="13" creationId="{D6D3D1A7-C432-4CF9-B6D2-1F5445BFE8C4}"/>
          </ac:picMkLst>
        </pc:picChg>
        <pc:picChg chg="del">
          <ac:chgData name="林丰 罗" userId="30a984910203c0b4" providerId="LiveId" clId="{180A46BF-78C8-4C12-9710-62DC127F45AA}" dt="2024-01-09T08:59:14.492" v="1902" actId="478"/>
          <ac:picMkLst>
            <pc:docMk/>
            <pc:sldMk cId="3974869918" sldId="3618"/>
            <ac:picMk id="15" creationId="{7C8A08B8-1FF5-4C69-A5B6-50D4092EE463}"/>
          </ac:picMkLst>
        </pc:picChg>
        <pc:picChg chg="del">
          <ac:chgData name="林丰 罗" userId="30a984910203c0b4" providerId="LiveId" clId="{180A46BF-78C8-4C12-9710-62DC127F45AA}" dt="2024-01-09T08:59:14.492" v="1902" actId="478"/>
          <ac:picMkLst>
            <pc:docMk/>
            <pc:sldMk cId="3974869918" sldId="3618"/>
            <ac:picMk id="18" creationId="{FF3E1FF9-B0D3-4A59-945E-02286C66BB24}"/>
          </ac:picMkLst>
        </pc:picChg>
        <pc:picChg chg="del">
          <ac:chgData name="林丰 罗" userId="30a984910203c0b4" providerId="LiveId" clId="{180A46BF-78C8-4C12-9710-62DC127F45AA}" dt="2024-01-09T08:59:14.492" v="1902" actId="478"/>
          <ac:picMkLst>
            <pc:docMk/>
            <pc:sldMk cId="3974869918" sldId="3618"/>
            <ac:picMk id="24" creationId="{11FAEC86-8190-4F27-8E93-7DB71E9EC483}"/>
          </ac:picMkLst>
        </pc:picChg>
        <pc:picChg chg="del">
          <ac:chgData name="林丰 罗" userId="30a984910203c0b4" providerId="LiveId" clId="{180A46BF-78C8-4C12-9710-62DC127F45AA}" dt="2024-01-09T08:59:14.492" v="1902" actId="478"/>
          <ac:picMkLst>
            <pc:docMk/>
            <pc:sldMk cId="3974869918" sldId="3618"/>
            <ac:picMk id="34" creationId="{0FE71909-E0F4-4BCB-B88D-F8AA1E4A7CC4}"/>
          </ac:picMkLst>
        </pc:picChg>
        <pc:picChg chg="del">
          <ac:chgData name="林丰 罗" userId="30a984910203c0b4" providerId="LiveId" clId="{180A46BF-78C8-4C12-9710-62DC127F45AA}" dt="2024-01-09T08:59:14.492" v="1902" actId="478"/>
          <ac:picMkLst>
            <pc:docMk/>
            <pc:sldMk cId="3974869918" sldId="3618"/>
            <ac:picMk id="44" creationId="{710D7AD8-29F4-4511-BC72-89337F599839}"/>
          </ac:picMkLst>
        </pc:picChg>
        <pc:picChg chg="del">
          <ac:chgData name="林丰 罗" userId="30a984910203c0b4" providerId="LiveId" clId="{180A46BF-78C8-4C12-9710-62DC127F45AA}" dt="2024-01-09T08:59:14.492" v="1902" actId="478"/>
          <ac:picMkLst>
            <pc:docMk/>
            <pc:sldMk cId="3974869918" sldId="3618"/>
            <ac:picMk id="55" creationId="{DE0B4FC4-3CE8-4985-B23F-5BF96B03015A}"/>
          </ac:picMkLst>
        </pc:picChg>
      </pc:sldChg>
      <pc:sldChg chg="del">
        <pc:chgData name="林丰 罗" userId="30a984910203c0b4" providerId="LiveId" clId="{180A46BF-78C8-4C12-9710-62DC127F45AA}" dt="2024-01-09T08:59:51.244" v="1912" actId="47"/>
        <pc:sldMkLst>
          <pc:docMk/>
          <pc:sldMk cId="2775683020" sldId="3619"/>
        </pc:sldMkLst>
      </pc:sldChg>
      <pc:sldChg chg="addSp delSp modSp add mod">
        <pc:chgData name="林丰 罗" userId="30a984910203c0b4" providerId="LiveId" clId="{180A46BF-78C8-4C12-9710-62DC127F45AA}" dt="2024-01-09T08:27:51.752" v="1696" actId="20577"/>
        <pc:sldMkLst>
          <pc:docMk/>
          <pc:sldMk cId="2352864017" sldId="3620"/>
        </pc:sldMkLst>
        <pc:spChg chg="mod">
          <ac:chgData name="林丰 罗" userId="30a984910203c0b4" providerId="LiveId" clId="{180A46BF-78C8-4C12-9710-62DC127F45AA}" dt="2024-01-09T08:27:09.748" v="1694" actId="1076"/>
          <ac:spMkLst>
            <pc:docMk/>
            <pc:sldMk cId="2352864017" sldId="3620"/>
            <ac:spMk id="17" creationId="{5D64B8D0-E6C0-44F6-B88D-9B357CE52D80}"/>
          </ac:spMkLst>
        </pc:spChg>
        <pc:spChg chg="mod">
          <ac:chgData name="林丰 罗" userId="30a984910203c0b4" providerId="LiveId" clId="{180A46BF-78C8-4C12-9710-62DC127F45AA}" dt="2024-01-09T08:27:51.752" v="1696" actId="20577"/>
          <ac:spMkLst>
            <pc:docMk/>
            <pc:sldMk cId="2352864017" sldId="3620"/>
            <ac:spMk id="21" creationId="{F7E85B51-5704-4ACA-B5D7-B1880851D76A}"/>
          </ac:spMkLst>
        </pc:spChg>
        <pc:spChg chg="del">
          <ac:chgData name="林丰 罗" userId="30a984910203c0b4" providerId="LiveId" clId="{180A46BF-78C8-4C12-9710-62DC127F45AA}" dt="2024-01-09T05:19:37.672" v="246" actId="478"/>
          <ac:spMkLst>
            <pc:docMk/>
            <pc:sldMk cId="2352864017" sldId="3620"/>
            <ac:spMk id="23" creationId="{63EE6C64-F8BE-4B6A-8BA5-06D851200130}"/>
          </ac:spMkLst>
        </pc:spChg>
        <pc:picChg chg="add del">
          <ac:chgData name="林丰 罗" userId="30a984910203c0b4" providerId="LiveId" clId="{180A46BF-78C8-4C12-9710-62DC127F45AA}" dt="2024-01-09T06:22:24.464" v="1163"/>
          <ac:picMkLst>
            <pc:docMk/>
            <pc:sldMk cId="2352864017" sldId="3620"/>
            <ac:picMk id="2" creationId="{AF907580-3943-41BB-A5B1-03E85A325E10}"/>
          </ac:picMkLst>
        </pc:picChg>
        <pc:picChg chg="add mod">
          <ac:chgData name="林丰 罗" userId="30a984910203c0b4" providerId="LiveId" clId="{180A46BF-78C8-4C12-9710-62DC127F45AA}" dt="2024-01-09T06:22:38.750" v="1165"/>
          <ac:picMkLst>
            <pc:docMk/>
            <pc:sldMk cId="2352864017" sldId="3620"/>
            <ac:picMk id="8" creationId="{48B74727-6BF5-4DC6-A839-392FD8680CE3}"/>
          </ac:picMkLst>
        </pc:picChg>
      </pc:sldChg>
      <pc:sldChg chg="add del">
        <pc:chgData name="林丰 罗" userId="30a984910203c0b4" providerId="LiveId" clId="{180A46BF-78C8-4C12-9710-62DC127F45AA}" dt="2024-01-09T05:19:27.939" v="242"/>
        <pc:sldMkLst>
          <pc:docMk/>
          <pc:sldMk cId="3412066257" sldId="3620"/>
        </pc:sldMkLst>
      </pc:sldChg>
      <pc:sldChg chg="addSp delSp modSp add mod">
        <pc:chgData name="林丰 罗" userId="30a984910203c0b4" providerId="LiveId" clId="{180A46BF-78C8-4C12-9710-62DC127F45AA}" dt="2024-01-09T11:28:16.082" v="2140" actId="20577"/>
        <pc:sldMkLst>
          <pc:docMk/>
          <pc:sldMk cId="155224146" sldId="3621"/>
        </pc:sldMkLst>
        <pc:spChg chg="add del">
          <ac:chgData name="林丰 罗" userId="30a984910203c0b4" providerId="LiveId" clId="{180A46BF-78C8-4C12-9710-62DC127F45AA}" dt="2024-01-09T06:17:50.121" v="1101" actId="21"/>
          <ac:spMkLst>
            <pc:docMk/>
            <pc:sldMk cId="155224146" sldId="3621"/>
            <ac:spMk id="15" creationId="{E8DCC5EF-A2FA-428E-8C27-2872000DCEDF}"/>
          </ac:spMkLst>
        </pc:spChg>
        <pc:spChg chg="add mod">
          <ac:chgData name="林丰 罗" userId="30a984910203c0b4" providerId="LiveId" clId="{180A46BF-78C8-4C12-9710-62DC127F45AA}" dt="2024-01-09T08:21:09.824" v="1664" actId="207"/>
          <ac:spMkLst>
            <pc:docMk/>
            <pc:sldMk cId="155224146" sldId="3621"/>
            <ac:spMk id="23" creationId="{72C1D893-EAC2-4205-A5F1-55B8C45282E5}"/>
          </ac:spMkLst>
        </pc:spChg>
        <pc:spChg chg="add mod">
          <ac:chgData name="林丰 罗" userId="30a984910203c0b4" providerId="LiveId" clId="{180A46BF-78C8-4C12-9710-62DC127F45AA}" dt="2024-01-09T08:21:19.856" v="1681" actId="20577"/>
          <ac:spMkLst>
            <pc:docMk/>
            <pc:sldMk cId="155224146" sldId="3621"/>
            <ac:spMk id="24" creationId="{8558DF32-4B86-4E65-9A19-DAAA624B9401}"/>
          </ac:spMkLst>
        </pc:spChg>
        <pc:spChg chg="add mod">
          <ac:chgData name="林丰 罗" userId="30a984910203c0b4" providerId="LiveId" clId="{180A46BF-78C8-4C12-9710-62DC127F45AA}" dt="2024-01-09T11:14:20.643" v="2125" actId="14100"/>
          <ac:spMkLst>
            <pc:docMk/>
            <pc:sldMk cId="155224146" sldId="3621"/>
            <ac:spMk id="25" creationId="{3901F01F-6DE5-4D7E-8A70-C95E9F583CA3}"/>
          </ac:spMkLst>
        </pc:spChg>
        <pc:spChg chg="add mod">
          <ac:chgData name="林丰 罗" userId="30a984910203c0b4" providerId="LiveId" clId="{180A46BF-78C8-4C12-9710-62DC127F45AA}" dt="2024-01-09T11:28:16.082" v="2140" actId="20577"/>
          <ac:spMkLst>
            <pc:docMk/>
            <pc:sldMk cId="155224146" sldId="3621"/>
            <ac:spMk id="26" creationId="{B4DB805C-9980-4959-A12A-56FC869264E1}"/>
          </ac:spMkLst>
        </pc:spChg>
        <pc:spChg chg="mod">
          <ac:chgData name="林丰 罗" userId="30a984910203c0b4" providerId="LiveId" clId="{180A46BF-78C8-4C12-9710-62DC127F45AA}" dt="2024-01-09T06:12:11.307" v="1099" actId="20577"/>
          <ac:spMkLst>
            <pc:docMk/>
            <pc:sldMk cId="155224146" sldId="3621"/>
            <ac:spMk id="30" creationId="{62C82C49-5C09-44C5-B39F-EABD0EE0B039}"/>
          </ac:spMkLst>
        </pc:spChg>
        <pc:picChg chg="add del mod">
          <ac:chgData name="林丰 罗" userId="30a984910203c0b4" providerId="LiveId" clId="{180A46BF-78C8-4C12-9710-62DC127F45AA}" dt="2024-01-09T06:12:03.622" v="1092" actId="478"/>
          <ac:picMkLst>
            <pc:docMk/>
            <pc:sldMk cId="155224146" sldId="3621"/>
            <ac:picMk id="3" creationId="{D3770339-5307-467E-9E95-244061A7EFE6}"/>
          </ac:picMkLst>
        </pc:picChg>
        <pc:picChg chg="add mod modCrop">
          <ac:chgData name="林丰 罗" userId="30a984910203c0b4" providerId="LiveId" clId="{180A46BF-78C8-4C12-9710-62DC127F45AA}" dt="2024-01-09T06:48:47.447" v="1295" actId="732"/>
          <ac:picMkLst>
            <pc:docMk/>
            <pc:sldMk cId="155224146" sldId="3621"/>
            <ac:picMk id="8" creationId="{48B74727-6BF5-4DC6-A839-392FD8680CE3}"/>
          </ac:picMkLst>
        </pc:picChg>
        <pc:picChg chg="add del mod modCrop">
          <ac:chgData name="林丰 罗" userId="30a984910203c0b4" providerId="LiveId" clId="{180A46BF-78C8-4C12-9710-62DC127F45AA}" dt="2024-01-09T06:20:40.820" v="1141" actId="478"/>
          <ac:picMkLst>
            <pc:docMk/>
            <pc:sldMk cId="155224146" sldId="3621"/>
            <ac:picMk id="10" creationId="{F533C091-1F3B-4873-8273-911F6900B202}"/>
          </ac:picMkLst>
        </pc:picChg>
        <pc:picChg chg="add mod modCrop">
          <ac:chgData name="林丰 罗" userId="30a984910203c0b4" providerId="LiveId" clId="{180A46BF-78C8-4C12-9710-62DC127F45AA}" dt="2024-01-09T06:21:33.486" v="1158" actId="1076"/>
          <ac:picMkLst>
            <pc:docMk/>
            <pc:sldMk cId="155224146" sldId="3621"/>
            <ac:picMk id="20" creationId="{BC616B17-C22D-4DAE-A6E5-E179BECF8C59}"/>
          </ac:picMkLst>
        </pc:picChg>
      </pc:sldChg>
      <pc:sldChg chg="addSp delSp modSp add mod">
        <pc:chgData name="林丰 罗" userId="30a984910203c0b4" providerId="LiveId" clId="{180A46BF-78C8-4C12-9710-62DC127F45AA}" dt="2024-01-09T08:12:08.549" v="1554" actId="1076"/>
        <pc:sldMkLst>
          <pc:docMk/>
          <pc:sldMk cId="1614104461" sldId="3622"/>
        </pc:sldMkLst>
        <pc:spChg chg="add mod">
          <ac:chgData name="林丰 罗" userId="30a984910203c0b4" providerId="LiveId" clId="{180A46BF-78C8-4C12-9710-62DC127F45AA}" dt="2024-01-09T08:12:08.549" v="1554" actId="1076"/>
          <ac:spMkLst>
            <pc:docMk/>
            <pc:sldMk cId="1614104461" sldId="3622"/>
            <ac:spMk id="19" creationId="{86FDCA88-D245-4754-A370-28729061C075}"/>
          </ac:spMkLst>
        </pc:spChg>
        <pc:spChg chg="mod">
          <ac:chgData name="林丰 罗" userId="30a984910203c0b4" providerId="LiveId" clId="{180A46BF-78C8-4C12-9710-62DC127F45AA}" dt="2024-01-09T06:47:17.131" v="1192" actId="20577"/>
          <ac:spMkLst>
            <pc:docMk/>
            <pc:sldMk cId="1614104461" sldId="3622"/>
            <ac:spMk id="30" creationId="{62C82C49-5C09-44C5-B39F-EABD0EE0B039}"/>
          </ac:spMkLst>
        </pc:spChg>
        <pc:picChg chg="add mod">
          <ac:chgData name="林丰 罗" userId="30a984910203c0b4" providerId="LiveId" clId="{180A46BF-78C8-4C12-9710-62DC127F45AA}" dt="2024-01-09T08:09:35.783" v="1431" actId="1076"/>
          <ac:picMkLst>
            <pc:docMk/>
            <pc:sldMk cId="1614104461" sldId="3622"/>
            <ac:picMk id="3" creationId="{605B2CB2-9CD1-4B4E-95E5-A23EF8BD6292}"/>
          </ac:picMkLst>
        </pc:picChg>
        <pc:picChg chg="add del mod">
          <ac:chgData name="林丰 罗" userId="30a984910203c0b4" providerId="LiveId" clId="{180A46BF-78C8-4C12-9710-62DC127F45AA}" dt="2024-01-09T08:09:31.182" v="1430"/>
          <ac:picMkLst>
            <pc:docMk/>
            <pc:sldMk cId="1614104461" sldId="3622"/>
            <ac:picMk id="7" creationId="{D39A8B6F-4DD6-42A7-97B9-4AC20D8454E2}"/>
          </ac:picMkLst>
        </pc:picChg>
        <pc:picChg chg="del">
          <ac:chgData name="林丰 罗" userId="30a984910203c0b4" providerId="LiveId" clId="{180A46BF-78C8-4C12-9710-62DC127F45AA}" dt="2024-01-09T06:47:09.864" v="1167" actId="478"/>
          <ac:picMkLst>
            <pc:docMk/>
            <pc:sldMk cId="1614104461" sldId="3622"/>
            <ac:picMk id="8" creationId="{48B74727-6BF5-4DC6-A839-392FD8680CE3}"/>
          </ac:picMkLst>
        </pc:picChg>
        <pc:picChg chg="add del mod">
          <ac:chgData name="林丰 罗" userId="30a984910203c0b4" providerId="LiveId" clId="{180A46BF-78C8-4C12-9710-62DC127F45AA}" dt="2024-01-09T08:09:36.634" v="1433"/>
          <ac:picMkLst>
            <pc:docMk/>
            <pc:sldMk cId="1614104461" sldId="3622"/>
            <ac:picMk id="18" creationId="{4C328990-F944-4241-B79B-BA51814AD4A0}"/>
          </ac:picMkLst>
        </pc:picChg>
        <pc:picChg chg="del">
          <ac:chgData name="林丰 罗" userId="30a984910203c0b4" providerId="LiveId" clId="{180A46BF-78C8-4C12-9710-62DC127F45AA}" dt="2024-01-09T06:47:10.169" v="1168" actId="478"/>
          <ac:picMkLst>
            <pc:docMk/>
            <pc:sldMk cId="1614104461" sldId="3622"/>
            <ac:picMk id="20" creationId="{BC616B17-C22D-4DAE-A6E5-E179BECF8C59}"/>
          </ac:picMkLst>
        </pc:picChg>
      </pc:sldChg>
      <pc:sldChg chg="addSp delSp modSp add mod">
        <pc:chgData name="林丰 罗" userId="30a984910203c0b4" providerId="LiveId" clId="{180A46BF-78C8-4C12-9710-62DC127F45AA}" dt="2024-01-10T05:03:17.747" v="2928" actId="20577"/>
        <pc:sldMkLst>
          <pc:docMk/>
          <pc:sldMk cId="2778407245" sldId="3623"/>
        </pc:sldMkLst>
        <pc:spChg chg="add mod">
          <ac:chgData name="林丰 罗" userId="30a984910203c0b4" providerId="LiveId" clId="{180A46BF-78C8-4C12-9710-62DC127F45AA}" dt="2024-01-10T05:03:17.747" v="2928" actId="20577"/>
          <ac:spMkLst>
            <pc:docMk/>
            <pc:sldMk cId="2778407245" sldId="3623"/>
            <ac:spMk id="14" creationId="{464C1A5E-6437-4871-B0FC-08D8C35BE6A7}"/>
          </ac:spMkLst>
        </pc:spChg>
        <pc:spChg chg="del mod">
          <ac:chgData name="林丰 罗" userId="30a984910203c0b4" providerId="LiveId" clId="{180A46BF-78C8-4C12-9710-62DC127F45AA}" dt="2024-01-09T08:12:25.766" v="1565" actId="478"/>
          <ac:spMkLst>
            <pc:docMk/>
            <pc:sldMk cId="2778407245" sldId="3623"/>
            <ac:spMk id="19" creationId="{86FDCA88-D245-4754-A370-28729061C075}"/>
          </ac:spMkLst>
        </pc:spChg>
        <pc:spChg chg="mod">
          <ac:chgData name="林丰 罗" userId="30a984910203c0b4" providerId="LiveId" clId="{180A46BF-78C8-4C12-9710-62DC127F45AA}" dt="2024-01-09T08:12:21.119" v="1562" actId="20577"/>
          <ac:spMkLst>
            <pc:docMk/>
            <pc:sldMk cId="2778407245" sldId="3623"/>
            <ac:spMk id="30" creationId="{62C82C49-5C09-44C5-B39F-EABD0EE0B039}"/>
          </ac:spMkLst>
        </pc:spChg>
        <pc:picChg chg="del">
          <ac:chgData name="林丰 罗" userId="30a984910203c0b4" providerId="LiveId" clId="{180A46BF-78C8-4C12-9710-62DC127F45AA}" dt="2024-01-09T08:12:22.776" v="1563" actId="478"/>
          <ac:picMkLst>
            <pc:docMk/>
            <pc:sldMk cId="2778407245" sldId="3623"/>
            <ac:picMk id="3" creationId="{605B2CB2-9CD1-4B4E-95E5-A23EF8BD6292}"/>
          </ac:picMkLst>
        </pc:picChg>
      </pc:sldChg>
      <pc:sldChg chg="addSp delSp modSp add mod ord">
        <pc:chgData name="林丰 罗" userId="30a984910203c0b4" providerId="LiveId" clId="{180A46BF-78C8-4C12-9710-62DC127F45AA}" dt="2024-01-09T09:03:41.014" v="2092"/>
        <pc:sldMkLst>
          <pc:docMk/>
          <pc:sldMk cId="60028900" sldId="3624"/>
        </pc:sldMkLst>
        <pc:spChg chg="del">
          <ac:chgData name="林丰 罗" userId="30a984910203c0b4" providerId="LiveId" clId="{180A46BF-78C8-4C12-9710-62DC127F45AA}" dt="2024-01-09T08:50:18.964" v="1732" actId="478"/>
          <ac:spMkLst>
            <pc:docMk/>
            <pc:sldMk cId="60028900" sldId="3624"/>
            <ac:spMk id="5" creationId="{BDC13D88-AD12-102E-473F-776CC0076A78}"/>
          </ac:spMkLst>
        </pc:spChg>
        <pc:spChg chg="del">
          <ac:chgData name="林丰 罗" userId="30a984910203c0b4" providerId="LiveId" clId="{180A46BF-78C8-4C12-9710-62DC127F45AA}" dt="2024-01-09T08:50:19.438" v="1733" actId="478"/>
          <ac:spMkLst>
            <pc:docMk/>
            <pc:sldMk cId="60028900" sldId="3624"/>
            <ac:spMk id="9" creationId="{A8A6F199-1219-412F-AB6F-C9DE273F5B85}"/>
          </ac:spMkLst>
        </pc:spChg>
        <pc:spChg chg="del">
          <ac:chgData name="林丰 罗" userId="30a984910203c0b4" providerId="LiveId" clId="{180A46BF-78C8-4C12-9710-62DC127F45AA}" dt="2024-01-09T08:50:19.994" v="1734" actId="478"/>
          <ac:spMkLst>
            <pc:docMk/>
            <pc:sldMk cId="60028900" sldId="3624"/>
            <ac:spMk id="10" creationId="{08DB6FB1-4F30-8C45-7CFD-81B7B4D03F04}"/>
          </ac:spMkLst>
        </pc:spChg>
        <pc:spChg chg="del">
          <ac:chgData name="林丰 罗" userId="30a984910203c0b4" providerId="LiveId" clId="{180A46BF-78C8-4C12-9710-62DC127F45AA}" dt="2024-01-09T08:50:17.545" v="1731" actId="478"/>
          <ac:spMkLst>
            <pc:docMk/>
            <pc:sldMk cId="60028900" sldId="3624"/>
            <ac:spMk id="18" creationId="{3CE70955-D0C0-48C2-A3CA-86AF57AEDB60}"/>
          </ac:spMkLst>
        </pc:spChg>
        <pc:spChg chg="del">
          <ac:chgData name="林丰 罗" userId="30a984910203c0b4" providerId="LiveId" clId="{180A46BF-78C8-4C12-9710-62DC127F45AA}" dt="2024-01-09T08:50:17.176" v="1730" actId="478"/>
          <ac:spMkLst>
            <pc:docMk/>
            <pc:sldMk cId="60028900" sldId="3624"/>
            <ac:spMk id="19" creationId="{AAE65DFA-C248-401B-83FA-2F0D50ED293F}"/>
          </ac:spMkLst>
        </pc:spChg>
        <pc:spChg chg="add mod">
          <ac:chgData name="林丰 罗" userId="30a984910203c0b4" providerId="LiveId" clId="{180A46BF-78C8-4C12-9710-62DC127F45AA}" dt="2024-01-09T08:58:16.465" v="1886" actId="1076"/>
          <ac:spMkLst>
            <pc:docMk/>
            <pc:sldMk cId="60028900" sldId="3624"/>
            <ac:spMk id="26" creationId="{130B7988-6E57-4D14-9B01-890894B66DEC}"/>
          </ac:spMkLst>
        </pc:spChg>
        <pc:spChg chg="add mod">
          <ac:chgData name="林丰 罗" userId="30a984910203c0b4" providerId="LiveId" clId="{180A46BF-78C8-4C12-9710-62DC127F45AA}" dt="2024-01-09T08:58:21.632" v="1887" actId="1076"/>
          <ac:spMkLst>
            <pc:docMk/>
            <pc:sldMk cId="60028900" sldId="3624"/>
            <ac:spMk id="28" creationId="{81D53D37-7184-44D1-A5AA-E02C935043C9}"/>
          </ac:spMkLst>
        </pc:spChg>
        <pc:spChg chg="mod">
          <ac:chgData name="林丰 罗" userId="30a984910203c0b4" providerId="LiveId" clId="{180A46BF-78C8-4C12-9710-62DC127F45AA}" dt="2024-01-09T08:50:13.996" v="1728" actId="20577"/>
          <ac:spMkLst>
            <pc:docMk/>
            <pc:sldMk cId="60028900" sldId="3624"/>
            <ac:spMk id="30" creationId="{62C82C49-5C09-44C5-B39F-EABD0EE0B039}"/>
          </ac:spMkLst>
        </pc:spChg>
        <pc:spChg chg="del">
          <ac:chgData name="林丰 罗" userId="30a984910203c0b4" providerId="LiveId" clId="{180A46BF-78C8-4C12-9710-62DC127F45AA}" dt="2024-01-09T08:50:21.792" v="1735" actId="478"/>
          <ac:spMkLst>
            <pc:docMk/>
            <pc:sldMk cId="60028900" sldId="3624"/>
            <ac:spMk id="33" creationId="{FC0F093B-6B46-4288-B823-8ED5ED0410FD}"/>
          </ac:spMkLst>
        </pc:spChg>
        <pc:spChg chg="del">
          <ac:chgData name="林丰 罗" userId="30a984910203c0b4" providerId="LiveId" clId="{180A46BF-78C8-4C12-9710-62DC127F45AA}" dt="2024-01-09T08:50:21.792" v="1735" actId="478"/>
          <ac:spMkLst>
            <pc:docMk/>
            <pc:sldMk cId="60028900" sldId="3624"/>
            <ac:spMk id="58" creationId="{D81833A4-CA67-4BB2-AD90-5406E000F5B2}"/>
          </ac:spMkLst>
        </pc:spChg>
        <pc:picChg chg="del">
          <ac:chgData name="林丰 罗" userId="30a984910203c0b4" providerId="LiveId" clId="{180A46BF-78C8-4C12-9710-62DC127F45AA}" dt="2024-01-09T08:50:16.104" v="1729" actId="478"/>
          <ac:picMkLst>
            <pc:docMk/>
            <pc:sldMk cId="60028900" sldId="3624"/>
            <ac:picMk id="3" creationId="{7639CE2B-55F7-BC83-0964-48AC1D28BBFC}"/>
          </ac:picMkLst>
        </pc:picChg>
        <pc:picChg chg="add mod">
          <ac:chgData name="林丰 罗" userId="30a984910203c0b4" providerId="LiveId" clId="{180A46BF-78C8-4C12-9710-62DC127F45AA}" dt="2024-01-09T08:58:13.921" v="1885" actId="1076"/>
          <ac:picMkLst>
            <pc:docMk/>
            <pc:sldMk cId="60028900" sldId="3624"/>
            <ac:picMk id="7" creationId="{1FC632AB-6832-40DB-BFB7-A026CC81DFBD}"/>
          </ac:picMkLst>
        </pc:picChg>
        <pc:picChg chg="add del mod">
          <ac:chgData name="林丰 罗" userId="30a984910203c0b4" providerId="LiveId" clId="{180A46BF-78C8-4C12-9710-62DC127F45AA}" dt="2024-01-09T08:50:49.776" v="1742"/>
          <ac:picMkLst>
            <pc:docMk/>
            <pc:sldMk cId="60028900" sldId="3624"/>
            <ac:picMk id="11" creationId="{676A943E-BD0D-4326-93B4-1E352D25D010}"/>
          </ac:picMkLst>
        </pc:picChg>
        <pc:picChg chg="add del mod">
          <ac:chgData name="林丰 罗" userId="30a984910203c0b4" providerId="LiveId" clId="{180A46BF-78C8-4C12-9710-62DC127F45AA}" dt="2024-01-09T08:50:59.157" v="1744"/>
          <ac:picMkLst>
            <pc:docMk/>
            <pc:sldMk cId="60028900" sldId="3624"/>
            <ac:picMk id="13" creationId="{9ADC7DCF-ABBA-48C1-ACF4-86B10C0ABF50}"/>
          </ac:picMkLst>
        </pc:picChg>
      </pc:sldChg>
      <pc:sldChg chg="addSp delSp modSp add mod">
        <pc:chgData name="林丰 罗" userId="30a984910203c0b4" providerId="LiveId" clId="{180A46BF-78C8-4C12-9710-62DC127F45AA}" dt="2024-01-10T04:38:13.744" v="2712" actId="1076"/>
        <pc:sldMkLst>
          <pc:docMk/>
          <pc:sldMk cId="131569550" sldId="3625"/>
        </pc:sldMkLst>
        <pc:spChg chg="mod">
          <ac:chgData name="林丰 罗" userId="30a984910203c0b4" providerId="LiveId" clId="{180A46BF-78C8-4C12-9710-62DC127F45AA}" dt="2024-01-10T04:36:29.831" v="2710" actId="1076"/>
          <ac:spMkLst>
            <pc:docMk/>
            <pc:sldMk cId="131569550" sldId="3625"/>
            <ac:spMk id="15" creationId="{10B20125-246D-0E00-9720-EB2D5AFE2361}"/>
          </ac:spMkLst>
        </pc:spChg>
        <pc:spChg chg="del">
          <ac:chgData name="林丰 罗" userId="30a984910203c0b4" providerId="LiveId" clId="{180A46BF-78C8-4C12-9710-62DC127F45AA}" dt="2024-01-09T09:10:08.927" v="2099" actId="478"/>
          <ac:spMkLst>
            <pc:docMk/>
            <pc:sldMk cId="131569550" sldId="3625"/>
            <ac:spMk id="35" creationId="{90462CA2-4236-48CA-AE71-6916A2B5BAF1}"/>
          </ac:spMkLst>
        </pc:spChg>
        <pc:spChg chg="del">
          <ac:chgData name="林丰 罗" userId="30a984910203c0b4" providerId="LiveId" clId="{180A46BF-78C8-4C12-9710-62DC127F45AA}" dt="2024-01-09T09:10:08.136" v="2098" actId="478"/>
          <ac:spMkLst>
            <pc:docMk/>
            <pc:sldMk cId="131569550" sldId="3625"/>
            <ac:spMk id="38" creationId="{D0081152-4C48-4A7A-99EF-54441CE107E3}"/>
          </ac:spMkLst>
        </pc:spChg>
        <pc:picChg chg="add mod ord">
          <ac:chgData name="林丰 罗" userId="30a984910203c0b4" providerId="LiveId" clId="{180A46BF-78C8-4C12-9710-62DC127F45AA}" dt="2024-01-10T04:36:32.655" v="2711" actId="1076"/>
          <ac:picMkLst>
            <pc:docMk/>
            <pc:sldMk cId="131569550" sldId="3625"/>
            <ac:picMk id="3" creationId="{41366C4E-94A4-4C0B-83DC-C5C031DC1B4F}"/>
          </ac:picMkLst>
        </pc:picChg>
        <pc:picChg chg="del">
          <ac:chgData name="林丰 罗" userId="30a984910203c0b4" providerId="LiveId" clId="{180A46BF-78C8-4C12-9710-62DC127F45AA}" dt="2024-01-09T09:10:06.663" v="2096" actId="478"/>
          <ac:picMkLst>
            <pc:docMk/>
            <pc:sldMk cId="131569550" sldId="3625"/>
            <ac:picMk id="3" creationId="{C828523C-1F63-4910-AB02-03D9A4377FF8}"/>
          </ac:picMkLst>
        </pc:picChg>
        <pc:picChg chg="add mod modCrop">
          <ac:chgData name="林丰 罗" userId="30a984910203c0b4" providerId="LiveId" clId="{180A46BF-78C8-4C12-9710-62DC127F45AA}" dt="2024-01-09T11:47:34.246" v="2200" actId="14100"/>
          <ac:picMkLst>
            <pc:docMk/>
            <pc:sldMk cId="131569550" sldId="3625"/>
            <ac:picMk id="5" creationId="{37F12716-B078-481C-A4A1-54ABED378F6A}"/>
          </ac:picMkLst>
        </pc:picChg>
        <pc:picChg chg="del">
          <ac:chgData name="林丰 罗" userId="30a984910203c0b4" providerId="LiveId" clId="{180A46BF-78C8-4C12-9710-62DC127F45AA}" dt="2024-01-09T09:10:07.107" v="2097" actId="478"/>
          <ac:picMkLst>
            <pc:docMk/>
            <pc:sldMk cId="131569550" sldId="3625"/>
            <ac:picMk id="7" creationId="{AF98E915-7C36-454C-BCC4-684B7FC48B79}"/>
          </ac:picMkLst>
        </pc:picChg>
        <pc:picChg chg="add mod">
          <ac:chgData name="林丰 罗" userId="30a984910203c0b4" providerId="LiveId" clId="{180A46BF-78C8-4C12-9710-62DC127F45AA}" dt="2024-01-09T11:47:38.552" v="2202" actId="14100"/>
          <ac:picMkLst>
            <pc:docMk/>
            <pc:sldMk cId="131569550" sldId="3625"/>
            <ac:picMk id="9" creationId="{FD70381D-1A9A-47CE-8687-C157FD8E736B}"/>
          </ac:picMkLst>
        </pc:picChg>
        <pc:picChg chg="del mod modCrop">
          <ac:chgData name="林丰 罗" userId="30a984910203c0b4" providerId="LiveId" clId="{180A46BF-78C8-4C12-9710-62DC127F45AA}" dt="2024-01-09T11:47:29.161" v="2197" actId="478"/>
          <ac:picMkLst>
            <pc:docMk/>
            <pc:sldMk cId="131569550" sldId="3625"/>
            <ac:picMk id="10" creationId="{E873B68F-5F90-482E-84E9-4ECAD783ED44}"/>
          </ac:picMkLst>
        </pc:picChg>
        <pc:picChg chg="mod">
          <ac:chgData name="林丰 罗" userId="30a984910203c0b4" providerId="LiveId" clId="{180A46BF-78C8-4C12-9710-62DC127F45AA}" dt="2024-01-10T04:38:13.744" v="2712" actId="1076"/>
          <ac:picMkLst>
            <pc:docMk/>
            <pc:sldMk cId="131569550" sldId="3625"/>
            <ac:picMk id="17" creationId="{CB880DBA-D90A-E763-6052-DBA2DC93EAEC}"/>
          </ac:picMkLst>
        </pc:picChg>
      </pc:sldChg>
      <pc:sldChg chg="addSp delSp modSp mod">
        <pc:chgData name="林丰 罗" userId="30a984910203c0b4" providerId="LiveId" clId="{180A46BF-78C8-4C12-9710-62DC127F45AA}" dt="2024-01-10T05:18:56.126" v="3205" actId="1076"/>
        <pc:sldMkLst>
          <pc:docMk/>
          <pc:sldMk cId="2247318245" sldId="3626"/>
        </pc:sldMkLst>
        <pc:spChg chg="del">
          <ac:chgData name="林丰 罗" userId="30a984910203c0b4" providerId="LiveId" clId="{180A46BF-78C8-4C12-9710-62DC127F45AA}" dt="2024-01-10T04:32:12.629" v="2609" actId="21"/>
          <ac:spMkLst>
            <pc:docMk/>
            <pc:sldMk cId="2247318245" sldId="3626"/>
            <ac:spMk id="10" creationId="{48262DBA-7078-7AF8-D002-E2B06A9797B6}"/>
          </ac:spMkLst>
        </pc:spChg>
        <pc:spChg chg="mod">
          <ac:chgData name="林丰 罗" userId="30a984910203c0b4" providerId="LiveId" clId="{180A46BF-78C8-4C12-9710-62DC127F45AA}" dt="2024-01-10T05:18:56.126" v="3205" actId="1076"/>
          <ac:spMkLst>
            <pc:docMk/>
            <pc:sldMk cId="2247318245" sldId="3626"/>
            <ac:spMk id="12" creationId="{E711A336-0803-29D3-26A4-91C754ED3552}"/>
          </ac:spMkLst>
        </pc:spChg>
        <pc:spChg chg="del">
          <ac:chgData name="林丰 罗" userId="30a984910203c0b4" providerId="LiveId" clId="{180A46BF-78C8-4C12-9710-62DC127F45AA}" dt="2024-01-10T04:32:17.459" v="2611" actId="478"/>
          <ac:spMkLst>
            <pc:docMk/>
            <pc:sldMk cId="2247318245" sldId="3626"/>
            <ac:spMk id="13" creationId="{D6B228F1-796D-0CF7-5E43-CCBA2BE18D32}"/>
          </ac:spMkLst>
        </pc:spChg>
        <pc:spChg chg="mod">
          <ac:chgData name="林丰 罗" userId="30a984910203c0b4" providerId="LiveId" clId="{180A46BF-78C8-4C12-9710-62DC127F45AA}" dt="2024-01-10T05:17:29.306" v="3133" actId="164"/>
          <ac:spMkLst>
            <pc:docMk/>
            <pc:sldMk cId="2247318245" sldId="3626"/>
            <ac:spMk id="15" creationId="{23CF9B3E-3CCD-B78F-F5C5-1F618021BD66}"/>
          </ac:spMkLst>
        </pc:spChg>
        <pc:spChg chg="mod">
          <ac:chgData name="林丰 罗" userId="30a984910203c0b4" providerId="LiveId" clId="{180A46BF-78C8-4C12-9710-62DC127F45AA}" dt="2024-01-10T05:17:29.306" v="3133" actId="164"/>
          <ac:spMkLst>
            <pc:docMk/>
            <pc:sldMk cId="2247318245" sldId="3626"/>
            <ac:spMk id="16" creationId="{B3523915-913E-E331-0AA3-224381D9EBF6}"/>
          </ac:spMkLst>
        </pc:spChg>
        <pc:spChg chg="mod">
          <ac:chgData name="林丰 罗" userId="30a984910203c0b4" providerId="LiveId" clId="{180A46BF-78C8-4C12-9710-62DC127F45AA}" dt="2024-01-10T05:17:29.306" v="3133" actId="164"/>
          <ac:spMkLst>
            <pc:docMk/>
            <pc:sldMk cId="2247318245" sldId="3626"/>
            <ac:spMk id="19" creationId="{11854681-E12F-597F-448A-7E1746D52465}"/>
          </ac:spMkLst>
        </pc:spChg>
        <pc:spChg chg="mod">
          <ac:chgData name="林丰 罗" userId="30a984910203c0b4" providerId="LiveId" clId="{180A46BF-78C8-4C12-9710-62DC127F45AA}" dt="2024-01-10T05:18:27.815" v="3139" actId="1076"/>
          <ac:spMkLst>
            <pc:docMk/>
            <pc:sldMk cId="2247318245" sldId="3626"/>
            <ac:spMk id="20" creationId="{5A5E5111-2410-93ED-BE80-AF899084BD71}"/>
          </ac:spMkLst>
        </pc:spChg>
        <pc:spChg chg="mod">
          <ac:chgData name="林丰 罗" userId="30a984910203c0b4" providerId="LiveId" clId="{180A46BF-78C8-4C12-9710-62DC127F45AA}" dt="2024-01-10T05:17:46.040" v="3136" actId="1076"/>
          <ac:spMkLst>
            <pc:docMk/>
            <pc:sldMk cId="2247318245" sldId="3626"/>
            <ac:spMk id="23" creationId="{73D532EC-D468-310E-697B-FDE1ED58736B}"/>
          </ac:spMkLst>
        </pc:spChg>
        <pc:spChg chg="mod">
          <ac:chgData name="林丰 罗" userId="30a984910203c0b4" providerId="LiveId" clId="{180A46BF-78C8-4C12-9710-62DC127F45AA}" dt="2024-01-10T05:17:29.306" v="3133" actId="164"/>
          <ac:spMkLst>
            <pc:docMk/>
            <pc:sldMk cId="2247318245" sldId="3626"/>
            <ac:spMk id="24" creationId="{EC461321-B7E5-99E8-8F48-EB98FB84266A}"/>
          </ac:spMkLst>
        </pc:spChg>
        <pc:spChg chg="del">
          <ac:chgData name="林丰 罗" userId="30a984910203c0b4" providerId="LiveId" clId="{180A46BF-78C8-4C12-9710-62DC127F45AA}" dt="2024-01-10T05:18:33.737" v="3143" actId="478"/>
          <ac:spMkLst>
            <pc:docMk/>
            <pc:sldMk cId="2247318245" sldId="3626"/>
            <ac:spMk id="48" creationId="{00000000-0000-0000-0000-000000000000}"/>
          </ac:spMkLst>
        </pc:spChg>
        <pc:spChg chg="del mod">
          <ac:chgData name="林丰 罗" userId="30a984910203c0b4" providerId="LiveId" clId="{180A46BF-78C8-4C12-9710-62DC127F45AA}" dt="2024-01-10T05:18:31.866" v="3142" actId="478"/>
          <ac:spMkLst>
            <pc:docMk/>
            <pc:sldMk cId="2247318245" sldId="3626"/>
            <ac:spMk id="56" creationId="{00000000-0000-0000-0000-000000000000}"/>
          </ac:spMkLst>
        </pc:spChg>
        <pc:grpChg chg="add mod">
          <ac:chgData name="林丰 罗" userId="30a984910203c0b4" providerId="LiveId" clId="{180A46BF-78C8-4C12-9710-62DC127F45AA}" dt="2024-01-10T05:17:37.358" v="3135" actId="1076"/>
          <ac:grpSpMkLst>
            <pc:docMk/>
            <pc:sldMk cId="2247318245" sldId="3626"/>
            <ac:grpSpMk id="2" creationId="{6F77086A-72A0-4907-83FC-F2C3DB6498FD}"/>
          </ac:grpSpMkLst>
        </pc:grpChg>
        <pc:picChg chg="mod">
          <ac:chgData name="林丰 罗" userId="30a984910203c0b4" providerId="LiveId" clId="{180A46BF-78C8-4C12-9710-62DC127F45AA}" dt="2024-01-10T05:17:46.040" v="3136" actId="1076"/>
          <ac:picMkLst>
            <pc:docMk/>
            <pc:sldMk cId="2247318245" sldId="3626"/>
            <ac:picMk id="5" creationId="{37F12716-B078-481C-A4A1-54ABED378F6A}"/>
          </ac:picMkLst>
        </pc:picChg>
        <pc:picChg chg="mod">
          <ac:chgData name="林丰 罗" userId="30a984910203c0b4" providerId="LiveId" clId="{180A46BF-78C8-4C12-9710-62DC127F45AA}" dt="2024-01-10T05:17:46.040" v="3136" actId="1076"/>
          <ac:picMkLst>
            <pc:docMk/>
            <pc:sldMk cId="2247318245" sldId="3626"/>
            <ac:picMk id="8" creationId="{757EBD52-459D-8A8E-D38B-40E3B66C64A0}"/>
          </ac:picMkLst>
        </pc:picChg>
        <pc:picChg chg="del">
          <ac:chgData name="林丰 罗" userId="30a984910203c0b4" providerId="LiveId" clId="{180A46BF-78C8-4C12-9710-62DC127F45AA}" dt="2024-01-10T04:32:13.840" v="2610" actId="478"/>
          <ac:picMkLst>
            <pc:docMk/>
            <pc:sldMk cId="2247318245" sldId="3626"/>
            <ac:picMk id="9" creationId="{FD70381D-1A9A-47CE-8687-C157FD8E736B}"/>
          </ac:picMkLst>
        </pc:picChg>
        <pc:picChg chg="mod">
          <ac:chgData name="林丰 罗" userId="30a984910203c0b4" providerId="LiveId" clId="{180A46BF-78C8-4C12-9710-62DC127F45AA}" dt="2024-01-10T05:17:46.040" v="3136" actId="1076"/>
          <ac:picMkLst>
            <pc:docMk/>
            <pc:sldMk cId="2247318245" sldId="3626"/>
            <ac:picMk id="11" creationId="{66E45ADA-28F4-7023-C8C3-C714E6567577}"/>
          </ac:picMkLst>
        </pc:picChg>
      </pc:sldChg>
      <pc:sldChg chg="modSp mod">
        <pc:chgData name="林丰 罗" userId="30a984910203c0b4" providerId="LiveId" clId="{180A46BF-78C8-4C12-9710-62DC127F45AA}" dt="2024-01-10T05:46:05.224" v="3414" actId="20577"/>
        <pc:sldMkLst>
          <pc:docMk/>
          <pc:sldMk cId="664173554" sldId="3627"/>
        </pc:sldMkLst>
        <pc:spChg chg="mod">
          <ac:chgData name="林丰 罗" userId="30a984910203c0b4" providerId="LiveId" clId="{180A46BF-78C8-4C12-9710-62DC127F45AA}" dt="2024-01-10T05:46:05.224" v="3414" actId="20577"/>
          <ac:spMkLst>
            <pc:docMk/>
            <pc:sldMk cId="664173554" sldId="3627"/>
            <ac:spMk id="15" creationId="{10B20125-246D-0E00-9720-EB2D5AFE2361}"/>
          </ac:spMkLst>
        </pc:spChg>
      </pc:sldChg>
      <pc:sldChg chg="addSp delSp modSp mod">
        <pc:chgData name="林丰 罗" userId="30a984910203c0b4" providerId="LiveId" clId="{180A46BF-78C8-4C12-9710-62DC127F45AA}" dt="2024-01-10T04:44:38.431" v="2844" actId="1076"/>
        <pc:sldMkLst>
          <pc:docMk/>
          <pc:sldMk cId="639637970" sldId="3628"/>
        </pc:sldMkLst>
        <pc:spChg chg="add del mod">
          <ac:chgData name="林丰 罗" userId="30a984910203c0b4" providerId="LiveId" clId="{180A46BF-78C8-4C12-9710-62DC127F45AA}" dt="2024-01-10T04:43:28.908" v="2833" actId="478"/>
          <ac:spMkLst>
            <pc:docMk/>
            <pc:sldMk cId="639637970" sldId="3628"/>
            <ac:spMk id="15" creationId="{4BAE4AC0-705B-4481-B799-06FCADE78333}"/>
          </ac:spMkLst>
        </pc:spChg>
        <pc:spChg chg="add del mod">
          <ac:chgData name="林丰 罗" userId="30a984910203c0b4" providerId="LiveId" clId="{180A46BF-78C8-4C12-9710-62DC127F45AA}" dt="2024-01-10T04:44:24.762" v="2840" actId="1076"/>
          <ac:spMkLst>
            <pc:docMk/>
            <pc:sldMk cId="639637970" sldId="3628"/>
            <ac:spMk id="16" creationId="{E85C5546-1B18-4027-9400-172CF462BD26}"/>
          </ac:spMkLst>
        </pc:spChg>
        <pc:spChg chg="add mod">
          <ac:chgData name="林丰 罗" userId="30a984910203c0b4" providerId="LiveId" clId="{180A46BF-78C8-4C12-9710-62DC127F45AA}" dt="2024-01-10T04:44:24.762" v="2840" actId="1076"/>
          <ac:spMkLst>
            <pc:docMk/>
            <pc:sldMk cId="639637970" sldId="3628"/>
            <ac:spMk id="17" creationId="{F2EB3040-A0A4-44C0-A2E2-A38102200DCF}"/>
          </ac:spMkLst>
        </pc:spChg>
        <pc:spChg chg="add mod">
          <ac:chgData name="林丰 罗" userId="30a984910203c0b4" providerId="LiveId" clId="{180A46BF-78C8-4C12-9710-62DC127F45AA}" dt="2024-01-10T04:44:24.762" v="2840" actId="1076"/>
          <ac:spMkLst>
            <pc:docMk/>
            <pc:sldMk cId="639637970" sldId="3628"/>
            <ac:spMk id="18" creationId="{1DD5216A-62C6-40F6-9EA9-E1C054A2B3AF}"/>
          </ac:spMkLst>
        </pc:spChg>
        <pc:spChg chg="add del mod">
          <ac:chgData name="林丰 罗" userId="30a984910203c0b4" providerId="LiveId" clId="{180A46BF-78C8-4C12-9710-62DC127F45AA}" dt="2024-01-10T04:43:28.908" v="2833" actId="478"/>
          <ac:spMkLst>
            <pc:docMk/>
            <pc:sldMk cId="639637970" sldId="3628"/>
            <ac:spMk id="19" creationId="{E404B313-AF2C-45D7-B1EB-879ABD61D67E}"/>
          </ac:spMkLst>
        </pc:spChg>
        <pc:spChg chg="add del mod">
          <ac:chgData name="林丰 罗" userId="30a984910203c0b4" providerId="LiveId" clId="{180A46BF-78C8-4C12-9710-62DC127F45AA}" dt="2024-01-10T04:43:28.908" v="2833" actId="478"/>
          <ac:spMkLst>
            <pc:docMk/>
            <pc:sldMk cId="639637970" sldId="3628"/>
            <ac:spMk id="20" creationId="{46F2EA72-74F8-43F6-BE16-A88884971835}"/>
          </ac:spMkLst>
        </pc:spChg>
        <pc:spChg chg="add mod">
          <ac:chgData name="林丰 罗" userId="30a984910203c0b4" providerId="LiveId" clId="{180A46BF-78C8-4C12-9710-62DC127F45AA}" dt="2024-01-10T04:44:24.762" v="2840" actId="1076"/>
          <ac:spMkLst>
            <pc:docMk/>
            <pc:sldMk cId="639637970" sldId="3628"/>
            <ac:spMk id="28" creationId="{24B2EBF8-DA51-4D60-847B-EA1FCCFC2FC9}"/>
          </ac:spMkLst>
        </pc:spChg>
        <pc:spChg chg="add mod">
          <ac:chgData name="林丰 罗" userId="30a984910203c0b4" providerId="LiveId" clId="{180A46BF-78C8-4C12-9710-62DC127F45AA}" dt="2024-01-10T04:44:24.762" v="2840" actId="1076"/>
          <ac:spMkLst>
            <pc:docMk/>
            <pc:sldMk cId="639637970" sldId="3628"/>
            <ac:spMk id="33" creationId="{86956AD1-D78E-4821-8150-417CDCDF985C}"/>
          </ac:spMkLst>
        </pc:spChg>
        <pc:spChg chg="add mod">
          <ac:chgData name="林丰 罗" userId="30a984910203c0b4" providerId="LiveId" clId="{180A46BF-78C8-4C12-9710-62DC127F45AA}" dt="2024-01-10T04:44:24.762" v="2840" actId="1076"/>
          <ac:spMkLst>
            <pc:docMk/>
            <pc:sldMk cId="639637970" sldId="3628"/>
            <ac:spMk id="35" creationId="{B26B8CF3-0FF2-4CB0-AE84-E3DA0B3027CD}"/>
          </ac:spMkLst>
        </pc:spChg>
        <pc:picChg chg="mod">
          <ac:chgData name="林丰 罗" userId="30a984910203c0b4" providerId="LiveId" clId="{180A46BF-78C8-4C12-9710-62DC127F45AA}" dt="2024-01-10T04:44:38.431" v="2844" actId="1076"/>
          <ac:picMkLst>
            <pc:docMk/>
            <pc:sldMk cId="639637970" sldId="3628"/>
            <ac:picMk id="7" creationId="{5E343A22-14B5-301D-34E6-709A7F797041}"/>
          </ac:picMkLst>
        </pc:picChg>
        <pc:picChg chg="add mod">
          <ac:chgData name="林丰 罗" userId="30a984910203c0b4" providerId="LiveId" clId="{180A46BF-78C8-4C12-9710-62DC127F45AA}" dt="2024-01-10T04:44:33.100" v="2843" actId="571"/>
          <ac:picMkLst>
            <pc:docMk/>
            <pc:sldMk cId="639637970" sldId="3628"/>
            <ac:picMk id="37" creationId="{666C1B27-1942-4924-B255-0DBB21432DE6}"/>
          </ac:picMkLst>
        </pc:picChg>
        <pc:cxnChg chg="add del">
          <ac:chgData name="林丰 罗" userId="30a984910203c0b4" providerId="LiveId" clId="{180A46BF-78C8-4C12-9710-62DC127F45AA}" dt="2024-01-10T04:40:11.594" v="2715" actId="478"/>
          <ac:cxnSpMkLst>
            <pc:docMk/>
            <pc:sldMk cId="639637970" sldId="3628"/>
            <ac:cxnSpMk id="3" creationId="{710B7C62-73CE-403F-8B4C-2EAE0B5D264C}"/>
          </ac:cxnSpMkLst>
        </pc:cxnChg>
        <pc:cxnChg chg="add mod">
          <ac:chgData name="林丰 罗" userId="30a984910203c0b4" providerId="LiveId" clId="{180A46BF-78C8-4C12-9710-62DC127F45AA}" dt="2024-01-10T04:44:24.762" v="2840" actId="1076"/>
          <ac:cxnSpMkLst>
            <pc:docMk/>
            <pc:sldMk cId="639637970" sldId="3628"/>
            <ac:cxnSpMk id="23" creationId="{5D508749-0831-4C45-A18C-91228C79225D}"/>
          </ac:cxnSpMkLst>
        </pc:cxnChg>
        <pc:cxnChg chg="add del mod">
          <ac:chgData name="林丰 罗" userId="30a984910203c0b4" providerId="LiveId" clId="{180A46BF-78C8-4C12-9710-62DC127F45AA}" dt="2024-01-10T04:43:28.908" v="2833" actId="478"/>
          <ac:cxnSpMkLst>
            <pc:docMk/>
            <pc:sldMk cId="639637970" sldId="3628"/>
            <ac:cxnSpMk id="24" creationId="{B094D961-B08E-4641-B4F7-5EBC655AE33C}"/>
          </ac:cxnSpMkLst>
        </pc:cxnChg>
        <pc:cxnChg chg="add del mod">
          <ac:chgData name="林丰 罗" userId="30a984910203c0b4" providerId="LiveId" clId="{180A46BF-78C8-4C12-9710-62DC127F45AA}" dt="2024-01-10T04:43:28.908" v="2833" actId="478"/>
          <ac:cxnSpMkLst>
            <pc:docMk/>
            <pc:sldMk cId="639637970" sldId="3628"/>
            <ac:cxnSpMk id="25" creationId="{80D12AA1-B7ED-4264-94E3-42850F1059B1}"/>
          </ac:cxnSpMkLst>
        </pc:cxnChg>
        <pc:cxnChg chg="add del mod">
          <ac:chgData name="林丰 罗" userId="30a984910203c0b4" providerId="LiveId" clId="{180A46BF-78C8-4C12-9710-62DC127F45AA}" dt="2024-01-10T04:43:28.908" v="2833" actId="478"/>
          <ac:cxnSpMkLst>
            <pc:docMk/>
            <pc:sldMk cId="639637970" sldId="3628"/>
            <ac:cxnSpMk id="26" creationId="{08FEEA46-EB2C-415D-B1B4-A359CB406873}"/>
          </ac:cxnSpMkLst>
        </pc:cxnChg>
        <pc:cxnChg chg="add mod">
          <ac:chgData name="林丰 罗" userId="30a984910203c0b4" providerId="LiveId" clId="{180A46BF-78C8-4C12-9710-62DC127F45AA}" dt="2024-01-10T04:44:24.762" v="2840" actId="1076"/>
          <ac:cxnSpMkLst>
            <pc:docMk/>
            <pc:sldMk cId="639637970" sldId="3628"/>
            <ac:cxnSpMk id="32" creationId="{5B165C4C-25AB-40C9-A214-A7EB6C353F62}"/>
          </ac:cxnSpMkLst>
        </pc:cxnChg>
        <pc:cxnChg chg="add mod">
          <ac:chgData name="林丰 罗" userId="30a984910203c0b4" providerId="LiveId" clId="{180A46BF-78C8-4C12-9710-62DC127F45AA}" dt="2024-01-10T04:44:24.762" v="2840" actId="1076"/>
          <ac:cxnSpMkLst>
            <pc:docMk/>
            <pc:sldMk cId="639637970" sldId="3628"/>
            <ac:cxnSpMk id="34" creationId="{2A3EE64C-ADE0-43D4-9505-FB9952824E64}"/>
          </ac:cxnSpMkLst>
        </pc:cxnChg>
        <pc:cxnChg chg="add mod">
          <ac:chgData name="林丰 罗" userId="30a984910203c0b4" providerId="LiveId" clId="{180A46BF-78C8-4C12-9710-62DC127F45AA}" dt="2024-01-10T04:44:24.762" v="2840" actId="1076"/>
          <ac:cxnSpMkLst>
            <pc:docMk/>
            <pc:sldMk cId="639637970" sldId="3628"/>
            <ac:cxnSpMk id="36" creationId="{9FFAFA32-4776-4A3E-BBBD-B43487E0C811}"/>
          </ac:cxnSpMkLst>
        </pc:cxnChg>
      </pc:sldChg>
      <pc:sldChg chg="addSp delSp modSp mod">
        <pc:chgData name="林丰 罗" userId="30a984910203c0b4" providerId="LiveId" clId="{180A46BF-78C8-4C12-9710-62DC127F45AA}" dt="2024-01-10T05:19:39.302" v="3257" actId="1076"/>
        <pc:sldMkLst>
          <pc:docMk/>
          <pc:sldMk cId="4154104265" sldId="3629"/>
        </pc:sldMkLst>
        <pc:spChg chg="mod">
          <ac:chgData name="林丰 罗" userId="30a984910203c0b4" providerId="LiveId" clId="{180A46BF-78C8-4C12-9710-62DC127F45AA}" dt="2024-01-10T04:33:12.418" v="2654" actId="1076"/>
          <ac:spMkLst>
            <pc:docMk/>
            <pc:sldMk cId="4154104265" sldId="3629"/>
            <ac:spMk id="15" creationId="{10B20125-246D-0E00-9720-EB2D5AFE2361}"/>
          </ac:spMkLst>
        </pc:spChg>
        <pc:spChg chg="add mod">
          <ac:chgData name="林丰 罗" userId="30a984910203c0b4" providerId="LiveId" clId="{180A46BF-78C8-4C12-9710-62DC127F45AA}" dt="2024-01-10T04:32:59.954" v="2650" actId="1076"/>
          <ac:spMkLst>
            <pc:docMk/>
            <pc:sldMk cId="4154104265" sldId="3629"/>
            <ac:spMk id="19" creationId="{C7739147-34E1-4852-9E97-52A34538427F}"/>
          </ac:spMkLst>
        </pc:spChg>
        <pc:spChg chg="add del mod">
          <ac:chgData name="林丰 罗" userId="30a984910203c0b4" providerId="LiveId" clId="{180A46BF-78C8-4C12-9710-62DC127F45AA}" dt="2024-01-10T04:32:27.818" v="2621"/>
          <ac:spMkLst>
            <pc:docMk/>
            <pc:sldMk cId="4154104265" sldId="3629"/>
            <ac:spMk id="20" creationId="{3FAB6A20-90CF-4270-B8FD-A118E144AEC0}"/>
          </ac:spMkLst>
        </pc:spChg>
        <pc:spChg chg="add mod">
          <ac:chgData name="林丰 罗" userId="30a984910203c0b4" providerId="LiveId" clId="{180A46BF-78C8-4C12-9710-62DC127F45AA}" dt="2024-01-10T04:32:27.818" v="2619"/>
          <ac:spMkLst>
            <pc:docMk/>
            <pc:sldMk cId="4154104265" sldId="3629"/>
            <ac:spMk id="23" creationId="{48262DBA-7078-7AF8-D002-E2B06A9797B6}"/>
          </ac:spMkLst>
        </pc:spChg>
        <pc:spChg chg="add del mod">
          <ac:chgData name="林丰 罗" userId="30a984910203c0b4" providerId="LiveId" clId="{180A46BF-78C8-4C12-9710-62DC127F45AA}" dt="2024-01-10T04:32:39.328" v="2630"/>
          <ac:spMkLst>
            <pc:docMk/>
            <pc:sldMk cId="4154104265" sldId="3629"/>
            <ac:spMk id="24" creationId="{48262DBA-7078-7AF8-D002-E2B06A9797B6}"/>
          </ac:spMkLst>
        </pc:spChg>
        <pc:spChg chg="add mod">
          <ac:chgData name="林丰 罗" userId="30a984910203c0b4" providerId="LiveId" clId="{180A46BF-78C8-4C12-9710-62DC127F45AA}" dt="2024-01-10T05:19:09.240" v="3210" actId="1076"/>
          <ac:spMkLst>
            <pc:docMk/>
            <pc:sldMk cId="4154104265" sldId="3629"/>
            <ac:spMk id="26" creationId="{C96D8F6F-2BBD-4848-A0EB-7C89DB234B3E}"/>
          </ac:spMkLst>
        </pc:spChg>
        <pc:spChg chg="add mod">
          <ac:chgData name="林丰 罗" userId="30a984910203c0b4" providerId="LiveId" clId="{180A46BF-78C8-4C12-9710-62DC127F45AA}" dt="2024-01-10T05:19:35.358" v="3256" actId="1076"/>
          <ac:spMkLst>
            <pc:docMk/>
            <pc:sldMk cId="4154104265" sldId="3629"/>
            <ac:spMk id="27" creationId="{81D6E166-232B-4071-843C-031F1A91FA77}"/>
          </ac:spMkLst>
        </pc:spChg>
        <pc:picChg chg="add mod">
          <ac:chgData name="林丰 罗" userId="30a984910203c0b4" providerId="LiveId" clId="{180A46BF-78C8-4C12-9710-62DC127F45AA}" dt="2024-01-10T05:19:39.302" v="3257" actId="1076"/>
          <ac:picMkLst>
            <pc:docMk/>
            <pc:sldMk cId="4154104265" sldId="3629"/>
            <ac:picMk id="3" creationId="{9BA1F4BB-C4A0-40B9-985C-91272173A740}"/>
          </ac:picMkLst>
        </pc:picChg>
        <pc:picChg chg="add del mod">
          <ac:chgData name="林丰 罗" userId="30a984910203c0b4" providerId="LiveId" clId="{180A46BF-78C8-4C12-9710-62DC127F45AA}" dt="2024-01-10T04:29:17.580" v="2459" actId="478"/>
          <ac:picMkLst>
            <pc:docMk/>
            <pc:sldMk cId="4154104265" sldId="3629"/>
            <ac:picMk id="16" creationId="{A29BB07A-82F5-415E-AD28-400CD89D2AA0}"/>
          </ac:picMkLst>
        </pc:picChg>
        <pc:picChg chg="add mod">
          <ac:chgData name="林丰 罗" userId="30a984910203c0b4" providerId="LiveId" clId="{180A46BF-78C8-4C12-9710-62DC127F45AA}" dt="2024-01-10T05:19:04.316" v="3208" actId="1076"/>
          <ac:picMkLst>
            <pc:docMk/>
            <pc:sldMk cId="4154104265" sldId="3629"/>
            <ac:picMk id="17" creationId="{FA3598F4-5A3B-41B4-B09B-44F333F28557}"/>
          </ac:picMkLst>
        </pc:picChg>
        <pc:picChg chg="add mod">
          <ac:chgData name="林丰 罗" userId="30a984910203c0b4" providerId="LiveId" clId="{180A46BF-78C8-4C12-9710-62DC127F45AA}" dt="2024-01-10T04:30:41.714" v="2573"/>
          <ac:picMkLst>
            <pc:docMk/>
            <pc:sldMk cId="4154104265" sldId="3629"/>
            <ac:picMk id="18" creationId="{FD70381D-1A9A-47CE-8687-C157FD8E736B}"/>
          </ac:picMkLst>
        </pc:picChg>
        <pc:picChg chg="add mod">
          <ac:chgData name="林丰 罗" userId="30a984910203c0b4" providerId="LiveId" clId="{180A46BF-78C8-4C12-9710-62DC127F45AA}" dt="2024-01-10T05:19:01.097" v="3207" actId="1076"/>
          <ac:picMkLst>
            <pc:docMk/>
            <pc:sldMk cId="4154104265" sldId="3629"/>
            <ac:picMk id="25" creationId="{75577166-17D7-4E0B-A876-F396EDDFE0B8}"/>
          </ac:picMkLst>
        </pc:picChg>
      </pc:sldChg>
    </pc:docChg>
  </pc:docChgLst>
  <pc:docChgLst>
    <pc:chgData name="林丰 罗" userId="30a984910203c0b4" providerId="LiveId" clId="{0E682A08-D90C-46F5-9F92-4DDD2C03B147}"/>
    <pc:docChg chg="undo redo custSel addSld delSld modSld sldOrd">
      <pc:chgData name="林丰 罗" userId="30a984910203c0b4" providerId="LiveId" clId="{0E682A08-D90C-46F5-9F92-4DDD2C03B147}" dt="2024-04-23T10:57:21.594" v="1738" actId="1076"/>
      <pc:docMkLst>
        <pc:docMk/>
      </pc:docMkLst>
      <pc:sldChg chg="add del">
        <pc:chgData name="林丰 罗" userId="30a984910203c0b4" providerId="LiveId" clId="{0E682A08-D90C-46F5-9F92-4DDD2C03B147}" dt="2024-04-23T05:22:40.753" v="601" actId="47"/>
        <pc:sldMkLst>
          <pc:docMk/>
          <pc:sldMk cId="0" sldId="423"/>
        </pc:sldMkLst>
      </pc:sldChg>
      <pc:sldChg chg="modSp mod">
        <pc:chgData name="林丰 罗" userId="30a984910203c0b4" providerId="LiveId" clId="{0E682A08-D90C-46F5-9F92-4DDD2C03B147}" dt="2024-04-23T08:39:55.385" v="1704" actId="1076"/>
        <pc:sldMkLst>
          <pc:docMk/>
          <pc:sldMk cId="343777000" sldId="3232"/>
        </pc:sldMkLst>
        <pc:spChg chg="mod">
          <ac:chgData name="林丰 罗" userId="30a984910203c0b4" providerId="LiveId" clId="{0E682A08-D90C-46F5-9F92-4DDD2C03B147}" dt="2024-04-22T06:11:38.317" v="6" actId="1076"/>
          <ac:spMkLst>
            <pc:docMk/>
            <pc:sldMk cId="343777000" sldId="3232"/>
            <ac:spMk id="17" creationId="{5D64B8D0-E6C0-44F6-B88D-9B357CE52D80}"/>
          </ac:spMkLst>
        </pc:spChg>
        <pc:spChg chg="mod">
          <ac:chgData name="林丰 罗" userId="30a984910203c0b4" providerId="LiveId" clId="{0E682A08-D90C-46F5-9F92-4DDD2C03B147}" dt="2024-04-22T06:12:02.253" v="37" actId="1076"/>
          <ac:spMkLst>
            <pc:docMk/>
            <pc:sldMk cId="343777000" sldId="3232"/>
            <ac:spMk id="21" creationId="{F7E85B51-5704-4ACA-B5D7-B1880851D76A}"/>
          </ac:spMkLst>
        </pc:spChg>
        <pc:spChg chg="mod">
          <ac:chgData name="林丰 罗" userId="30a984910203c0b4" providerId="LiveId" clId="{0E682A08-D90C-46F5-9F92-4DDD2C03B147}" dt="2024-04-23T08:39:55.385" v="1704" actId="1076"/>
          <ac:spMkLst>
            <pc:docMk/>
            <pc:sldMk cId="343777000" sldId="3232"/>
            <ac:spMk id="23" creationId="{63EE6C64-F8BE-4B6A-8BA5-06D851200130}"/>
          </ac:spMkLst>
        </pc:spChg>
      </pc:sldChg>
      <pc:sldChg chg="addSp delSp modSp mod">
        <pc:chgData name="林丰 罗" userId="30a984910203c0b4" providerId="LiveId" clId="{0E682A08-D90C-46F5-9F92-4DDD2C03B147}" dt="2024-04-23T08:14:25.830" v="1539" actId="1076"/>
        <pc:sldMkLst>
          <pc:docMk/>
          <pc:sldMk cId="2741022159" sldId="3608"/>
        </pc:sldMkLst>
        <pc:spChg chg="mod">
          <ac:chgData name="林丰 罗" userId="30a984910203c0b4" providerId="LiveId" clId="{0E682A08-D90C-46F5-9F92-4DDD2C03B147}" dt="2024-04-23T04:37:57.333" v="370" actId="2711"/>
          <ac:spMkLst>
            <pc:docMk/>
            <pc:sldMk cId="2741022159" sldId="3608"/>
            <ac:spMk id="4" creationId="{47807460-7C94-47D2-AEB5-EBBE63C0AC73}"/>
          </ac:spMkLst>
        </pc:spChg>
        <pc:spChg chg="del">
          <ac:chgData name="林丰 罗" userId="30a984910203c0b4" providerId="LiveId" clId="{0E682A08-D90C-46F5-9F92-4DDD2C03B147}" dt="2024-04-22T06:20:12.361" v="63" actId="478"/>
          <ac:spMkLst>
            <pc:docMk/>
            <pc:sldMk cId="2741022159" sldId="3608"/>
            <ac:spMk id="5" creationId="{BDC13D88-AD12-102E-473F-776CC0076A78}"/>
          </ac:spMkLst>
        </pc:spChg>
        <pc:spChg chg="add del">
          <ac:chgData name="林丰 罗" userId="30a984910203c0b4" providerId="LiveId" clId="{0E682A08-D90C-46F5-9F92-4DDD2C03B147}" dt="2024-04-22T06:22:31.571" v="107"/>
          <ac:spMkLst>
            <pc:docMk/>
            <pc:sldMk cId="2741022159" sldId="3608"/>
            <ac:spMk id="7" creationId="{5061490A-597A-4F90-9D2C-BF3C552BF067}"/>
          </ac:spMkLst>
        </pc:spChg>
        <pc:spChg chg="add mod">
          <ac:chgData name="林丰 罗" userId="30a984910203c0b4" providerId="LiveId" clId="{0E682A08-D90C-46F5-9F92-4DDD2C03B147}" dt="2024-04-22T06:27:26.638" v="152" actId="1076"/>
          <ac:spMkLst>
            <pc:docMk/>
            <pc:sldMk cId="2741022159" sldId="3608"/>
            <ac:spMk id="8" creationId="{DEA9E4F8-0FA9-4F0C-9DFD-D71439434CC9}"/>
          </ac:spMkLst>
        </pc:spChg>
        <pc:spChg chg="del">
          <ac:chgData name="林丰 罗" userId="30a984910203c0b4" providerId="LiveId" clId="{0E682A08-D90C-46F5-9F92-4DDD2C03B147}" dt="2024-04-22T06:20:13.703" v="64" actId="478"/>
          <ac:spMkLst>
            <pc:docMk/>
            <pc:sldMk cId="2741022159" sldId="3608"/>
            <ac:spMk id="9" creationId="{A8A6F199-1219-412F-AB6F-C9DE273F5B85}"/>
          </ac:spMkLst>
        </pc:spChg>
        <pc:spChg chg="del">
          <ac:chgData name="林丰 罗" userId="30a984910203c0b4" providerId="LiveId" clId="{0E682A08-D90C-46F5-9F92-4DDD2C03B147}" dt="2024-04-22T06:20:13.703" v="64" actId="478"/>
          <ac:spMkLst>
            <pc:docMk/>
            <pc:sldMk cId="2741022159" sldId="3608"/>
            <ac:spMk id="10" creationId="{08DB6FB1-4F30-8C45-7CFD-81B7B4D03F04}"/>
          </ac:spMkLst>
        </pc:spChg>
        <pc:spChg chg="add mod ord">
          <ac:chgData name="林丰 罗" userId="30a984910203c0b4" providerId="LiveId" clId="{0E682A08-D90C-46F5-9F92-4DDD2C03B147}" dt="2024-04-23T04:37:57.333" v="370" actId="2711"/>
          <ac:spMkLst>
            <pc:docMk/>
            <pc:sldMk cId="2741022159" sldId="3608"/>
            <ac:spMk id="12" creationId="{E3044566-2C76-4C63-A3ED-E41E6AF3563D}"/>
          </ac:spMkLst>
        </pc:spChg>
        <pc:spChg chg="mod">
          <ac:chgData name="林丰 罗" userId="30a984910203c0b4" providerId="LiveId" clId="{0E682A08-D90C-46F5-9F92-4DDD2C03B147}" dt="2024-04-23T04:37:57.333" v="370" actId="2711"/>
          <ac:spMkLst>
            <pc:docMk/>
            <pc:sldMk cId="2741022159" sldId="3608"/>
            <ac:spMk id="18" creationId="{3CE70955-D0C0-48C2-A3CA-86AF57AEDB60}"/>
          </ac:spMkLst>
        </pc:spChg>
        <pc:spChg chg="add del mod">
          <ac:chgData name="林丰 罗" userId="30a984910203c0b4" providerId="LiveId" clId="{0E682A08-D90C-46F5-9F92-4DDD2C03B147}" dt="2024-04-22T06:22:54.448" v="115" actId="478"/>
          <ac:spMkLst>
            <pc:docMk/>
            <pc:sldMk cId="2741022159" sldId="3608"/>
            <ac:spMk id="19" creationId="{AAE65DFA-C248-401B-83FA-2F0D50ED293F}"/>
          </ac:spMkLst>
        </pc:spChg>
        <pc:spChg chg="add mod">
          <ac:chgData name="林丰 罗" userId="30a984910203c0b4" providerId="LiveId" clId="{0E682A08-D90C-46F5-9F92-4DDD2C03B147}" dt="2024-04-22T06:20:19.593" v="68"/>
          <ac:spMkLst>
            <pc:docMk/>
            <pc:sldMk cId="2741022159" sldId="3608"/>
            <ac:spMk id="20" creationId="{BDC13D88-AD12-102E-473F-776CC0076A78}"/>
          </ac:spMkLst>
        </pc:spChg>
        <pc:spChg chg="mod">
          <ac:chgData name="林丰 罗" userId="30a984910203c0b4" providerId="LiveId" clId="{0E682A08-D90C-46F5-9F92-4DDD2C03B147}" dt="2024-04-23T04:37:57.333" v="370" actId="2711"/>
          <ac:spMkLst>
            <pc:docMk/>
            <pc:sldMk cId="2741022159" sldId="3608"/>
            <ac:spMk id="21" creationId="{28D4F44E-5E7D-4B66-BF9C-28E3CD69A2C3}"/>
          </ac:spMkLst>
        </pc:spChg>
        <pc:spChg chg="mod">
          <ac:chgData name="林丰 罗" userId="30a984910203c0b4" providerId="LiveId" clId="{0E682A08-D90C-46F5-9F92-4DDD2C03B147}" dt="2024-04-23T05:10:18.949" v="578" actId="20577"/>
          <ac:spMkLst>
            <pc:docMk/>
            <pc:sldMk cId="2741022159" sldId="3608"/>
            <ac:spMk id="30" creationId="{62C82C49-5C09-44C5-B39F-EABD0EE0B039}"/>
          </ac:spMkLst>
        </pc:spChg>
        <pc:spChg chg="mod">
          <ac:chgData name="林丰 罗" userId="30a984910203c0b4" providerId="LiveId" clId="{0E682A08-D90C-46F5-9F92-4DDD2C03B147}" dt="2024-04-23T04:37:57.333" v="370" actId="2711"/>
          <ac:spMkLst>
            <pc:docMk/>
            <pc:sldMk cId="2741022159" sldId="3608"/>
            <ac:spMk id="31" creationId="{C390BFD3-5EE5-4CD8-9938-859F08BC38D8}"/>
          </ac:spMkLst>
        </pc:spChg>
        <pc:spChg chg="mod">
          <ac:chgData name="林丰 罗" userId="30a984910203c0b4" providerId="LiveId" clId="{0E682A08-D90C-46F5-9F92-4DDD2C03B147}" dt="2024-04-23T04:37:57.333" v="370" actId="2711"/>
          <ac:spMkLst>
            <pc:docMk/>
            <pc:sldMk cId="2741022159" sldId="3608"/>
            <ac:spMk id="32" creationId="{427D7E33-F368-4DA5-A924-BB7984AA8CA2}"/>
          </ac:spMkLst>
        </pc:spChg>
        <pc:spChg chg="del">
          <ac:chgData name="林丰 罗" userId="30a984910203c0b4" providerId="LiveId" clId="{0E682A08-D90C-46F5-9F92-4DDD2C03B147}" dt="2024-04-22T06:20:15.215" v="65" actId="478"/>
          <ac:spMkLst>
            <pc:docMk/>
            <pc:sldMk cId="2741022159" sldId="3608"/>
            <ac:spMk id="33" creationId="{FC0F093B-6B46-4288-B823-8ED5ED0410FD}"/>
          </ac:spMkLst>
        </pc:spChg>
        <pc:spChg chg="mod">
          <ac:chgData name="林丰 罗" userId="30a984910203c0b4" providerId="LiveId" clId="{0E682A08-D90C-46F5-9F92-4DDD2C03B147}" dt="2024-04-23T04:37:57.333" v="370" actId="2711"/>
          <ac:spMkLst>
            <pc:docMk/>
            <pc:sldMk cId="2741022159" sldId="3608"/>
            <ac:spMk id="48" creationId="{00000000-0000-0000-0000-000000000000}"/>
          </ac:spMkLst>
        </pc:spChg>
        <pc:spChg chg="mod">
          <ac:chgData name="林丰 罗" userId="30a984910203c0b4" providerId="LiveId" clId="{0E682A08-D90C-46F5-9F92-4DDD2C03B147}" dt="2024-04-23T04:37:57.333" v="370" actId="2711"/>
          <ac:spMkLst>
            <pc:docMk/>
            <pc:sldMk cId="2741022159" sldId="3608"/>
            <ac:spMk id="56" creationId="{00000000-0000-0000-0000-000000000000}"/>
          </ac:spMkLst>
        </pc:spChg>
        <pc:spChg chg="del">
          <ac:chgData name="林丰 罗" userId="30a984910203c0b4" providerId="LiveId" clId="{0E682A08-D90C-46F5-9F92-4DDD2C03B147}" dt="2024-04-22T06:20:15.215" v="65" actId="478"/>
          <ac:spMkLst>
            <pc:docMk/>
            <pc:sldMk cId="2741022159" sldId="3608"/>
            <ac:spMk id="58" creationId="{D81833A4-CA67-4BB2-AD90-5406E000F5B2}"/>
          </ac:spMkLst>
        </pc:spChg>
        <pc:grpChg chg="add del mod">
          <ac:chgData name="林丰 罗" userId="30a984910203c0b4" providerId="LiveId" clId="{0E682A08-D90C-46F5-9F92-4DDD2C03B147}" dt="2024-04-22T06:28:13.340" v="171" actId="478"/>
          <ac:grpSpMkLst>
            <pc:docMk/>
            <pc:sldMk cId="2741022159" sldId="3608"/>
            <ac:grpSpMk id="11" creationId="{E64689C1-DBE9-46F8-B0B9-2E2E51759E4D}"/>
          </ac:grpSpMkLst>
        </pc:grpChg>
        <pc:picChg chg="del">
          <ac:chgData name="林丰 罗" userId="30a984910203c0b4" providerId="LiveId" clId="{0E682A08-D90C-46F5-9F92-4DDD2C03B147}" dt="2024-04-22T06:20:00.690" v="58" actId="478"/>
          <ac:picMkLst>
            <pc:docMk/>
            <pc:sldMk cId="2741022159" sldId="3608"/>
            <ac:picMk id="3" creationId="{7639CE2B-55F7-BC83-0964-48AC1D28BBFC}"/>
          </ac:picMkLst>
        </pc:picChg>
        <pc:picChg chg="add del mod">
          <ac:chgData name="林丰 罗" userId="30a984910203c0b4" providerId="LiveId" clId="{0E682A08-D90C-46F5-9F92-4DDD2C03B147}" dt="2024-04-22T06:22:26.160" v="105"/>
          <ac:picMkLst>
            <pc:docMk/>
            <pc:sldMk cId="2741022159" sldId="3608"/>
            <ac:picMk id="23" creationId="{8693E540-5E3C-4B9B-8162-4228BB1EAFA7}"/>
          </ac:picMkLst>
        </pc:picChg>
        <pc:picChg chg="mod">
          <ac:chgData name="林丰 罗" userId="30a984910203c0b4" providerId="LiveId" clId="{0E682A08-D90C-46F5-9F92-4DDD2C03B147}" dt="2024-04-23T04:37:57.333" v="370" actId="2711"/>
          <ac:picMkLst>
            <pc:docMk/>
            <pc:sldMk cId="2741022159" sldId="3608"/>
            <ac:picMk id="63" creationId="{00000000-0000-0000-0000-000000000000}"/>
          </ac:picMkLst>
        </pc:picChg>
        <pc:picChg chg="add mod">
          <ac:chgData name="林丰 罗" userId="30a984910203c0b4" providerId="LiveId" clId="{0E682A08-D90C-46F5-9F92-4DDD2C03B147}" dt="2024-04-23T08:14:25.031" v="1538" actId="1076"/>
          <ac:picMkLst>
            <pc:docMk/>
            <pc:sldMk cId="2741022159" sldId="3608"/>
            <ac:picMk id="1026" creationId="{6651B4F4-5278-49E7-BDE6-FE7BB8FFE960}"/>
          </ac:picMkLst>
        </pc:picChg>
        <pc:picChg chg="add mod">
          <ac:chgData name="林丰 罗" userId="30a984910203c0b4" providerId="LiveId" clId="{0E682A08-D90C-46F5-9F92-4DDD2C03B147}" dt="2024-04-22T06:27:26.638" v="152" actId="1076"/>
          <ac:picMkLst>
            <pc:docMk/>
            <pc:sldMk cId="2741022159" sldId="3608"/>
            <ac:picMk id="1030" creationId="{79418867-83CB-48C8-BDB0-60E3B2D53126}"/>
          </ac:picMkLst>
        </pc:picChg>
        <pc:picChg chg="add mod">
          <ac:chgData name="林丰 罗" userId="30a984910203c0b4" providerId="LiveId" clId="{0E682A08-D90C-46F5-9F92-4DDD2C03B147}" dt="2024-04-23T08:14:25.830" v="1539" actId="1076"/>
          <ac:picMkLst>
            <pc:docMk/>
            <pc:sldMk cId="2741022159" sldId="3608"/>
            <ac:picMk id="1032" creationId="{A6F0F133-537E-465E-9A34-065436112C8E}"/>
          </ac:picMkLst>
        </pc:picChg>
        <pc:cxnChg chg="mod">
          <ac:chgData name="林丰 罗" userId="30a984910203c0b4" providerId="LiveId" clId="{0E682A08-D90C-46F5-9F92-4DDD2C03B147}" dt="2024-04-23T04:37:57.333" v="370" actId="2711"/>
          <ac:cxnSpMkLst>
            <pc:docMk/>
            <pc:sldMk cId="2741022159" sldId="3608"/>
            <ac:cxnSpMk id="6" creationId="{8D2340FF-F0E5-4504-A4B0-7E20CCA868B4}"/>
          </ac:cxnSpMkLst>
        </pc:cxnChg>
        <pc:cxnChg chg="mod">
          <ac:chgData name="林丰 罗" userId="30a984910203c0b4" providerId="LiveId" clId="{0E682A08-D90C-46F5-9F92-4DDD2C03B147}" dt="2024-04-23T04:37:57.333" v="370" actId="2711"/>
          <ac:cxnSpMkLst>
            <pc:docMk/>
            <pc:sldMk cId="2741022159" sldId="3608"/>
            <ac:cxnSpMk id="22" creationId="{45BD0456-DDCA-41EB-AB24-909511686543}"/>
          </ac:cxnSpMkLst>
        </pc:cxnChg>
      </pc:sldChg>
      <pc:sldChg chg="del">
        <pc:chgData name="林丰 罗" userId="30a984910203c0b4" providerId="LiveId" clId="{0E682A08-D90C-46F5-9F92-4DDD2C03B147}" dt="2024-04-23T05:22:48.702" v="603" actId="47"/>
        <pc:sldMkLst>
          <pc:docMk/>
          <pc:sldMk cId="2554365419" sldId="3609"/>
        </pc:sldMkLst>
      </pc:sldChg>
      <pc:sldChg chg="del">
        <pc:chgData name="林丰 罗" userId="30a984910203c0b4" providerId="LiveId" clId="{0E682A08-D90C-46F5-9F92-4DDD2C03B147}" dt="2024-04-23T05:22:49.119" v="605" actId="47"/>
        <pc:sldMkLst>
          <pc:docMk/>
          <pc:sldMk cId="4272122109" sldId="3611"/>
        </pc:sldMkLst>
      </pc:sldChg>
      <pc:sldChg chg="del">
        <pc:chgData name="林丰 罗" userId="30a984910203c0b4" providerId="LiveId" clId="{0E682A08-D90C-46F5-9F92-4DDD2C03B147}" dt="2024-04-23T05:22:48.942" v="604" actId="47"/>
        <pc:sldMkLst>
          <pc:docMk/>
          <pc:sldMk cId="1034196852" sldId="3612"/>
        </pc:sldMkLst>
      </pc:sldChg>
      <pc:sldChg chg="del">
        <pc:chgData name="林丰 罗" userId="30a984910203c0b4" providerId="LiveId" clId="{0E682A08-D90C-46F5-9F92-4DDD2C03B147}" dt="2024-04-23T05:22:36.355" v="592" actId="47"/>
        <pc:sldMkLst>
          <pc:docMk/>
          <pc:sldMk cId="2538223313" sldId="3614"/>
        </pc:sldMkLst>
      </pc:sldChg>
      <pc:sldChg chg="del">
        <pc:chgData name="林丰 罗" userId="30a984910203c0b4" providerId="LiveId" clId="{0E682A08-D90C-46F5-9F92-4DDD2C03B147}" dt="2024-04-22T06:10:43.306" v="0" actId="47"/>
        <pc:sldMkLst>
          <pc:docMk/>
          <pc:sldMk cId="2352864017" sldId="3620"/>
        </pc:sldMkLst>
      </pc:sldChg>
      <pc:sldChg chg="del">
        <pc:chgData name="林丰 罗" userId="30a984910203c0b4" providerId="LiveId" clId="{0E682A08-D90C-46F5-9F92-4DDD2C03B147}" dt="2024-04-23T05:22:49.329" v="606" actId="47"/>
        <pc:sldMkLst>
          <pc:docMk/>
          <pc:sldMk cId="155224146" sldId="3621"/>
        </pc:sldMkLst>
      </pc:sldChg>
      <pc:sldChg chg="del">
        <pc:chgData name="林丰 罗" userId="30a984910203c0b4" providerId="LiveId" clId="{0E682A08-D90C-46F5-9F92-4DDD2C03B147}" dt="2024-04-23T05:22:49.533" v="607" actId="47"/>
        <pc:sldMkLst>
          <pc:docMk/>
          <pc:sldMk cId="1614104461" sldId="3622"/>
        </pc:sldMkLst>
      </pc:sldChg>
      <pc:sldChg chg="del">
        <pc:chgData name="林丰 罗" userId="30a984910203c0b4" providerId="LiveId" clId="{0E682A08-D90C-46F5-9F92-4DDD2C03B147}" dt="2024-04-23T05:22:49.736" v="608" actId="47"/>
        <pc:sldMkLst>
          <pc:docMk/>
          <pc:sldMk cId="2778407245" sldId="3623"/>
        </pc:sldMkLst>
      </pc:sldChg>
      <pc:sldChg chg="del">
        <pc:chgData name="林丰 罗" userId="30a984910203c0b4" providerId="LiveId" clId="{0E682A08-D90C-46F5-9F92-4DDD2C03B147}" dt="2024-04-23T05:22:49.948" v="609" actId="47"/>
        <pc:sldMkLst>
          <pc:docMk/>
          <pc:sldMk cId="60028900" sldId="3624"/>
        </pc:sldMkLst>
      </pc:sldChg>
      <pc:sldChg chg="add del">
        <pc:chgData name="林丰 罗" userId="30a984910203c0b4" providerId="LiveId" clId="{0E682A08-D90C-46F5-9F92-4DDD2C03B147}" dt="2024-04-23T05:22:50.608" v="611" actId="47"/>
        <pc:sldMkLst>
          <pc:docMk/>
          <pc:sldMk cId="131569550" sldId="3625"/>
        </pc:sldMkLst>
      </pc:sldChg>
      <pc:sldChg chg="del">
        <pc:chgData name="林丰 罗" userId="30a984910203c0b4" providerId="LiveId" clId="{0E682A08-D90C-46F5-9F92-4DDD2C03B147}" dt="2024-04-23T05:22:50.200" v="610" actId="47"/>
        <pc:sldMkLst>
          <pc:docMk/>
          <pc:sldMk cId="2247318245" sldId="3626"/>
        </pc:sldMkLst>
      </pc:sldChg>
      <pc:sldChg chg="addSp delSp modSp add del mod">
        <pc:chgData name="林丰 罗" userId="30a984910203c0b4" providerId="LiveId" clId="{0E682A08-D90C-46F5-9F92-4DDD2C03B147}" dt="2024-04-23T10:57:21.594" v="1738" actId="1076"/>
        <pc:sldMkLst>
          <pc:docMk/>
          <pc:sldMk cId="664173554" sldId="3627"/>
        </pc:sldMkLst>
        <pc:spChg chg="add del mod">
          <ac:chgData name="林丰 罗" userId="30a984910203c0b4" providerId="LiveId" clId="{0E682A08-D90C-46F5-9F92-4DDD2C03B147}" dt="2024-04-23T06:20:12.936" v="916" actId="478"/>
          <ac:spMkLst>
            <pc:docMk/>
            <pc:sldMk cId="664173554" sldId="3627"/>
            <ac:spMk id="15" creationId="{10B20125-246D-0E00-9720-EB2D5AFE2361}"/>
          </ac:spMkLst>
        </pc:spChg>
        <pc:spChg chg="add del mod">
          <ac:chgData name="林丰 罗" userId="30a984910203c0b4" providerId="LiveId" clId="{0E682A08-D90C-46F5-9F92-4DDD2C03B147}" dt="2024-04-23T09:35:08.127" v="1715" actId="478"/>
          <ac:spMkLst>
            <pc:docMk/>
            <pc:sldMk cId="664173554" sldId="3627"/>
            <ac:spMk id="17" creationId="{5FD20550-7FA5-4BBC-9A58-46A015E2BC6F}"/>
          </ac:spMkLst>
        </pc:spChg>
        <pc:spChg chg="add mod">
          <ac:chgData name="林丰 罗" userId="30a984910203c0b4" providerId="LiveId" clId="{0E682A08-D90C-46F5-9F92-4DDD2C03B147}" dt="2024-04-23T09:35:14.768" v="1720" actId="14100"/>
          <ac:spMkLst>
            <pc:docMk/>
            <pc:sldMk cId="664173554" sldId="3627"/>
            <ac:spMk id="18" creationId="{B979281A-1926-4A1F-8E8A-A31547983F4C}"/>
          </ac:spMkLst>
        </pc:spChg>
        <pc:spChg chg="mod">
          <ac:chgData name="林丰 罗" userId="30a984910203c0b4" providerId="LiveId" clId="{0E682A08-D90C-46F5-9F92-4DDD2C03B147}" dt="2024-04-23T05:43:52.893" v="767" actId="20577"/>
          <ac:spMkLst>
            <pc:docMk/>
            <pc:sldMk cId="664173554" sldId="3627"/>
            <ac:spMk id="30" creationId="{62C82C49-5C09-44C5-B39F-EABD0EE0B039}"/>
          </ac:spMkLst>
        </pc:spChg>
        <pc:picChg chg="add mod">
          <ac:chgData name="林丰 罗" userId="30a984910203c0b4" providerId="LiveId" clId="{0E682A08-D90C-46F5-9F92-4DDD2C03B147}" dt="2024-04-23T09:35:58.210" v="1722" actId="1076"/>
          <ac:picMkLst>
            <pc:docMk/>
            <pc:sldMk cId="664173554" sldId="3627"/>
            <ac:picMk id="3" creationId="{F2433D39-A2ED-4557-9E36-2A7B351FEE6E}"/>
          </ac:picMkLst>
        </pc:picChg>
        <pc:picChg chg="add mod">
          <ac:chgData name="林丰 罗" userId="30a984910203c0b4" providerId="LiveId" clId="{0E682A08-D90C-46F5-9F92-4DDD2C03B147}" dt="2024-04-23T10:57:21.594" v="1738" actId="1076"/>
          <ac:picMkLst>
            <pc:docMk/>
            <pc:sldMk cId="664173554" sldId="3627"/>
            <ac:picMk id="7" creationId="{5FBD6DCB-FD5C-4167-ACCB-84FC4EBA3320}"/>
          </ac:picMkLst>
        </pc:picChg>
      </pc:sldChg>
      <pc:sldChg chg="add del">
        <pc:chgData name="林丰 罗" userId="30a984910203c0b4" providerId="LiveId" clId="{0E682A08-D90C-46F5-9F92-4DDD2C03B147}" dt="2024-04-23T05:22:51.254" v="613" actId="47"/>
        <pc:sldMkLst>
          <pc:docMk/>
          <pc:sldMk cId="639637970" sldId="3628"/>
        </pc:sldMkLst>
      </pc:sldChg>
      <pc:sldChg chg="add del">
        <pc:chgData name="林丰 罗" userId="30a984910203c0b4" providerId="LiveId" clId="{0E682A08-D90C-46F5-9F92-4DDD2C03B147}" dt="2024-04-23T05:22:50.916" v="612" actId="47"/>
        <pc:sldMkLst>
          <pc:docMk/>
          <pc:sldMk cId="4154104265" sldId="3629"/>
        </pc:sldMkLst>
      </pc:sldChg>
      <pc:sldChg chg="addSp delSp modSp add mod">
        <pc:chgData name="林丰 罗" userId="30a984910203c0b4" providerId="LiveId" clId="{0E682A08-D90C-46F5-9F92-4DDD2C03B147}" dt="2024-04-23T08:12:38.579" v="1511" actId="20577"/>
        <pc:sldMkLst>
          <pc:docMk/>
          <pc:sldMk cId="979145160" sldId="3630"/>
        </pc:sldMkLst>
        <pc:spChg chg="mod">
          <ac:chgData name="林丰 罗" userId="30a984910203c0b4" providerId="LiveId" clId="{0E682A08-D90C-46F5-9F92-4DDD2C03B147}" dt="2024-04-23T04:37:46.127" v="369" actId="2711"/>
          <ac:spMkLst>
            <pc:docMk/>
            <pc:sldMk cId="979145160" sldId="3630"/>
            <ac:spMk id="4" creationId="{47807460-7C94-47D2-AEB5-EBBE63C0AC73}"/>
          </ac:spMkLst>
        </pc:spChg>
        <pc:spChg chg="mod">
          <ac:chgData name="林丰 罗" userId="30a984910203c0b4" providerId="LiveId" clId="{0E682A08-D90C-46F5-9F92-4DDD2C03B147}" dt="2024-04-23T04:39:33.569" v="425" actId="1076"/>
          <ac:spMkLst>
            <pc:docMk/>
            <pc:sldMk cId="979145160" sldId="3630"/>
            <ac:spMk id="8" creationId="{DEA9E4F8-0FA9-4F0C-9DFD-D71439434CC9}"/>
          </ac:spMkLst>
        </pc:spChg>
        <pc:spChg chg="del">
          <ac:chgData name="林丰 罗" userId="30a984910203c0b4" providerId="LiveId" clId="{0E682A08-D90C-46F5-9F92-4DDD2C03B147}" dt="2024-04-22T06:28:11.267" v="170" actId="478"/>
          <ac:spMkLst>
            <pc:docMk/>
            <pc:sldMk cId="979145160" sldId="3630"/>
            <ac:spMk id="18" creationId="{3CE70955-D0C0-48C2-A3CA-86AF57AEDB60}"/>
          </ac:spMkLst>
        </pc:spChg>
        <pc:spChg chg="add mod">
          <ac:chgData name="林丰 罗" userId="30a984910203c0b4" providerId="LiveId" clId="{0E682A08-D90C-46F5-9F92-4DDD2C03B147}" dt="2024-04-23T08:12:38.579" v="1511" actId="20577"/>
          <ac:spMkLst>
            <pc:docMk/>
            <pc:sldMk cId="979145160" sldId="3630"/>
            <ac:spMk id="19" creationId="{D42D576D-F816-426D-8E98-05F58B8012B7}"/>
          </ac:spMkLst>
        </pc:spChg>
        <pc:spChg chg="add mod ord">
          <ac:chgData name="林丰 罗" userId="30a984910203c0b4" providerId="LiveId" clId="{0E682A08-D90C-46F5-9F92-4DDD2C03B147}" dt="2024-04-23T04:38:11.901" v="373" actId="1076"/>
          <ac:spMkLst>
            <pc:docMk/>
            <pc:sldMk cId="979145160" sldId="3630"/>
            <ac:spMk id="20" creationId="{F5DDC55C-5FB7-4D01-B059-CB47C2D12428}"/>
          </ac:spMkLst>
        </pc:spChg>
        <pc:spChg chg="mod">
          <ac:chgData name="林丰 罗" userId="30a984910203c0b4" providerId="LiveId" clId="{0E682A08-D90C-46F5-9F92-4DDD2C03B147}" dt="2024-04-23T04:37:46.127" v="369" actId="2711"/>
          <ac:spMkLst>
            <pc:docMk/>
            <pc:sldMk cId="979145160" sldId="3630"/>
            <ac:spMk id="21" creationId="{28D4F44E-5E7D-4B66-BF9C-28E3CD69A2C3}"/>
          </ac:spMkLst>
        </pc:spChg>
        <pc:spChg chg="add mod">
          <ac:chgData name="林丰 罗" userId="30a984910203c0b4" providerId="LiveId" clId="{0E682A08-D90C-46F5-9F92-4DDD2C03B147}" dt="2024-04-23T05:34:08.344" v="653" actId="1076"/>
          <ac:spMkLst>
            <pc:docMk/>
            <pc:sldMk cId="979145160" sldId="3630"/>
            <ac:spMk id="23" creationId="{B346B60E-5FAF-4DD6-9BF5-FC83ECB8105A}"/>
          </ac:spMkLst>
        </pc:spChg>
        <pc:spChg chg="add mod">
          <ac:chgData name="林丰 罗" userId="30a984910203c0b4" providerId="LiveId" clId="{0E682A08-D90C-46F5-9F92-4DDD2C03B147}" dt="2024-04-23T05:35:05.970" v="661" actId="208"/>
          <ac:spMkLst>
            <pc:docMk/>
            <pc:sldMk cId="979145160" sldId="3630"/>
            <ac:spMk id="24" creationId="{F5DDC55C-5FB7-4D01-B059-CB47C2D12428}"/>
          </ac:spMkLst>
        </pc:spChg>
        <pc:spChg chg="mod">
          <ac:chgData name="林丰 罗" userId="30a984910203c0b4" providerId="LiveId" clId="{0E682A08-D90C-46F5-9F92-4DDD2C03B147}" dt="2024-04-23T05:10:22.154" v="579" actId="20577"/>
          <ac:spMkLst>
            <pc:docMk/>
            <pc:sldMk cId="979145160" sldId="3630"/>
            <ac:spMk id="30" creationId="{62C82C49-5C09-44C5-B39F-EABD0EE0B039}"/>
          </ac:spMkLst>
        </pc:spChg>
        <pc:spChg chg="mod">
          <ac:chgData name="林丰 罗" userId="30a984910203c0b4" providerId="LiveId" clId="{0E682A08-D90C-46F5-9F92-4DDD2C03B147}" dt="2024-04-23T04:37:46.127" v="369" actId="2711"/>
          <ac:spMkLst>
            <pc:docMk/>
            <pc:sldMk cId="979145160" sldId="3630"/>
            <ac:spMk id="31" creationId="{C390BFD3-5EE5-4CD8-9938-859F08BC38D8}"/>
          </ac:spMkLst>
        </pc:spChg>
        <pc:spChg chg="mod">
          <ac:chgData name="林丰 罗" userId="30a984910203c0b4" providerId="LiveId" clId="{0E682A08-D90C-46F5-9F92-4DDD2C03B147}" dt="2024-04-23T04:37:46.127" v="369" actId="2711"/>
          <ac:spMkLst>
            <pc:docMk/>
            <pc:sldMk cId="979145160" sldId="3630"/>
            <ac:spMk id="32" creationId="{427D7E33-F368-4DA5-A924-BB7984AA8CA2}"/>
          </ac:spMkLst>
        </pc:spChg>
        <pc:spChg chg="mod">
          <ac:chgData name="林丰 罗" userId="30a984910203c0b4" providerId="LiveId" clId="{0E682A08-D90C-46F5-9F92-4DDD2C03B147}" dt="2024-04-23T04:37:46.127" v="369" actId="2711"/>
          <ac:spMkLst>
            <pc:docMk/>
            <pc:sldMk cId="979145160" sldId="3630"/>
            <ac:spMk id="48" creationId="{00000000-0000-0000-0000-000000000000}"/>
          </ac:spMkLst>
        </pc:spChg>
        <pc:spChg chg="mod">
          <ac:chgData name="林丰 罗" userId="30a984910203c0b4" providerId="LiveId" clId="{0E682A08-D90C-46F5-9F92-4DDD2C03B147}" dt="2024-04-23T04:37:46.127" v="369" actId="2711"/>
          <ac:spMkLst>
            <pc:docMk/>
            <pc:sldMk cId="979145160" sldId="3630"/>
            <ac:spMk id="56" creationId="{00000000-0000-0000-0000-000000000000}"/>
          </ac:spMkLst>
        </pc:spChg>
        <pc:grpChg chg="del mod">
          <ac:chgData name="林丰 罗" userId="30a984910203c0b4" providerId="LiveId" clId="{0E682A08-D90C-46F5-9F92-4DDD2C03B147}" dt="2024-04-23T05:33:59.117" v="647" actId="478"/>
          <ac:grpSpMkLst>
            <pc:docMk/>
            <pc:sldMk cId="979145160" sldId="3630"/>
            <ac:grpSpMk id="11" creationId="{E64689C1-DBE9-46F8-B0B9-2E2E51759E4D}"/>
          </ac:grpSpMkLst>
        </pc:grpChg>
        <pc:picChg chg="add mod">
          <ac:chgData name="林丰 罗" userId="30a984910203c0b4" providerId="LiveId" clId="{0E682A08-D90C-46F5-9F92-4DDD2C03B147}" dt="2024-04-23T05:34:04.463" v="652" actId="1076"/>
          <ac:picMkLst>
            <pc:docMk/>
            <pc:sldMk cId="979145160" sldId="3630"/>
            <ac:picMk id="7" creationId="{D284123B-9E18-40B4-BEA2-A58266BF1648}"/>
          </ac:picMkLst>
        </pc:picChg>
        <pc:picChg chg="mod">
          <ac:chgData name="林丰 罗" userId="30a984910203c0b4" providerId="LiveId" clId="{0E682A08-D90C-46F5-9F92-4DDD2C03B147}" dt="2024-04-23T04:37:46.127" v="369" actId="2711"/>
          <ac:picMkLst>
            <pc:docMk/>
            <pc:sldMk cId="979145160" sldId="3630"/>
            <ac:picMk id="63" creationId="{00000000-0000-0000-0000-000000000000}"/>
          </ac:picMkLst>
        </pc:picChg>
        <pc:picChg chg="del">
          <ac:chgData name="林丰 罗" userId="30a984910203c0b4" providerId="LiveId" clId="{0E682A08-D90C-46F5-9F92-4DDD2C03B147}" dt="2024-04-22T06:30:28.840" v="203" actId="478"/>
          <ac:picMkLst>
            <pc:docMk/>
            <pc:sldMk cId="979145160" sldId="3630"/>
            <ac:picMk id="1026" creationId="{6651B4F4-5278-49E7-BDE6-FE7BB8FFE960}"/>
          </ac:picMkLst>
        </pc:picChg>
        <pc:picChg chg="mod">
          <ac:chgData name="林丰 罗" userId="30a984910203c0b4" providerId="LiveId" clId="{0E682A08-D90C-46F5-9F92-4DDD2C03B147}" dt="2024-04-23T04:39:33.569" v="425" actId="1076"/>
          <ac:picMkLst>
            <pc:docMk/>
            <pc:sldMk cId="979145160" sldId="3630"/>
            <ac:picMk id="1030" creationId="{79418867-83CB-48C8-BDB0-60E3B2D53126}"/>
          </ac:picMkLst>
        </pc:picChg>
        <pc:picChg chg="del">
          <ac:chgData name="林丰 罗" userId="30a984910203c0b4" providerId="LiveId" clId="{0E682A08-D90C-46F5-9F92-4DDD2C03B147}" dt="2024-04-22T06:30:27.449" v="202" actId="478"/>
          <ac:picMkLst>
            <pc:docMk/>
            <pc:sldMk cId="979145160" sldId="3630"/>
            <ac:picMk id="1032" creationId="{A6F0F133-537E-465E-9A34-065436112C8E}"/>
          </ac:picMkLst>
        </pc:picChg>
        <pc:cxnChg chg="mod">
          <ac:chgData name="林丰 罗" userId="30a984910203c0b4" providerId="LiveId" clId="{0E682A08-D90C-46F5-9F92-4DDD2C03B147}" dt="2024-04-23T04:37:46.127" v="369" actId="2711"/>
          <ac:cxnSpMkLst>
            <pc:docMk/>
            <pc:sldMk cId="979145160" sldId="3630"/>
            <ac:cxnSpMk id="6" creationId="{8D2340FF-F0E5-4504-A4B0-7E20CCA868B4}"/>
          </ac:cxnSpMkLst>
        </pc:cxnChg>
        <pc:cxnChg chg="mod">
          <ac:chgData name="林丰 罗" userId="30a984910203c0b4" providerId="LiveId" clId="{0E682A08-D90C-46F5-9F92-4DDD2C03B147}" dt="2024-04-23T04:37:46.127" v="369" actId="2711"/>
          <ac:cxnSpMkLst>
            <pc:docMk/>
            <pc:sldMk cId="979145160" sldId="3630"/>
            <ac:cxnSpMk id="22" creationId="{45BD0456-DDCA-41EB-AB24-909511686543}"/>
          </ac:cxnSpMkLst>
        </pc:cxnChg>
      </pc:sldChg>
      <pc:sldChg chg="addSp delSp modSp add mod">
        <pc:chgData name="林丰 罗" userId="30a984910203c0b4" providerId="LiveId" clId="{0E682A08-D90C-46F5-9F92-4DDD2C03B147}" dt="2024-04-23T07:52:50.080" v="1400" actId="1076"/>
        <pc:sldMkLst>
          <pc:docMk/>
          <pc:sldMk cId="259471396" sldId="3631"/>
        </pc:sldMkLst>
        <pc:spChg chg="mod">
          <ac:chgData name="林丰 罗" userId="30a984910203c0b4" providerId="LiveId" clId="{0E682A08-D90C-46F5-9F92-4DDD2C03B147}" dt="2024-04-23T05:05:24.065" v="540" actId="2711"/>
          <ac:spMkLst>
            <pc:docMk/>
            <pc:sldMk cId="259471396" sldId="3631"/>
            <ac:spMk id="4" creationId="{47807460-7C94-47D2-AEB5-EBBE63C0AC73}"/>
          </ac:spMkLst>
        </pc:spChg>
        <pc:spChg chg="add del">
          <ac:chgData name="林丰 罗" userId="30a984910203c0b4" providerId="LiveId" clId="{0E682A08-D90C-46F5-9F92-4DDD2C03B147}" dt="2024-04-22T08:03:24.408" v="313" actId="22"/>
          <ac:spMkLst>
            <pc:docMk/>
            <pc:sldMk cId="259471396" sldId="3631"/>
            <ac:spMk id="18" creationId="{AAA35C3B-BA09-4468-8E24-D73708536E07}"/>
          </ac:spMkLst>
        </pc:spChg>
        <pc:spChg chg="del">
          <ac:chgData name="林丰 罗" userId="30a984910203c0b4" providerId="LiveId" clId="{0E682A08-D90C-46F5-9F92-4DDD2C03B147}" dt="2024-04-22T07:41:44.616" v="309" actId="478"/>
          <ac:spMkLst>
            <pc:docMk/>
            <pc:sldMk cId="259471396" sldId="3631"/>
            <ac:spMk id="19" creationId="{D42D576D-F816-426D-8E98-05F58B8012B7}"/>
          </ac:spMkLst>
        </pc:spChg>
        <pc:spChg chg="del">
          <ac:chgData name="林丰 罗" userId="30a984910203c0b4" providerId="LiveId" clId="{0E682A08-D90C-46F5-9F92-4DDD2C03B147}" dt="2024-04-22T07:41:44.616" v="309" actId="478"/>
          <ac:spMkLst>
            <pc:docMk/>
            <pc:sldMk cId="259471396" sldId="3631"/>
            <ac:spMk id="20" creationId="{F5DDC55C-5FB7-4D01-B059-CB47C2D12428}"/>
          </ac:spMkLst>
        </pc:spChg>
        <pc:spChg chg="mod">
          <ac:chgData name="林丰 罗" userId="30a984910203c0b4" providerId="LiveId" clId="{0E682A08-D90C-46F5-9F92-4DDD2C03B147}" dt="2024-04-23T05:05:24.065" v="540" actId="2711"/>
          <ac:spMkLst>
            <pc:docMk/>
            <pc:sldMk cId="259471396" sldId="3631"/>
            <ac:spMk id="21" creationId="{28D4F44E-5E7D-4B66-BF9C-28E3CD69A2C3}"/>
          </ac:spMkLst>
        </pc:spChg>
        <pc:spChg chg="add del">
          <ac:chgData name="林丰 罗" userId="30a984910203c0b4" providerId="LiveId" clId="{0E682A08-D90C-46F5-9F92-4DDD2C03B147}" dt="2024-04-22T08:03:26.619" v="315" actId="22"/>
          <ac:spMkLst>
            <pc:docMk/>
            <pc:sldMk cId="259471396" sldId="3631"/>
            <ac:spMk id="23" creationId="{387BEBFB-E222-4D3D-81F7-74DF39CB2CB5}"/>
          </ac:spMkLst>
        </pc:spChg>
        <pc:spChg chg="add mod">
          <ac:chgData name="林丰 罗" userId="30a984910203c0b4" providerId="LiveId" clId="{0E682A08-D90C-46F5-9F92-4DDD2C03B147}" dt="2024-04-23T05:35:27.542" v="665" actId="207"/>
          <ac:spMkLst>
            <pc:docMk/>
            <pc:sldMk cId="259471396" sldId="3631"/>
            <ac:spMk id="24" creationId="{45020323-8AC1-4740-AE2E-1C576703AA6A}"/>
          </ac:spMkLst>
        </pc:spChg>
        <pc:spChg chg="add del mod">
          <ac:chgData name="林丰 罗" userId="30a984910203c0b4" providerId="LiveId" clId="{0E682A08-D90C-46F5-9F92-4DDD2C03B147}" dt="2024-04-23T04:42:04.531" v="449"/>
          <ac:spMkLst>
            <pc:docMk/>
            <pc:sldMk cId="259471396" sldId="3631"/>
            <ac:spMk id="25" creationId="{2ADC62F7-C979-488B-80DA-5B6851E86115}"/>
          </ac:spMkLst>
        </pc:spChg>
        <pc:spChg chg="add del mod">
          <ac:chgData name="林丰 罗" userId="30a984910203c0b4" providerId="LiveId" clId="{0E682A08-D90C-46F5-9F92-4DDD2C03B147}" dt="2024-04-23T04:53:03.397" v="453" actId="478"/>
          <ac:spMkLst>
            <pc:docMk/>
            <pc:sldMk cId="259471396" sldId="3631"/>
            <ac:spMk id="26" creationId="{B36EA108-C6C4-4BBA-BAC6-6ABA424A3EC8}"/>
          </ac:spMkLst>
        </pc:spChg>
        <pc:spChg chg="add mod">
          <ac:chgData name="林丰 罗" userId="30a984910203c0b4" providerId="LiveId" clId="{0E682A08-D90C-46F5-9F92-4DDD2C03B147}" dt="2024-04-23T05:05:24.065" v="540" actId="2711"/>
          <ac:spMkLst>
            <pc:docMk/>
            <pc:sldMk cId="259471396" sldId="3631"/>
            <ac:spMk id="27" creationId="{58A31D92-AC38-444D-9889-B1DBB37A3039}"/>
          </ac:spMkLst>
        </pc:spChg>
        <pc:spChg chg="add mod">
          <ac:chgData name="林丰 罗" userId="30a984910203c0b4" providerId="LiveId" clId="{0E682A08-D90C-46F5-9F92-4DDD2C03B147}" dt="2024-04-23T04:53:22.485" v="460"/>
          <ac:spMkLst>
            <pc:docMk/>
            <pc:sldMk cId="259471396" sldId="3631"/>
            <ac:spMk id="28" creationId="{D42D576D-F816-426D-8E98-05F58B8012B7}"/>
          </ac:spMkLst>
        </pc:spChg>
        <pc:spChg chg="add mod">
          <ac:chgData name="林丰 罗" userId="30a984910203c0b4" providerId="LiveId" clId="{0E682A08-D90C-46F5-9F92-4DDD2C03B147}" dt="2024-04-23T07:52:50.080" v="1400" actId="1076"/>
          <ac:spMkLst>
            <pc:docMk/>
            <pc:sldMk cId="259471396" sldId="3631"/>
            <ac:spMk id="29" creationId="{D1AA4BCD-D668-4975-8A8C-67AB5C4BE4FD}"/>
          </ac:spMkLst>
        </pc:spChg>
        <pc:spChg chg="mod">
          <ac:chgData name="林丰 罗" userId="30a984910203c0b4" providerId="LiveId" clId="{0E682A08-D90C-46F5-9F92-4DDD2C03B147}" dt="2024-04-23T05:05:24.065" v="540" actId="2711"/>
          <ac:spMkLst>
            <pc:docMk/>
            <pc:sldMk cId="259471396" sldId="3631"/>
            <ac:spMk id="30" creationId="{62C82C49-5C09-44C5-B39F-EABD0EE0B039}"/>
          </ac:spMkLst>
        </pc:spChg>
        <pc:spChg chg="mod">
          <ac:chgData name="林丰 罗" userId="30a984910203c0b4" providerId="LiveId" clId="{0E682A08-D90C-46F5-9F92-4DDD2C03B147}" dt="2024-04-23T05:05:24.065" v="540" actId="2711"/>
          <ac:spMkLst>
            <pc:docMk/>
            <pc:sldMk cId="259471396" sldId="3631"/>
            <ac:spMk id="31" creationId="{C390BFD3-5EE5-4CD8-9938-859F08BC38D8}"/>
          </ac:spMkLst>
        </pc:spChg>
        <pc:spChg chg="mod">
          <ac:chgData name="林丰 罗" userId="30a984910203c0b4" providerId="LiveId" clId="{0E682A08-D90C-46F5-9F92-4DDD2C03B147}" dt="2024-04-23T05:05:24.065" v="540" actId="2711"/>
          <ac:spMkLst>
            <pc:docMk/>
            <pc:sldMk cId="259471396" sldId="3631"/>
            <ac:spMk id="32" creationId="{427D7E33-F368-4DA5-A924-BB7984AA8CA2}"/>
          </ac:spMkLst>
        </pc:spChg>
        <pc:spChg chg="add mod">
          <ac:chgData name="林丰 罗" userId="30a984910203c0b4" providerId="LiveId" clId="{0E682A08-D90C-46F5-9F92-4DDD2C03B147}" dt="2024-04-23T05:35:55.287" v="673" actId="1076"/>
          <ac:spMkLst>
            <pc:docMk/>
            <pc:sldMk cId="259471396" sldId="3631"/>
            <ac:spMk id="33" creationId="{BEB9D0D5-2AF8-431A-8C44-3089FC33B32E}"/>
          </ac:spMkLst>
        </pc:spChg>
        <pc:spChg chg="add mod">
          <ac:chgData name="林丰 罗" userId="30a984910203c0b4" providerId="LiveId" clId="{0E682A08-D90C-46F5-9F92-4DDD2C03B147}" dt="2024-04-23T05:09:34.330" v="543" actId="1076"/>
          <ac:spMkLst>
            <pc:docMk/>
            <pc:sldMk cId="259471396" sldId="3631"/>
            <ac:spMk id="34" creationId="{35473457-D39C-4FCC-8816-AEE373BF6036}"/>
          </ac:spMkLst>
        </pc:spChg>
        <pc:spChg chg="add mod">
          <ac:chgData name="林丰 罗" userId="30a984910203c0b4" providerId="LiveId" clId="{0E682A08-D90C-46F5-9F92-4DDD2C03B147}" dt="2024-04-23T05:36:12.506" v="679" actId="14100"/>
          <ac:spMkLst>
            <pc:docMk/>
            <pc:sldMk cId="259471396" sldId="3631"/>
            <ac:spMk id="35" creationId="{F5DDC55C-5FB7-4D01-B059-CB47C2D12428}"/>
          </ac:spMkLst>
        </pc:spChg>
        <pc:spChg chg="add mod">
          <ac:chgData name="林丰 罗" userId="30a984910203c0b4" providerId="LiveId" clId="{0E682A08-D90C-46F5-9F92-4DDD2C03B147}" dt="2024-04-23T05:36:08.834" v="678" actId="14100"/>
          <ac:spMkLst>
            <pc:docMk/>
            <pc:sldMk cId="259471396" sldId="3631"/>
            <ac:spMk id="36" creationId="{68B58895-C0B5-4213-A627-26B70B3349A5}"/>
          </ac:spMkLst>
        </pc:spChg>
        <pc:spChg chg="add mod">
          <ac:chgData name="林丰 罗" userId="30a984910203c0b4" providerId="LiveId" clId="{0E682A08-D90C-46F5-9F92-4DDD2C03B147}" dt="2024-04-23T07:52:49.445" v="1398" actId="571"/>
          <ac:spMkLst>
            <pc:docMk/>
            <pc:sldMk cId="259471396" sldId="3631"/>
            <ac:spMk id="37" creationId="{1D99B1BF-C9C9-4EFA-B48F-38CEBC160932}"/>
          </ac:spMkLst>
        </pc:spChg>
        <pc:spChg chg="mod">
          <ac:chgData name="林丰 罗" userId="30a984910203c0b4" providerId="LiveId" clId="{0E682A08-D90C-46F5-9F92-4DDD2C03B147}" dt="2024-04-23T05:05:24.065" v="540" actId="2711"/>
          <ac:spMkLst>
            <pc:docMk/>
            <pc:sldMk cId="259471396" sldId="3631"/>
            <ac:spMk id="48" creationId="{00000000-0000-0000-0000-000000000000}"/>
          </ac:spMkLst>
        </pc:spChg>
        <pc:spChg chg="mod">
          <ac:chgData name="林丰 罗" userId="30a984910203c0b4" providerId="LiveId" clId="{0E682A08-D90C-46F5-9F92-4DDD2C03B147}" dt="2024-04-23T05:05:24.065" v="540" actId="2711"/>
          <ac:spMkLst>
            <pc:docMk/>
            <pc:sldMk cId="259471396" sldId="3631"/>
            <ac:spMk id="56" creationId="{00000000-0000-0000-0000-000000000000}"/>
          </ac:spMkLst>
        </pc:spChg>
        <pc:grpChg chg="del">
          <ac:chgData name="林丰 罗" userId="30a984910203c0b4" providerId="LiveId" clId="{0E682A08-D90C-46F5-9F92-4DDD2C03B147}" dt="2024-04-22T07:41:44.616" v="309" actId="478"/>
          <ac:grpSpMkLst>
            <pc:docMk/>
            <pc:sldMk cId="259471396" sldId="3631"/>
            <ac:grpSpMk id="11" creationId="{E64689C1-DBE9-46F8-B0B9-2E2E51759E4D}"/>
          </ac:grpSpMkLst>
        </pc:grpChg>
        <pc:picChg chg="mod">
          <ac:chgData name="林丰 罗" userId="30a984910203c0b4" providerId="LiveId" clId="{0E682A08-D90C-46F5-9F92-4DDD2C03B147}" dt="2024-04-23T05:05:24.065" v="540" actId="2711"/>
          <ac:picMkLst>
            <pc:docMk/>
            <pc:sldMk cId="259471396" sldId="3631"/>
            <ac:picMk id="63" creationId="{00000000-0000-0000-0000-000000000000}"/>
          </ac:picMkLst>
        </pc:picChg>
        <pc:picChg chg="add mod">
          <ac:chgData name="林丰 罗" userId="30a984910203c0b4" providerId="LiveId" clId="{0E682A08-D90C-46F5-9F92-4DDD2C03B147}" dt="2024-04-23T05:05:24.065" v="540" actId="2711"/>
          <ac:picMkLst>
            <pc:docMk/>
            <pc:sldMk cId="259471396" sldId="3631"/>
            <ac:picMk id="5122" creationId="{918F6A64-BCDB-4892-8513-FF6BC8D05A6C}"/>
          </ac:picMkLst>
        </pc:picChg>
        <pc:picChg chg="add mod">
          <ac:chgData name="林丰 罗" userId="30a984910203c0b4" providerId="LiveId" clId="{0E682A08-D90C-46F5-9F92-4DDD2C03B147}" dt="2024-04-23T05:09:36.925" v="544" actId="1076"/>
          <ac:picMkLst>
            <pc:docMk/>
            <pc:sldMk cId="259471396" sldId="3631"/>
            <ac:picMk id="5124" creationId="{18DA32DC-C61B-48BA-A1F3-63AA4FB198EC}"/>
          </ac:picMkLst>
        </pc:picChg>
        <pc:picChg chg="add mod">
          <ac:chgData name="林丰 罗" userId="30a984910203c0b4" providerId="LiveId" clId="{0E682A08-D90C-46F5-9F92-4DDD2C03B147}" dt="2024-04-23T05:05:31.011" v="542" actId="1076"/>
          <ac:picMkLst>
            <pc:docMk/>
            <pc:sldMk cId="259471396" sldId="3631"/>
            <ac:picMk id="5126" creationId="{9C41A469-E841-458D-B27D-16BA7C3DC2A8}"/>
          </ac:picMkLst>
        </pc:picChg>
        <pc:cxnChg chg="mod">
          <ac:chgData name="林丰 罗" userId="30a984910203c0b4" providerId="LiveId" clId="{0E682A08-D90C-46F5-9F92-4DDD2C03B147}" dt="2024-04-23T05:05:24.065" v="540" actId="2711"/>
          <ac:cxnSpMkLst>
            <pc:docMk/>
            <pc:sldMk cId="259471396" sldId="3631"/>
            <ac:cxnSpMk id="6" creationId="{8D2340FF-F0E5-4504-A4B0-7E20CCA868B4}"/>
          </ac:cxnSpMkLst>
        </pc:cxnChg>
        <pc:cxnChg chg="mod">
          <ac:chgData name="林丰 罗" userId="30a984910203c0b4" providerId="LiveId" clId="{0E682A08-D90C-46F5-9F92-4DDD2C03B147}" dt="2024-04-23T05:05:24.065" v="540" actId="2711"/>
          <ac:cxnSpMkLst>
            <pc:docMk/>
            <pc:sldMk cId="259471396" sldId="3631"/>
            <ac:cxnSpMk id="22" creationId="{45BD0456-DDCA-41EB-AB24-909511686543}"/>
          </ac:cxnSpMkLst>
        </pc:cxnChg>
      </pc:sldChg>
      <pc:sldChg chg="addSp delSp modSp add del mod">
        <pc:chgData name="林丰 罗" userId="30a984910203c0b4" providerId="LiveId" clId="{0E682A08-D90C-46F5-9F92-4DDD2C03B147}" dt="2024-04-23T05:30:54.621" v="627" actId="47"/>
        <pc:sldMkLst>
          <pc:docMk/>
          <pc:sldMk cId="450918275" sldId="3632"/>
        </pc:sldMkLst>
        <pc:spChg chg="add mod">
          <ac:chgData name="林丰 罗" userId="30a984910203c0b4" providerId="LiveId" clId="{0E682A08-D90C-46F5-9F92-4DDD2C03B147}" dt="2024-04-23T05:26:33.753" v="626" actId="14100"/>
          <ac:spMkLst>
            <pc:docMk/>
            <pc:sldMk cId="450918275" sldId="3632"/>
            <ac:spMk id="14" creationId="{0A60A4A7-5C17-4262-BD27-88F9B7D6FBB8}"/>
          </ac:spMkLst>
        </pc:spChg>
        <pc:spChg chg="add mod">
          <ac:chgData name="林丰 罗" userId="30a984910203c0b4" providerId="LiveId" clId="{0E682A08-D90C-46F5-9F92-4DDD2C03B147}" dt="2024-04-23T05:21:36.758" v="591" actId="20577"/>
          <ac:spMkLst>
            <pc:docMk/>
            <pc:sldMk cId="450918275" sldId="3632"/>
            <ac:spMk id="15" creationId="{994744A8-21BB-4A66-B81F-7D48E302E683}"/>
          </ac:spMkLst>
        </pc:spChg>
        <pc:spChg chg="mod">
          <ac:chgData name="林丰 罗" userId="30a984910203c0b4" providerId="LiveId" clId="{0E682A08-D90C-46F5-9F92-4DDD2C03B147}" dt="2024-04-23T05:10:06.657" v="571" actId="20577"/>
          <ac:spMkLst>
            <pc:docMk/>
            <pc:sldMk cId="450918275" sldId="3632"/>
            <ac:spMk id="30" creationId="{62C82C49-5C09-44C5-B39F-EABD0EE0B039}"/>
          </ac:spMkLst>
        </pc:spChg>
        <pc:picChg chg="add del mod">
          <ac:chgData name="林丰 罗" userId="30a984910203c0b4" providerId="LiveId" clId="{0E682A08-D90C-46F5-9F92-4DDD2C03B147}" dt="2024-04-23T05:21:20.837" v="587" actId="478"/>
          <ac:picMkLst>
            <pc:docMk/>
            <pc:sldMk cId="450918275" sldId="3632"/>
            <ac:picMk id="3" creationId="{1C3D1D63-5536-4854-927C-28CB01F2391D}"/>
          </ac:picMkLst>
        </pc:picChg>
      </pc:sldChg>
      <pc:sldChg chg="addSp delSp modSp add mod">
        <pc:chgData name="林丰 罗" userId="30a984910203c0b4" providerId="LiveId" clId="{0E682A08-D90C-46F5-9F92-4DDD2C03B147}" dt="2024-04-23T08:33:01.462" v="1683" actId="20577"/>
        <pc:sldMkLst>
          <pc:docMk/>
          <pc:sldMk cId="895616538" sldId="3633"/>
        </pc:sldMkLst>
        <pc:spChg chg="mod">
          <ac:chgData name="林丰 罗" userId="30a984910203c0b4" providerId="LiveId" clId="{0E682A08-D90C-46F5-9F92-4DDD2C03B147}" dt="2024-04-23T08:02:23.220" v="1449" actId="2711"/>
          <ac:spMkLst>
            <pc:docMk/>
            <pc:sldMk cId="895616538" sldId="3633"/>
            <ac:spMk id="4" creationId="{47807460-7C94-47D2-AEB5-EBBE63C0AC73}"/>
          </ac:spMkLst>
        </pc:spChg>
        <pc:spChg chg="add del mod">
          <ac:chgData name="林丰 罗" userId="30a984910203c0b4" providerId="LiveId" clId="{0E682A08-D90C-46F5-9F92-4DDD2C03B147}" dt="2024-04-23T07:38:04.499" v="1354" actId="478"/>
          <ac:spMkLst>
            <pc:docMk/>
            <pc:sldMk cId="895616538" sldId="3633"/>
            <ac:spMk id="18" creationId="{E9750C4F-FFA9-4A54-BA92-4595E2712BED}"/>
          </ac:spMkLst>
        </pc:spChg>
        <pc:spChg chg="add del mod">
          <ac:chgData name="林丰 罗" userId="30a984910203c0b4" providerId="LiveId" clId="{0E682A08-D90C-46F5-9F92-4DDD2C03B147}" dt="2024-04-23T07:09:14.365" v="1007"/>
          <ac:spMkLst>
            <pc:docMk/>
            <pc:sldMk cId="895616538" sldId="3633"/>
            <ac:spMk id="19" creationId="{0F13C4F2-384E-4A9C-B8B4-243EE2954FC5}"/>
          </ac:spMkLst>
        </pc:spChg>
        <pc:spChg chg="add mod">
          <ac:chgData name="林丰 罗" userId="30a984910203c0b4" providerId="LiveId" clId="{0E682A08-D90C-46F5-9F92-4DDD2C03B147}" dt="2024-04-23T08:02:23.220" v="1449" actId="2711"/>
          <ac:spMkLst>
            <pc:docMk/>
            <pc:sldMk cId="895616538" sldId="3633"/>
            <ac:spMk id="20" creationId="{234144B4-07A4-479C-A4F9-2B42A55293AA}"/>
          </ac:spMkLst>
        </pc:spChg>
        <pc:spChg chg="mod">
          <ac:chgData name="林丰 罗" userId="30a984910203c0b4" providerId="LiveId" clId="{0E682A08-D90C-46F5-9F92-4DDD2C03B147}" dt="2024-04-23T08:02:23.220" v="1449" actId="2711"/>
          <ac:spMkLst>
            <pc:docMk/>
            <pc:sldMk cId="895616538" sldId="3633"/>
            <ac:spMk id="21" creationId="{28D4F44E-5E7D-4B66-BF9C-28E3CD69A2C3}"/>
          </ac:spMkLst>
        </pc:spChg>
        <pc:spChg chg="add mod">
          <ac:chgData name="林丰 罗" userId="30a984910203c0b4" providerId="LiveId" clId="{0E682A08-D90C-46F5-9F92-4DDD2C03B147}" dt="2024-04-23T08:33:01.462" v="1683" actId="20577"/>
          <ac:spMkLst>
            <pc:docMk/>
            <pc:sldMk cId="895616538" sldId="3633"/>
            <ac:spMk id="23" creationId="{521254C4-B74E-4270-91CC-FECEADE4BA27}"/>
          </ac:spMkLst>
        </pc:spChg>
        <pc:spChg chg="add del mod ord">
          <ac:chgData name="林丰 罗" userId="30a984910203c0b4" providerId="LiveId" clId="{0E682A08-D90C-46F5-9F92-4DDD2C03B147}" dt="2024-04-23T07:38:10.429" v="1357" actId="478"/>
          <ac:spMkLst>
            <pc:docMk/>
            <pc:sldMk cId="895616538" sldId="3633"/>
            <ac:spMk id="24" creationId="{8A45B1F4-DC23-4789-924C-355CEA5DE387}"/>
          </ac:spMkLst>
        </pc:spChg>
        <pc:spChg chg="mod">
          <ac:chgData name="林丰 罗" userId="30a984910203c0b4" providerId="LiveId" clId="{0E682A08-D90C-46F5-9F92-4DDD2C03B147}" dt="2024-04-23T08:02:23.220" v="1449" actId="2711"/>
          <ac:spMkLst>
            <pc:docMk/>
            <pc:sldMk cId="895616538" sldId="3633"/>
            <ac:spMk id="30" creationId="{62C82C49-5C09-44C5-B39F-EABD0EE0B039}"/>
          </ac:spMkLst>
        </pc:spChg>
        <pc:spChg chg="mod">
          <ac:chgData name="林丰 罗" userId="30a984910203c0b4" providerId="LiveId" clId="{0E682A08-D90C-46F5-9F92-4DDD2C03B147}" dt="2024-04-23T08:02:23.220" v="1449" actId="2711"/>
          <ac:spMkLst>
            <pc:docMk/>
            <pc:sldMk cId="895616538" sldId="3633"/>
            <ac:spMk id="31" creationId="{C390BFD3-5EE5-4CD8-9938-859F08BC38D8}"/>
          </ac:spMkLst>
        </pc:spChg>
        <pc:spChg chg="mod">
          <ac:chgData name="林丰 罗" userId="30a984910203c0b4" providerId="LiveId" clId="{0E682A08-D90C-46F5-9F92-4DDD2C03B147}" dt="2024-04-23T08:02:23.220" v="1449" actId="2711"/>
          <ac:spMkLst>
            <pc:docMk/>
            <pc:sldMk cId="895616538" sldId="3633"/>
            <ac:spMk id="32" creationId="{427D7E33-F368-4DA5-A924-BB7984AA8CA2}"/>
          </ac:spMkLst>
        </pc:spChg>
        <pc:spChg chg="mod">
          <ac:chgData name="林丰 罗" userId="30a984910203c0b4" providerId="LiveId" clId="{0E682A08-D90C-46F5-9F92-4DDD2C03B147}" dt="2024-04-23T08:02:23.220" v="1449" actId="2711"/>
          <ac:spMkLst>
            <pc:docMk/>
            <pc:sldMk cId="895616538" sldId="3633"/>
            <ac:spMk id="48" creationId="{00000000-0000-0000-0000-000000000000}"/>
          </ac:spMkLst>
        </pc:spChg>
        <pc:spChg chg="mod">
          <ac:chgData name="林丰 罗" userId="30a984910203c0b4" providerId="LiveId" clId="{0E682A08-D90C-46F5-9F92-4DDD2C03B147}" dt="2024-04-23T08:02:23.220" v="1449" actId="2711"/>
          <ac:spMkLst>
            <pc:docMk/>
            <pc:sldMk cId="895616538" sldId="3633"/>
            <ac:spMk id="56" creationId="{00000000-0000-0000-0000-000000000000}"/>
          </ac:spMkLst>
        </pc:spChg>
        <pc:picChg chg="add mod">
          <ac:chgData name="林丰 罗" userId="30a984910203c0b4" providerId="LiveId" clId="{0E682A08-D90C-46F5-9F92-4DDD2C03B147}" dt="2024-04-23T07:55:01.059" v="1422" actId="1076"/>
          <ac:picMkLst>
            <pc:docMk/>
            <pc:sldMk cId="895616538" sldId="3633"/>
            <ac:picMk id="3" creationId="{8D209A10-67B0-401B-8545-E09E113C922E}"/>
          </ac:picMkLst>
        </pc:picChg>
        <pc:picChg chg="add del mod">
          <ac:chgData name="林丰 罗" userId="30a984910203c0b4" providerId="LiveId" clId="{0E682A08-D90C-46F5-9F92-4DDD2C03B147}" dt="2024-04-23T07:38:06.608" v="1355" actId="478"/>
          <ac:picMkLst>
            <pc:docMk/>
            <pc:sldMk cId="895616538" sldId="3633"/>
            <ac:picMk id="7" creationId="{D4E05A6F-DAA7-472E-BD30-4DEF77DDEA75}"/>
          </ac:picMkLst>
        </pc:picChg>
        <pc:cxnChg chg="mod">
          <ac:chgData name="林丰 罗" userId="30a984910203c0b4" providerId="LiveId" clId="{0E682A08-D90C-46F5-9F92-4DDD2C03B147}" dt="2024-04-23T06:08:13.510" v="827" actId="1076"/>
          <ac:cxnSpMkLst>
            <pc:docMk/>
            <pc:sldMk cId="895616538" sldId="3633"/>
            <ac:cxnSpMk id="6" creationId="{8D2340FF-F0E5-4504-A4B0-7E20CCA868B4}"/>
          </ac:cxnSpMkLst>
        </pc:cxnChg>
      </pc:sldChg>
      <pc:sldChg chg="addSp delSp modSp add del mod">
        <pc:chgData name="林丰 罗" userId="30a984910203c0b4" providerId="LiveId" clId="{0E682A08-D90C-46F5-9F92-4DDD2C03B147}" dt="2024-04-23T08:12:10.343" v="1499" actId="47"/>
        <pc:sldMkLst>
          <pc:docMk/>
          <pc:sldMk cId="3132169410" sldId="3634"/>
        </pc:sldMkLst>
        <pc:spChg chg="add mod">
          <ac:chgData name="林丰 罗" userId="30a984910203c0b4" providerId="LiveId" clId="{0E682A08-D90C-46F5-9F92-4DDD2C03B147}" dt="2024-04-23T08:09:55.615" v="1456"/>
          <ac:spMkLst>
            <pc:docMk/>
            <pc:sldMk cId="3132169410" sldId="3634"/>
            <ac:spMk id="18" creationId="{D6BB8FB3-D9F7-431A-9F59-7ED31BE6ED37}"/>
          </ac:spMkLst>
        </pc:spChg>
        <pc:spChg chg="mod">
          <ac:chgData name="林丰 罗" userId="30a984910203c0b4" providerId="LiveId" clId="{0E682A08-D90C-46F5-9F92-4DDD2C03B147}" dt="2024-04-23T06:08:49.468" v="839"/>
          <ac:spMkLst>
            <pc:docMk/>
            <pc:sldMk cId="3132169410" sldId="3634"/>
            <ac:spMk id="30" creationId="{62C82C49-5C09-44C5-B39F-EABD0EE0B039}"/>
          </ac:spMkLst>
        </pc:spChg>
        <pc:picChg chg="del">
          <ac:chgData name="林丰 罗" userId="30a984910203c0b4" providerId="LiveId" clId="{0E682A08-D90C-46F5-9F92-4DDD2C03B147}" dt="2024-04-22T08:55:12.346" v="338" actId="478"/>
          <ac:picMkLst>
            <pc:docMk/>
            <pc:sldMk cId="3132169410" sldId="3634"/>
            <ac:picMk id="3" creationId="{8D209A10-67B0-401B-8545-E09E113C922E}"/>
          </ac:picMkLst>
        </pc:picChg>
        <pc:picChg chg="add mod">
          <ac:chgData name="林丰 罗" userId="30a984910203c0b4" providerId="LiveId" clId="{0E682A08-D90C-46F5-9F92-4DDD2C03B147}" dt="2024-04-23T06:09:36.337" v="847" actId="1076"/>
          <ac:picMkLst>
            <pc:docMk/>
            <pc:sldMk cId="3132169410" sldId="3634"/>
            <ac:picMk id="5" creationId="{0D36FE68-8DD7-4D16-A2BF-FFA24768B478}"/>
          </ac:picMkLst>
        </pc:picChg>
        <pc:picChg chg="add mod">
          <ac:chgData name="林丰 罗" userId="30a984910203c0b4" providerId="LiveId" clId="{0E682A08-D90C-46F5-9F92-4DDD2C03B147}" dt="2024-04-23T08:02:49.843" v="1453" actId="1076"/>
          <ac:picMkLst>
            <pc:docMk/>
            <pc:sldMk cId="3132169410" sldId="3634"/>
            <ac:picMk id="8" creationId="{1E540692-40DD-460F-92D7-B22CA6768380}"/>
          </ac:picMkLst>
        </pc:picChg>
      </pc:sldChg>
      <pc:sldChg chg="addSp modSp add mod">
        <pc:chgData name="林丰 罗" userId="30a984910203c0b4" providerId="LiveId" clId="{0E682A08-D90C-46F5-9F92-4DDD2C03B147}" dt="2024-04-23T08:12:25.534" v="1507" actId="20577"/>
        <pc:sldMkLst>
          <pc:docMk/>
          <pc:sldMk cId="2206841484" sldId="3635"/>
        </pc:sldMkLst>
        <pc:spChg chg="mod">
          <ac:chgData name="林丰 罗" userId="30a984910203c0b4" providerId="LiveId" clId="{0E682A08-D90C-46F5-9F92-4DDD2C03B147}" dt="2024-04-23T07:23:50.134" v="1199" actId="2711"/>
          <ac:spMkLst>
            <pc:docMk/>
            <pc:sldMk cId="2206841484" sldId="3635"/>
            <ac:spMk id="4" creationId="{47807460-7C94-47D2-AEB5-EBBE63C0AC73}"/>
          </ac:spMkLst>
        </pc:spChg>
        <pc:spChg chg="add mod">
          <ac:chgData name="林丰 罗" userId="30a984910203c0b4" providerId="LiveId" clId="{0E682A08-D90C-46F5-9F92-4DDD2C03B147}" dt="2024-04-23T07:23:50.134" v="1199" actId="2711"/>
          <ac:spMkLst>
            <pc:docMk/>
            <pc:sldMk cId="2206841484" sldId="3635"/>
            <ac:spMk id="14" creationId="{3ABAEB58-142A-4044-81F0-6C8F189B63DF}"/>
          </ac:spMkLst>
        </pc:spChg>
        <pc:spChg chg="add mod">
          <ac:chgData name="林丰 罗" userId="30a984910203c0b4" providerId="LiveId" clId="{0E682A08-D90C-46F5-9F92-4DDD2C03B147}" dt="2024-04-23T07:24:13.710" v="1207" actId="1076"/>
          <ac:spMkLst>
            <pc:docMk/>
            <pc:sldMk cId="2206841484" sldId="3635"/>
            <ac:spMk id="15" creationId="{A697E436-A2CF-45FE-B8C1-76B8E56FCEA3}"/>
          </ac:spMkLst>
        </pc:spChg>
        <pc:spChg chg="add mod ord">
          <ac:chgData name="林丰 罗" userId="30a984910203c0b4" providerId="LiveId" clId="{0E682A08-D90C-46F5-9F92-4DDD2C03B147}" dt="2024-04-23T07:23:55.900" v="1201" actId="14100"/>
          <ac:spMkLst>
            <pc:docMk/>
            <pc:sldMk cId="2206841484" sldId="3635"/>
            <ac:spMk id="16" creationId="{8A45B1F4-DC23-4789-924C-355CEA5DE387}"/>
          </ac:spMkLst>
        </pc:spChg>
        <pc:spChg chg="add mod">
          <ac:chgData name="林丰 罗" userId="30a984910203c0b4" providerId="LiveId" clId="{0E682A08-D90C-46F5-9F92-4DDD2C03B147}" dt="2024-04-23T07:24:13.710" v="1207" actId="1076"/>
          <ac:spMkLst>
            <pc:docMk/>
            <pc:sldMk cId="2206841484" sldId="3635"/>
            <ac:spMk id="18" creationId="{B712DB48-A7D9-4D5D-A0F4-D583F92D8C03}"/>
          </ac:spMkLst>
        </pc:spChg>
        <pc:spChg chg="add mod">
          <ac:chgData name="林丰 罗" userId="30a984910203c0b4" providerId="LiveId" clId="{0E682A08-D90C-46F5-9F92-4DDD2C03B147}" dt="2024-04-23T08:12:25.534" v="1507" actId="20577"/>
          <ac:spMkLst>
            <pc:docMk/>
            <pc:sldMk cId="2206841484" sldId="3635"/>
            <ac:spMk id="20" creationId="{18173EC1-96CE-4F58-B7D8-F8F87B690C70}"/>
          </ac:spMkLst>
        </pc:spChg>
        <pc:spChg chg="mod">
          <ac:chgData name="林丰 罗" userId="30a984910203c0b4" providerId="LiveId" clId="{0E682A08-D90C-46F5-9F92-4DDD2C03B147}" dt="2024-04-23T07:23:50.134" v="1199" actId="2711"/>
          <ac:spMkLst>
            <pc:docMk/>
            <pc:sldMk cId="2206841484" sldId="3635"/>
            <ac:spMk id="21" creationId="{28D4F44E-5E7D-4B66-BF9C-28E3CD69A2C3}"/>
          </ac:spMkLst>
        </pc:spChg>
        <pc:spChg chg="add mod">
          <ac:chgData name="林丰 罗" userId="30a984910203c0b4" providerId="LiveId" clId="{0E682A08-D90C-46F5-9F92-4DDD2C03B147}" dt="2024-04-23T07:23:50.134" v="1199" actId="2711"/>
          <ac:spMkLst>
            <pc:docMk/>
            <pc:sldMk cId="2206841484" sldId="3635"/>
            <ac:spMk id="23" creationId="{476D1771-12CD-4A2E-B593-489C9BAC0BDF}"/>
          </ac:spMkLst>
        </pc:spChg>
        <pc:spChg chg="add mod">
          <ac:chgData name="林丰 罗" userId="30a984910203c0b4" providerId="LiveId" clId="{0E682A08-D90C-46F5-9F92-4DDD2C03B147}" dt="2024-04-23T06:03:00.003" v="802" actId="571"/>
          <ac:spMkLst>
            <pc:docMk/>
            <pc:sldMk cId="2206841484" sldId="3635"/>
            <ac:spMk id="24" creationId="{CEC0DB20-F8B2-48E3-9CAA-3AEE3F040874}"/>
          </ac:spMkLst>
        </pc:spChg>
        <pc:spChg chg="mod">
          <ac:chgData name="林丰 罗" userId="30a984910203c0b4" providerId="LiveId" clId="{0E682A08-D90C-46F5-9F92-4DDD2C03B147}" dt="2024-04-23T07:23:50.134" v="1199" actId="2711"/>
          <ac:spMkLst>
            <pc:docMk/>
            <pc:sldMk cId="2206841484" sldId="3635"/>
            <ac:spMk id="30" creationId="{62C82C49-5C09-44C5-B39F-EABD0EE0B039}"/>
          </ac:spMkLst>
        </pc:spChg>
        <pc:spChg chg="mod">
          <ac:chgData name="林丰 罗" userId="30a984910203c0b4" providerId="LiveId" clId="{0E682A08-D90C-46F5-9F92-4DDD2C03B147}" dt="2024-04-23T07:23:50.134" v="1199" actId="2711"/>
          <ac:spMkLst>
            <pc:docMk/>
            <pc:sldMk cId="2206841484" sldId="3635"/>
            <ac:spMk id="31" creationId="{C390BFD3-5EE5-4CD8-9938-859F08BC38D8}"/>
          </ac:spMkLst>
        </pc:spChg>
        <pc:spChg chg="mod">
          <ac:chgData name="林丰 罗" userId="30a984910203c0b4" providerId="LiveId" clId="{0E682A08-D90C-46F5-9F92-4DDD2C03B147}" dt="2024-04-23T07:23:50.134" v="1199" actId="2711"/>
          <ac:spMkLst>
            <pc:docMk/>
            <pc:sldMk cId="2206841484" sldId="3635"/>
            <ac:spMk id="32" creationId="{427D7E33-F368-4DA5-A924-BB7984AA8CA2}"/>
          </ac:spMkLst>
        </pc:spChg>
        <pc:spChg chg="mod">
          <ac:chgData name="林丰 罗" userId="30a984910203c0b4" providerId="LiveId" clId="{0E682A08-D90C-46F5-9F92-4DDD2C03B147}" dt="2024-04-23T07:23:50.134" v="1199" actId="2711"/>
          <ac:spMkLst>
            <pc:docMk/>
            <pc:sldMk cId="2206841484" sldId="3635"/>
            <ac:spMk id="48" creationId="{00000000-0000-0000-0000-000000000000}"/>
          </ac:spMkLst>
        </pc:spChg>
        <pc:spChg chg="mod">
          <ac:chgData name="林丰 罗" userId="30a984910203c0b4" providerId="LiveId" clId="{0E682A08-D90C-46F5-9F92-4DDD2C03B147}" dt="2024-04-23T07:23:50.134" v="1199" actId="2711"/>
          <ac:spMkLst>
            <pc:docMk/>
            <pc:sldMk cId="2206841484" sldId="3635"/>
            <ac:spMk id="56" creationId="{00000000-0000-0000-0000-000000000000}"/>
          </ac:spMkLst>
        </pc:spChg>
        <pc:picChg chg="mod">
          <ac:chgData name="林丰 罗" userId="30a984910203c0b4" providerId="LiveId" clId="{0E682A08-D90C-46F5-9F92-4DDD2C03B147}" dt="2024-04-23T07:24:03.693" v="1205" actId="1076"/>
          <ac:picMkLst>
            <pc:docMk/>
            <pc:sldMk cId="2206841484" sldId="3635"/>
            <ac:picMk id="3" creationId="{1C3D1D63-5536-4854-927C-28CB01F2391D}"/>
          </ac:picMkLst>
        </pc:picChg>
      </pc:sldChg>
      <pc:sldChg chg="modSp add mod">
        <pc:chgData name="林丰 罗" userId="30a984910203c0b4" providerId="LiveId" clId="{0E682A08-D90C-46F5-9F92-4DDD2C03B147}" dt="2024-04-23T09:36:28.468" v="1737" actId="20577"/>
        <pc:sldMkLst>
          <pc:docMk/>
          <pc:sldMk cId="3048027404" sldId="3636"/>
        </pc:sldMkLst>
        <pc:spChg chg="mod">
          <ac:chgData name="林丰 罗" userId="30a984910203c0b4" providerId="LiveId" clId="{0E682A08-D90C-46F5-9F92-4DDD2C03B147}" dt="2024-04-23T09:36:28.468" v="1737" actId="20577"/>
          <ac:spMkLst>
            <pc:docMk/>
            <pc:sldMk cId="3048027404" sldId="3636"/>
            <ac:spMk id="15" creationId="{10B20125-246D-0E00-9720-EB2D5AFE2361}"/>
          </ac:spMkLst>
        </pc:spChg>
      </pc:sldChg>
      <pc:sldChg chg="new del">
        <pc:chgData name="林丰 罗" userId="30a984910203c0b4" providerId="LiveId" clId="{0E682A08-D90C-46F5-9F92-4DDD2C03B147}" dt="2024-04-23T05:48:54.212" v="770" actId="680"/>
        <pc:sldMkLst>
          <pc:docMk/>
          <pc:sldMk cId="311538280" sldId="3637"/>
        </pc:sldMkLst>
      </pc:sldChg>
      <pc:sldChg chg="addSp delSp modSp add mod">
        <pc:chgData name="林丰 罗" userId="30a984910203c0b4" providerId="LiveId" clId="{0E682A08-D90C-46F5-9F92-4DDD2C03B147}" dt="2024-04-23T09:34:35.909" v="1710" actId="14100"/>
        <pc:sldMkLst>
          <pc:docMk/>
          <pc:sldMk cId="4228054652" sldId="3637"/>
        </pc:sldMkLst>
        <pc:spChg chg="mod">
          <ac:chgData name="林丰 罗" userId="30a984910203c0b4" providerId="LiveId" clId="{0E682A08-D90C-46F5-9F92-4DDD2C03B147}" dt="2024-04-23T09:34:10.838" v="1705" actId="2711"/>
          <ac:spMkLst>
            <pc:docMk/>
            <pc:sldMk cId="4228054652" sldId="3637"/>
            <ac:spMk id="4" creationId="{47807460-7C94-47D2-AEB5-EBBE63C0AC73}"/>
          </ac:spMkLst>
        </pc:spChg>
        <pc:spChg chg="add mod">
          <ac:chgData name="林丰 罗" userId="30a984910203c0b4" providerId="LiveId" clId="{0E682A08-D90C-46F5-9F92-4DDD2C03B147}" dt="2024-04-23T09:34:10.838" v="1705" actId="2711"/>
          <ac:spMkLst>
            <pc:docMk/>
            <pc:sldMk cId="4228054652" sldId="3637"/>
            <ac:spMk id="17" creationId="{F0667C91-0995-4AC2-B3EA-F48837DE85AE}"/>
          </ac:spMkLst>
        </pc:spChg>
        <pc:spChg chg="add mod ord">
          <ac:chgData name="林丰 罗" userId="30a984910203c0b4" providerId="LiveId" clId="{0E682A08-D90C-46F5-9F92-4DDD2C03B147}" dt="2024-04-23T09:34:10.838" v="1705" actId="2711"/>
          <ac:spMkLst>
            <pc:docMk/>
            <pc:sldMk cId="4228054652" sldId="3637"/>
            <ac:spMk id="18" creationId="{A5000C31-DFD9-4D6E-8609-8A43A88C13C5}"/>
          </ac:spMkLst>
        </pc:spChg>
        <pc:spChg chg="add mod">
          <ac:chgData name="林丰 罗" userId="30a984910203c0b4" providerId="LiveId" clId="{0E682A08-D90C-46F5-9F92-4DDD2C03B147}" dt="2024-04-23T09:34:27.070" v="1709" actId="14100"/>
          <ac:spMkLst>
            <pc:docMk/>
            <pc:sldMk cId="4228054652" sldId="3637"/>
            <ac:spMk id="19" creationId="{521254C4-B74E-4270-91CC-FECEADE4BA27}"/>
          </ac:spMkLst>
        </pc:spChg>
        <pc:spChg chg="add mod">
          <ac:chgData name="林丰 罗" userId="30a984910203c0b4" providerId="LiveId" clId="{0E682A08-D90C-46F5-9F92-4DDD2C03B147}" dt="2024-04-23T09:34:35.909" v="1710" actId="14100"/>
          <ac:spMkLst>
            <pc:docMk/>
            <pc:sldMk cId="4228054652" sldId="3637"/>
            <ac:spMk id="20" creationId="{B979281A-1926-4A1F-8E8A-A31547983F4C}"/>
          </ac:spMkLst>
        </pc:spChg>
        <pc:spChg chg="mod">
          <ac:chgData name="林丰 罗" userId="30a984910203c0b4" providerId="LiveId" clId="{0E682A08-D90C-46F5-9F92-4DDD2C03B147}" dt="2024-04-23T09:34:10.838" v="1705" actId="2711"/>
          <ac:spMkLst>
            <pc:docMk/>
            <pc:sldMk cId="4228054652" sldId="3637"/>
            <ac:spMk id="21" creationId="{28D4F44E-5E7D-4B66-BF9C-28E3CD69A2C3}"/>
          </ac:spMkLst>
        </pc:spChg>
        <pc:spChg chg="mod">
          <ac:chgData name="林丰 罗" userId="30a984910203c0b4" providerId="LiveId" clId="{0E682A08-D90C-46F5-9F92-4DDD2C03B147}" dt="2024-04-23T09:34:10.838" v="1705" actId="2711"/>
          <ac:spMkLst>
            <pc:docMk/>
            <pc:sldMk cId="4228054652" sldId="3637"/>
            <ac:spMk id="30" creationId="{62C82C49-5C09-44C5-B39F-EABD0EE0B039}"/>
          </ac:spMkLst>
        </pc:spChg>
        <pc:spChg chg="mod">
          <ac:chgData name="林丰 罗" userId="30a984910203c0b4" providerId="LiveId" clId="{0E682A08-D90C-46F5-9F92-4DDD2C03B147}" dt="2024-04-23T09:34:10.838" v="1705" actId="2711"/>
          <ac:spMkLst>
            <pc:docMk/>
            <pc:sldMk cId="4228054652" sldId="3637"/>
            <ac:spMk id="31" creationId="{C390BFD3-5EE5-4CD8-9938-859F08BC38D8}"/>
          </ac:spMkLst>
        </pc:spChg>
        <pc:spChg chg="mod">
          <ac:chgData name="林丰 罗" userId="30a984910203c0b4" providerId="LiveId" clId="{0E682A08-D90C-46F5-9F92-4DDD2C03B147}" dt="2024-04-23T09:34:10.838" v="1705" actId="2711"/>
          <ac:spMkLst>
            <pc:docMk/>
            <pc:sldMk cId="4228054652" sldId="3637"/>
            <ac:spMk id="32" creationId="{427D7E33-F368-4DA5-A924-BB7984AA8CA2}"/>
          </ac:spMkLst>
        </pc:spChg>
        <pc:spChg chg="mod">
          <ac:chgData name="林丰 罗" userId="30a984910203c0b4" providerId="LiveId" clId="{0E682A08-D90C-46F5-9F92-4DDD2C03B147}" dt="2024-04-23T09:34:10.838" v="1705" actId="2711"/>
          <ac:spMkLst>
            <pc:docMk/>
            <pc:sldMk cId="4228054652" sldId="3637"/>
            <ac:spMk id="48" creationId="{00000000-0000-0000-0000-000000000000}"/>
          </ac:spMkLst>
        </pc:spChg>
        <pc:spChg chg="mod">
          <ac:chgData name="林丰 罗" userId="30a984910203c0b4" providerId="LiveId" clId="{0E682A08-D90C-46F5-9F92-4DDD2C03B147}" dt="2024-04-23T09:34:10.838" v="1705" actId="2711"/>
          <ac:spMkLst>
            <pc:docMk/>
            <pc:sldMk cId="4228054652" sldId="3637"/>
            <ac:spMk id="56" creationId="{00000000-0000-0000-0000-000000000000}"/>
          </ac:spMkLst>
        </pc:spChg>
        <pc:picChg chg="add mod">
          <ac:chgData name="林丰 罗" userId="30a984910203c0b4" providerId="LiveId" clId="{0E682A08-D90C-46F5-9F92-4DDD2C03B147}" dt="2024-04-23T08:31:51.631" v="1664" actId="1076"/>
          <ac:picMkLst>
            <pc:docMk/>
            <pc:sldMk cId="4228054652" sldId="3637"/>
            <ac:picMk id="3" creationId="{10A65243-0986-486D-A599-1B86793C7B24}"/>
          </ac:picMkLst>
        </pc:picChg>
        <pc:picChg chg="del">
          <ac:chgData name="林丰 罗" userId="30a984910203c0b4" providerId="LiveId" clId="{0E682A08-D90C-46F5-9F92-4DDD2C03B147}" dt="2024-04-23T06:12:57.687" v="882" actId="478"/>
          <ac:picMkLst>
            <pc:docMk/>
            <pc:sldMk cId="4228054652" sldId="3637"/>
            <ac:picMk id="5" creationId="{0D36FE68-8DD7-4D16-A2BF-FFA24768B478}"/>
          </ac:picMkLst>
        </pc:picChg>
        <pc:picChg chg="del">
          <ac:chgData name="林丰 罗" userId="30a984910203c0b4" providerId="LiveId" clId="{0E682A08-D90C-46F5-9F92-4DDD2C03B147}" dt="2024-04-23T06:12:58.228" v="883" actId="478"/>
          <ac:picMkLst>
            <pc:docMk/>
            <pc:sldMk cId="4228054652" sldId="3637"/>
            <ac:picMk id="8" creationId="{1E540692-40DD-460F-92D7-B22CA6768380}"/>
          </ac:picMkLst>
        </pc:picChg>
      </pc:sldChg>
      <pc:sldChg chg="addSp delSp modSp add mod">
        <pc:chgData name="林丰 罗" userId="30a984910203c0b4" providerId="LiveId" clId="{0E682A08-D90C-46F5-9F92-4DDD2C03B147}" dt="2024-04-23T09:36:23.155" v="1730" actId="1076"/>
        <pc:sldMkLst>
          <pc:docMk/>
          <pc:sldMk cId="1056404127" sldId="3638"/>
        </pc:sldMkLst>
        <pc:spChg chg="add mod">
          <ac:chgData name="林丰 罗" userId="30a984910203c0b4" providerId="LiveId" clId="{0E682A08-D90C-46F5-9F92-4DDD2C03B147}" dt="2024-04-23T09:36:23.155" v="1730" actId="1076"/>
          <ac:spMkLst>
            <pc:docMk/>
            <pc:sldMk cId="1056404127" sldId="3638"/>
            <ac:spMk id="18" creationId="{FEB060E5-EA56-4501-9B66-756F473ADA52}"/>
          </ac:spMkLst>
        </pc:spChg>
        <pc:picChg chg="del">
          <ac:chgData name="林丰 罗" userId="30a984910203c0b4" providerId="LiveId" clId="{0E682A08-D90C-46F5-9F92-4DDD2C03B147}" dt="2024-04-23T06:21:20.026" v="929" actId="478"/>
          <ac:picMkLst>
            <pc:docMk/>
            <pc:sldMk cId="1056404127" sldId="3638"/>
            <ac:picMk id="3" creationId="{F2433D39-A2ED-4557-9E36-2A7B351FEE6E}"/>
          </ac:picMkLst>
        </pc:picChg>
        <pc:picChg chg="add mod">
          <ac:chgData name="林丰 罗" userId="30a984910203c0b4" providerId="LiveId" clId="{0E682A08-D90C-46F5-9F92-4DDD2C03B147}" dt="2024-04-23T09:36:11.025" v="1726" actId="1076"/>
          <ac:picMkLst>
            <pc:docMk/>
            <pc:sldMk cId="1056404127" sldId="3638"/>
            <ac:picMk id="5" creationId="{C650BE93-0AFD-4727-9FF9-EFC84DE72485}"/>
          </ac:picMkLst>
        </pc:picChg>
        <pc:picChg chg="del">
          <ac:chgData name="林丰 罗" userId="30a984910203c0b4" providerId="LiveId" clId="{0E682A08-D90C-46F5-9F92-4DDD2C03B147}" dt="2024-04-23T06:21:19.639" v="928" actId="478"/>
          <ac:picMkLst>
            <pc:docMk/>
            <pc:sldMk cId="1056404127" sldId="3638"/>
            <ac:picMk id="7" creationId="{5FBD6DCB-FD5C-4167-ACCB-84FC4EBA3320}"/>
          </ac:picMkLst>
        </pc:picChg>
        <pc:picChg chg="add mod">
          <ac:chgData name="林丰 罗" userId="30a984910203c0b4" providerId="LiveId" clId="{0E682A08-D90C-46F5-9F92-4DDD2C03B147}" dt="2024-04-23T09:36:11.025" v="1726" actId="1076"/>
          <ac:picMkLst>
            <pc:docMk/>
            <pc:sldMk cId="1056404127" sldId="3638"/>
            <ac:picMk id="9" creationId="{11ACEC1D-F62C-4B53-B2A2-C3432FA416E7}"/>
          </ac:picMkLst>
        </pc:picChg>
      </pc:sldChg>
      <pc:sldChg chg="addSp delSp modSp add mod ord">
        <pc:chgData name="林丰 罗" userId="30a984910203c0b4" providerId="LiveId" clId="{0E682A08-D90C-46F5-9F92-4DDD2C03B147}" dt="2024-04-23T08:33:05.574" v="1686" actId="20577"/>
        <pc:sldMkLst>
          <pc:docMk/>
          <pc:sldMk cId="1726800914" sldId="3639"/>
        </pc:sldMkLst>
        <pc:spChg chg="mod">
          <ac:chgData name="林丰 罗" userId="30a984910203c0b4" providerId="LiveId" clId="{0E682A08-D90C-46F5-9F92-4DDD2C03B147}" dt="2024-04-23T08:33:05.574" v="1686" actId="20577"/>
          <ac:spMkLst>
            <pc:docMk/>
            <pc:sldMk cId="1726800914" sldId="3639"/>
            <ac:spMk id="18" creationId="{E9750C4F-FFA9-4A54-BA92-4595E2712BED}"/>
          </ac:spMkLst>
        </pc:spChg>
        <pc:spChg chg="add del mod">
          <ac:chgData name="林丰 罗" userId="30a984910203c0b4" providerId="LiveId" clId="{0E682A08-D90C-46F5-9F92-4DDD2C03B147}" dt="2024-04-23T07:36:42.672" v="1330"/>
          <ac:spMkLst>
            <pc:docMk/>
            <pc:sldMk cId="1726800914" sldId="3639"/>
            <ac:spMk id="19" creationId="{8141A1DB-05BB-4F50-8121-F40B0C667D61}"/>
          </ac:spMkLst>
        </pc:spChg>
        <pc:spChg chg="del">
          <ac:chgData name="林丰 罗" userId="30a984910203c0b4" providerId="LiveId" clId="{0E682A08-D90C-46F5-9F92-4DDD2C03B147}" dt="2024-04-23T07:33:01.798" v="1234" actId="478"/>
          <ac:spMkLst>
            <pc:docMk/>
            <pc:sldMk cId="1726800914" sldId="3639"/>
            <ac:spMk id="20" creationId="{234144B4-07A4-479C-A4F9-2B42A55293AA}"/>
          </ac:spMkLst>
        </pc:spChg>
        <pc:spChg chg="del">
          <ac:chgData name="林丰 罗" userId="30a984910203c0b4" providerId="LiveId" clId="{0E682A08-D90C-46F5-9F92-4DDD2C03B147}" dt="2024-04-23T07:32:57.382" v="1232" actId="478"/>
          <ac:spMkLst>
            <pc:docMk/>
            <pc:sldMk cId="1726800914" sldId="3639"/>
            <ac:spMk id="23" creationId="{521254C4-B74E-4270-91CC-FECEADE4BA27}"/>
          </ac:spMkLst>
        </pc:spChg>
        <pc:spChg chg="del">
          <ac:chgData name="林丰 罗" userId="30a984910203c0b4" providerId="LiveId" clId="{0E682A08-D90C-46F5-9F92-4DDD2C03B147}" dt="2024-04-23T07:32:55.430" v="1231" actId="478"/>
          <ac:spMkLst>
            <pc:docMk/>
            <pc:sldMk cId="1726800914" sldId="3639"/>
            <ac:spMk id="24" creationId="{8A45B1F4-DC23-4789-924C-355CEA5DE387}"/>
          </ac:spMkLst>
        </pc:spChg>
        <pc:spChg chg="add mod">
          <ac:chgData name="林丰 罗" userId="30a984910203c0b4" providerId="LiveId" clId="{0E682A08-D90C-46F5-9F92-4DDD2C03B147}" dt="2024-04-23T07:36:47.724" v="1332"/>
          <ac:spMkLst>
            <pc:docMk/>
            <pc:sldMk cId="1726800914" sldId="3639"/>
            <ac:spMk id="25" creationId="{234144B4-07A4-479C-A4F9-2B42A55293AA}"/>
          </ac:spMkLst>
        </pc:spChg>
        <pc:spChg chg="add mod ord">
          <ac:chgData name="林丰 罗" userId="30a984910203c0b4" providerId="LiveId" clId="{0E682A08-D90C-46F5-9F92-4DDD2C03B147}" dt="2024-04-23T08:18:50.507" v="1620" actId="693"/>
          <ac:spMkLst>
            <pc:docMk/>
            <pc:sldMk cId="1726800914" sldId="3639"/>
            <ac:spMk id="26" creationId="{F5DDC55C-5FB7-4D01-B059-CB47C2D12428}"/>
          </ac:spMkLst>
        </pc:spChg>
        <pc:picChg chg="del">
          <ac:chgData name="林丰 罗" userId="30a984910203c0b4" providerId="LiveId" clId="{0E682A08-D90C-46F5-9F92-4DDD2C03B147}" dt="2024-04-23T07:32:52.019" v="1229" actId="478"/>
          <ac:picMkLst>
            <pc:docMk/>
            <pc:sldMk cId="1726800914" sldId="3639"/>
            <ac:picMk id="3" creationId="{8D209A10-67B0-401B-8545-E09E113C922E}"/>
          </ac:picMkLst>
        </pc:picChg>
        <pc:picChg chg="mod">
          <ac:chgData name="林丰 罗" userId="30a984910203c0b4" providerId="LiveId" clId="{0E682A08-D90C-46F5-9F92-4DDD2C03B147}" dt="2024-04-23T07:55:09.744" v="1424" actId="1076"/>
          <ac:picMkLst>
            <pc:docMk/>
            <pc:sldMk cId="1726800914" sldId="3639"/>
            <ac:picMk id="7" creationId="{D4E05A6F-DAA7-472E-BD30-4DEF77DDEA75}"/>
          </ac:picMkLst>
        </pc:picChg>
      </pc:sldChg>
      <pc:sldChg chg="addSp delSp modSp add mod">
        <pc:chgData name="林丰 罗" userId="30a984910203c0b4" providerId="LiveId" clId="{0E682A08-D90C-46F5-9F92-4DDD2C03B147}" dt="2024-04-23T08:32:58.109" v="1681" actId="20577"/>
        <pc:sldMkLst>
          <pc:docMk/>
          <pc:sldMk cId="1636021155" sldId="3640"/>
        </pc:sldMkLst>
        <pc:spChg chg="mod">
          <ac:chgData name="林丰 罗" userId="30a984910203c0b4" providerId="LiveId" clId="{0E682A08-D90C-46F5-9F92-4DDD2C03B147}" dt="2024-04-23T08:12:57.646" v="1514" actId="2711"/>
          <ac:spMkLst>
            <pc:docMk/>
            <pc:sldMk cId="1636021155" sldId="3640"/>
            <ac:spMk id="4" creationId="{47807460-7C94-47D2-AEB5-EBBE63C0AC73}"/>
          </ac:spMkLst>
        </pc:spChg>
        <pc:spChg chg="add del mod">
          <ac:chgData name="林丰 罗" userId="30a984910203c0b4" providerId="LiveId" clId="{0E682A08-D90C-46F5-9F92-4DDD2C03B147}" dt="2024-04-23T08:16:23.540" v="1546"/>
          <ac:spMkLst>
            <pc:docMk/>
            <pc:sldMk cId="1636021155" sldId="3640"/>
            <ac:spMk id="15" creationId="{9F92B2CF-DAA5-497A-9D67-9366B08FF513}"/>
          </ac:spMkLst>
        </pc:spChg>
        <pc:spChg chg="add mod">
          <ac:chgData name="林丰 罗" userId="30a984910203c0b4" providerId="LiveId" clId="{0E682A08-D90C-46F5-9F92-4DDD2C03B147}" dt="2024-04-23T08:16:28.657" v="1548"/>
          <ac:spMkLst>
            <pc:docMk/>
            <pc:sldMk cId="1636021155" sldId="3640"/>
            <ac:spMk id="16" creationId="{476D1771-12CD-4A2E-B593-489C9BAC0BDF}"/>
          </ac:spMkLst>
        </pc:spChg>
        <pc:spChg chg="add mod ord">
          <ac:chgData name="林丰 罗" userId="30a984910203c0b4" providerId="LiveId" clId="{0E682A08-D90C-46F5-9F92-4DDD2C03B147}" dt="2024-04-23T08:16:54.395" v="1555" actId="14100"/>
          <ac:spMkLst>
            <pc:docMk/>
            <pc:sldMk cId="1636021155" sldId="3640"/>
            <ac:spMk id="17" creationId="{A5000C31-DFD9-4D6E-8609-8A43A88C13C5}"/>
          </ac:spMkLst>
        </pc:spChg>
        <pc:spChg chg="mod">
          <ac:chgData name="林丰 罗" userId="30a984910203c0b4" providerId="LiveId" clId="{0E682A08-D90C-46F5-9F92-4DDD2C03B147}" dt="2024-04-23T08:32:58.109" v="1681" actId="20577"/>
          <ac:spMkLst>
            <pc:docMk/>
            <pc:sldMk cId="1636021155" sldId="3640"/>
            <ac:spMk id="18" creationId="{D6BB8FB3-D9F7-431A-9F59-7ED31BE6ED37}"/>
          </ac:spMkLst>
        </pc:spChg>
        <pc:spChg chg="mod">
          <ac:chgData name="林丰 罗" userId="30a984910203c0b4" providerId="LiveId" clId="{0E682A08-D90C-46F5-9F92-4DDD2C03B147}" dt="2024-04-23T08:12:57.646" v="1514" actId="2711"/>
          <ac:spMkLst>
            <pc:docMk/>
            <pc:sldMk cId="1636021155" sldId="3640"/>
            <ac:spMk id="21" creationId="{28D4F44E-5E7D-4B66-BF9C-28E3CD69A2C3}"/>
          </ac:spMkLst>
        </pc:spChg>
        <pc:spChg chg="mod">
          <ac:chgData name="林丰 罗" userId="30a984910203c0b4" providerId="LiveId" clId="{0E682A08-D90C-46F5-9F92-4DDD2C03B147}" dt="2024-04-23T08:12:57.646" v="1514" actId="2711"/>
          <ac:spMkLst>
            <pc:docMk/>
            <pc:sldMk cId="1636021155" sldId="3640"/>
            <ac:spMk id="30" creationId="{62C82C49-5C09-44C5-B39F-EABD0EE0B039}"/>
          </ac:spMkLst>
        </pc:spChg>
        <pc:spChg chg="mod">
          <ac:chgData name="林丰 罗" userId="30a984910203c0b4" providerId="LiveId" clId="{0E682A08-D90C-46F5-9F92-4DDD2C03B147}" dt="2024-04-23T08:12:57.646" v="1514" actId="2711"/>
          <ac:spMkLst>
            <pc:docMk/>
            <pc:sldMk cId="1636021155" sldId="3640"/>
            <ac:spMk id="31" creationId="{C390BFD3-5EE5-4CD8-9938-859F08BC38D8}"/>
          </ac:spMkLst>
        </pc:spChg>
        <pc:spChg chg="mod">
          <ac:chgData name="林丰 罗" userId="30a984910203c0b4" providerId="LiveId" clId="{0E682A08-D90C-46F5-9F92-4DDD2C03B147}" dt="2024-04-23T08:12:57.646" v="1514" actId="2711"/>
          <ac:spMkLst>
            <pc:docMk/>
            <pc:sldMk cId="1636021155" sldId="3640"/>
            <ac:spMk id="32" creationId="{427D7E33-F368-4DA5-A924-BB7984AA8CA2}"/>
          </ac:spMkLst>
        </pc:spChg>
        <pc:spChg chg="mod">
          <ac:chgData name="林丰 罗" userId="30a984910203c0b4" providerId="LiveId" clId="{0E682A08-D90C-46F5-9F92-4DDD2C03B147}" dt="2024-04-23T08:12:57.646" v="1514" actId="2711"/>
          <ac:spMkLst>
            <pc:docMk/>
            <pc:sldMk cId="1636021155" sldId="3640"/>
            <ac:spMk id="48" creationId="{00000000-0000-0000-0000-000000000000}"/>
          </ac:spMkLst>
        </pc:spChg>
        <pc:spChg chg="mod">
          <ac:chgData name="林丰 罗" userId="30a984910203c0b4" providerId="LiveId" clId="{0E682A08-D90C-46F5-9F92-4DDD2C03B147}" dt="2024-04-23T08:12:57.646" v="1514" actId="2711"/>
          <ac:spMkLst>
            <pc:docMk/>
            <pc:sldMk cId="1636021155" sldId="3640"/>
            <ac:spMk id="56" creationId="{00000000-0000-0000-0000-000000000000}"/>
          </ac:spMkLst>
        </pc:spChg>
        <pc:picChg chg="add del mod">
          <ac:chgData name="林丰 罗" userId="30a984910203c0b4" providerId="LiveId" clId="{0E682A08-D90C-46F5-9F92-4DDD2C03B147}" dt="2024-04-23T08:16:57.063" v="1556" actId="1076"/>
          <ac:picMkLst>
            <pc:docMk/>
            <pc:sldMk cId="1636021155" sldId="3640"/>
            <ac:picMk id="8" creationId="{1E540692-40DD-460F-92D7-B22CA6768380}"/>
          </ac:picMkLst>
        </pc:picChg>
      </pc:sldChg>
    </pc:docChg>
  </pc:docChgLst>
  <pc:docChgLst>
    <pc:chgData name="林丰 罗" userId="30a984910203c0b4" providerId="LiveId" clId="{40BB234F-3F75-4887-97BA-5971CBBEE0BD}"/>
    <pc:docChg chg="undo redo custSel modSld">
      <pc:chgData name="林丰 罗" userId="30a984910203c0b4" providerId="LiveId" clId="{40BB234F-3F75-4887-97BA-5971CBBEE0BD}" dt="2024-04-23T16:19:26.809" v="259" actId="2711"/>
      <pc:docMkLst>
        <pc:docMk/>
      </pc:docMkLst>
      <pc:sldChg chg="addSp delSp modSp mod">
        <pc:chgData name="林丰 罗" userId="30a984910203c0b4" providerId="LiveId" clId="{40BB234F-3F75-4887-97BA-5971CBBEE0BD}" dt="2024-04-23T16:05:46.582" v="131" actId="14100"/>
        <pc:sldMkLst>
          <pc:docMk/>
          <pc:sldMk cId="664173554" sldId="3627"/>
        </pc:sldMkLst>
        <pc:spChg chg="add mod">
          <ac:chgData name="林丰 罗" userId="30a984910203c0b4" providerId="LiveId" clId="{40BB234F-3F75-4887-97BA-5971CBBEE0BD}" dt="2024-04-23T15:48:56.826" v="3" actId="1076"/>
          <ac:spMkLst>
            <pc:docMk/>
            <pc:sldMk cId="664173554" sldId="3627"/>
            <ac:spMk id="2" creationId="{B8078E2F-1697-24FD-FB21-EEB5E018B2DA}"/>
          </ac:spMkLst>
        </pc:spChg>
        <pc:spChg chg="add mod">
          <ac:chgData name="林丰 罗" userId="30a984910203c0b4" providerId="LiveId" clId="{40BB234F-3F75-4887-97BA-5971CBBEE0BD}" dt="2024-04-23T16:05:42.780" v="130" actId="1076"/>
          <ac:spMkLst>
            <pc:docMk/>
            <pc:sldMk cId="664173554" sldId="3627"/>
            <ac:spMk id="8" creationId="{74EE92D3-FAF4-7FB2-B41C-5796CD235144}"/>
          </ac:spMkLst>
        </pc:spChg>
        <pc:spChg chg="add del mod">
          <ac:chgData name="林丰 罗" userId="30a984910203c0b4" providerId="LiveId" clId="{40BB234F-3F75-4887-97BA-5971CBBEE0BD}" dt="2024-04-23T15:56:29.305" v="67"/>
          <ac:spMkLst>
            <pc:docMk/>
            <pc:sldMk cId="664173554" sldId="3627"/>
            <ac:spMk id="10" creationId="{A69E8E69-3395-E3EF-C6F3-AA41E028B275}"/>
          </ac:spMkLst>
        </pc:spChg>
        <pc:spChg chg="mod">
          <ac:chgData name="林丰 罗" userId="30a984910203c0b4" providerId="LiveId" clId="{40BB234F-3F75-4887-97BA-5971CBBEE0BD}" dt="2024-04-23T16:05:46.582" v="131" actId="14100"/>
          <ac:spMkLst>
            <pc:docMk/>
            <pc:sldMk cId="664173554" sldId="3627"/>
            <ac:spMk id="18" creationId="{B979281A-1926-4A1F-8E8A-A31547983F4C}"/>
          </ac:spMkLst>
        </pc:spChg>
        <pc:picChg chg="mod">
          <ac:chgData name="林丰 罗" userId="30a984910203c0b4" providerId="LiveId" clId="{40BB234F-3F75-4887-97BA-5971CBBEE0BD}" dt="2024-04-23T15:50:24.857" v="12" actId="1076"/>
          <ac:picMkLst>
            <pc:docMk/>
            <pc:sldMk cId="664173554" sldId="3627"/>
            <ac:picMk id="7" creationId="{5FBD6DCB-FD5C-4167-ACCB-84FC4EBA3320}"/>
          </ac:picMkLst>
        </pc:picChg>
      </pc:sldChg>
      <pc:sldChg chg="modSp mod">
        <pc:chgData name="林丰 罗" userId="30a984910203c0b4" providerId="LiveId" clId="{40BB234F-3F75-4887-97BA-5971CBBEE0BD}" dt="2024-04-23T16:00:09.576" v="111" actId="1076"/>
        <pc:sldMkLst>
          <pc:docMk/>
          <pc:sldMk cId="979145160" sldId="3630"/>
        </pc:sldMkLst>
        <pc:spChg chg="mod">
          <ac:chgData name="林丰 罗" userId="30a984910203c0b4" providerId="LiveId" clId="{40BB234F-3F75-4887-97BA-5971CBBEE0BD}" dt="2024-04-23T15:59:56.548" v="108" actId="1076"/>
          <ac:spMkLst>
            <pc:docMk/>
            <pc:sldMk cId="979145160" sldId="3630"/>
            <ac:spMk id="19" creationId="{D42D576D-F816-426D-8E98-05F58B8012B7}"/>
          </ac:spMkLst>
        </pc:spChg>
        <pc:spChg chg="mod">
          <ac:chgData name="林丰 罗" userId="30a984910203c0b4" providerId="LiveId" clId="{40BB234F-3F75-4887-97BA-5971CBBEE0BD}" dt="2024-04-23T15:59:56.548" v="108" actId="1076"/>
          <ac:spMkLst>
            <pc:docMk/>
            <pc:sldMk cId="979145160" sldId="3630"/>
            <ac:spMk id="20" creationId="{F5DDC55C-5FB7-4D01-B059-CB47C2D12428}"/>
          </ac:spMkLst>
        </pc:spChg>
        <pc:spChg chg="mod">
          <ac:chgData name="林丰 罗" userId="30a984910203c0b4" providerId="LiveId" clId="{40BB234F-3F75-4887-97BA-5971CBBEE0BD}" dt="2024-04-23T16:00:03.464" v="109" actId="1076"/>
          <ac:spMkLst>
            <pc:docMk/>
            <pc:sldMk cId="979145160" sldId="3630"/>
            <ac:spMk id="23" creationId="{B346B60E-5FAF-4DD6-9BF5-FC83ECB8105A}"/>
          </ac:spMkLst>
        </pc:spChg>
        <pc:spChg chg="mod">
          <ac:chgData name="林丰 罗" userId="30a984910203c0b4" providerId="LiveId" clId="{40BB234F-3F75-4887-97BA-5971CBBEE0BD}" dt="2024-04-23T16:00:03.464" v="109" actId="1076"/>
          <ac:spMkLst>
            <pc:docMk/>
            <pc:sldMk cId="979145160" sldId="3630"/>
            <ac:spMk id="24" creationId="{F5DDC55C-5FB7-4D01-B059-CB47C2D12428}"/>
          </ac:spMkLst>
        </pc:spChg>
        <pc:picChg chg="mod">
          <ac:chgData name="林丰 罗" userId="30a984910203c0b4" providerId="LiveId" clId="{40BB234F-3F75-4887-97BA-5971CBBEE0BD}" dt="2024-04-23T16:00:09.576" v="111" actId="1076"/>
          <ac:picMkLst>
            <pc:docMk/>
            <pc:sldMk cId="979145160" sldId="3630"/>
            <ac:picMk id="7" creationId="{D284123B-9E18-40B4-BEA2-A58266BF1648}"/>
          </ac:picMkLst>
        </pc:picChg>
      </pc:sldChg>
      <pc:sldChg chg="modSp mod">
        <pc:chgData name="林丰 罗" userId="30a984910203c0b4" providerId="LiveId" clId="{40BB234F-3F75-4887-97BA-5971CBBEE0BD}" dt="2024-04-23T16:02:39.905" v="112" actId="20577"/>
        <pc:sldMkLst>
          <pc:docMk/>
          <pc:sldMk cId="895616538" sldId="3633"/>
        </pc:sldMkLst>
        <pc:spChg chg="mod">
          <ac:chgData name="林丰 罗" userId="30a984910203c0b4" providerId="LiveId" clId="{40BB234F-3F75-4887-97BA-5971CBBEE0BD}" dt="2024-04-23T16:02:39.905" v="112" actId="20577"/>
          <ac:spMkLst>
            <pc:docMk/>
            <pc:sldMk cId="895616538" sldId="3633"/>
            <ac:spMk id="23" creationId="{521254C4-B74E-4270-91CC-FECEADE4BA27}"/>
          </ac:spMkLst>
        </pc:spChg>
      </pc:sldChg>
      <pc:sldChg chg="addSp delSp modSp mod">
        <pc:chgData name="林丰 罗" userId="30a984910203c0b4" providerId="LiveId" clId="{40BB234F-3F75-4887-97BA-5971CBBEE0BD}" dt="2024-04-23T16:19:26.809" v="259" actId="2711"/>
        <pc:sldMkLst>
          <pc:docMk/>
          <pc:sldMk cId="3048027404" sldId="3636"/>
        </pc:sldMkLst>
        <pc:spChg chg="mod">
          <ac:chgData name="林丰 罗" userId="30a984910203c0b4" providerId="LiveId" clId="{40BB234F-3F75-4887-97BA-5971CBBEE0BD}" dt="2024-04-23T16:19:26.809" v="259" actId="2711"/>
          <ac:spMkLst>
            <pc:docMk/>
            <pc:sldMk cId="3048027404" sldId="3636"/>
            <ac:spMk id="4" creationId="{47807460-7C94-47D2-AEB5-EBBE63C0AC73}"/>
          </ac:spMkLst>
        </pc:spChg>
        <pc:spChg chg="add del mod">
          <ac:chgData name="林丰 罗" userId="30a984910203c0b4" providerId="LiveId" clId="{40BB234F-3F75-4887-97BA-5971CBBEE0BD}" dt="2024-04-23T16:19:26.809" v="259" actId="2711"/>
          <ac:spMkLst>
            <pc:docMk/>
            <pc:sldMk cId="3048027404" sldId="3636"/>
            <ac:spMk id="15" creationId="{10B20125-246D-0E00-9720-EB2D5AFE2361}"/>
          </ac:spMkLst>
        </pc:spChg>
        <pc:spChg chg="mod">
          <ac:chgData name="林丰 罗" userId="30a984910203c0b4" providerId="LiveId" clId="{40BB234F-3F75-4887-97BA-5971CBBEE0BD}" dt="2024-04-23T16:19:26.809" v="259" actId="2711"/>
          <ac:spMkLst>
            <pc:docMk/>
            <pc:sldMk cId="3048027404" sldId="3636"/>
            <ac:spMk id="21" creationId="{28D4F44E-5E7D-4B66-BF9C-28E3CD69A2C3}"/>
          </ac:spMkLst>
        </pc:spChg>
        <pc:spChg chg="mod">
          <ac:chgData name="林丰 罗" userId="30a984910203c0b4" providerId="LiveId" clId="{40BB234F-3F75-4887-97BA-5971CBBEE0BD}" dt="2024-04-23T16:19:26.809" v="259" actId="2711"/>
          <ac:spMkLst>
            <pc:docMk/>
            <pc:sldMk cId="3048027404" sldId="3636"/>
            <ac:spMk id="29" creationId="{CA30C826-D3E6-4406-A6DC-C22116A18BF9}"/>
          </ac:spMkLst>
        </pc:spChg>
        <pc:spChg chg="mod">
          <ac:chgData name="林丰 罗" userId="30a984910203c0b4" providerId="LiveId" clId="{40BB234F-3F75-4887-97BA-5971CBBEE0BD}" dt="2024-04-23T16:19:26.809" v="259" actId="2711"/>
          <ac:spMkLst>
            <pc:docMk/>
            <pc:sldMk cId="3048027404" sldId="3636"/>
            <ac:spMk id="30" creationId="{62C82C49-5C09-44C5-B39F-EABD0EE0B039}"/>
          </ac:spMkLst>
        </pc:spChg>
        <pc:spChg chg="mod">
          <ac:chgData name="林丰 罗" userId="30a984910203c0b4" providerId="LiveId" clId="{40BB234F-3F75-4887-97BA-5971CBBEE0BD}" dt="2024-04-23T16:19:26.809" v="259" actId="2711"/>
          <ac:spMkLst>
            <pc:docMk/>
            <pc:sldMk cId="3048027404" sldId="3636"/>
            <ac:spMk id="31" creationId="{18B285D1-0B22-46AD-9961-EC5BBDF06274}"/>
          </ac:spMkLst>
        </pc:spChg>
        <pc:spChg chg="mod">
          <ac:chgData name="林丰 罗" userId="30a984910203c0b4" providerId="LiveId" clId="{40BB234F-3F75-4887-97BA-5971CBBEE0BD}" dt="2024-04-23T16:19:26.809" v="259" actId="2711"/>
          <ac:spMkLst>
            <pc:docMk/>
            <pc:sldMk cId="3048027404" sldId="3636"/>
            <ac:spMk id="48" creationId="{00000000-0000-0000-0000-000000000000}"/>
          </ac:spMkLst>
        </pc:spChg>
        <pc:spChg chg="mod">
          <ac:chgData name="林丰 罗" userId="30a984910203c0b4" providerId="LiveId" clId="{40BB234F-3F75-4887-97BA-5971CBBEE0BD}" dt="2024-04-23T16:19:26.809" v="259" actId="2711"/>
          <ac:spMkLst>
            <pc:docMk/>
            <pc:sldMk cId="3048027404" sldId="3636"/>
            <ac:spMk id="56" creationId="{00000000-0000-0000-0000-000000000000}"/>
          </ac:spMkLst>
        </pc:spChg>
      </pc:sldChg>
      <pc:sldChg chg="modSp mod">
        <pc:chgData name="林丰 罗" userId="30a984910203c0b4" providerId="LiveId" clId="{40BB234F-3F75-4887-97BA-5971CBBEE0BD}" dt="2024-04-23T15:58:36.112" v="99" actId="1076"/>
        <pc:sldMkLst>
          <pc:docMk/>
          <pc:sldMk cId="4228054652" sldId="3637"/>
        </pc:sldMkLst>
        <pc:spChg chg="mod">
          <ac:chgData name="林丰 罗" userId="30a984910203c0b4" providerId="LiveId" clId="{40BB234F-3F75-4887-97BA-5971CBBEE0BD}" dt="2024-04-23T15:58:36.112" v="99" actId="1076"/>
          <ac:spMkLst>
            <pc:docMk/>
            <pc:sldMk cId="4228054652" sldId="3637"/>
            <ac:spMk id="17" creationId="{F0667C91-0995-4AC2-B3EA-F48837DE85AE}"/>
          </ac:spMkLst>
        </pc:spChg>
        <pc:spChg chg="mod">
          <ac:chgData name="林丰 罗" userId="30a984910203c0b4" providerId="LiveId" clId="{40BB234F-3F75-4887-97BA-5971CBBEE0BD}" dt="2024-04-23T15:58:36.112" v="99" actId="1076"/>
          <ac:spMkLst>
            <pc:docMk/>
            <pc:sldMk cId="4228054652" sldId="3637"/>
            <ac:spMk id="18" creationId="{A5000C31-DFD9-4D6E-8609-8A43A88C13C5}"/>
          </ac:spMkLst>
        </pc:spChg>
        <pc:picChg chg="mod">
          <ac:chgData name="林丰 罗" userId="30a984910203c0b4" providerId="LiveId" clId="{40BB234F-3F75-4887-97BA-5971CBBEE0BD}" dt="2024-04-23T15:58:31.503" v="98" actId="1076"/>
          <ac:picMkLst>
            <pc:docMk/>
            <pc:sldMk cId="4228054652" sldId="3637"/>
            <ac:picMk id="3" creationId="{10A65243-0986-486D-A599-1B86793C7B24}"/>
          </ac:picMkLst>
        </pc:picChg>
      </pc:sldChg>
      <pc:sldChg chg="addSp delSp modSp mod">
        <pc:chgData name="林丰 罗" userId="30a984910203c0b4" providerId="LiveId" clId="{40BB234F-3F75-4887-97BA-5971CBBEE0BD}" dt="2024-04-23T16:18:17.628" v="258" actId="1076"/>
        <pc:sldMkLst>
          <pc:docMk/>
          <pc:sldMk cId="1056404127" sldId="3638"/>
        </pc:sldMkLst>
        <pc:spChg chg="del">
          <ac:chgData name="林丰 罗" userId="30a984910203c0b4" providerId="LiveId" clId="{40BB234F-3F75-4887-97BA-5971CBBEE0BD}" dt="2024-04-23T16:17:15.939" v="243" actId="478"/>
          <ac:spMkLst>
            <pc:docMk/>
            <pc:sldMk cId="1056404127" sldId="3638"/>
            <ac:spMk id="18" creationId="{FEB060E5-EA56-4501-9B66-756F473ADA52}"/>
          </ac:spMkLst>
        </pc:spChg>
        <pc:picChg chg="add del mod">
          <ac:chgData name="林丰 罗" userId="30a984910203c0b4" providerId="LiveId" clId="{40BB234F-3F75-4887-97BA-5971CBBEE0BD}" dt="2024-04-23T16:17:59.586" v="254" actId="478"/>
          <ac:picMkLst>
            <pc:docMk/>
            <pc:sldMk cId="1056404127" sldId="3638"/>
            <ac:picMk id="3" creationId="{DDD0BDAB-123C-DC7E-59A3-E79DA3A945C7}"/>
          </ac:picMkLst>
        </pc:picChg>
        <pc:picChg chg="mod">
          <ac:chgData name="林丰 罗" userId="30a984910203c0b4" providerId="LiveId" clId="{40BB234F-3F75-4887-97BA-5971CBBEE0BD}" dt="2024-04-23T16:17:19.026" v="244" actId="1076"/>
          <ac:picMkLst>
            <pc:docMk/>
            <pc:sldMk cId="1056404127" sldId="3638"/>
            <ac:picMk id="5" creationId="{C650BE93-0AFD-4727-9FF9-EFC84DE72485}"/>
          </ac:picMkLst>
        </pc:picChg>
        <pc:picChg chg="add mod">
          <ac:chgData name="林丰 罗" userId="30a984910203c0b4" providerId="LiveId" clId="{40BB234F-3F75-4887-97BA-5971CBBEE0BD}" dt="2024-04-23T16:18:17.628" v="258" actId="1076"/>
          <ac:picMkLst>
            <pc:docMk/>
            <pc:sldMk cId="1056404127" sldId="3638"/>
            <ac:picMk id="8" creationId="{FAAC065C-3B63-3F44-F11C-91EEC5786A51}"/>
          </ac:picMkLst>
        </pc:picChg>
        <pc:picChg chg="mod">
          <ac:chgData name="林丰 罗" userId="30a984910203c0b4" providerId="LiveId" clId="{40BB234F-3F75-4887-97BA-5971CBBEE0BD}" dt="2024-04-23T16:17:26.927" v="248" actId="1076"/>
          <ac:picMkLst>
            <pc:docMk/>
            <pc:sldMk cId="1056404127" sldId="3638"/>
            <ac:picMk id="9" creationId="{11ACEC1D-F62C-4B53-B2A2-C3432FA416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10</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如果一张图中的节点，带有了文本特征，这样的图我们可以称之为</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图。</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中，很多与结构相关的语义信息很难单独从文本中推理得出。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比如左边的例子，在一个社交网络中，节点代表用户，特征是文本化的用户简介。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我们可以很容易地根据两个节点的边得出节点间共享同样的兴趣， 并通过节点的度推理出这个用户在社交网络中是“受欢迎的”，但很难仅仅从他们的简介描述中推断出来。</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所以结合结构信息能增强语言模型建模</a:t>
            </a:r>
            <a:r>
              <a:rPr lang="en-US" altLang="zh-CN" dirty="0">
                <a:latin typeface="微软雅黑" panose="020B0503020204020204" pitchFamily="34" charset="-122"/>
                <a:ea typeface="微软雅黑" panose="020B0503020204020204" pitchFamily="34" charset="-122"/>
              </a:rPr>
              <a:t>TAG</a:t>
            </a:r>
            <a:r>
              <a:rPr lang="zh-CN" altLang="en-US" dirty="0">
                <a:latin typeface="微软雅黑" panose="020B0503020204020204" pitchFamily="34" charset="-122"/>
                <a:ea typeface="微软雅黑" panose="020B0503020204020204" pitchFamily="34" charset="-122"/>
              </a:rPr>
              <a:t>图中结构化语义的能力。</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6429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现有图神经和语言模型结合的技术包括串联式和自监督式</a:t>
            </a:r>
            <a:endParaRPr lang="en-US" altLang="zh-CN" b="0" i="0" dirty="0">
              <a:solidFill>
                <a:srgbClr val="2A2B2E"/>
              </a:solidFill>
              <a:effectLst/>
              <a:latin typeface="PingFang SC"/>
            </a:endParaRPr>
          </a:p>
          <a:p>
            <a:r>
              <a:rPr lang="zh-CN" altLang="en-US" b="0" i="0" dirty="0">
                <a:solidFill>
                  <a:srgbClr val="2A2B2E"/>
                </a:solidFill>
                <a:effectLst/>
                <a:latin typeface="PingFang SC"/>
              </a:rPr>
              <a:t>串联式图神经语言模型简单将二者串联在一起，但由于图神经消息传递机制带来的巨大计算开销，串联式的图神经语言模型目前无法扩大到大语言模型的级别</a:t>
            </a:r>
            <a:endParaRPr lang="en-US" altLang="zh-CN" b="0" i="0" dirty="0">
              <a:solidFill>
                <a:srgbClr val="2A2B2E"/>
              </a:solidFill>
              <a:effectLst/>
              <a:latin typeface="PingFang SC"/>
            </a:endParaRPr>
          </a:p>
          <a:p>
            <a:r>
              <a:rPr lang="zh-CN" altLang="en-US" b="0" i="0" dirty="0">
                <a:solidFill>
                  <a:srgbClr val="2A2B2E"/>
                </a:solidFill>
                <a:effectLst/>
                <a:latin typeface="PingFang SC"/>
                <a:ea typeface="微软雅黑" panose="020B0503020204020204" pitchFamily="34" charset="-122"/>
              </a:rPr>
              <a:t>而自监督图神经语言模型则利用图相关的任务来对语言模型进行监督学习，并将调优后的语言模型参数冻结后再结合图神经模型使用。但图神经与语言模型的分开训练可能得到次优的效果</a:t>
            </a:r>
            <a:endParaRPr lang="en-US" altLang="zh-CN" b="0" i="0" dirty="0">
              <a:solidFill>
                <a:srgbClr val="2A2B2E"/>
              </a:solidFill>
              <a:effectLst/>
              <a:latin typeface="PingFang SC"/>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作者认为可以利用图结构信息来丰富文本特征，考虑用一种预训练的框架来结合图感知结构和大语言模型</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8639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受大模型参数调优的启发，这篇文章提出用</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作为大语言模型的适配器，提出了</a:t>
            </a:r>
            <a:r>
              <a:rPr lang="en-US" altLang="zh-CN" b="1" dirty="0" err="1">
                <a:latin typeface="微软雅黑" panose="020B0503020204020204" pitchFamily="34" charset="-122"/>
                <a:ea typeface="微软雅黑" panose="020B0503020204020204" pitchFamily="34" charset="-122"/>
              </a:rPr>
              <a:t>GraphAdapter</a:t>
            </a:r>
            <a:r>
              <a:rPr lang="zh-CN" altLang="en-US" dirty="0">
                <a:latin typeface="微软雅黑" panose="020B0503020204020204" pitchFamily="34" charset="-122"/>
                <a:ea typeface="微软雅黑" panose="020B0503020204020204" pitchFamily="34" charset="-122"/>
              </a:rPr>
              <a:t>这种架构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GraphAdapter</a:t>
            </a:r>
            <a:r>
              <a:rPr lang="zh-CN" altLang="en-US" dirty="0">
                <a:latin typeface="微软雅黑" panose="020B0503020204020204" pitchFamily="34" charset="-122"/>
                <a:ea typeface="微软雅黑" panose="020B0503020204020204" pitchFamily="34" charset="-122"/>
              </a:rPr>
              <a:t>中，大语言模型的参数是冻结的，最终输出结果的调整是通过训练作为适配器的</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来实现的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作者认为这样的架构有三种好处，一个是轻量级，因为</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具有更少的训练参数和计算开销，二是语言感知的图预训练，让大模型能理解图结构信息。三是方便调优，一旦适配器预训练好后，可以用于调优多种下游的任务</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训练的方式是采用的是一种</a:t>
            </a:r>
            <a:r>
              <a:rPr lang="zh-CN" altLang="en-US" b="1" i="0" dirty="0">
                <a:solidFill>
                  <a:srgbClr val="191B1F"/>
                </a:solidFill>
                <a:effectLst/>
                <a:latin typeface="-apple-system"/>
              </a:rPr>
              <a:t>基于自回归完形填空的预训练模型</a:t>
            </a:r>
            <a:r>
              <a:rPr lang="zh-CN" altLang="en-US" b="0" i="0" dirty="0">
                <a:solidFill>
                  <a:srgbClr val="191B1F"/>
                </a:solidFill>
                <a:effectLst/>
                <a:latin typeface="微软雅黑" panose="020B0503020204020204" pitchFamily="34" charset="-122"/>
                <a:ea typeface="微软雅黑" panose="020B0503020204020204" pitchFamily="34" charset="-122"/>
              </a:rPr>
              <a:t>，即给定一个文本属性图，</a:t>
            </a:r>
            <a:r>
              <a:rPr lang="en-US" altLang="zh-CN" b="0" i="0" dirty="0" err="1">
                <a:solidFill>
                  <a:srgbClr val="191B1F"/>
                </a:solidFill>
                <a:effectLst/>
                <a:latin typeface="微软雅黑" panose="020B0503020204020204" pitchFamily="34" charset="-122"/>
                <a:ea typeface="微软雅黑" panose="020B0503020204020204" pitchFamily="34" charset="-122"/>
              </a:rPr>
              <a:t>graphapter</a:t>
            </a:r>
            <a:r>
              <a:rPr lang="zh-CN" altLang="en-US" b="0" i="0" dirty="0">
                <a:solidFill>
                  <a:srgbClr val="191B1F"/>
                </a:solidFill>
                <a:effectLst/>
                <a:latin typeface="微软雅黑" panose="020B0503020204020204" pitchFamily="34" charset="-122"/>
                <a:ea typeface="微软雅黑" panose="020B0503020204020204" pitchFamily="34" charset="-122"/>
              </a:rPr>
              <a:t>使用图中的所有</a:t>
            </a:r>
            <a:r>
              <a:rPr lang="en-US" altLang="zh-CN" b="0" i="0" dirty="0">
                <a:solidFill>
                  <a:srgbClr val="191B1F"/>
                </a:solidFill>
                <a:effectLst/>
                <a:latin typeface="微软雅黑" panose="020B0503020204020204" pitchFamily="34" charset="-122"/>
                <a:ea typeface="微软雅黑" panose="020B0503020204020204" pitchFamily="34" charset="-122"/>
              </a:rPr>
              <a:t>token</a:t>
            </a:r>
            <a:r>
              <a:rPr lang="zh-CN" altLang="en-US" b="0" i="0" dirty="0">
                <a:solidFill>
                  <a:srgbClr val="191B1F"/>
                </a:solidFill>
                <a:effectLst/>
                <a:latin typeface="微软雅黑" panose="020B0503020204020204" pitchFamily="34" charset="-122"/>
                <a:ea typeface="微软雅黑" panose="020B0503020204020204" pitchFamily="34" charset="-122"/>
              </a:rPr>
              <a:t>作为监督，一个</a:t>
            </a:r>
            <a:r>
              <a:rPr lang="en-US" altLang="zh-CN" b="0" i="0" dirty="0">
                <a:solidFill>
                  <a:srgbClr val="191B1F"/>
                </a:solidFill>
                <a:effectLst/>
                <a:latin typeface="微软雅黑" panose="020B0503020204020204" pitchFamily="34" charset="-122"/>
                <a:ea typeface="微软雅黑" panose="020B0503020204020204" pitchFamily="34" charset="-122"/>
              </a:rPr>
              <a:t>token</a:t>
            </a:r>
            <a:r>
              <a:rPr lang="zh-CN" altLang="en-US" b="0" i="0" dirty="0">
                <a:solidFill>
                  <a:srgbClr val="191B1F"/>
                </a:solidFill>
                <a:effectLst/>
                <a:latin typeface="微软雅黑" panose="020B0503020204020204" pitchFamily="34" charset="-122"/>
                <a:ea typeface="微软雅黑" panose="020B0503020204020204" pitchFamily="34" charset="-122"/>
              </a:rPr>
              <a:t>也就是</a:t>
            </a:r>
            <a:r>
              <a:rPr lang="en-US" altLang="zh-CN" b="0" i="0" dirty="0">
                <a:solidFill>
                  <a:srgbClr val="333333"/>
                </a:solidFill>
                <a:effectLst/>
                <a:latin typeface="Arial" panose="020B0604020202020204" pitchFamily="34" charset="0"/>
              </a:rPr>
              <a:t>LLM </a:t>
            </a:r>
            <a:r>
              <a:rPr lang="zh-CN" altLang="en-US" b="0" i="0" dirty="0">
                <a:solidFill>
                  <a:srgbClr val="333333"/>
                </a:solidFill>
                <a:effectLst/>
                <a:latin typeface="Arial" panose="020B0604020202020204" pitchFamily="34" charset="0"/>
              </a:rPr>
              <a:t>进行处理的最小单元</a:t>
            </a:r>
            <a:r>
              <a:rPr lang="zh-CN" altLang="en-US" b="0" i="0" dirty="0">
                <a:solidFill>
                  <a:srgbClr val="191B1F"/>
                </a:solidFill>
                <a:effectLst/>
                <a:latin typeface="微软雅黑" panose="020B0503020204020204" pitchFamily="34" charset="-122"/>
                <a:ea typeface="微软雅黑" panose="020B0503020204020204" pitchFamily="34" charset="-122"/>
              </a:rPr>
              <a:t>，可以是词或者短语句子。对于第𝑘个</a:t>
            </a:r>
            <a:r>
              <a:rPr lang="en-US" altLang="zh-CN" b="0" i="0" dirty="0">
                <a:solidFill>
                  <a:srgbClr val="191B1F"/>
                </a:solidFill>
                <a:effectLst/>
                <a:latin typeface="微软雅黑" panose="020B0503020204020204" pitchFamily="34" charset="-122"/>
                <a:ea typeface="微软雅黑" panose="020B0503020204020204" pitchFamily="34" charset="-122"/>
              </a:rPr>
              <a:t>token</a:t>
            </a:r>
            <a:r>
              <a:rPr lang="zh-CN" altLang="en-US" b="0" i="0" dirty="0">
                <a:solidFill>
                  <a:srgbClr val="191B1F"/>
                </a:solidFill>
                <a:effectLst/>
                <a:latin typeface="微软雅黑" panose="020B0503020204020204" pitchFamily="34" charset="-122"/>
                <a:ea typeface="微软雅黑" panose="020B0503020204020204" pitchFamily="34" charset="-122"/>
              </a:rPr>
              <a:t>，</a:t>
            </a:r>
            <a:r>
              <a:rPr lang="en-US" altLang="zh-CN" b="0" i="0" dirty="0" err="1">
                <a:solidFill>
                  <a:srgbClr val="191B1F"/>
                </a:solidFill>
                <a:effectLst/>
                <a:latin typeface="微软雅黑" panose="020B0503020204020204" pitchFamily="34" charset="-122"/>
                <a:ea typeface="微软雅黑" panose="020B0503020204020204" pitchFamily="34" charset="-122"/>
              </a:rPr>
              <a:t>graphaapter</a:t>
            </a:r>
            <a:r>
              <a:rPr lang="zh-CN" altLang="en-US" b="0" i="0" dirty="0">
                <a:solidFill>
                  <a:srgbClr val="191B1F"/>
                </a:solidFill>
                <a:effectLst/>
                <a:latin typeface="微软雅黑" panose="020B0503020204020204" pitchFamily="34" charset="-122"/>
                <a:ea typeface="微软雅黑" panose="020B0503020204020204" pitchFamily="34" charset="-122"/>
              </a:rPr>
              <a:t>首先提取它之前的令牌。然后，对节点的结构信息进行建模。然后将结构信息与前面的令牌组合以预测下一个令牌的概率分布。</a:t>
            </a:r>
            <a:endParaRPr lang="en-US" altLang="zh-CN" b="0" i="0" dirty="0">
              <a:solidFill>
                <a:srgbClr val="191B1F"/>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具体计算的过程为，将</a:t>
            </a:r>
            <a:r>
              <a:rPr lang="en-US" altLang="zh-CN" dirty="0">
                <a:latin typeface="微软雅黑" panose="020B0503020204020204" pitchFamily="34" charset="-122"/>
                <a:ea typeface="微软雅黑" panose="020B0503020204020204" pitchFamily="34" charset="-122"/>
              </a:rPr>
              <a:t>GNN</a:t>
            </a:r>
            <a:r>
              <a:rPr lang="zh-CN" altLang="en-US" dirty="0">
                <a:latin typeface="微软雅黑" panose="020B0503020204020204" pitchFamily="34" charset="-122"/>
                <a:ea typeface="微软雅黑" panose="020B0503020204020204" pitchFamily="34" charset="-122"/>
              </a:rPr>
              <a:t>生成的结构化表示和</a:t>
            </a:r>
            <a:r>
              <a:rPr lang="en-US" altLang="zh-CN" dirty="0">
                <a:latin typeface="微软雅黑" panose="020B0503020204020204" pitchFamily="34" charset="-122"/>
                <a:ea typeface="微软雅黑" panose="020B0503020204020204" pitchFamily="34" charset="-122"/>
              </a:rPr>
              <a:t>PLM</a:t>
            </a:r>
            <a:r>
              <a:rPr lang="zh-CN" altLang="en-US" dirty="0">
                <a:latin typeface="微软雅黑" panose="020B0503020204020204" pitchFamily="34" charset="-122"/>
                <a:ea typeface="微软雅黑" panose="020B0503020204020204" pitchFamily="34" charset="-122"/>
              </a:rPr>
              <a:t>生成的单个节点的文本隐藏状态通过</a:t>
            </a:r>
            <a:r>
              <a:rPr lang="en-US" altLang="zh-CN" dirty="0">
                <a:latin typeface="微软雅黑" panose="020B0503020204020204" pitchFamily="34" charset="-122"/>
                <a:ea typeface="微软雅黑" panose="020B0503020204020204" pitchFamily="34" charset="-122"/>
              </a:rPr>
              <a:t>Fuse</a:t>
            </a:r>
            <a:r>
              <a:rPr lang="zh-CN" altLang="en-US" dirty="0">
                <a:latin typeface="微软雅黑" panose="020B0503020204020204" pitchFamily="34" charset="-122"/>
                <a:ea typeface="微软雅黑" panose="020B0503020204020204" pitchFamily="34" charset="-122"/>
              </a:rPr>
              <a:t>模块进行融合，得到各节点的</a:t>
            </a:r>
            <a:r>
              <a:rPr lang="en-US" altLang="zh-CN" dirty="0" err="1">
                <a:latin typeface="微软雅黑" panose="020B0503020204020204" pitchFamily="34" charset="-122"/>
                <a:ea typeface="微软雅黑" panose="020B0503020204020204" pitchFamily="34" charset="-122"/>
              </a:rPr>
              <a:t>Embeding</a:t>
            </a:r>
            <a:r>
              <a:rPr lang="zh-CN" altLang="en-US" dirty="0">
                <a:latin typeface="微软雅黑" panose="020B0503020204020204" pitchFamily="34" charset="-122"/>
                <a:ea typeface="微软雅黑" panose="020B0503020204020204" pitchFamily="34" charset="-122"/>
              </a:rPr>
              <a:t>，再输入</a:t>
            </a:r>
            <a:r>
              <a:rPr lang="en-US" altLang="zh-CN" dirty="0">
                <a:latin typeface="微软雅黑" panose="020B0503020204020204" pitchFamily="34" charset="-122"/>
                <a:ea typeface="微软雅黑" panose="020B0503020204020204" pitchFamily="34" charset="-122"/>
              </a:rPr>
              <a:t>PLM-head</a:t>
            </a:r>
            <a:r>
              <a:rPr lang="zh-CN" altLang="en-US" dirty="0">
                <a:latin typeface="微软雅黑" panose="020B0503020204020204" pitchFamily="34" charset="-122"/>
                <a:ea typeface="微软雅黑" panose="020B0503020204020204" pitchFamily="34" charset="-122"/>
              </a:rPr>
              <a:t>得到输出结果</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同时，由于不是每个</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的预测都需要图结构，因此复用了大模型的输出，一部分与图神经结合，一部分直接输出结果，并通过残差连接来对最终结果取二者的平均</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微软雅黑" panose="020B0503020204020204" pitchFamily="34" charset="-122"/>
                <a:ea typeface="微软雅黑" panose="020B0503020204020204" pitchFamily="34" charset="-122"/>
              </a:rPr>
              <a:t>在预训练过程中，只有图神经和融合层的参数需要训练</a:t>
            </a:r>
            <a:endParaRPr lang="en-US" altLang="zh-CN" b="0" i="0" dirty="0">
              <a:solidFill>
                <a:srgbClr val="191B1F"/>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8419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大语言模型中，提示工程（</a:t>
            </a:r>
            <a:r>
              <a:rPr lang="en-US" altLang="zh-CN" dirty="0">
                <a:latin typeface="微软雅黑" panose="020B0503020204020204" pitchFamily="34" charset="-122"/>
                <a:ea typeface="微软雅黑" panose="020B0503020204020204" pitchFamily="34" charset="-122"/>
              </a:rPr>
              <a:t>Prompt Engineering</a:t>
            </a:r>
            <a:r>
              <a:rPr lang="zh-CN" altLang="en-US" dirty="0">
                <a:latin typeface="微软雅黑" panose="020B0503020204020204" pitchFamily="34" charset="-122"/>
                <a:ea typeface="微软雅黑" panose="020B0503020204020204" pitchFamily="34" charset="-122"/>
              </a:rPr>
              <a:t>），是一种通过不更新模型的权重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参数来引导</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行为朝着特定结果的方法。</a:t>
            </a:r>
            <a:r>
              <a:rPr lang="zh-CN" altLang="en-US" b="0" i="0" dirty="0">
                <a:solidFill>
                  <a:srgbClr val="4D4D4D"/>
                </a:solidFill>
                <a:effectLst/>
                <a:latin typeface="-apple-system"/>
              </a:rPr>
              <a:t>一个</a:t>
            </a:r>
            <a:r>
              <a:rPr lang="en-US" altLang="zh-CN" b="0" i="0" dirty="0">
                <a:solidFill>
                  <a:srgbClr val="4D4D4D"/>
                </a:solidFill>
                <a:effectLst/>
                <a:latin typeface="-apple-system"/>
              </a:rPr>
              <a:t>Prompt </a:t>
            </a:r>
            <a:r>
              <a:rPr lang="zh-CN" altLang="en-US" b="0" i="0" dirty="0">
                <a:solidFill>
                  <a:srgbClr val="4D4D4D"/>
                </a:solidFill>
                <a:effectLst/>
                <a:latin typeface="-apple-system"/>
              </a:rPr>
              <a:t>可能包含的</a:t>
            </a:r>
            <a:r>
              <a:rPr lang="en-US" altLang="zh-CN" b="0" i="0" dirty="0">
                <a:solidFill>
                  <a:srgbClr val="4D4D4D"/>
                </a:solidFill>
                <a:effectLst/>
                <a:latin typeface="-apple-system"/>
              </a:rPr>
              <a:t>6</a:t>
            </a:r>
            <a:r>
              <a:rPr lang="zh-CN" altLang="en-US" b="0" i="0" dirty="0">
                <a:solidFill>
                  <a:srgbClr val="4D4D4D"/>
                </a:solidFill>
                <a:effectLst/>
                <a:latin typeface="-apple-system"/>
              </a:rPr>
              <a:t>个要素：任务，上下文，示例，角色，格式和语气，而且这些要素是按重要性降序排列的。</a:t>
            </a:r>
            <a:endParaRPr lang="en-US" altLang="zh-CN" b="0" i="0" dirty="0">
              <a:solidFill>
                <a:srgbClr val="4D4D4D"/>
              </a:solidFill>
              <a:effectLst/>
              <a:latin typeface="-apple-system"/>
            </a:endParaRPr>
          </a:p>
          <a:p>
            <a:r>
              <a:rPr lang="zh-CN" altLang="en-US" dirty="0">
                <a:latin typeface="微软雅黑" panose="020B0503020204020204" pitchFamily="34" charset="-122"/>
                <a:ea typeface="微软雅黑" panose="020B0503020204020204" pitchFamily="34" charset="-122"/>
              </a:rPr>
              <a:t>提示符可以将标签上的各种下游任务转换为下一个令牌预测。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在微调阶段，</a:t>
            </a:r>
            <a:r>
              <a:rPr lang="en-US" altLang="zh-CN" dirty="0" err="1">
                <a:latin typeface="微软雅黑" panose="020B0503020204020204" pitchFamily="34" charset="-122"/>
                <a:ea typeface="微软雅黑" panose="020B0503020204020204" pitchFamily="34" charset="-122"/>
              </a:rPr>
              <a:t>graphapter</a:t>
            </a:r>
            <a:r>
              <a:rPr lang="zh-CN" altLang="en-US" dirty="0">
                <a:latin typeface="微软雅黑" panose="020B0503020204020204" pitchFamily="34" charset="-122"/>
                <a:ea typeface="微软雅黑" panose="020B0503020204020204" pitchFamily="34" charset="-122"/>
              </a:rPr>
              <a:t>中的所有参数</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𝑔，</a:t>
            </a:r>
            <a:r>
              <a:rPr lang="en-US"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𝑓𝑢𝑠𝑒，</a:t>
            </a:r>
            <a:r>
              <a:rPr lang="en-US" altLang="zh-CN" dirty="0">
                <a:latin typeface="微软雅黑" panose="020B0503020204020204" pitchFamily="34" charset="-122"/>
                <a:ea typeface="微软雅黑" panose="020B0503020204020204" pitchFamily="34" charset="-122"/>
              </a:rPr>
              <a:t>ape</a:t>
            </a:r>
            <a:r>
              <a:rPr lang="zh-CN" altLang="en-US" dirty="0">
                <a:latin typeface="微软雅黑" panose="020B0503020204020204" pitchFamily="34" charset="-122"/>
                <a:ea typeface="微软雅黑" panose="020B0503020204020204" pitchFamily="34" charset="-122"/>
              </a:rPr>
              <a:t>𝑛𝑒𝑤</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都是可训练的。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8216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4408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909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4853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2024/6/19</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2125928" y="2037092"/>
            <a:ext cx="8944843"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Can GNN be Good Adapter for LLMs?</a:t>
            </a: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9827782" y="3500356"/>
            <a:ext cx="1843985" cy="432256"/>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WWW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2024</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65527" y="5223434"/>
            <a:ext cx="2331477"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Presented</a:t>
            </a:r>
            <a:r>
              <a:rPr lang="zh-CN" altLang="en-US"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by</a:t>
            </a:r>
            <a:r>
              <a:rPr lang="zh-CN" altLang="en-US"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rPr>
              <a:t>罗林丰</a:t>
            </a:r>
          </a:p>
        </p:txBody>
      </p:sp>
      <p:sp>
        <p:nvSpPr>
          <p:cNvPr id="8" name="文本框 7">
            <a:extLst>
              <a:ext uri="{FF2B5EF4-FFF2-40B4-BE49-F238E27FC236}">
                <a16:creationId xmlns:a16="http://schemas.microsoft.com/office/drawing/2014/main" id="{6924EFE6-DCD8-41B2-A1C1-CBC628979897}"/>
              </a:ext>
            </a:extLst>
          </p:cNvPr>
          <p:cNvSpPr txBox="1"/>
          <p:nvPr/>
        </p:nvSpPr>
        <p:spPr>
          <a:xfrm>
            <a:off x="4653775" y="2849441"/>
            <a:ext cx="6096000" cy="584775"/>
          </a:xfrm>
          <a:prstGeom prst="rect">
            <a:avLst/>
          </a:prstGeom>
          <a:noFill/>
        </p:spPr>
        <p:txBody>
          <a:bodyPr wrap="square">
            <a:spAutoFit/>
          </a:bodyPr>
          <a:lstStyle/>
          <a:p>
            <a:r>
              <a:rPr lang="en-US" altLang="zh-CN" sz="1600" i="1" dirty="0" err="1">
                <a:solidFill>
                  <a:schemeClr val="bg1"/>
                </a:solidFill>
                <a:latin typeface="Times New Roman" panose="02020603050405020304" pitchFamily="18" charset="0"/>
                <a:cs typeface="Times New Roman" panose="02020603050405020304" pitchFamily="18" charset="0"/>
              </a:rPr>
              <a:t>Xuanwen</a:t>
            </a:r>
            <a:r>
              <a:rPr lang="en-US" altLang="zh-CN" sz="1600" i="1" dirty="0">
                <a:solidFill>
                  <a:schemeClr val="bg1"/>
                </a:solidFill>
                <a:latin typeface="Times New Roman" panose="02020603050405020304" pitchFamily="18" charset="0"/>
                <a:cs typeface="Times New Roman" panose="02020603050405020304" pitchFamily="18" charset="0"/>
              </a:rPr>
              <a:t> Huang, </a:t>
            </a:r>
            <a:r>
              <a:rPr lang="en-US" altLang="zh-CN" sz="1600" i="1" dirty="0" err="1">
                <a:solidFill>
                  <a:schemeClr val="bg1"/>
                </a:solidFill>
                <a:latin typeface="Times New Roman" panose="02020603050405020304" pitchFamily="18" charset="0"/>
                <a:cs typeface="Times New Roman" panose="02020603050405020304" pitchFamily="18" charset="0"/>
              </a:rPr>
              <a:t>Kaiqiao</a:t>
            </a:r>
            <a:r>
              <a:rPr lang="en-US" altLang="zh-CN" sz="1600" i="1" dirty="0">
                <a:solidFill>
                  <a:schemeClr val="bg1"/>
                </a:solidFill>
                <a:latin typeface="Times New Roman" panose="02020603050405020304" pitchFamily="18" charset="0"/>
                <a:cs typeface="Times New Roman" panose="02020603050405020304" pitchFamily="18" charset="0"/>
              </a:rPr>
              <a:t> Han, Yang </a:t>
            </a:r>
            <a:r>
              <a:rPr lang="en-US" altLang="zh-CN" sz="1600" i="1" dirty="0" err="1">
                <a:solidFill>
                  <a:schemeClr val="bg1"/>
                </a:solidFill>
                <a:latin typeface="Times New Roman" panose="02020603050405020304" pitchFamily="18" charset="0"/>
                <a:cs typeface="Times New Roman" panose="02020603050405020304" pitchFamily="18" charset="0"/>
              </a:rPr>
              <a:t>Yang</a:t>
            </a:r>
            <a:r>
              <a:rPr lang="en-US" altLang="zh-CN" sz="1600" i="1" dirty="0">
                <a:solidFill>
                  <a:schemeClr val="bg1"/>
                </a:solidFill>
                <a:latin typeface="Times New Roman" panose="02020603050405020304" pitchFamily="18" charset="0"/>
                <a:cs typeface="Times New Roman" panose="02020603050405020304" pitchFamily="18" charset="0"/>
              </a:rPr>
              <a:t>, </a:t>
            </a:r>
            <a:r>
              <a:rPr lang="en-US" altLang="zh-CN" sz="1600" i="1" dirty="0" err="1">
                <a:solidFill>
                  <a:schemeClr val="bg1"/>
                </a:solidFill>
                <a:latin typeface="Times New Roman" panose="02020603050405020304" pitchFamily="18" charset="0"/>
                <a:cs typeface="Times New Roman" panose="02020603050405020304" pitchFamily="18" charset="0"/>
              </a:rPr>
              <a:t>Dezheng</a:t>
            </a:r>
            <a:r>
              <a:rPr lang="en-US" altLang="zh-CN" sz="1600" i="1" dirty="0">
                <a:solidFill>
                  <a:schemeClr val="bg1"/>
                </a:solidFill>
                <a:latin typeface="Times New Roman" panose="02020603050405020304" pitchFamily="18" charset="0"/>
                <a:cs typeface="Times New Roman" panose="02020603050405020304" pitchFamily="18" charset="0"/>
              </a:rPr>
              <a:t> Bao, </a:t>
            </a:r>
            <a:r>
              <a:rPr lang="en-US" altLang="zh-CN" sz="1600" i="1" dirty="0" err="1">
                <a:solidFill>
                  <a:schemeClr val="bg1"/>
                </a:solidFill>
                <a:latin typeface="Times New Roman" panose="02020603050405020304" pitchFamily="18" charset="0"/>
                <a:cs typeface="Times New Roman" panose="02020603050405020304" pitchFamily="18" charset="0"/>
              </a:rPr>
              <a:t>Quanjin</a:t>
            </a:r>
            <a:r>
              <a:rPr lang="en-US" altLang="zh-CN" sz="1600" i="1" dirty="0">
                <a:solidFill>
                  <a:schemeClr val="bg1"/>
                </a:solidFill>
                <a:latin typeface="Times New Roman" panose="02020603050405020304" pitchFamily="18" charset="0"/>
                <a:cs typeface="Times New Roman" panose="02020603050405020304" pitchFamily="18" charset="0"/>
              </a:rPr>
              <a:t> Tao, </a:t>
            </a:r>
            <a:r>
              <a:rPr lang="en-US" altLang="zh-CN" sz="1600" i="1" dirty="0" err="1">
                <a:solidFill>
                  <a:schemeClr val="bg1"/>
                </a:solidFill>
                <a:latin typeface="Times New Roman" panose="02020603050405020304" pitchFamily="18" charset="0"/>
                <a:cs typeface="Times New Roman" panose="02020603050405020304" pitchFamily="18" charset="0"/>
              </a:rPr>
              <a:t>Ziwei</a:t>
            </a:r>
            <a:r>
              <a:rPr lang="en-US" altLang="zh-CN" sz="1600" i="1" dirty="0">
                <a:solidFill>
                  <a:schemeClr val="bg1"/>
                </a:solidFill>
                <a:latin typeface="Times New Roman" panose="02020603050405020304" pitchFamily="18" charset="0"/>
                <a:cs typeface="Times New Roman" panose="02020603050405020304" pitchFamily="18" charset="0"/>
              </a:rPr>
              <a:t> Chai, Qi Zhu</a:t>
            </a:r>
            <a:endParaRPr lang="zh-CN" altLang="en-US" sz="1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Motivation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E0D50A4-2CEC-4E21-8666-5494A6835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90" y="2016673"/>
            <a:ext cx="6253656" cy="3690682"/>
          </a:xfrm>
          <a:prstGeom prst="rect">
            <a:avLst/>
          </a:prstGeom>
        </p:spPr>
      </p:pic>
      <p:sp>
        <p:nvSpPr>
          <p:cNvPr id="20" name="矩形: 圆角 19">
            <a:extLst>
              <a:ext uri="{FF2B5EF4-FFF2-40B4-BE49-F238E27FC236}">
                <a16:creationId xmlns:a16="http://schemas.microsoft.com/office/drawing/2014/main" id="{9152515A-9511-4ABD-A399-7352BE05DBE6}"/>
              </a:ext>
            </a:extLst>
          </p:cNvPr>
          <p:cNvSpPr/>
          <p:nvPr/>
        </p:nvSpPr>
        <p:spPr>
          <a:xfrm>
            <a:off x="799329" y="1257189"/>
            <a:ext cx="9600726" cy="513019"/>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4CA77495-5295-4B5F-8D0F-BD9F38DA1EA2}"/>
              </a:ext>
            </a:extLst>
          </p:cNvPr>
          <p:cNvSpPr txBox="1"/>
          <p:nvPr/>
        </p:nvSpPr>
        <p:spPr>
          <a:xfrm>
            <a:off x="895075" y="1291178"/>
            <a:ext cx="10253707"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The nodes in graphs have textual features, known as </a:t>
            </a:r>
            <a:r>
              <a:rPr lang="en-US" altLang="zh-CN" sz="2000" b="1" dirty="0">
                <a:latin typeface="Times New Roman" panose="02020603050405020304" pitchFamily="18" charset="0"/>
                <a:cs typeface="Times New Roman" panose="02020603050405020304" pitchFamily="18" charset="0"/>
              </a:rPr>
              <a:t>Textual-Attributed Graphs</a:t>
            </a:r>
            <a:r>
              <a:rPr lang="en-US" altLang="zh-CN"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TAGs</a:t>
            </a:r>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p:txBody>
      </p:sp>
      <p:sp>
        <p:nvSpPr>
          <p:cNvPr id="25" name="矩形: 圆角 24">
            <a:extLst>
              <a:ext uri="{FF2B5EF4-FFF2-40B4-BE49-F238E27FC236}">
                <a16:creationId xmlns:a16="http://schemas.microsoft.com/office/drawing/2014/main" id="{E3044566-2C76-4C63-A3ED-E41E6AF3563D}"/>
              </a:ext>
            </a:extLst>
          </p:cNvPr>
          <p:cNvSpPr/>
          <p:nvPr/>
        </p:nvSpPr>
        <p:spPr>
          <a:xfrm>
            <a:off x="6524964" y="2627574"/>
            <a:ext cx="4841846" cy="282909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406AB9C2-F683-430F-8B79-7118274E65DB}"/>
              </a:ext>
            </a:extLst>
          </p:cNvPr>
          <p:cNvSpPr txBox="1"/>
          <p:nvPr/>
        </p:nvSpPr>
        <p:spPr>
          <a:xfrm>
            <a:off x="6504871" y="2766826"/>
            <a:ext cx="4780164" cy="255454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 the TAGs, many </a:t>
            </a:r>
            <a:r>
              <a:rPr lang="en-US" altLang="zh-CN" sz="2000" b="1" dirty="0">
                <a:latin typeface="Times New Roman" panose="02020603050405020304" pitchFamily="18" charset="0"/>
                <a:cs typeface="Times New Roman" panose="02020603050405020304" pitchFamily="18" charset="0"/>
              </a:rPr>
              <a:t>structure-related semantics are hard to infer from context alone</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 graph can supplement textual attributes on a node through </a:t>
            </a:r>
            <a:r>
              <a:rPr lang="en-US" altLang="zh-CN" sz="2000" b="1" dirty="0">
                <a:latin typeface="Times New Roman" panose="02020603050405020304" pitchFamily="18" charset="0"/>
                <a:cs typeface="Times New Roman" panose="02020603050405020304" pitchFamily="18" charset="0"/>
              </a:rPr>
              <a:t>structural proximity</a:t>
            </a:r>
            <a:r>
              <a:rPr lang="en-US" altLang="zh-CN"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Combining structural information can enhance language models’ ability to model TAGs.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5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86E36ECD-DD42-4ED0-8A99-F7C673F82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7188" y="4032618"/>
            <a:ext cx="3586133" cy="2633214"/>
          </a:xfrm>
          <a:prstGeom prst="rect">
            <a:avLst/>
          </a:prstGeom>
        </p:spPr>
      </p:pic>
      <p:sp>
        <p:nvSpPr>
          <p:cNvPr id="16" name="矩形: 圆角 15">
            <a:extLst>
              <a:ext uri="{FF2B5EF4-FFF2-40B4-BE49-F238E27FC236}">
                <a16:creationId xmlns:a16="http://schemas.microsoft.com/office/drawing/2014/main" id="{29057686-FACF-4DAF-B4DE-B66E3ED60819}"/>
              </a:ext>
            </a:extLst>
          </p:cNvPr>
          <p:cNvSpPr/>
          <p:nvPr/>
        </p:nvSpPr>
        <p:spPr>
          <a:xfrm>
            <a:off x="684563" y="1011982"/>
            <a:ext cx="9295460" cy="310281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Related Work</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770B3CC-2D6B-4B0A-B0A4-0B2B9243B303}"/>
              </a:ext>
            </a:extLst>
          </p:cNvPr>
          <p:cNvSpPr txBox="1"/>
          <p:nvPr/>
        </p:nvSpPr>
        <p:spPr>
          <a:xfrm>
            <a:off x="814795" y="1146992"/>
            <a:ext cx="9165228" cy="3170099"/>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Cascading GNN-LMs</a:t>
            </a:r>
            <a:r>
              <a:rPr lang="en-US" altLang="zh-CN" sz="2000" dirty="0">
                <a:latin typeface="Times New Roman" panose="02020603050405020304" pitchFamily="18" charset="0"/>
                <a:cs typeface="Times New Roman" panose="02020603050405020304" pitchFamily="18" charset="0"/>
              </a:rPr>
              <a:t>: Directly cascading GNNs and LMs.</a:t>
            </a: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Shortcoming</a:t>
            </a:r>
            <a:r>
              <a:rPr lang="en-US" altLang="zh-CN" sz="2000" dirty="0">
                <a:latin typeface="Times New Roman" panose="02020603050405020304" pitchFamily="18" charset="0"/>
                <a:cs typeface="Times New Roman" panose="02020603050405020304" pitchFamily="18" charset="0"/>
              </a:rPr>
              <a:t>: Cannot be scaled up to billion-scale LLMs because of the extreme amount of additional computational cost.</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Self-supervised GNN-LMs</a:t>
            </a:r>
            <a:r>
              <a:rPr lang="en-US" altLang="zh-CN" sz="2000" dirty="0">
                <a:latin typeface="Times New Roman" panose="02020603050405020304" pitchFamily="18" charset="0"/>
                <a:cs typeface="Times New Roman" panose="02020603050405020304" pitchFamily="18" charset="0"/>
              </a:rPr>
              <a:t>: Directly supervise language model fine-tuning through graph-related tasks, then combined with GNNs by freezing the language model.</a:t>
            </a: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Shortcoming: </a:t>
            </a:r>
            <a:r>
              <a:rPr lang="en-US" altLang="zh-CN" sz="2000" dirty="0">
                <a:latin typeface="Times New Roman" panose="02020603050405020304" pitchFamily="18" charset="0"/>
                <a:cs typeface="Times New Roman" panose="02020603050405020304" pitchFamily="18" charset="0"/>
              </a:rPr>
              <a:t>It separate the training of GNNs and LMs, potentially leading to sub-optimal graph-aware tuning results.</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54AC26C7-CEE0-4441-BBF8-957C9D7A629A}"/>
              </a:ext>
            </a:extLst>
          </p:cNvPr>
          <p:cNvSpPr txBox="1"/>
          <p:nvPr/>
        </p:nvSpPr>
        <p:spPr>
          <a:xfrm>
            <a:off x="895075" y="5003122"/>
            <a:ext cx="7221025"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Instead of using graph information as supervision, graph structure can enrich textual features through language modeling.</a:t>
            </a:r>
          </a:p>
        </p:txBody>
      </p:sp>
      <p:sp>
        <p:nvSpPr>
          <p:cNvPr id="23" name="矩形: 圆角 22">
            <a:extLst>
              <a:ext uri="{FF2B5EF4-FFF2-40B4-BE49-F238E27FC236}">
                <a16:creationId xmlns:a16="http://schemas.microsoft.com/office/drawing/2014/main" id="{ADF8BDA6-ABC2-4A94-B4B2-DAC9F24C10EA}"/>
              </a:ext>
            </a:extLst>
          </p:cNvPr>
          <p:cNvSpPr/>
          <p:nvPr/>
        </p:nvSpPr>
        <p:spPr>
          <a:xfrm>
            <a:off x="895074" y="4863838"/>
            <a:ext cx="7134189" cy="90310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94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B95961B1-11B2-4BEE-9993-C62C15896137}"/>
              </a:ext>
            </a:extLst>
          </p:cNvPr>
          <p:cNvSpPr/>
          <p:nvPr/>
        </p:nvSpPr>
        <p:spPr>
          <a:xfrm>
            <a:off x="1696638" y="3297882"/>
            <a:ext cx="8580808" cy="2557347"/>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Contributions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8E752F8-5D94-4E0A-8E51-BF59CC5E75AC}"/>
              </a:ext>
            </a:extLst>
          </p:cNvPr>
          <p:cNvSpPr txBox="1"/>
          <p:nvPr/>
        </p:nvSpPr>
        <p:spPr>
          <a:xfrm>
            <a:off x="895075" y="1181128"/>
            <a:ext cx="9382371" cy="132343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Inspired by works on parameter efficient tuning of LLMs, this work propose the use of GNNs as efficient adapters for LLMs, </a:t>
            </a:r>
            <a:r>
              <a:rPr lang="en-US" altLang="zh-CN" sz="2000" b="1" dirty="0" err="1">
                <a:latin typeface="Times New Roman" panose="02020603050405020304" pitchFamily="18" charset="0"/>
                <a:cs typeface="Times New Roman" panose="02020603050405020304" pitchFamily="18" charset="0"/>
              </a:rPr>
              <a:t>GraphAdapter</a:t>
            </a:r>
            <a:r>
              <a:rPr lang="en-US" altLang="zh-CN"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 </a:t>
            </a:r>
            <a:r>
              <a:rPr lang="en-US" altLang="zh-CN" sz="2000" b="1" dirty="0" err="1">
                <a:latin typeface="Times New Roman" panose="02020603050405020304" pitchFamily="18" charset="0"/>
                <a:cs typeface="Times New Roman" panose="02020603050405020304" pitchFamily="18" charset="0"/>
              </a:rPr>
              <a:t>GraphAdapter</a:t>
            </a:r>
            <a:r>
              <a:rPr lang="en-US" altLang="zh-CN" sz="2000" dirty="0">
                <a:latin typeface="Times New Roman" panose="02020603050405020304" pitchFamily="18" charset="0"/>
                <a:cs typeface="Times New Roman" panose="02020603050405020304" pitchFamily="18" charset="0"/>
              </a:rPr>
              <a:t>, the LLM is </a:t>
            </a:r>
            <a:r>
              <a:rPr lang="en-US" altLang="zh-CN" sz="2000" b="1" dirty="0">
                <a:latin typeface="Times New Roman" panose="02020603050405020304" pitchFamily="18" charset="0"/>
                <a:cs typeface="Times New Roman" panose="02020603050405020304" pitchFamily="18" charset="0"/>
              </a:rPr>
              <a:t>frozen</a:t>
            </a:r>
            <a:r>
              <a:rPr lang="en-US" altLang="zh-CN" sz="2000" dirty="0">
                <a:latin typeface="Times New Roman" panose="02020603050405020304" pitchFamily="18" charset="0"/>
                <a:cs typeface="Times New Roman" panose="02020603050405020304" pitchFamily="18" charset="0"/>
              </a:rPr>
              <a:t> and the final output of the LM is altered by the </a:t>
            </a:r>
            <a:r>
              <a:rPr lang="en-US" altLang="zh-CN" sz="2000" b="1" dirty="0">
                <a:latin typeface="Times New Roman" panose="02020603050405020304" pitchFamily="18" charset="0"/>
                <a:cs typeface="Times New Roman" panose="02020603050405020304" pitchFamily="18" charset="0"/>
              </a:rPr>
              <a:t>trainable adapter</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GNNs</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B80700D-D66F-4950-8B95-BEA0A48A18EF}"/>
              </a:ext>
            </a:extLst>
          </p:cNvPr>
          <p:cNvSpPr txBox="1"/>
          <p:nvPr/>
        </p:nvSpPr>
        <p:spPr>
          <a:xfrm>
            <a:off x="1696638" y="3422687"/>
            <a:ext cx="8274205" cy="2246769"/>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Lightweight</a:t>
            </a:r>
            <a:r>
              <a:rPr lang="en-US" altLang="zh-CN" sz="2000" dirty="0">
                <a:latin typeface="Times New Roman" panose="02020603050405020304" pitchFamily="18" charset="0"/>
                <a:cs typeface="Times New Roman" panose="02020603050405020304" pitchFamily="18" charset="0"/>
              </a:rPr>
              <a:t>: A GNN adapter introduces a few trainable parameters and low computational costs.</a:t>
            </a: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Language-aware graph pre-training</a:t>
            </a:r>
            <a:r>
              <a:rPr lang="en-US" altLang="zh-CN" sz="2000" dirty="0">
                <a:latin typeface="Times New Roman" panose="02020603050405020304" pitchFamily="18" charset="0"/>
                <a:cs typeface="Times New Roman" panose="02020603050405020304" pitchFamily="18" charset="0"/>
              </a:rPr>
              <a:t>: Using language to supervise the modeling of graph structure can help comprehend both textual and structural information.</a:t>
            </a: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Convenient tuning</a:t>
            </a:r>
            <a:r>
              <a:rPr lang="en-US" altLang="zh-CN" sz="2000" dirty="0">
                <a:latin typeface="Times New Roman" panose="02020603050405020304" pitchFamily="18" charset="0"/>
                <a:cs typeface="Times New Roman" panose="02020603050405020304" pitchFamily="18" charset="0"/>
              </a:rPr>
              <a:t>: Once a graph-specific adapter is pretrained, it can be fine-tuned for multiple downstream tasks.</a:t>
            </a:r>
            <a:endParaRPr lang="zh-CN" altLang="en-US" sz="20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512C5071-CA82-4C59-9237-2B828E31A9B8}"/>
              </a:ext>
            </a:extLst>
          </p:cNvPr>
          <p:cNvSpPr/>
          <p:nvPr/>
        </p:nvSpPr>
        <p:spPr>
          <a:xfrm>
            <a:off x="838618" y="1116231"/>
            <a:ext cx="9600726" cy="1453232"/>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02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9ED2323-87B2-4B4B-811B-9052A4DDA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078" y="4808785"/>
            <a:ext cx="5540220" cy="1226926"/>
          </a:xfrm>
          <a:prstGeom prst="rect">
            <a:avLst/>
          </a:prstGeom>
        </p:spPr>
      </p:pic>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Framework of </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GraphAdapter</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6C652B8-6CDF-4CE2-8A8B-53ADC1F36333}"/>
              </a:ext>
            </a:extLst>
          </p:cNvPr>
          <p:cNvPicPr>
            <a:picLocks noChangeAspect="1"/>
          </p:cNvPicPr>
          <p:nvPr/>
        </p:nvPicPr>
        <p:blipFill rotWithShape="1">
          <a:blip r:embed="rId5">
            <a:extLst>
              <a:ext uri="{28A0092B-C50C-407E-A947-70E740481C1C}">
                <a14:useLocalDpi xmlns:a14="http://schemas.microsoft.com/office/drawing/2010/main" val="0"/>
              </a:ext>
            </a:extLst>
          </a:blip>
          <a:srcRect l="4207" r="671" b="50000"/>
          <a:stretch/>
        </p:blipFill>
        <p:spPr>
          <a:xfrm>
            <a:off x="66410" y="1484886"/>
            <a:ext cx="12059180" cy="2366854"/>
          </a:xfrm>
          <a:prstGeom prst="rect">
            <a:avLst/>
          </a:prstGeom>
        </p:spPr>
      </p:pic>
      <p:sp>
        <p:nvSpPr>
          <p:cNvPr id="16" name="标题占位符 1">
            <a:extLst>
              <a:ext uri="{FF2B5EF4-FFF2-40B4-BE49-F238E27FC236}">
                <a16:creationId xmlns:a16="http://schemas.microsoft.com/office/drawing/2014/main" id="{F3662C43-8D8B-46DF-9FBC-3B17E61603BA}"/>
              </a:ext>
            </a:extLst>
          </p:cNvPr>
          <p:cNvSpPr txBox="1"/>
          <p:nvPr/>
        </p:nvSpPr>
        <p:spPr>
          <a:xfrm>
            <a:off x="756805" y="669866"/>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Auto-regressive Pre-training stage</a:t>
            </a:r>
            <a:endParaRPr lang="zh-CN" altLang="en-US"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E0238594-59FB-44D8-9D3A-19E8764A31CE}"/>
              </a:ext>
            </a:extLst>
          </p:cNvPr>
          <p:cNvSpPr txBox="1"/>
          <p:nvPr/>
        </p:nvSpPr>
        <p:spPr>
          <a:xfrm>
            <a:off x="953672" y="4189687"/>
            <a:ext cx="10284655" cy="707886"/>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Fusion block</a:t>
            </a:r>
            <a:r>
              <a:rPr lang="en-US" altLang="zh-CN" sz="2000" dirty="0">
                <a:latin typeface="Times New Roman" panose="02020603050405020304" pitchFamily="18" charset="0"/>
                <a:cs typeface="Times New Roman" panose="02020603050405020304" pitchFamily="18" charset="0"/>
              </a:rPr>
              <a:t>: fuse structural representation into context hidden-states.</a:t>
            </a: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Residual connection</a:t>
            </a:r>
            <a:r>
              <a:rPr lang="en-US" altLang="zh-CN" sz="2000" dirty="0"/>
              <a:t>: </a:t>
            </a:r>
            <a:r>
              <a:rPr lang="en-US" altLang="zh-CN" sz="2000" dirty="0">
                <a:latin typeface="Times New Roman" panose="02020603050405020304" pitchFamily="18" charset="0"/>
                <a:cs typeface="Times New Roman" panose="02020603050405020304" pitchFamily="18" charset="0"/>
              </a:rPr>
              <a:t>Not every token’s prediction requires the graph structure. </a:t>
            </a:r>
          </a:p>
        </p:txBody>
      </p:sp>
      <p:sp>
        <p:nvSpPr>
          <p:cNvPr id="27" name="文本框 26">
            <a:extLst>
              <a:ext uri="{FF2B5EF4-FFF2-40B4-BE49-F238E27FC236}">
                <a16:creationId xmlns:a16="http://schemas.microsoft.com/office/drawing/2014/main" id="{04EE40E1-4BEF-4CBF-9974-7194065F5049}"/>
              </a:ext>
            </a:extLst>
          </p:cNvPr>
          <p:cNvSpPr txBox="1"/>
          <p:nvPr/>
        </p:nvSpPr>
        <p:spPr>
          <a:xfrm>
            <a:off x="953672" y="5946922"/>
            <a:ext cx="10284654" cy="400110"/>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Only GNN(∗|Θ</a:t>
            </a:r>
            <a:r>
              <a:rPr lang="zh-CN" altLang="en-US" sz="2000" dirty="0">
                <a:latin typeface="Times New Roman" panose="02020603050405020304" pitchFamily="18" charset="0"/>
                <a:cs typeface="Times New Roman" panose="02020603050405020304" pitchFamily="18" charset="0"/>
              </a:rPr>
              <a:t>𝐺 </a:t>
            </a:r>
            <a:r>
              <a:rPr lang="en-US" altLang="zh-CN" sz="2000" dirty="0">
                <a:latin typeface="Times New Roman" panose="02020603050405020304" pitchFamily="18" charset="0"/>
                <a:cs typeface="Times New Roman" panose="02020603050405020304" pitchFamily="18" charset="0"/>
              </a:rPr>
              <a:t>) and Fusion(∗|Θ</a:t>
            </a:r>
            <a:r>
              <a:rPr lang="zh-CN" altLang="en-US" sz="2000" dirty="0">
                <a:latin typeface="Times New Roman" panose="02020603050405020304" pitchFamily="18" charset="0"/>
                <a:cs typeface="Times New Roman" panose="02020603050405020304" pitchFamily="18" charset="0"/>
              </a:rPr>
              <a:t>𝑓 𝑢𝑠𝑒 </a:t>
            </a:r>
            <a:r>
              <a:rPr lang="en-US" altLang="zh-CN" sz="2000" dirty="0">
                <a:latin typeface="Times New Roman" panose="02020603050405020304" pitchFamily="18" charset="0"/>
                <a:cs typeface="Times New Roman" panose="02020603050405020304" pitchFamily="18" charset="0"/>
              </a:rPr>
              <a:t>) of </a:t>
            </a:r>
            <a:r>
              <a:rPr lang="en-US" altLang="zh-CN" sz="2000" dirty="0" err="1">
                <a:latin typeface="Times New Roman" panose="02020603050405020304" pitchFamily="18" charset="0"/>
                <a:cs typeface="Times New Roman" panose="02020603050405020304" pitchFamily="18" charset="0"/>
              </a:rPr>
              <a:t>GraphAdapter</a:t>
            </a:r>
            <a:r>
              <a:rPr lang="en-US" altLang="zh-CN" sz="2000" dirty="0">
                <a:latin typeface="Times New Roman" panose="02020603050405020304" pitchFamily="18" charset="0"/>
                <a:cs typeface="Times New Roman" panose="02020603050405020304" pitchFamily="18" charset="0"/>
              </a:rPr>
              <a:t> are trainable in whole pre-training.</a:t>
            </a:r>
            <a:endParaRPr lang="zh-CN" altLang="en-US" sz="2000" dirty="0">
              <a:latin typeface="Times New Roman" panose="02020603050405020304" pitchFamily="18" charset="0"/>
              <a:cs typeface="Times New Roman" panose="02020603050405020304" pitchFamily="18" charset="0"/>
            </a:endParaRPr>
          </a:p>
        </p:txBody>
      </p:sp>
      <p:sp>
        <p:nvSpPr>
          <p:cNvPr id="28" name="矩形: 圆角 27">
            <a:extLst>
              <a:ext uri="{FF2B5EF4-FFF2-40B4-BE49-F238E27FC236}">
                <a16:creationId xmlns:a16="http://schemas.microsoft.com/office/drawing/2014/main" id="{7BBC87CF-6E85-4B41-9FBE-F2040F7556B2}"/>
              </a:ext>
            </a:extLst>
          </p:cNvPr>
          <p:cNvSpPr/>
          <p:nvPr/>
        </p:nvSpPr>
        <p:spPr>
          <a:xfrm>
            <a:off x="770868" y="4159111"/>
            <a:ext cx="10548391" cy="2332205"/>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6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Framework of </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GraphAdapter</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13F4671-CB3A-4786-BAC3-82C860A2CA47}"/>
              </a:ext>
            </a:extLst>
          </p:cNvPr>
          <p:cNvPicPr>
            <a:picLocks noChangeAspect="1"/>
          </p:cNvPicPr>
          <p:nvPr/>
        </p:nvPicPr>
        <p:blipFill rotWithShape="1">
          <a:blip r:embed="rId4">
            <a:extLst>
              <a:ext uri="{28A0092B-C50C-407E-A947-70E740481C1C}">
                <a14:useLocalDpi xmlns:a14="http://schemas.microsoft.com/office/drawing/2010/main" val="0"/>
              </a:ext>
            </a:extLst>
          </a:blip>
          <a:srcRect t="50750" b="-622"/>
          <a:stretch/>
        </p:blipFill>
        <p:spPr>
          <a:xfrm>
            <a:off x="111718" y="3798363"/>
            <a:ext cx="11968564" cy="2291956"/>
          </a:xfrm>
          <a:prstGeom prst="rect">
            <a:avLst/>
          </a:prstGeom>
        </p:spPr>
      </p:pic>
      <p:sp>
        <p:nvSpPr>
          <p:cNvPr id="13" name="标题占位符 1">
            <a:extLst>
              <a:ext uri="{FF2B5EF4-FFF2-40B4-BE49-F238E27FC236}">
                <a16:creationId xmlns:a16="http://schemas.microsoft.com/office/drawing/2014/main" id="{921172B2-E4FD-435B-BAF0-57A403EEE81A}"/>
              </a:ext>
            </a:extLst>
          </p:cNvPr>
          <p:cNvSpPr txBox="1"/>
          <p:nvPr/>
        </p:nvSpPr>
        <p:spPr>
          <a:xfrm>
            <a:off x="756805" y="691311"/>
            <a:ext cx="6573263"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Fine-tuning with Prompts</a:t>
            </a:r>
            <a:endParaRPr lang="zh-CN" altLang="en-US" sz="24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4" name="图片 13">
            <a:extLst>
              <a:ext uri="{FF2B5EF4-FFF2-40B4-BE49-F238E27FC236}">
                <a16:creationId xmlns:a16="http://schemas.microsoft.com/office/drawing/2014/main" id="{55D870EE-1A5B-4D97-BCD7-65888144557E}"/>
              </a:ext>
            </a:extLst>
          </p:cNvPr>
          <p:cNvPicPr>
            <a:picLocks noChangeAspect="1"/>
          </p:cNvPicPr>
          <p:nvPr/>
        </p:nvPicPr>
        <p:blipFill rotWithShape="1">
          <a:blip r:embed="rId5">
            <a:extLst>
              <a:ext uri="{28A0092B-C50C-407E-A947-70E740481C1C}">
                <a14:useLocalDpi xmlns:a14="http://schemas.microsoft.com/office/drawing/2010/main" val="0"/>
              </a:ext>
            </a:extLst>
          </a:blip>
          <a:srcRect l="4207" r="74723" b="50000"/>
          <a:stretch/>
        </p:blipFill>
        <p:spPr>
          <a:xfrm>
            <a:off x="491038" y="1482283"/>
            <a:ext cx="2467752" cy="2186677"/>
          </a:xfrm>
          <a:prstGeom prst="rect">
            <a:avLst/>
          </a:prstGeom>
        </p:spPr>
      </p:pic>
      <p:sp>
        <p:nvSpPr>
          <p:cNvPr id="16" name="文本框 15">
            <a:extLst>
              <a:ext uri="{FF2B5EF4-FFF2-40B4-BE49-F238E27FC236}">
                <a16:creationId xmlns:a16="http://schemas.microsoft.com/office/drawing/2014/main" id="{E242BD55-5B77-44E7-AA5E-5B30FC34923E}"/>
              </a:ext>
            </a:extLst>
          </p:cNvPr>
          <p:cNvSpPr txBox="1"/>
          <p:nvPr/>
        </p:nvSpPr>
        <p:spPr>
          <a:xfrm>
            <a:off x="4036002" y="1476339"/>
            <a:ext cx="7534727" cy="1938992"/>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Prompts</a:t>
            </a:r>
            <a:r>
              <a:rPr lang="en-US" altLang="zh-CN" sz="2000" dirty="0">
                <a:latin typeface="Times New Roman" panose="02020603050405020304" pitchFamily="18" charset="0"/>
                <a:cs typeface="Times New Roman" panose="02020603050405020304" pitchFamily="18" charset="0"/>
              </a:rPr>
              <a:t> can transform various downstream tasks on TAGs into next token prediction.</a:t>
            </a:r>
          </a:p>
          <a:p>
            <a:pPr marL="285750" indent="-285750">
              <a:buFont typeface="Arial" panose="020B0604020202020204" pitchFamily="34" charset="0"/>
              <a:buChar char="•"/>
            </a:pPr>
            <a:r>
              <a:rPr lang="en-US" altLang="zh-CN" sz="20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Fine-tuning step, </a:t>
            </a:r>
            <a:r>
              <a:rPr lang="en-US" altLang="zh-CN" sz="20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GraphAdapter</a:t>
            </a:r>
            <a:r>
              <a:rPr lang="en-US" altLang="zh-CN" sz="2000" dirty="0">
                <a:latin typeface="Times New Roman" panose="02020603050405020304" pitchFamily="18" charset="0"/>
                <a:cs typeface="Times New Roman" panose="02020603050405020304" pitchFamily="18" charset="0"/>
              </a:rPr>
              <a:t> combine a sequence of tokens with task-specific prompts behind textual data.</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 fine-tuning stage, the whole parameters {</a:t>
            </a:r>
            <a:r>
              <a:rPr lang="el-GR" altLang="zh-CN" sz="2000" dirty="0">
                <a:latin typeface="Times New Roman" panose="02020603050405020304" pitchFamily="18" charset="0"/>
                <a:cs typeface="Times New Roman" panose="02020603050405020304" pitchFamily="18" charset="0"/>
              </a:rPr>
              <a:t>Θ</a:t>
            </a:r>
            <a:r>
              <a:rPr lang="zh-CN" altLang="el-GR" sz="2000" dirty="0">
                <a:latin typeface="Times New Roman" panose="02020603050405020304" pitchFamily="18" charset="0"/>
                <a:cs typeface="Times New Roman" panose="02020603050405020304" pitchFamily="18" charset="0"/>
              </a:rPr>
              <a:t>𝑔</a:t>
            </a:r>
            <a:r>
              <a:rPr lang="el-GR" altLang="zh-CN" sz="2000" dirty="0">
                <a:latin typeface="Times New Roman" panose="02020603050405020304" pitchFamily="18" charset="0"/>
                <a:cs typeface="Times New Roman" panose="02020603050405020304" pitchFamily="18" charset="0"/>
              </a:rPr>
              <a:t>, Θ</a:t>
            </a:r>
            <a:r>
              <a:rPr lang="zh-CN" altLang="el-GR" sz="2000" dirty="0">
                <a:latin typeface="Times New Roman" panose="02020603050405020304" pitchFamily="18" charset="0"/>
                <a:cs typeface="Times New Roman" panose="02020603050405020304" pitchFamily="18" charset="0"/>
              </a:rPr>
              <a:t>𝑓𝑢𝑠𝑒</a:t>
            </a:r>
            <a:r>
              <a:rPr lang="el-GR" altLang="zh-CN" sz="2000" dirty="0">
                <a:latin typeface="Times New Roman" panose="02020603050405020304" pitchFamily="18" charset="0"/>
                <a:cs typeface="Times New Roman" panose="02020603050405020304" pitchFamily="18" charset="0"/>
              </a:rPr>
              <a:t>, </a:t>
            </a:r>
            <a:r>
              <a:rPr lang="zh-CN" altLang="el-GR" sz="2000" dirty="0">
                <a:latin typeface="Times New Roman" panose="02020603050405020304" pitchFamily="18" charset="0"/>
                <a:cs typeface="Times New Roman" panose="02020603050405020304" pitchFamily="18" charset="0"/>
              </a:rPr>
              <a:t>𝜃𝑛𝑒𝑤 </a:t>
            </a:r>
            <a:r>
              <a:rPr lang="el-GR" altLang="zh-CN"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 </a:t>
            </a:r>
            <a:r>
              <a:rPr lang="en-US" altLang="zh-CN" sz="2000" dirty="0" err="1">
                <a:latin typeface="Times New Roman" panose="02020603050405020304" pitchFamily="18" charset="0"/>
                <a:cs typeface="Times New Roman" panose="02020603050405020304" pitchFamily="18" charset="0"/>
              </a:rPr>
              <a:t>GraphAdapter</a:t>
            </a:r>
            <a:r>
              <a:rPr lang="en-US" altLang="zh-CN" sz="2000" dirty="0">
                <a:latin typeface="Times New Roman" panose="02020603050405020304" pitchFamily="18" charset="0"/>
                <a:cs typeface="Times New Roman" panose="02020603050405020304" pitchFamily="18" charset="0"/>
              </a:rPr>
              <a:t> are trainable.</a:t>
            </a:r>
          </a:p>
        </p:txBody>
      </p:sp>
      <p:sp>
        <p:nvSpPr>
          <p:cNvPr id="17" name="矩形: 圆角 16">
            <a:extLst>
              <a:ext uri="{FF2B5EF4-FFF2-40B4-BE49-F238E27FC236}">
                <a16:creationId xmlns:a16="http://schemas.microsoft.com/office/drawing/2014/main" id="{C4378348-7875-4DCE-BE68-E4346A341792}"/>
              </a:ext>
            </a:extLst>
          </p:cNvPr>
          <p:cNvSpPr/>
          <p:nvPr/>
        </p:nvSpPr>
        <p:spPr>
          <a:xfrm>
            <a:off x="3962400" y="1497784"/>
            <a:ext cx="7798420" cy="191210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100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976118BA-A756-6716-DE74-BEC1E0AC4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7509" y="814422"/>
            <a:ext cx="8031522" cy="5348982"/>
          </a:xfrm>
          <a:prstGeom prst="rect">
            <a:avLst/>
          </a:prstGeom>
        </p:spPr>
      </p:pic>
    </p:spTree>
    <p:extLst>
      <p:ext uri="{BB962C8B-B14F-4D97-AF65-F5344CB8AC3E}">
        <p14:creationId xmlns:p14="http://schemas.microsoft.com/office/powerpoint/2010/main" val="304802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116B5C2B-2070-EF49-343F-4ED03CB6B648}"/>
              </a:ext>
            </a:extLst>
          </p:cNvPr>
          <p:cNvPicPr>
            <a:picLocks noChangeAspect="1"/>
          </p:cNvPicPr>
          <p:nvPr/>
        </p:nvPicPr>
        <p:blipFill rotWithShape="1">
          <a:blip r:embed="rId4">
            <a:extLst>
              <a:ext uri="{28A0092B-C50C-407E-A947-70E740481C1C}">
                <a14:useLocalDpi xmlns:a14="http://schemas.microsoft.com/office/drawing/2010/main" val="0"/>
              </a:ext>
            </a:extLst>
          </a:blip>
          <a:srcRect b="38884"/>
          <a:stretch/>
        </p:blipFill>
        <p:spPr>
          <a:xfrm>
            <a:off x="1154097" y="691311"/>
            <a:ext cx="9774560" cy="3125756"/>
          </a:xfrm>
          <a:prstGeom prst="rect">
            <a:avLst/>
          </a:prstGeom>
        </p:spPr>
      </p:pic>
      <p:pic>
        <p:nvPicPr>
          <p:cNvPr id="3" name="图片 2">
            <a:extLst>
              <a:ext uri="{FF2B5EF4-FFF2-40B4-BE49-F238E27FC236}">
                <a16:creationId xmlns:a16="http://schemas.microsoft.com/office/drawing/2014/main" id="{A808E2EC-08A0-40D9-A0CD-A253954AE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2158" y="3868194"/>
            <a:ext cx="6087684" cy="1901343"/>
          </a:xfrm>
          <a:prstGeom prst="rect">
            <a:avLst/>
          </a:prstGeom>
        </p:spPr>
      </p:pic>
    </p:spTree>
    <p:extLst>
      <p:ext uri="{BB962C8B-B14F-4D97-AF65-F5344CB8AC3E}">
        <p14:creationId xmlns:p14="http://schemas.microsoft.com/office/powerpoint/2010/main" val="397083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p:cNvSpPr txBox="1"/>
          <p:nvPr/>
        </p:nvSpPr>
        <p:spPr>
          <a:xfrm>
            <a:off x="9232369" y="6583649"/>
            <a:ext cx="2390398"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Inspiration</a:t>
            </a:r>
            <a:endParaRPr lang="zh-CN" altLang="en-US"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6BD84F78-3762-565B-EF72-8EC97F9EA228}"/>
              </a:ext>
            </a:extLst>
          </p:cNvPr>
          <p:cNvSpPr/>
          <p:nvPr/>
        </p:nvSpPr>
        <p:spPr>
          <a:xfrm>
            <a:off x="1999067" y="2634418"/>
            <a:ext cx="1444122" cy="794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LLM</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7F513A3-AD18-2B8C-C844-128E0CE04DF1}"/>
              </a:ext>
            </a:extLst>
          </p:cNvPr>
          <p:cNvSpPr txBox="1"/>
          <p:nvPr/>
        </p:nvSpPr>
        <p:spPr>
          <a:xfrm>
            <a:off x="4232422" y="2847043"/>
            <a:ext cx="649595"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文本</a:t>
            </a:r>
          </a:p>
        </p:txBody>
      </p:sp>
      <p:sp>
        <p:nvSpPr>
          <p:cNvPr id="5" name="矩形 4">
            <a:extLst>
              <a:ext uri="{FF2B5EF4-FFF2-40B4-BE49-F238E27FC236}">
                <a16:creationId xmlns:a16="http://schemas.microsoft.com/office/drawing/2014/main" id="{F0DC1512-584F-7AE0-6F4D-F51E2634C87E}"/>
              </a:ext>
            </a:extLst>
          </p:cNvPr>
          <p:cNvSpPr/>
          <p:nvPr/>
        </p:nvSpPr>
        <p:spPr>
          <a:xfrm>
            <a:off x="1999066" y="4992958"/>
            <a:ext cx="1444122" cy="794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GNN</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椭圆 6">
            <a:extLst>
              <a:ext uri="{FF2B5EF4-FFF2-40B4-BE49-F238E27FC236}">
                <a16:creationId xmlns:a16="http://schemas.microsoft.com/office/drawing/2014/main" id="{751944CF-BBC4-8A37-0AC9-B652644309C5}"/>
              </a:ext>
            </a:extLst>
          </p:cNvPr>
          <p:cNvSpPr/>
          <p:nvPr/>
        </p:nvSpPr>
        <p:spPr>
          <a:xfrm>
            <a:off x="4014914" y="2627586"/>
            <a:ext cx="1128811" cy="79458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CF84887E-5BF5-2440-91A5-E12A2022E80B}"/>
              </a:ext>
            </a:extLst>
          </p:cNvPr>
          <p:cNvCxnSpPr>
            <a:stCxn id="2" idx="3"/>
            <a:endCxn id="7" idx="2"/>
          </p:cNvCxnSpPr>
          <p:nvPr/>
        </p:nvCxnSpPr>
        <p:spPr>
          <a:xfrm flipV="1">
            <a:off x="3443189" y="3024877"/>
            <a:ext cx="571725"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AA76D3E-5D1A-8711-3CFB-B59B2FA5DB7C}"/>
              </a:ext>
            </a:extLst>
          </p:cNvPr>
          <p:cNvSpPr txBox="1"/>
          <p:nvPr/>
        </p:nvSpPr>
        <p:spPr>
          <a:xfrm>
            <a:off x="2408323" y="1890844"/>
            <a:ext cx="1128811"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Prompt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392A8324-BC4B-73C4-FE70-8B74FC582230}"/>
              </a:ext>
            </a:extLst>
          </p:cNvPr>
          <p:cNvSpPr txBox="1"/>
          <p:nvPr/>
        </p:nvSpPr>
        <p:spPr>
          <a:xfrm>
            <a:off x="961753" y="2847043"/>
            <a:ext cx="447741" cy="369332"/>
          </a:xfrm>
          <a:prstGeom prst="rect">
            <a:avLst/>
          </a:prstGeom>
          <a:noFill/>
        </p:spPr>
        <p:txBody>
          <a:bodyPr wrap="square" rtlCol="0">
            <a:sp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G</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37B92B97-643B-536F-DDC6-3AFD8296C80D}"/>
              </a:ext>
            </a:extLst>
          </p:cNvPr>
          <p:cNvCxnSpPr>
            <a:cxnSpLocks/>
            <a:stCxn id="102" idx="3"/>
            <a:endCxn id="2" idx="0"/>
          </p:cNvCxnSpPr>
          <p:nvPr/>
        </p:nvCxnSpPr>
        <p:spPr>
          <a:xfrm>
            <a:off x="2721128" y="2204940"/>
            <a:ext cx="0" cy="42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40F0BCE-69C1-E67C-7CF0-E798CBF7EE17}"/>
              </a:ext>
            </a:extLst>
          </p:cNvPr>
          <p:cNvCxnSpPr>
            <a:cxnSpLocks/>
            <a:stCxn id="24" idx="6"/>
            <a:endCxn id="2" idx="1"/>
          </p:cNvCxnSpPr>
          <p:nvPr/>
        </p:nvCxnSpPr>
        <p:spPr>
          <a:xfrm>
            <a:off x="1653296" y="3031709"/>
            <a:ext cx="345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D8FC263E-2EEC-E09C-F69B-6A0A3101F6B4}"/>
              </a:ext>
            </a:extLst>
          </p:cNvPr>
          <p:cNvSpPr/>
          <p:nvPr/>
        </p:nvSpPr>
        <p:spPr>
          <a:xfrm>
            <a:off x="641149" y="2634418"/>
            <a:ext cx="1012147" cy="79458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7" name="连接符: 肘形 26">
            <a:extLst>
              <a:ext uri="{FF2B5EF4-FFF2-40B4-BE49-F238E27FC236}">
                <a16:creationId xmlns:a16="http://schemas.microsoft.com/office/drawing/2014/main" id="{3C200F8A-81B0-DB28-EC17-C33E47AB9C93}"/>
              </a:ext>
            </a:extLst>
          </p:cNvPr>
          <p:cNvCxnSpPr>
            <a:cxnSpLocks/>
            <a:stCxn id="7" idx="4"/>
            <a:endCxn id="91" idx="1"/>
          </p:cNvCxnSpPr>
          <p:nvPr/>
        </p:nvCxnSpPr>
        <p:spPr>
          <a:xfrm rot="16200000" flipH="1">
            <a:off x="4557257" y="3444230"/>
            <a:ext cx="1067701" cy="1023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B007CD01-8D99-1158-F542-FD2FDE899080}"/>
              </a:ext>
            </a:extLst>
          </p:cNvPr>
          <p:cNvSpPr/>
          <p:nvPr/>
        </p:nvSpPr>
        <p:spPr>
          <a:xfrm>
            <a:off x="7762602" y="4092577"/>
            <a:ext cx="1444122" cy="794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LLM-head</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2" name="连接符: 肘形 51">
            <a:extLst>
              <a:ext uri="{FF2B5EF4-FFF2-40B4-BE49-F238E27FC236}">
                <a16:creationId xmlns:a16="http://schemas.microsoft.com/office/drawing/2014/main" id="{6B595CE9-290E-3506-A856-42FA93BA97D5}"/>
              </a:ext>
            </a:extLst>
          </p:cNvPr>
          <p:cNvCxnSpPr>
            <a:cxnSpLocks/>
            <a:stCxn id="24" idx="4"/>
            <a:endCxn id="5" idx="1"/>
          </p:cNvCxnSpPr>
          <p:nvPr/>
        </p:nvCxnSpPr>
        <p:spPr>
          <a:xfrm rot="16200000" flipH="1">
            <a:off x="592520" y="3983702"/>
            <a:ext cx="1961249" cy="8518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A6AEBA6-4A83-230F-5711-A5EA9FF4C8E9}"/>
              </a:ext>
            </a:extLst>
          </p:cNvPr>
          <p:cNvCxnSpPr>
            <a:cxnSpLocks/>
            <a:stCxn id="33" idx="3"/>
          </p:cNvCxnSpPr>
          <p:nvPr/>
        </p:nvCxnSpPr>
        <p:spPr>
          <a:xfrm>
            <a:off x="9206724" y="4489868"/>
            <a:ext cx="865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57FC6818-35B3-A653-5416-80547660508A}"/>
              </a:ext>
            </a:extLst>
          </p:cNvPr>
          <p:cNvSpPr txBox="1"/>
          <p:nvPr/>
        </p:nvSpPr>
        <p:spPr>
          <a:xfrm>
            <a:off x="10003160" y="4305203"/>
            <a:ext cx="1128811"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故障类型</a:t>
            </a:r>
          </a:p>
        </p:txBody>
      </p:sp>
      <p:sp>
        <p:nvSpPr>
          <p:cNvPr id="71" name="椭圆 70">
            <a:extLst>
              <a:ext uri="{FF2B5EF4-FFF2-40B4-BE49-F238E27FC236}">
                <a16:creationId xmlns:a16="http://schemas.microsoft.com/office/drawing/2014/main" id="{BB7B5CD0-8C2D-5F3F-53ED-E0649832EC8A}"/>
              </a:ext>
            </a:extLst>
          </p:cNvPr>
          <p:cNvSpPr/>
          <p:nvPr/>
        </p:nvSpPr>
        <p:spPr>
          <a:xfrm>
            <a:off x="3876149" y="4992957"/>
            <a:ext cx="1362140" cy="79458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3" name="直接箭头连接符 72">
            <a:extLst>
              <a:ext uri="{FF2B5EF4-FFF2-40B4-BE49-F238E27FC236}">
                <a16:creationId xmlns:a16="http://schemas.microsoft.com/office/drawing/2014/main" id="{2FBDF60C-7DAC-243B-6577-88CA0F7F1388}"/>
              </a:ext>
            </a:extLst>
          </p:cNvPr>
          <p:cNvCxnSpPr>
            <a:cxnSpLocks/>
            <a:stCxn id="5" idx="3"/>
            <a:endCxn id="71" idx="2"/>
          </p:cNvCxnSpPr>
          <p:nvPr/>
        </p:nvCxnSpPr>
        <p:spPr>
          <a:xfrm flipV="1">
            <a:off x="3443188" y="5390248"/>
            <a:ext cx="4329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E40CF30F-5635-2A06-18CF-46220C75998C}"/>
              </a:ext>
            </a:extLst>
          </p:cNvPr>
          <p:cNvSpPr txBox="1"/>
          <p:nvPr/>
        </p:nvSpPr>
        <p:spPr>
          <a:xfrm>
            <a:off x="3929779" y="5177623"/>
            <a:ext cx="1444121"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结构信息</a:t>
            </a:r>
          </a:p>
        </p:txBody>
      </p:sp>
      <p:cxnSp>
        <p:nvCxnSpPr>
          <p:cNvPr id="81" name="连接符: 肘形 80">
            <a:extLst>
              <a:ext uri="{FF2B5EF4-FFF2-40B4-BE49-F238E27FC236}">
                <a16:creationId xmlns:a16="http://schemas.microsoft.com/office/drawing/2014/main" id="{25D6DE95-CBF3-8823-64EF-D79485FA369E}"/>
              </a:ext>
            </a:extLst>
          </p:cNvPr>
          <p:cNvCxnSpPr>
            <a:cxnSpLocks/>
            <a:stCxn id="71" idx="0"/>
            <a:endCxn id="91" idx="1"/>
          </p:cNvCxnSpPr>
          <p:nvPr/>
        </p:nvCxnSpPr>
        <p:spPr>
          <a:xfrm rot="5400000" flipH="1" flipV="1">
            <a:off x="4828513" y="4218575"/>
            <a:ext cx="503088" cy="1045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58EC3BDA-658F-5D4B-1D96-D8BA643D535E}"/>
              </a:ext>
            </a:extLst>
          </p:cNvPr>
          <p:cNvSpPr/>
          <p:nvPr/>
        </p:nvSpPr>
        <p:spPr>
          <a:xfrm>
            <a:off x="5602895" y="4092578"/>
            <a:ext cx="1444122" cy="794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Fuse(MLP)</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6" name="连接符: 肘形 95">
            <a:extLst>
              <a:ext uri="{FF2B5EF4-FFF2-40B4-BE49-F238E27FC236}">
                <a16:creationId xmlns:a16="http://schemas.microsoft.com/office/drawing/2014/main" id="{7AC90924-BC4B-7C1D-9555-5A6D1B67FDA8}"/>
              </a:ext>
            </a:extLst>
          </p:cNvPr>
          <p:cNvCxnSpPr>
            <a:cxnSpLocks/>
            <a:stCxn id="91" idx="3"/>
            <a:endCxn id="33" idx="1"/>
          </p:cNvCxnSpPr>
          <p:nvPr/>
        </p:nvCxnSpPr>
        <p:spPr>
          <a:xfrm flipV="1">
            <a:off x="7047017" y="4489868"/>
            <a:ext cx="715585"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63666D88-2F3B-F4CD-A645-F351D4402180}"/>
              </a:ext>
            </a:extLst>
          </p:cNvPr>
          <p:cNvSpPr txBox="1"/>
          <p:nvPr/>
        </p:nvSpPr>
        <p:spPr>
          <a:xfrm>
            <a:off x="356589" y="815826"/>
            <a:ext cx="11266178" cy="923330"/>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汇报的这篇文章是用图结构信息去辅助单节点的文本</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我们利用提示工程来生成文本，在这个过程中加入了背景知识，用文本信息去丰富图数据，来综合判断故障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 name="文本框 101">
            <a:extLst>
              <a:ext uri="{FF2B5EF4-FFF2-40B4-BE49-F238E27FC236}">
                <a16:creationId xmlns:a16="http://schemas.microsoft.com/office/drawing/2014/main" id="{EB1FFC24-A0EF-9D90-42AB-4EC982B0A6C4}"/>
              </a:ext>
            </a:extLst>
          </p:cNvPr>
          <p:cNvSpPr txBox="1"/>
          <p:nvPr/>
        </p:nvSpPr>
        <p:spPr>
          <a:xfrm>
            <a:off x="4730" y="1881774"/>
            <a:ext cx="2716398" cy="646331"/>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节点：多元时序序列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边：邻接矩阵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 name="文本框 102">
            <a:extLst>
              <a:ext uri="{FF2B5EF4-FFF2-40B4-BE49-F238E27FC236}">
                <a16:creationId xmlns:a16="http://schemas.microsoft.com/office/drawing/2014/main" id="{3FBF674C-078F-013F-4545-B3F49E3148DE}"/>
              </a:ext>
            </a:extLst>
          </p:cNvPr>
          <p:cNvSpPr txBox="1"/>
          <p:nvPr/>
        </p:nvSpPr>
        <p:spPr>
          <a:xfrm>
            <a:off x="3919545" y="6042174"/>
            <a:ext cx="3485264" cy="646331"/>
          </a:xfrm>
          <a:prstGeom prst="rect">
            <a:avLst/>
          </a:prstGeom>
          <a:noFill/>
        </p:spPr>
        <p:txBody>
          <a:bodyPr wrap="square">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gnn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直接推断故障类型</a:t>
            </a:r>
            <a:r>
              <a:rPr lang="zh-CN" altLang="en-US">
                <a:latin typeface="Times New Roman" panose="02020603050405020304" pitchFamily="18" charset="0"/>
                <a:ea typeface="宋体" panose="02010600030101010101" pitchFamily="2" charset="-122"/>
                <a:cs typeface="Times New Roman" panose="02020603050405020304" pitchFamily="18" charset="0"/>
              </a:rPr>
              <a:t>，缺少文本化的背景</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知识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5" name="直接箭头连接符 104">
            <a:extLst>
              <a:ext uri="{FF2B5EF4-FFF2-40B4-BE49-F238E27FC236}">
                <a16:creationId xmlns:a16="http://schemas.microsoft.com/office/drawing/2014/main" id="{E85A9945-6226-9D39-1D36-52C4908ED1ED}"/>
              </a:ext>
            </a:extLst>
          </p:cNvPr>
          <p:cNvCxnSpPr>
            <a:cxnSpLocks/>
            <a:stCxn id="5" idx="3"/>
            <a:endCxn id="103" idx="1"/>
          </p:cNvCxnSpPr>
          <p:nvPr/>
        </p:nvCxnSpPr>
        <p:spPr>
          <a:xfrm>
            <a:off x="3443188" y="5390249"/>
            <a:ext cx="476357" cy="975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71F86C49-8CDB-86E6-7BE3-413756957FBF}"/>
              </a:ext>
            </a:extLst>
          </p:cNvPr>
          <p:cNvSpPr txBox="1"/>
          <p:nvPr/>
        </p:nvSpPr>
        <p:spPr>
          <a:xfrm>
            <a:off x="3776024" y="1577057"/>
            <a:ext cx="3485264" cy="646331"/>
          </a:xfrm>
          <a:prstGeom prst="rect">
            <a:avLst/>
          </a:prstGeom>
          <a:noFill/>
        </p:spPr>
        <p:txBody>
          <a:bodyPr wrap="square">
            <a:spAutoFit/>
          </a:bodyPr>
          <a:lstStyle/>
          <a:p>
            <a:r>
              <a:rPr lang="en-US" altLang="zh-CN" dirty="0" err="1">
                <a:latin typeface="Times New Roman" panose="02020603050405020304" pitchFamily="18" charset="0"/>
                <a:ea typeface="宋体" panose="02010600030101010101" pitchFamily="2" charset="-122"/>
                <a:cs typeface="Times New Roman" panose="02020603050405020304" pitchFamily="18" charset="0"/>
              </a:rPr>
              <a:t>llm</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直接推断故障类型，难以捕捉节点内在关联性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2" name="直接箭头连接符 111">
            <a:extLst>
              <a:ext uri="{FF2B5EF4-FFF2-40B4-BE49-F238E27FC236}">
                <a16:creationId xmlns:a16="http://schemas.microsoft.com/office/drawing/2014/main" id="{DC3E206E-3CD6-E5C1-48AC-333537A3714D}"/>
              </a:ext>
            </a:extLst>
          </p:cNvPr>
          <p:cNvCxnSpPr>
            <a:cxnSpLocks/>
            <a:stCxn id="2" idx="3"/>
            <a:endCxn id="111" idx="1"/>
          </p:cNvCxnSpPr>
          <p:nvPr/>
        </p:nvCxnSpPr>
        <p:spPr>
          <a:xfrm flipV="1">
            <a:off x="3443189" y="1900223"/>
            <a:ext cx="332835" cy="1131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86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6028</TotalTime>
  <Words>1234</Words>
  <Application>Microsoft Office PowerPoint</Application>
  <PresentationFormat>宽屏</PresentationFormat>
  <Paragraphs>97</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-apple-system</vt:lpstr>
      <vt:lpstr>PingFang SC</vt:lpstr>
      <vt:lpstr>等线</vt:lpstr>
      <vt:lpstr>宋体</vt:lpstr>
      <vt:lpstr>微软雅黑</vt:lpstr>
      <vt:lpstr>Arial</vt:lpstr>
      <vt:lpstr>Calibri</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林丰 罗</cp:lastModifiedBy>
  <cp:revision>72</cp:revision>
  <dcterms:created xsi:type="dcterms:W3CDTF">2023-09-18T07:48:24Z</dcterms:created>
  <dcterms:modified xsi:type="dcterms:W3CDTF">2024-06-18T16:18:14Z</dcterms:modified>
</cp:coreProperties>
</file>