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74" r:id="rId12"/>
    <p:sldId id="266" r:id="rId13"/>
    <p:sldId id="268" r:id="rId14"/>
    <p:sldId id="269" r:id="rId15"/>
    <p:sldId id="270" r:id="rId16"/>
    <p:sldId id="271" r:id="rId17"/>
    <p:sldId id="273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6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4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E7D5-9F44-E347-8F8A-E127070B8FB2}" type="datetimeFigureOut">
              <a:rPr lang="en-US" smtClean="0"/>
              <a:t>13-10-21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16D3-7C0C-6F4E-B10D-33C35A73A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2407"/>
            <a:ext cx="7772400" cy="1470025"/>
          </a:xfrm>
        </p:spPr>
        <p:txBody>
          <a:bodyPr/>
          <a:lstStyle/>
          <a:p>
            <a:r>
              <a:rPr lang="en-US" dirty="0" err="1" smtClean="0"/>
              <a:t>类型驱动的</a:t>
            </a:r>
            <a:r>
              <a:rPr lang="en-US" altLang="zh-CN" dirty="0" err="1" smtClean="0"/>
              <a:t>Scala</a:t>
            </a:r>
            <a:r>
              <a:rPr lang="en-US" dirty="0" err="1" smtClean="0"/>
              <a:t>函数式编程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Thoughtworks 杨</a:t>
            </a:r>
            <a:r>
              <a:rPr lang="en-US" dirty="0" smtClean="0"/>
              <a:t>云</a:t>
            </a:r>
          </a:p>
          <a:p>
            <a:r>
              <a:rPr lang="en-US" dirty="0" smtClean="0"/>
              <a:t>@诺铁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参数化类型</a:t>
            </a:r>
            <a:r>
              <a:rPr lang="en-US" altLang="zh-CN" dirty="0"/>
              <a:t>—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上下文里的类型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3415"/>
            <a:ext cx="9144000" cy="2311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6616700" cy="139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300" y="5768273"/>
            <a:ext cx="365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怎么对</a:t>
            </a:r>
            <a:r>
              <a:rPr lang="en-US" altLang="zh-CN" dirty="0" smtClean="0"/>
              <a:t>List(1,2,3)</a:t>
            </a:r>
            <a:r>
              <a:rPr lang="zh-CN" altLang="en-US" dirty="0" smtClean="0"/>
              <a:t>应用函数</a:t>
            </a:r>
            <a:r>
              <a:rPr lang="en-US" altLang="zh-CN" dirty="0" smtClean="0"/>
              <a:t>add1</a:t>
            </a:r>
            <a:r>
              <a:rPr lang="zh-CN" altLang="en-US" dirty="0" smtClean="0"/>
              <a:t>呢？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8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参数化类型</a:t>
            </a:r>
            <a:r>
              <a:rPr lang="en-US" altLang="zh-CN" dirty="0"/>
              <a:t>—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上下文里的类型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6616700" cy="139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2985"/>
            <a:ext cx="8839200" cy="1701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89112"/>
            <a:ext cx="2552700" cy="368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316" y="5549330"/>
            <a:ext cx="845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但是，这个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只能使用</a:t>
            </a:r>
            <a:r>
              <a:rPr lang="zh-CN" altLang="zh-CN" dirty="0" smtClean="0"/>
              <a:t>I</a:t>
            </a:r>
            <a:r>
              <a:rPr lang="en-US" altLang="zh-CN" dirty="0" err="1" smtClean="0"/>
              <a:t>nt</a:t>
            </a:r>
            <a:r>
              <a:rPr lang="zh-CN" altLang="en-US" dirty="0" smtClean="0"/>
              <a:t> </a:t>
            </a:r>
            <a:r>
              <a:rPr lang="zh-CN" altLang="zh-CN" dirty="0" smtClean="0"/>
              <a:t>=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函数，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怎么办呢？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呢？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6" y="5954713"/>
            <a:ext cx="6362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91567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090"/>
            <a:ext cx="6413500" cy="86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9445"/>
            <a:ext cx="8585200" cy="172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5771"/>
            <a:ext cx="9144000" cy="322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50899"/>
            <a:ext cx="5156200" cy="43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93805"/>
            <a:ext cx="9144000" cy="12647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41" y="1932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利用泛型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509"/>
            <a:ext cx="9144000" cy="15316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1021"/>
            <a:ext cx="8585200" cy="172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5187"/>
            <a:ext cx="90424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45187"/>
            <a:ext cx="9042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Applicative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Functor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3931"/>
            <a:ext cx="9144000" cy="783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7420"/>
            <a:ext cx="9144000" cy="1570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0200"/>
            <a:ext cx="9144000" cy="8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8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976"/>
            <a:ext cx="9144000" cy="921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7832"/>
            <a:ext cx="9144000" cy="159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6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在上下文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里面</a:t>
            </a:r>
            <a:r>
              <a:rPr lang="zh-CN" altLang="en-US" dirty="0" smtClean="0"/>
              <a:t>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740"/>
            <a:ext cx="84836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18973"/>
            <a:ext cx="9144000" cy="1871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8973"/>
            <a:ext cx="7200900" cy="381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45587"/>
            <a:ext cx="6769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8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类型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和函数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怎么组合？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Context[A]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r>
              <a:rPr lang="zh-CN" altLang="en-US" dirty="0" smtClean="0"/>
              <a:t> 怎么组合？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Context[A]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Context[A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B]</a:t>
            </a:r>
            <a:r>
              <a:rPr lang="zh-CN" altLang="en-US" dirty="0" smtClean="0"/>
              <a:t> 怎么组合？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Context[A]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</a:t>
            </a:r>
            <a:r>
              <a:rPr lang="zh-CN" altLang="en-US" dirty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Context[B]</a:t>
            </a:r>
            <a:r>
              <a:rPr lang="zh-CN" altLang="en-US" dirty="0" smtClean="0"/>
              <a:t> 怎么组合？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Monadic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900"/>
            <a:ext cx="53340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3743"/>
            <a:ext cx="9144000" cy="15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面向对象混合函数式编程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忽略面向对方</a:t>
            </a:r>
            <a:r>
              <a:rPr lang="en-US" altLang="zh-CN" dirty="0" smtClean="0"/>
              <a:t>,</a:t>
            </a:r>
            <a:r>
              <a:rPr lang="zh-CN" altLang="en-US" dirty="0" smtClean="0"/>
              <a:t>专注于函数式编程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用函数组合来解决问题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上下文里的类型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zh-CN" altLang="zh-CN" dirty="0" smtClean="0"/>
              <a:t>——</a:t>
            </a:r>
            <a:r>
              <a:rPr lang="en-US" altLang="zh-CN" dirty="0" err="1" smtClean="0"/>
              <a:t>Functor</a:t>
            </a:r>
            <a:r>
              <a:rPr lang="zh-CN" altLang="zh-CN" dirty="0" smtClean="0"/>
              <a:t>、</a:t>
            </a:r>
            <a:r>
              <a:rPr lang="en-US" altLang="zh-CN" dirty="0" smtClean="0"/>
              <a:t>Applicative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addDe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75" y="1788468"/>
            <a:ext cx="4838700" cy="469900"/>
          </a:xfrm>
          <a:prstGeom prst="rect">
            <a:avLst/>
          </a:prstGeom>
        </p:spPr>
      </p:pic>
      <p:pic>
        <p:nvPicPr>
          <p:cNvPr id="6" name="Picture 5" descr="addDef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75" y="2907385"/>
            <a:ext cx="4737100" cy="431800"/>
          </a:xfrm>
          <a:prstGeom prst="rect">
            <a:avLst/>
          </a:prstGeom>
        </p:spPr>
      </p:pic>
      <p:pic>
        <p:nvPicPr>
          <p:cNvPr id="7" name="Picture 6" descr="addDef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75" y="4095911"/>
            <a:ext cx="7632700" cy="393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75" y="4754372"/>
            <a:ext cx="3848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1126" b="-11126"/>
          <a:stretch>
            <a:fillRect/>
          </a:stretch>
        </p:blipFill>
        <p:spPr>
          <a:xfrm>
            <a:off x="457200" y="1600201"/>
            <a:ext cx="6244517" cy="3434244"/>
          </a:xfrm>
        </p:spPr>
      </p:pic>
    </p:spTree>
    <p:extLst>
      <p:ext uri="{BB962C8B-B14F-4D97-AF65-F5344CB8AC3E}">
        <p14:creationId xmlns:p14="http://schemas.microsoft.com/office/powerpoint/2010/main" val="384510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684"/>
            <a:ext cx="9144000" cy="2837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7790"/>
            <a:ext cx="328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078"/>
            <a:ext cx="8229600" cy="452596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787"/>
            <a:ext cx="6350000" cy="393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814"/>
            <a:ext cx="9144000" cy="359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0984"/>
            <a:ext cx="7734300" cy="368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48772"/>
            <a:ext cx="9144000" cy="323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28773"/>
            <a:ext cx="59309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832454"/>
            <a:ext cx="7632700" cy="124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208587"/>
            <a:ext cx="7467600" cy="622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960074"/>
            <a:ext cx="8763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函数就是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72136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2811"/>
            <a:ext cx="9144000" cy="492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2022"/>
            <a:ext cx="9144000" cy="83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00782"/>
            <a:ext cx="9144000" cy="9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函数式编程语言需要解决的问题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怎么定义类型？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怎么定义函数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怎么组合起来？</a:t>
            </a: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7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普通类型和普通函数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23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174</Words>
  <Application>Microsoft Macintosh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类型驱动的Scala函数式编程</vt:lpstr>
      <vt:lpstr>Scala</vt:lpstr>
      <vt:lpstr>函数就是A =&gt; B</vt:lpstr>
      <vt:lpstr>函数就是A =&gt; B</vt:lpstr>
      <vt:lpstr>函数就是A =&gt; B</vt:lpstr>
      <vt:lpstr>函数就是A =&gt; B</vt:lpstr>
      <vt:lpstr>函数就是A =&gt; B</vt:lpstr>
      <vt:lpstr>函数式编程语言需要解决的问题</vt:lpstr>
      <vt:lpstr>普通类型和普通函数</vt:lpstr>
      <vt:lpstr>参数化类型——上下文里的类型</vt:lpstr>
      <vt:lpstr>参数化类型——上下文里的类型</vt:lpstr>
      <vt:lpstr>Functor</vt:lpstr>
      <vt:lpstr>Functor</vt:lpstr>
      <vt:lpstr>Applicative Functor</vt:lpstr>
      <vt:lpstr>Monad</vt:lpstr>
      <vt:lpstr>在上下文里面运算</vt:lpstr>
      <vt:lpstr>总结</vt:lpstr>
      <vt:lpstr>Monadic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类型驱动的函数式编程</dc:title>
  <dc:creator>yun yang</dc:creator>
  <cp:lastModifiedBy>yun yang</cp:lastModifiedBy>
  <cp:revision>29</cp:revision>
  <dcterms:created xsi:type="dcterms:W3CDTF">2013-10-18T11:47:18Z</dcterms:created>
  <dcterms:modified xsi:type="dcterms:W3CDTF">2013-10-21T12:23:19Z</dcterms:modified>
</cp:coreProperties>
</file>