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4654"/>
  </p:normalViewPr>
  <p:slideViewPr>
    <p:cSldViewPr snapToGrid="0" snapToObjects="1">
      <p:cViewPr>
        <p:scale>
          <a:sx n="198" d="100"/>
          <a:sy n="198" d="100"/>
        </p:scale>
        <p:origin x="-344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DC4AD-66B5-C24C-B617-511DE4FF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63947-29A5-6945-943A-B7CF7E27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828D9-5615-4445-A5F6-A721E8E0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D15BA-098A-8D42-A41F-C6745BE3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09E86-7F08-6B41-89FA-8F42FFB9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0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C0D8-25CD-7240-B0DD-60A6B2F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CE37F-FB12-7A40-AB13-0E10732E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8D59E-B211-1B4D-8B35-4563BBF8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816A4-965C-BB40-959D-AE93D1CB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724BF-0D11-5742-90B3-A070DF8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7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54656-F809-C84A-A49A-078EE675B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FE930-A797-A749-A35D-623924BC1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55A95-44C2-4E41-AD20-F55C489B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443A2-C51D-D743-BBDA-5C7C3565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79D92-B147-554A-AF8B-6CBE0877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8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3EACB-8652-DC4D-9D04-4BDB7F19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B43B3-BAFE-C748-BBFB-1BD2159F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0BCBD-9015-DD4D-BA10-C3A14020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E4DFB-953F-9A48-988C-E5AE3348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29D9A-335E-BC47-BDE9-04DC5621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25400-59AC-0345-91E1-0B49402B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AA667-1FDB-DE47-A98B-EFBCF5A8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42E7C-1801-0A43-88E6-D9758DBC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92F45-EE5D-8641-9031-346D46F1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81C81-F43F-1E43-9C1C-42D77EBA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4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F547-985F-EB40-94D9-2CC18120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02FCF-16D7-9148-812D-60DF4F361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1A51F-C86C-6F4B-AC4C-2ADD3542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A746B-140B-D240-B034-28C51BD1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A218E-AE1A-FC41-939C-12F16C4D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A3D75-784D-0B45-AF77-1EE05137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9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382EE-E05C-5646-ACB8-0919F398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2965E-AA0E-A345-B0FC-D9686B36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A2980-6883-8446-9629-C3468CF2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614E1-A62C-CC47-BC34-DB52BBD68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3B2DCE-AF90-FB49-AFF3-883982EC9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8DE50-D0D4-A245-AC09-8DCE31E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E5119F-6F5E-1D41-9B74-D34EF68A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480C1-8663-5640-85CE-7A5C0B24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2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7C63-ACF5-DD4F-8DD9-6DFF4013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9CD1F2-5B19-7D4D-820C-2A6EF85C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BE6F3-F738-3E4B-BD68-719A15EF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8E60B-7B88-9241-8ADF-1212FC77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5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58F8F1-7C90-E74A-BD6B-12D35FB2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87925-8ACE-7B43-83AC-8F712359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01102-8292-0B4C-A5C8-DDF33092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1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99D16-175A-3E44-8934-301783C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B3D3F-2A8C-E047-B7FD-BF01309F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0C86E-23B5-4B41-9FA8-C2855ABF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EAE42-329C-2145-8CC0-F8097AB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D41E0-52C0-B94F-A8D3-18DBA3BA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85F49-84BA-4141-BE79-C47DA34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A0203-535C-7147-82D0-495ED57C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49845-F345-294C-B80F-9C5038E12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DAE04-0052-BE46-8C32-4FDC3B048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D263A-B8BB-3249-BC22-9A90CAE8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750D5-53B1-8749-B013-9CA30DC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C0CAC-44B6-3D46-B2E3-E990357E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55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F13CD6-A5F1-B040-98D0-FF6E5B03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6D7EC-5330-1A47-83D7-7D2BA80B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E0494-0B37-494E-BECF-BECC2E365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A838-69BD-5D45-A142-02325C66D1E3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833B-7A22-BF44-9D10-8513F97F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9B100-768E-7947-A562-25CAAA94F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4AD6-053E-1F4F-A81B-A4ADE26E0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23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2C0ACD-4A8E-A24E-803F-9E2AC80AFE58}"/>
              </a:ext>
            </a:extLst>
          </p:cNvPr>
          <p:cNvSpPr/>
          <p:nvPr/>
        </p:nvSpPr>
        <p:spPr>
          <a:xfrm>
            <a:off x="2325997" y="5199322"/>
            <a:ext cx="315686" cy="1208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F2A5085-948C-5448-AF0B-49CAB9E1BE68}"/>
              </a:ext>
            </a:extLst>
          </p:cNvPr>
          <p:cNvCxnSpPr/>
          <p:nvPr/>
        </p:nvCxnSpPr>
        <p:spPr>
          <a:xfrm>
            <a:off x="2325997" y="5502200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201BBBB-7204-7B43-96E0-4D7539FCB201}"/>
              </a:ext>
            </a:extLst>
          </p:cNvPr>
          <p:cNvCxnSpPr/>
          <p:nvPr/>
        </p:nvCxnSpPr>
        <p:spPr>
          <a:xfrm>
            <a:off x="2325997" y="5803479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08C46BA-8842-C64C-B371-7EBCF73B1E95}"/>
              </a:ext>
            </a:extLst>
          </p:cNvPr>
          <p:cNvCxnSpPr/>
          <p:nvPr/>
        </p:nvCxnSpPr>
        <p:spPr>
          <a:xfrm>
            <a:off x="2325997" y="6115642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D376E9-B2C5-6D47-AEF3-9030E95E948C}"/>
                  </a:ext>
                </a:extLst>
              </p:cNvPr>
              <p:cNvSpPr txBox="1"/>
              <p:nvPr/>
            </p:nvSpPr>
            <p:spPr>
              <a:xfrm>
                <a:off x="2325997" y="6127134"/>
                <a:ext cx="315686" cy="26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D376E9-B2C5-6D47-AEF3-9030E95E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97" y="6127134"/>
                <a:ext cx="315686" cy="263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D0EBDD0-60CE-8740-8F9F-7DF9B712A9A4}"/>
              </a:ext>
            </a:extLst>
          </p:cNvPr>
          <p:cNvCxnSpPr/>
          <p:nvPr/>
        </p:nvCxnSpPr>
        <p:spPr>
          <a:xfrm>
            <a:off x="2325997" y="5471464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1F3A5E7-D91D-F943-B340-EC74DFD722DD}"/>
                  </a:ext>
                </a:extLst>
              </p:cNvPr>
              <p:cNvSpPr txBox="1"/>
              <p:nvPr/>
            </p:nvSpPr>
            <p:spPr>
              <a:xfrm>
                <a:off x="2325997" y="5835140"/>
                <a:ext cx="315686" cy="26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1F3A5E7-D91D-F943-B340-EC74DFD7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97" y="5835140"/>
                <a:ext cx="315686" cy="263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197843-3526-8747-B912-C39E8BD83355}"/>
                  </a:ext>
                </a:extLst>
              </p:cNvPr>
              <p:cNvSpPr txBox="1"/>
              <p:nvPr/>
            </p:nvSpPr>
            <p:spPr>
              <a:xfrm>
                <a:off x="2325997" y="5211151"/>
                <a:ext cx="3156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197843-3526-8747-B912-C39E8BD83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97" y="5211151"/>
                <a:ext cx="315686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2DBD8E8-149F-854D-9A83-83C2692102C5}"/>
              </a:ext>
            </a:extLst>
          </p:cNvPr>
          <p:cNvSpPr txBox="1"/>
          <p:nvPr/>
        </p:nvSpPr>
        <p:spPr>
          <a:xfrm>
            <a:off x="2325997" y="5482956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0CE6F2-2AD5-A74D-82E2-2E516EB94617}"/>
              </a:ext>
            </a:extLst>
          </p:cNvPr>
          <p:cNvSpPr/>
          <p:nvPr/>
        </p:nvSpPr>
        <p:spPr>
          <a:xfrm>
            <a:off x="2884915" y="5199322"/>
            <a:ext cx="315686" cy="1208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F642072-14E0-7A4D-B3BC-607FB48DDB17}"/>
              </a:ext>
            </a:extLst>
          </p:cNvPr>
          <p:cNvCxnSpPr/>
          <p:nvPr/>
        </p:nvCxnSpPr>
        <p:spPr>
          <a:xfrm>
            <a:off x="2884915" y="5502200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23A4D4F-6335-934A-94F4-59BC6E744280}"/>
              </a:ext>
            </a:extLst>
          </p:cNvPr>
          <p:cNvCxnSpPr/>
          <p:nvPr/>
        </p:nvCxnSpPr>
        <p:spPr>
          <a:xfrm>
            <a:off x="2884915" y="5803479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6333334-D434-6D46-A965-8B20D0DD253C}"/>
              </a:ext>
            </a:extLst>
          </p:cNvPr>
          <p:cNvCxnSpPr/>
          <p:nvPr/>
        </p:nvCxnSpPr>
        <p:spPr>
          <a:xfrm>
            <a:off x="2884915" y="6115642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F647429-28DF-724E-A221-203405E9C4ED}"/>
                  </a:ext>
                </a:extLst>
              </p:cNvPr>
              <p:cNvSpPr txBox="1"/>
              <p:nvPr/>
            </p:nvSpPr>
            <p:spPr>
              <a:xfrm>
                <a:off x="2884915" y="6135848"/>
                <a:ext cx="315686" cy="25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F647429-28DF-724E-A221-203405E9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6135848"/>
                <a:ext cx="315686" cy="255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9B90A50-CCC7-6D4E-80D0-61B2FB2F4695}"/>
              </a:ext>
            </a:extLst>
          </p:cNvPr>
          <p:cNvCxnSpPr/>
          <p:nvPr/>
        </p:nvCxnSpPr>
        <p:spPr>
          <a:xfrm>
            <a:off x="2884915" y="5471464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C949922-66AA-3E4E-BA2F-A41DC02F3236}"/>
                  </a:ext>
                </a:extLst>
              </p:cNvPr>
              <p:cNvSpPr txBox="1"/>
              <p:nvPr/>
            </p:nvSpPr>
            <p:spPr>
              <a:xfrm>
                <a:off x="2884915" y="5835140"/>
                <a:ext cx="315686" cy="25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C949922-66AA-3E4E-BA2F-A41DC02F3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5835140"/>
                <a:ext cx="315686" cy="256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A4BE7A-DCE6-B94F-B4FE-26F02E5F6E8D}"/>
                  </a:ext>
                </a:extLst>
              </p:cNvPr>
              <p:cNvSpPr txBox="1"/>
              <p:nvPr/>
            </p:nvSpPr>
            <p:spPr>
              <a:xfrm>
                <a:off x="2884915" y="5211151"/>
                <a:ext cx="315686" cy="25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A4BE7A-DCE6-B94F-B4FE-26F02E5F6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5211151"/>
                <a:ext cx="315686" cy="258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09E38F-03EB-574C-90F9-597FD995C3F7}"/>
              </a:ext>
            </a:extLst>
          </p:cNvPr>
          <p:cNvSpPr txBox="1"/>
          <p:nvPr/>
        </p:nvSpPr>
        <p:spPr>
          <a:xfrm>
            <a:off x="2884915" y="5482956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A0F140-90B3-0F44-95CF-9A8E450798A7}"/>
              </a:ext>
            </a:extLst>
          </p:cNvPr>
          <p:cNvSpPr/>
          <p:nvPr/>
        </p:nvSpPr>
        <p:spPr>
          <a:xfrm>
            <a:off x="3761375" y="5181433"/>
            <a:ext cx="315686" cy="1208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96F1462-54FD-D347-A6D3-B209D35564FD}"/>
              </a:ext>
            </a:extLst>
          </p:cNvPr>
          <p:cNvCxnSpPr/>
          <p:nvPr/>
        </p:nvCxnSpPr>
        <p:spPr>
          <a:xfrm>
            <a:off x="3761375" y="5484311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0D1EE25-6A2C-1C43-B06F-38D63AACBD89}"/>
              </a:ext>
            </a:extLst>
          </p:cNvPr>
          <p:cNvCxnSpPr/>
          <p:nvPr/>
        </p:nvCxnSpPr>
        <p:spPr>
          <a:xfrm>
            <a:off x="3761375" y="5785590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ED96ED-34C0-5748-987F-BE3ADBF76106}"/>
              </a:ext>
            </a:extLst>
          </p:cNvPr>
          <p:cNvCxnSpPr/>
          <p:nvPr/>
        </p:nvCxnSpPr>
        <p:spPr>
          <a:xfrm>
            <a:off x="3761375" y="6097753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CCCA5D7-4892-E049-A61A-DC072203A8F3}"/>
                  </a:ext>
                </a:extLst>
              </p:cNvPr>
              <p:cNvSpPr txBox="1"/>
              <p:nvPr/>
            </p:nvSpPr>
            <p:spPr>
              <a:xfrm>
                <a:off x="3761375" y="6117959"/>
                <a:ext cx="3156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CCCA5D7-4892-E049-A61A-DC072203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75" y="6117959"/>
                <a:ext cx="31568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14BE739D-8C93-574B-A3E8-F259198E86E3}"/>
              </a:ext>
            </a:extLst>
          </p:cNvPr>
          <p:cNvCxnSpPr/>
          <p:nvPr/>
        </p:nvCxnSpPr>
        <p:spPr>
          <a:xfrm>
            <a:off x="3761375" y="5453575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457CB3-6929-2C41-9F71-ED37235E86F4}"/>
                  </a:ext>
                </a:extLst>
              </p:cNvPr>
              <p:cNvSpPr txBox="1"/>
              <p:nvPr/>
            </p:nvSpPr>
            <p:spPr>
              <a:xfrm>
                <a:off x="3761375" y="5817251"/>
                <a:ext cx="3156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457CB3-6929-2C41-9F71-ED37235E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75" y="5817251"/>
                <a:ext cx="31568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E757308-A3B4-7049-AF78-26FCEF89573E}"/>
                  </a:ext>
                </a:extLst>
              </p:cNvPr>
              <p:cNvSpPr txBox="1"/>
              <p:nvPr/>
            </p:nvSpPr>
            <p:spPr>
              <a:xfrm>
                <a:off x="3761375" y="5210151"/>
                <a:ext cx="315686" cy="25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E757308-A3B4-7049-AF78-26FCEF89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75" y="5210151"/>
                <a:ext cx="315686" cy="2581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DECE393-C2AC-B548-A062-E59BC87EB5DA}"/>
              </a:ext>
            </a:extLst>
          </p:cNvPr>
          <p:cNvSpPr txBox="1"/>
          <p:nvPr/>
        </p:nvSpPr>
        <p:spPr>
          <a:xfrm>
            <a:off x="3761375" y="5465067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5EA8FA-45F8-DE46-B533-E9DB650CA74C}"/>
              </a:ext>
            </a:extLst>
          </p:cNvPr>
          <p:cNvSpPr txBox="1"/>
          <p:nvPr/>
        </p:nvSpPr>
        <p:spPr>
          <a:xfrm>
            <a:off x="3285990" y="5618812"/>
            <a:ext cx="31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DC8985-668F-7249-A0F6-B7EF8264A19F}"/>
              </a:ext>
            </a:extLst>
          </p:cNvPr>
          <p:cNvSpPr/>
          <p:nvPr/>
        </p:nvSpPr>
        <p:spPr>
          <a:xfrm>
            <a:off x="2230496" y="5125561"/>
            <a:ext cx="1971618" cy="135583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41B79DF-7507-C742-8D2D-833B98548611}"/>
              </a:ext>
            </a:extLst>
          </p:cNvPr>
          <p:cNvCxnSpPr>
            <a:cxnSpLocks/>
          </p:cNvCxnSpPr>
          <p:nvPr/>
        </p:nvCxnSpPr>
        <p:spPr>
          <a:xfrm flipV="1">
            <a:off x="2481983" y="4998987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136B9D6-CD77-4A4B-9214-0E35A025966E}"/>
              </a:ext>
            </a:extLst>
          </p:cNvPr>
          <p:cNvCxnSpPr>
            <a:cxnSpLocks/>
          </p:cNvCxnSpPr>
          <p:nvPr/>
        </p:nvCxnSpPr>
        <p:spPr>
          <a:xfrm flipV="1">
            <a:off x="3042758" y="4998988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7568FC5-296B-4D49-97EE-6FE13F51AB51}"/>
              </a:ext>
            </a:extLst>
          </p:cNvPr>
          <p:cNvCxnSpPr>
            <a:cxnSpLocks/>
          </p:cNvCxnSpPr>
          <p:nvPr/>
        </p:nvCxnSpPr>
        <p:spPr>
          <a:xfrm flipV="1">
            <a:off x="3935491" y="4987496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22375DE0-8048-C547-A243-9547DF51346F}"/>
              </a:ext>
            </a:extLst>
          </p:cNvPr>
          <p:cNvSpPr/>
          <p:nvPr/>
        </p:nvSpPr>
        <p:spPr>
          <a:xfrm>
            <a:off x="2325997" y="3707018"/>
            <a:ext cx="315686" cy="1208314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87B5E962-4EEB-5046-B72C-D9E89598EC08}"/>
              </a:ext>
            </a:extLst>
          </p:cNvPr>
          <p:cNvCxnSpPr/>
          <p:nvPr/>
        </p:nvCxnSpPr>
        <p:spPr>
          <a:xfrm>
            <a:off x="2325997" y="4623338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2C095E4-39EA-C245-BB2F-4BE07E8EC702}"/>
                  </a:ext>
                </a:extLst>
              </p:cNvPr>
              <p:cNvSpPr txBox="1"/>
              <p:nvPr/>
            </p:nvSpPr>
            <p:spPr>
              <a:xfrm>
                <a:off x="2325997" y="4634830"/>
                <a:ext cx="315686" cy="26321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2C095E4-39EA-C245-BB2F-4BE07E8E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97" y="4634830"/>
                <a:ext cx="315686" cy="2632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8C889BC-9333-2047-82E8-E31C1982DF92}"/>
                  </a:ext>
                </a:extLst>
              </p:cNvPr>
              <p:cNvSpPr txBox="1"/>
              <p:nvPr/>
            </p:nvSpPr>
            <p:spPr>
              <a:xfrm>
                <a:off x="2325997" y="4342836"/>
                <a:ext cx="315686" cy="26321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8C889BC-9333-2047-82E8-E31C1982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97" y="4342836"/>
                <a:ext cx="315686" cy="2632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5AF3704-4C0A-3049-81E7-158D472D65CD}"/>
                  </a:ext>
                </a:extLst>
              </p:cNvPr>
              <p:cNvSpPr txBox="1"/>
              <p:nvPr/>
            </p:nvSpPr>
            <p:spPr>
              <a:xfrm>
                <a:off x="2325997" y="3718847"/>
                <a:ext cx="315686" cy="260008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5AF3704-4C0A-3049-81E7-158D47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97" y="3718847"/>
                <a:ext cx="315686" cy="2600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本框 113">
            <a:extLst>
              <a:ext uri="{FF2B5EF4-FFF2-40B4-BE49-F238E27FC236}">
                <a16:creationId xmlns:a16="http://schemas.microsoft.com/office/drawing/2014/main" id="{54C9C169-F345-9B45-B051-A7E5093D2D17}"/>
              </a:ext>
            </a:extLst>
          </p:cNvPr>
          <p:cNvSpPr txBox="1"/>
          <p:nvPr/>
        </p:nvSpPr>
        <p:spPr>
          <a:xfrm>
            <a:off x="2325997" y="3990652"/>
            <a:ext cx="31568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1380B1E-36B9-844C-B9C7-0A64C50D1322}"/>
              </a:ext>
            </a:extLst>
          </p:cNvPr>
          <p:cNvSpPr/>
          <p:nvPr/>
        </p:nvSpPr>
        <p:spPr>
          <a:xfrm>
            <a:off x="2884915" y="3707018"/>
            <a:ext cx="315686" cy="1208314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D7EB2D1B-2163-7B4B-85EA-0E07A65C6384}"/>
              </a:ext>
            </a:extLst>
          </p:cNvPr>
          <p:cNvCxnSpPr/>
          <p:nvPr/>
        </p:nvCxnSpPr>
        <p:spPr>
          <a:xfrm>
            <a:off x="2884915" y="4623338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735E7BA-BDBF-7947-A84C-D7DABC183CFC}"/>
                  </a:ext>
                </a:extLst>
              </p:cNvPr>
              <p:cNvSpPr txBox="1"/>
              <p:nvPr/>
            </p:nvSpPr>
            <p:spPr>
              <a:xfrm>
                <a:off x="2884915" y="4643544"/>
                <a:ext cx="315686" cy="25577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735E7BA-BDBF-7947-A84C-D7DABC183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4643544"/>
                <a:ext cx="315686" cy="2557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F95F6CB8-03EE-F04C-AECE-741D4EEA4101}"/>
                  </a:ext>
                </a:extLst>
              </p:cNvPr>
              <p:cNvSpPr txBox="1"/>
              <p:nvPr/>
            </p:nvSpPr>
            <p:spPr>
              <a:xfrm>
                <a:off x="2884915" y="4342836"/>
                <a:ext cx="315686" cy="25609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F95F6CB8-03EE-F04C-AECE-741D4EEA4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4342836"/>
                <a:ext cx="315686" cy="2560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B21FE84-7AF6-BF44-A0AD-88C9CBBEEA56}"/>
                  </a:ext>
                </a:extLst>
              </p:cNvPr>
              <p:cNvSpPr txBox="1"/>
              <p:nvPr/>
            </p:nvSpPr>
            <p:spPr>
              <a:xfrm>
                <a:off x="2884915" y="3718847"/>
                <a:ext cx="315686" cy="258148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B21FE84-7AF6-BF44-A0AD-88C9CBBE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3718847"/>
                <a:ext cx="315686" cy="258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F3AC47AA-1EDC-6F4B-9ED9-DA71F977AD4A}"/>
              </a:ext>
            </a:extLst>
          </p:cNvPr>
          <p:cNvSpPr txBox="1"/>
          <p:nvPr/>
        </p:nvSpPr>
        <p:spPr>
          <a:xfrm>
            <a:off x="2884915" y="3990652"/>
            <a:ext cx="31568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F74D17-BAD5-054D-BF07-5D277E65C7C3}"/>
              </a:ext>
            </a:extLst>
          </p:cNvPr>
          <p:cNvSpPr/>
          <p:nvPr/>
        </p:nvSpPr>
        <p:spPr>
          <a:xfrm>
            <a:off x="3777648" y="3695526"/>
            <a:ext cx="315686" cy="1208314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C5DA773A-AF5D-574C-B1CB-4BB02810B65B}"/>
              </a:ext>
            </a:extLst>
          </p:cNvPr>
          <p:cNvCxnSpPr/>
          <p:nvPr/>
        </p:nvCxnSpPr>
        <p:spPr>
          <a:xfrm>
            <a:off x="3777648" y="4611846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1910547-140C-D943-9B3D-3908843518DA}"/>
                  </a:ext>
                </a:extLst>
              </p:cNvPr>
              <p:cNvSpPr txBox="1"/>
              <p:nvPr/>
            </p:nvSpPr>
            <p:spPr>
              <a:xfrm>
                <a:off x="3777648" y="4632052"/>
                <a:ext cx="315686" cy="25391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1910547-140C-D943-9B3D-390884351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48" y="4632052"/>
                <a:ext cx="315686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2C67783-4592-784B-B6D2-C45ED738A19B}"/>
                  </a:ext>
                </a:extLst>
              </p:cNvPr>
              <p:cNvSpPr txBox="1"/>
              <p:nvPr/>
            </p:nvSpPr>
            <p:spPr>
              <a:xfrm>
                <a:off x="3777648" y="4331344"/>
                <a:ext cx="315686" cy="25609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2C67783-4592-784B-B6D2-C45ED738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48" y="4331344"/>
                <a:ext cx="315686" cy="2560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8EFBF09-5D6F-8347-8D63-807B9A1FD6FE}"/>
                  </a:ext>
                </a:extLst>
              </p:cNvPr>
              <p:cNvSpPr txBox="1"/>
              <p:nvPr/>
            </p:nvSpPr>
            <p:spPr>
              <a:xfrm>
                <a:off x="3777648" y="3724244"/>
                <a:ext cx="315686" cy="25686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8EFBF09-5D6F-8347-8D63-807B9A1F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48" y="3724244"/>
                <a:ext cx="315686" cy="2568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91F1075-2198-6841-BDF8-0ECD396E1312}"/>
              </a:ext>
            </a:extLst>
          </p:cNvPr>
          <p:cNvSpPr txBox="1"/>
          <p:nvPr/>
        </p:nvSpPr>
        <p:spPr>
          <a:xfrm>
            <a:off x="3777648" y="3979160"/>
            <a:ext cx="31568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BA5BDF2-5B6A-BD4C-8641-13C94028016D}"/>
              </a:ext>
            </a:extLst>
          </p:cNvPr>
          <p:cNvSpPr txBox="1"/>
          <p:nvPr/>
        </p:nvSpPr>
        <p:spPr>
          <a:xfrm>
            <a:off x="3285990" y="4115017"/>
            <a:ext cx="31568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911337B-1C3E-514B-BBFB-E67FA13581F3}"/>
              </a:ext>
            </a:extLst>
          </p:cNvPr>
          <p:cNvSpPr/>
          <p:nvPr/>
        </p:nvSpPr>
        <p:spPr>
          <a:xfrm>
            <a:off x="2230496" y="3633257"/>
            <a:ext cx="1971618" cy="135583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8AF3454-721B-B143-AF7F-B1EE23B44CCD}"/>
              </a:ext>
            </a:extLst>
          </p:cNvPr>
          <p:cNvCxnSpPr/>
          <p:nvPr/>
        </p:nvCxnSpPr>
        <p:spPr>
          <a:xfrm>
            <a:off x="2325997" y="4311175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A77EF3EA-891A-3845-BC79-E975880499D6}"/>
              </a:ext>
            </a:extLst>
          </p:cNvPr>
          <p:cNvCxnSpPr/>
          <p:nvPr/>
        </p:nvCxnSpPr>
        <p:spPr>
          <a:xfrm>
            <a:off x="2884915" y="4311175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C4A9CBF5-8A82-8843-AE69-A1DDB25FFEAA}"/>
              </a:ext>
            </a:extLst>
          </p:cNvPr>
          <p:cNvCxnSpPr/>
          <p:nvPr/>
        </p:nvCxnSpPr>
        <p:spPr>
          <a:xfrm>
            <a:off x="3777648" y="4299683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B7E6D6C-FD77-944A-8E12-62A75F2383AD}"/>
              </a:ext>
            </a:extLst>
          </p:cNvPr>
          <p:cNvCxnSpPr/>
          <p:nvPr/>
        </p:nvCxnSpPr>
        <p:spPr>
          <a:xfrm>
            <a:off x="2325997" y="4009896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3984BB9-4816-2542-A2BA-702D4087299C}"/>
              </a:ext>
            </a:extLst>
          </p:cNvPr>
          <p:cNvCxnSpPr/>
          <p:nvPr/>
        </p:nvCxnSpPr>
        <p:spPr>
          <a:xfrm>
            <a:off x="2325997" y="3979160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0D89AF0-B808-D14D-B42E-3FA0917DFB18}"/>
              </a:ext>
            </a:extLst>
          </p:cNvPr>
          <p:cNvCxnSpPr/>
          <p:nvPr/>
        </p:nvCxnSpPr>
        <p:spPr>
          <a:xfrm>
            <a:off x="2884915" y="4009896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6326E3F-B3AB-2049-B8C8-6CFEC8FB6DFF}"/>
              </a:ext>
            </a:extLst>
          </p:cNvPr>
          <p:cNvCxnSpPr/>
          <p:nvPr/>
        </p:nvCxnSpPr>
        <p:spPr>
          <a:xfrm>
            <a:off x="2884915" y="3979160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796B194-1EFC-764F-AA67-66A3196C3CE9}"/>
              </a:ext>
            </a:extLst>
          </p:cNvPr>
          <p:cNvCxnSpPr/>
          <p:nvPr/>
        </p:nvCxnSpPr>
        <p:spPr>
          <a:xfrm>
            <a:off x="3777648" y="3998404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1ABCC16E-200A-4044-B70F-B8B053B5A2FA}"/>
              </a:ext>
            </a:extLst>
          </p:cNvPr>
          <p:cNvCxnSpPr/>
          <p:nvPr/>
        </p:nvCxnSpPr>
        <p:spPr>
          <a:xfrm>
            <a:off x="3777648" y="3967668"/>
            <a:ext cx="3156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D3C9887-03AB-1448-A804-9B24CB0042B1}"/>
              </a:ext>
            </a:extLst>
          </p:cNvPr>
          <p:cNvSpPr/>
          <p:nvPr/>
        </p:nvSpPr>
        <p:spPr>
          <a:xfrm>
            <a:off x="283580" y="3588614"/>
            <a:ext cx="1570869" cy="26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Depth-Attention</a:t>
            </a:r>
            <a:r>
              <a:rPr kumimoji="1" lang="zh-CN" altLang="en-US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Layer</a:t>
            </a:r>
            <a:endParaRPr kumimoji="1" lang="zh-CN" altLang="en-US" sz="1050" b="1" dirty="0">
              <a:solidFill>
                <a:schemeClr val="tx1"/>
              </a:solidFill>
              <a:latin typeface="ACADEMY ENGRAVED LET PLAIN:1.0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5BC2962-7CA0-D848-B300-494C90EB7356}"/>
              </a:ext>
            </a:extLst>
          </p:cNvPr>
          <p:cNvSpPr/>
          <p:nvPr/>
        </p:nvSpPr>
        <p:spPr>
          <a:xfrm>
            <a:off x="283580" y="5116400"/>
            <a:ext cx="1471650" cy="212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Input</a:t>
            </a:r>
            <a:r>
              <a:rPr kumimoji="1" lang="zh-CN" altLang="en-US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Layer</a:t>
            </a:r>
            <a:endParaRPr kumimoji="1" lang="zh-CN" altLang="en-US" sz="1050" b="1" dirty="0">
              <a:solidFill>
                <a:schemeClr val="tx1"/>
              </a:solidFill>
              <a:latin typeface="ACADEMY ENGRAVED LET PLAIN:1.0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4A3DFAB5-728B-7A43-B76F-E54F08D3872C}"/>
              </a:ext>
            </a:extLst>
          </p:cNvPr>
          <p:cNvCxnSpPr>
            <a:cxnSpLocks/>
          </p:cNvCxnSpPr>
          <p:nvPr/>
        </p:nvCxnSpPr>
        <p:spPr>
          <a:xfrm flipV="1">
            <a:off x="2481983" y="3496390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0E60ECC0-CB97-FC4D-80ED-673539DFC0D6}"/>
              </a:ext>
            </a:extLst>
          </p:cNvPr>
          <p:cNvCxnSpPr>
            <a:cxnSpLocks/>
          </p:cNvCxnSpPr>
          <p:nvPr/>
        </p:nvCxnSpPr>
        <p:spPr>
          <a:xfrm flipV="1">
            <a:off x="3042758" y="3496391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1589522F-F569-5F45-83FC-F0F92E45B837}"/>
              </a:ext>
            </a:extLst>
          </p:cNvPr>
          <p:cNvCxnSpPr>
            <a:cxnSpLocks/>
          </p:cNvCxnSpPr>
          <p:nvPr/>
        </p:nvCxnSpPr>
        <p:spPr>
          <a:xfrm flipV="1">
            <a:off x="3935491" y="3484899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00A31C9-C96E-9048-B363-086F86C8373D}"/>
              </a:ext>
            </a:extLst>
          </p:cNvPr>
          <p:cNvSpPr txBox="1"/>
          <p:nvPr/>
        </p:nvSpPr>
        <p:spPr>
          <a:xfrm>
            <a:off x="3325741" y="3084169"/>
            <a:ext cx="31568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17751512-D560-A243-A0FB-C57C47094679}"/>
              </a:ext>
            </a:extLst>
          </p:cNvPr>
          <p:cNvCxnSpPr>
            <a:cxnSpLocks/>
          </p:cNvCxnSpPr>
          <p:nvPr/>
        </p:nvCxnSpPr>
        <p:spPr>
          <a:xfrm>
            <a:off x="2684377" y="3268835"/>
            <a:ext cx="157843" cy="1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60D014CA-7FA7-B042-9CA8-08BDA772A8E0}"/>
                  </a:ext>
                </a:extLst>
              </p:cNvPr>
              <p:cNvSpPr txBox="1"/>
              <p:nvPr/>
            </p:nvSpPr>
            <p:spPr>
              <a:xfrm>
                <a:off x="2330234" y="3139711"/>
                <a:ext cx="315686" cy="25391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60D014CA-7FA7-B042-9CA8-08BDA772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34" y="3139711"/>
                <a:ext cx="315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1498EEE8-7D16-FF4D-8712-77095F5CBA22}"/>
              </a:ext>
            </a:extLst>
          </p:cNvPr>
          <p:cNvCxnSpPr>
            <a:cxnSpLocks/>
          </p:cNvCxnSpPr>
          <p:nvPr/>
        </p:nvCxnSpPr>
        <p:spPr>
          <a:xfrm>
            <a:off x="3221418" y="3267599"/>
            <a:ext cx="157843" cy="1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4F8C7C9B-F5E4-D74F-BF87-ABE5796060D4}"/>
              </a:ext>
            </a:extLst>
          </p:cNvPr>
          <p:cNvCxnSpPr>
            <a:cxnSpLocks/>
          </p:cNvCxnSpPr>
          <p:nvPr/>
        </p:nvCxnSpPr>
        <p:spPr>
          <a:xfrm>
            <a:off x="3595010" y="3267599"/>
            <a:ext cx="157843" cy="1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C390C0D-1E1C-BC49-8FE8-CE50661E1B40}"/>
                  </a:ext>
                </a:extLst>
              </p:cNvPr>
              <p:cNvSpPr txBox="1"/>
              <p:nvPr/>
            </p:nvSpPr>
            <p:spPr>
              <a:xfrm>
                <a:off x="2884915" y="3139711"/>
                <a:ext cx="315686" cy="25391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C390C0D-1E1C-BC49-8FE8-CE50661E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5" y="3139711"/>
                <a:ext cx="315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E1811F4-723F-4042-82A8-E7118A6CFC81}"/>
                  </a:ext>
                </a:extLst>
              </p:cNvPr>
              <p:cNvSpPr txBox="1"/>
              <p:nvPr/>
            </p:nvSpPr>
            <p:spPr>
              <a:xfrm>
                <a:off x="3761375" y="3153135"/>
                <a:ext cx="315686" cy="25391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E1811F4-723F-4042-82A8-E7118A6CF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75" y="3153135"/>
                <a:ext cx="31568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矩形 217">
            <a:extLst>
              <a:ext uri="{FF2B5EF4-FFF2-40B4-BE49-F238E27FC236}">
                <a16:creationId xmlns:a16="http://schemas.microsoft.com/office/drawing/2014/main" id="{D32E464E-4508-AA4D-96FC-113DB4EBAD86}"/>
              </a:ext>
            </a:extLst>
          </p:cNvPr>
          <p:cNvSpPr/>
          <p:nvPr/>
        </p:nvSpPr>
        <p:spPr>
          <a:xfrm>
            <a:off x="283580" y="3010148"/>
            <a:ext cx="952486" cy="23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LSTM</a:t>
            </a:r>
            <a:r>
              <a:rPr kumimoji="1" lang="zh-CN" altLang="en-US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Layer</a:t>
            </a:r>
            <a:endParaRPr kumimoji="1" lang="zh-CN" altLang="en-US" sz="1050" b="1" dirty="0">
              <a:solidFill>
                <a:schemeClr val="tx1"/>
              </a:solidFill>
              <a:latin typeface="ACADEMY ENGRAVED LET PLAIN:1.0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20" name="直线连接符 219">
            <a:extLst>
              <a:ext uri="{FF2B5EF4-FFF2-40B4-BE49-F238E27FC236}">
                <a16:creationId xmlns:a16="http://schemas.microsoft.com/office/drawing/2014/main" id="{4F0E9993-C15C-1247-B2B8-47C425B71700}"/>
              </a:ext>
            </a:extLst>
          </p:cNvPr>
          <p:cNvCxnSpPr>
            <a:cxnSpLocks/>
          </p:cNvCxnSpPr>
          <p:nvPr/>
        </p:nvCxnSpPr>
        <p:spPr>
          <a:xfrm>
            <a:off x="283580" y="3574963"/>
            <a:ext cx="4280328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9A2849A7-7388-3046-AD64-FF53F089C5A3}"/>
              </a:ext>
            </a:extLst>
          </p:cNvPr>
          <p:cNvCxnSpPr>
            <a:cxnSpLocks/>
          </p:cNvCxnSpPr>
          <p:nvPr/>
        </p:nvCxnSpPr>
        <p:spPr>
          <a:xfrm>
            <a:off x="283580" y="5082317"/>
            <a:ext cx="4280328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5F6E43D8-15A3-3645-8320-2539DBE24856}"/>
              </a:ext>
            </a:extLst>
          </p:cNvPr>
          <p:cNvCxnSpPr>
            <a:cxnSpLocks/>
          </p:cNvCxnSpPr>
          <p:nvPr/>
        </p:nvCxnSpPr>
        <p:spPr>
          <a:xfrm>
            <a:off x="283580" y="3007816"/>
            <a:ext cx="4280328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4CC45455-EA4F-A54E-9CD2-406EE830F4D8}"/>
              </a:ext>
            </a:extLst>
          </p:cNvPr>
          <p:cNvCxnSpPr>
            <a:cxnSpLocks/>
          </p:cNvCxnSpPr>
          <p:nvPr/>
        </p:nvCxnSpPr>
        <p:spPr>
          <a:xfrm flipV="1">
            <a:off x="3935491" y="2913649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B6B3D27D-B532-7E46-BD58-4F8A766DF12C}"/>
              </a:ext>
            </a:extLst>
          </p:cNvPr>
          <p:cNvSpPr/>
          <p:nvPr/>
        </p:nvSpPr>
        <p:spPr>
          <a:xfrm>
            <a:off x="319144" y="1919809"/>
            <a:ext cx="1055493" cy="25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Decoder</a:t>
            </a:r>
            <a:r>
              <a:rPr kumimoji="1" lang="zh-CN" altLang="en-US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Layer</a:t>
            </a:r>
            <a:endParaRPr kumimoji="1" lang="zh-CN" altLang="en-US" sz="1050" b="1" dirty="0">
              <a:solidFill>
                <a:schemeClr val="tx1"/>
              </a:solidFill>
              <a:latin typeface="ACADEMY ENGRAVED LET PLAIN:1.0" panose="02000000000000000000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616F3895-2DF1-5943-81B8-355A50EB8D64}"/>
                  </a:ext>
                </a:extLst>
              </p:cNvPr>
              <p:cNvSpPr/>
              <p:nvPr/>
            </p:nvSpPr>
            <p:spPr>
              <a:xfrm>
                <a:off x="3091400" y="1432944"/>
                <a:ext cx="322968" cy="32653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zh-CN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kumimoji="1"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616F3895-2DF1-5943-81B8-355A50EB8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00" y="1432944"/>
                <a:ext cx="322968" cy="32653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矩形 236">
            <a:extLst>
              <a:ext uri="{FF2B5EF4-FFF2-40B4-BE49-F238E27FC236}">
                <a16:creationId xmlns:a16="http://schemas.microsoft.com/office/drawing/2014/main" id="{6CF4B142-6678-6A4F-A0C0-7C1F9206F118}"/>
              </a:ext>
            </a:extLst>
          </p:cNvPr>
          <p:cNvSpPr/>
          <p:nvPr/>
        </p:nvSpPr>
        <p:spPr>
          <a:xfrm>
            <a:off x="2230497" y="2554701"/>
            <a:ext cx="1969384" cy="29715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4853B547-1906-7942-B56D-AD2F8CA759A0}"/>
              </a:ext>
            </a:extLst>
          </p:cNvPr>
          <p:cNvSpPr/>
          <p:nvPr/>
        </p:nvSpPr>
        <p:spPr>
          <a:xfrm>
            <a:off x="2362141" y="2586662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16F7C6F2-A551-8E47-8074-D48D9E0648EE}"/>
              </a:ext>
            </a:extLst>
          </p:cNvPr>
          <p:cNvSpPr/>
          <p:nvPr/>
        </p:nvSpPr>
        <p:spPr>
          <a:xfrm>
            <a:off x="2657605" y="2586662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3D7271D3-C7BE-9841-99DA-25D1B090BEC6}"/>
              </a:ext>
            </a:extLst>
          </p:cNvPr>
          <p:cNvSpPr/>
          <p:nvPr/>
        </p:nvSpPr>
        <p:spPr>
          <a:xfrm>
            <a:off x="2953069" y="2584296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03681F92-47B5-E140-819F-A691BD319E87}"/>
              </a:ext>
            </a:extLst>
          </p:cNvPr>
          <p:cNvSpPr/>
          <p:nvPr/>
        </p:nvSpPr>
        <p:spPr>
          <a:xfrm>
            <a:off x="3248533" y="2584296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3FB09085-E65E-6C40-A5B1-CA5386C11151}"/>
              </a:ext>
            </a:extLst>
          </p:cNvPr>
          <p:cNvSpPr/>
          <p:nvPr/>
        </p:nvSpPr>
        <p:spPr>
          <a:xfrm>
            <a:off x="3543997" y="2584296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138011CE-0DDE-7E42-A09D-EBE9CEB5201B}"/>
              </a:ext>
            </a:extLst>
          </p:cNvPr>
          <p:cNvSpPr/>
          <p:nvPr/>
        </p:nvSpPr>
        <p:spPr>
          <a:xfrm>
            <a:off x="3839461" y="2581930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D6F7C67C-B9AC-B042-B665-821D72C8BCE3}"/>
                  </a:ext>
                </a:extLst>
              </p:cNvPr>
              <p:cNvSpPr txBox="1"/>
              <p:nvPr/>
            </p:nvSpPr>
            <p:spPr>
              <a:xfrm>
                <a:off x="4250709" y="2587656"/>
                <a:ext cx="3580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zh-CN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D6F7C67C-B9AC-B042-B665-821D72C8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09" y="2587656"/>
                <a:ext cx="358047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矩形 253">
            <a:extLst>
              <a:ext uri="{FF2B5EF4-FFF2-40B4-BE49-F238E27FC236}">
                <a16:creationId xmlns:a16="http://schemas.microsoft.com/office/drawing/2014/main" id="{F4A06198-3E53-C741-8EAB-C63677053C5A}"/>
              </a:ext>
            </a:extLst>
          </p:cNvPr>
          <p:cNvSpPr/>
          <p:nvPr/>
        </p:nvSpPr>
        <p:spPr>
          <a:xfrm>
            <a:off x="2722155" y="2002658"/>
            <a:ext cx="1055493" cy="29715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FE045AAB-650D-5048-97F1-E97689D056DB}"/>
              </a:ext>
            </a:extLst>
          </p:cNvPr>
          <p:cNvSpPr/>
          <p:nvPr/>
        </p:nvSpPr>
        <p:spPr>
          <a:xfrm>
            <a:off x="2853800" y="2034619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F0DFAAE9-7328-B843-AB44-4A0DBF212737}"/>
              </a:ext>
            </a:extLst>
          </p:cNvPr>
          <p:cNvSpPr/>
          <p:nvPr/>
        </p:nvSpPr>
        <p:spPr>
          <a:xfrm>
            <a:off x="3149264" y="2034619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EBDA082C-92C8-0E49-91D6-E14E7287A932}"/>
              </a:ext>
            </a:extLst>
          </p:cNvPr>
          <p:cNvSpPr/>
          <p:nvPr/>
        </p:nvSpPr>
        <p:spPr>
          <a:xfrm>
            <a:off x="3444728" y="2032253"/>
            <a:ext cx="237600" cy="2364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1" name="直线箭头连接符 260">
            <a:extLst>
              <a:ext uri="{FF2B5EF4-FFF2-40B4-BE49-F238E27FC236}">
                <a16:creationId xmlns:a16="http://schemas.microsoft.com/office/drawing/2014/main" id="{2479B886-9EDF-D446-88A8-073878AA862D}"/>
              </a:ext>
            </a:extLst>
          </p:cNvPr>
          <p:cNvCxnSpPr>
            <a:cxnSpLocks/>
          </p:cNvCxnSpPr>
          <p:nvPr/>
        </p:nvCxnSpPr>
        <p:spPr>
          <a:xfrm flipV="1">
            <a:off x="3248533" y="2315993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31AAC0BA-5D67-8744-A75F-A4D4F3B6AD31}"/>
              </a:ext>
            </a:extLst>
          </p:cNvPr>
          <p:cNvCxnSpPr>
            <a:cxnSpLocks/>
          </p:cNvCxnSpPr>
          <p:nvPr/>
        </p:nvCxnSpPr>
        <p:spPr>
          <a:xfrm>
            <a:off x="283580" y="1922134"/>
            <a:ext cx="4280328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7AF241BE-7F95-234C-B57C-070477ED2FCA}"/>
              </a:ext>
            </a:extLst>
          </p:cNvPr>
          <p:cNvSpPr/>
          <p:nvPr/>
        </p:nvSpPr>
        <p:spPr>
          <a:xfrm>
            <a:off x="348098" y="1500463"/>
            <a:ext cx="1055493" cy="21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Output</a:t>
            </a:r>
            <a:r>
              <a:rPr kumimoji="1" lang="zh-CN" altLang="en-US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Layer</a:t>
            </a:r>
            <a:endParaRPr kumimoji="1" lang="zh-CN" altLang="en-US" sz="1050" b="1" dirty="0">
              <a:solidFill>
                <a:schemeClr val="tx1"/>
              </a:solidFill>
              <a:latin typeface="ACADEMY ENGRAVED LET PLAIN:1.0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3067E98E-B758-2D49-BEAF-98693DAECB33}"/>
              </a:ext>
            </a:extLst>
          </p:cNvPr>
          <p:cNvCxnSpPr>
            <a:cxnSpLocks/>
          </p:cNvCxnSpPr>
          <p:nvPr/>
        </p:nvCxnSpPr>
        <p:spPr>
          <a:xfrm flipV="1">
            <a:off x="3247185" y="1764389"/>
            <a:ext cx="0" cy="212163"/>
          </a:xfrm>
          <a:prstGeom prst="straightConnector1">
            <a:avLst/>
          </a:prstGeom>
          <a:ln cap="flat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ACADEMY ENGRAVED LET PLAIN:1.0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Yuanda</dc:creator>
  <cp:lastModifiedBy>Hu Yuanda</cp:lastModifiedBy>
  <cp:revision>4</cp:revision>
  <dcterms:created xsi:type="dcterms:W3CDTF">2022-02-08T13:53:58Z</dcterms:created>
  <dcterms:modified xsi:type="dcterms:W3CDTF">2022-03-06T13:57:47Z</dcterms:modified>
</cp:coreProperties>
</file>