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6" r:id="rId4"/>
    <p:sldId id="267" r:id="rId5"/>
    <p:sldId id="258" r:id="rId6"/>
    <p:sldId id="259" r:id="rId7"/>
    <p:sldId id="260" r:id="rId8"/>
    <p:sldId id="263" r:id="rId9"/>
    <p:sldId id="265" r:id="rId10"/>
    <p:sldId id="264" r:id="rId11"/>
    <p:sldId id="262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1D4A-3599-95B7-2569-8EA5CE359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4589-6E8D-912E-21A0-4BB220ACE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A7F60-910E-5736-0558-EC9ACF1A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4A2E-9717-432B-902C-8642C558DD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0AEB4-4582-5D01-D7EA-FFC98B4D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508C-0EB7-7404-C69A-F435049D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DB89-19B5-4965-AF28-FF43F7BC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4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68BEF-FF7A-68AC-0572-9192656D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D6012-763C-D3C5-C85F-07720959B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EC3D8-39AC-03B7-5A1D-A7804A72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4A2E-9717-432B-902C-8642C558DD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80252-00B6-9C5D-D13E-CA545F85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F6473-AD97-A821-A3E4-8DD43769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DB89-19B5-4965-AF28-FF43F7BC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F2629-2B36-7326-CC87-75F97C141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85F5E-886F-9AF2-45DC-B38B1D53C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D520D-3AF5-E174-228E-6553D80D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4A2E-9717-432B-902C-8642C558DD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ECF81-AA2E-CDCC-F6CD-D05495CD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65CFE-D81A-263C-8F4F-BFB51794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DB89-19B5-4965-AF28-FF43F7BC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7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54499-A3CF-F191-D09F-B5241FD3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28599-8289-E75C-CFC8-BA671E225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A63A1-F655-9578-09B0-AA9D325F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4A2E-9717-432B-902C-8642C558DD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52DA-DF5C-C5AD-EB02-A5DE8C71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E0284-42D1-AAEF-B704-F2502961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DB89-19B5-4965-AF28-FF43F7BC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7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6122F-68E0-2CC8-D22F-752C4E4B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184E9-10E0-9CD9-AEE1-0069DEB64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7D562-31B8-F8B1-D0BD-A2EE854F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4A2E-9717-432B-902C-8642C558DD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7F241-43C8-F0F5-1AC3-499F687F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C750D-6846-995E-34AE-796BB298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DB89-19B5-4965-AF28-FF43F7BC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0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8B26-076E-D892-F74E-6AB34372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C288F-15E8-6E6F-3E18-9D0A84CC0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5F32A-0FB9-758E-D0A3-D75DBAED0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CB501-3488-725F-84E3-D8DE35FA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4A2E-9717-432B-902C-8642C558DD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F460A-F8CC-43B3-F5A7-37FCEFBE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0ED67-B057-FF5C-1092-98E72A24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DB89-19B5-4965-AF28-FF43F7BC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0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4CFA-F30F-38DB-D023-CB7414FF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14E4C-186A-3C0B-4372-DB28E0351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14B90-4FEC-1D26-CAD9-4639B2CAA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3E7E3-9BCA-80CC-9592-E211449F6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39489-5BFE-BC3D-4534-BF0C5D50D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A53DB-EAA4-62D5-DB7B-76832E5E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4A2E-9717-432B-902C-8642C558DD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BEC8FA-D8B7-C575-BED7-C8C29C5F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AF8C7-32E3-8CCA-AF6D-53479C28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DB89-19B5-4965-AF28-FF43F7BC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0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743D8-2598-BD07-ED51-CAF17262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D05C2-696C-C2FD-762C-FBAC2D6E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4A2E-9717-432B-902C-8642C558DD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48C4C-7657-283E-1DC1-E4756F9E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1CD54-E62B-C079-68C1-CC09CEE5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DB89-19B5-4965-AF28-FF43F7BC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8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A3238-E5C2-2278-BFA7-6C5F5D8A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4A2E-9717-432B-902C-8642C558DD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0EA2A-B211-BF06-FEA4-A046FA8A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5AA77-A24D-F3FB-CF52-ED87915D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DB89-19B5-4965-AF28-FF43F7BC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5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4B40-1415-4F70-AF67-4688AADC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500C6-F488-2646-5425-4C4B08B25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CBB84-1933-A0DD-9899-091D72A68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9D74E-021A-212E-8A8A-2CE91173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4A2E-9717-432B-902C-8642C558DD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ED05B-1417-8A14-4523-571D79FA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FB59A-7EB6-05E9-1022-2D199EC5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DB89-19B5-4965-AF28-FF43F7BC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2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48BB-F6D6-D13E-7128-DB15DF3A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15F21-18A8-BAFB-E5E0-EC44B60CC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DED1B-5E9B-C2F1-69E6-1812541F0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C5805-C153-6664-D7CF-2D54BF1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4A2E-9717-432B-902C-8642C558DD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91CA3-3578-FD34-2E40-0F391F9F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CDD04-9412-231F-9C8C-0EC29EFC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DB89-19B5-4965-AF28-FF43F7BC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8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178FB-778F-008F-8807-28594ADCD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F8BFA-7025-3A64-EB74-CEBC1BF35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E2B77-93FF-4AA3-1972-CE15252EA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84A2E-9717-432B-902C-8642C558DD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FF103-1FF6-CD87-C04B-CF0C25C2F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C07B3-4D73-A3EF-5320-F5335D1F0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4DB89-19B5-4965-AF28-FF43F7BCAA8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B2BC62-7834-D50B-8CC5-F032B9DC2A6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003100" y="6766560"/>
            <a:ext cx="203200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06416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socalcontest.org/current/index.s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youtu.be/h2vkrxvh76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A8DF-BF33-E7D4-87A4-BBE209FDD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853" y="460126"/>
            <a:ext cx="9124426" cy="1093934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Women in Computing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27150-A040-F6AF-8F0B-0666E4F11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721" y="1554060"/>
            <a:ext cx="9943751" cy="1093935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December 5, 2023 - Master Gold </a:t>
            </a:r>
          </a:p>
          <a:p>
            <a:r>
              <a:rPr lang="en-US" sz="4000" dirty="0"/>
              <a:t>Steven.Gold@csulb.edu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0CA477F-9D38-FCCD-D45A-0EABD336B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578" y="2491531"/>
            <a:ext cx="2778661" cy="370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EE4F1CF-D658-4F39-9FEF-10CB7FFCD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78" y="2431448"/>
            <a:ext cx="2668659" cy="355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0E2E2918-29B0-F8C3-A09B-A278C691BBBD}"/>
              </a:ext>
            </a:extLst>
          </p:cNvPr>
          <p:cNvSpPr txBox="1">
            <a:spLocks/>
          </p:cNvSpPr>
          <p:nvPr/>
        </p:nvSpPr>
        <p:spPr>
          <a:xfrm>
            <a:off x="3222737" y="4776703"/>
            <a:ext cx="3488456" cy="1510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Something to chew on…</a:t>
            </a:r>
          </a:p>
        </p:txBody>
      </p:sp>
    </p:spTree>
    <p:extLst>
      <p:ext uri="{BB962C8B-B14F-4D97-AF65-F5344CB8AC3E}">
        <p14:creationId xmlns:p14="http://schemas.microsoft.com/office/powerpoint/2010/main" val="2748538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38F6-D418-7E37-63B9-D80AFDC7B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CSULB Performance</a:t>
            </a:r>
            <a:br>
              <a:rPr lang="en-US" dirty="0"/>
            </a:br>
            <a:r>
              <a:rPr lang="en-US" dirty="0">
                <a:hlinkClick r:id="rId2"/>
              </a:rPr>
              <a:t>http://socalcontest.org/current/index.shtml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2E272-5E0C-0B60-7AC4-726A98EBB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2023 -&gt; 84 teams: 33, 40, 47, 69, 70</a:t>
            </a:r>
          </a:p>
          <a:p>
            <a:r>
              <a:rPr lang="en-US" dirty="0"/>
              <a:t>2022-&gt; 59 teams: 44, 46, 48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Best Performance – Third 2007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D60EA-4F9E-B530-30EA-AF9154502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423" y="4001294"/>
            <a:ext cx="9333541" cy="24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72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B8F9-5F4F-F265-9A99-7AC14A66E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hlinkClick r:id="rId2"/>
              </a:rPr>
              <a:t>https://youtu.be/h2vkrxvh76c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2AE96-3AF2-774E-2020-D25F3B347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7A25D-8F74-66CD-C1CC-B7C1F1369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287" y="1863725"/>
            <a:ext cx="75914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43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D149-E960-9054-F02B-861D8DDA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Ants on a Stick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6223C2-0560-4807-D0F8-5CB24CB1E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150" y="2353469"/>
            <a:ext cx="9791700" cy="3295650"/>
          </a:xfrm>
        </p:spPr>
      </p:pic>
    </p:spTree>
    <p:extLst>
      <p:ext uri="{BB962C8B-B14F-4D97-AF65-F5344CB8AC3E}">
        <p14:creationId xmlns:p14="http://schemas.microsoft.com/office/powerpoint/2010/main" val="250818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4FAA-4EDF-6E81-F303-0B9CD776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 Driver</a:t>
            </a:r>
          </a:p>
        </p:txBody>
      </p:sp>
      <p:pic>
        <p:nvPicPr>
          <p:cNvPr id="4098" name="Picture 2" descr="Bus driver | The Bus Challenge">
            <a:extLst>
              <a:ext uri="{FF2B5EF4-FFF2-40B4-BE49-F238E27FC236}">
                <a16:creationId xmlns:a16="http://schemas.microsoft.com/office/drawing/2014/main" id="{BE8CB1B1-57AB-F484-1FA3-C1FD38E247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239" y="1517716"/>
            <a:ext cx="4031522" cy="507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83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9CDF-36A2-1E4D-1D75-1071AEBF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Riddle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A7B4A-11DE-4EF0-A884-CF3B262E3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F8D24"/>
                </a:solidFill>
                <a:effectLst/>
                <a:latin typeface="Questrial" panose="020B0604020202020204" pitchFamily="2" charset="0"/>
              </a:rPr>
              <a:t>Riddle:</a:t>
            </a:r>
            <a:r>
              <a:rPr lang="en-US" b="0" i="0" dirty="0">
                <a:solidFill>
                  <a:srgbClr val="333333"/>
                </a:solidFill>
                <a:effectLst/>
                <a:latin typeface="Questrial" panose="020B0604020202020204" pitchFamily="2" charset="0"/>
              </a:rPr>
              <a:t> You are a bus driver at a station. 10 get on the bus and no one gets off. You drive 10 miles to another station where 3 people get on and 1 gets off. You drive another 10 miles only to get 25 people on and 5 people go off. Next you drive 3 miles while 12 people exit the bus. You drive back to the station knowing that there are a couple more stops along the way until the ride is done. At the 2nd to last station 5 people get on and 2 get off. And at the last station (5.5 miles) 25 people get on for no reason and 1 gets off.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4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09CA-89A1-1DBC-9A0A-E4E9C214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Riddle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3932A-9FF7-C331-18A9-CD9F369AC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Questrial" panose="020B06040202020202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Questrial" panose="020B0604020202020204" pitchFamily="2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Questrial" panose="020B0604020202020204" pitchFamily="2" charset="0"/>
            </a:endParaRPr>
          </a:p>
          <a:p>
            <a:pPr marL="0" indent="0" algn="ctr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Questrial" panose="020B0604020202020204" pitchFamily="2" charset="0"/>
              </a:rPr>
              <a:t>What is the bus driver’s eye color?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8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A00B-AAC9-1BF7-CD31-3828CB4F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become a CSULB Programming Team Coach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D5217-C6F0-0C36-BBC3-7E806EA0B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803" y="2571128"/>
            <a:ext cx="5567813" cy="238987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8" name="Picture 4" descr="C++ with Abstract Technology Binary code Background.Digital binary data and  Secure Data Concept. Software / Web Developer Programming Code and C++. C+  Stock Photo - Alamy">
            <a:extLst>
              <a:ext uri="{FF2B5EF4-FFF2-40B4-BE49-F238E27FC236}">
                <a16:creationId xmlns:a16="http://schemas.microsoft.com/office/drawing/2014/main" id="{25F9CB78-3A6F-D7B5-5047-DD318D512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58" y="3214377"/>
            <a:ext cx="3676651" cy="238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ta structures: Introduction to Trees - YouTube">
            <a:extLst>
              <a:ext uri="{FF2B5EF4-FFF2-40B4-BE49-F238E27FC236}">
                <a16:creationId xmlns:a16="http://schemas.microsoft.com/office/drawing/2014/main" id="{996877BD-97CA-2600-3E83-76F43B18C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024" y="1490041"/>
            <a:ext cx="8114522" cy="34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lice Of Melted Cheese Pepperoni Pizza Stock Illustration - Download Image  Now - Pizza, Slice of Food, Cartoon - iStock">
            <a:extLst>
              <a:ext uri="{FF2B5EF4-FFF2-40B4-BE49-F238E27FC236}">
                <a16:creationId xmlns:a16="http://schemas.microsoft.com/office/drawing/2014/main" id="{F8940D16-8CE9-69FC-B988-250C24ED9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153" y="3529587"/>
            <a:ext cx="3201616" cy="320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38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C823-A5A2-B935-9821-F0D9281F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--ICPC --</a:t>
            </a:r>
            <a:br>
              <a:rPr lang="en-US" dirty="0"/>
            </a:br>
            <a:r>
              <a:rPr lang="en-US" dirty="0"/>
              <a:t>International Collegiate Programming Contest</a:t>
            </a:r>
          </a:p>
        </p:txBody>
      </p:sp>
      <p:pic>
        <p:nvPicPr>
          <p:cNvPr id="2052" name="Picture 4" descr="Stanford ICPC">
            <a:extLst>
              <a:ext uri="{FF2B5EF4-FFF2-40B4-BE49-F238E27FC236}">
                <a16:creationId xmlns:a16="http://schemas.microsoft.com/office/drawing/2014/main" id="{5287827D-3550-2E31-27C8-E74230639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23" y="3016251"/>
            <a:ext cx="4503907" cy="33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overnment of Russia on X: &quot;Moscow State University's Red Panda team won  the ACM-ICPC International Collegiate Programming Contest, which concluded  in Beijing on 19 April. Russia became the winner for the seventh">
            <a:extLst>
              <a:ext uri="{FF2B5EF4-FFF2-40B4-BE49-F238E27FC236}">
                <a16:creationId xmlns:a16="http://schemas.microsoft.com/office/drawing/2014/main" id="{B9F70E10-EBC5-B945-7104-FD968B7A8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292" y="2856980"/>
            <a:ext cx="5871554" cy="391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nternational Collegiate Programming Contest - Wikipedia">
            <a:extLst>
              <a:ext uri="{FF2B5EF4-FFF2-40B4-BE49-F238E27FC236}">
                <a16:creationId xmlns:a16="http://schemas.microsoft.com/office/drawing/2014/main" id="{4D6392BE-CB6C-3BB2-4027-13162E3E74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86" y="1690688"/>
            <a:ext cx="2481751" cy="248175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01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2710D3E-1DF4-70EF-BA55-A1D32F3ACF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474" y="365125"/>
            <a:ext cx="8531051" cy="640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A0E7EA-0F35-EA1D-7912-65E05A46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Southern California Regional Contest</a:t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</a:rPr>
              <a:t>CSULB 2023</a:t>
            </a:r>
          </a:p>
        </p:txBody>
      </p:sp>
    </p:spTree>
    <p:extLst>
      <p:ext uri="{BB962C8B-B14F-4D97-AF65-F5344CB8AC3E}">
        <p14:creationId xmlns:p14="http://schemas.microsoft.com/office/powerpoint/2010/main" val="80949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BFE1-5A52-D6ED-1EBE-AA7380C4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ICPC Regional Contest @ Riverside 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1A915-B261-2A74-9EB0-E991E2F72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 Day (9:00 AM to 9:00 PM)</a:t>
            </a:r>
          </a:p>
          <a:p>
            <a:r>
              <a:rPr lang="en-US" dirty="0"/>
              <a:t>Teams of three</a:t>
            </a:r>
          </a:p>
          <a:p>
            <a:r>
              <a:rPr lang="en-US" dirty="0"/>
              <a:t>Locked down environment</a:t>
            </a:r>
          </a:p>
          <a:p>
            <a:r>
              <a:rPr lang="en-US" dirty="0"/>
              <a:t>One Hundred Teams from So-Cal Region</a:t>
            </a:r>
          </a:p>
          <a:p>
            <a:r>
              <a:rPr lang="en-US" dirty="0"/>
              <a:t>Five Hour Contest</a:t>
            </a:r>
          </a:p>
          <a:p>
            <a:r>
              <a:rPr lang="en-US" dirty="0"/>
              <a:t>One computer per team</a:t>
            </a:r>
          </a:p>
          <a:p>
            <a:r>
              <a:rPr lang="en-US" dirty="0"/>
              <a:t>No electronics</a:t>
            </a:r>
          </a:p>
          <a:p>
            <a:r>
              <a:rPr lang="en-US" dirty="0"/>
              <a:t>Anything hardcopy is fine</a:t>
            </a:r>
          </a:p>
          <a:p>
            <a:r>
              <a:rPr lang="en-US" dirty="0"/>
              <a:t>Ten programming problems</a:t>
            </a:r>
          </a:p>
          <a:p>
            <a:r>
              <a:rPr lang="en-US" dirty="0"/>
              <a:t>Submit a wrong solution – 20 minute penalty</a:t>
            </a:r>
          </a:p>
          <a:p>
            <a:r>
              <a:rPr lang="en-US" dirty="0"/>
              <a:t>Team that solves most problems in least time WINNER!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65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3D16-0E23-BB17-D624-7211E786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95A17-16E6-18E7-C849-24C0B3C6C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637" y="0"/>
            <a:ext cx="6620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87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303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Questrial</vt:lpstr>
      <vt:lpstr>Office Theme</vt:lpstr>
      <vt:lpstr>Women in Computing </vt:lpstr>
      <vt:lpstr>Bus Driver</vt:lpstr>
      <vt:lpstr>Riddle Setup</vt:lpstr>
      <vt:lpstr>Riddle Question</vt:lpstr>
      <vt:lpstr>How to become a CSULB Programming Team Coach</vt:lpstr>
      <vt:lpstr>--ICPC -- International Collegiate Programming Contest</vt:lpstr>
      <vt:lpstr>Southern California Regional Contest CSULB 2023</vt:lpstr>
      <vt:lpstr>ICPC Regional Contest @ Riverside CC</vt:lpstr>
      <vt:lpstr>Problem 7</vt:lpstr>
      <vt:lpstr>CSULB Performance http://socalcontest.org/current/index.shtml </vt:lpstr>
      <vt:lpstr>https://youtu.be/h2vkrxvh76c </vt:lpstr>
      <vt:lpstr>Ants on a Stick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in Computing</dc:title>
  <dc:creator>Steven Gold</dc:creator>
  <cp:lastModifiedBy>Fozhan Babaeiyan Ghamsari</cp:lastModifiedBy>
  <cp:revision>3</cp:revision>
  <dcterms:created xsi:type="dcterms:W3CDTF">2023-12-05T10:40:59Z</dcterms:created>
  <dcterms:modified xsi:type="dcterms:W3CDTF">2023-12-06T07:03:20Z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507802-f8e4-4e38-829c-ac8ea9b241e4_Enabled">
    <vt:lpwstr>true</vt:lpwstr>
  </property>
  <property fmtid="{D5CDD505-2E9C-101B-9397-08002B2CF9AE}" pid="3" name="MSIP_Label_23507802-f8e4-4e38-829c-ac8ea9b241e4_SetDate">
    <vt:lpwstr>2023-12-05T11:45:33Z</vt:lpwstr>
  </property>
  <property fmtid="{D5CDD505-2E9C-101B-9397-08002B2CF9AE}" pid="4" name="MSIP_Label_23507802-f8e4-4e38-829c-ac8ea9b241e4_Method">
    <vt:lpwstr>Privileged</vt:lpwstr>
  </property>
  <property fmtid="{D5CDD505-2E9C-101B-9397-08002B2CF9AE}" pid="5" name="MSIP_Label_23507802-f8e4-4e38-829c-ac8ea9b241e4_Name">
    <vt:lpwstr>Public v2</vt:lpwstr>
  </property>
  <property fmtid="{D5CDD505-2E9C-101B-9397-08002B2CF9AE}" pid="6" name="MSIP_Label_23507802-f8e4-4e38-829c-ac8ea9b241e4_SiteId">
    <vt:lpwstr>6e51e1ad-c54b-4b39-b598-0ffe9ae68fef</vt:lpwstr>
  </property>
  <property fmtid="{D5CDD505-2E9C-101B-9397-08002B2CF9AE}" pid="7" name="MSIP_Label_23507802-f8e4-4e38-829c-ac8ea9b241e4_ActionId">
    <vt:lpwstr>1614cac5-dbc5-47c5-9ee6-75f87b484a06</vt:lpwstr>
  </property>
  <property fmtid="{D5CDD505-2E9C-101B-9397-08002B2CF9AE}" pid="8" name="MSIP_Label_23507802-f8e4-4e38-829c-ac8ea9b241e4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Public</vt:lpwstr>
  </property>
</Properties>
</file>