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61" r:id="rId4"/>
    <p:sldId id="257" r:id="rId5"/>
    <p:sldId id="259" r:id="rId6"/>
    <p:sldId id="262" r:id="rId7"/>
    <p:sldId id="273" r:id="rId8"/>
    <p:sldId id="275" r:id="rId9"/>
    <p:sldId id="276" r:id="rId10"/>
    <p:sldId id="258" r:id="rId11"/>
    <p:sldId id="265" r:id="rId12"/>
    <p:sldId id="266" r:id="rId13"/>
    <p:sldId id="267" r:id="rId14"/>
    <p:sldId id="27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08"/>
    <p:restoredTop sz="94538"/>
  </p:normalViewPr>
  <p:slideViewPr>
    <p:cSldViewPr snapToGrid="0" snapToObjects="1">
      <p:cViewPr varScale="1">
        <p:scale>
          <a:sx n="59" d="100"/>
          <a:sy n="59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DC899-8146-8142-AB96-6BC653C2B287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C6E9-33E4-8745-8614-1C15CF27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python/python_strings.htm" TargetMode="External"/><Relationship Id="rId3" Type="http://schemas.openxmlformats.org/officeDocument/2006/relationships/hyperlink" Target="https://www.shareicon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37656"/>
            <a:ext cx="8676222" cy="1001487"/>
          </a:xfrm>
        </p:spPr>
        <p:txBody>
          <a:bodyPr/>
          <a:lstStyle/>
          <a:p>
            <a:r>
              <a:rPr lang="en-US" dirty="0" smtClean="0"/>
              <a:t>Strings in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653645"/>
            <a:ext cx="8676222" cy="963386"/>
          </a:xfrm>
        </p:spPr>
        <p:txBody>
          <a:bodyPr/>
          <a:lstStyle/>
          <a:p>
            <a:r>
              <a:rPr lang="en-US" dirty="0" smtClean="0"/>
              <a:t>CSUMB CST205: LAB 10</a:t>
            </a:r>
          </a:p>
          <a:p>
            <a:r>
              <a:rPr lang="en-US" dirty="0" smtClean="0"/>
              <a:t>PRESENTED BY: DANIEL HOWE, PELICAN COLLECTIVE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5192848"/>
            <a:ext cx="1398917" cy="1398917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satMod val="175000"/>
                <a:alpha val="6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string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959" y="2514600"/>
            <a:ext cx="758876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&gt;&gt;&gt;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variable2 </a:t>
            </a:r>
            <a:r>
              <a:rPr lang="en-US" sz="3200" cap="none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3200" cap="none" dirty="0" smtClean="0">
                <a:latin typeface="Andale Mono" charset="0"/>
                <a:ea typeface="Andale Mono" charset="0"/>
                <a:cs typeface="Andale Mono" charset="0"/>
              </a:rPr>
              <a:t>‘123’</a:t>
            </a:r>
            <a:endParaRPr lang="en-US" sz="3200" cap="none" dirty="0" smtClean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&gt;&gt;&gt; print 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variable2.</a:t>
            </a:r>
            <a:r>
              <a:rPr lang="en-US" sz="3200" u="sng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isalpha()</a:t>
            </a:r>
          </a:p>
          <a:p>
            <a:pPr marL="0" indent="0">
              <a:buNone/>
            </a:pP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False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" y="1196339"/>
            <a:ext cx="731521" cy="73152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241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" y="1168400"/>
            <a:ext cx="787400" cy="7874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(part 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10170600" cy="4063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for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guessesMade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in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range (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0,</a:t>
            </a:r>
            <a:r>
              <a:rPr lang="en-US" sz="1800" cap="none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guessesAllowed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:</a:t>
            </a: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continue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true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while(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continue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userInput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getString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(“Enter a character”)</a:t>
            </a:r>
            <a:endParaRPr lang="en-US" sz="1800" cap="none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if (alpha and only one character):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do something (see part two)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continue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= false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else: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print ‘Come on.  You can follow directions right?’</a:t>
            </a:r>
          </a:p>
        </p:txBody>
      </p:sp>
    </p:spTree>
    <p:extLst>
      <p:ext uri="{BB962C8B-B14F-4D97-AF65-F5344CB8AC3E}">
        <p14:creationId xmlns:p14="http://schemas.microsoft.com/office/powerpoint/2010/main" val="13567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(part two)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10170600" cy="4063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for 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in range (0,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len(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)):</a:t>
            </a:r>
            <a:endParaRPr lang="en-US" sz="18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if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(character match at I </a:t>
            </a:r>
            <a:r>
              <a:rPr lang="en-US" sz="1800" cap="none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and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character not been guessed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):</a:t>
            </a:r>
            <a:endParaRPr lang="en-US" sz="18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+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userInput</a:t>
            </a:r>
            <a:endParaRPr lang="en-US" sz="1800" cap="none" dirty="0" smtClean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correctBoolean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true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if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(character has been guessed):</a:t>
            </a:r>
            <a:endParaRPr lang="en-US" sz="18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+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inputHistory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]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else: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+ ‘_’</a:t>
            </a: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return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newString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correctBoolean</a:t>
            </a:r>
            <a:endParaRPr lang="en-US" sz="1800" cap="none" dirty="0" smtClean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712133" y="6226277"/>
            <a:ext cx="530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" y="1168400"/>
            <a:ext cx="787400" cy="7874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22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part </a:t>
            </a:r>
            <a:r>
              <a:rPr lang="en-US" dirty="0" smtClean="0"/>
              <a:t>one </a:t>
            </a:r>
            <a:r>
              <a:rPr lang="en-US" dirty="0" smtClean="0"/>
              <a:t>(re-visited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10170600" cy="40631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for </a:t>
            </a:r>
            <a:r>
              <a:rPr lang="en-US" sz="1800" cap="none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guessesMade</a:t>
            </a: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in range (0,</a:t>
            </a:r>
            <a:r>
              <a:rPr lang="en-US" sz="1800" cap="none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guessesAllowed</a:t>
            </a:r>
            <a:r>
              <a:rPr lang="en-US" sz="1800" cap="none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:</a:t>
            </a: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continue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true</a:t>
            </a: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while(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continue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sz="18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userInput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getString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(“Enter a character”)</a:t>
            </a:r>
            <a:endParaRPr lang="en-US" sz="1800" cap="none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if (alpha and only one character):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userHistory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, correct = 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checkString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userInput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userHistory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mr-IN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18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if (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correct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	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continue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= true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else: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	</a:t>
            </a:r>
            <a:r>
              <a:rPr lang="en-US" sz="18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continue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= false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else: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print ‘Come on.  You can follow directions right?’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" y="1168400"/>
            <a:ext cx="787400" cy="7874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628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xmlns="" id="{BCA2EB72-13DC-4DC6-B461-3B036C55B9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8F75BF3-096E-451E-A222-96A7F09468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cap="none" dirty="0" smtClean="0"/>
              <a:t>Demo</a:t>
            </a:r>
            <a:endParaRPr lang="en-US" sz="5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946" y="2814636"/>
            <a:ext cx="1219200" cy="1219200"/>
          </a:xfrm>
          <a:prstGeom prst="rect">
            <a:avLst/>
          </a:prstGeom>
          <a:effectLst>
            <a:glow rad="1905000">
              <a:schemeClr val="accent1">
                <a:lumMod val="60000"/>
                <a:lumOff val="4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843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112" y="1754637"/>
            <a:ext cx="10170600" cy="2301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Wrap up</a:t>
            </a:r>
            <a:endParaRPr lang="en-US" sz="4800" cap="none" dirty="0">
              <a:solidFill>
                <a:schemeClr val="tx1"/>
              </a:solidFill>
              <a:ea typeface="Andale Mono" charset="0"/>
              <a:cs typeface="Andale Mon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9230" y="4991699"/>
            <a:ext cx="9490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Resources: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www.tutorialspoint.com/python/python_strings.htm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Credits: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hlinkClick r:id="rId3"/>
              </a:rPr>
              <a:t>https://www.shareicon.net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38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xmlns="" id="{BCA2EB72-13DC-4DC6-B461-3B036C55B9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8F75BF3-096E-451E-A222-96A7F09468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cap="none" dirty="0" smtClean="0"/>
              <a:t>Warm Up</a:t>
            </a:r>
            <a:endParaRPr lang="en-US" sz="5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66" y="2814636"/>
            <a:ext cx="1219200" cy="1219200"/>
          </a:xfrm>
          <a:prstGeom prst="rect">
            <a:avLst/>
          </a:prstGeom>
          <a:effectLst>
            <a:glow rad="13081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567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 dirty="0" smtClean="0"/>
              <a:t>lab </a:t>
            </a:r>
            <a:r>
              <a:rPr lang="en-US" sz="3100" dirty="0"/>
              <a:t>warmup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Request user to enter their name</a:t>
            </a:r>
          </a:p>
          <a:p>
            <a:r>
              <a:rPr lang="en-US">
                <a:solidFill>
                  <a:schemeClr val="tx1"/>
                </a:solidFill>
              </a:rPr>
              <a:t>Annoy them and keep asking for name until they enter ‘stop’</a:t>
            </a:r>
          </a:p>
          <a:p>
            <a:pPr lvl="1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960" y="2514600"/>
            <a:ext cx="437448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ea typeface="Andale Mono" charset="0"/>
                <a:cs typeface="Andale Mono" charset="0"/>
              </a:rPr>
              <a:t>not a string: </a:t>
            </a:r>
          </a:p>
          <a:p>
            <a:pPr marL="0" indent="0">
              <a:buNone/>
            </a:pPr>
            <a:r>
              <a:rPr lang="en-US" sz="3200" cap="none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variable1</a:t>
            </a:r>
            <a:r>
              <a:rPr lang="en-US" sz="3200" cap="none" dirty="0" smtClean="0">
                <a:latin typeface="Andale Mono" charset="0"/>
                <a:ea typeface="Andale Mono" charset="0"/>
                <a:cs typeface="Andale Mono" charset="0"/>
              </a:rPr>
              <a:t> = 123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4384" y="2514600"/>
            <a:ext cx="475302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 smtClean="0">
                <a:ea typeface="Andale Mono" charset="0"/>
                <a:cs typeface="Andale Mono" charset="0"/>
              </a:rPr>
              <a:t>Is a string: </a:t>
            </a:r>
          </a:p>
          <a:p>
            <a:pPr marL="0" indent="0">
              <a:buNone/>
            </a:pP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variable2</a:t>
            </a:r>
            <a:r>
              <a:rPr lang="en-US" sz="3200" cap="none" dirty="0" smtClean="0">
                <a:latin typeface="Andale Mono" charset="0"/>
                <a:ea typeface="Andale Mono" charset="0"/>
                <a:cs typeface="Andale Mono" charset="0"/>
              </a:rPr>
              <a:t> = ‘123’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78" y="1111317"/>
            <a:ext cx="901566" cy="901566"/>
          </a:xfrm>
          <a:prstGeom prst="rect">
            <a:avLst/>
          </a:prstGeom>
          <a:effectLst>
            <a:glow rad="1587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string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10170600" cy="40631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&gt;&gt;&gt;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variable3 </a:t>
            </a:r>
            <a:r>
              <a:rPr lang="en-US" sz="3200" cap="none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3200" cap="none" dirty="0" err="1" smtClean="0">
                <a:latin typeface="Andale Mono" charset="0"/>
                <a:ea typeface="Andale Mono" charset="0"/>
                <a:cs typeface="Andale Mono" charset="0"/>
              </a:rPr>
              <a:t>requestString</a:t>
            </a:r>
            <a:r>
              <a:rPr lang="en-US" sz="3200" cap="none" dirty="0" smtClean="0">
                <a:latin typeface="Andale Mono" charset="0"/>
                <a:ea typeface="Andale Mono" charset="0"/>
                <a:cs typeface="Andale Mono" charset="0"/>
              </a:rPr>
              <a:t>(“Type something: “)</a:t>
            </a:r>
            <a:endParaRPr lang="en-US" sz="3200" cap="none" dirty="0" smtClean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sz="32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sz="32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&gt;&gt;&gt; print 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variable3</a:t>
            </a:r>
            <a:endParaRPr lang="en-US" sz="32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abcd</a:t>
            </a:r>
            <a:endParaRPr lang="en-US" sz="32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&gt;&gt;&gt; print 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variable3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[0]</a:t>
            </a:r>
            <a:endParaRPr lang="en-US" sz="3200" cap="none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1413" y="3377382"/>
            <a:ext cx="331838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13360" y="3533608"/>
            <a:ext cx="23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enters:</a:t>
            </a:r>
          </a:p>
          <a:p>
            <a:pPr algn="ctr"/>
            <a:r>
              <a:rPr lang="en-US" dirty="0" err="1" smtClean="0"/>
              <a:t>abcd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" y="1196339"/>
            <a:ext cx="731521" cy="73152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429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methods and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10170600" cy="40631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cap="none" dirty="0" err="1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200" cap="none" dirty="0" err="1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warmUp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():</a:t>
            </a:r>
          </a:p>
          <a:p>
            <a:pPr marL="0" indent="0">
              <a:buNone/>
            </a:pP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condition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= true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while (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condition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):    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userName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3200" cap="none" dirty="0" err="1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requestString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(”What’s your </a:t>
            </a: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name: ")    </a:t>
            </a:r>
            <a:endParaRPr lang="en-US" sz="32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if (</a:t>
            </a:r>
            <a:r>
              <a:rPr lang="en-US" sz="32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userName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== ‘</a:t>
            </a:r>
            <a:r>
              <a:rPr lang="en-US" sz="32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barry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’):      </a:t>
            </a:r>
            <a:endParaRPr lang="en-US" sz="32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print “I quit.  I won't talk with anyone named “ +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200" cap="none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userName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    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sz="3200" cap="none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condition</a:t>
            </a: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= false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elif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32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userName.</a:t>
            </a:r>
            <a:r>
              <a:rPr lang="en-US" sz="3200" cap="none" dirty="0" err="1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isdigit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()):      </a:t>
            </a:r>
            <a:endParaRPr lang="en-US" sz="3200" cap="none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	print 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’That is a very interesting name ’ +</a:t>
            </a:r>
            <a:r>
              <a:rPr lang="en-US" sz="3200" cap="none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200" cap="none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userName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      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else</a:t>
            </a: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:      </a:t>
            </a:r>
            <a:endParaRPr lang="en-US" sz="3200" cap="none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200" cap="none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3200" cap="none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		print </a:t>
            </a:r>
            <a:r>
              <a:rPr lang="en-US" sz="3200" cap="none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userName</a:t>
            </a:r>
            <a:endParaRPr lang="en-US" sz="3200" cap="none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" y="1196339"/>
            <a:ext cx="731521" cy="73152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007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xmlns="" id="{BCA2EB72-13DC-4DC6-B461-3B036C55B9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8F75BF3-096E-451E-A222-96A7F09468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cap="none" dirty="0" smtClean="0"/>
              <a:t>Hangman</a:t>
            </a:r>
            <a:br>
              <a:rPr lang="en-US" sz="5400" cap="none" dirty="0" smtClean="0"/>
            </a:br>
            <a:r>
              <a:rPr lang="en-US" sz="5400" cap="none" dirty="0" smtClean="0"/>
              <a:t>Lab</a:t>
            </a:r>
            <a:endParaRPr lang="en-US" sz="5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5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 dirty="0" smtClean="0"/>
              <a:t>Lab</a:t>
            </a:r>
            <a:br>
              <a:rPr lang="en-US" sz="3100" dirty="0" smtClean="0"/>
            </a:br>
            <a:r>
              <a:rPr lang="en-US" sz="3100" dirty="0" smtClean="0"/>
              <a:t>Challenge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559" y="1236889"/>
            <a:ext cx="6253751" cy="5316311"/>
          </a:xfrm>
        </p:spPr>
        <p:txBody>
          <a:bodyPr>
            <a:normAutofit/>
          </a:bodyPr>
          <a:lstStyle/>
          <a:p>
            <a:r>
              <a:rPr lang="en-US" sz="2800" cap="none" dirty="0" smtClean="0"/>
              <a:t>Guess </a:t>
            </a:r>
            <a:r>
              <a:rPr lang="en-US" sz="2800" cap="none" dirty="0"/>
              <a:t>what word is stored</a:t>
            </a:r>
          </a:p>
          <a:p>
            <a:r>
              <a:rPr lang="en-US" sz="2800" cap="none" dirty="0" smtClean="0"/>
              <a:t>X number </a:t>
            </a:r>
            <a:r>
              <a:rPr lang="en-US" sz="2800" cap="none" dirty="0"/>
              <a:t>of guesses</a:t>
            </a:r>
          </a:p>
          <a:p>
            <a:r>
              <a:rPr lang="en-US" sz="2800" cap="none" dirty="0" smtClean="0"/>
              <a:t>Only enter </a:t>
            </a:r>
            <a:r>
              <a:rPr lang="en-US" sz="2800" cap="none" dirty="0"/>
              <a:t>alpha characters</a:t>
            </a:r>
          </a:p>
          <a:p>
            <a:r>
              <a:rPr lang="en-US" sz="2800" cap="none" dirty="0" smtClean="0"/>
              <a:t>Play again if bad character</a:t>
            </a:r>
          </a:p>
          <a:p>
            <a:r>
              <a:rPr lang="en-US" sz="2800" cap="none" dirty="0" smtClean="0"/>
              <a:t>Correct guesses don’t count</a:t>
            </a:r>
            <a:endParaRPr lang="en-US" sz="2800" cap="none" dirty="0"/>
          </a:p>
          <a:p>
            <a:r>
              <a:rPr lang="en-US" sz="2800" cap="none" dirty="0" smtClean="0"/>
              <a:t>Static variables/functions are not allowed</a:t>
            </a:r>
            <a:endParaRPr lang="en-US" sz="2800" cap="none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42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 dirty="0" smtClean="0"/>
              <a:t>Tricks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559" y="1236889"/>
            <a:ext cx="6253751" cy="5316311"/>
          </a:xfrm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tx1"/>
                </a:solidFill>
                <a:ea typeface="Andale Mono" charset="0"/>
                <a:cs typeface="Andale Mono" charset="0"/>
              </a:rPr>
              <a:t>Use print to check logic and debug</a:t>
            </a:r>
            <a:endParaRPr lang="en-US" sz="2400" cap="none" dirty="0" smtClean="0">
              <a:solidFill>
                <a:schemeClr val="tx1"/>
              </a:solidFill>
              <a:ea typeface="Andale Mono" charset="0"/>
              <a:cs typeface="Andale Mono" charset="0"/>
            </a:endParaRPr>
          </a:p>
          <a:p>
            <a:r>
              <a:rPr lang="en-US" sz="24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Create string </a:t>
            </a:r>
            <a:r>
              <a:rPr lang="en-US" sz="2400" cap="none" dirty="0">
                <a:solidFill>
                  <a:schemeClr val="tx1"/>
                </a:solidFill>
                <a:ea typeface="Andale Mono" charset="0"/>
                <a:cs typeface="Andale Mono" charset="0"/>
              </a:rPr>
              <a:t>of a certain length</a:t>
            </a:r>
          </a:p>
          <a:p>
            <a:r>
              <a:rPr lang="en-US" sz="24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Print </a:t>
            </a:r>
            <a:r>
              <a:rPr lang="en-US" sz="2400" cap="none" dirty="0">
                <a:solidFill>
                  <a:schemeClr val="tx1"/>
                </a:solidFill>
                <a:ea typeface="Andale Mono" charset="0"/>
                <a:cs typeface="Andale Mono" charset="0"/>
              </a:rPr>
              <a:t>spaces in </a:t>
            </a:r>
            <a:r>
              <a:rPr lang="en-US" sz="24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strings</a:t>
            </a:r>
          </a:p>
          <a:p>
            <a:r>
              <a:rPr lang="en-US" sz="24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Store guesses and how many</a:t>
            </a:r>
            <a:endParaRPr lang="en-US" sz="2400" cap="none" dirty="0">
              <a:solidFill>
                <a:schemeClr val="tx1"/>
              </a:solidFill>
              <a:ea typeface="Andale Mono" charset="0"/>
              <a:cs typeface="Andale Mono" charset="0"/>
            </a:endParaRPr>
          </a:p>
          <a:p>
            <a:r>
              <a:rPr lang="en-US" sz="24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Tuple</a:t>
            </a:r>
            <a:endParaRPr lang="en-US" sz="2400" cap="none" dirty="0">
              <a:solidFill>
                <a:schemeClr val="tx1"/>
              </a:solidFill>
              <a:ea typeface="Andale Mono" charset="0"/>
              <a:cs typeface="Andale Mono" charset="0"/>
            </a:endParaRP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8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172</TotalTime>
  <Words>225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Calibri</vt:lpstr>
      <vt:lpstr>Century Gothic</vt:lpstr>
      <vt:lpstr>Arial</vt:lpstr>
      <vt:lpstr>Mesh</vt:lpstr>
      <vt:lpstr>Strings in python</vt:lpstr>
      <vt:lpstr>Warm Up</vt:lpstr>
      <vt:lpstr>lab warmup</vt:lpstr>
      <vt:lpstr>WHAT IS A STRING?</vt:lpstr>
      <vt:lpstr>Built in string methods</vt:lpstr>
      <vt:lpstr>Built in methods and operators</vt:lpstr>
      <vt:lpstr>Hangman Lab</vt:lpstr>
      <vt:lpstr>Lab Challenge</vt:lpstr>
      <vt:lpstr>Tricks</vt:lpstr>
      <vt:lpstr>Built in string methods</vt:lpstr>
      <vt:lpstr>code (part one)</vt:lpstr>
      <vt:lpstr>code (part two)</vt:lpstr>
      <vt:lpstr>code part one (re-visited)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operators and modifying the immutable string in python</dc:title>
  <dc:creator>Daniel P Howe</dc:creator>
  <cp:lastModifiedBy>Daniel P Howe</cp:lastModifiedBy>
  <cp:revision>19</cp:revision>
  <dcterms:created xsi:type="dcterms:W3CDTF">2018-03-23T22:33:21Z</dcterms:created>
  <dcterms:modified xsi:type="dcterms:W3CDTF">2018-03-25T02:01:51Z</dcterms:modified>
</cp:coreProperties>
</file>