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72" r:id="rId4"/>
    <p:sldId id="261" r:id="rId5"/>
    <p:sldId id="273" r:id="rId6"/>
    <p:sldId id="274" r:id="rId7"/>
    <p:sldId id="275" r:id="rId8"/>
    <p:sldId id="276" r:id="rId9"/>
    <p:sldId id="27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8"/>
    <p:restoredTop sz="94509"/>
  </p:normalViewPr>
  <p:slideViewPr>
    <p:cSldViewPr snapToGrid="0" snapToObjects="1">
      <p:cViewPr>
        <p:scale>
          <a:sx n="104" d="100"/>
          <a:sy n="104" d="100"/>
        </p:scale>
        <p:origin x="4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DC899-8146-8142-AB96-6BC653C2B28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C6E9-33E4-8745-8614-1C15CF27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37656"/>
            <a:ext cx="8676222" cy="10014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Based Game</a:t>
            </a:r>
            <a:br>
              <a:rPr lang="en-US" dirty="0" smtClean="0"/>
            </a:br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653644"/>
            <a:ext cx="8676222" cy="1567541"/>
          </a:xfrm>
        </p:spPr>
        <p:txBody>
          <a:bodyPr>
            <a:normAutofit/>
          </a:bodyPr>
          <a:lstStyle/>
          <a:p>
            <a:r>
              <a:rPr lang="en-US" dirty="0" smtClean="0"/>
              <a:t>CSUMB CST205</a:t>
            </a:r>
          </a:p>
          <a:p>
            <a:r>
              <a:rPr lang="en-US" dirty="0" smtClean="0"/>
              <a:t>PRESENTED BY: DANIEL HOWE, </a:t>
            </a:r>
            <a:r>
              <a:rPr lang="en-US" smtClean="0"/>
              <a:t>JIWANOT </a:t>
            </a:r>
            <a:r>
              <a:rPr lang="en-US" smtClean="0"/>
              <a:t>SANDHU</a:t>
            </a:r>
            <a:r>
              <a:rPr lang="en-US" dirty="0" smtClean="0"/>
              <a:t>, ROGELIO MORENO, NIKOLA PETKOV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5192848"/>
            <a:ext cx="1398917" cy="1398917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satMod val="175000"/>
                <a:alpha val="6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112" y="1754637"/>
            <a:ext cx="10170600" cy="2301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cap="none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Wrap up</a:t>
            </a:r>
            <a:endParaRPr lang="en-US" sz="4800" cap="none" dirty="0">
              <a:solidFill>
                <a:schemeClr val="tx1"/>
              </a:solidFill>
              <a:ea typeface="Andale Mono" charset="0"/>
              <a:cs typeface="Andale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9230" y="4991699"/>
            <a:ext cx="9490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Resources: </a:t>
            </a:r>
          </a:p>
          <a:p>
            <a:endParaRPr lang="en-US" dirty="0" smtClean="0"/>
          </a:p>
          <a:p>
            <a:r>
              <a:rPr lang="en-US" dirty="0" smtClean="0"/>
              <a:t>Image Credits:</a:t>
            </a:r>
          </a:p>
        </p:txBody>
      </p:sp>
    </p:spTree>
    <p:extLst>
      <p:ext uri="{BB962C8B-B14F-4D97-AF65-F5344CB8AC3E}">
        <p14:creationId xmlns:p14="http://schemas.microsoft.com/office/powerpoint/2010/main" val="18538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Overview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APPROACH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6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9" r="1" b="53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349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Objective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USER INTERACTION/ENGAGEMENT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KEYBOARD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SOUND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IMAGES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PROCESS STRINGS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NAVIGATION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HISTORY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COMMANDS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cap="none" dirty="0" smtClean="0"/>
              <a:t>Approach</a:t>
            </a:r>
            <a:endParaRPr lang="en-US" sz="5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30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Approach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Request user to enter their 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Allow user to choose direction of play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Store history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Preserve game logic unique to area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1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cap="none" dirty="0" smtClean="0"/>
              <a:t>Results</a:t>
            </a:r>
            <a:endParaRPr lang="en-US" sz="5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01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 dirty="0" smtClean="0"/>
              <a:t>results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Found limitations with filenames: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Windows filename :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“C:\\Users\Elmo\Dorothy”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Mac OS/Linux Filename: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/home/</a:t>
            </a:r>
            <a:r>
              <a:rPr lang="en-US" dirty="0" err="1" smtClean="0">
                <a:solidFill>
                  <a:schemeClr val="tx1"/>
                </a:solidFill>
              </a:rPr>
              <a:t>elmo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dorothy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Repaint/draw images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8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cap="none" dirty="0" smtClean="0"/>
              <a:t>Demo</a:t>
            </a:r>
            <a:endParaRPr lang="en-US" sz="5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65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242</TotalTime>
  <Words>106</Words>
  <Application>Microsoft Macintosh PowerPoint</Application>
  <PresentationFormat>Custom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Text Based Game Python Programming</vt:lpstr>
      <vt:lpstr>Overview</vt:lpstr>
      <vt:lpstr>Objective</vt:lpstr>
      <vt:lpstr>Objective</vt:lpstr>
      <vt:lpstr>Approach</vt:lpstr>
      <vt:lpstr>Approach</vt:lpstr>
      <vt:lpstr>Results</vt:lpstr>
      <vt:lpstr>results</vt:lpstr>
      <vt:lpstr>Demo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operators and modifying the immutable string in python</dc:title>
  <dc:creator>Daniel P Howe</dc:creator>
  <cp:lastModifiedBy>j s</cp:lastModifiedBy>
  <cp:revision>25</cp:revision>
  <dcterms:created xsi:type="dcterms:W3CDTF">2018-03-23T22:33:21Z</dcterms:created>
  <dcterms:modified xsi:type="dcterms:W3CDTF">2018-04-18T02:06:14Z</dcterms:modified>
</cp:coreProperties>
</file>