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69"/>
    <p:restoredTop sz="94509"/>
  </p:normalViewPr>
  <p:slideViewPr>
    <p:cSldViewPr snapToGrid="0" snapToObjects="1">
      <p:cViewPr>
        <p:scale>
          <a:sx n="80" d="100"/>
          <a:sy n="80" d="100"/>
        </p:scale>
        <p:origin x="55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DC899-8146-8142-AB96-6BC653C2B28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C6E9-33E4-8745-8614-1C15CF27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937656"/>
            <a:ext cx="8676222" cy="1001487"/>
          </a:xfrm>
        </p:spPr>
        <p:txBody>
          <a:bodyPr>
            <a:normAutofit fontScale="90000"/>
          </a:bodyPr>
          <a:lstStyle/>
          <a:p>
            <a:r>
              <a:rPr lang="en-US" dirty="0"/>
              <a:t>Text Based Game</a:t>
            </a:r>
            <a:br>
              <a:rPr lang="en-US" dirty="0"/>
            </a:br>
            <a:r>
              <a:rPr lang="en-US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92062"/>
            <a:ext cx="8676222" cy="2699703"/>
          </a:xfrm>
        </p:spPr>
        <p:txBody>
          <a:bodyPr>
            <a:normAutofit/>
          </a:bodyPr>
          <a:lstStyle/>
          <a:p>
            <a:r>
              <a:rPr lang="en-US" dirty="0" smtClean="0"/>
              <a:t>CSUMB CST205</a:t>
            </a:r>
          </a:p>
          <a:p>
            <a:r>
              <a:rPr lang="en-US" dirty="0" smtClean="0"/>
              <a:t>PRESENTED BY: </a:t>
            </a:r>
          </a:p>
          <a:p>
            <a:r>
              <a:rPr lang="en-US" dirty="0" smtClean="0"/>
              <a:t>DANIEL HOWE, ROGELIO MORENO, </a:t>
            </a:r>
            <a:endParaRPr lang="en-US" dirty="0" smtClean="0"/>
          </a:p>
          <a:p>
            <a:r>
              <a:rPr lang="en-US" dirty="0" smtClean="0"/>
              <a:t>JIWANJOT </a:t>
            </a:r>
            <a:r>
              <a:rPr lang="en-US" dirty="0" smtClean="0"/>
              <a:t>SANDHU, NIKOLA </a:t>
            </a:r>
            <a:r>
              <a:rPr lang="en-US" dirty="0" smtClean="0"/>
              <a:t>PETKOV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34" y="5192848"/>
            <a:ext cx="1398917" cy="1398917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satMod val="175000"/>
                <a:alpha val="6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89" r="1" b="53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09064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690F3EE-0CD1-4520-B020-4E1DF3141C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9EFDE1E9-7FE0-45CA-9DE2-237F77319A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USER INTERACTION/ENGAGEMENT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KEYBOARD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SOUND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IMAGES</a:t>
            </a:r>
          </a:p>
          <a:p>
            <a:pPr>
              <a:lnSpc>
                <a:spcPct val="90000"/>
              </a:lnSpc>
            </a:pPr>
            <a:r>
              <a:rPr lang="en-US" dirty="0"/>
              <a:t>PROCESS STRINGS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NAVIGATION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HISTORY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102619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BAB564B-ADD8-4689-B47D-479E0B6B4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66900" y="1"/>
            <a:ext cx="3125099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634D109-15AA-4283-A14C-F630CD88D0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895765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F1E8C17-E280-423E-BE27-607AA18BD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066901" y="1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251" y="847726"/>
            <a:ext cx="7252845" cy="402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38713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690F3EE-0CD1-4520-B020-4E1DF3141C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9EFDE1E9-7FE0-45CA-9DE2-237F77319A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/>
              <a:t>Request user to enter their name</a:t>
            </a:r>
          </a:p>
          <a:p>
            <a:r>
              <a:rPr lang="en-US" dirty="0"/>
              <a:t>Allow user to choose direction of play</a:t>
            </a:r>
          </a:p>
          <a:p>
            <a:r>
              <a:rPr lang="en-US" dirty="0"/>
              <a:t>Store history</a:t>
            </a:r>
          </a:p>
          <a:p>
            <a:r>
              <a:rPr lang="en-US" dirty="0"/>
              <a:t>Preserve game logic unique to area</a:t>
            </a:r>
          </a:p>
        </p:txBody>
      </p:sp>
    </p:spTree>
    <p:extLst>
      <p:ext uri="{BB962C8B-B14F-4D97-AF65-F5344CB8AC3E}">
        <p14:creationId xmlns:p14="http://schemas.microsoft.com/office/powerpoint/2010/main" val="419481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BAB564B-ADD8-4689-B47D-479E0B6B4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66900" y="1"/>
            <a:ext cx="3125099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634D109-15AA-4283-A14C-F630CD88D0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895765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F1E8C17-E280-423E-BE27-607AA18BD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066901" y="1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251" y="847726"/>
            <a:ext cx="7252845" cy="402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0172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690F3EE-0CD1-4520-B020-4E1DF3141C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9EFDE1E9-7FE0-45CA-9DE2-237F77319A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/>
              <a:t>Found limitations with filenames:</a:t>
            </a:r>
          </a:p>
          <a:p>
            <a:pPr lvl="1"/>
            <a:r>
              <a:rPr lang="en-US" dirty="0"/>
              <a:t>Windows filename : </a:t>
            </a:r>
          </a:p>
          <a:p>
            <a:pPr lvl="2"/>
            <a:r>
              <a:rPr lang="en-US" dirty="0"/>
              <a:t>“C:\\Users\Elmo\Dorothy”</a:t>
            </a:r>
          </a:p>
          <a:p>
            <a:pPr lvl="1"/>
            <a:r>
              <a:rPr lang="en-US" dirty="0"/>
              <a:t>Mac OS/Linux Filename: </a:t>
            </a:r>
          </a:p>
          <a:p>
            <a:pPr lvl="2"/>
            <a:r>
              <a:rPr lang="en-US" dirty="0"/>
              <a:t>/home/</a:t>
            </a:r>
            <a:r>
              <a:rPr lang="en-US" dirty="0" err="1"/>
              <a:t>elmo</a:t>
            </a:r>
            <a:r>
              <a:rPr lang="en-US" dirty="0"/>
              <a:t>/</a:t>
            </a:r>
            <a:r>
              <a:rPr lang="en-US" dirty="0" err="1"/>
              <a:t>dorothy</a:t>
            </a:r>
            <a:endParaRPr lang="en-US" dirty="0"/>
          </a:p>
          <a:p>
            <a:r>
              <a:rPr lang="en-US" dirty="0"/>
              <a:t>Repaint/draw images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1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BAB564B-ADD8-4689-B47D-479E0B6B4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66900" y="1"/>
            <a:ext cx="3125099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634D109-15AA-4283-A14C-F630CD88D0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895765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F1E8C17-E280-423E-BE27-607AA18BD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066901" y="1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251" y="847726"/>
            <a:ext cx="7252845" cy="402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12321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192</TotalTime>
  <Words>78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Arial</vt:lpstr>
      <vt:lpstr>Mesh</vt:lpstr>
      <vt:lpstr>Text Based Game Python Programming</vt:lpstr>
      <vt:lpstr>Objective</vt:lpstr>
      <vt:lpstr>Objective</vt:lpstr>
      <vt:lpstr>Approach</vt:lpstr>
      <vt:lpstr>Approach</vt:lpstr>
      <vt:lpstr>Results</vt:lpstr>
      <vt:lpstr>results</vt:lpstr>
      <vt:lpstr>Demo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operators and modifying the immutable string in python</dc:title>
  <dc:creator>Daniel P Howe</dc:creator>
  <cp:lastModifiedBy>Daniel P Howe</cp:lastModifiedBy>
  <cp:revision>22</cp:revision>
  <dcterms:created xsi:type="dcterms:W3CDTF">2018-03-23T22:33:21Z</dcterms:created>
  <dcterms:modified xsi:type="dcterms:W3CDTF">2018-04-18T04:37:08Z</dcterms:modified>
</cp:coreProperties>
</file>