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9" r:id="rId3"/>
    <p:sldId id="272" r:id="rId4"/>
    <p:sldId id="261" r:id="rId5"/>
    <p:sldId id="273" r:id="rId6"/>
    <p:sldId id="274" r:id="rId7"/>
    <p:sldId id="275" r:id="rId8"/>
    <p:sldId id="276" r:id="rId9"/>
    <p:sldId id="277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08"/>
    <p:restoredTop sz="94509"/>
  </p:normalViewPr>
  <p:slideViewPr>
    <p:cSldViewPr snapToGrid="0" snapToObjects="1">
      <p:cViewPr>
        <p:scale>
          <a:sx n="104" d="100"/>
          <a:sy n="104" d="100"/>
        </p:scale>
        <p:origin x="4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DC899-8146-8142-AB96-6BC653C2B287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DC6E9-33E4-8745-8614-1C15CF275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02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937656"/>
            <a:ext cx="8676222" cy="10014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Text Based Game</a:t>
            </a:r>
            <a:br>
              <a:rPr lang="en-US" dirty="0" smtClean="0"/>
            </a:br>
            <a:r>
              <a:rPr lang="en-US" dirty="0" smtClean="0"/>
              <a:t>Python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653644"/>
            <a:ext cx="8676222" cy="1567541"/>
          </a:xfrm>
        </p:spPr>
        <p:txBody>
          <a:bodyPr>
            <a:normAutofit/>
          </a:bodyPr>
          <a:lstStyle/>
          <a:p>
            <a:r>
              <a:rPr lang="en-US" dirty="0" smtClean="0"/>
              <a:t>CSUMB </a:t>
            </a:r>
            <a:r>
              <a:rPr lang="en-US" dirty="0" smtClean="0"/>
              <a:t>CST205</a:t>
            </a:r>
          </a:p>
          <a:p>
            <a:r>
              <a:rPr lang="en-US" dirty="0" smtClean="0"/>
              <a:t>PRESENTED </a:t>
            </a:r>
            <a:r>
              <a:rPr lang="en-US" dirty="0" smtClean="0"/>
              <a:t>BY: </a:t>
            </a:r>
            <a:r>
              <a:rPr lang="en-US" dirty="0" smtClean="0"/>
              <a:t>DANIEL HOWE, JIWANOT SIDHAU, ROGELIO MORENO, NIKOLA PETKOV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234" y="5192848"/>
            <a:ext cx="1398917" cy="1398917"/>
          </a:xfrm>
          <a:prstGeom prst="rect">
            <a:avLst/>
          </a:prstGeom>
          <a:ln>
            <a:noFill/>
          </a:ln>
          <a:effectLst>
            <a:glow rad="127000">
              <a:schemeClr val="accent1">
                <a:satMod val="175000"/>
                <a:alpha val="6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112" y="1754637"/>
            <a:ext cx="10170600" cy="23016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cap="none" dirty="0" smtClean="0">
                <a:solidFill>
                  <a:schemeClr val="tx1"/>
                </a:solidFill>
                <a:ea typeface="Andale Mono" charset="0"/>
                <a:cs typeface="Andale Mono" charset="0"/>
              </a:rPr>
              <a:t>Wrap up</a:t>
            </a:r>
            <a:endParaRPr lang="en-US" sz="4800" cap="none" dirty="0">
              <a:solidFill>
                <a:schemeClr val="tx1"/>
              </a:solidFill>
              <a:ea typeface="Andale Mono" charset="0"/>
              <a:cs typeface="Andale Mon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9230" y="4991699"/>
            <a:ext cx="9490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Learning Resources: </a:t>
            </a:r>
          </a:p>
          <a:p>
            <a:endParaRPr lang="en-US" dirty="0" smtClean="0"/>
          </a:p>
          <a:p>
            <a:r>
              <a:rPr lang="en-US" dirty="0" smtClean="0"/>
              <a:t>Image Credits</a:t>
            </a:r>
            <a:r>
              <a:rPr lang="en-US" dirty="0" smtClean="0"/>
              <a:t>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380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75136A9-49F9-4DA0-A741-F065B0FA09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912F6C7-0423-4B6F-AECE-710C848918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A7208205-03EE-4EC8-9C34-59270C1880D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3100" dirty="0" smtClean="0"/>
              <a:t>Overview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OBJECTIVE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APPROACH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16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89" r="1" b="53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9349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75136A9-49F9-4DA0-A741-F065B0FA09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912F6C7-0423-4B6F-AECE-710C848918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A7208205-03EE-4EC8-9C34-59270C1880D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3100" dirty="0" smtClean="0"/>
              <a:t>Objective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USER INTERACTION/ENGAGEMENT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KEYBOARD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SOUND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IMAGES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PROCESS STRINGS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NAVIGATION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HISTORY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COMMANDS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96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9">
            <a:extLst>
              <a:ext uri="{FF2B5EF4-FFF2-40B4-BE49-F238E27FC236}">
                <a16:creationId xmlns="" xmlns:a16="http://schemas.microsoft.com/office/drawing/2014/main" id="{BCA2EB72-13DC-4DC6-B461-3B036C55B92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C8F75BF3-096E-451E-A222-96A7F094681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699" y="1490778"/>
            <a:ext cx="0" cy="3876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65199"/>
            <a:ext cx="6075552" cy="4918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cap="none" dirty="0" smtClean="0"/>
              <a:t>Approach</a:t>
            </a:r>
            <a:endParaRPr lang="en-US" sz="54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330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75136A9-49F9-4DA0-A741-F065B0FA09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912F6C7-0423-4B6F-AECE-710C848918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A7208205-03EE-4EC8-9C34-59270C1880D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3100" dirty="0" smtClean="0"/>
              <a:t>Approach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Request user to enter their name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Allow user to choose direction of play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Store history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Preserve game logic unique to area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61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9">
            <a:extLst>
              <a:ext uri="{FF2B5EF4-FFF2-40B4-BE49-F238E27FC236}">
                <a16:creationId xmlns="" xmlns:a16="http://schemas.microsoft.com/office/drawing/2014/main" id="{BCA2EB72-13DC-4DC6-B461-3B036C55B92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C8F75BF3-096E-451E-A222-96A7F094681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699" y="1490778"/>
            <a:ext cx="0" cy="3876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65199"/>
            <a:ext cx="6075552" cy="4918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cap="none" dirty="0" smtClean="0"/>
              <a:t>Results</a:t>
            </a:r>
            <a:endParaRPr lang="en-US" sz="54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0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75136A9-49F9-4DA0-A741-F065B0FA09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912F6C7-0423-4B6F-AECE-710C848918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A7208205-03EE-4EC8-9C34-59270C1880D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3100" dirty="0" smtClean="0"/>
              <a:t>results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Found limitations with filenames: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Windows filename : 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“C:\\Users\Elmo\Dorothy”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Mac OS/Linux Filename: 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/home/</a:t>
            </a:r>
            <a:r>
              <a:rPr lang="en-US" dirty="0" err="1" smtClean="0">
                <a:solidFill>
                  <a:schemeClr val="tx1"/>
                </a:solidFill>
              </a:rPr>
              <a:t>elmo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dorothy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Repaint/draw images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18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9">
            <a:extLst>
              <a:ext uri="{FF2B5EF4-FFF2-40B4-BE49-F238E27FC236}">
                <a16:creationId xmlns="" xmlns:a16="http://schemas.microsoft.com/office/drawing/2014/main" id="{BCA2EB72-13DC-4DC6-B461-3B036C55B92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C8F75BF3-096E-451E-A222-96A7F094681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699" y="1490778"/>
            <a:ext cx="0" cy="3876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65199"/>
            <a:ext cx="6075552" cy="4918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cap="none" dirty="0" smtClean="0"/>
              <a:t>Demo</a:t>
            </a:r>
            <a:endParaRPr lang="en-US" sz="54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765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242</TotalTime>
  <Words>90</Words>
  <Application>Microsoft Macintosh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Andale Mono</vt:lpstr>
      <vt:lpstr>Calibri</vt:lpstr>
      <vt:lpstr>Century Gothic</vt:lpstr>
      <vt:lpstr>Arial</vt:lpstr>
      <vt:lpstr>Mesh</vt:lpstr>
      <vt:lpstr>Text Based Game Python Programming</vt:lpstr>
      <vt:lpstr>Overview</vt:lpstr>
      <vt:lpstr>Objective</vt:lpstr>
      <vt:lpstr>Objective</vt:lpstr>
      <vt:lpstr>Approach</vt:lpstr>
      <vt:lpstr>Approach</vt:lpstr>
      <vt:lpstr>Results</vt:lpstr>
      <vt:lpstr>results</vt:lpstr>
      <vt:lpstr>Demo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operators and modifying the immutable string in python</dc:title>
  <dc:creator>Daniel P Howe</dc:creator>
  <cp:lastModifiedBy>Daniel P Howe</cp:lastModifiedBy>
  <cp:revision>24</cp:revision>
  <dcterms:created xsi:type="dcterms:W3CDTF">2018-03-23T22:33:21Z</dcterms:created>
  <dcterms:modified xsi:type="dcterms:W3CDTF">2018-04-18T01:53:54Z</dcterms:modified>
</cp:coreProperties>
</file>