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480"/>
  </p:normalViewPr>
  <p:slideViewPr>
    <p:cSldViewPr snapToGrid="0" snapToObjects="1">
      <p:cViewPr varScale="1">
        <p:scale>
          <a:sx n="115" d="100"/>
          <a:sy n="115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C899-8146-8142-AB96-6BC653C2B28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C6E9-33E4-8745-8614-1C15CF27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python/python_strings.htm" TargetMode="External"/><Relationship Id="rId3" Type="http://schemas.openxmlformats.org/officeDocument/2006/relationships/hyperlink" Target="https://www.shareicon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operators and modifying </a:t>
            </a:r>
            <a:r>
              <a:rPr lang="en-US" u="sng" dirty="0" smtClean="0"/>
              <a:t>the</a:t>
            </a:r>
            <a:r>
              <a:rPr lang="en-US" dirty="0" smtClean="0"/>
              <a:t> immutable string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653645"/>
            <a:ext cx="8676222" cy="963386"/>
          </a:xfrm>
        </p:spPr>
        <p:txBody>
          <a:bodyPr/>
          <a:lstStyle/>
          <a:p>
            <a:r>
              <a:rPr lang="en-US" dirty="0" smtClean="0"/>
              <a:t>CSUMB CST205: LAB 10</a:t>
            </a:r>
          </a:p>
          <a:p>
            <a:r>
              <a:rPr lang="en-US" dirty="0" smtClean="0"/>
              <a:t>PRESENTED BY: DANIEL HOWE, PELICAN COLLECTIVE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5192848"/>
            <a:ext cx="1398917" cy="1398917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satMod val="175000"/>
                <a:alpha val="6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1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 exercise: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Hangman pseudocode (part two)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len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if (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== 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] and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inputHistory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].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isalpha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 == false):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endParaRPr lang="en-US" sz="1800" cap="none" dirty="0" smtClean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correctBoolean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true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if (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inputHistory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].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isalpha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 == true):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inputHistory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‘_’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correctBoolean</a:t>
            </a:r>
            <a:endParaRPr lang="en-US" sz="1800" cap="none" dirty="0" smtClean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6150077"/>
            <a:ext cx="530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1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 exercise: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Hangman pseudocode (part one </a:t>
            </a:r>
            <a:r>
              <a:rPr lang="en-US" dirty="0" err="1" smtClean="0"/>
              <a:t>revisted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remaining: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while(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getString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(“Enter a character”)</a:t>
            </a:r>
            <a:endParaRPr lang="en-US" sz="18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(alpha and only one character):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do something (see part two)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true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false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‘Come on.  You can follow directions right?’</a:t>
            </a:r>
          </a:p>
        </p:txBody>
      </p:sp>
    </p:spTree>
    <p:extLst>
      <p:ext uri="{BB962C8B-B14F-4D97-AF65-F5344CB8AC3E}">
        <p14:creationId xmlns:p14="http://schemas.microsoft.com/office/powerpoint/2010/main" val="6628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lab: </a:t>
            </a:r>
            <a:br>
              <a:rPr lang="en-US" dirty="0" smtClean="0"/>
            </a:br>
            <a:r>
              <a:rPr lang="en-US" dirty="0" smtClean="0"/>
              <a:t>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2" y="2599765"/>
            <a:ext cx="10170600" cy="2301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Demo</a:t>
            </a:r>
            <a:endParaRPr lang="en-US" sz="66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126673"/>
            <a:ext cx="1219200" cy="1219200"/>
          </a:xfrm>
          <a:prstGeom prst="rect">
            <a:avLst/>
          </a:prstGeom>
          <a:effectLst>
            <a:glow rad="1905000">
              <a:schemeClr val="accent1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1903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lab: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/>
          </a:bodyPr>
          <a:lstStyle/>
          <a:p>
            <a:r>
              <a:rPr lang="en-US" sz="16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Make functions for:</a:t>
            </a:r>
          </a:p>
          <a:p>
            <a:pPr lvl="1"/>
            <a:r>
              <a:rPr lang="en-US" sz="16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Create empty string of a certain length</a:t>
            </a:r>
          </a:p>
          <a:p>
            <a:pPr lvl="1"/>
            <a:r>
              <a:rPr lang="en-US" sz="16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Printing spaces in strings</a:t>
            </a:r>
          </a:p>
          <a:p>
            <a:pPr lvl="1"/>
            <a:r>
              <a:rPr lang="en-US" sz="16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Search for a character in a string and return tuple</a:t>
            </a:r>
            <a:endParaRPr lang="en-US" sz="16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8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2" y="1754637"/>
            <a:ext cx="10170600" cy="2301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Wrap up</a:t>
            </a:r>
            <a:endParaRPr lang="en-US" sz="48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230" y="4991699"/>
            <a:ext cx="949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Resources: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www.tutorialspoint.com/python/python_strings.htm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https://www.shareicon.net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8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60" y="2514600"/>
            <a:ext cx="437448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a typeface="Andale Mono" charset="0"/>
                <a:cs typeface="Andale Mono" charset="0"/>
              </a:rPr>
              <a:t>not a string: 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variable1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 = 123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4384" y="2514600"/>
            <a:ext cx="475302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>
                <a:ea typeface="Andale Mono" charset="0"/>
                <a:cs typeface="Andale Mono" charset="0"/>
              </a:rPr>
              <a:t>Is a string: 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variable2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 = ‘123’</a:t>
            </a:r>
            <a:endParaRPr lang="en-US" sz="3200" cap="none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973" y="666285"/>
            <a:ext cx="1968933" cy="1968933"/>
          </a:xfrm>
          <a:prstGeom prst="rect">
            <a:avLst/>
          </a:prstGeom>
          <a:effectLst>
            <a:glow rad="1587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methods | </a:t>
            </a:r>
            <a:r>
              <a:rPr lang="en-US" dirty="0" err="1" smtClean="0"/>
              <a:t>isalpha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59" y="2514600"/>
            <a:ext cx="758876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variable2 </a:t>
            </a:r>
            <a:r>
              <a:rPr lang="en-US" sz="3200" cap="none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‘123’</a:t>
            </a:r>
            <a:endParaRPr lang="en-US" sz="3200" cap="none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variable2.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isalpha()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False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7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methods | </a:t>
            </a:r>
            <a:r>
              <a:rPr lang="en-US" dirty="0" err="1" smtClean="0"/>
              <a:t>requeststring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					&amp;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variable3 </a:t>
            </a:r>
            <a:r>
              <a:rPr lang="en-US" sz="3200" cap="none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err="1" smtClean="0">
                <a:latin typeface="Andale Mono" charset="0"/>
                <a:ea typeface="Andale Mono" charset="0"/>
                <a:cs typeface="Andale Mono" charset="0"/>
              </a:rPr>
              <a:t>requestString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(“Type something: “)</a:t>
            </a:r>
            <a:endParaRPr lang="en-US" sz="3200" cap="none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variable3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abcd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variable3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[0]</a:t>
            </a:r>
            <a:endParaRPr lang="en-US" sz="32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1413" y="3377382"/>
            <a:ext cx="33183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3360" y="3533608"/>
            <a:ext cx="23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enters:</a:t>
            </a:r>
          </a:p>
          <a:p>
            <a:pPr algn="ctr"/>
            <a:r>
              <a:rPr lang="en-US" dirty="0" err="1" smtClean="0"/>
              <a:t>abcd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9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29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lab 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Request user to enter their name</a:t>
            </a:r>
          </a:p>
          <a:p>
            <a:r>
              <a:rPr lang="en-US" sz="2800" dirty="0" smtClean="0"/>
              <a:t>Annoy them and keep asking for name until they enter ‘stop’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47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methods and operators</a:t>
            </a:r>
            <a:br>
              <a:rPr lang="en-US" dirty="0" smtClean="0"/>
            </a:br>
            <a:r>
              <a:rPr lang="en-US" dirty="0" smtClean="0"/>
              <a:t>while, if/</a:t>
            </a:r>
            <a:r>
              <a:rPr lang="en-US" dirty="0" err="1" smtClean="0"/>
              <a:t>elif</a:t>
            </a:r>
            <a:r>
              <a:rPr lang="en-US" dirty="0" smtClean="0"/>
              <a:t>/else, + (</a:t>
            </a:r>
            <a:r>
              <a:rPr lang="en-US" dirty="0" err="1" smtClean="0"/>
              <a:t>concat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cap="none" dirty="0" err="1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warmUp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():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condition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true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while (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condition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err="1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requestString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(”What’s your 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name: ")    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if (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== ‘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barry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’):  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“I quit.  I won't talk with anyone named “ +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32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condition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false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elif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userName.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isdigit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()):      </a:t>
            </a:r>
            <a:endParaRPr lang="en-US" sz="32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print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’That is a very interesting name ’ +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:      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endParaRPr lang="en-US" sz="3200" cap="none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007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lab exercise: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cap="none" dirty="0" smtClean="0"/>
              <a:t>User has to guess what word is stored</a:t>
            </a:r>
          </a:p>
          <a:p>
            <a:pPr lvl="1"/>
            <a:r>
              <a:rPr lang="en-US" sz="2600" cap="none" dirty="0" smtClean="0"/>
              <a:t>They have x number guesses</a:t>
            </a:r>
          </a:p>
          <a:p>
            <a:pPr lvl="1"/>
            <a:r>
              <a:rPr lang="en-US" sz="2600" cap="none" dirty="0" smtClean="0"/>
              <a:t>They can only enter alpha characters</a:t>
            </a:r>
          </a:p>
          <a:p>
            <a:pPr lvl="1"/>
            <a:r>
              <a:rPr lang="en-US" sz="2600" cap="none" dirty="0" smtClean="0"/>
              <a:t>If they don’t enter correctly they can enter again without penalty</a:t>
            </a:r>
          </a:p>
          <a:p>
            <a:pPr lvl="1"/>
            <a:r>
              <a:rPr lang="en-US" sz="2600" cap="none" dirty="0" smtClean="0"/>
              <a:t>If they guess one of the characters it doesn’t count against them</a:t>
            </a:r>
          </a:p>
          <a:p>
            <a:pPr lvl="1"/>
            <a:r>
              <a:rPr lang="en-US" sz="2600" cap="none" dirty="0" smtClean="0"/>
              <a:t>None of the functions or logic can assume the word will be static e.g. if the word changes it cannot break the program after re-running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1262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06574" cy="1905000"/>
          </a:xfrm>
        </p:spPr>
        <p:txBody>
          <a:bodyPr/>
          <a:lstStyle/>
          <a:p>
            <a:r>
              <a:rPr lang="en-US" dirty="0" smtClean="0"/>
              <a:t>Programming lab exercise: Hangman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"/>
          <a:stretch/>
        </p:blipFill>
        <p:spPr>
          <a:xfrm>
            <a:off x="609600" y="2819399"/>
            <a:ext cx="10972800" cy="1236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30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1" y="952500"/>
            <a:ext cx="1219200" cy="1219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 exercise: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Hangman pseudocode 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guessesMade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in range(0,</a:t>
            </a:r>
            <a:r>
              <a:rPr lang="en-US" sz="18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guessesAllowed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while(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getString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(“Enter a character”)</a:t>
            </a:r>
            <a:endParaRPr lang="en-US" sz="18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(alpha and only one character):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do something (see part two)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false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‘Come on.  You can follow directions right?’</a:t>
            </a:r>
          </a:p>
        </p:txBody>
      </p:sp>
    </p:spTree>
    <p:extLst>
      <p:ext uri="{BB962C8B-B14F-4D97-AF65-F5344CB8AC3E}">
        <p14:creationId xmlns:p14="http://schemas.microsoft.com/office/powerpoint/2010/main" val="135671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103</TotalTime>
  <Words>277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Calibri</vt:lpstr>
      <vt:lpstr>Century Gothic</vt:lpstr>
      <vt:lpstr>Arial</vt:lpstr>
      <vt:lpstr>Mesh</vt:lpstr>
      <vt:lpstr>String operators and modifying the immutable string in python</vt:lpstr>
      <vt:lpstr>WHAT IS A STRING?</vt:lpstr>
      <vt:lpstr>Built in string methods | isalpha</vt:lpstr>
      <vt:lpstr>Built in string methods | requeststring             &amp; print</vt:lpstr>
      <vt:lpstr>Programming lab warmup</vt:lpstr>
      <vt:lpstr>Built in methods and operators while, if/elif/else, + (concat)</vt:lpstr>
      <vt:lpstr>Programming lab exercise: Hangman</vt:lpstr>
      <vt:lpstr>Programming lab exercise: Hangman cont.</vt:lpstr>
      <vt:lpstr>Programming lab exercise:  Hangman pseudocode (part one)</vt:lpstr>
      <vt:lpstr>Programming lab exercise:  Hangman pseudocode (part two)</vt:lpstr>
      <vt:lpstr>Programming lab exercise:  Hangman pseudocode (part one revisted)</vt:lpstr>
      <vt:lpstr>Programming lab:  Hangman</vt:lpstr>
      <vt:lpstr>Programming lab: tricks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operators and modifying the immutable string in python</dc:title>
  <dc:creator>Daniel P Howe</dc:creator>
  <cp:lastModifiedBy>Daniel P Howe</cp:lastModifiedBy>
  <cp:revision>12</cp:revision>
  <dcterms:created xsi:type="dcterms:W3CDTF">2018-03-23T22:33:21Z</dcterms:created>
  <dcterms:modified xsi:type="dcterms:W3CDTF">2018-03-24T00:16:39Z</dcterms:modified>
</cp:coreProperties>
</file>