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7354-75AB-BBE1-9F7E-72F47065C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E35C4-F413-9186-D18E-4ED533A6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B47D-C81B-CA2E-5755-0E0FCECF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405E-353C-B404-B9C7-95F62CF29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LANSWEEPER</a:t>
            </a:r>
          </a:p>
        </p:txBody>
      </p:sp>
    </p:spTree>
    <p:extLst>
      <p:ext uri="{BB962C8B-B14F-4D97-AF65-F5344CB8AC3E}">
        <p14:creationId xmlns:p14="http://schemas.microsoft.com/office/powerpoint/2010/main" val="368240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465E-3C2F-69A8-2CC1-FED7818F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637D-4EC5-287D-AAC6-3127703C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6D3-1B89-C8C9-B920-82B78853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CD13-EB44-FBE6-86EB-8B048F6E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586B-E9A9-FC2F-3927-8BEA0F2D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49DE-A79E-40AE-3E4C-5BD35FB1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35CB-C478-543E-03F5-EB24931A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3283-8079-31F5-DB0D-46611B02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1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Presentations</vt:lpstr>
      <vt:lpstr>Inventory</vt:lpstr>
      <vt:lpstr>Routing</vt:lpstr>
      <vt:lpstr>Antivirus</vt:lpstr>
      <vt:lpstr>Updates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creator>Ab Paxtor</dc:creator>
  <cp:lastModifiedBy>Ab Paxtor</cp:lastModifiedBy>
  <cp:revision>1</cp:revision>
  <dcterms:created xsi:type="dcterms:W3CDTF">2023-03-31T00:41:06Z</dcterms:created>
  <dcterms:modified xsi:type="dcterms:W3CDTF">2023-03-31T00:55:15Z</dcterms:modified>
</cp:coreProperties>
</file>