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Lato"/>
      <p:regular r:id="rId36"/>
      <p:bold r:id="rId37"/>
      <p:italic r:id="rId38"/>
      <p:boldItalic r:id="rId39"/>
    </p:embeddedFont>
    <p:embeddedFont>
      <p:font typeface="Lato Black"/>
      <p:bold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2" roundtripDataSignature="AMtx7mh8eUg+sz6TNap+6MeNHF1S4ooT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lack-bold.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atoBlack-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Poppins-bold.fntdata"/><Relationship Id="rId10" Type="http://schemas.openxmlformats.org/officeDocument/2006/relationships/slide" Target="slides/slide5.xml"/><Relationship Id="rId32" Type="http://schemas.openxmlformats.org/officeDocument/2006/relationships/font" Target="fonts/Poppins-regular.fntdata"/><Relationship Id="rId13" Type="http://schemas.openxmlformats.org/officeDocument/2006/relationships/slide" Target="slides/slide8.xml"/><Relationship Id="rId35" Type="http://schemas.openxmlformats.org/officeDocument/2006/relationships/font" Target="fonts/Poppins-boldItalic.fntdata"/><Relationship Id="rId12" Type="http://schemas.openxmlformats.org/officeDocument/2006/relationships/slide" Target="slides/slide7.xml"/><Relationship Id="rId34" Type="http://schemas.openxmlformats.org/officeDocument/2006/relationships/font" Target="fonts/Poppins-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ank.org" TargetMode="External"/><Relationship Id="rId3" Type="http://schemas.openxmlformats.org/officeDocument/2006/relationships/hyperlink" Target="http://worldbank.or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4d96c6c30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4d96c6c30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Kanak</a:t>
            </a:r>
            <a:endParaRPr>
              <a:solidFill>
                <a:schemeClr val="dk1"/>
              </a:solidFill>
            </a:endParaRPr>
          </a:p>
          <a:p>
            <a:pPr indent="0" lvl="0" marL="0" rtl="0" algn="l">
              <a:spcBef>
                <a:spcPts val="0"/>
              </a:spcBef>
              <a:spcAft>
                <a:spcPts val="0"/>
              </a:spcAft>
              <a:buNone/>
            </a:pPr>
            <a:r>
              <a:rPr lang="en">
                <a:solidFill>
                  <a:schemeClr val="dk1"/>
                </a:solidFill>
              </a:rPr>
              <a:t>No </a:t>
            </a:r>
            <a:r>
              <a:rPr b="1" lang="en">
                <a:solidFill>
                  <a:schemeClr val="dk1"/>
                </a:solidFill>
              </a:rPr>
              <a:t>strong global linear trend</a:t>
            </a:r>
            <a:r>
              <a:rPr lang="en">
                <a:solidFill>
                  <a:schemeClr val="dk1"/>
                </a:solidFill>
              </a:rPr>
              <a:t>, but visible </a:t>
            </a:r>
            <a:r>
              <a:rPr b="1" lang="en">
                <a:solidFill>
                  <a:schemeClr val="dk1"/>
                </a:solidFill>
              </a:rPr>
              <a:t>group patterns</a:t>
            </a:r>
            <a:r>
              <a:rPr lang="en">
                <a:solidFill>
                  <a:schemeClr val="dk1"/>
                </a:solidFill>
              </a:rPr>
              <a:t> (clusters) based on sustainability behavior.</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labels</a:t>
            </a:r>
            <a:r>
              <a:rPr lang="en">
                <a:solidFill>
                  <a:schemeClr val="dk1"/>
                </a:solidFill>
              </a:rPr>
              <a:t> like 'High Impact' to each cluster based on which has the highest CO₂ increase + GDP + low renewables.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a:t>
            </a:r>
            <a:endParaRPr>
              <a:solidFill>
                <a:schemeClr val="dk1"/>
              </a:solidFill>
            </a:endParaRPr>
          </a:p>
          <a:p>
            <a:pPr indent="0" lvl="0" marL="0" rtl="0" algn="l">
              <a:spcBef>
                <a:spcPts val="0"/>
              </a:spcBef>
              <a:spcAft>
                <a:spcPts val="0"/>
              </a:spcAft>
              <a:buNone/>
            </a:pPr>
            <a:r>
              <a:rPr lang="en">
                <a:solidFill>
                  <a:schemeClr val="dk1"/>
                </a:solidFill>
              </a:rPr>
              <a:t>High-growth countries tend to have </a:t>
            </a:r>
            <a:r>
              <a:rPr b="1" lang="en">
                <a:solidFill>
                  <a:schemeClr val="dk1"/>
                </a:solidFill>
              </a:rPr>
              <a:t>low renewable adoption</a:t>
            </a:r>
            <a:r>
              <a:rPr lang="en">
                <a:solidFill>
                  <a:schemeClr val="dk1"/>
                </a:solidFill>
              </a:rPr>
              <a:t>, while countries with </a:t>
            </a:r>
            <a:r>
              <a:rPr b="1" lang="en">
                <a:solidFill>
                  <a:schemeClr val="dk1"/>
                </a:solidFill>
              </a:rPr>
              <a:t>high renewables</a:t>
            </a:r>
            <a:r>
              <a:rPr lang="en">
                <a:solidFill>
                  <a:schemeClr val="dk1"/>
                </a:solidFill>
              </a:rPr>
              <a:t> exhibit </a:t>
            </a:r>
            <a:r>
              <a:rPr b="1" lang="en">
                <a:solidFill>
                  <a:schemeClr val="dk1"/>
                </a:solidFill>
              </a:rPr>
              <a:t>moderate to low economic growth</a:t>
            </a:r>
            <a:r>
              <a:rPr lang="en">
                <a:solidFill>
                  <a:schemeClr val="dk1"/>
                </a:solidFill>
              </a:rPr>
              <a:t>, indicating a potential </a:t>
            </a:r>
            <a:r>
              <a:rPr b="1" lang="en">
                <a:solidFill>
                  <a:schemeClr val="dk1"/>
                </a:solidFill>
              </a:rPr>
              <a:t>trade-off</a:t>
            </a:r>
            <a:r>
              <a:rPr lang="en">
                <a:solidFill>
                  <a:schemeClr val="dk1"/>
                </a:solidFill>
              </a:rPr>
              <a:t> or </a:t>
            </a:r>
            <a:r>
              <a:rPr b="1" lang="en">
                <a:solidFill>
                  <a:schemeClr val="dk1"/>
                </a:solidFill>
              </a:rPr>
              <a:t>transition phase</a:t>
            </a:r>
            <a:r>
              <a:rPr lang="en">
                <a:solidFill>
                  <a:schemeClr val="dk1"/>
                </a:solidFill>
              </a:rPr>
              <a:t> between economic expansion and sustainable energy integration. </a:t>
            </a:r>
            <a:r>
              <a:rPr b="1" lang="en">
                <a:solidFill>
                  <a:schemeClr val="dk1"/>
                </a:solidFill>
              </a:rPr>
              <a:t> </a:t>
            </a:r>
            <a:endParaRPr b="1" sz="8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4d96c6c30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4d96c6c30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Kanak</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High Impact: Countries are growing fast, but their growth is likely fossil-fuel-driven, leading to higher environmental impact.</a:t>
            </a:r>
            <a:endParaRPr>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Moderate Impact: Countries with balanced progress —growing economically while heavily investing in sustainable energy, reflecting green growth leadership.</a:t>
            </a:r>
            <a:endParaRPr>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298450" lvl="0" marL="457200" rtl="0" algn="l">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Low Impact: Countries are struggling both economically and environmentally, with low renewable adoption and shrinking economies</a:t>
            </a:r>
            <a:endParaRPr>
              <a:solidFill>
                <a:schemeClr val="dk1"/>
              </a:solidFill>
              <a:latin typeface="Lato"/>
              <a:ea typeface="Lato"/>
              <a:cs typeface="Lato"/>
              <a:sym typeface="Lato"/>
            </a:endParaRPr>
          </a:p>
          <a:p>
            <a:pPr indent="0" lvl="0" marL="457200" rtl="0" algn="l">
              <a:spcBef>
                <a:spcPts val="0"/>
              </a:spcBef>
              <a:spcAft>
                <a:spcPts val="0"/>
              </a:spcAft>
              <a:buClr>
                <a:schemeClr val="dk1"/>
              </a:buClr>
              <a:buSzPts val="1100"/>
              <a:buFont typeface="Arial"/>
              <a:buNone/>
            </a:pPr>
            <a:r>
              <a:rPr lang="en">
                <a:solidFill>
                  <a:schemeClr val="dk1"/>
                </a:solidFill>
                <a:latin typeface="Lato"/>
                <a:ea typeface="Lato"/>
                <a:cs typeface="Lato"/>
                <a:sym typeface="Lato"/>
              </a:rPr>
              <a:t> — likely due to instability, outdated energy infrastructure, or conflict.</a:t>
            </a:r>
            <a:endParaRPr>
              <a:solidFill>
                <a:schemeClr val="dk1"/>
              </a:solidFill>
              <a:latin typeface="Lato"/>
              <a:ea typeface="Lato"/>
              <a:cs typeface="Lato"/>
              <a:sym typeface="Lato"/>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high GDP growth</a:t>
            </a:r>
            <a:r>
              <a:rPr lang="en">
                <a:solidFill>
                  <a:schemeClr val="dk1"/>
                </a:solidFill>
              </a:rPr>
              <a:t> (around </a:t>
            </a:r>
            <a:r>
              <a:rPr b="1" lang="en">
                <a:solidFill>
                  <a:schemeClr val="dk1"/>
                </a:solidFill>
              </a:rPr>
              <a:t>6.65%</a:t>
            </a:r>
            <a:r>
              <a:rPr lang="en">
                <a:solidFill>
                  <a:schemeClr val="dk1"/>
                </a:solidFill>
              </a:rPr>
              <a:t>), indicating fast economic development.</a:t>
            </a:r>
            <a:br>
              <a:rPr lang="en">
                <a:solidFill>
                  <a:schemeClr val="dk1"/>
                </a:solidFill>
              </a:rPr>
            </a:br>
            <a:r>
              <a:rPr lang="en">
                <a:solidFill>
                  <a:schemeClr val="dk1"/>
                </a:solidFill>
              </a:rPr>
              <a:t>However, the </a:t>
            </a:r>
            <a:r>
              <a:rPr b="1" lang="en">
                <a:solidFill>
                  <a:schemeClr val="dk1"/>
                </a:solidFill>
              </a:rPr>
              <a:t>renewable energy share</a:t>
            </a:r>
            <a:r>
              <a:rPr lang="en">
                <a:solidFill>
                  <a:schemeClr val="dk1"/>
                </a:solidFill>
              </a:rPr>
              <a:t> is relatively </a:t>
            </a:r>
            <a:r>
              <a:rPr b="1" lang="en">
                <a:solidFill>
                  <a:schemeClr val="dk1"/>
                </a:solidFill>
              </a:rPr>
              <a:t>low (~13.96%)</a:t>
            </a:r>
            <a:r>
              <a:rPr lang="en">
                <a:solidFill>
                  <a:schemeClr val="dk1"/>
                </a:solidFill>
              </a:rPr>
              <a:t>, suggesting that growth is still heavily reliant on fossil fuels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these countries have a </a:t>
            </a:r>
            <a:r>
              <a:rPr b="1" lang="en">
                <a:solidFill>
                  <a:schemeClr val="dk1"/>
                </a:solidFill>
              </a:rPr>
              <a:t>very high renewable energy usage</a:t>
            </a:r>
            <a:r>
              <a:rPr lang="en">
                <a:solidFill>
                  <a:schemeClr val="dk1"/>
                </a:solidFill>
              </a:rPr>
              <a:t> (</a:t>
            </a:r>
            <a:r>
              <a:rPr b="1" lang="en">
                <a:solidFill>
                  <a:schemeClr val="dk1"/>
                </a:solidFill>
              </a:rPr>
              <a:t>67.5%</a:t>
            </a:r>
            <a:r>
              <a:rPr lang="en">
                <a:solidFill>
                  <a:schemeClr val="dk1"/>
                </a:solidFill>
              </a:rPr>
              <a:t>) on average!</a:t>
            </a:r>
            <a:br>
              <a:rPr lang="en">
                <a:solidFill>
                  <a:schemeClr val="dk1"/>
                </a:solidFill>
              </a:rPr>
            </a:br>
            <a:r>
              <a:rPr lang="en">
                <a:solidFill>
                  <a:schemeClr val="dk1"/>
                </a:solidFill>
              </a:rPr>
              <a:t>However, </a:t>
            </a:r>
            <a:r>
              <a:rPr b="1" lang="en">
                <a:solidFill>
                  <a:schemeClr val="dk1"/>
                </a:solidFill>
              </a:rPr>
              <a:t>GDP growth</a:t>
            </a:r>
            <a:r>
              <a:rPr lang="en">
                <a:solidFill>
                  <a:schemeClr val="dk1"/>
                </a:solidFill>
              </a:rPr>
              <a:t> is modest (only </a:t>
            </a:r>
            <a:r>
              <a:rPr b="1" lang="en">
                <a:solidFill>
                  <a:schemeClr val="dk1"/>
                </a:solidFill>
              </a:rPr>
              <a:t>3.21%</a:t>
            </a:r>
            <a:r>
              <a:rPr lang="en">
                <a:solidFill>
                  <a:schemeClr val="dk1"/>
                </a:solidFill>
              </a:rPr>
              <a:t>), suggesting a slower but more sustainable development model.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countries have </a:t>
            </a:r>
            <a:r>
              <a:rPr b="1" lang="en">
                <a:solidFill>
                  <a:schemeClr val="dk1"/>
                </a:solidFill>
              </a:rPr>
              <a:t>low GDP growth</a:t>
            </a:r>
            <a:r>
              <a:rPr lang="en">
                <a:solidFill>
                  <a:schemeClr val="dk1"/>
                </a:solidFill>
              </a:rPr>
              <a:t> (</a:t>
            </a:r>
            <a:r>
              <a:rPr b="1" lang="en">
                <a:solidFill>
                  <a:schemeClr val="dk1"/>
                </a:solidFill>
              </a:rPr>
              <a:t>1.46%</a:t>
            </a:r>
            <a:r>
              <a:rPr lang="en">
                <a:solidFill>
                  <a:schemeClr val="dk1"/>
                </a:solidFill>
              </a:rPr>
              <a:t>) and </a:t>
            </a:r>
            <a:r>
              <a:rPr b="1" lang="en">
                <a:solidFill>
                  <a:schemeClr val="dk1"/>
                </a:solidFill>
              </a:rPr>
              <a:t>moderate renewable energy usage</a:t>
            </a:r>
            <a:r>
              <a:rPr lang="en">
                <a:solidFill>
                  <a:schemeClr val="dk1"/>
                </a:solidFill>
              </a:rPr>
              <a:t> (</a:t>
            </a:r>
            <a:r>
              <a:rPr b="1" lang="en">
                <a:solidFill>
                  <a:schemeClr val="dk1"/>
                </a:solidFill>
              </a:rPr>
              <a:t>11.7%</a:t>
            </a:r>
            <a:r>
              <a:rPr lang="en">
                <a:solidFill>
                  <a:schemeClr val="dk1"/>
                </a:solidFill>
              </a:rPr>
              <a:t>).</a:t>
            </a:r>
            <a:br>
              <a:rPr lang="en">
                <a:solidFill>
                  <a:schemeClr val="dk1"/>
                </a:solidFill>
              </a:rPr>
            </a:br>
            <a:r>
              <a:rPr lang="en">
                <a:solidFill>
                  <a:schemeClr val="dk1"/>
                </a:solidFill>
              </a:rPr>
              <a:t>It may indicate mature or stagnant economies with limited expansion, but also not much increase in renewable adoption.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54ebb0e2e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5" name="Google Shape;865;g354ebb0e2e6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determine groups of countries with factors related to gdp and energy consumption patterns, we used cluster analysis, opposite to kanak’s supervised learning classification models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51cb5865bf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g351cb5865bf_0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Denise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-From this we were able to determine 7 segments were necessary </a:t>
            </a:r>
            <a:r>
              <a:rPr lang="en"/>
              <a:t>for this</a:t>
            </a:r>
            <a:r>
              <a:rPr lang="en"/>
              <a:t> </a:t>
            </a:r>
            <a:r>
              <a:rPr lang="en"/>
              <a:t>hierarchical</a:t>
            </a:r>
            <a:r>
              <a:rPr lang="en"/>
              <a:t> analysis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-Cluster 1 and 3 having the most countries segmented based on key features.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351266c57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g351266c57ea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Denise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-This second graph shows the top 5 countries in each cluster for ease of readability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-Some key findings show that China and the US were clustered together due to their similarities in GDP, Electric power consumption and fossil fuel consumption when using unsupervised learning models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34dad78c6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34dad78c6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Denise</a:t>
            </a:r>
            <a:endParaRPr>
              <a:solidFill>
                <a:schemeClr val="dk1"/>
              </a:solidFill>
            </a:endParaRPr>
          </a:p>
          <a:p>
            <a:pPr indent="0" lvl="0" marL="0" rtl="0" algn="l">
              <a:spcBef>
                <a:spcPts val="0"/>
              </a:spcBef>
              <a:spcAft>
                <a:spcPts val="0"/>
              </a:spcAft>
              <a:buNone/>
            </a:pPr>
            <a:r>
              <a:rPr lang="en">
                <a:solidFill>
                  <a:schemeClr val="dk1"/>
                </a:solidFill>
              </a:rPr>
              <a:t>-When analysing additional data to create segments using K-means Clustering, 2 clusters were created as shown on this here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- 1st Graph visualizes the optimal number of clusters for the analysis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-only 2 were selected </a:t>
            </a:r>
            <a:r>
              <a:rPr lang="en" sz="1200">
                <a:solidFill>
                  <a:srgbClr val="212529"/>
                </a:solidFill>
                <a:latin typeface="Lato"/>
                <a:ea typeface="Lato"/>
                <a:cs typeface="Lato"/>
                <a:sym typeface="Lato"/>
              </a:rPr>
              <a:t>due to the fact that adding more clusters past the most prominent elbow  break  reduces how </a:t>
            </a:r>
            <a:endParaRPr sz="1200">
              <a:solidFill>
                <a:srgbClr val="21252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sz="1200">
                <a:solidFill>
                  <a:srgbClr val="212529"/>
                </a:solidFill>
                <a:latin typeface="Lato"/>
                <a:ea typeface="Lato"/>
                <a:cs typeface="Lato"/>
                <a:sym typeface="Lato"/>
              </a:rPr>
              <a:t>well the clusters are formed challenging the integrity of the predictive 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351266c57e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351266c57e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This 2nd graph show the top 10 countries in each cluster after the analysis was completed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-Key findings include: Austria and Belgium were grouped together because of their similarities in their labor force and access to electricity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result of interest: shows that although Congo is grouped in the second cluster, it has a high labor force with low access to electricity </a:t>
            </a:r>
            <a:r>
              <a:rPr lang="en"/>
              <a:t>opposed</a:t>
            </a:r>
            <a:r>
              <a:rPr lang="en"/>
              <a:t> </a:t>
            </a:r>
            <a:endParaRPr/>
          </a:p>
          <a:p>
            <a:pPr indent="0" lvl="0" marL="0" rtl="0" algn="l">
              <a:spcBef>
                <a:spcPts val="0"/>
              </a:spcBef>
              <a:spcAft>
                <a:spcPts val="0"/>
              </a:spcAft>
              <a:buNone/>
            </a:pPr>
            <a:r>
              <a:rPr lang="en"/>
              <a:t>to other countries in the same segment, most likely due to its lack of infrastructure and the sociopolitical issues the country has. Classifying it as an outlier.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54ebb0e2e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g354ebb0e2e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3500">
                <a:solidFill>
                  <a:srgbClr val="212529"/>
                </a:solidFill>
                <a:latin typeface="Lato"/>
                <a:ea typeface="Lato"/>
                <a:cs typeface="Lato"/>
                <a:sym typeface="Lato"/>
              </a:rPr>
              <a:t>For our </a:t>
            </a:r>
            <a:r>
              <a:rPr b="1" lang="en" sz="3500">
                <a:solidFill>
                  <a:srgbClr val="212529"/>
                </a:solidFill>
                <a:latin typeface="Lato"/>
                <a:ea typeface="Lato"/>
                <a:cs typeface="Lato"/>
                <a:sym typeface="Lato"/>
              </a:rPr>
              <a:t>Objective #3</a:t>
            </a:r>
            <a:endParaRPr b="1" sz="3500">
              <a:solidFill>
                <a:srgbClr val="212529"/>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rPr lang="en" sz="1400">
                <a:solidFill>
                  <a:srgbClr val="212529"/>
                </a:solidFill>
                <a:latin typeface="Lato"/>
                <a:ea typeface="Lato"/>
                <a:cs typeface="Lato"/>
                <a:sym typeface="Lato"/>
              </a:rPr>
              <a:t>We are going to Evaluate how </a:t>
            </a:r>
            <a:r>
              <a:rPr b="1" i="1" lang="en" sz="1400">
                <a:solidFill>
                  <a:srgbClr val="212529"/>
                </a:solidFill>
                <a:latin typeface="Lato"/>
                <a:ea typeface="Lato"/>
                <a:cs typeface="Lato"/>
                <a:sym typeface="Lato"/>
              </a:rPr>
              <a:t>energy consumption</a:t>
            </a:r>
            <a:r>
              <a:rPr lang="en" sz="1400">
                <a:solidFill>
                  <a:srgbClr val="212529"/>
                </a:solidFill>
                <a:latin typeface="Lato"/>
                <a:ea typeface="Lato"/>
                <a:cs typeface="Lato"/>
                <a:sym typeface="Lato"/>
              </a:rPr>
              <a:t> trends influence </a:t>
            </a:r>
            <a:r>
              <a:rPr b="1" i="1" lang="en" sz="1400">
                <a:solidFill>
                  <a:srgbClr val="212529"/>
                </a:solidFill>
                <a:latin typeface="Lato"/>
                <a:ea typeface="Lato"/>
                <a:cs typeface="Lato"/>
                <a:sym typeface="Lato"/>
              </a:rPr>
              <a:t>CO₂ emissions per capita</a:t>
            </a:r>
            <a:r>
              <a:rPr lang="en" sz="1400">
                <a:solidFill>
                  <a:srgbClr val="212529"/>
                </a:solidFill>
                <a:latin typeface="Lato"/>
                <a:ea typeface="Lato"/>
                <a:cs typeface="Lato"/>
                <a:sym typeface="Lato"/>
              </a:rPr>
              <a:t> across nations and find what influences the GDP of countries.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34f3b2e9f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34f3b2e9f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212529"/>
                </a:solidFill>
                <a:latin typeface="Lato Black"/>
                <a:ea typeface="Lato Black"/>
                <a:cs typeface="Lato Black"/>
                <a:sym typeface="Lato Black"/>
              </a:rPr>
              <a:t> Krish</a:t>
            </a:r>
            <a:endParaRPr sz="1400">
              <a:solidFill>
                <a:srgbClr val="212529"/>
              </a:solidFill>
              <a:latin typeface="Lato Black"/>
              <a:ea typeface="Lato Black"/>
              <a:cs typeface="Lato Black"/>
              <a:sym typeface="Lato Black"/>
            </a:endParaRPr>
          </a:p>
          <a:p>
            <a:pPr indent="0" lvl="0" marL="0" rtl="0" algn="l">
              <a:lnSpc>
                <a:spcPct val="200000"/>
              </a:lnSpc>
              <a:spcBef>
                <a:spcPts val="10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Our objective here was to find how our predictor variables like  renewable energy usage, electricity access(both urban and rural), and forest area can influence CO₂ emissions per capita which is our target variable.The model was trained on a dataset extracted from the environmental indicators table. Our findings show that  renewable energy usage and rural electricity access reduce CO₂ emissions, while urban access and forest area slightly increase it, overall indicating variations in CO₂ emissions per capita, and a need for additional features to improve accuracy as we can see in the graph that Outliers like China and the US strongly affect model accuracy with R² of  0.3696</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00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1000"/>
              </a:spcBef>
              <a:spcAft>
                <a:spcPts val="100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34f3b2e9f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34f3b2e9f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212529"/>
                </a:solidFill>
                <a:latin typeface="Poppins"/>
                <a:ea typeface="Poppins"/>
                <a:cs typeface="Poppins"/>
                <a:sym typeface="Poppins"/>
              </a:rPr>
              <a:t>Krish</a:t>
            </a:r>
            <a:endParaRPr>
              <a:solidFill>
                <a:srgbClr val="212529"/>
              </a:solidFill>
              <a:latin typeface="Lato"/>
              <a:ea typeface="Lato"/>
              <a:cs typeface="Lato"/>
              <a:sym typeface="Lato"/>
            </a:endParaRPr>
          </a:p>
          <a:p>
            <a:pPr indent="457200" lvl="0" marL="0" rtl="0" algn="l">
              <a:lnSpc>
                <a:spcPct val="200000"/>
              </a:lnSpc>
              <a:spcBef>
                <a:spcPts val="1000"/>
              </a:spcBef>
              <a:spcAft>
                <a:spcPts val="0"/>
              </a:spcAft>
              <a:buNone/>
            </a:pPr>
            <a:r>
              <a:rPr lang="en" sz="1200">
                <a:solidFill>
                  <a:schemeClr val="dk1"/>
                </a:solidFill>
                <a:latin typeface="Times New Roman"/>
                <a:ea typeface="Times New Roman"/>
                <a:cs typeface="Times New Roman"/>
                <a:sym typeface="Times New Roman"/>
              </a:rPr>
              <a:t>Here we examine how the the predictor variables like  FDI, exports, imports, and gross domestic savings, influence a country’s overall GDP as the target variable in current U.S. dollars. The data was sourced from the economic indicators table for the  multiple linear regression (MLR) model. As you can see in the graph many points are clustered close to the red line, indicating reasonably accurate predictions  with a R² value of 0.3822. </a:t>
            </a:r>
            <a:endParaRPr sz="1200">
              <a:solidFill>
                <a:schemeClr val="dk1"/>
              </a:solidFill>
              <a:latin typeface="Times New Roman"/>
              <a:ea typeface="Times New Roman"/>
              <a:cs typeface="Times New Roman"/>
              <a:sym typeface="Times New Roman"/>
            </a:endParaRPr>
          </a:p>
          <a:p>
            <a:pPr indent="457200" lvl="0" marL="0" rtl="0" algn="l">
              <a:lnSpc>
                <a:spcPct val="200000"/>
              </a:lnSpc>
              <a:spcBef>
                <a:spcPts val="1000"/>
              </a:spcBef>
              <a:spcAft>
                <a:spcPts val="100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3506d7ee5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1" name="Google Shape;681;g3506d7ee5f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212529"/>
              </a:buClr>
              <a:buSzPts val="1400"/>
              <a:buFont typeface="Lato"/>
              <a:buChar char="❖"/>
            </a:pPr>
            <a:r>
              <a:rPr lang="en" sz="1400">
                <a:solidFill>
                  <a:srgbClr val="212529"/>
                </a:solidFill>
                <a:latin typeface="Lato"/>
                <a:ea typeface="Lato"/>
                <a:cs typeface="Lato"/>
                <a:sym typeface="Lato"/>
              </a:rPr>
              <a:t>When facing the acceleration of global economic development, maintaining environmental sustainability is an increasing challenge.</a:t>
            </a:r>
            <a:endParaRPr sz="1400">
              <a:solidFill>
                <a:srgbClr val="21252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rgbClr val="212529"/>
              </a:solidFill>
              <a:latin typeface="Lato"/>
              <a:ea typeface="Lato"/>
              <a:cs typeface="Lato"/>
              <a:sym typeface="Lato"/>
            </a:endParaRPr>
          </a:p>
          <a:p>
            <a:pPr indent="-317500" lvl="0" marL="457200" rtl="0" algn="l">
              <a:spcBef>
                <a:spcPts val="0"/>
              </a:spcBef>
              <a:spcAft>
                <a:spcPts val="0"/>
              </a:spcAft>
              <a:buClr>
                <a:srgbClr val="212529"/>
              </a:buClr>
              <a:buSzPts val="1400"/>
              <a:buFont typeface="Lato"/>
              <a:buChar char="❖"/>
            </a:pPr>
            <a:r>
              <a:rPr lang="en" sz="1400">
                <a:solidFill>
                  <a:srgbClr val="212529"/>
                </a:solidFill>
                <a:latin typeface="Lato"/>
                <a:ea typeface="Lato"/>
                <a:cs typeface="Lato"/>
                <a:sym typeface="Lato"/>
              </a:rPr>
              <a:t>This project seeks to explore the relationship between a nation's economic growth and its evolving energy consumption trends, emphasizing how sustainable practices can influence long-term development.</a:t>
            </a:r>
            <a:endParaRPr sz="1400">
              <a:solidFill>
                <a:srgbClr val="212529"/>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400">
              <a:solidFill>
                <a:srgbClr val="212529"/>
              </a:solidFill>
              <a:latin typeface="Lato"/>
              <a:ea typeface="Lato"/>
              <a:cs typeface="Lato"/>
              <a:sym typeface="Lato"/>
            </a:endParaRPr>
          </a:p>
          <a:p>
            <a:pPr indent="-317500" lvl="0" marL="1371600" rtl="0" algn="l">
              <a:spcBef>
                <a:spcPts val="0"/>
              </a:spcBef>
              <a:spcAft>
                <a:spcPts val="0"/>
              </a:spcAft>
              <a:buClr>
                <a:srgbClr val="212529"/>
              </a:buClr>
              <a:buSzPts val="1400"/>
              <a:buFont typeface="Lato"/>
              <a:buChar char="❖"/>
            </a:pPr>
            <a:r>
              <a:rPr lang="en" sz="1400">
                <a:solidFill>
                  <a:srgbClr val="212529"/>
                </a:solidFill>
                <a:latin typeface="Lato"/>
                <a:ea typeface="Lato"/>
                <a:cs typeface="Lato"/>
                <a:sym typeface="Lato"/>
              </a:rPr>
              <a:t>Using rigorous data analysis, key indicators like </a:t>
            </a:r>
            <a:r>
              <a:rPr b="1" i="1" lang="en" sz="1400">
                <a:solidFill>
                  <a:srgbClr val="212529"/>
                </a:solidFill>
                <a:latin typeface="Lato"/>
                <a:ea typeface="Lato"/>
                <a:cs typeface="Lato"/>
                <a:sym typeface="Lato"/>
              </a:rPr>
              <a:t>World Development, Statistical Capacity, and Environmental metrics</a:t>
            </a:r>
            <a:r>
              <a:rPr lang="en" sz="1400">
                <a:solidFill>
                  <a:srgbClr val="212529"/>
                </a:solidFill>
                <a:latin typeface="Lato"/>
                <a:ea typeface="Lato"/>
                <a:cs typeface="Lato"/>
                <a:sym typeface="Lato"/>
              </a:rPr>
              <a:t> will be leveraged to measure progress, uncover hidden patterns, and assess the impact of energy consumption on </a:t>
            </a:r>
            <a:r>
              <a:rPr b="1" i="1" lang="en" sz="1400">
                <a:solidFill>
                  <a:srgbClr val="212529"/>
                </a:solidFill>
                <a:latin typeface="Lato"/>
                <a:ea typeface="Lato"/>
                <a:cs typeface="Lato"/>
                <a:sym typeface="Lato"/>
              </a:rPr>
              <a:t>GDP</a:t>
            </a:r>
            <a:r>
              <a:rPr lang="en" sz="1400">
                <a:solidFill>
                  <a:srgbClr val="212529"/>
                </a:solidFill>
                <a:latin typeface="Lato"/>
                <a:ea typeface="Lato"/>
                <a:cs typeface="Lato"/>
                <a:sym typeface="Lato"/>
              </a:rPr>
              <a:t> growth across various countries.</a:t>
            </a:r>
            <a:endParaRPr sz="1400">
              <a:solidFill>
                <a:srgbClr val="212529"/>
              </a:solidFill>
              <a:latin typeface="Lato"/>
              <a:ea typeface="Lato"/>
              <a:cs typeface="Lato"/>
              <a:sym typeface="La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506d7ee5f1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506d7ee5f1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12529"/>
                </a:solidFill>
                <a:latin typeface="Poppins"/>
                <a:ea typeface="Poppins"/>
                <a:cs typeface="Poppins"/>
                <a:sym typeface="Poppins"/>
              </a:rPr>
              <a:t>  Krish</a:t>
            </a:r>
            <a:endParaRPr sz="1200">
              <a:solidFill>
                <a:srgbClr val="212529"/>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rPr lang="en" sz="1200">
                <a:solidFill>
                  <a:srgbClr val="212529"/>
                </a:solidFill>
                <a:latin typeface="Lato"/>
                <a:ea typeface="Lato"/>
                <a:cs typeface="Lato"/>
                <a:sym typeface="Lato"/>
              </a:rPr>
              <a:t>Looking at the feature importance graph ,we can see that </a:t>
            </a:r>
            <a:r>
              <a:rPr lang="en" sz="1200">
                <a:solidFill>
                  <a:srgbClr val="212529"/>
                </a:solidFill>
                <a:latin typeface="Lato"/>
                <a:ea typeface="Lato"/>
                <a:cs typeface="Lato"/>
                <a:sym typeface="Lato"/>
              </a:rPr>
              <a:t>Imports have the strongest (negative) impact on GDP.Exports and Savings are positively associated with GDP and FDI seems less significant in this model context.</a:t>
            </a:r>
            <a:r>
              <a:rPr lang="en" sz="1200">
                <a:solidFill>
                  <a:schemeClr val="dk1"/>
                </a:solidFill>
                <a:latin typeface="Lato"/>
                <a:ea typeface="Lato"/>
                <a:cs typeface="Lato"/>
                <a:sym typeface="Lato"/>
              </a:rPr>
              <a:t>From our findings we can conclude that </a:t>
            </a:r>
            <a:r>
              <a:rPr b="1" lang="en" sz="1600">
                <a:solidFill>
                  <a:srgbClr val="212529"/>
                </a:solidFill>
                <a:latin typeface="Lato"/>
                <a:ea typeface="Lato"/>
                <a:cs typeface="Lato"/>
                <a:sym typeface="Lato"/>
              </a:rPr>
              <a:t>Domestic </a:t>
            </a:r>
            <a:r>
              <a:rPr lang="en" sz="1200">
                <a:solidFill>
                  <a:schemeClr val="dk1"/>
                </a:solidFill>
                <a:latin typeface="Lato"/>
                <a:ea typeface="Lato"/>
                <a:cs typeface="Lato"/>
                <a:sym typeface="Lato"/>
              </a:rPr>
              <a:t>Savings and Imports are directly proportional with GDP. No surprises there.</a:t>
            </a:r>
            <a:endParaRPr sz="1200">
              <a:solidFill>
                <a:srgbClr val="212529"/>
              </a:solidFill>
              <a:latin typeface="Poppins"/>
              <a:ea typeface="Poppins"/>
              <a:cs typeface="Poppins"/>
              <a:sym typeface="Poppi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354ebb0e2e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354ebb0e2e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now conclude our findings by revisiting the three key objectives of our research.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For Objective #1</a:t>
            </a:r>
            <a:r>
              <a:rPr lang="en">
                <a:solidFill>
                  <a:schemeClr val="dk1"/>
                </a:solidFill>
              </a:rPr>
              <a:t>, we examined the relationship between economic growth and renewable energy adoption. Encouragingly, we found that sustainable growth is achievable — countries like </a:t>
            </a:r>
            <a:r>
              <a:rPr b="1" lang="en">
                <a:solidFill>
                  <a:schemeClr val="dk1"/>
                </a:solidFill>
              </a:rPr>
              <a:t>Germany</a:t>
            </a:r>
            <a:r>
              <a:rPr lang="en">
                <a:solidFill>
                  <a:schemeClr val="dk1"/>
                </a:solidFill>
              </a:rPr>
              <a:t> and </a:t>
            </a:r>
            <a:r>
              <a:rPr b="1" lang="en">
                <a:solidFill>
                  <a:schemeClr val="dk1"/>
                </a:solidFill>
              </a:rPr>
              <a:t>Brazil</a:t>
            </a:r>
            <a:r>
              <a:rPr lang="en">
                <a:solidFill>
                  <a:schemeClr val="dk1"/>
                </a:solidFill>
              </a:rPr>
              <a:t> are leading examples. They show that it is possible to grow economically while actively integrating renewable energy into national policy.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 Objective #2</a:t>
            </a:r>
            <a:r>
              <a:rPr lang="en">
                <a:solidFill>
                  <a:schemeClr val="dk1"/>
                </a:solidFill>
              </a:rPr>
              <a:t>, our analysis highlighted </a:t>
            </a:r>
            <a:r>
              <a:rPr b="1" lang="en">
                <a:solidFill>
                  <a:schemeClr val="dk1"/>
                </a:solidFill>
              </a:rPr>
              <a:t>China</a:t>
            </a:r>
            <a:r>
              <a:rPr lang="en">
                <a:solidFill>
                  <a:schemeClr val="dk1"/>
                </a:solidFill>
              </a:rPr>
              <a:t> and the </a:t>
            </a:r>
            <a:r>
              <a:rPr b="1" lang="en">
                <a:solidFill>
                  <a:schemeClr val="dk1"/>
                </a:solidFill>
              </a:rPr>
              <a:t>United States</a:t>
            </a:r>
            <a:r>
              <a:rPr lang="en">
                <a:solidFill>
                  <a:schemeClr val="dk1"/>
                </a:solidFill>
              </a:rPr>
              <a:t> as major outliers. What sets them apart are consistently high levels of </a:t>
            </a:r>
            <a:r>
              <a:rPr b="1" lang="en">
                <a:solidFill>
                  <a:schemeClr val="dk1"/>
                </a:solidFill>
              </a:rPr>
              <a:t>GDP</a:t>
            </a:r>
            <a:r>
              <a:rPr lang="en">
                <a:solidFill>
                  <a:schemeClr val="dk1"/>
                </a:solidFill>
              </a:rPr>
              <a:t>, </a:t>
            </a:r>
            <a:r>
              <a:rPr b="1" lang="en">
                <a:solidFill>
                  <a:schemeClr val="dk1"/>
                </a:solidFill>
              </a:rPr>
              <a:t>electric power consumption</a:t>
            </a:r>
            <a:r>
              <a:rPr lang="en">
                <a:solidFill>
                  <a:schemeClr val="dk1"/>
                </a:solidFill>
              </a:rPr>
              <a:t>, </a:t>
            </a:r>
            <a:r>
              <a:rPr b="1" lang="en">
                <a:solidFill>
                  <a:schemeClr val="dk1"/>
                </a:solidFill>
              </a:rPr>
              <a:t>fossil fuel dependency</a:t>
            </a:r>
            <a:r>
              <a:rPr lang="en">
                <a:solidFill>
                  <a:schemeClr val="dk1"/>
                </a:solidFill>
              </a:rPr>
              <a:t>, and correspondingly high </a:t>
            </a:r>
            <a:r>
              <a:rPr b="1" lang="en">
                <a:solidFill>
                  <a:schemeClr val="dk1"/>
                </a:solidFill>
              </a:rPr>
              <a:t>CO₂ emissions</a:t>
            </a:r>
            <a:r>
              <a:rPr lang="en">
                <a:solidFill>
                  <a:schemeClr val="dk1"/>
                </a:solidFill>
              </a:rPr>
              <a:t>. These factors make them unique in terms of their global environmental impact.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Objective #3</a:t>
            </a:r>
            <a:r>
              <a:rPr lang="en">
                <a:solidFill>
                  <a:schemeClr val="dk1"/>
                </a:solidFill>
              </a:rPr>
              <a:t> revealed something very interesting — while traditional economic indicators like </a:t>
            </a:r>
            <a:r>
              <a:rPr b="1" lang="en">
                <a:solidFill>
                  <a:schemeClr val="dk1"/>
                </a:solidFill>
              </a:rPr>
              <a:t>exports</a:t>
            </a:r>
            <a:r>
              <a:rPr lang="en">
                <a:solidFill>
                  <a:schemeClr val="dk1"/>
                </a:solidFill>
              </a:rPr>
              <a:t> and </a:t>
            </a:r>
            <a:r>
              <a:rPr b="1" lang="en">
                <a:solidFill>
                  <a:schemeClr val="dk1"/>
                </a:solidFill>
              </a:rPr>
              <a:t>domestic savings</a:t>
            </a:r>
            <a:r>
              <a:rPr lang="en">
                <a:solidFill>
                  <a:schemeClr val="dk1"/>
                </a:solidFill>
              </a:rPr>
              <a:t> did influence GDP, we also discovered that </a:t>
            </a:r>
            <a:r>
              <a:rPr b="1" lang="en">
                <a:solidFill>
                  <a:schemeClr val="dk1"/>
                </a:solidFill>
              </a:rPr>
              <a:t>urban electricity access</a:t>
            </a:r>
            <a:r>
              <a:rPr lang="en">
                <a:solidFill>
                  <a:schemeClr val="dk1"/>
                </a:solidFill>
              </a:rPr>
              <a:t> plays a critical role in shaping </a:t>
            </a:r>
            <a:r>
              <a:rPr b="1" lang="en">
                <a:solidFill>
                  <a:schemeClr val="dk1"/>
                </a:solidFill>
              </a:rPr>
              <a:t>CO₂ emissions</a:t>
            </a:r>
            <a:r>
              <a:rPr lang="en">
                <a:solidFill>
                  <a:schemeClr val="dk1"/>
                </a:solidFill>
              </a:rPr>
              <a:t>. This finding emphasizes how infrastructure and access contribute to environmental outcomes, especially when fossil fuels are involved.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across all three objectives, our results emphasize the </a:t>
            </a:r>
            <a:r>
              <a:rPr b="1" lang="en">
                <a:solidFill>
                  <a:schemeClr val="dk1"/>
                </a:solidFill>
              </a:rPr>
              <a:t>urgent need for balanced development strategies</a:t>
            </a:r>
            <a:r>
              <a:rPr lang="en">
                <a:solidFill>
                  <a:schemeClr val="dk1"/>
                </a:solidFill>
              </a:rPr>
              <a:t>. It’s not enough to focus on economic output — we need policies that align </a:t>
            </a:r>
            <a:r>
              <a:rPr b="1" lang="en">
                <a:solidFill>
                  <a:schemeClr val="dk1"/>
                </a:solidFill>
              </a:rPr>
              <a:t>economic ambition</a:t>
            </a:r>
            <a:r>
              <a:rPr lang="en">
                <a:solidFill>
                  <a:schemeClr val="dk1"/>
                </a:solidFill>
              </a:rPr>
              <a:t> with </a:t>
            </a:r>
            <a:r>
              <a:rPr b="1" lang="en">
                <a:solidFill>
                  <a:schemeClr val="dk1"/>
                </a:solidFill>
              </a:rPr>
              <a:t>environmental responsibility</a:t>
            </a:r>
            <a:r>
              <a:rPr lang="en">
                <a:solidFill>
                  <a:schemeClr val="dk1"/>
                </a:solidFill>
              </a:rPr>
              <a:t>. Only then can we build resilient, future-ready economies."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400">
              <a:solidFill>
                <a:srgbClr val="212529"/>
              </a:solidFill>
              <a:latin typeface="Lato"/>
              <a:ea typeface="Lato"/>
              <a:cs typeface="Lato"/>
              <a:sym typeface="La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34dbffead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g34dbffead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Vishnu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532517df89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532517df89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i="1" sz="1400">
              <a:solidFill>
                <a:srgbClr val="212529"/>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t/>
            </a:r>
            <a:endParaRPr b="1" i="1" sz="1400">
              <a:solidFill>
                <a:srgbClr val="212529"/>
              </a:solidFill>
              <a:latin typeface="Lato"/>
              <a:ea typeface="Lato"/>
              <a:cs typeface="Lato"/>
              <a:sym typeface="La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532517df8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532517df8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12529"/>
                </a:solidFill>
                <a:latin typeface="Lato"/>
                <a:ea typeface="Lato"/>
                <a:cs typeface="Lato"/>
                <a:sym typeface="Lato"/>
              </a:rPr>
              <a:t>Back-up slides</a:t>
            </a:r>
            <a:endParaRPr sz="1200">
              <a:solidFill>
                <a:srgbClr val="212529"/>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51b36757e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3" name="Google Shape;783;g351b36757e7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3000"/>
              <a:buFont typeface="Arial"/>
              <a:buNone/>
            </a:pPr>
            <a:r>
              <a:rPr lang="en"/>
              <a:t>The source of all data used in this project came from World </a:t>
            </a:r>
            <a:r>
              <a:rPr lang="en" u="sng">
                <a:solidFill>
                  <a:schemeClr val="hlink"/>
                </a:solidFill>
                <a:hlinkClick r:id="rId2"/>
              </a:rPr>
              <a:t>Bank.org</a:t>
            </a:r>
            <a:r>
              <a:rPr lang="en"/>
              <a:t>, which was then compiled into a database using SQLite 3. Once queried, additional analysis was conducted with python. </a:t>
            </a:r>
            <a:endParaRPr/>
          </a:p>
          <a:p>
            <a:pPr indent="0" lvl="0" marL="0" rtl="0" algn="l">
              <a:lnSpc>
                <a:spcPct val="100000"/>
              </a:lnSpc>
              <a:spcBef>
                <a:spcPts val="0"/>
              </a:spcBef>
              <a:spcAft>
                <a:spcPts val="0"/>
              </a:spcAft>
              <a:buClr>
                <a:schemeClr val="dk1"/>
              </a:buClr>
              <a:buSzPts val="3000"/>
              <a:buFont typeface="Arial"/>
              <a:buNone/>
            </a:pPr>
            <a:r>
              <a:t/>
            </a:r>
            <a:endParaRPr/>
          </a:p>
          <a:p>
            <a:pPr indent="0" lvl="0" marL="0" rtl="0" algn="l">
              <a:lnSpc>
                <a:spcPct val="100000"/>
              </a:lnSpc>
              <a:spcBef>
                <a:spcPts val="0"/>
              </a:spcBef>
              <a:spcAft>
                <a:spcPts val="0"/>
              </a:spcAft>
              <a:buClr>
                <a:schemeClr val="dk1"/>
              </a:buClr>
              <a:buSzPts val="3000"/>
              <a:buFont typeface="Arial"/>
              <a:buNone/>
            </a:pPr>
            <a:r>
              <a:rPr lang="en"/>
              <a:t>All data retrieved from </a:t>
            </a:r>
            <a:r>
              <a:rPr lang="en" u="sng">
                <a:solidFill>
                  <a:schemeClr val="hlink"/>
                </a:solidFill>
                <a:hlinkClick r:id="rId3"/>
              </a:rPr>
              <a:t>WorldBank.org</a:t>
            </a:r>
            <a:r>
              <a:rPr lang="en"/>
              <a:t> came from the World Development Indicators database. Indicators were selected </a:t>
            </a:r>
            <a:r>
              <a:rPr lang="en"/>
              <a:t>independently</a:t>
            </a:r>
            <a:r>
              <a:rPr lang="en"/>
              <a:t> be each analyst, then </a:t>
            </a:r>
            <a:r>
              <a:rPr lang="en"/>
              <a:t>compiled</a:t>
            </a:r>
            <a:r>
              <a:rPr lang="en"/>
              <a:t> into a complete </a:t>
            </a:r>
            <a:r>
              <a:rPr lang="en"/>
              <a:t>database, with all series agreed upon as a team. These variables were then sorted into two separated tables, Environmental and Economic Indicators. Two additional tables were created, Time and Countries, which together created a Country with Time Associative Entity. This entity was used as the primary keys to query between both tables.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51cb5865bf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9" name="Google Shape;809;g351cb5865bf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AutoNum type="arabicPeriod"/>
            </a:pPr>
            <a:r>
              <a:rPr lang="en">
                <a:solidFill>
                  <a:schemeClr val="dk1"/>
                </a:solidFill>
              </a:rPr>
              <a:t>We started with </a:t>
            </a:r>
            <a:r>
              <a:rPr b="1" lang="en">
                <a:solidFill>
                  <a:schemeClr val="dk1"/>
                </a:solidFill>
              </a:rPr>
              <a:t>Data Preparation, encountered missing values, used forward and backward filling techniques, also applied feature scaling to ensure comparability between variables</a:t>
            </a:r>
            <a:endParaRPr b="1">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298450" lvl="0" marL="457200" rtl="0" algn="l">
              <a:lnSpc>
                <a:spcPct val="100000"/>
              </a:lnSpc>
              <a:spcBef>
                <a:spcPts val="0"/>
              </a:spcBef>
              <a:spcAft>
                <a:spcPts val="0"/>
              </a:spcAft>
              <a:buSzPts val="1100"/>
              <a:buAutoNum type="arabicPeriod"/>
            </a:pPr>
            <a:r>
              <a:rPr lang="en">
                <a:solidFill>
                  <a:schemeClr val="dk1"/>
                </a:solidFill>
              </a:rPr>
              <a:t>Next, in </a:t>
            </a:r>
            <a:r>
              <a:rPr b="1" lang="en">
                <a:solidFill>
                  <a:schemeClr val="dk1"/>
                </a:solidFill>
              </a:rPr>
              <a:t>Feature Engineering, performed Exploratory Data Analysis,  checked for multicollinearity using correlation heatmaps and the Variance Inflation Factor, removing redundant features to enhance model clarity.</a:t>
            </a:r>
            <a:endParaRPr b="1">
              <a:solidFill>
                <a:schemeClr val="dk1"/>
              </a:solidFill>
            </a:endParaRPr>
          </a:p>
          <a:p>
            <a:pPr indent="0" lvl="0" marL="457200" rtl="0" algn="l">
              <a:lnSpc>
                <a:spcPct val="100000"/>
              </a:lnSpc>
              <a:spcBef>
                <a:spcPts val="0"/>
              </a:spcBef>
              <a:spcAft>
                <a:spcPts val="0"/>
              </a:spcAft>
              <a:buNone/>
            </a:pPr>
            <a:r>
              <a:t/>
            </a:r>
            <a:endParaRPr b="1">
              <a:solidFill>
                <a:schemeClr val="dk1"/>
              </a:solidFill>
            </a:endParaRPr>
          </a:p>
          <a:p>
            <a:pPr indent="-279400" lvl="0" marL="457200" rtl="0" algn="l">
              <a:spcBef>
                <a:spcPts val="0"/>
              </a:spcBef>
              <a:spcAft>
                <a:spcPts val="0"/>
              </a:spcAft>
              <a:buSzPts val="800"/>
              <a:buAutoNum type="arabicPeriod"/>
            </a:pPr>
            <a:r>
              <a:rPr lang="en">
                <a:solidFill>
                  <a:schemeClr val="dk1"/>
                </a:solidFill>
              </a:rPr>
              <a:t>Once the data was clean and refined, we moved to </a:t>
            </a:r>
            <a:r>
              <a:rPr b="1" lang="en">
                <a:solidFill>
                  <a:schemeClr val="dk1"/>
                </a:solidFill>
              </a:rPr>
              <a:t>Modeling and Clustering</a:t>
            </a:r>
            <a:r>
              <a:rPr lang="en">
                <a:solidFill>
                  <a:schemeClr val="dk1"/>
                </a:solidFill>
              </a:rPr>
              <a:t>. We normalized the features and applied </a:t>
            </a:r>
            <a:r>
              <a:rPr b="1" lang="en">
                <a:solidFill>
                  <a:schemeClr val="dk1"/>
                </a:solidFill>
              </a:rPr>
              <a:t>K-Means Clustering</a:t>
            </a:r>
            <a:r>
              <a:rPr lang="en">
                <a:solidFill>
                  <a:schemeClr val="dk1"/>
                </a:solidFill>
              </a:rPr>
              <a:t> to group countries based on energy transition patterns. To visualize this in two dimensions, we used </a:t>
            </a:r>
            <a:r>
              <a:rPr b="1" lang="en">
                <a:solidFill>
                  <a:schemeClr val="dk1"/>
                </a:solidFill>
              </a:rPr>
              <a:t>Principal Component Analysis</a:t>
            </a:r>
            <a:r>
              <a:rPr lang="en">
                <a:solidFill>
                  <a:schemeClr val="dk1"/>
                </a:solidFill>
              </a:rPr>
              <a:t>. The resulting clusters were labeled as </a:t>
            </a:r>
            <a:r>
              <a:rPr b="1" lang="en">
                <a:solidFill>
                  <a:schemeClr val="dk1"/>
                </a:solidFill>
              </a:rPr>
              <a:t>Fast</a:t>
            </a:r>
            <a:r>
              <a:rPr lang="en">
                <a:solidFill>
                  <a:schemeClr val="dk1"/>
                </a:solidFill>
              </a:rPr>
              <a:t>, </a:t>
            </a:r>
            <a:r>
              <a:rPr b="1" lang="en">
                <a:solidFill>
                  <a:schemeClr val="dk1"/>
                </a:solidFill>
              </a:rPr>
              <a:t>Moderate</a:t>
            </a:r>
            <a:r>
              <a:rPr lang="en">
                <a:solidFill>
                  <a:schemeClr val="dk1"/>
                </a:solidFill>
              </a:rPr>
              <a:t>, and </a:t>
            </a:r>
            <a:r>
              <a:rPr b="1" lang="en">
                <a:solidFill>
                  <a:schemeClr val="dk1"/>
                </a:solidFill>
              </a:rPr>
              <a:t>Slow Adopters</a:t>
            </a:r>
            <a:r>
              <a:rPr lang="en">
                <a:solidFill>
                  <a:schemeClr val="dk1"/>
                </a:solidFill>
              </a:rPr>
              <a:t> of renewable energy.</a:t>
            </a:r>
            <a:endParaRPr>
              <a:solidFill>
                <a:schemeClr val="dk1"/>
              </a:solidFill>
            </a:endParaRPr>
          </a:p>
          <a:p>
            <a:pPr indent="0" lvl="0" marL="457200" rtl="0" algn="l">
              <a:spcBef>
                <a:spcPts val="0"/>
              </a:spcBef>
              <a:spcAft>
                <a:spcPts val="0"/>
              </a:spcAft>
              <a:buNone/>
            </a:pPr>
            <a:r>
              <a:t/>
            </a:r>
            <a:endParaRPr>
              <a:solidFill>
                <a:schemeClr val="dk1"/>
              </a:solidFill>
            </a:endParaRPr>
          </a:p>
          <a:p>
            <a:pPr indent="-279400" lvl="0" marL="457200" rtl="0" algn="ctr">
              <a:spcBef>
                <a:spcPts val="0"/>
              </a:spcBef>
              <a:spcAft>
                <a:spcPts val="0"/>
              </a:spcAft>
              <a:buClr>
                <a:schemeClr val="dk1"/>
              </a:buClr>
              <a:buSzPts val="800"/>
              <a:buAutoNum type="arabicPeriod"/>
            </a:pPr>
            <a:r>
              <a:rPr lang="en">
                <a:solidFill>
                  <a:schemeClr val="dk1"/>
                </a:solidFill>
                <a:latin typeface="Roboto"/>
                <a:ea typeface="Roboto"/>
                <a:cs typeface="Roboto"/>
                <a:sym typeface="Roboto"/>
              </a:rPr>
              <a:t>Visualized trends with scatter plots, bar charts, dendrograms, and time series to uncover country-level patterns</a:t>
            </a:r>
            <a:endParaRPr sz="800">
              <a:solidFill>
                <a:schemeClr val="dk1"/>
              </a:solidFill>
            </a:endParaRPr>
          </a:p>
          <a:p>
            <a:pPr indent="0" lvl="0" marL="0" rtl="0" algn="l">
              <a:spcBef>
                <a:spcPts val="0"/>
              </a:spcBef>
              <a:spcAft>
                <a:spcPts val="0"/>
              </a:spcAft>
              <a:buNone/>
            </a:pPr>
            <a:r>
              <a:t/>
            </a:r>
            <a:endParaRPr>
              <a:solidFill>
                <a:schemeClr val="dk1"/>
              </a:solidFill>
            </a:endParaRPr>
          </a:p>
          <a:p>
            <a:pPr indent="0" lvl="0" marL="457200" rtl="0" algn="l">
              <a:spcBef>
                <a:spcPts val="0"/>
              </a:spcBef>
              <a:spcAft>
                <a:spcPts val="0"/>
              </a:spcAft>
              <a:buNone/>
            </a:pPr>
            <a:r>
              <a:t/>
            </a:r>
            <a:endParaRPr sz="8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34d96c6c30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34d96c6c30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Vishnu</a:t>
            </a:r>
            <a:endParaRPr>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High Renewable Adoption Correlates with Lower Emissions- as seen in </a:t>
            </a:r>
            <a:r>
              <a:rPr b="1" lang="en" sz="1200">
                <a:solidFill>
                  <a:schemeClr val="dk1"/>
                </a:solidFill>
                <a:latin typeface="Lato"/>
                <a:ea typeface="Lato"/>
                <a:cs typeface="Lato"/>
                <a:sym typeface="Lato"/>
              </a:rPr>
              <a:t>Brazil</a:t>
            </a:r>
            <a:r>
              <a:rPr lang="en" sz="1200">
                <a:solidFill>
                  <a:schemeClr val="dk1"/>
                </a:solidFill>
                <a:latin typeface="Lato"/>
                <a:ea typeface="Lato"/>
                <a:cs typeface="Lato"/>
                <a:sym typeface="Lato"/>
              </a:rPr>
              <a:t> and </a:t>
            </a:r>
            <a:r>
              <a:rPr b="1" lang="en" sz="1200">
                <a:solidFill>
                  <a:schemeClr val="dk1"/>
                </a:solidFill>
                <a:latin typeface="Lato"/>
                <a:ea typeface="Lato"/>
                <a:cs typeface="Lato"/>
                <a:sym typeface="Lato"/>
              </a:rPr>
              <a:t>Germany</a:t>
            </a:r>
            <a:r>
              <a:rPr lang="en" sz="1200">
                <a:solidFill>
                  <a:schemeClr val="dk1"/>
                </a:solidFill>
                <a:latin typeface="Lato"/>
                <a:ea typeface="Lato"/>
                <a:cs typeface="Lato"/>
                <a:sym typeface="Lato"/>
              </a:rPr>
              <a:t>.</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Rapid Emission Growth Despite Progress- despite moderate renewable growth, </a:t>
            </a:r>
            <a:r>
              <a:rPr b="1" lang="en" sz="1200">
                <a:solidFill>
                  <a:schemeClr val="dk1"/>
                </a:solidFill>
                <a:latin typeface="Lato"/>
                <a:ea typeface="Lato"/>
                <a:cs typeface="Lato"/>
                <a:sym typeface="Lato"/>
              </a:rPr>
              <a:t>U.S. </a:t>
            </a:r>
            <a:r>
              <a:rPr lang="en" sz="1200">
                <a:solidFill>
                  <a:schemeClr val="dk1"/>
                </a:solidFill>
                <a:latin typeface="Lato"/>
                <a:ea typeface="Lato"/>
                <a:cs typeface="Lato"/>
                <a:sym typeface="Lato"/>
              </a:rPr>
              <a:t>and </a:t>
            </a:r>
            <a:r>
              <a:rPr b="1" lang="en" sz="1200">
                <a:solidFill>
                  <a:schemeClr val="dk1"/>
                </a:solidFill>
                <a:latin typeface="Lato"/>
                <a:ea typeface="Lato"/>
                <a:cs typeface="Lato"/>
                <a:sym typeface="Lato"/>
              </a:rPr>
              <a:t>China </a:t>
            </a:r>
            <a:r>
              <a:rPr lang="en" sz="1200">
                <a:solidFill>
                  <a:schemeClr val="dk1"/>
                </a:solidFill>
                <a:latin typeface="Lato"/>
                <a:ea typeface="Lato"/>
                <a:cs typeface="Lato"/>
                <a:sym typeface="Lato"/>
              </a:rPr>
              <a:t>rely on fossil fuels, driving emission increases</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Developed Nations Show Mixed Patterns: Gradual, uneven shifts in </a:t>
            </a:r>
            <a:r>
              <a:rPr b="1" lang="en" sz="1200">
                <a:solidFill>
                  <a:schemeClr val="dk1"/>
                </a:solidFill>
                <a:latin typeface="Lato"/>
                <a:ea typeface="Lato"/>
                <a:cs typeface="Lato"/>
                <a:sym typeface="Lato"/>
              </a:rPr>
              <a:t>U.K. and Japan</a:t>
            </a:r>
            <a:r>
              <a:rPr lang="en" sz="1200">
                <a:solidFill>
                  <a:schemeClr val="dk1"/>
                </a:solidFill>
                <a:latin typeface="Lato"/>
                <a:ea typeface="Lato"/>
                <a:cs typeface="Lato"/>
                <a:sym typeface="Lato"/>
              </a:rPr>
              <a:t> energy trends.</a:t>
            </a:r>
            <a:endParaRPr sz="12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354bea2e4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354bea2e4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Lato"/>
                <a:ea typeface="Lato"/>
                <a:cs typeface="Lato"/>
                <a:sym typeface="Lato"/>
              </a:rPr>
              <a:t>Vishnu</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First the relationship between CO2 emissions and GDP growth was tested to examine if high production led to higher emissions. With a p-value of 0.00, there is clearly a </a:t>
            </a:r>
            <a:r>
              <a:rPr lang="en">
                <a:solidFill>
                  <a:schemeClr val="dk1"/>
                </a:solidFill>
                <a:latin typeface="Lato"/>
                <a:ea typeface="Lato"/>
                <a:cs typeface="Lato"/>
                <a:sym typeface="Lato"/>
              </a:rPr>
              <a:t>statistically</a:t>
            </a:r>
            <a:r>
              <a:rPr lang="en">
                <a:solidFill>
                  <a:schemeClr val="dk1"/>
                </a:solidFill>
                <a:latin typeface="Lato"/>
                <a:ea typeface="Lato"/>
                <a:cs typeface="Lato"/>
                <a:sym typeface="Lato"/>
              </a:rPr>
              <a:t> significant relationship between Co2 emissions and GDP. The correlation coefficient of 0.4584 shows a strong to moderate positive linear relationship. Therefore, as GDP increases, as does Co2 emissions.</a:t>
            </a:r>
            <a:endParaRPr>
              <a:solidFill>
                <a:schemeClr val="dk1"/>
              </a:solidFill>
              <a:latin typeface="Lato"/>
              <a:ea typeface="Lato"/>
              <a:cs typeface="Lato"/>
              <a:sym typeface="Lato"/>
            </a:endParaRPr>
          </a:p>
          <a:p>
            <a:pPr indent="-317500" lvl="0" marL="457200" rtl="0" algn="l">
              <a:lnSpc>
                <a:spcPct val="115000"/>
              </a:lnSpc>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We then tested the relationship between renewable energy adoption and GDP growth. Again </a:t>
            </a:r>
            <a:r>
              <a:rPr lang="en">
                <a:solidFill>
                  <a:schemeClr val="dk1"/>
                </a:solidFill>
                <a:latin typeface="Lato"/>
                <a:ea typeface="Lato"/>
                <a:cs typeface="Lato"/>
                <a:sym typeface="Lato"/>
              </a:rPr>
              <a:t>producing a p-value of 0.00, or a statistically significant relationship. However, this relationship has a correlation coefficient of -0.3484, indicating a moderate negative relationship between the variable. As GDP increases, renewable energy usage decreases. </a:t>
            </a:r>
            <a:endParaRPr>
              <a:solidFill>
                <a:schemeClr val="dk1"/>
              </a:solidFill>
              <a:latin typeface="Lato"/>
              <a:ea typeface="Lato"/>
              <a:cs typeface="Lato"/>
              <a:sym typeface="La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54ebb0e2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3" name="Google Shape;843;g354ebb0e2e6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8"/>
          <p:cNvSpPr txBox="1"/>
          <p:nvPr>
            <p:ph idx="1" type="subTitle"/>
          </p:nvPr>
        </p:nvSpPr>
        <p:spPr>
          <a:xfrm rot="-539">
            <a:off x="821871" y="3631935"/>
            <a:ext cx="3824700" cy="3711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0" name="Google Shape;10;p58"/>
          <p:cNvSpPr txBox="1"/>
          <p:nvPr>
            <p:ph type="ctrTitle"/>
          </p:nvPr>
        </p:nvSpPr>
        <p:spPr>
          <a:xfrm>
            <a:off x="720000" y="998492"/>
            <a:ext cx="4137000" cy="2640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000"/>
            </a:lvl1pPr>
            <a:lvl2pPr lvl="1"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2pPr>
            <a:lvl3pPr lvl="2"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3pPr>
            <a:lvl4pPr lvl="3"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4pPr>
            <a:lvl5pPr lvl="4"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5pPr>
            <a:lvl6pPr lvl="5"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6pPr>
            <a:lvl7pPr lvl="6"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7pPr>
            <a:lvl8pPr lvl="7"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8pPr>
            <a:lvl9pPr lvl="8" algn="ctr">
              <a:lnSpc>
                <a:spcPct val="100000"/>
              </a:lnSpc>
              <a:spcBef>
                <a:spcPts val="0"/>
              </a:spcBef>
              <a:spcAft>
                <a:spcPts val="0"/>
              </a:spcAft>
              <a:buClr>
                <a:srgbClr val="191919"/>
              </a:buClr>
              <a:buSzPts val="5200"/>
              <a:buFont typeface="Poppins"/>
              <a:buNone/>
              <a:defRPr sz="5200">
                <a:solidFill>
                  <a:srgbClr val="191919"/>
                </a:solidFill>
                <a:latin typeface="Poppins"/>
                <a:ea typeface="Poppins"/>
                <a:cs typeface="Poppins"/>
                <a:sym typeface="Poppins"/>
              </a:defRPr>
            </a:lvl9pPr>
          </a:lstStyle>
          <a:p/>
        </p:txBody>
      </p:sp>
      <p:sp>
        <p:nvSpPr>
          <p:cNvPr id="11" name="Google Shape;11;p58"/>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4" name="Shape 94"/>
        <p:cNvGrpSpPr/>
        <p:nvPr/>
      </p:nvGrpSpPr>
      <p:grpSpPr>
        <a:xfrm>
          <a:off x="0" y="0"/>
          <a:ext cx="0" cy="0"/>
          <a:chOff x="0" y="0"/>
          <a:chExt cx="0" cy="0"/>
        </a:xfrm>
      </p:grpSpPr>
      <p:sp>
        <p:nvSpPr>
          <p:cNvPr id="95" name="Google Shape;95;p67"/>
          <p:cNvSpPr txBox="1"/>
          <p:nvPr>
            <p:ph idx="1" type="subTitle"/>
          </p:nvPr>
        </p:nvSpPr>
        <p:spPr>
          <a:xfrm>
            <a:off x="720000" y="2797622"/>
            <a:ext cx="2286300" cy="109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6" name="Google Shape;96;p67"/>
          <p:cNvSpPr txBox="1"/>
          <p:nvPr>
            <p:ph idx="2" type="subTitle"/>
          </p:nvPr>
        </p:nvSpPr>
        <p:spPr>
          <a:xfrm>
            <a:off x="3428855" y="2797645"/>
            <a:ext cx="2286300" cy="109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7" name="Google Shape;97;p67"/>
          <p:cNvSpPr txBox="1"/>
          <p:nvPr>
            <p:ph idx="3" type="subTitle"/>
          </p:nvPr>
        </p:nvSpPr>
        <p:spPr>
          <a:xfrm>
            <a:off x="6137698" y="2797665"/>
            <a:ext cx="2286300" cy="10926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8" name="Google Shape;98;p67"/>
          <p:cNvSpPr txBox="1"/>
          <p:nvPr>
            <p:ph idx="4" type="subTitle"/>
          </p:nvPr>
        </p:nvSpPr>
        <p:spPr>
          <a:xfrm>
            <a:off x="720000" y="2482175"/>
            <a:ext cx="22863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99" name="Google Shape;99;p67"/>
          <p:cNvSpPr txBox="1"/>
          <p:nvPr>
            <p:ph idx="5" type="subTitle"/>
          </p:nvPr>
        </p:nvSpPr>
        <p:spPr>
          <a:xfrm>
            <a:off x="3428850" y="2482175"/>
            <a:ext cx="22863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0" name="Google Shape;100;p67"/>
          <p:cNvSpPr txBox="1"/>
          <p:nvPr>
            <p:ph idx="6" type="subTitle"/>
          </p:nvPr>
        </p:nvSpPr>
        <p:spPr>
          <a:xfrm>
            <a:off x="6137700" y="2482175"/>
            <a:ext cx="22863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01" name="Google Shape;101;p67"/>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2" name="Google Shape;102;p67"/>
          <p:cNvSpPr/>
          <p:nvPr/>
        </p:nvSpPr>
        <p:spPr>
          <a:xfrm>
            <a:off x="-42925" y="5057900"/>
            <a:ext cx="9186900" cy="145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 name="Google Shape;103;p67"/>
          <p:cNvGrpSpPr/>
          <p:nvPr/>
        </p:nvGrpSpPr>
        <p:grpSpPr>
          <a:xfrm>
            <a:off x="-171" y="4524620"/>
            <a:ext cx="920338" cy="602217"/>
            <a:chOff x="5886880" y="1750961"/>
            <a:chExt cx="799807" cy="523348"/>
          </a:xfrm>
        </p:grpSpPr>
        <p:sp>
          <p:nvSpPr>
            <p:cNvPr id="104" name="Google Shape;104;p67"/>
            <p:cNvSpPr/>
            <p:nvPr/>
          </p:nvSpPr>
          <p:spPr>
            <a:xfrm>
              <a:off x="5886880" y="1986625"/>
              <a:ext cx="342895" cy="238196"/>
            </a:xfrm>
            <a:custGeom>
              <a:rect b="b" l="l" r="r" t="t"/>
              <a:pathLst>
                <a:path extrusionOk="0" h="6493" w="9347">
                  <a:moveTo>
                    <a:pt x="4436" y="1"/>
                  </a:moveTo>
                  <a:lnTo>
                    <a:pt x="0" y="6202"/>
                  </a:lnTo>
                  <a:cubicBezTo>
                    <a:pt x="1201" y="6420"/>
                    <a:pt x="2639" y="6492"/>
                    <a:pt x="4024" y="6492"/>
                  </a:cubicBezTo>
                  <a:cubicBezTo>
                    <a:pt x="6793" y="6492"/>
                    <a:pt x="9346" y="6202"/>
                    <a:pt x="9346" y="6202"/>
                  </a:cubicBezTo>
                  <a:lnTo>
                    <a:pt x="443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7"/>
            <p:cNvSpPr/>
            <p:nvPr/>
          </p:nvSpPr>
          <p:spPr>
            <a:xfrm>
              <a:off x="5886880" y="1986662"/>
              <a:ext cx="162735" cy="238159"/>
            </a:xfrm>
            <a:custGeom>
              <a:rect b="b" l="l" r="r" t="t"/>
              <a:pathLst>
                <a:path extrusionOk="0" h="6492" w="4436">
                  <a:moveTo>
                    <a:pt x="4436" y="1"/>
                  </a:moveTo>
                  <a:lnTo>
                    <a:pt x="0" y="6202"/>
                  </a:lnTo>
                  <a:cubicBezTo>
                    <a:pt x="1202" y="6420"/>
                    <a:pt x="2642" y="6491"/>
                    <a:pt x="4029" y="6491"/>
                  </a:cubicBezTo>
                  <a:cubicBezTo>
                    <a:pt x="4165" y="6491"/>
                    <a:pt x="4301" y="6491"/>
                    <a:pt x="4436" y="6489"/>
                  </a:cubicBezTo>
                  <a:lnTo>
                    <a:pt x="4436"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67"/>
            <p:cNvSpPr/>
            <p:nvPr/>
          </p:nvSpPr>
          <p:spPr>
            <a:xfrm>
              <a:off x="6006656" y="1986698"/>
              <a:ext cx="90575" cy="72013"/>
            </a:xfrm>
            <a:custGeom>
              <a:rect b="b" l="l" r="r" t="t"/>
              <a:pathLst>
                <a:path extrusionOk="0" h="1963" w="2469">
                  <a:moveTo>
                    <a:pt x="1170" y="1"/>
                  </a:moveTo>
                  <a:lnTo>
                    <a:pt x="0" y="1634"/>
                  </a:lnTo>
                  <a:cubicBezTo>
                    <a:pt x="24" y="1664"/>
                    <a:pt x="57" y="1687"/>
                    <a:pt x="105" y="1698"/>
                  </a:cubicBezTo>
                  <a:cubicBezTo>
                    <a:pt x="121" y="1702"/>
                    <a:pt x="137" y="1703"/>
                    <a:pt x="153" y="1703"/>
                  </a:cubicBezTo>
                  <a:cubicBezTo>
                    <a:pt x="239" y="1703"/>
                    <a:pt x="326" y="1659"/>
                    <a:pt x="411" y="1659"/>
                  </a:cubicBezTo>
                  <a:cubicBezTo>
                    <a:pt x="413" y="1659"/>
                    <a:pt x="414" y="1659"/>
                    <a:pt x="416" y="1659"/>
                  </a:cubicBezTo>
                  <a:cubicBezTo>
                    <a:pt x="542" y="1664"/>
                    <a:pt x="592" y="1732"/>
                    <a:pt x="670" y="1821"/>
                  </a:cubicBezTo>
                  <a:cubicBezTo>
                    <a:pt x="706" y="1863"/>
                    <a:pt x="757" y="1901"/>
                    <a:pt x="812" y="1901"/>
                  </a:cubicBezTo>
                  <a:cubicBezTo>
                    <a:pt x="820" y="1901"/>
                    <a:pt x="827" y="1900"/>
                    <a:pt x="835" y="1898"/>
                  </a:cubicBezTo>
                  <a:cubicBezTo>
                    <a:pt x="882" y="1888"/>
                    <a:pt x="916" y="1847"/>
                    <a:pt x="958" y="1823"/>
                  </a:cubicBezTo>
                  <a:cubicBezTo>
                    <a:pt x="993" y="1803"/>
                    <a:pt x="1030" y="1795"/>
                    <a:pt x="1069" y="1795"/>
                  </a:cubicBezTo>
                  <a:cubicBezTo>
                    <a:pt x="1154" y="1795"/>
                    <a:pt x="1245" y="1835"/>
                    <a:pt x="1325" y="1875"/>
                  </a:cubicBezTo>
                  <a:cubicBezTo>
                    <a:pt x="1407" y="1918"/>
                    <a:pt x="1502" y="1963"/>
                    <a:pt x="1591" y="1963"/>
                  </a:cubicBezTo>
                  <a:cubicBezTo>
                    <a:pt x="1626" y="1963"/>
                    <a:pt x="1659" y="1956"/>
                    <a:pt x="1691" y="1940"/>
                  </a:cubicBezTo>
                  <a:cubicBezTo>
                    <a:pt x="1823" y="1873"/>
                    <a:pt x="1868" y="1675"/>
                    <a:pt x="2012" y="1645"/>
                  </a:cubicBezTo>
                  <a:cubicBezTo>
                    <a:pt x="2024" y="1642"/>
                    <a:pt x="2036" y="1641"/>
                    <a:pt x="2048" y="1641"/>
                  </a:cubicBezTo>
                  <a:cubicBezTo>
                    <a:pt x="2112" y="1641"/>
                    <a:pt x="2175" y="1673"/>
                    <a:pt x="2236" y="1695"/>
                  </a:cubicBezTo>
                  <a:cubicBezTo>
                    <a:pt x="2269" y="1706"/>
                    <a:pt x="2306" y="1714"/>
                    <a:pt x="2341" y="1714"/>
                  </a:cubicBezTo>
                  <a:cubicBezTo>
                    <a:pt x="2385" y="1714"/>
                    <a:pt x="2426" y="1702"/>
                    <a:pt x="2454" y="1670"/>
                  </a:cubicBezTo>
                  <a:cubicBezTo>
                    <a:pt x="2461" y="1660"/>
                    <a:pt x="2464" y="1650"/>
                    <a:pt x="2468" y="1640"/>
                  </a:cubicBezTo>
                  <a:lnTo>
                    <a:pt x="1170"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67"/>
            <p:cNvSpPr/>
            <p:nvPr/>
          </p:nvSpPr>
          <p:spPr>
            <a:xfrm>
              <a:off x="6086300" y="1757677"/>
              <a:ext cx="600387" cy="515901"/>
            </a:xfrm>
            <a:custGeom>
              <a:rect b="b" l="l" r="r" t="t"/>
              <a:pathLst>
                <a:path extrusionOk="0" h="14063" w="16366">
                  <a:moveTo>
                    <a:pt x="8184" y="1"/>
                  </a:moveTo>
                  <a:lnTo>
                    <a:pt x="1" y="13060"/>
                  </a:lnTo>
                  <a:cubicBezTo>
                    <a:pt x="1" y="13060"/>
                    <a:pt x="5440" y="14063"/>
                    <a:pt x="9924" y="14063"/>
                  </a:cubicBezTo>
                  <a:cubicBezTo>
                    <a:pt x="10357" y="14063"/>
                    <a:pt x="10781" y="14053"/>
                    <a:pt x="11190" y="14033"/>
                  </a:cubicBezTo>
                  <a:lnTo>
                    <a:pt x="10151" y="13385"/>
                  </a:lnTo>
                  <a:cubicBezTo>
                    <a:pt x="10149" y="13385"/>
                    <a:pt x="14584" y="13345"/>
                    <a:pt x="16366" y="13000"/>
                  </a:cubicBezTo>
                  <a:lnTo>
                    <a:pt x="818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7"/>
            <p:cNvSpPr/>
            <p:nvPr/>
          </p:nvSpPr>
          <p:spPr>
            <a:xfrm>
              <a:off x="6086263" y="1760059"/>
              <a:ext cx="300193" cy="514250"/>
            </a:xfrm>
            <a:custGeom>
              <a:rect b="b" l="l" r="r" t="t"/>
              <a:pathLst>
                <a:path extrusionOk="0" h="14018" w="8183">
                  <a:moveTo>
                    <a:pt x="8183" y="1"/>
                  </a:moveTo>
                  <a:lnTo>
                    <a:pt x="1" y="13060"/>
                  </a:lnTo>
                  <a:cubicBezTo>
                    <a:pt x="1" y="13060"/>
                    <a:pt x="4146" y="13823"/>
                    <a:pt x="8183" y="14017"/>
                  </a:cubicBezTo>
                  <a:lnTo>
                    <a:pt x="8183"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7"/>
            <p:cNvSpPr/>
            <p:nvPr/>
          </p:nvSpPr>
          <p:spPr>
            <a:xfrm>
              <a:off x="6293056" y="1750961"/>
              <a:ext cx="188157" cy="174621"/>
            </a:xfrm>
            <a:custGeom>
              <a:rect b="b" l="l" r="r" t="t"/>
              <a:pathLst>
                <a:path extrusionOk="0" h="4760" w="5129">
                  <a:moveTo>
                    <a:pt x="2545" y="0"/>
                  </a:moveTo>
                  <a:lnTo>
                    <a:pt x="1" y="4061"/>
                  </a:lnTo>
                  <a:cubicBezTo>
                    <a:pt x="17" y="4063"/>
                    <a:pt x="34" y="4064"/>
                    <a:pt x="51" y="4064"/>
                  </a:cubicBezTo>
                  <a:cubicBezTo>
                    <a:pt x="443" y="4064"/>
                    <a:pt x="1124" y="3528"/>
                    <a:pt x="1457" y="3492"/>
                  </a:cubicBezTo>
                  <a:cubicBezTo>
                    <a:pt x="1476" y="3490"/>
                    <a:pt x="1495" y="3489"/>
                    <a:pt x="1513" y="3489"/>
                  </a:cubicBezTo>
                  <a:cubicBezTo>
                    <a:pt x="1549" y="3489"/>
                    <a:pt x="1584" y="3494"/>
                    <a:pt x="1616" y="3508"/>
                  </a:cubicBezTo>
                  <a:cubicBezTo>
                    <a:pt x="1747" y="3568"/>
                    <a:pt x="1754" y="3748"/>
                    <a:pt x="1749" y="3893"/>
                  </a:cubicBezTo>
                  <a:cubicBezTo>
                    <a:pt x="1741" y="4096"/>
                    <a:pt x="1751" y="4306"/>
                    <a:pt x="1849" y="4485"/>
                  </a:cubicBezTo>
                  <a:cubicBezTo>
                    <a:pt x="1933" y="4639"/>
                    <a:pt x="2099" y="4760"/>
                    <a:pt x="2271" y="4760"/>
                  </a:cubicBezTo>
                  <a:cubicBezTo>
                    <a:pt x="2297" y="4760"/>
                    <a:pt x="2323" y="4757"/>
                    <a:pt x="2349" y="4751"/>
                  </a:cubicBezTo>
                  <a:cubicBezTo>
                    <a:pt x="2534" y="4567"/>
                    <a:pt x="2565" y="4280"/>
                    <a:pt x="2690" y="4050"/>
                  </a:cubicBezTo>
                  <a:cubicBezTo>
                    <a:pt x="2774" y="3892"/>
                    <a:pt x="2962" y="3766"/>
                    <a:pt x="3125" y="3766"/>
                  </a:cubicBezTo>
                  <a:cubicBezTo>
                    <a:pt x="3200" y="3766"/>
                    <a:pt x="3271" y="3793"/>
                    <a:pt x="3322" y="3859"/>
                  </a:cubicBezTo>
                  <a:cubicBezTo>
                    <a:pt x="3392" y="3947"/>
                    <a:pt x="3437" y="4099"/>
                    <a:pt x="3540" y="4099"/>
                  </a:cubicBezTo>
                  <a:cubicBezTo>
                    <a:pt x="3547" y="4099"/>
                    <a:pt x="3553" y="4099"/>
                    <a:pt x="3560" y="4098"/>
                  </a:cubicBezTo>
                  <a:cubicBezTo>
                    <a:pt x="3666" y="4078"/>
                    <a:pt x="3670" y="3930"/>
                    <a:pt x="3725" y="3838"/>
                  </a:cubicBezTo>
                  <a:cubicBezTo>
                    <a:pt x="3771" y="3764"/>
                    <a:pt x="3847" y="3733"/>
                    <a:pt x="3930" y="3733"/>
                  </a:cubicBezTo>
                  <a:cubicBezTo>
                    <a:pt x="4043" y="3733"/>
                    <a:pt x="4170" y="3788"/>
                    <a:pt x="4257" y="3866"/>
                  </a:cubicBezTo>
                  <a:cubicBezTo>
                    <a:pt x="4408" y="4002"/>
                    <a:pt x="4528" y="4193"/>
                    <a:pt x="4725" y="4242"/>
                  </a:cubicBezTo>
                  <a:cubicBezTo>
                    <a:pt x="4754" y="4249"/>
                    <a:pt x="4782" y="4252"/>
                    <a:pt x="4810" y="4252"/>
                  </a:cubicBezTo>
                  <a:cubicBezTo>
                    <a:pt x="4928" y="4252"/>
                    <a:pt x="5040" y="4193"/>
                    <a:pt x="5128" y="4106"/>
                  </a:cubicBezTo>
                  <a:lnTo>
                    <a:pt x="2545"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67"/>
          <p:cNvGrpSpPr/>
          <p:nvPr/>
        </p:nvGrpSpPr>
        <p:grpSpPr>
          <a:xfrm>
            <a:off x="8618537" y="4603511"/>
            <a:ext cx="273652" cy="506566"/>
            <a:chOff x="3264220" y="3656054"/>
            <a:chExt cx="513225" cy="950049"/>
          </a:xfrm>
        </p:grpSpPr>
        <p:sp>
          <p:nvSpPr>
            <p:cNvPr id="111" name="Google Shape;111;p67"/>
            <p:cNvSpPr/>
            <p:nvPr/>
          </p:nvSpPr>
          <p:spPr>
            <a:xfrm>
              <a:off x="3490039" y="4333706"/>
              <a:ext cx="59083" cy="272397"/>
            </a:xfrm>
            <a:custGeom>
              <a:rect b="b" l="l" r="r" t="t"/>
              <a:pathLst>
                <a:path extrusionOk="0" h="1632" w="354">
                  <a:moveTo>
                    <a:pt x="1" y="1"/>
                  </a:moveTo>
                  <a:lnTo>
                    <a:pt x="1" y="1631"/>
                  </a:lnTo>
                  <a:lnTo>
                    <a:pt x="354" y="1631"/>
                  </a:lnTo>
                  <a:lnTo>
                    <a:pt x="3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7"/>
            <p:cNvSpPr/>
            <p:nvPr/>
          </p:nvSpPr>
          <p:spPr>
            <a:xfrm>
              <a:off x="3264220" y="3656054"/>
              <a:ext cx="513225" cy="740913"/>
            </a:xfrm>
            <a:custGeom>
              <a:rect b="b" l="l" r="r" t="t"/>
              <a:pathLst>
                <a:path extrusionOk="0" h="4439" w="3075">
                  <a:moveTo>
                    <a:pt x="1525" y="0"/>
                  </a:moveTo>
                  <a:cubicBezTo>
                    <a:pt x="1525" y="0"/>
                    <a:pt x="1032" y="309"/>
                    <a:pt x="745" y="1651"/>
                  </a:cubicBezTo>
                  <a:cubicBezTo>
                    <a:pt x="458" y="2993"/>
                    <a:pt x="0" y="4439"/>
                    <a:pt x="1525" y="4439"/>
                  </a:cubicBezTo>
                  <a:cubicBezTo>
                    <a:pt x="3074" y="4438"/>
                    <a:pt x="2593" y="2993"/>
                    <a:pt x="2306" y="1651"/>
                  </a:cubicBezTo>
                  <a:cubicBezTo>
                    <a:pt x="2019" y="310"/>
                    <a:pt x="152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13" name="Shape 113"/>
        <p:cNvGrpSpPr/>
        <p:nvPr/>
      </p:nvGrpSpPr>
      <p:grpSpPr>
        <a:xfrm>
          <a:off x="0" y="0"/>
          <a:ext cx="0" cy="0"/>
          <a:chOff x="0" y="0"/>
          <a:chExt cx="0" cy="0"/>
        </a:xfrm>
      </p:grpSpPr>
      <p:sp>
        <p:nvSpPr>
          <p:cNvPr id="114" name="Google Shape;114;p68"/>
          <p:cNvSpPr txBox="1"/>
          <p:nvPr>
            <p:ph idx="1" type="subTitle"/>
          </p:nvPr>
        </p:nvSpPr>
        <p:spPr>
          <a:xfrm>
            <a:off x="1457363" y="2000050"/>
            <a:ext cx="2867100" cy="623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68"/>
          <p:cNvSpPr txBox="1"/>
          <p:nvPr>
            <p:ph idx="2" type="subTitle"/>
          </p:nvPr>
        </p:nvSpPr>
        <p:spPr>
          <a:xfrm>
            <a:off x="5494938" y="2000050"/>
            <a:ext cx="2867100" cy="623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8"/>
          <p:cNvSpPr txBox="1"/>
          <p:nvPr>
            <p:ph idx="3" type="subTitle"/>
          </p:nvPr>
        </p:nvSpPr>
        <p:spPr>
          <a:xfrm>
            <a:off x="1457363" y="3401075"/>
            <a:ext cx="2867100" cy="623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8"/>
          <p:cNvSpPr txBox="1"/>
          <p:nvPr>
            <p:ph idx="4" type="subTitle"/>
          </p:nvPr>
        </p:nvSpPr>
        <p:spPr>
          <a:xfrm>
            <a:off x="5494938" y="3401075"/>
            <a:ext cx="2867100" cy="623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68"/>
          <p:cNvSpPr txBox="1"/>
          <p:nvPr>
            <p:ph idx="5" type="subTitle"/>
          </p:nvPr>
        </p:nvSpPr>
        <p:spPr>
          <a:xfrm>
            <a:off x="1457338" y="1669750"/>
            <a:ext cx="2867100" cy="46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19" name="Google Shape;119;p68"/>
          <p:cNvSpPr txBox="1"/>
          <p:nvPr>
            <p:ph idx="6" type="subTitle"/>
          </p:nvPr>
        </p:nvSpPr>
        <p:spPr>
          <a:xfrm>
            <a:off x="1457338" y="3070825"/>
            <a:ext cx="2867100" cy="46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0" name="Google Shape;120;p68"/>
          <p:cNvSpPr txBox="1"/>
          <p:nvPr>
            <p:ph idx="7" type="subTitle"/>
          </p:nvPr>
        </p:nvSpPr>
        <p:spPr>
          <a:xfrm>
            <a:off x="5494938" y="1669750"/>
            <a:ext cx="2867100" cy="46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1" name="Google Shape;121;p68"/>
          <p:cNvSpPr txBox="1"/>
          <p:nvPr>
            <p:ph idx="8" type="subTitle"/>
          </p:nvPr>
        </p:nvSpPr>
        <p:spPr>
          <a:xfrm>
            <a:off x="5494938" y="3070825"/>
            <a:ext cx="2867100" cy="4671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122" name="Google Shape;122;p68"/>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3" name="Google Shape;123;p68"/>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8"/>
          <p:cNvSpPr/>
          <p:nvPr/>
        </p:nvSpPr>
        <p:spPr>
          <a:xfrm>
            <a:off x="39749" y="3636851"/>
            <a:ext cx="259867" cy="259867"/>
          </a:xfrm>
          <a:custGeom>
            <a:rect b="b" l="l" r="r" t="t"/>
            <a:pathLst>
              <a:path extrusionOk="0" h="8482" w="8482">
                <a:moveTo>
                  <a:pt x="4241" y="0"/>
                </a:moveTo>
                <a:cubicBezTo>
                  <a:pt x="1898" y="0"/>
                  <a:pt x="0" y="1899"/>
                  <a:pt x="0" y="4241"/>
                </a:cubicBezTo>
                <a:cubicBezTo>
                  <a:pt x="0" y="6583"/>
                  <a:pt x="1898" y="8482"/>
                  <a:pt x="4241" y="8482"/>
                </a:cubicBezTo>
                <a:cubicBezTo>
                  <a:pt x="6583" y="8482"/>
                  <a:pt x="8482" y="6583"/>
                  <a:pt x="8482" y="4241"/>
                </a:cubicBezTo>
                <a:cubicBezTo>
                  <a:pt x="8482" y="1899"/>
                  <a:pt x="6583" y="0"/>
                  <a:pt x="42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68"/>
          <p:cNvSpPr/>
          <p:nvPr/>
        </p:nvSpPr>
        <p:spPr>
          <a:xfrm rot="1329581">
            <a:off x="167295" y="4016886"/>
            <a:ext cx="540867" cy="992981"/>
          </a:xfrm>
          <a:custGeom>
            <a:rect b="b" l="l" r="r" t="t"/>
            <a:pathLst>
              <a:path extrusionOk="0" h="5683" w="3108">
                <a:moveTo>
                  <a:pt x="705" y="0"/>
                </a:moveTo>
                <a:cubicBezTo>
                  <a:pt x="542" y="0"/>
                  <a:pt x="374" y="128"/>
                  <a:pt x="313" y="290"/>
                </a:cubicBezTo>
                <a:cubicBezTo>
                  <a:pt x="235" y="499"/>
                  <a:pt x="287" y="734"/>
                  <a:pt x="353" y="949"/>
                </a:cubicBezTo>
                <a:cubicBezTo>
                  <a:pt x="565" y="1651"/>
                  <a:pt x="907" y="2316"/>
                  <a:pt x="1356" y="2896"/>
                </a:cubicBezTo>
                <a:cubicBezTo>
                  <a:pt x="1455" y="3026"/>
                  <a:pt x="1562" y="3153"/>
                  <a:pt x="1613" y="3309"/>
                </a:cubicBezTo>
                <a:cubicBezTo>
                  <a:pt x="1662" y="3464"/>
                  <a:pt x="1644" y="3654"/>
                  <a:pt x="1520" y="3759"/>
                </a:cubicBezTo>
                <a:cubicBezTo>
                  <a:pt x="1460" y="3811"/>
                  <a:pt x="1384" y="3834"/>
                  <a:pt x="1305" y="3834"/>
                </a:cubicBezTo>
                <a:cubicBezTo>
                  <a:pt x="1209" y="3834"/>
                  <a:pt x="1109" y="3799"/>
                  <a:pt x="1033" y="3739"/>
                </a:cubicBezTo>
                <a:cubicBezTo>
                  <a:pt x="895" y="3630"/>
                  <a:pt x="822" y="3457"/>
                  <a:pt x="780" y="3287"/>
                </a:cubicBezTo>
                <a:cubicBezTo>
                  <a:pt x="715" y="3012"/>
                  <a:pt x="632" y="2641"/>
                  <a:pt x="351" y="2641"/>
                </a:cubicBezTo>
                <a:cubicBezTo>
                  <a:pt x="351" y="2641"/>
                  <a:pt x="350" y="2641"/>
                  <a:pt x="350" y="2641"/>
                </a:cubicBezTo>
                <a:cubicBezTo>
                  <a:pt x="197" y="2643"/>
                  <a:pt x="70" y="2778"/>
                  <a:pt x="36" y="2928"/>
                </a:cubicBezTo>
                <a:cubicBezTo>
                  <a:pt x="0" y="3077"/>
                  <a:pt x="36" y="3231"/>
                  <a:pt x="82" y="3377"/>
                </a:cubicBezTo>
                <a:cubicBezTo>
                  <a:pt x="186" y="3700"/>
                  <a:pt x="349" y="4012"/>
                  <a:pt x="605" y="4231"/>
                </a:cubicBezTo>
                <a:cubicBezTo>
                  <a:pt x="798" y="4396"/>
                  <a:pt x="1050" y="4500"/>
                  <a:pt x="1301" y="4500"/>
                </a:cubicBezTo>
                <a:cubicBezTo>
                  <a:pt x="1385" y="4500"/>
                  <a:pt x="1468" y="4488"/>
                  <a:pt x="1549" y="4463"/>
                </a:cubicBezTo>
                <a:cubicBezTo>
                  <a:pt x="1681" y="4423"/>
                  <a:pt x="1823" y="4351"/>
                  <a:pt x="1953" y="4351"/>
                </a:cubicBezTo>
                <a:cubicBezTo>
                  <a:pt x="2004" y="4351"/>
                  <a:pt x="2053" y="4362"/>
                  <a:pt x="2098" y="4390"/>
                </a:cubicBezTo>
                <a:cubicBezTo>
                  <a:pt x="2178" y="4440"/>
                  <a:pt x="2219" y="4530"/>
                  <a:pt x="2259" y="4617"/>
                </a:cubicBezTo>
                <a:cubicBezTo>
                  <a:pt x="2333" y="4784"/>
                  <a:pt x="2585" y="5627"/>
                  <a:pt x="2760" y="5674"/>
                </a:cubicBezTo>
                <a:cubicBezTo>
                  <a:pt x="2784" y="5680"/>
                  <a:pt x="2805" y="5683"/>
                  <a:pt x="2824" y="5683"/>
                </a:cubicBezTo>
                <a:cubicBezTo>
                  <a:pt x="3108" y="5683"/>
                  <a:pt x="2896" y="5059"/>
                  <a:pt x="2843" y="4928"/>
                </a:cubicBezTo>
                <a:cubicBezTo>
                  <a:pt x="2540" y="4186"/>
                  <a:pt x="2238" y="3444"/>
                  <a:pt x="1935" y="2703"/>
                </a:cubicBezTo>
                <a:cubicBezTo>
                  <a:pt x="1910" y="2641"/>
                  <a:pt x="1885" y="2576"/>
                  <a:pt x="1903" y="2513"/>
                </a:cubicBezTo>
                <a:cubicBezTo>
                  <a:pt x="1927" y="2420"/>
                  <a:pt x="2029" y="2375"/>
                  <a:pt x="2110" y="2323"/>
                </a:cubicBezTo>
                <a:cubicBezTo>
                  <a:pt x="2399" y="2139"/>
                  <a:pt x="2504" y="1754"/>
                  <a:pt x="2453" y="1415"/>
                </a:cubicBezTo>
                <a:cubicBezTo>
                  <a:pt x="2402" y="1078"/>
                  <a:pt x="2224" y="773"/>
                  <a:pt x="2049" y="479"/>
                </a:cubicBezTo>
                <a:cubicBezTo>
                  <a:pt x="1979" y="364"/>
                  <a:pt x="1906" y="243"/>
                  <a:pt x="1788" y="178"/>
                </a:cubicBezTo>
                <a:cubicBezTo>
                  <a:pt x="1745" y="155"/>
                  <a:pt x="1695" y="143"/>
                  <a:pt x="1645" y="143"/>
                </a:cubicBezTo>
                <a:cubicBezTo>
                  <a:pt x="1558" y="143"/>
                  <a:pt x="1473" y="179"/>
                  <a:pt x="1436" y="256"/>
                </a:cubicBezTo>
                <a:cubicBezTo>
                  <a:pt x="1405" y="323"/>
                  <a:pt x="1416" y="402"/>
                  <a:pt x="1440" y="472"/>
                </a:cubicBezTo>
                <a:cubicBezTo>
                  <a:pt x="1497" y="636"/>
                  <a:pt x="1621" y="767"/>
                  <a:pt x="1728" y="902"/>
                </a:cubicBezTo>
                <a:cubicBezTo>
                  <a:pt x="1836" y="1039"/>
                  <a:pt x="1934" y="1200"/>
                  <a:pt x="1921" y="1373"/>
                </a:cubicBezTo>
                <a:cubicBezTo>
                  <a:pt x="1910" y="1524"/>
                  <a:pt x="1779" y="1670"/>
                  <a:pt x="1637" y="1670"/>
                </a:cubicBezTo>
                <a:cubicBezTo>
                  <a:pt x="1615" y="1670"/>
                  <a:pt x="1593" y="1667"/>
                  <a:pt x="1571" y="1659"/>
                </a:cubicBezTo>
                <a:cubicBezTo>
                  <a:pt x="1418" y="1213"/>
                  <a:pt x="1247" y="772"/>
                  <a:pt x="1063" y="338"/>
                </a:cubicBezTo>
                <a:cubicBezTo>
                  <a:pt x="1013" y="223"/>
                  <a:pt x="956" y="102"/>
                  <a:pt x="850" y="39"/>
                </a:cubicBezTo>
                <a:cubicBezTo>
                  <a:pt x="804" y="12"/>
                  <a:pt x="755"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6" name="Shape 126"/>
        <p:cNvGrpSpPr/>
        <p:nvPr/>
      </p:nvGrpSpPr>
      <p:grpSpPr>
        <a:xfrm>
          <a:off x="0" y="0"/>
          <a:ext cx="0" cy="0"/>
          <a:chOff x="0" y="0"/>
          <a:chExt cx="0" cy="0"/>
        </a:xfrm>
      </p:grpSpPr>
      <p:sp>
        <p:nvSpPr>
          <p:cNvPr id="127" name="Google Shape;127;p69"/>
          <p:cNvSpPr txBox="1"/>
          <p:nvPr>
            <p:ph idx="1" type="subTitle"/>
          </p:nvPr>
        </p:nvSpPr>
        <p:spPr>
          <a:xfrm>
            <a:off x="720000" y="2254475"/>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8" name="Google Shape;128;p69"/>
          <p:cNvSpPr txBox="1"/>
          <p:nvPr>
            <p:ph idx="2" type="subTitle"/>
          </p:nvPr>
        </p:nvSpPr>
        <p:spPr>
          <a:xfrm>
            <a:off x="3419275" y="2254475"/>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9" name="Google Shape;129;p69"/>
          <p:cNvSpPr txBox="1"/>
          <p:nvPr>
            <p:ph idx="3" type="subTitle"/>
          </p:nvPr>
        </p:nvSpPr>
        <p:spPr>
          <a:xfrm>
            <a:off x="720000" y="3969000"/>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0" name="Google Shape;130;p69"/>
          <p:cNvSpPr txBox="1"/>
          <p:nvPr>
            <p:ph idx="4" type="subTitle"/>
          </p:nvPr>
        </p:nvSpPr>
        <p:spPr>
          <a:xfrm>
            <a:off x="3419271" y="3969000"/>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1" name="Google Shape;131;p69"/>
          <p:cNvSpPr txBox="1"/>
          <p:nvPr>
            <p:ph idx="5" type="subTitle"/>
          </p:nvPr>
        </p:nvSpPr>
        <p:spPr>
          <a:xfrm>
            <a:off x="6118550" y="2254475"/>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2" name="Google Shape;132;p69"/>
          <p:cNvSpPr txBox="1"/>
          <p:nvPr>
            <p:ph idx="6" type="subTitle"/>
          </p:nvPr>
        </p:nvSpPr>
        <p:spPr>
          <a:xfrm>
            <a:off x="6118550" y="3969000"/>
            <a:ext cx="2305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33" name="Google Shape;133;p69"/>
          <p:cNvSpPr txBox="1"/>
          <p:nvPr>
            <p:ph idx="7" type="subTitle"/>
          </p:nvPr>
        </p:nvSpPr>
        <p:spPr>
          <a:xfrm>
            <a:off x="720000" y="1954925"/>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4" name="Google Shape;134;p69"/>
          <p:cNvSpPr txBox="1"/>
          <p:nvPr>
            <p:ph idx="8" type="subTitle"/>
          </p:nvPr>
        </p:nvSpPr>
        <p:spPr>
          <a:xfrm>
            <a:off x="3419275" y="1954925"/>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5" name="Google Shape;135;p69"/>
          <p:cNvSpPr txBox="1"/>
          <p:nvPr>
            <p:ph idx="9" type="subTitle"/>
          </p:nvPr>
        </p:nvSpPr>
        <p:spPr>
          <a:xfrm>
            <a:off x="6118550" y="1954925"/>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6" name="Google Shape;136;p69"/>
          <p:cNvSpPr txBox="1"/>
          <p:nvPr>
            <p:ph idx="13" type="subTitle"/>
          </p:nvPr>
        </p:nvSpPr>
        <p:spPr>
          <a:xfrm>
            <a:off x="6118550" y="3669300"/>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7" name="Google Shape;137;p69"/>
          <p:cNvSpPr txBox="1"/>
          <p:nvPr>
            <p:ph idx="14" type="subTitle"/>
          </p:nvPr>
        </p:nvSpPr>
        <p:spPr>
          <a:xfrm>
            <a:off x="720000" y="3669300"/>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8" name="Google Shape;138;p69"/>
          <p:cNvSpPr txBox="1"/>
          <p:nvPr>
            <p:ph idx="15" type="subTitle"/>
          </p:nvPr>
        </p:nvSpPr>
        <p:spPr>
          <a:xfrm>
            <a:off x="3419275" y="3669300"/>
            <a:ext cx="23055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139" name="Google Shape;139;p69"/>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0" name="Google Shape;140;p69"/>
          <p:cNvSpPr/>
          <p:nvPr/>
        </p:nvSpPr>
        <p:spPr>
          <a:xfrm>
            <a:off x="-42925" y="4916725"/>
            <a:ext cx="9186900" cy="286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69"/>
          <p:cNvGrpSpPr/>
          <p:nvPr/>
        </p:nvGrpSpPr>
        <p:grpSpPr>
          <a:xfrm rot="3604315">
            <a:off x="8201558" y="4164820"/>
            <a:ext cx="920488" cy="1067260"/>
            <a:chOff x="1360831" y="2297971"/>
            <a:chExt cx="523832" cy="629254"/>
          </a:xfrm>
        </p:grpSpPr>
        <p:sp>
          <p:nvSpPr>
            <p:cNvPr id="142" name="Google Shape;142;p69"/>
            <p:cNvSpPr/>
            <p:nvPr/>
          </p:nvSpPr>
          <p:spPr>
            <a:xfrm>
              <a:off x="1527156" y="2301754"/>
              <a:ext cx="357507" cy="625471"/>
            </a:xfrm>
            <a:custGeom>
              <a:rect b="b" l="l" r="r" t="t"/>
              <a:pathLst>
                <a:path extrusionOk="0" h="23857" w="14035">
                  <a:moveTo>
                    <a:pt x="4826" y="1"/>
                  </a:moveTo>
                  <a:cubicBezTo>
                    <a:pt x="4062" y="1"/>
                    <a:pt x="3355" y="553"/>
                    <a:pt x="2836" y="1146"/>
                  </a:cubicBezTo>
                  <a:cubicBezTo>
                    <a:pt x="1321" y="2874"/>
                    <a:pt x="0" y="5322"/>
                    <a:pt x="696" y="7513"/>
                  </a:cubicBezTo>
                  <a:cubicBezTo>
                    <a:pt x="1783" y="10937"/>
                    <a:pt x="9449" y="23800"/>
                    <a:pt x="9449" y="23800"/>
                  </a:cubicBezTo>
                  <a:cubicBezTo>
                    <a:pt x="9449" y="23800"/>
                    <a:pt x="9449" y="23800"/>
                    <a:pt x="9449" y="23800"/>
                  </a:cubicBezTo>
                  <a:lnTo>
                    <a:pt x="9449" y="23800"/>
                  </a:lnTo>
                  <a:cubicBezTo>
                    <a:pt x="9507" y="23839"/>
                    <a:pt x="9570" y="23856"/>
                    <a:pt x="9635" y="23856"/>
                  </a:cubicBezTo>
                  <a:cubicBezTo>
                    <a:pt x="9838" y="23856"/>
                    <a:pt x="10051" y="23686"/>
                    <a:pt x="10115" y="23479"/>
                  </a:cubicBezTo>
                  <a:cubicBezTo>
                    <a:pt x="10202" y="23205"/>
                    <a:pt x="10112" y="22911"/>
                    <a:pt x="10031" y="22636"/>
                  </a:cubicBezTo>
                  <a:cubicBezTo>
                    <a:pt x="9063" y="19360"/>
                    <a:pt x="9169" y="15775"/>
                    <a:pt x="10328" y="12561"/>
                  </a:cubicBezTo>
                  <a:cubicBezTo>
                    <a:pt x="10718" y="11485"/>
                    <a:pt x="11219" y="10453"/>
                    <a:pt x="11718" y="9424"/>
                  </a:cubicBezTo>
                  <a:cubicBezTo>
                    <a:pt x="12165" y="8506"/>
                    <a:pt x="12610" y="7588"/>
                    <a:pt x="13057" y="6671"/>
                  </a:cubicBezTo>
                  <a:cubicBezTo>
                    <a:pt x="13539" y="5680"/>
                    <a:pt x="14034" y="4605"/>
                    <a:pt x="13855" y="3517"/>
                  </a:cubicBezTo>
                  <a:cubicBezTo>
                    <a:pt x="13682" y="2481"/>
                    <a:pt x="12844" y="1585"/>
                    <a:pt x="11821" y="1345"/>
                  </a:cubicBezTo>
                  <a:cubicBezTo>
                    <a:pt x="11574" y="1287"/>
                    <a:pt x="11322" y="1265"/>
                    <a:pt x="11068" y="1265"/>
                  </a:cubicBezTo>
                  <a:cubicBezTo>
                    <a:pt x="10183" y="1265"/>
                    <a:pt x="9266" y="1538"/>
                    <a:pt x="8400" y="1538"/>
                  </a:cubicBezTo>
                  <a:cubicBezTo>
                    <a:pt x="7997" y="1538"/>
                    <a:pt x="7606" y="1479"/>
                    <a:pt x="7233" y="1307"/>
                  </a:cubicBezTo>
                  <a:cubicBezTo>
                    <a:pt x="6474" y="956"/>
                    <a:pt x="5923" y="174"/>
                    <a:pt x="5099" y="25"/>
                  </a:cubicBezTo>
                  <a:cubicBezTo>
                    <a:pt x="5008" y="8"/>
                    <a:pt x="4916" y="1"/>
                    <a:pt x="48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69"/>
            <p:cNvSpPr/>
            <p:nvPr/>
          </p:nvSpPr>
          <p:spPr>
            <a:xfrm>
              <a:off x="1524777" y="2400725"/>
              <a:ext cx="129535" cy="99049"/>
            </a:xfrm>
            <a:custGeom>
              <a:rect b="b" l="l" r="r" t="t"/>
              <a:pathLst>
                <a:path extrusionOk="0" h="2700" w="3531">
                  <a:moveTo>
                    <a:pt x="554" y="0"/>
                  </a:moveTo>
                  <a:lnTo>
                    <a:pt x="0" y="929"/>
                  </a:lnTo>
                  <a:lnTo>
                    <a:pt x="2978" y="2700"/>
                  </a:lnTo>
                  <a:lnTo>
                    <a:pt x="3531" y="1770"/>
                  </a:lnTo>
                  <a:lnTo>
                    <a:pt x="5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69"/>
            <p:cNvSpPr/>
            <p:nvPr/>
          </p:nvSpPr>
          <p:spPr>
            <a:xfrm>
              <a:off x="1360831" y="2313672"/>
              <a:ext cx="295388" cy="166513"/>
            </a:xfrm>
            <a:custGeom>
              <a:rect b="b" l="l" r="r" t="t"/>
              <a:pathLst>
                <a:path extrusionOk="0" h="4539" w="8052">
                  <a:moveTo>
                    <a:pt x="0" y="0"/>
                  </a:moveTo>
                  <a:cubicBezTo>
                    <a:pt x="0" y="0"/>
                    <a:pt x="2575" y="4539"/>
                    <a:pt x="4649" y="4539"/>
                  </a:cubicBezTo>
                  <a:cubicBezTo>
                    <a:pt x="5156" y="4539"/>
                    <a:pt x="5634" y="4267"/>
                    <a:pt x="6036" y="3590"/>
                  </a:cubicBezTo>
                  <a:cubicBezTo>
                    <a:pt x="8052" y="201"/>
                    <a:pt x="1"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69"/>
            <p:cNvSpPr/>
            <p:nvPr/>
          </p:nvSpPr>
          <p:spPr>
            <a:xfrm>
              <a:off x="1360831" y="2313672"/>
              <a:ext cx="295388" cy="131736"/>
            </a:xfrm>
            <a:custGeom>
              <a:rect b="b" l="l" r="r" t="t"/>
              <a:pathLst>
                <a:path extrusionOk="0" h="3591" w="8052">
                  <a:moveTo>
                    <a:pt x="0" y="0"/>
                  </a:moveTo>
                  <a:lnTo>
                    <a:pt x="6036" y="3590"/>
                  </a:lnTo>
                  <a:cubicBezTo>
                    <a:pt x="8052" y="201"/>
                    <a:pt x="1"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69"/>
            <p:cNvSpPr/>
            <p:nvPr/>
          </p:nvSpPr>
          <p:spPr>
            <a:xfrm>
              <a:off x="1686851" y="2385098"/>
              <a:ext cx="129498" cy="99086"/>
            </a:xfrm>
            <a:custGeom>
              <a:rect b="b" l="l" r="r" t="t"/>
              <a:pathLst>
                <a:path extrusionOk="0" h="2701" w="3530">
                  <a:moveTo>
                    <a:pt x="552" y="0"/>
                  </a:moveTo>
                  <a:lnTo>
                    <a:pt x="0" y="930"/>
                  </a:lnTo>
                  <a:lnTo>
                    <a:pt x="2976" y="2701"/>
                  </a:lnTo>
                  <a:lnTo>
                    <a:pt x="3529" y="1771"/>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9"/>
            <p:cNvSpPr/>
            <p:nvPr/>
          </p:nvSpPr>
          <p:spPr>
            <a:xfrm>
              <a:off x="1522906" y="2297971"/>
              <a:ext cx="295388" cy="166513"/>
            </a:xfrm>
            <a:custGeom>
              <a:rect b="b" l="l" r="r" t="t"/>
              <a:pathLst>
                <a:path extrusionOk="0" h="4539" w="8052">
                  <a:moveTo>
                    <a:pt x="0" y="0"/>
                  </a:moveTo>
                  <a:cubicBezTo>
                    <a:pt x="0" y="0"/>
                    <a:pt x="2575" y="4539"/>
                    <a:pt x="4649" y="4539"/>
                  </a:cubicBezTo>
                  <a:cubicBezTo>
                    <a:pt x="5157" y="4539"/>
                    <a:pt x="5634" y="4267"/>
                    <a:pt x="6037" y="3590"/>
                  </a:cubicBezTo>
                  <a:cubicBezTo>
                    <a:pt x="8052" y="20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9"/>
            <p:cNvSpPr/>
            <p:nvPr/>
          </p:nvSpPr>
          <p:spPr>
            <a:xfrm>
              <a:off x="1522906" y="2297971"/>
              <a:ext cx="295388" cy="131736"/>
            </a:xfrm>
            <a:custGeom>
              <a:rect b="b" l="l" r="r" t="t"/>
              <a:pathLst>
                <a:path extrusionOk="0" h="3591" w="8052">
                  <a:moveTo>
                    <a:pt x="0" y="0"/>
                  </a:moveTo>
                  <a:lnTo>
                    <a:pt x="6037" y="3590"/>
                  </a:lnTo>
                  <a:cubicBezTo>
                    <a:pt x="8052" y="20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9"/>
            <p:cNvSpPr/>
            <p:nvPr/>
          </p:nvSpPr>
          <p:spPr>
            <a:xfrm>
              <a:off x="1611280" y="2567752"/>
              <a:ext cx="116732" cy="89255"/>
            </a:xfrm>
            <a:custGeom>
              <a:rect b="b" l="l" r="r" t="t"/>
              <a:pathLst>
                <a:path extrusionOk="0" h="2433" w="3182">
                  <a:moveTo>
                    <a:pt x="498" y="1"/>
                  </a:moveTo>
                  <a:lnTo>
                    <a:pt x="0" y="838"/>
                  </a:lnTo>
                  <a:lnTo>
                    <a:pt x="2682" y="2433"/>
                  </a:lnTo>
                  <a:lnTo>
                    <a:pt x="3181" y="1596"/>
                  </a:lnTo>
                  <a:lnTo>
                    <a:pt x="4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9"/>
            <p:cNvSpPr/>
            <p:nvPr/>
          </p:nvSpPr>
          <p:spPr>
            <a:xfrm>
              <a:off x="1463513" y="2489320"/>
              <a:ext cx="266223" cy="150078"/>
            </a:xfrm>
            <a:custGeom>
              <a:rect b="b" l="l" r="r" t="t"/>
              <a:pathLst>
                <a:path extrusionOk="0" h="4091" w="7257">
                  <a:moveTo>
                    <a:pt x="0" y="1"/>
                  </a:moveTo>
                  <a:cubicBezTo>
                    <a:pt x="0" y="1"/>
                    <a:pt x="2321" y="4091"/>
                    <a:pt x="4189" y="4091"/>
                  </a:cubicBezTo>
                  <a:cubicBezTo>
                    <a:pt x="4647" y="4091"/>
                    <a:pt x="5077" y="3846"/>
                    <a:pt x="5440" y="3236"/>
                  </a:cubicBezTo>
                  <a:cubicBezTo>
                    <a:pt x="7256" y="182"/>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9"/>
            <p:cNvSpPr/>
            <p:nvPr/>
          </p:nvSpPr>
          <p:spPr>
            <a:xfrm>
              <a:off x="1463513" y="2489320"/>
              <a:ext cx="266223" cy="118713"/>
            </a:xfrm>
            <a:custGeom>
              <a:rect b="b" l="l" r="r" t="t"/>
              <a:pathLst>
                <a:path extrusionOk="0" h="3236" w="7257">
                  <a:moveTo>
                    <a:pt x="0" y="1"/>
                  </a:moveTo>
                  <a:lnTo>
                    <a:pt x="5440" y="3236"/>
                  </a:lnTo>
                  <a:cubicBezTo>
                    <a:pt x="7256" y="182"/>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9"/>
            <p:cNvSpPr/>
            <p:nvPr/>
          </p:nvSpPr>
          <p:spPr>
            <a:xfrm>
              <a:off x="1668912" y="2750590"/>
              <a:ext cx="151179" cy="115668"/>
            </a:xfrm>
            <a:custGeom>
              <a:rect b="b" l="l" r="r" t="t"/>
              <a:pathLst>
                <a:path extrusionOk="0" h="3153" w="4121">
                  <a:moveTo>
                    <a:pt x="646" y="0"/>
                  </a:moveTo>
                  <a:lnTo>
                    <a:pt x="1" y="1086"/>
                  </a:lnTo>
                  <a:lnTo>
                    <a:pt x="3475" y="3153"/>
                  </a:lnTo>
                  <a:lnTo>
                    <a:pt x="4121" y="2067"/>
                  </a:lnTo>
                  <a:lnTo>
                    <a:pt x="6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9"/>
            <p:cNvSpPr/>
            <p:nvPr/>
          </p:nvSpPr>
          <p:spPr>
            <a:xfrm>
              <a:off x="1477490" y="2648973"/>
              <a:ext cx="344876" cy="194431"/>
            </a:xfrm>
            <a:custGeom>
              <a:rect b="b" l="l" r="r" t="t"/>
              <a:pathLst>
                <a:path extrusionOk="0" h="5300" w="9401">
                  <a:moveTo>
                    <a:pt x="0" y="1"/>
                  </a:moveTo>
                  <a:lnTo>
                    <a:pt x="0" y="1"/>
                  </a:lnTo>
                  <a:cubicBezTo>
                    <a:pt x="0" y="1"/>
                    <a:pt x="3006" y="5299"/>
                    <a:pt x="5427" y="5299"/>
                  </a:cubicBezTo>
                  <a:cubicBezTo>
                    <a:pt x="6020" y="5299"/>
                    <a:pt x="6577" y="4982"/>
                    <a:pt x="7047" y="4192"/>
                  </a:cubicBezTo>
                  <a:cubicBezTo>
                    <a:pt x="9400" y="236"/>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9"/>
            <p:cNvSpPr/>
            <p:nvPr/>
          </p:nvSpPr>
          <p:spPr>
            <a:xfrm>
              <a:off x="1477490" y="2648973"/>
              <a:ext cx="344876" cy="153820"/>
            </a:xfrm>
            <a:custGeom>
              <a:rect b="b" l="l" r="r" t="t"/>
              <a:pathLst>
                <a:path extrusionOk="0" h="4193" w="9401">
                  <a:moveTo>
                    <a:pt x="0" y="1"/>
                  </a:moveTo>
                  <a:lnTo>
                    <a:pt x="7047" y="4192"/>
                  </a:lnTo>
                  <a:cubicBezTo>
                    <a:pt x="9400" y="236"/>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9"/>
            <p:cNvSpPr/>
            <p:nvPr/>
          </p:nvSpPr>
          <p:spPr>
            <a:xfrm>
              <a:off x="1684100" y="2444087"/>
              <a:ext cx="139843" cy="240360"/>
            </a:xfrm>
            <a:custGeom>
              <a:rect b="b" l="l" r="r" t="t"/>
              <a:pathLst>
                <a:path extrusionOk="0" h="6552" w="3812">
                  <a:moveTo>
                    <a:pt x="3514" y="1"/>
                  </a:moveTo>
                  <a:cubicBezTo>
                    <a:pt x="3354" y="1"/>
                    <a:pt x="3194" y="48"/>
                    <a:pt x="3063" y="140"/>
                  </a:cubicBezTo>
                  <a:cubicBezTo>
                    <a:pt x="2847" y="289"/>
                    <a:pt x="2718" y="553"/>
                    <a:pt x="2731" y="815"/>
                  </a:cubicBezTo>
                  <a:cubicBezTo>
                    <a:pt x="2681" y="802"/>
                    <a:pt x="2629" y="796"/>
                    <a:pt x="2578" y="796"/>
                  </a:cubicBezTo>
                  <a:cubicBezTo>
                    <a:pt x="2386" y="796"/>
                    <a:pt x="2195" y="883"/>
                    <a:pt x="2073" y="1032"/>
                  </a:cubicBezTo>
                  <a:cubicBezTo>
                    <a:pt x="1920" y="1221"/>
                    <a:pt x="1888" y="1500"/>
                    <a:pt x="1996" y="1719"/>
                  </a:cubicBezTo>
                  <a:cubicBezTo>
                    <a:pt x="1890" y="1674"/>
                    <a:pt x="1778" y="1654"/>
                    <a:pt x="1664" y="1654"/>
                  </a:cubicBezTo>
                  <a:cubicBezTo>
                    <a:pt x="1459" y="1654"/>
                    <a:pt x="1250" y="1720"/>
                    <a:pt x="1074" y="1829"/>
                  </a:cubicBezTo>
                  <a:cubicBezTo>
                    <a:pt x="800" y="1999"/>
                    <a:pt x="596" y="2261"/>
                    <a:pt x="433" y="2539"/>
                  </a:cubicBezTo>
                  <a:cubicBezTo>
                    <a:pt x="173" y="2979"/>
                    <a:pt x="1" y="3532"/>
                    <a:pt x="215" y="3997"/>
                  </a:cubicBezTo>
                  <a:cubicBezTo>
                    <a:pt x="356" y="4302"/>
                    <a:pt x="642" y="4516"/>
                    <a:pt x="940" y="4667"/>
                  </a:cubicBezTo>
                  <a:cubicBezTo>
                    <a:pt x="761" y="4924"/>
                    <a:pt x="579" y="5274"/>
                    <a:pt x="764" y="5527"/>
                  </a:cubicBezTo>
                  <a:cubicBezTo>
                    <a:pt x="752" y="5526"/>
                    <a:pt x="740" y="5526"/>
                    <a:pt x="728" y="5526"/>
                  </a:cubicBezTo>
                  <a:cubicBezTo>
                    <a:pt x="547" y="5526"/>
                    <a:pt x="367" y="5622"/>
                    <a:pt x="268" y="5774"/>
                  </a:cubicBezTo>
                  <a:cubicBezTo>
                    <a:pt x="162" y="5935"/>
                    <a:pt x="152" y="6156"/>
                    <a:pt x="242" y="6327"/>
                  </a:cubicBezTo>
                  <a:lnTo>
                    <a:pt x="380" y="6551"/>
                  </a:lnTo>
                  <a:lnTo>
                    <a:pt x="3811" y="59"/>
                  </a:lnTo>
                  <a:cubicBezTo>
                    <a:pt x="3717" y="20"/>
                    <a:pt x="3615" y="1"/>
                    <a:pt x="35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56" name="Shape 156"/>
        <p:cNvGrpSpPr/>
        <p:nvPr/>
      </p:nvGrpSpPr>
      <p:grpSpPr>
        <a:xfrm>
          <a:off x="0" y="0"/>
          <a:ext cx="0" cy="0"/>
          <a:chOff x="0" y="0"/>
          <a:chExt cx="0" cy="0"/>
        </a:xfrm>
      </p:grpSpPr>
      <p:sp>
        <p:nvSpPr>
          <p:cNvPr id="157" name="Google Shape;157;p70"/>
          <p:cNvSpPr txBox="1"/>
          <p:nvPr>
            <p:ph type="title"/>
          </p:nvPr>
        </p:nvSpPr>
        <p:spPr>
          <a:xfrm>
            <a:off x="6778200" y="540000"/>
            <a:ext cx="1645800" cy="10359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5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58" name="Google Shape;158;p70"/>
          <p:cNvSpPr txBox="1"/>
          <p:nvPr>
            <p:ph idx="1" type="subTitle"/>
          </p:nvPr>
        </p:nvSpPr>
        <p:spPr>
          <a:xfrm rot="237">
            <a:off x="4063816" y="2417863"/>
            <a:ext cx="4360200" cy="458100"/>
          </a:xfrm>
          <a:prstGeom prst="rect">
            <a:avLst/>
          </a:prstGeom>
          <a:noFill/>
          <a:ln>
            <a:noFill/>
          </a:ln>
        </p:spPr>
        <p:txBody>
          <a:bodyPr anchorCtr="0" anchor="t" bIns="91425" lIns="91425" spcFirstLastPara="1" rIns="91425" wrap="square" tIns="91425">
            <a:noAutofit/>
          </a:bodyPr>
          <a:lstStyle>
            <a:lvl1pPr lvl="0" algn="r">
              <a:lnSpc>
                <a:spcPct val="115000"/>
              </a:lnSpc>
              <a:spcBef>
                <a:spcPts val="0"/>
              </a:spcBef>
              <a:spcAft>
                <a:spcPts val="0"/>
              </a:spcAft>
              <a:buSzPts val="1400"/>
              <a:buNone/>
              <a:defRPr sz="1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70"/>
          <p:cNvSpPr txBox="1"/>
          <p:nvPr>
            <p:ph idx="2" type="title"/>
          </p:nvPr>
        </p:nvSpPr>
        <p:spPr>
          <a:xfrm>
            <a:off x="4572000" y="1575900"/>
            <a:ext cx="3852000" cy="8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600"/>
              <a:buNone/>
              <a:defRPr sz="43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0" name="Shape 160"/>
        <p:cNvGrpSpPr/>
        <p:nvPr/>
      </p:nvGrpSpPr>
      <p:grpSpPr>
        <a:xfrm>
          <a:off x="0" y="0"/>
          <a:ext cx="0" cy="0"/>
          <a:chOff x="0" y="0"/>
          <a:chExt cx="0" cy="0"/>
        </a:xfrm>
      </p:grpSpPr>
      <p:sp>
        <p:nvSpPr>
          <p:cNvPr id="161" name="Google Shape;161;p71"/>
          <p:cNvSpPr txBox="1"/>
          <p:nvPr>
            <p:ph type="title"/>
          </p:nvPr>
        </p:nvSpPr>
        <p:spPr>
          <a:xfrm>
            <a:off x="2946725" y="692300"/>
            <a:ext cx="5477100" cy="268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62" name="Shape 162"/>
        <p:cNvGrpSpPr/>
        <p:nvPr/>
      </p:nvGrpSpPr>
      <p:grpSpPr>
        <a:xfrm>
          <a:off x="0" y="0"/>
          <a:ext cx="0" cy="0"/>
          <a:chOff x="0" y="0"/>
          <a:chExt cx="0" cy="0"/>
        </a:xfrm>
      </p:grpSpPr>
      <p:sp>
        <p:nvSpPr>
          <p:cNvPr id="163" name="Google Shape;163;p72"/>
          <p:cNvSpPr txBox="1"/>
          <p:nvPr>
            <p:ph type="title"/>
          </p:nvPr>
        </p:nvSpPr>
        <p:spPr>
          <a:xfrm rot="-1071">
            <a:off x="720075" y="2814799"/>
            <a:ext cx="3852000" cy="482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20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164" name="Google Shape;164;p72"/>
          <p:cNvSpPr txBox="1"/>
          <p:nvPr>
            <p:ph idx="1" type="subTitle"/>
          </p:nvPr>
        </p:nvSpPr>
        <p:spPr>
          <a:xfrm>
            <a:off x="720100" y="540000"/>
            <a:ext cx="5237100" cy="22746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1400"/>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72"/>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66" name="Shape 166"/>
        <p:cNvGrpSpPr/>
        <p:nvPr/>
      </p:nvGrpSpPr>
      <p:grpSpPr>
        <a:xfrm>
          <a:off x="0" y="0"/>
          <a:ext cx="0" cy="0"/>
          <a:chOff x="0" y="0"/>
          <a:chExt cx="0" cy="0"/>
        </a:xfrm>
      </p:grpSpPr>
      <p:sp>
        <p:nvSpPr>
          <p:cNvPr id="167" name="Google Shape;167;p73"/>
          <p:cNvSpPr/>
          <p:nvPr>
            <p:ph idx="2" type="pic"/>
          </p:nvPr>
        </p:nvSpPr>
        <p:spPr>
          <a:xfrm>
            <a:off x="0" y="2250"/>
            <a:ext cx="9144000" cy="5139000"/>
          </a:xfrm>
          <a:prstGeom prst="rect">
            <a:avLst/>
          </a:prstGeom>
          <a:noFill/>
          <a:ln>
            <a:noFill/>
          </a:ln>
        </p:spPr>
      </p:sp>
      <p:sp>
        <p:nvSpPr>
          <p:cNvPr id="168" name="Google Shape;168;p73"/>
          <p:cNvSpPr txBox="1"/>
          <p:nvPr>
            <p:ph type="title"/>
          </p:nvPr>
        </p:nvSpPr>
        <p:spPr>
          <a:xfrm>
            <a:off x="720000" y="4013400"/>
            <a:ext cx="7704000" cy="59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BLANK_1_2_1">
    <p:spTree>
      <p:nvGrpSpPr>
        <p:cNvPr id="169" name="Shape 169"/>
        <p:cNvGrpSpPr/>
        <p:nvPr/>
      </p:nvGrpSpPr>
      <p:grpSpPr>
        <a:xfrm>
          <a:off x="0" y="0"/>
          <a:ext cx="0" cy="0"/>
          <a:chOff x="0" y="0"/>
          <a:chExt cx="0" cy="0"/>
        </a:xfrm>
      </p:grpSpPr>
      <p:sp>
        <p:nvSpPr>
          <p:cNvPr id="170" name="Google Shape;170;p74"/>
          <p:cNvSpPr txBox="1"/>
          <p:nvPr>
            <p:ph idx="1" type="subTitle"/>
          </p:nvPr>
        </p:nvSpPr>
        <p:spPr>
          <a:xfrm>
            <a:off x="1031350" y="2882200"/>
            <a:ext cx="3545400" cy="9297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71" name="Google Shape;171;p74"/>
          <p:cNvSpPr txBox="1"/>
          <p:nvPr>
            <p:ph type="title"/>
          </p:nvPr>
        </p:nvSpPr>
        <p:spPr>
          <a:xfrm>
            <a:off x="1031338" y="1318000"/>
            <a:ext cx="3545400" cy="1564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p:txBody>
      </p:sp>
      <p:sp>
        <p:nvSpPr>
          <p:cNvPr id="172" name="Google Shape;172;p74"/>
          <p:cNvSpPr/>
          <p:nvPr>
            <p:ph idx="2" type="pic"/>
          </p:nvPr>
        </p:nvSpPr>
        <p:spPr>
          <a:xfrm>
            <a:off x="4927263" y="979050"/>
            <a:ext cx="3185400" cy="3185400"/>
          </a:xfrm>
          <a:prstGeom prst="roundRect">
            <a:avLst>
              <a:gd fmla="val 16667" name="adj"/>
            </a:avLst>
          </a:prstGeom>
          <a:noFill/>
          <a:ln>
            <a:noFill/>
          </a:ln>
        </p:spPr>
      </p:sp>
      <p:sp>
        <p:nvSpPr>
          <p:cNvPr id="173" name="Google Shape;173;p74"/>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74"/>
          <p:cNvGrpSpPr/>
          <p:nvPr/>
        </p:nvGrpSpPr>
        <p:grpSpPr>
          <a:xfrm flipH="1">
            <a:off x="-38056" y="4239534"/>
            <a:ext cx="493671" cy="913852"/>
            <a:chOff x="3264220" y="3656054"/>
            <a:chExt cx="513225" cy="950049"/>
          </a:xfrm>
        </p:grpSpPr>
        <p:sp>
          <p:nvSpPr>
            <p:cNvPr id="175" name="Google Shape;175;p74"/>
            <p:cNvSpPr/>
            <p:nvPr/>
          </p:nvSpPr>
          <p:spPr>
            <a:xfrm>
              <a:off x="3490039" y="4333706"/>
              <a:ext cx="59083" cy="272397"/>
            </a:xfrm>
            <a:custGeom>
              <a:rect b="b" l="l" r="r" t="t"/>
              <a:pathLst>
                <a:path extrusionOk="0" h="1632" w="354">
                  <a:moveTo>
                    <a:pt x="1" y="1"/>
                  </a:moveTo>
                  <a:lnTo>
                    <a:pt x="1" y="1631"/>
                  </a:lnTo>
                  <a:lnTo>
                    <a:pt x="354" y="1631"/>
                  </a:lnTo>
                  <a:lnTo>
                    <a:pt x="3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4"/>
            <p:cNvSpPr/>
            <p:nvPr/>
          </p:nvSpPr>
          <p:spPr>
            <a:xfrm>
              <a:off x="3264220" y="3656054"/>
              <a:ext cx="513225" cy="740913"/>
            </a:xfrm>
            <a:custGeom>
              <a:rect b="b" l="l" r="r" t="t"/>
              <a:pathLst>
                <a:path extrusionOk="0" h="4439" w="3075">
                  <a:moveTo>
                    <a:pt x="1525" y="0"/>
                  </a:moveTo>
                  <a:cubicBezTo>
                    <a:pt x="1525" y="0"/>
                    <a:pt x="1032" y="309"/>
                    <a:pt x="745" y="1651"/>
                  </a:cubicBezTo>
                  <a:cubicBezTo>
                    <a:pt x="458" y="2993"/>
                    <a:pt x="0" y="4439"/>
                    <a:pt x="1525" y="4439"/>
                  </a:cubicBezTo>
                  <a:cubicBezTo>
                    <a:pt x="3074" y="4438"/>
                    <a:pt x="2593" y="2993"/>
                    <a:pt x="2306" y="1651"/>
                  </a:cubicBezTo>
                  <a:cubicBezTo>
                    <a:pt x="2019" y="310"/>
                    <a:pt x="152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74"/>
          <p:cNvGrpSpPr/>
          <p:nvPr/>
        </p:nvGrpSpPr>
        <p:grpSpPr>
          <a:xfrm flipH="1">
            <a:off x="285951" y="4106425"/>
            <a:ext cx="565595" cy="1046948"/>
            <a:chOff x="3724035" y="3879713"/>
            <a:chExt cx="587998" cy="1088417"/>
          </a:xfrm>
        </p:grpSpPr>
        <p:sp>
          <p:nvSpPr>
            <p:cNvPr id="178" name="Google Shape;178;p74"/>
            <p:cNvSpPr/>
            <p:nvPr/>
          </p:nvSpPr>
          <p:spPr>
            <a:xfrm>
              <a:off x="3982901" y="4656008"/>
              <a:ext cx="67596" cy="312122"/>
            </a:xfrm>
            <a:custGeom>
              <a:rect b="b" l="l" r="r" t="t"/>
              <a:pathLst>
                <a:path extrusionOk="0" h="1870" w="405">
                  <a:moveTo>
                    <a:pt x="0" y="1"/>
                  </a:moveTo>
                  <a:lnTo>
                    <a:pt x="0" y="1870"/>
                  </a:lnTo>
                  <a:lnTo>
                    <a:pt x="404" y="1870"/>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74"/>
            <p:cNvSpPr/>
            <p:nvPr/>
          </p:nvSpPr>
          <p:spPr>
            <a:xfrm>
              <a:off x="3724035" y="3879713"/>
              <a:ext cx="587998" cy="848737"/>
            </a:xfrm>
            <a:custGeom>
              <a:rect b="b" l="l" r="r" t="t"/>
              <a:pathLst>
                <a:path extrusionOk="0" h="5085" w="3523">
                  <a:moveTo>
                    <a:pt x="1748" y="0"/>
                  </a:moveTo>
                  <a:cubicBezTo>
                    <a:pt x="1748" y="0"/>
                    <a:pt x="1183" y="355"/>
                    <a:pt x="854" y="1892"/>
                  </a:cubicBezTo>
                  <a:cubicBezTo>
                    <a:pt x="525" y="3430"/>
                    <a:pt x="1" y="5084"/>
                    <a:pt x="1748" y="5084"/>
                  </a:cubicBezTo>
                  <a:cubicBezTo>
                    <a:pt x="1749" y="5084"/>
                    <a:pt x="1749" y="5084"/>
                    <a:pt x="1750" y="5084"/>
                  </a:cubicBezTo>
                  <a:cubicBezTo>
                    <a:pt x="3523" y="5084"/>
                    <a:pt x="2971" y="3429"/>
                    <a:pt x="2642" y="1892"/>
                  </a:cubicBezTo>
                  <a:cubicBezTo>
                    <a:pt x="2313" y="355"/>
                    <a:pt x="1748" y="0"/>
                    <a:pt x="1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0" name="Google Shape;180;p74"/>
          <p:cNvSpPr/>
          <p:nvPr/>
        </p:nvSpPr>
        <p:spPr>
          <a:xfrm flipH="1">
            <a:off x="7877947" y="4655996"/>
            <a:ext cx="1198861" cy="497392"/>
          </a:xfrm>
          <a:custGeom>
            <a:rect b="b" l="l" r="r" t="t"/>
            <a:pathLst>
              <a:path extrusionOk="0" h="2980" w="7183">
                <a:moveTo>
                  <a:pt x="3217" y="0"/>
                </a:moveTo>
                <a:cubicBezTo>
                  <a:pt x="2942" y="0"/>
                  <a:pt x="2665" y="93"/>
                  <a:pt x="2455" y="272"/>
                </a:cubicBezTo>
                <a:cubicBezTo>
                  <a:pt x="2048" y="621"/>
                  <a:pt x="1933" y="1195"/>
                  <a:pt x="1845" y="1723"/>
                </a:cubicBezTo>
                <a:cubicBezTo>
                  <a:pt x="1785" y="1650"/>
                  <a:pt x="1693" y="1616"/>
                  <a:pt x="1600" y="1616"/>
                </a:cubicBezTo>
                <a:cubicBezTo>
                  <a:pt x="1452" y="1616"/>
                  <a:pt x="1299" y="1700"/>
                  <a:pt x="1257" y="1845"/>
                </a:cubicBezTo>
                <a:cubicBezTo>
                  <a:pt x="1202" y="1824"/>
                  <a:pt x="1143" y="1813"/>
                  <a:pt x="1083" y="1813"/>
                </a:cubicBezTo>
                <a:cubicBezTo>
                  <a:pt x="935" y="1813"/>
                  <a:pt x="786" y="1878"/>
                  <a:pt x="691" y="1993"/>
                </a:cubicBezTo>
                <a:cubicBezTo>
                  <a:pt x="0" y="2838"/>
                  <a:pt x="2366" y="2903"/>
                  <a:pt x="2748" y="2933"/>
                </a:cubicBezTo>
                <a:cubicBezTo>
                  <a:pt x="3137" y="2965"/>
                  <a:pt x="3528" y="2979"/>
                  <a:pt x="3918" y="2979"/>
                </a:cubicBezTo>
                <a:cubicBezTo>
                  <a:pt x="4622" y="2979"/>
                  <a:pt x="5326" y="2932"/>
                  <a:pt x="6024" y="2853"/>
                </a:cubicBezTo>
                <a:cubicBezTo>
                  <a:pt x="6369" y="2813"/>
                  <a:pt x="6754" y="2740"/>
                  <a:pt x="6944" y="2452"/>
                </a:cubicBezTo>
                <a:cubicBezTo>
                  <a:pt x="7039" y="2308"/>
                  <a:pt x="7068" y="2133"/>
                  <a:pt x="7096" y="1963"/>
                </a:cubicBezTo>
                <a:cubicBezTo>
                  <a:pt x="7140" y="1692"/>
                  <a:pt x="7182" y="1399"/>
                  <a:pt x="7060" y="1152"/>
                </a:cubicBezTo>
                <a:cubicBezTo>
                  <a:pt x="6963" y="953"/>
                  <a:pt x="6771" y="814"/>
                  <a:pt x="6581" y="699"/>
                </a:cubicBezTo>
                <a:cubicBezTo>
                  <a:pt x="6466" y="630"/>
                  <a:pt x="6344" y="567"/>
                  <a:pt x="6211" y="549"/>
                </a:cubicBezTo>
                <a:cubicBezTo>
                  <a:pt x="6188" y="546"/>
                  <a:pt x="6165" y="545"/>
                  <a:pt x="6142" y="545"/>
                </a:cubicBezTo>
                <a:cubicBezTo>
                  <a:pt x="5750" y="545"/>
                  <a:pt x="5464" y="958"/>
                  <a:pt x="5273" y="1318"/>
                </a:cubicBezTo>
                <a:cubicBezTo>
                  <a:pt x="5141" y="1236"/>
                  <a:pt x="4987" y="1196"/>
                  <a:pt x="4833" y="1196"/>
                </a:cubicBezTo>
                <a:cubicBezTo>
                  <a:pt x="4663" y="1196"/>
                  <a:pt x="4493" y="1245"/>
                  <a:pt x="4353" y="1342"/>
                </a:cubicBezTo>
                <a:cubicBezTo>
                  <a:pt x="4430" y="877"/>
                  <a:pt x="4190" y="376"/>
                  <a:pt x="3779" y="144"/>
                </a:cubicBezTo>
                <a:cubicBezTo>
                  <a:pt x="3608" y="47"/>
                  <a:pt x="341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1" name="Shape 181"/>
        <p:cNvGrpSpPr/>
        <p:nvPr/>
      </p:nvGrpSpPr>
      <p:grpSpPr>
        <a:xfrm>
          <a:off x="0" y="0"/>
          <a:ext cx="0" cy="0"/>
          <a:chOff x="0" y="0"/>
          <a:chExt cx="0" cy="0"/>
        </a:xfrm>
      </p:grpSpPr>
      <p:sp>
        <p:nvSpPr>
          <p:cNvPr id="182" name="Google Shape;182;p75"/>
          <p:cNvSpPr txBox="1"/>
          <p:nvPr>
            <p:ph idx="1" type="subTitle"/>
          </p:nvPr>
        </p:nvSpPr>
        <p:spPr>
          <a:xfrm>
            <a:off x="991665" y="3003350"/>
            <a:ext cx="7161300" cy="440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83" name="Google Shape;183;p75"/>
          <p:cNvSpPr txBox="1"/>
          <p:nvPr>
            <p:ph hasCustomPrompt="1" type="title"/>
          </p:nvPr>
        </p:nvSpPr>
        <p:spPr>
          <a:xfrm rot="288">
            <a:off x="991728" y="1547738"/>
            <a:ext cx="7161300" cy="14553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9600"/>
              <a:buNone/>
              <a:defRPr sz="8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84" name="Google Shape;184;p75"/>
          <p:cNvSpPr/>
          <p:nvPr/>
        </p:nvSpPr>
        <p:spPr>
          <a:xfrm>
            <a:off x="-42925" y="5057900"/>
            <a:ext cx="9186900" cy="14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85" name="Shape 185"/>
        <p:cNvGrpSpPr/>
        <p:nvPr/>
      </p:nvGrpSpPr>
      <p:grpSpPr>
        <a:xfrm>
          <a:off x="0" y="0"/>
          <a:ext cx="0" cy="0"/>
          <a:chOff x="0" y="0"/>
          <a:chExt cx="0" cy="0"/>
        </a:xfrm>
      </p:grpSpPr>
      <p:sp>
        <p:nvSpPr>
          <p:cNvPr id="186" name="Google Shape;186;p76"/>
          <p:cNvSpPr txBox="1"/>
          <p:nvPr>
            <p:ph type="title"/>
          </p:nvPr>
        </p:nvSpPr>
        <p:spPr>
          <a:xfrm rot="-274">
            <a:off x="2691899" y="2044496"/>
            <a:ext cx="3760200" cy="6639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500"/>
            </a:lvl1pPr>
            <a:lvl2pPr lvl="1" algn="l">
              <a:lnSpc>
                <a:spcPct val="100000"/>
              </a:lnSpc>
              <a:spcBef>
                <a:spcPts val="0"/>
              </a:spcBef>
              <a:spcAft>
                <a:spcPts val="0"/>
              </a:spcAft>
              <a:buSzPts val="6200"/>
              <a:buNone/>
              <a:defRPr sz="6200"/>
            </a:lvl2pPr>
            <a:lvl3pPr lvl="2" algn="l">
              <a:lnSpc>
                <a:spcPct val="100000"/>
              </a:lnSpc>
              <a:spcBef>
                <a:spcPts val="0"/>
              </a:spcBef>
              <a:spcAft>
                <a:spcPts val="0"/>
              </a:spcAft>
              <a:buSzPts val="6200"/>
              <a:buNone/>
              <a:defRPr sz="6200"/>
            </a:lvl3pPr>
            <a:lvl4pPr lvl="3" algn="l">
              <a:lnSpc>
                <a:spcPct val="100000"/>
              </a:lnSpc>
              <a:spcBef>
                <a:spcPts val="0"/>
              </a:spcBef>
              <a:spcAft>
                <a:spcPts val="0"/>
              </a:spcAft>
              <a:buSzPts val="6200"/>
              <a:buNone/>
              <a:defRPr sz="6200"/>
            </a:lvl4pPr>
            <a:lvl5pPr lvl="4" algn="l">
              <a:lnSpc>
                <a:spcPct val="100000"/>
              </a:lnSpc>
              <a:spcBef>
                <a:spcPts val="0"/>
              </a:spcBef>
              <a:spcAft>
                <a:spcPts val="0"/>
              </a:spcAft>
              <a:buSzPts val="6200"/>
              <a:buNone/>
              <a:defRPr sz="6200"/>
            </a:lvl5pPr>
            <a:lvl6pPr lvl="5" algn="l">
              <a:lnSpc>
                <a:spcPct val="100000"/>
              </a:lnSpc>
              <a:spcBef>
                <a:spcPts val="0"/>
              </a:spcBef>
              <a:spcAft>
                <a:spcPts val="0"/>
              </a:spcAft>
              <a:buSzPts val="6200"/>
              <a:buNone/>
              <a:defRPr sz="6200"/>
            </a:lvl6pPr>
            <a:lvl7pPr lvl="6" algn="l">
              <a:lnSpc>
                <a:spcPct val="100000"/>
              </a:lnSpc>
              <a:spcBef>
                <a:spcPts val="0"/>
              </a:spcBef>
              <a:spcAft>
                <a:spcPts val="0"/>
              </a:spcAft>
              <a:buSzPts val="6200"/>
              <a:buNone/>
              <a:defRPr sz="6200"/>
            </a:lvl7pPr>
            <a:lvl8pPr lvl="7" algn="l">
              <a:lnSpc>
                <a:spcPct val="100000"/>
              </a:lnSpc>
              <a:spcBef>
                <a:spcPts val="0"/>
              </a:spcBef>
              <a:spcAft>
                <a:spcPts val="0"/>
              </a:spcAft>
              <a:buSzPts val="6200"/>
              <a:buNone/>
              <a:defRPr sz="6200"/>
            </a:lvl8pPr>
            <a:lvl9pPr lvl="8" algn="l">
              <a:lnSpc>
                <a:spcPct val="100000"/>
              </a:lnSpc>
              <a:spcBef>
                <a:spcPts val="0"/>
              </a:spcBef>
              <a:spcAft>
                <a:spcPts val="0"/>
              </a:spcAft>
              <a:buSzPts val="6200"/>
              <a:buNone/>
              <a:defRPr sz="6200"/>
            </a:lvl9pPr>
          </a:lstStyle>
          <a:p/>
        </p:txBody>
      </p:sp>
      <p:sp>
        <p:nvSpPr>
          <p:cNvPr id="187" name="Google Shape;187;p76"/>
          <p:cNvSpPr txBox="1"/>
          <p:nvPr>
            <p:ph idx="1" type="subTitle"/>
          </p:nvPr>
        </p:nvSpPr>
        <p:spPr>
          <a:xfrm>
            <a:off x="2691887" y="2708503"/>
            <a:ext cx="3760200" cy="390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76"/>
          <p:cNvSpPr txBox="1"/>
          <p:nvPr>
            <p:ph idx="2" type="title"/>
          </p:nvPr>
        </p:nvSpPr>
        <p:spPr>
          <a:xfrm rot="-274">
            <a:off x="2691874" y="540150"/>
            <a:ext cx="3760200" cy="6639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500"/>
            </a:lvl1pPr>
            <a:lvl2pPr lvl="1" algn="r">
              <a:lnSpc>
                <a:spcPct val="100000"/>
              </a:lnSpc>
              <a:spcBef>
                <a:spcPts val="0"/>
              </a:spcBef>
              <a:spcAft>
                <a:spcPts val="0"/>
              </a:spcAft>
              <a:buSzPts val="6200"/>
              <a:buNone/>
              <a:defRPr sz="6200"/>
            </a:lvl2pPr>
            <a:lvl3pPr lvl="2" algn="r">
              <a:lnSpc>
                <a:spcPct val="100000"/>
              </a:lnSpc>
              <a:spcBef>
                <a:spcPts val="0"/>
              </a:spcBef>
              <a:spcAft>
                <a:spcPts val="0"/>
              </a:spcAft>
              <a:buSzPts val="6200"/>
              <a:buNone/>
              <a:defRPr sz="6200"/>
            </a:lvl3pPr>
            <a:lvl4pPr lvl="3" algn="r">
              <a:lnSpc>
                <a:spcPct val="100000"/>
              </a:lnSpc>
              <a:spcBef>
                <a:spcPts val="0"/>
              </a:spcBef>
              <a:spcAft>
                <a:spcPts val="0"/>
              </a:spcAft>
              <a:buSzPts val="6200"/>
              <a:buNone/>
              <a:defRPr sz="6200"/>
            </a:lvl4pPr>
            <a:lvl5pPr lvl="4" algn="r">
              <a:lnSpc>
                <a:spcPct val="100000"/>
              </a:lnSpc>
              <a:spcBef>
                <a:spcPts val="0"/>
              </a:spcBef>
              <a:spcAft>
                <a:spcPts val="0"/>
              </a:spcAft>
              <a:buSzPts val="6200"/>
              <a:buNone/>
              <a:defRPr sz="6200"/>
            </a:lvl5pPr>
            <a:lvl6pPr lvl="5" algn="r">
              <a:lnSpc>
                <a:spcPct val="100000"/>
              </a:lnSpc>
              <a:spcBef>
                <a:spcPts val="0"/>
              </a:spcBef>
              <a:spcAft>
                <a:spcPts val="0"/>
              </a:spcAft>
              <a:buSzPts val="6200"/>
              <a:buNone/>
              <a:defRPr sz="6200"/>
            </a:lvl6pPr>
            <a:lvl7pPr lvl="6" algn="r">
              <a:lnSpc>
                <a:spcPct val="100000"/>
              </a:lnSpc>
              <a:spcBef>
                <a:spcPts val="0"/>
              </a:spcBef>
              <a:spcAft>
                <a:spcPts val="0"/>
              </a:spcAft>
              <a:buSzPts val="6200"/>
              <a:buNone/>
              <a:defRPr sz="6200"/>
            </a:lvl7pPr>
            <a:lvl8pPr lvl="7" algn="r">
              <a:lnSpc>
                <a:spcPct val="100000"/>
              </a:lnSpc>
              <a:spcBef>
                <a:spcPts val="0"/>
              </a:spcBef>
              <a:spcAft>
                <a:spcPts val="0"/>
              </a:spcAft>
              <a:buSzPts val="6200"/>
              <a:buNone/>
              <a:defRPr sz="6200"/>
            </a:lvl8pPr>
            <a:lvl9pPr lvl="8" algn="r">
              <a:lnSpc>
                <a:spcPct val="100000"/>
              </a:lnSpc>
              <a:spcBef>
                <a:spcPts val="0"/>
              </a:spcBef>
              <a:spcAft>
                <a:spcPts val="0"/>
              </a:spcAft>
              <a:buSzPts val="6200"/>
              <a:buNone/>
              <a:defRPr sz="6200"/>
            </a:lvl9pPr>
          </a:lstStyle>
          <a:p/>
        </p:txBody>
      </p:sp>
      <p:sp>
        <p:nvSpPr>
          <p:cNvPr id="189" name="Google Shape;189;p76"/>
          <p:cNvSpPr txBox="1"/>
          <p:nvPr>
            <p:ph idx="3" type="subTitle"/>
          </p:nvPr>
        </p:nvSpPr>
        <p:spPr>
          <a:xfrm>
            <a:off x="2691875" y="1204315"/>
            <a:ext cx="3760200" cy="390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0" name="Google Shape;190;p76"/>
          <p:cNvSpPr txBox="1"/>
          <p:nvPr>
            <p:ph idx="4" type="title"/>
          </p:nvPr>
        </p:nvSpPr>
        <p:spPr>
          <a:xfrm>
            <a:off x="2691900" y="3548524"/>
            <a:ext cx="3760200" cy="6642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200"/>
              <a:buNone/>
              <a:defRPr sz="3500"/>
            </a:lvl1pPr>
            <a:lvl2pPr lvl="1" algn="r">
              <a:lnSpc>
                <a:spcPct val="100000"/>
              </a:lnSpc>
              <a:spcBef>
                <a:spcPts val="0"/>
              </a:spcBef>
              <a:spcAft>
                <a:spcPts val="0"/>
              </a:spcAft>
              <a:buSzPts val="6200"/>
              <a:buNone/>
              <a:defRPr sz="6200"/>
            </a:lvl2pPr>
            <a:lvl3pPr lvl="2" algn="r">
              <a:lnSpc>
                <a:spcPct val="100000"/>
              </a:lnSpc>
              <a:spcBef>
                <a:spcPts val="0"/>
              </a:spcBef>
              <a:spcAft>
                <a:spcPts val="0"/>
              </a:spcAft>
              <a:buSzPts val="6200"/>
              <a:buNone/>
              <a:defRPr sz="6200"/>
            </a:lvl3pPr>
            <a:lvl4pPr lvl="3" algn="r">
              <a:lnSpc>
                <a:spcPct val="100000"/>
              </a:lnSpc>
              <a:spcBef>
                <a:spcPts val="0"/>
              </a:spcBef>
              <a:spcAft>
                <a:spcPts val="0"/>
              </a:spcAft>
              <a:buSzPts val="6200"/>
              <a:buNone/>
              <a:defRPr sz="6200"/>
            </a:lvl4pPr>
            <a:lvl5pPr lvl="4" algn="r">
              <a:lnSpc>
                <a:spcPct val="100000"/>
              </a:lnSpc>
              <a:spcBef>
                <a:spcPts val="0"/>
              </a:spcBef>
              <a:spcAft>
                <a:spcPts val="0"/>
              </a:spcAft>
              <a:buSzPts val="6200"/>
              <a:buNone/>
              <a:defRPr sz="6200"/>
            </a:lvl5pPr>
            <a:lvl6pPr lvl="5" algn="r">
              <a:lnSpc>
                <a:spcPct val="100000"/>
              </a:lnSpc>
              <a:spcBef>
                <a:spcPts val="0"/>
              </a:spcBef>
              <a:spcAft>
                <a:spcPts val="0"/>
              </a:spcAft>
              <a:buSzPts val="6200"/>
              <a:buNone/>
              <a:defRPr sz="6200"/>
            </a:lvl6pPr>
            <a:lvl7pPr lvl="6" algn="r">
              <a:lnSpc>
                <a:spcPct val="100000"/>
              </a:lnSpc>
              <a:spcBef>
                <a:spcPts val="0"/>
              </a:spcBef>
              <a:spcAft>
                <a:spcPts val="0"/>
              </a:spcAft>
              <a:buSzPts val="6200"/>
              <a:buNone/>
              <a:defRPr sz="6200"/>
            </a:lvl7pPr>
            <a:lvl8pPr lvl="7" algn="r">
              <a:lnSpc>
                <a:spcPct val="100000"/>
              </a:lnSpc>
              <a:spcBef>
                <a:spcPts val="0"/>
              </a:spcBef>
              <a:spcAft>
                <a:spcPts val="0"/>
              </a:spcAft>
              <a:buSzPts val="6200"/>
              <a:buNone/>
              <a:defRPr sz="6200"/>
            </a:lvl8pPr>
            <a:lvl9pPr lvl="8" algn="r">
              <a:lnSpc>
                <a:spcPct val="100000"/>
              </a:lnSpc>
              <a:spcBef>
                <a:spcPts val="0"/>
              </a:spcBef>
              <a:spcAft>
                <a:spcPts val="0"/>
              </a:spcAft>
              <a:buSzPts val="6200"/>
              <a:buNone/>
              <a:defRPr sz="6200"/>
            </a:lvl9pPr>
          </a:lstStyle>
          <a:p/>
        </p:txBody>
      </p:sp>
      <p:sp>
        <p:nvSpPr>
          <p:cNvPr id="191" name="Google Shape;191;p76"/>
          <p:cNvSpPr txBox="1"/>
          <p:nvPr>
            <p:ph idx="5" type="subTitle"/>
          </p:nvPr>
        </p:nvSpPr>
        <p:spPr>
          <a:xfrm>
            <a:off x="2691875" y="4212600"/>
            <a:ext cx="3760200" cy="390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92" name="Google Shape;192;p76"/>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p76"/>
          <p:cNvGrpSpPr/>
          <p:nvPr/>
        </p:nvGrpSpPr>
        <p:grpSpPr>
          <a:xfrm>
            <a:off x="189506" y="4309342"/>
            <a:ext cx="465451" cy="861646"/>
            <a:chOff x="3013199" y="3430059"/>
            <a:chExt cx="384543" cy="711869"/>
          </a:xfrm>
        </p:grpSpPr>
        <p:sp>
          <p:nvSpPr>
            <p:cNvPr id="194" name="Google Shape;194;p76"/>
            <p:cNvSpPr/>
            <p:nvPr/>
          </p:nvSpPr>
          <p:spPr>
            <a:xfrm>
              <a:off x="3182438" y="3937630"/>
              <a:ext cx="44396" cy="204298"/>
            </a:xfrm>
            <a:custGeom>
              <a:rect b="b" l="l" r="r" t="t"/>
              <a:pathLst>
                <a:path extrusionOk="0" h="1224" w="266">
                  <a:moveTo>
                    <a:pt x="0" y="1"/>
                  </a:moveTo>
                  <a:lnTo>
                    <a:pt x="0" y="1223"/>
                  </a:lnTo>
                  <a:lnTo>
                    <a:pt x="266" y="1223"/>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6"/>
            <p:cNvSpPr/>
            <p:nvPr/>
          </p:nvSpPr>
          <p:spPr>
            <a:xfrm>
              <a:off x="3013199" y="3430059"/>
              <a:ext cx="384543" cy="555143"/>
            </a:xfrm>
            <a:custGeom>
              <a:rect b="b" l="l" r="r" t="t"/>
              <a:pathLst>
                <a:path extrusionOk="0" h="3326" w="2304">
                  <a:moveTo>
                    <a:pt x="1144" y="0"/>
                  </a:moveTo>
                  <a:cubicBezTo>
                    <a:pt x="1144" y="0"/>
                    <a:pt x="774" y="233"/>
                    <a:pt x="559" y="1238"/>
                  </a:cubicBezTo>
                  <a:cubicBezTo>
                    <a:pt x="344" y="2242"/>
                    <a:pt x="1" y="3326"/>
                    <a:pt x="1144" y="3326"/>
                  </a:cubicBezTo>
                  <a:cubicBezTo>
                    <a:pt x="2304" y="3326"/>
                    <a:pt x="1943" y="2243"/>
                    <a:pt x="1728" y="1238"/>
                  </a:cubicBezTo>
                  <a:cubicBezTo>
                    <a:pt x="1513" y="233"/>
                    <a:pt x="1144" y="0"/>
                    <a:pt x="1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59"/>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 name="Google Shape;14;p59"/>
          <p:cNvSpPr txBox="1"/>
          <p:nvPr>
            <p:ph idx="1" type="body"/>
          </p:nvPr>
        </p:nvSpPr>
        <p:spPr>
          <a:xfrm>
            <a:off x="720000" y="1174500"/>
            <a:ext cx="7704000" cy="3984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 name="Google Shape;15;p59"/>
          <p:cNvSpPr/>
          <p:nvPr/>
        </p:nvSpPr>
        <p:spPr>
          <a:xfrm>
            <a:off x="-42920" y="4815584"/>
            <a:ext cx="965822" cy="251729"/>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 name="Google Shape;16;p59"/>
          <p:cNvGrpSpPr/>
          <p:nvPr/>
        </p:nvGrpSpPr>
        <p:grpSpPr>
          <a:xfrm flipH="1">
            <a:off x="8214603" y="4124661"/>
            <a:ext cx="965822" cy="942659"/>
            <a:chOff x="3094454" y="960949"/>
            <a:chExt cx="300010" cy="291646"/>
          </a:xfrm>
        </p:grpSpPr>
        <p:sp>
          <p:nvSpPr>
            <p:cNvPr id="17" name="Google Shape;17;p59"/>
            <p:cNvSpPr/>
            <p:nvPr/>
          </p:nvSpPr>
          <p:spPr>
            <a:xfrm>
              <a:off x="3237416" y="1134176"/>
              <a:ext cx="33934" cy="108441"/>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9"/>
            <p:cNvSpPr/>
            <p:nvPr/>
          </p:nvSpPr>
          <p:spPr>
            <a:xfrm>
              <a:off x="3129415" y="960949"/>
              <a:ext cx="248834" cy="219963"/>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9"/>
            <p:cNvSpPr/>
            <p:nvPr/>
          </p:nvSpPr>
          <p:spPr>
            <a:xfrm>
              <a:off x="3254805" y="960949"/>
              <a:ext cx="123445" cy="219963"/>
            </a:xfrm>
            <a:custGeom>
              <a:rect b="b" l="l" r="r" t="t"/>
              <a:pathLst>
                <a:path extrusionOk="0" h="5996" w="3365">
                  <a:moveTo>
                    <a:pt x="5" y="1"/>
                  </a:moveTo>
                  <a:lnTo>
                    <a:pt x="0" y="5996"/>
                  </a:lnTo>
                  <a:cubicBezTo>
                    <a:pt x="1" y="5996"/>
                    <a:pt x="1" y="5996"/>
                    <a:pt x="2" y="5996"/>
                  </a:cubicBezTo>
                  <a:cubicBezTo>
                    <a:pt x="3364" y="5996"/>
                    <a:pt x="6" y="1"/>
                    <a:pt x="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9"/>
            <p:cNvSpPr/>
            <p:nvPr/>
          </p:nvSpPr>
          <p:spPr>
            <a:xfrm>
              <a:off x="3094454" y="1174713"/>
              <a:ext cx="300010" cy="7788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59"/>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96" name="Shape 196"/>
        <p:cNvGrpSpPr/>
        <p:nvPr/>
      </p:nvGrpSpPr>
      <p:grpSpPr>
        <a:xfrm>
          <a:off x="0" y="0"/>
          <a:ext cx="0" cy="0"/>
          <a:chOff x="0" y="0"/>
          <a:chExt cx="0" cy="0"/>
        </a:xfrm>
      </p:grpSpPr>
      <p:sp>
        <p:nvSpPr>
          <p:cNvPr id="197" name="Google Shape;197;p77"/>
          <p:cNvSpPr txBox="1"/>
          <p:nvPr>
            <p:ph idx="1" type="subTitle"/>
          </p:nvPr>
        </p:nvSpPr>
        <p:spPr>
          <a:xfrm>
            <a:off x="1290775" y="3969000"/>
            <a:ext cx="29076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8" name="Google Shape;198;p77"/>
          <p:cNvSpPr txBox="1"/>
          <p:nvPr>
            <p:ph idx="2" type="subTitle"/>
          </p:nvPr>
        </p:nvSpPr>
        <p:spPr>
          <a:xfrm>
            <a:off x="4945650" y="3969000"/>
            <a:ext cx="29076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 name="Google Shape;199;p77"/>
          <p:cNvSpPr txBox="1"/>
          <p:nvPr>
            <p:ph type="title"/>
          </p:nvPr>
        </p:nvSpPr>
        <p:spPr>
          <a:xfrm>
            <a:off x="1290775" y="2044650"/>
            <a:ext cx="2907600" cy="7602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00" name="Google Shape;200;p77"/>
          <p:cNvSpPr txBox="1"/>
          <p:nvPr>
            <p:ph idx="3" type="title"/>
          </p:nvPr>
        </p:nvSpPr>
        <p:spPr>
          <a:xfrm>
            <a:off x="4945650" y="2044650"/>
            <a:ext cx="2907600" cy="7602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201" name="Google Shape;201;p77"/>
          <p:cNvSpPr txBox="1"/>
          <p:nvPr>
            <p:ph idx="4" type="subTitle"/>
          </p:nvPr>
        </p:nvSpPr>
        <p:spPr>
          <a:xfrm>
            <a:off x="1290775" y="3658000"/>
            <a:ext cx="29076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2" name="Google Shape;202;p77"/>
          <p:cNvSpPr txBox="1"/>
          <p:nvPr>
            <p:ph idx="5" type="subTitle"/>
          </p:nvPr>
        </p:nvSpPr>
        <p:spPr>
          <a:xfrm>
            <a:off x="4945650" y="3658000"/>
            <a:ext cx="29076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03" name="Google Shape;203;p77"/>
          <p:cNvSpPr txBox="1"/>
          <p:nvPr>
            <p:ph idx="6"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4" name="Google Shape;204;p77"/>
          <p:cNvSpPr/>
          <p:nvPr/>
        </p:nvSpPr>
        <p:spPr>
          <a:xfrm>
            <a:off x="-42925" y="4978250"/>
            <a:ext cx="9186900" cy="225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2">
    <p:spTree>
      <p:nvGrpSpPr>
        <p:cNvPr id="205" name="Shape 205"/>
        <p:cNvGrpSpPr/>
        <p:nvPr/>
      </p:nvGrpSpPr>
      <p:grpSpPr>
        <a:xfrm>
          <a:off x="0" y="0"/>
          <a:ext cx="0" cy="0"/>
          <a:chOff x="0" y="0"/>
          <a:chExt cx="0" cy="0"/>
        </a:xfrm>
      </p:grpSpPr>
      <p:sp>
        <p:nvSpPr>
          <p:cNvPr id="206" name="Google Shape;206;p78"/>
          <p:cNvSpPr txBox="1"/>
          <p:nvPr>
            <p:ph idx="1" type="subTitle"/>
          </p:nvPr>
        </p:nvSpPr>
        <p:spPr>
          <a:xfrm>
            <a:off x="720000" y="2494825"/>
            <a:ext cx="3852000" cy="797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78"/>
          <p:cNvSpPr txBox="1"/>
          <p:nvPr>
            <p:ph type="title"/>
          </p:nvPr>
        </p:nvSpPr>
        <p:spPr>
          <a:xfrm>
            <a:off x="720000" y="1850950"/>
            <a:ext cx="3852000" cy="643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8" name="Google Shape;208;p78"/>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2_2">
    <p:spTree>
      <p:nvGrpSpPr>
        <p:cNvPr id="209" name="Shape 209"/>
        <p:cNvGrpSpPr/>
        <p:nvPr/>
      </p:nvGrpSpPr>
      <p:grpSpPr>
        <a:xfrm>
          <a:off x="0" y="0"/>
          <a:ext cx="0" cy="0"/>
          <a:chOff x="0" y="0"/>
          <a:chExt cx="0" cy="0"/>
        </a:xfrm>
      </p:grpSpPr>
      <p:sp>
        <p:nvSpPr>
          <p:cNvPr id="210" name="Google Shape;210;p79"/>
          <p:cNvSpPr txBox="1"/>
          <p:nvPr>
            <p:ph idx="1" type="subTitle"/>
          </p:nvPr>
        </p:nvSpPr>
        <p:spPr>
          <a:xfrm>
            <a:off x="4572000" y="2775238"/>
            <a:ext cx="3852000" cy="797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11" name="Google Shape;211;p79"/>
          <p:cNvSpPr txBox="1"/>
          <p:nvPr>
            <p:ph type="title"/>
          </p:nvPr>
        </p:nvSpPr>
        <p:spPr>
          <a:xfrm>
            <a:off x="4572000" y="2105063"/>
            <a:ext cx="3852000" cy="670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a:lvl1pPr>
            <a:lvl2pPr lvl="1" algn="r">
              <a:lnSpc>
                <a:spcPct val="100000"/>
              </a:lnSpc>
              <a:spcBef>
                <a:spcPts val="0"/>
              </a:spcBef>
              <a:spcAft>
                <a:spcPts val="0"/>
              </a:spcAft>
              <a:buSzPts val="3000"/>
              <a:buNone/>
              <a:defRPr/>
            </a:lvl2pPr>
            <a:lvl3pPr lvl="2" algn="r">
              <a:lnSpc>
                <a:spcPct val="100000"/>
              </a:lnSpc>
              <a:spcBef>
                <a:spcPts val="0"/>
              </a:spcBef>
              <a:spcAft>
                <a:spcPts val="0"/>
              </a:spcAft>
              <a:buSzPts val="3000"/>
              <a:buNone/>
              <a:defRPr/>
            </a:lvl3pPr>
            <a:lvl4pPr lvl="3" algn="r">
              <a:lnSpc>
                <a:spcPct val="100000"/>
              </a:lnSpc>
              <a:spcBef>
                <a:spcPts val="0"/>
              </a:spcBef>
              <a:spcAft>
                <a:spcPts val="0"/>
              </a:spcAft>
              <a:buSzPts val="3000"/>
              <a:buNone/>
              <a:defRPr/>
            </a:lvl4pPr>
            <a:lvl5pPr lvl="4" algn="r">
              <a:lnSpc>
                <a:spcPct val="100000"/>
              </a:lnSpc>
              <a:spcBef>
                <a:spcPts val="0"/>
              </a:spcBef>
              <a:spcAft>
                <a:spcPts val="0"/>
              </a:spcAft>
              <a:buSzPts val="3000"/>
              <a:buNone/>
              <a:defRPr/>
            </a:lvl5pPr>
            <a:lvl6pPr lvl="5" algn="r">
              <a:lnSpc>
                <a:spcPct val="100000"/>
              </a:lnSpc>
              <a:spcBef>
                <a:spcPts val="0"/>
              </a:spcBef>
              <a:spcAft>
                <a:spcPts val="0"/>
              </a:spcAft>
              <a:buSzPts val="3000"/>
              <a:buNone/>
              <a:defRPr/>
            </a:lvl6pPr>
            <a:lvl7pPr lvl="6" algn="r">
              <a:lnSpc>
                <a:spcPct val="100000"/>
              </a:lnSpc>
              <a:spcBef>
                <a:spcPts val="0"/>
              </a:spcBef>
              <a:spcAft>
                <a:spcPts val="0"/>
              </a:spcAft>
              <a:buSzPts val="3000"/>
              <a:buNone/>
              <a:defRPr/>
            </a:lvl7pPr>
            <a:lvl8pPr lvl="7" algn="r">
              <a:lnSpc>
                <a:spcPct val="100000"/>
              </a:lnSpc>
              <a:spcBef>
                <a:spcPts val="0"/>
              </a:spcBef>
              <a:spcAft>
                <a:spcPts val="0"/>
              </a:spcAft>
              <a:buSzPts val="3000"/>
              <a:buNone/>
              <a:defRPr/>
            </a:lvl8pPr>
            <a:lvl9pPr lvl="8" algn="r">
              <a:lnSpc>
                <a:spcPct val="100000"/>
              </a:lnSpc>
              <a:spcBef>
                <a:spcPts val="0"/>
              </a:spcBef>
              <a:spcAft>
                <a:spcPts val="0"/>
              </a:spcAft>
              <a:buSzPts val="3000"/>
              <a:buNone/>
              <a:defRPr/>
            </a:lvl9pPr>
          </a:lstStyle>
          <a:p/>
        </p:txBody>
      </p:sp>
      <p:sp>
        <p:nvSpPr>
          <p:cNvPr id="212" name="Google Shape;212;p79"/>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3" name="Shape 213"/>
        <p:cNvGrpSpPr/>
        <p:nvPr/>
      </p:nvGrpSpPr>
      <p:grpSpPr>
        <a:xfrm>
          <a:off x="0" y="0"/>
          <a:ext cx="0" cy="0"/>
          <a:chOff x="0" y="0"/>
          <a:chExt cx="0" cy="0"/>
        </a:xfrm>
      </p:grpSpPr>
      <p:sp>
        <p:nvSpPr>
          <p:cNvPr id="214" name="Google Shape;214;p80"/>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5" name="Google Shape;215;p80"/>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0"/>
          <p:cNvSpPr/>
          <p:nvPr/>
        </p:nvSpPr>
        <p:spPr>
          <a:xfrm>
            <a:off x="-115999" y="4603501"/>
            <a:ext cx="1848105" cy="481698"/>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17" name="Shape 217"/>
        <p:cNvGrpSpPr/>
        <p:nvPr/>
      </p:nvGrpSpPr>
      <p:grpSpPr>
        <a:xfrm>
          <a:off x="0" y="0"/>
          <a:ext cx="0" cy="0"/>
          <a:chOff x="0" y="0"/>
          <a:chExt cx="0" cy="0"/>
        </a:xfrm>
      </p:grpSpPr>
      <p:sp>
        <p:nvSpPr>
          <p:cNvPr id="218" name="Google Shape;218;p8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9" name="Google Shape;219;p81"/>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81"/>
          <p:cNvGrpSpPr/>
          <p:nvPr/>
        </p:nvGrpSpPr>
        <p:grpSpPr>
          <a:xfrm flipH="1">
            <a:off x="103097" y="4112889"/>
            <a:ext cx="530059" cy="981211"/>
            <a:chOff x="3264220" y="3656054"/>
            <a:chExt cx="513225" cy="950049"/>
          </a:xfrm>
        </p:grpSpPr>
        <p:sp>
          <p:nvSpPr>
            <p:cNvPr id="221" name="Google Shape;221;p81"/>
            <p:cNvSpPr/>
            <p:nvPr/>
          </p:nvSpPr>
          <p:spPr>
            <a:xfrm>
              <a:off x="3490039" y="4333706"/>
              <a:ext cx="59083" cy="272397"/>
            </a:xfrm>
            <a:custGeom>
              <a:rect b="b" l="l" r="r" t="t"/>
              <a:pathLst>
                <a:path extrusionOk="0" h="1632" w="354">
                  <a:moveTo>
                    <a:pt x="1" y="1"/>
                  </a:moveTo>
                  <a:lnTo>
                    <a:pt x="1" y="1631"/>
                  </a:lnTo>
                  <a:lnTo>
                    <a:pt x="354" y="1631"/>
                  </a:lnTo>
                  <a:lnTo>
                    <a:pt x="3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81"/>
            <p:cNvSpPr/>
            <p:nvPr/>
          </p:nvSpPr>
          <p:spPr>
            <a:xfrm>
              <a:off x="3264220" y="3656054"/>
              <a:ext cx="513225" cy="740913"/>
            </a:xfrm>
            <a:custGeom>
              <a:rect b="b" l="l" r="r" t="t"/>
              <a:pathLst>
                <a:path extrusionOk="0" h="4439" w="3075">
                  <a:moveTo>
                    <a:pt x="1525" y="0"/>
                  </a:moveTo>
                  <a:cubicBezTo>
                    <a:pt x="1525" y="0"/>
                    <a:pt x="1032" y="309"/>
                    <a:pt x="745" y="1651"/>
                  </a:cubicBezTo>
                  <a:cubicBezTo>
                    <a:pt x="458" y="2993"/>
                    <a:pt x="0" y="4439"/>
                    <a:pt x="1525" y="4439"/>
                  </a:cubicBezTo>
                  <a:cubicBezTo>
                    <a:pt x="3074" y="4438"/>
                    <a:pt x="2593" y="2993"/>
                    <a:pt x="2306" y="1651"/>
                  </a:cubicBezTo>
                  <a:cubicBezTo>
                    <a:pt x="2019" y="310"/>
                    <a:pt x="152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3" name="Google Shape;223;p81"/>
          <p:cNvSpPr/>
          <p:nvPr/>
        </p:nvSpPr>
        <p:spPr>
          <a:xfrm flipH="1">
            <a:off x="7963270" y="4801079"/>
            <a:ext cx="825381" cy="342424"/>
          </a:xfrm>
          <a:custGeom>
            <a:rect b="b" l="l" r="r" t="t"/>
            <a:pathLst>
              <a:path extrusionOk="0" h="2980" w="7183">
                <a:moveTo>
                  <a:pt x="3217" y="0"/>
                </a:moveTo>
                <a:cubicBezTo>
                  <a:pt x="2942" y="0"/>
                  <a:pt x="2665" y="93"/>
                  <a:pt x="2455" y="272"/>
                </a:cubicBezTo>
                <a:cubicBezTo>
                  <a:pt x="2048" y="621"/>
                  <a:pt x="1933" y="1195"/>
                  <a:pt x="1845" y="1723"/>
                </a:cubicBezTo>
                <a:cubicBezTo>
                  <a:pt x="1785" y="1650"/>
                  <a:pt x="1693" y="1616"/>
                  <a:pt x="1600" y="1616"/>
                </a:cubicBezTo>
                <a:cubicBezTo>
                  <a:pt x="1452" y="1616"/>
                  <a:pt x="1299" y="1700"/>
                  <a:pt x="1257" y="1845"/>
                </a:cubicBezTo>
                <a:cubicBezTo>
                  <a:pt x="1202" y="1824"/>
                  <a:pt x="1143" y="1813"/>
                  <a:pt x="1083" y="1813"/>
                </a:cubicBezTo>
                <a:cubicBezTo>
                  <a:pt x="935" y="1813"/>
                  <a:pt x="786" y="1878"/>
                  <a:pt x="691" y="1993"/>
                </a:cubicBezTo>
                <a:cubicBezTo>
                  <a:pt x="0" y="2838"/>
                  <a:pt x="2366" y="2903"/>
                  <a:pt x="2748" y="2933"/>
                </a:cubicBezTo>
                <a:cubicBezTo>
                  <a:pt x="3137" y="2965"/>
                  <a:pt x="3528" y="2979"/>
                  <a:pt x="3918" y="2979"/>
                </a:cubicBezTo>
                <a:cubicBezTo>
                  <a:pt x="4622" y="2979"/>
                  <a:pt x="5326" y="2932"/>
                  <a:pt x="6024" y="2853"/>
                </a:cubicBezTo>
                <a:cubicBezTo>
                  <a:pt x="6369" y="2813"/>
                  <a:pt x="6754" y="2740"/>
                  <a:pt x="6944" y="2452"/>
                </a:cubicBezTo>
                <a:cubicBezTo>
                  <a:pt x="7039" y="2308"/>
                  <a:pt x="7068" y="2133"/>
                  <a:pt x="7096" y="1963"/>
                </a:cubicBezTo>
                <a:cubicBezTo>
                  <a:pt x="7140" y="1692"/>
                  <a:pt x="7182" y="1399"/>
                  <a:pt x="7060" y="1152"/>
                </a:cubicBezTo>
                <a:cubicBezTo>
                  <a:pt x="6963" y="953"/>
                  <a:pt x="6771" y="814"/>
                  <a:pt x="6581" y="699"/>
                </a:cubicBezTo>
                <a:cubicBezTo>
                  <a:pt x="6466" y="630"/>
                  <a:pt x="6344" y="567"/>
                  <a:pt x="6211" y="549"/>
                </a:cubicBezTo>
                <a:cubicBezTo>
                  <a:pt x="6188" y="546"/>
                  <a:pt x="6165" y="545"/>
                  <a:pt x="6142" y="545"/>
                </a:cubicBezTo>
                <a:cubicBezTo>
                  <a:pt x="5750" y="545"/>
                  <a:pt x="5464" y="958"/>
                  <a:pt x="5273" y="1318"/>
                </a:cubicBezTo>
                <a:cubicBezTo>
                  <a:pt x="5141" y="1236"/>
                  <a:pt x="4987" y="1196"/>
                  <a:pt x="4833" y="1196"/>
                </a:cubicBezTo>
                <a:cubicBezTo>
                  <a:pt x="4663" y="1196"/>
                  <a:pt x="4493" y="1245"/>
                  <a:pt x="4353" y="1342"/>
                </a:cubicBezTo>
                <a:cubicBezTo>
                  <a:pt x="4430" y="877"/>
                  <a:pt x="4190" y="376"/>
                  <a:pt x="3779" y="144"/>
                </a:cubicBezTo>
                <a:cubicBezTo>
                  <a:pt x="3608" y="47"/>
                  <a:pt x="3413" y="0"/>
                  <a:pt x="321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 name="Google Shape;224;p81"/>
          <p:cNvGrpSpPr/>
          <p:nvPr/>
        </p:nvGrpSpPr>
        <p:grpSpPr>
          <a:xfrm flipH="1">
            <a:off x="8483159" y="3969994"/>
            <a:ext cx="607284" cy="1124117"/>
            <a:chOff x="3724035" y="3879713"/>
            <a:chExt cx="587998" cy="1088417"/>
          </a:xfrm>
        </p:grpSpPr>
        <p:sp>
          <p:nvSpPr>
            <p:cNvPr id="225" name="Google Shape;225;p81"/>
            <p:cNvSpPr/>
            <p:nvPr/>
          </p:nvSpPr>
          <p:spPr>
            <a:xfrm>
              <a:off x="3982901" y="4656008"/>
              <a:ext cx="67596" cy="312122"/>
            </a:xfrm>
            <a:custGeom>
              <a:rect b="b" l="l" r="r" t="t"/>
              <a:pathLst>
                <a:path extrusionOk="0" h="1870" w="405">
                  <a:moveTo>
                    <a:pt x="0" y="1"/>
                  </a:moveTo>
                  <a:lnTo>
                    <a:pt x="0" y="1870"/>
                  </a:lnTo>
                  <a:lnTo>
                    <a:pt x="404" y="1870"/>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81"/>
            <p:cNvSpPr/>
            <p:nvPr/>
          </p:nvSpPr>
          <p:spPr>
            <a:xfrm>
              <a:off x="3724035" y="3879713"/>
              <a:ext cx="587998" cy="848737"/>
            </a:xfrm>
            <a:custGeom>
              <a:rect b="b" l="l" r="r" t="t"/>
              <a:pathLst>
                <a:path extrusionOk="0" h="5085" w="3523">
                  <a:moveTo>
                    <a:pt x="1748" y="0"/>
                  </a:moveTo>
                  <a:cubicBezTo>
                    <a:pt x="1748" y="0"/>
                    <a:pt x="1183" y="355"/>
                    <a:pt x="854" y="1892"/>
                  </a:cubicBezTo>
                  <a:cubicBezTo>
                    <a:pt x="525" y="3430"/>
                    <a:pt x="1" y="5084"/>
                    <a:pt x="1748" y="5084"/>
                  </a:cubicBezTo>
                  <a:cubicBezTo>
                    <a:pt x="1749" y="5084"/>
                    <a:pt x="1749" y="5084"/>
                    <a:pt x="1750" y="5084"/>
                  </a:cubicBezTo>
                  <a:cubicBezTo>
                    <a:pt x="3523" y="5084"/>
                    <a:pt x="2971" y="3429"/>
                    <a:pt x="2642" y="1892"/>
                  </a:cubicBezTo>
                  <a:cubicBezTo>
                    <a:pt x="2313" y="355"/>
                    <a:pt x="1748" y="0"/>
                    <a:pt x="1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2_1_1">
    <p:spTree>
      <p:nvGrpSpPr>
        <p:cNvPr id="227" name="Shape 227"/>
        <p:cNvGrpSpPr/>
        <p:nvPr/>
      </p:nvGrpSpPr>
      <p:grpSpPr>
        <a:xfrm>
          <a:off x="0" y="0"/>
          <a:ext cx="0" cy="0"/>
          <a:chOff x="0" y="0"/>
          <a:chExt cx="0" cy="0"/>
        </a:xfrm>
      </p:grpSpPr>
      <p:sp>
        <p:nvSpPr>
          <p:cNvPr id="228" name="Google Shape;228;p82"/>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9" name="Google Shape;229;p82"/>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82"/>
          <p:cNvSpPr txBox="1"/>
          <p:nvPr>
            <p:ph idx="1" type="subTitle"/>
          </p:nvPr>
        </p:nvSpPr>
        <p:spPr>
          <a:xfrm>
            <a:off x="1580188" y="3587950"/>
            <a:ext cx="2344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 name="Google Shape;231;p82"/>
          <p:cNvSpPr txBox="1"/>
          <p:nvPr>
            <p:ph idx="2" type="subTitle"/>
          </p:nvPr>
        </p:nvSpPr>
        <p:spPr>
          <a:xfrm>
            <a:off x="5219313" y="3588000"/>
            <a:ext cx="23445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p82"/>
          <p:cNvSpPr txBox="1"/>
          <p:nvPr>
            <p:ph idx="3" type="subTitle"/>
          </p:nvPr>
        </p:nvSpPr>
        <p:spPr>
          <a:xfrm>
            <a:off x="1580198" y="3273150"/>
            <a:ext cx="2344500" cy="46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Poller One"/>
              <a:buNone/>
              <a:defRPr b="1" sz="2000">
                <a:latin typeface="Poppins"/>
                <a:ea typeface="Poppins"/>
                <a:cs typeface="Poppins"/>
                <a:sym typeface="Poppins"/>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233" name="Google Shape;233;p82"/>
          <p:cNvSpPr txBox="1"/>
          <p:nvPr>
            <p:ph idx="4" type="subTitle"/>
          </p:nvPr>
        </p:nvSpPr>
        <p:spPr>
          <a:xfrm>
            <a:off x="5219323" y="3273150"/>
            <a:ext cx="2344500" cy="467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34" name="Google Shape;234;p82"/>
          <p:cNvSpPr/>
          <p:nvPr>
            <p:ph idx="5" type="pic"/>
          </p:nvPr>
        </p:nvSpPr>
        <p:spPr>
          <a:xfrm>
            <a:off x="1946950" y="1502875"/>
            <a:ext cx="1603800" cy="1603800"/>
          </a:xfrm>
          <a:prstGeom prst="roundRect">
            <a:avLst>
              <a:gd fmla="val 16667" name="adj"/>
            </a:avLst>
          </a:prstGeom>
          <a:noFill/>
          <a:ln>
            <a:noFill/>
          </a:ln>
        </p:spPr>
      </p:sp>
      <p:sp>
        <p:nvSpPr>
          <p:cNvPr id="235" name="Google Shape;235;p82"/>
          <p:cNvSpPr/>
          <p:nvPr>
            <p:ph idx="6" type="pic"/>
          </p:nvPr>
        </p:nvSpPr>
        <p:spPr>
          <a:xfrm>
            <a:off x="5586075" y="1502875"/>
            <a:ext cx="1603800" cy="1603800"/>
          </a:xfrm>
          <a:prstGeom prst="roundRect">
            <a:avLst>
              <a:gd fmla="val 16667" name="adj"/>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6" name="Shape 236"/>
        <p:cNvGrpSpPr/>
        <p:nvPr/>
      </p:nvGrpSpPr>
      <p:grpSpPr>
        <a:xfrm>
          <a:off x="0" y="0"/>
          <a:ext cx="0" cy="0"/>
          <a:chOff x="0" y="0"/>
          <a:chExt cx="0" cy="0"/>
        </a:xfrm>
      </p:grpSpPr>
      <p:sp>
        <p:nvSpPr>
          <p:cNvPr id="237" name="Google Shape;237;p83"/>
          <p:cNvSpPr txBox="1"/>
          <p:nvPr>
            <p:ph type="ctrTitle"/>
          </p:nvPr>
        </p:nvSpPr>
        <p:spPr>
          <a:xfrm>
            <a:off x="720000" y="540000"/>
            <a:ext cx="4537800" cy="1450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38" name="Google Shape;238;p83"/>
          <p:cNvSpPr txBox="1"/>
          <p:nvPr>
            <p:ph idx="1" type="subTitle"/>
          </p:nvPr>
        </p:nvSpPr>
        <p:spPr>
          <a:xfrm>
            <a:off x="720000" y="1936175"/>
            <a:ext cx="3216600" cy="131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100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9" name="Google Shape;239;p83"/>
          <p:cNvSpPr txBox="1"/>
          <p:nvPr>
            <p:ph idx="2" type="subTitle"/>
          </p:nvPr>
        </p:nvSpPr>
        <p:spPr>
          <a:xfrm rot="-1283">
            <a:off x="719933" y="4090725"/>
            <a:ext cx="3216600" cy="36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0" name="Google Shape;240;p83"/>
          <p:cNvSpPr txBox="1"/>
          <p:nvPr/>
        </p:nvSpPr>
        <p:spPr>
          <a:xfrm>
            <a:off x="720000" y="3278221"/>
            <a:ext cx="3216600" cy="75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100"/>
              <a:buFont typeface="Arial"/>
              <a:buNone/>
            </a:pPr>
            <a:r>
              <a:rPr b="1" i="0" lang="en" sz="1100" u="none" cap="none" strike="noStrike">
                <a:solidFill>
                  <a:schemeClr val="dk1"/>
                </a:solidFill>
                <a:latin typeface="Lato"/>
                <a:ea typeface="Lato"/>
                <a:cs typeface="Lato"/>
                <a:sym typeface="Lato"/>
              </a:rPr>
              <a:t>CREDITS:</a:t>
            </a:r>
            <a:r>
              <a:rPr b="0" i="0" lang="en" sz="1100" u="none" cap="none" strike="noStrike">
                <a:solidFill>
                  <a:schemeClr val="dk1"/>
                </a:solidFill>
                <a:latin typeface="Lato"/>
                <a:ea typeface="Lato"/>
                <a:cs typeface="Lato"/>
                <a:sym typeface="Lato"/>
              </a:rPr>
              <a:t> This presentation template was created by </a:t>
            </a:r>
            <a:r>
              <a:rPr b="1" i="0" lang="en" sz="1100" u="none" cap="none" strike="noStrike">
                <a:solidFill>
                  <a:schemeClr val="dk1"/>
                </a:solidFill>
                <a:uFill>
                  <a:noFill/>
                </a:uFill>
                <a:latin typeface="Lato"/>
                <a:ea typeface="Lato"/>
                <a:cs typeface="Lato"/>
                <a:sym typeface="Lato"/>
                <a:hlinkClick r:id="rId2">
                  <a:extLst>
                    <a:ext uri="{A12FA001-AC4F-418D-AE19-62706E023703}">
                      <ahyp:hlinkClr val="tx"/>
                    </a:ext>
                  </a:extLst>
                </a:hlinkClick>
              </a:rPr>
              <a:t>Slidesgo</a:t>
            </a:r>
            <a:r>
              <a:rPr b="1" i="0" lang="en" sz="1100" u="none" cap="none" strike="noStrike">
                <a:solidFill>
                  <a:schemeClr val="dk1"/>
                </a:solidFill>
                <a:latin typeface="Lato"/>
                <a:ea typeface="Lato"/>
                <a:cs typeface="Lato"/>
                <a:sym typeface="Lato"/>
              </a:rPr>
              <a:t>,</a:t>
            </a:r>
            <a:r>
              <a:rPr b="0" i="0" lang="en" sz="1100" u="none" cap="none" strike="noStrike">
                <a:solidFill>
                  <a:schemeClr val="dk1"/>
                </a:solidFill>
                <a:latin typeface="Lato"/>
                <a:ea typeface="Lato"/>
                <a:cs typeface="Lato"/>
                <a:sym typeface="Lato"/>
              </a:rPr>
              <a:t> including icons by </a:t>
            </a:r>
            <a:r>
              <a:rPr b="1" i="0" lang="en" sz="1100" u="none" cap="none" strike="noStrike">
                <a:solidFill>
                  <a:schemeClr val="dk1"/>
                </a:solidFill>
                <a:uFill>
                  <a:noFill/>
                </a:uFill>
                <a:latin typeface="Lato"/>
                <a:ea typeface="Lato"/>
                <a:cs typeface="Lato"/>
                <a:sym typeface="Lato"/>
                <a:hlinkClick r:id="rId3">
                  <a:extLst>
                    <a:ext uri="{A12FA001-AC4F-418D-AE19-62706E023703}">
                      <ahyp:hlinkClr val="tx"/>
                    </a:ext>
                  </a:extLst>
                </a:hlinkClick>
              </a:rPr>
              <a:t>Flaticon</a:t>
            </a:r>
            <a:r>
              <a:rPr b="1" i="0" lang="en" sz="1100" u="none" cap="none" strike="noStrike">
                <a:solidFill>
                  <a:schemeClr val="dk1"/>
                </a:solidFill>
                <a:latin typeface="Lato"/>
                <a:ea typeface="Lato"/>
                <a:cs typeface="Lato"/>
                <a:sym typeface="Lato"/>
              </a:rPr>
              <a:t>,</a:t>
            </a:r>
            <a:r>
              <a:rPr b="0" i="0" lang="en" sz="1100" u="none" cap="none" strike="noStrike">
                <a:solidFill>
                  <a:schemeClr val="dk1"/>
                </a:solidFill>
                <a:latin typeface="Lato"/>
                <a:ea typeface="Lato"/>
                <a:cs typeface="Lato"/>
                <a:sym typeface="Lato"/>
              </a:rPr>
              <a:t> and infographics &amp; images by </a:t>
            </a:r>
            <a:r>
              <a:rPr b="1" i="0" lang="en" sz="1100" u="none" cap="none" strike="noStrike">
                <a:solidFill>
                  <a:schemeClr val="dk1"/>
                </a:solidFill>
                <a:uFill>
                  <a:noFill/>
                </a:uFill>
                <a:latin typeface="Lato"/>
                <a:ea typeface="Lato"/>
                <a:cs typeface="Lato"/>
                <a:sym typeface="Lato"/>
                <a:hlinkClick r:id="rId4">
                  <a:extLst>
                    <a:ext uri="{A12FA001-AC4F-418D-AE19-62706E023703}">
                      <ahyp:hlinkClr val="tx"/>
                    </a:ext>
                  </a:extLst>
                </a:hlinkClick>
              </a:rPr>
              <a:t>Freepik</a:t>
            </a:r>
            <a:endParaRPr b="1" i="0" sz="1100" u="none" cap="none" strike="noStrike">
              <a:solidFill>
                <a:schemeClr val="dk1"/>
              </a:solidFill>
              <a:latin typeface="Lato"/>
              <a:ea typeface="Lato"/>
              <a:cs typeface="Lato"/>
              <a:sym typeface="La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1">
    <p:spTree>
      <p:nvGrpSpPr>
        <p:cNvPr id="241" name="Shape 241"/>
        <p:cNvGrpSpPr/>
        <p:nvPr/>
      </p:nvGrpSpPr>
      <p:grpSpPr>
        <a:xfrm>
          <a:off x="0" y="0"/>
          <a:ext cx="0" cy="0"/>
          <a:chOff x="0" y="0"/>
          <a:chExt cx="0" cy="0"/>
        </a:xfrm>
      </p:grpSpPr>
      <p:sp>
        <p:nvSpPr>
          <p:cNvPr id="242" name="Google Shape;242;p84"/>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3" name="Google Shape;243;p84"/>
          <p:cNvSpPr txBox="1"/>
          <p:nvPr>
            <p:ph idx="1" type="body"/>
          </p:nvPr>
        </p:nvSpPr>
        <p:spPr>
          <a:xfrm>
            <a:off x="720000" y="1174500"/>
            <a:ext cx="7704000" cy="949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4" name="Google Shape;244;p84"/>
          <p:cNvSpPr/>
          <p:nvPr/>
        </p:nvSpPr>
        <p:spPr>
          <a:xfrm flipH="1">
            <a:off x="36401"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84"/>
          <p:cNvSpPr/>
          <p:nvPr/>
        </p:nvSpPr>
        <p:spPr>
          <a:xfrm flipH="1">
            <a:off x="7448270" y="4603501"/>
            <a:ext cx="1848105" cy="481698"/>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84"/>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_1">
    <p:spTree>
      <p:nvGrpSpPr>
        <p:cNvPr id="247" name="Shape 247"/>
        <p:cNvGrpSpPr/>
        <p:nvPr/>
      </p:nvGrpSpPr>
      <p:grpSpPr>
        <a:xfrm>
          <a:off x="0" y="0"/>
          <a:ext cx="0" cy="0"/>
          <a:chOff x="0" y="0"/>
          <a:chExt cx="0" cy="0"/>
        </a:xfrm>
      </p:grpSpPr>
      <p:sp>
        <p:nvSpPr>
          <p:cNvPr id="248" name="Google Shape;248;p85"/>
          <p:cNvSpPr txBox="1"/>
          <p:nvPr>
            <p:ph idx="1" type="body"/>
          </p:nvPr>
        </p:nvSpPr>
        <p:spPr>
          <a:xfrm>
            <a:off x="720000" y="1174500"/>
            <a:ext cx="3753300" cy="342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accent5"/>
              </a:buClr>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49" name="Google Shape;249;p85"/>
          <p:cNvSpPr txBox="1"/>
          <p:nvPr>
            <p:ph idx="2" type="body"/>
          </p:nvPr>
        </p:nvSpPr>
        <p:spPr>
          <a:xfrm>
            <a:off x="4670700" y="1174500"/>
            <a:ext cx="3753300" cy="342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Clr>
                <a:schemeClr val="lt1"/>
              </a:buClr>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0" name="Google Shape;250;p85"/>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1" name="Google Shape;251;p85"/>
          <p:cNvSpPr/>
          <p:nvPr/>
        </p:nvSpPr>
        <p:spPr>
          <a:xfrm rot="1799988">
            <a:off x="8277009" y="3669568"/>
            <a:ext cx="967221" cy="1384458"/>
          </a:xfrm>
          <a:custGeom>
            <a:rect b="b" l="l" r="r" t="t"/>
            <a:pathLst>
              <a:path extrusionOk="0" h="4468" w="3134">
                <a:moveTo>
                  <a:pt x="326" y="1"/>
                </a:moveTo>
                <a:cubicBezTo>
                  <a:pt x="273" y="1"/>
                  <a:pt x="221" y="15"/>
                  <a:pt x="178" y="47"/>
                </a:cubicBezTo>
                <a:cubicBezTo>
                  <a:pt x="0" y="181"/>
                  <a:pt x="112" y="461"/>
                  <a:pt x="235" y="646"/>
                </a:cubicBezTo>
                <a:cubicBezTo>
                  <a:pt x="635" y="1243"/>
                  <a:pt x="1033" y="1839"/>
                  <a:pt x="1430" y="2435"/>
                </a:cubicBezTo>
                <a:cubicBezTo>
                  <a:pt x="1481" y="2512"/>
                  <a:pt x="1532" y="2619"/>
                  <a:pt x="1471" y="2689"/>
                </a:cubicBezTo>
                <a:cubicBezTo>
                  <a:pt x="1442" y="2721"/>
                  <a:pt x="1398" y="2732"/>
                  <a:pt x="1355" y="2732"/>
                </a:cubicBezTo>
                <a:cubicBezTo>
                  <a:pt x="1354" y="2732"/>
                  <a:pt x="1352" y="2732"/>
                  <a:pt x="1350" y="2732"/>
                </a:cubicBezTo>
                <a:cubicBezTo>
                  <a:pt x="1184" y="2727"/>
                  <a:pt x="1064" y="2570"/>
                  <a:pt x="1005" y="2414"/>
                </a:cubicBezTo>
                <a:cubicBezTo>
                  <a:pt x="947" y="2258"/>
                  <a:pt x="920" y="2086"/>
                  <a:pt x="818" y="1956"/>
                </a:cubicBezTo>
                <a:cubicBezTo>
                  <a:pt x="755" y="1875"/>
                  <a:pt x="648" y="1821"/>
                  <a:pt x="550" y="1821"/>
                </a:cubicBezTo>
                <a:cubicBezTo>
                  <a:pt x="488" y="1821"/>
                  <a:pt x="430" y="1843"/>
                  <a:pt x="389" y="1892"/>
                </a:cubicBezTo>
                <a:cubicBezTo>
                  <a:pt x="296" y="2003"/>
                  <a:pt x="348" y="2169"/>
                  <a:pt x="404" y="2302"/>
                </a:cubicBezTo>
                <a:cubicBezTo>
                  <a:pt x="531" y="2605"/>
                  <a:pt x="660" y="2911"/>
                  <a:pt x="862" y="3170"/>
                </a:cubicBezTo>
                <a:cubicBezTo>
                  <a:pt x="1064" y="3428"/>
                  <a:pt x="1349" y="3638"/>
                  <a:pt x="1675" y="3677"/>
                </a:cubicBezTo>
                <a:cubicBezTo>
                  <a:pt x="1826" y="3696"/>
                  <a:pt x="1985" y="3677"/>
                  <a:pt x="2128" y="3729"/>
                </a:cubicBezTo>
                <a:cubicBezTo>
                  <a:pt x="2458" y="3849"/>
                  <a:pt x="2407" y="4160"/>
                  <a:pt x="2591" y="4377"/>
                </a:cubicBezTo>
                <a:cubicBezTo>
                  <a:pt x="2647" y="4440"/>
                  <a:pt x="2704" y="4467"/>
                  <a:pt x="2756" y="4467"/>
                </a:cubicBezTo>
                <a:cubicBezTo>
                  <a:pt x="2883" y="4467"/>
                  <a:pt x="2974" y="4301"/>
                  <a:pt x="2911" y="4114"/>
                </a:cubicBezTo>
                <a:cubicBezTo>
                  <a:pt x="2873" y="4002"/>
                  <a:pt x="2800" y="3906"/>
                  <a:pt x="2749" y="3798"/>
                </a:cubicBezTo>
                <a:cubicBezTo>
                  <a:pt x="2698" y="3692"/>
                  <a:pt x="2672" y="3561"/>
                  <a:pt x="2730" y="3458"/>
                </a:cubicBezTo>
                <a:cubicBezTo>
                  <a:pt x="2787" y="3357"/>
                  <a:pt x="2911" y="3310"/>
                  <a:pt x="2985" y="3219"/>
                </a:cubicBezTo>
                <a:cubicBezTo>
                  <a:pt x="3134" y="3038"/>
                  <a:pt x="3037" y="2768"/>
                  <a:pt x="2937" y="2556"/>
                </a:cubicBezTo>
                <a:cubicBezTo>
                  <a:pt x="2844" y="2361"/>
                  <a:pt x="2750" y="2163"/>
                  <a:pt x="2656" y="1968"/>
                </a:cubicBezTo>
                <a:cubicBezTo>
                  <a:pt x="2605" y="1861"/>
                  <a:pt x="2549" y="1747"/>
                  <a:pt x="2450" y="1681"/>
                </a:cubicBezTo>
                <a:cubicBezTo>
                  <a:pt x="2406" y="1652"/>
                  <a:pt x="2352" y="1636"/>
                  <a:pt x="2299" y="1636"/>
                </a:cubicBezTo>
                <a:cubicBezTo>
                  <a:pt x="2232" y="1636"/>
                  <a:pt x="2167" y="1661"/>
                  <a:pt x="2132" y="1718"/>
                </a:cubicBezTo>
                <a:cubicBezTo>
                  <a:pt x="2095" y="1775"/>
                  <a:pt x="2097" y="1849"/>
                  <a:pt x="2116" y="1914"/>
                </a:cubicBezTo>
                <a:cubicBezTo>
                  <a:pt x="2151" y="2041"/>
                  <a:pt x="2239" y="2146"/>
                  <a:pt x="2317" y="2253"/>
                </a:cubicBezTo>
                <a:cubicBezTo>
                  <a:pt x="2394" y="2362"/>
                  <a:pt x="2462" y="2488"/>
                  <a:pt x="2445" y="2621"/>
                </a:cubicBezTo>
                <a:cubicBezTo>
                  <a:pt x="2430" y="2730"/>
                  <a:pt x="2330" y="2832"/>
                  <a:pt x="2226" y="2832"/>
                </a:cubicBezTo>
                <a:cubicBezTo>
                  <a:pt x="2205" y="2832"/>
                  <a:pt x="2185" y="2828"/>
                  <a:pt x="2165" y="2820"/>
                </a:cubicBezTo>
                <a:cubicBezTo>
                  <a:pt x="1733" y="1969"/>
                  <a:pt x="1261" y="1140"/>
                  <a:pt x="751" y="335"/>
                </a:cubicBezTo>
                <a:cubicBezTo>
                  <a:pt x="687" y="232"/>
                  <a:pt x="618" y="127"/>
                  <a:pt x="517" y="60"/>
                </a:cubicBezTo>
                <a:cubicBezTo>
                  <a:pt x="461" y="23"/>
                  <a:pt x="393" y="1"/>
                  <a:pt x="3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85"/>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3" name="Shape 25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 name="Shape 22"/>
        <p:cNvGrpSpPr/>
        <p:nvPr/>
      </p:nvGrpSpPr>
      <p:grpSpPr>
        <a:xfrm>
          <a:off x="0" y="0"/>
          <a:ext cx="0" cy="0"/>
          <a:chOff x="0" y="0"/>
          <a:chExt cx="0" cy="0"/>
        </a:xfrm>
      </p:grpSpPr>
      <p:sp>
        <p:nvSpPr>
          <p:cNvPr id="23" name="Google Shape;23;p60"/>
          <p:cNvSpPr txBox="1"/>
          <p:nvPr>
            <p:ph type="title"/>
          </p:nvPr>
        </p:nvSpPr>
        <p:spPr>
          <a:xfrm rot="1973">
            <a:off x="1365623" y="138825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4" name="Google Shape;24;p60"/>
          <p:cNvSpPr txBox="1"/>
          <p:nvPr>
            <p:ph idx="1" type="subTitle"/>
          </p:nvPr>
        </p:nvSpPr>
        <p:spPr>
          <a:xfrm>
            <a:off x="720000" y="228625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60"/>
          <p:cNvSpPr txBox="1"/>
          <p:nvPr>
            <p:ph idx="2" type="title"/>
          </p:nvPr>
        </p:nvSpPr>
        <p:spPr>
          <a:xfrm rot="1973">
            <a:off x="1365623" y="310270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6" name="Google Shape;26;p60"/>
          <p:cNvSpPr txBox="1"/>
          <p:nvPr>
            <p:ph idx="3" type="subTitle"/>
          </p:nvPr>
        </p:nvSpPr>
        <p:spPr>
          <a:xfrm>
            <a:off x="720000" y="400080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7" name="Google Shape;27;p60"/>
          <p:cNvSpPr txBox="1"/>
          <p:nvPr>
            <p:ph idx="4" type="title"/>
          </p:nvPr>
        </p:nvSpPr>
        <p:spPr>
          <a:xfrm rot="1973">
            <a:off x="4049423" y="138825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28" name="Google Shape;28;p60"/>
          <p:cNvSpPr txBox="1"/>
          <p:nvPr>
            <p:ph idx="5" type="subTitle"/>
          </p:nvPr>
        </p:nvSpPr>
        <p:spPr>
          <a:xfrm>
            <a:off x="3403800" y="228625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0"/>
          <p:cNvSpPr txBox="1"/>
          <p:nvPr>
            <p:ph idx="6" type="title"/>
          </p:nvPr>
        </p:nvSpPr>
        <p:spPr>
          <a:xfrm rot="1973">
            <a:off x="4049423" y="310270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0" name="Google Shape;30;p60"/>
          <p:cNvSpPr txBox="1"/>
          <p:nvPr>
            <p:ph idx="7" type="subTitle"/>
          </p:nvPr>
        </p:nvSpPr>
        <p:spPr>
          <a:xfrm>
            <a:off x="3403800" y="400080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60"/>
          <p:cNvSpPr txBox="1"/>
          <p:nvPr>
            <p:ph idx="8" type="title"/>
          </p:nvPr>
        </p:nvSpPr>
        <p:spPr>
          <a:xfrm rot="1973">
            <a:off x="6733223" y="138825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2" name="Google Shape;32;p60"/>
          <p:cNvSpPr txBox="1"/>
          <p:nvPr>
            <p:ph idx="9" type="subTitle"/>
          </p:nvPr>
        </p:nvSpPr>
        <p:spPr>
          <a:xfrm>
            <a:off x="6087600" y="228625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60"/>
          <p:cNvSpPr txBox="1"/>
          <p:nvPr>
            <p:ph idx="13" type="title"/>
          </p:nvPr>
        </p:nvSpPr>
        <p:spPr>
          <a:xfrm rot="1973">
            <a:off x="6733223" y="3102701"/>
            <a:ext cx="1045200" cy="602100"/>
          </a:xfrm>
          <a:prstGeom prst="rect">
            <a:avLst/>
          </a:prstGeom>
          <a:solidFill>
            <a:schemeClr val="accent6"/>
          </a:solid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34" name="Google Shape;34;p60"/>
          <p:cNvSpPr txBox="1"/>
          <p:nvPr>
            <p:ph idx="14" type="subTitle"/>
          </p:nvPr>
        </p:nvSpPr>
        <p:spPr>
          <a:xfrm>
            <a:off x="6087600" y="4000803"/>
            <a:ext cx="2336400" cy="602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60"/>
          <p:cNvSpPr txBox="1"/>
          <p:nvPr>
            <p:ph idx="15" type="subTitle"/>
          </p:nvPr>
        </p:nvSpPr>
        <p:spPr>
          <a:xfrm>
            <a:off x="720000" y="198105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6" name="Google Shape;36;p60"/>
          <p:cNvSpPr txBox="1"/>
          <p:nvPr>
            <p:ph idx="16" type="subTitle"/>
          </p:nvPr>
        </p:nvSpPr>
        <p:spPr>
          <a:xfrm>
            <a:off x="720000" y="369570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7" name="Google Shape;37;p60"/>
          <p:cNvSpPr txBox="1"/>
          <p:nvPr>
            <p:ph idx="17" type="subTitle"/>
          </p:nvPr>
        </p:nvSpPr>
        <p:spPr>
          <a:xfrm>
            <a:off x="3403800" y="198105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8" name="Google Shape;38;p60"/>
          <p:cNvSpPr txBox="1"/>
          <p:nvPr>
            <p:ph idx="18" type="subTitle"/>
          </p:nvPr>
        </p:nvSpPr>
        <p:spPr>
          <a:xfrm>
            <a:off x="3403800" y="369570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9" name="Google Shape;39;p60"/>
          <p:cNvSpPr txBox="1"/>
          <p:nvPr>
            <p:ph idx="19" type="subTitle"/>
          </p:nvPr>
        </p:nvSpPr>
        <p:spPr>
          <a:xfrm>
            <a:off x="6087600" y="198105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0" name="Google Shape;40;p60"/>
          <p:cNvSpPr txBox="1"/>
          <p:nvPr>
            <p:ph idx="20" type="subTitle"/>
          </p:nvPr>
        </p:nvSpPr>
        <p:spPr>
          <a:xfrm>
            <a:off x="6087600" y="3695700"/>
            <a:ext cx="23364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 name="Google Shape;41;p60"/>
          <p:cNvSpPr txBox="1"/>
          <p:nvPr>
            <p:ph idx="21"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42" name="Google Shape;42;p60"/>
          <p:cNvGrpSpPr/>
          <p:nvPr/>
        </p:nvGrpSpPr>
        <p:grpSpPr>
          <a:xfrm flipH="1" rot="10219683">
            <a:off x="8442972" y="3758699"/>
            <a:ext cx="758671" cy="1413183"/>
            <a:chOff x="3477446" y="3122283"/>
            <a:chExt cx="243294" cy="451409"/>
          </a:xfrm>
        </p:grpSpPr>
        <p:sp>
          <p:nvSpPr>
            <p:cNvPr id="43" name="Google Shape;43;p60"/>
            <p:cNvSpPr/>
            <p:nvPr/>
          </p:nvSpPr>
          <p:spPr>
            <a:xfrm>
              <a:off x="3477446" y="3122283"/>
              <a:ext cx="154187" cy="427600"/>
            </a:xfrm>
            <a:custGeom>
              <a:rect b="b" l="l" r="r" t="t"/>
              <a:pathLst>
                <a:path extrusionOk="0" h="11656" w="4203">
                  <a:moveTo>
                    <a:pt x="3734" y="0"/>
                  </a:moveTo>
                  <a:cubicBezTo>
                    <a:pt x="3734" y="0"/>
                    <a:pt x="3733" y="0"/>
                    <a:pt x="3732" y="0"/>
                  </a:cubicBezTo>
                  <a:cubicBezTo>
                    <a:pt x="3729" y="0"/>
                    <a:pt x="3726" y="1"/>
                    <a:pt x="3723" y="1"/>
                  </a:cubicBezTo>
                  <a:cubicBezTo>
                    <a:pt x="3686" y="8"/>
                    <a:pt x="3660" y="39"/>
                    <a:pt x="3660" y="75"/>
                  </a:cubicBezTo>
                  <a:lnTo>
                    <a:pt x="4052" y="11379"/>
                  </a:lnTo>
                  <a:lnTo>
                    <a:pt x="3325" y="11498"/>
                  </a:lnTo>
                  <a:lnTo>
                    <a:pt x="153" y="650"/>
                  </a:lnTo>
                  <a:cubicBezTo>
                    <a:pt x="143" y="618"/>
                    <a:pt x="114" y="598"/>
                    <a:pt x="82" y="598"/>
                  </a:cubicBezTo>
                  <a:cubicBezTo>
                    <a:pt x="75" y="598"/>
                    <a:pt x="69" y="599"/>
                    <a:pt x="62" y="601"/>
                  </a:cubicBezTo>
                  <a:cubicBezTo>
                    <a:pt x="22" y="612"/>
                    <a:pt x="0" y="653"/>
                    <a:pt x="12" y="691"/>
                  </a:cubicBezTo>
                  <a:lnTo>
                    <a:pt x="3202" y="11602"/>
                  </a:lnTo>
                  <a:cubicBezTo>
                    <a:pt x="3211" y="11635"/>
                    <a:pt x="3240" y="11655"/>
                    <a:pt x="3272" y="11655"/>
                  </a:cubicBezTo>
                  <a:cubicBezTo>
                    <a:pt x="3276" y="11655"/>
                    <a:pt x="3280" y="11655"/>
                    <a:pt x="3285" y="11654"/>
                  </a:cubicBezTo>
                  <a:lnTo>
                    <a:pt x="4139" y="11515"/>
                  </a:lnTo>
                  <a:cubicBezTo>
                    <a:pt x="4176" y="11508"/>
                    <a:pt x="4202" y="11475"/>
                    <a:pt x="4201" y="11438"/>
                  </a:cubicBezTo>
                  <a:lnTo>
                    <a:pt x="3808" y="70"/>
                  </a:lnTo>
                  <a:cubicBezTo>
                    <a:pt x="3806" y="31"/>
                    <a:pt x="3774" y="0"/>
                    <a:pt x="37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0"/>
            <p:cNvSpPr/>
            <p:nvPr/>
          </p:nvSpPr>
          <p:spPr>
            <a:xfrm>
              <a:off x="3509839" y="3139855"/>
              <a:ext cx="120547" cy="362301"/>
            </a:xfrm>
            <a:custGeom>
              <a:rect b="b" l="l" r="r" t="t"/>
              <a:pathLst>
                <a:path extrusionOk="0" h="9876" w="3286">
                  <a:moveTo>
                    <a:pt x="2870" y="0"/>
                  </a:moveTo>
                  <a:cubicBezTo>
                    <a:pt x="2865" y="0"/>
                    <a:pt x="2861" y="1"/>
                    <a:pt x="2857" y="2"/>
                  </a:cubicBezTo>
                  <a:cubicBezTo>
                    <a:pt x="2840" y="4"/>
                    <a:pt x="2825" y="12"/>
                    <a:pt x="2814" y="24"/>
                  </a:cubicBezTo>
                  <a:lnTo>
                    <a:pt x="20" y="3133"/>
                  </a:lnTo>
                  <a:cubicBezTo>
                    <a:pt x="7" y="3149"/>
                    <a:pt x="1" y="3169"/>
                    <a:pt x="2" y="3187"/>
                  </a:cubicBezTo>
                  <a:cubicBezTo>
                    <a:pt x="4" y="3207"/>
                    <a:pt x="12" y="3226"/>
                    <a:pt x="28" y="3239"/>
                  </a:cubicBezTo>
                  <a:lnTo>
                    <a:pt x="2967" y="5690"/>
                  </a:lnTo>
                  <a:lnTo>
                    <a:pt x="1505" y="8260"/>
                  </a:lnTo>
                  <a:cubicBezTo>
                    <a:pt x="1488" y="8290"/>
                    <a:pt x="1494" y="8328"/>
                    <a:pt x="1519" y="8352"/>
                  </a:cubicBezTo>
                  <a:lnTo>
                    <a:pt x="3154" y="9856"/>
                  </a:lnTo>
                  <a:cubicBezTo>
                    <a:pt x="3169" y="9869"/>
                    <a:pt x="3187" y="9875"/>
                    <a:pt x="3205" y="9875"/>
                  </a:cubicBezTo>
                  <a:cubicBezTo>
                    <a:pt x="3225" y="9875"/>
                    <a:pt x="3244" y="9868"/>
                    <a:pt x="3259" y="9852"/>
                  </a:cubicBezTo>
                  <a:cubicBezTo>
                    <a:pt x="3286" y="9821"/>
                    <a:pt x="3285" y="9774"/>
                    <a:pt x="3254" y="9747"/>
                  </a:cubicBezTo>
                  <a:lnTo>
                    <a:pt x="1662" y="8282"/>
                  </a:lnTo>
                  <a:lnTo>
                    <a:pt x="3127" y="5708"/>
                  </a:lnTo>
                  <a:cubicBezTo>
                    <a:pt x="3144" y="5679"/>
                    <a:pt x="3137" y="5639"/>
                    <a:pt x="3110" y="5617"/>
                  </a:cubicBezTo>
                  <a:lnTo>
                    <a:pt x="180" y="3176"/>
                  </a:lnTo>
                  <a:lnTo>
                    <a:pt x="2923" y="124"/>
                  </a:lnTo>
                  <a:cubicBezTo>
                    <a:pt x="2951" y="94"/>
                    <a:pt x="2949" y="47"/>
                    <a:pt x="2918" y="19"/>
                  </a:cubicBezTo>
                  <a:cubicBezTo>
                    <a:pt x="2905" y="7"/>
                    <a:pt x="2887" y="0"/>
                    <a:pt x="2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0"/>
            <p:cNvSpPr/>
            <p:nvPr/>
          </p:nvSpPr>
          <p:spPr>
            <a:xfrm>
              <a:off x="3482655" y="3160985"/>
              <a:ext cx="147474" cy="347627"/>
            </a:xfrm>
            <a:custGeom>
              <a:rect b="b" l="l" r="r" t="t"/>
              <a:pathLst>
                <a:path extrusionOk="0" h="9476" w="4020">
                  <a:moveTo>
                    <a:pt x="84" y="1"/>
                  </a:moveTo>
                  <a:cubicBezTo>
                    <a:pt x="81" y="1"/>
                    <a:pt x="77" y="1"/>
                    <a:pt x="73" y="2"/>
                  </a:cubicBezTo>
                  <a:cubicBezTo>
                    <a:pt x="52" y="6"/>
                    <a:pt x="32" y="19"/>
                    <a:pt x="21" y="38"/>
                  </a:cubicBezTo>
                  <a:cubicBezTo>
                    <a:pt x="0" y="74"/>
                    <a:pt x="14" y="120"/>
                    <a:pt x="48" y="140"/>
                  </a:cubicBezTo>
                  <a:lnTo>
                    <a:pt x="3623" y="2157"/>
                  </a:lnTo>
                  <a:lnTo>
                    <a:pt x="1625" y="5404"/>
                  </a:lnTo>
                  <a:cubicBezTo>
                    <a:pt x="1606" y="5434"/>
                    <a:pt x="1612" y="5475"/>
                    <a:pt x="1638" y="5498"/>
                  </a:cubicBezTo>
                  <a:lnTo>
                    <a:pt x="3846" y="7470"/>
                  </a:lnTo>
                  <a:lnTo>
                    <a:pt x="2803" y="9366"/>
                  </a:lnTo>
                  <a:cubicBezTo>
                    <a:pt x="2783" y="9402"/>
                    <a:pt x="2797" y="9447"/>
                    <a:pt x="2832" y="9466"/>
                  </a:cubicBezTo>
                  <a:cubicBezTo>
                    <a:pt x="2844" y="9472"/>
                    <a:pt x="2857" y="9475"/>
                    <a:pt x="2869" y="9475"/>
                  </a:cubicBezTo>
                  <a:cubicBezTo>
                    <a:pt x="2895" y="9475"/>
                    <a:pt x="2919" y="9462"/>
                    <a:pt x="2933" y="9438"/>
                  </a:cubicBezTo>
                  <a:lnTo>
                    <a:pt x="4003" y="7491"/>
                  </a:lnTo>
                  <a:cubicBezTo>
                    <a:pt x="4019" y="7460"/>
                    <a:pt x="4013" y="7424"/>
                    <a:pt x="3987" y="7401"/>
                  </a:cubicBezTo>
                  <a:lnTo>
                    <a:pt x="1781" y="5430"/>
                  </a:lnTo>
                  <a:lnTo>
                    <a:pt x="3787" y="2171"/>
                  </a:lnTo>
                  <a:cubicBezTo>
                    <a:pt x="3798" y="2154"/>
                    <a:pt x="3801" y="2133"/>
                    <a:pt x="3796" y="2114"/>
                  </a:cubicBezTo>
                  <a:cubicBezTo>
                    <a:pt x="3791" y="2094"/>
                    <a:pt x="3778" y="2078"/>
                    <a:pt x="3761" y="2068"/>
                  </a:cubicBezTo>
                  <a:lnTo>
                    <a:pt x="122" y="11"/>
                  </a:lnTo>
                  <a:cubicBezTo>
                    <a:pt x="109" y="4"/>
                    <a:pt x="97"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60"/>
            <p:cNvSpPr/>
            <p:nvPr/>
          </p:nvSpPr>
          <p:spPr>
            <a:xfrm>
              <a:off x="3511893" y="3525561"/>
              <a:ext cx="204005" cy="37896"/>
            </a:xfrm>
            <a:custGeom>
              <a:rect b="b" l="l" r="r" t="t"/>
              <a:pathLst>
                <a:path extrusionOk="0" h="1033" w="5561">
                  <a:moveTo>
                    <a:pt x="5481" y="1"/>
                  </a:moveTo>
                  <a:cubicBezTo>
                    <a:pt x="5478" y="1"/>
                    <a:pt x="5474" y="1"/>
                    <a:pt x="5470" y="2"/>
                  </a:cubicBezTo>
                  <a:lnTo>
                    <a:pt x="67" y="886"/>
                  </a:lnTo>
                  <a:cubicBezTo>
                    <a:pt x="27" y="892"/>
                    <a:pt x="1" y="930"/>
                    <a:pt x="6" y="970"/>
                  </a:cubicBezTo>
                  <a:cubicBezTo>
                    <a:pt x="12" y="1007"/>
                    <a:pt x="43" y="1033"/>
                    <a:pt x="79" y="1033"/>
                  </a:cubicBezTo>
                  <a:cubicBezTo>
                    <a:pt x="83" y="1033"/>
                    <a:pt x="87" y="1033"/>
                    <a:pt x="91" y="1032"/>
                  </a:cubicBezTo>
                  <a:lnTo>
                    <a:pt x="5493" y="148"/>
                  </a:lnTo>
                  <a:cubicBezTo>
                    <a:pt x="5534" y="142"/>
                    <a:pt x="5561" y="104"/>
                    <a:pt x="5554" y="63"/>
                  </a:cubicBezTo>
                  <a:cubicBezTo>
                    <a:pt x="5549" y="26"/>
                    <a:pt x="5517" y="1"/>
                    <a:pt x="54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60"/>
            <p:cNvSpPr/>
            <p:nvPr/>
          </p:nvSpPr>
          <p:spPr>
            <a:xfrm>
              <a:off x="3705186" y="3513418"/>
              <a:ext cx="15554" cy="29752"/>
            </a:xfrm>
            <a:custGeom>
              <a:rect b="b" l="l" r="r" t="t"/>
              <a:pathLst>
                <a:path extrusionOk="0" h="811" w="424">
                  <a:moveTo>
                    <a:pt x="341" y="0"/>
                  </a:moveTo>
                  <a:cubicBezTo>
                    <a:pt x="337" y="0"/>
                    <a:pt x="333" y="1"/>
                    <a:pt x="328" y="2"/>
                  </a:cubicBezTo>
                  <a:cubicBezTo>
                    <a:pt x="303" y="6"/>
                    <a:pt x="281" y="23"/>
                    <a:pt x="272" y="48"/>
                  </a:cubicBezTo>
                  <a:lnTo>
                    <a:pt x="15" y="711"/>
                  </a:lnTo>
                  <a:cubicBezTo>
                    <a:pt x="0" y="748"/>
                    <a:pt x="19" y="791"/>
                    <a:pt x="57" y="806"/>
                  </a:cubicBezTo>
                  <a:cubicBezTo>
                    <a:pt x="66" y="809"/>
                    <a:pt x="75" y="811"/>
                    <a:pt x="84" y="811"/>
                  </a:cubicBezTo>
                  <a:cubicBezTo>
                    <a:pt x="113" y="811"/>
                    <a:pt x="141" y="793"/>
                    <a:pt x="152" y="764"/>
                  </a:cubicBezTo>
                  <a:lnTo>
                    <a:pt x="410" y="101"/>
                  </a:lnTo>
                  <a:cubicBezTo>
                    <a:pt x="423" y="63"/>
                    <a:pt x="406" y="19"/>
                    <a:pt x="368" y="6"/>
                  </a:cubicBezTo>
                  <a:cubicBezTo>
                    <a:pt x="359" y="2"/>
                    <a:pt x="350"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60"/>
            <p:cNvSpPr/>
            <p:nvPr/>
          </p:nvSpPr>
          <p:spPr>
            <a:xfrm>
              <a:off x="3671289" y="3518958"/>
              <a:ext cx="15554" cy="29788"/>
            </a:xfrm>
            <a:custGeom>
              <a:rect b="b" l="l" r="r" t="t"/>
              <a:pathLst>
                <a:path extrusionOk="0" h="812" w="424">
                  <a:moveTo>
                    <a:pt x="341" y="1"/>
                  </a:moveTo>
                  <a:cubicBezTo>
                    <a:pt x="337" y="1"/>
                    <a:pt x="333" y="1"/>
                    <a:pt x="328" y="2"/>
                  </a:cubicBezTo>
                  <a:cubicBezTo>
                    <a:pt x="303" y="6"/>
                    <a:pt x="281" y="22"/>
                    <a:pt x="272" y="48"/>
                  </a:cubicBezTo>
                  <a:lnTo>
                    <a:pt x="15" y="711"/>
                  </a:lnTo>
                  <a:cubicBezTo>
                    <a:pt x="1" y="748"/>
                    <a:pt x="19" y="791"/>
                    <a:pt x="57" y="806"/>
                  </a:cubicBezTo>
                  <a:cubicBezTo>
                    <a:pt x="66" y="810"/>
                    <a:pt x="75" y="811"/>
                    <a:pt x="84" y="811"/>
                  </a:cubicBezTo>
                  <a:cubicBezTo>
                    <a:pt x="113" y="811"/>
                    <a:pt x="141" y="793"/>
                    <a:pt x="152" y="764"/>
                  </a:cubicBezTo>
                  <a:lnTo>
                    <a:pt x="410" y="101"/>
                  </a:lnTo>
                  <a:cubicBezTo>
                    <a:pt x="423" y="64"/>
                    <a:pt x="406" y="20"/>
                    <a:pt x="368" y="6"/>
                  </a:cubicBezTo>
                  <a:cubicBezTo>
                    <a:pt x="359" y="3"/>
                    <a:pt x="350" y="1"/>
                    <a:pt x="3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60"/>
            <p:cNvSpPr/>
            <p:nvPr/>
          </p:nvSpPr>
          <p:spPr>
            <a:xfrm>
              <a:off x="3646564" y="3522993"/>
              <a:ext cx="15554" cy="29752"/>
            </a:xfrm>
            <a:custGeom>
              <a:rect b="b" l="l" r="r" t="t"/>
              <a:pathLst>
                <a:path extrusionOk="0" h="811" w="424">
                  <a:moveTo>
                    <a:pt x="340" y="0"/>
                  </a:moveTo>
                  <a:cubicBezTo>
                    <a:pt x="336" y="0"/>
                    <a:pt x="332" y="1"/>
                    <a:pt x="328" y="2"/>
                  </a:cubicBezTo>
                  <a:cubicBezTo>
                    <a:pt x="303" y="6"/>
                    <a:pt x="281" y="23"/>
                    <a:pt x="272" y="48"/>
                  </a:cubicBezTo>
                  <a:lnTo>
                    <a:pt x="15" y="711"/>
                  </a:lnTo>
                  <a:cubicBezTo>
                    <a:pt x="0" y="748"/>
                    <a:pt x="19" y="791"/>
                    <a:pt x="57" y="806"/>
                  </a:cubicBezTo>
                  <a:cubicBezTo>
                    <a:pt x="65" y="809"/>
                    <a:pt x="75" y="811"/>
                    <a:pt x="83" y="811"/>
                  </a:cubicBezTo>
                  <a:cubicBezTo>
                    <a:pt x="113" y="811"/>
                    <a:pt x="140" y="793"/>
                    <a:pt x="152" y="764"/>
                  </a:cubicBezTo>
                  <a:lnTo>
                    <a:pt x="408" y="101"/>
                  </a:lnTo>
                  <a:cubicBezTo>
                    <a:pt x="423" y="63"/>
                    <a:pt x="405" y="19"/>
                    <a:pt x="367" y="6"/>
                  </a:cubicBezTo>
                  <a:cubicBezTo>
                    <a:pt x="358" y="2"/>
                    <a:pt x="349"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60"/>
            <p:cNvSpPr/>
            <p:nvPr/>
          </p:nvSpPr>
          <p:spPr>
            <a:xfrm>
              <a:off x="3502135" y="3548159"/>
              <a:ext cx="22745" cy="25533"/>
            </a:xfrm>
            <a:custGeom>
              <a:rect b="b" l="l" r="r" t="t"/>
              <a:pathLst>
                <a:path extrusionOk="0" h="696" w="620">
                  <a:moveTo>
                    <a:pt x="82" y="1"/>
                  </a:moveTo>
                  <a:cubicBezTo>
                    <a:pt x="79" y="1"/>
                    <a:pt x="75" y="1"/>
                    <a:pt x="72" y="2"/>
                  </a:cubicBezTo>
                  <a:cubicBezTo>
                    <a:pt x="59" y="5"/>
                    <a:pt x="48" y="10"/>
                    <a:pt x="35" y="19"/>
                  </a:cubicBezTo>
                  <a:cubicBezTo>
                    <a:pt x="5" y="45"/>
                    <a:pt x="1" y="92"/>
                    <a:pt x="27" y="124"/>
                  </a:cubicBezTo>
                  <a:lnTo>
                    <a:pt x="481" y="669"/>
                  </a:lnTo>
                  <a:cubicBezTo>
                    <a:pt x="496" y="686"/>
                    <a:pt x="517" y="695"/>
                    <a:pt x="538" y="695"/>
                  </a:cubicBezTo>
                  <a:cubicBezTo>
                    <a:pt x="555" y="695"/>
                    <a:pt x="572" y="690"/>
                    <a:pt x="585" y="678"/>
                  </a:cubicBezTo>
                  <a:cubicBezTo>
                    <a:pt x="617" y="652"/>
                    <a:pt x="620" y="605"/>
                    <a:pt x="594" y="574"/>
                  </a:cubicBezTo>
                  <a:lnTo>
                    <a:pt x="140" y="28"/>
                  </a:lnTo>
                  <a:cubicBezTo>
                    <a:pt x="125" y="10"/>
                    <a:pt x="104"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0"/>
            <p:cNvSpPr/>
            <p:nvPr/>
          </p:nvSpPr>
          <p:spPr>
            <a:xfrm>
              <a:off x="3536032" y="3542619"/>
              <a:ext cx="22781" cy="25496"/>
            </a:xfrm>
            <a:custGeom>
              <a:rect b="b" l="l" r="r" t="t"/>
              <a:pathLst>
                <a:path extrusionOk="0" h="695" w="621">
                  <a:moveTo>
                    <a:pt x="82" y="1"/>
                  </a:moveTo>
                  <a:cubicBezTo>
                    <a:pt x="79" y="1"/>
                    <a:pt x="76" y="1"/>
                    <a:pt x="73" y="1"/>
                  </a:cubicBezTo>
                  <a:cubicBezTo>
                    <a:pt x="59" y="4"/>
                    <a:pt x="48" y="10"/>
                    <a:pt x="35" y="19"/>
                  </a:cubicBezTo>
                  <a:cubicBezTo>
                    <a:pt x="5" y="45"/>
                    <a:pt x="1" y="92"/>
                    <a:pt x="27" y="123"/>
                  </a:cubicBezTo>
                  <a:lnTo>
                    <a:pt x="481" y="668"/>
                  </a:lnTo>
                  <a:cubicBezTo>
                    <a:pt x="495" y="686"/>
                    <a:pt x="516" y="695"/>
                    <a:pt x="538" y="695"/>
                  </a:cubicBezTo>
                  <a:cubicBezTo>
                    <a:pt x="555" y="695"/>
                    <a:pt x="571" y="689"/>
                    <a:pt x="585" y="678"/>
                  </a:cubicBezTo>
                  <a:cubicBezTo>
                    <a:pt x="616" y="652"/>
                    <a:pt x="621" y="605"/>
                    <a:pt x="595" y="573"/>
                  </a:cubicBezTo>
                  <a:lnTo>
                    <a:pt x="139" y="27"/>
                  </a:lnTo>
                  <a:cubicBezTo>
                    <a:pt x="125" y="9"/>
                    <a:pt x="104"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0"/>
            <p:cNvSpPr/>
            <p:nvPr/>
          </p:nvSpPr>
          <p:spPr>
            <a:xfrm>
              <a:off x="3560757" y="3538547"/>
              <a:ext cx="22818" cy="25459"/>
            </a:xfrm>
            <a:custGeom>
              <a:rect b="b" l="l" r="r" t="t"/>
              <a:pathLst>
                <a:path extrusionOk="0" h="694" w="622">
                  <a:moveTo>
                    <a:pt x="84" y="1"/>
                  </a:moveTo>
                  <a:cubicBezTo>
                    <a:pt x="81" y="1"/>
                    <a:pt x="77" y="1"/>
                    <a:pt x="73" y="2"/>
                  </a:cubicBezTo>
                  <a:cubicBezTo>
                    <a:pt x="62" y="5"/>
                    <a:pt x="48" y="10"/>
                    <a:pt x="36" y="18"/>
                  </a:cubicBezTo>
                  <a:cubicBezTo>
                    <a:pt x="5" y="43"/>
                    <a:pt x="1" y="90"/>
                    <a:pt x="27" y="122"/>
                  </a:cubicBezTo>
                  <a:lnTo>
                    <a:pt x="481" y="668"/>
                  </a:lnTo>
                  <a:cubicBezTo>
                    <a:pt x="495" y="685"/>
                    <a:pt x="516" y="693"/>
                    <a:pt x="537" y="693"/>
                  </a:cubicBezTo>
                  <a:cubicBezTo>
                    <a:pt x="554" y="693"/>
                    <a:pt x="571" y="688"/>
                    <a:pt x="586" y="676"/>
                  </a:cubicBezTo>
                  <a:cubicBezTo>
                    <a:pt x="617" y="652"/>
                    <a:pt x="621" y="605"/>
                    <a:pt x="595" y="574"/>
                  </a:cubicBezTo>
                  <a:lnTo>
                    <a:pt x="141" y="28"/>
                  </a:lnTo>
                  <a:cubicBezTo>
                    <a:pt x="126" y="10"/>
                    <a:pt x="105"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60"/>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4" name="Shape 254"/>
        <p:cNvGrpSpPr/>
        <p:nvPr/>
      </p:nvGrpSpPr>
      <p:grpSpPr>
        <a:xfrm>
          <a:off x="0" y="0"/>
          <a:ext cx="0" cy="0"/>
          <a:chOff x="0" y="0"/>
          <a:chExt cx="0" cy="0"/>
        </a:xfrm>
      </p:grpSpPr>
      <p:grpSp>
        <p:nvGrpSpPr>
          <p:cNvPr id="255" name="Google Shape;255;p90"/>
          <p:cNvGrpSpPr/>
          <p:nvPr/>
        </p:nvGrpSpPr>
        <p:grpSpPr>
          <a:xfrm>
            <a:off x="3618333" y="1316051"/>
            <a:ext cx="5563846" cy="4240239"/>
            <a:chOff x="3580192" y="1316041"/>
            <a:chExt cx="6134340" cy="4240239"/>
          </a:xfrm>
        </p:grpSpPr>
        <p:sp>
          <p:nvSpPr>
            <p:cNvPr id="256" name="Google Shape;256;p90"/>
            <p:cNvSpPr/>
            <p:nvPr/>
          </p:nvSpPr>
          <p:spPr>
            <a:xfrm rot="7631278">
              <a:off x="3930420" y="3421455"/>
              <a:ext cx="1794366" cy="1770200"/>
            </a:xfrm>
            <a:custGeom>
              <a:rect b="b" l="l" r="r" t="t"/>
              <a:pathLst>
                <a:path extrusionOk="0" h="13191" w="17460">
                  <a:moveTo>
                    <a:pt x="7481" y="1"/>
                  </a:moveTo>
                  <a:cubicBezTo>
                    <a:pt x="6258" y="20"/>
                    <a:pt x="5038" y="148"/>
                    <a:pt x="3856" y="372"/>
                  </a:cubicBezTo>
                  <a:cubicBezTo>
                    <a:pt x="2954" y="544"/>
                    <a:pt x="2048" y="809"/>
                    <a:pt x="1305" y="1347"/>
                  </a:cubicBezTo>
                  <a:cubicBezTo>
                    <a:pt x="560" y="1886"/>
                    <a:pt x="1" y="2741"/>
                    <a:pt x="7" y="3660"/>
                  </a:cubicBezTo>
                  <a:cubicBezTo>
                    <a:pt x="17" y="5039"/>
                    <a:pt x="1233" y="6097"/>
                    <a:pt x="2449" y="6749"/>
                  </a:cubicBezTo>
                  <a:cubicBezTo>
                    <a:pt x="3665" y="7400"/>
                    <a:pt x="5042" y="7887"/>
                    <a:pt x="5902" y="8966"/>
                  </a:cubicBezTo>
                  <a:cubicBezTo>
                    <a:pt x="6514" y="9733"/>
                    <a:pt x="6787" y="10709"/>
                    <a:pt x="7260" y="11568"/>
                  </a:cubicBezTo>
                  <a:cubicBezTo>
                    <a:pt x="7719" y="12405"/>
                    <a:pt x="8507" y="13190"/>
                    <a:pt x="9452" y="13190"/>
                  </a:cubicBezTo>
                  <a:cubicBezTo>
                    <a:pt x="9478" y="13190"/>
                    <a:pt x="9505" y="13190"/>
                    <a:pt x="9532" y="13188"/>
                  </a:cubicBezTo>
                  <a:cubicBezTo>
                    <a:pt x="10571" y="13137"/>
                    <a:pt x="11297" y="12185"/>
                    <a:pt x="11955" y="11379"/>
                  </a:cubicBezTo>
                  <a:cubicBezTo>
                    <a:pt x="12696" y="10470"/>
                    <a:pt x="13535" y="9639"/>
                    <a:pt x="14453" y="8906"/>
                  </a:cubicBezTo>
                  <a:cubicBezTo>
                    <a:pt x="15285" y="8242"/>
                    <a:pt x="16192" y="7647"/>
                    <a:pt x="16850" y="6812"/>
                  </a:cubicBezTo>
                  <a:cubicBezTo>
                    <a:pt x="17106" y="6488"/>
                    <a:pt x="17319" y="6113"/>
                    <a:pt x="17459" y="5717"/>
                  </a:cubicBezTo>
                  <a:cubicBezTo>
                    <a:pt x="17443" y="5706"/>
                    <a:pt x="17430" y="5691"/>
                    <a:pt x="17413" y="5680"/>
                  </a:cubicBezTo>
                  <a:cubicBezTo>
                    <a:pt x="17285" y="5591"/>
                    <a:pt x="17114" y="5553"/>
                    <a:pt x="16918" y="5553"/>
                  </a:cubicBezTo>
                  <a:cubicBezTo>
                    <a:pt x="15939" y="5553"/>
                    <a:pt x="14337" y="6477"/>
                    <a:pt x="14337" y="6477"/>
                  </a:cubicBezTo>
                  <a:cubicBezTo>
                    <a:pt x="14337" y="6477"/>
                    <a:pt x="14025" y="6638"/>
                    <a:pt x="13569" y="6638"/>
                  </a:cubicBezTo>
                  <a:cubicBezTo>
                    <a:pt x="12953" y="6638"/>
                    <a:pt x="12073" y="6345"/>
                    <a:pt x="11337" y="4968"/>
                  </a:cubicBezTo>
                  <a:cubicBezTo>
                    <a:pt x="10548" y="3493"/>
                    <a:pt x="9187" y="1642"/>
                    <a:pt x="74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 name="Google Shape;257;p90"/>
            <p:cNvGrpSpPr/>
            <p:nvPr/>
          </p:nvGrpSpPr>
          <p:grpSpPr>
            <a:xfrm>
              <a:off x="5206695" y="1316041"/>
              <a:ext cx="4507837" cy="3841386"/>
              <a:chOff x="5206695" y="1163641"/>
              <a:chExt cx="4507837" cy="3841386"/>
            </a:xfrm>
          </p:grpSpPr>
          <p:sp>
            <p:nvSpPr>
              <p:cNvPr id="258" name="Google Shape;258;p90"/>
              <p:cNvSpPr/>
              <p:nvPr/>
            </p:nvSpPr>
            <p:spPr>
              <a:xfrm>
                <a:off x="5206695" y="2396421"/>
                <a:ext cx="2239841" cy="2380219"/>
              </a:xfrm>
              <a:custGeom>
                <a:rect b="b" l="l" r="r" t="t"/>
                <a:pathLst>
                  <a:path extrusionOk="0" h="122455" w="115233">
                    <a:moveTo>
                      <a:pt x="24746" y="3688"/>
                    </a:moveTo>
                    <a:cubicBezTo>
                      <a:pt x="35551" y="-10149"/>
                      <a:pt x="57443" y="20652"/>
                      <a:pt x="68532" y="30414"/>
                    </a:cubicBezTo>
                    <a:cubicBezTo>
                      <a:pt x="79621" y="40176"/>
                      <a:pt x="83601" y="50317"/>
                      <a:pt x="91278" y="62259"/>
                    </a:cubicBezTo>
                    <a:cubicBezTo>
                      <a:pt x="98955" y="74201"/>
                      <a:pt x="113361" y="93346"/>
                      <a:pt x="114593" y="102065"/>
                    </a:cubicBezTo>
                    <a:cubicBezTo>
                      <a:pt x="115825" y="110785"/>
                      <a:pt x="117152" y="112681"/>
                      <a:pt x="98671" y="114576"/>
                    </a:cubicBezTo>
                    <a:cubicBezTo>
                      <a:pt x="80190" y="116472"/>
                      <a:pt x="16026" y="131919"/>
                      <a:pt x="3705" y="113438"/>
                    </a:cubicBezTo>
                    <a:cubicBezTo>
                      <a:pt x="-8616" y="94957"/>
                      <a:pt x="13942" y="17525"/>
                      <a:pt x="24746" y="36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90"/>
              <p:cNvSpPr/>
              <p:nvPr/>
            </p:nvSpPr>
            <p:spPr>
              <a:xfrm>
                <a:off x="5720376" y="2469875"/>
                <a:ext cx="3994156" cy="2535152"/>
              </a:xfrm>
              <a:custGeom>
                <a:rect b="b" l="l" r="r" t="t"/>
                <a:pathLst>
                  <a:path extrusionOk="0" h="24569" w="38865">
                    <a:moveTo>
                      <a:pt x="0" y="1"/>
                    </a:moveTo>
                    <a:cubicBezTo>
                      <a:pt x="0" y="1"/>
                      <a:pt x="7413" y="2907"/>
                      <a:pt x="10560" y="8258"/>
                    </a:cubicBezTo>
                    <a:cubicBezTo>
                      <a:pt x="13708" y="13609"/>
                      <a:pt x="15836" y="17701"/>
                      <a:pt x="15836" y="17701"/>
                    </a:cubicBezTo>
                    <a:cubicBezTo>
                      <a:pt x="15836" y="17701"/>
                      <a:pt x="16738" y="19072"/>
                      <a:pt x="14235" y="20652"/>
                    </a:cubicBezTo>
                    <a:cubicBezTo>
                      <a:pt x="11733" y="22231"/>
                      <a:pt x="11692" y="22738"/>
                      <a:pt x="12015" y="23442"/>
                    </a:cubicBezTo>
                    <a:cubicBezTo>
                      <a:pt x="12339" y="24147"/>
                      <a:pt x="13101" y="24150"/>
                      <a:pt x="15339" y="24248"/>
                    </a:cubicBezTo>
                    <a:cubicBezTo>
                      <a:pt x="17577" y="24345"/>
                      <a:pt x="29031" y="24569"/>
                      <a:pt x="29031" y="24569"/>
                    </a:cubicBezTo>
                    <a:lnTo>
                      <a:pt x="38434" y="10166"/>
                    </a:lnTo>
                    <a:cubicBezTo>
                      <a:pt x="38434" y="10166"/>
                      <a:pt x="38864" y="9047"/>
                      <a:pt x="38096" y="8514"/>
                    </a:cubicBezTo>
                    <a:cubicBezTo>
                      <a:pt x="37968" y="8425"/>
                      <a:pt x="37797" y="8387"/>
                      <a:pt x="37601" y="8387"/>
                    </a:cubicBezTo>
                    <a:cubicBezTo>
                      <a:pt x="36622" y="8387"/>
                      <a:pt x="35019" y="9311"/>
                      <a:pt x="35019" y="9311"/>
                    </a:cubicBezTo>
                    <a:cubicBezTo>
                      <a:pt x="35019" y="9311"/>
                      <a:pt x="34707" y="9472"/>
                      <a:pt x="34251" y="9472"/>
                    </a:cubicBezTo>
                    <a:cubicBezTo>
                      <a:pt x="33635" y="9472"/>
                      <a:pt x="32756" y="9179"/>
                      <a:pt x="32020" y="7802"/>
                    </a:cubicBezTo>
                    <a:cubicBezTo>
                      <a:pt x="30737" y="5402"/>
                      <a:pt x="27939" y="2003"/>
                      <a:pt x="24605" y="134"/>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90"/>
              <p:cNvSpPr/>
              <p:nvPr/>
            </p:nvSpPr>
            <p:spPr>
              <a:xfrm>
                <a:off x="7846065" y="2762305"/>
                <a:ext cx="1794364" cy="1361113"/>
              </a:xfrm>
              <a:custGeom>
                <a:rect b="b" l="l" r="r" t="t"/>
                <a:pathLst>
                  <a:path extrusionOk="0" h="13191" w="17460">
                    <a:moveTo>
                      <a:pt x="7481" y="1"/>
                    </a:moveTo>
                    <a:cubicBezTo>
                      <a:pt x="6258" y="20"/>
                      <a:pt x="5038" y="148"/>
                      <a:pt x="3856" y="372"/>
                    </a:cubicBezTo>
                    <a:cubicBezTo>
                      <a:pt x="2954" y="544"/>
                      <a:pt x="2048" y="809"/>
                      <a:pt x="1305" y="1347"/>
                    </a:cubicBezTo>
                    <a:cubicBezTo>
                      <a:pt x="560" y="1886"/>
                      <a:pt x="1" y="2741"/>
                      <a:pt x="7" y="3660"/>
                    </a:cubicBezTo>
                    <a:cubicBezTo>
                      <a:pt x="17" y="5039"/>
                      <a:pt x="1233" y="6097"/>
                      <a:pt x="2449" y="6749"/>
                    </a:cubicBezTo>
                    <a:cubicBezTo>
                      <a:pt x="3665" y="7400"/>
                      <a:pt x="5042" y="7887"/>
                      <a:pt x="5902" y="8966"/>
                    </a:cubicBezTo>
                    <a:cubicBezTo>
                      <a:pt x="6514" y="9733"/>
                      <a:pt x="6787" y="10709"/>
                      <a:pt x="7260" y="11568"/>
                    </a:cubicBezTo>
                    <a:cubicBezTo>
                      <a:pt x="7719" y="12405"/>
                      <a:pt x="8507" y="13190"/>
                      <a:pt x="9452" y="13190"/>
                    </a:cubicBezTo>
                    <a:cubicBezTo>
                      <a:pt x="9478" y="13190"/>
                      <a:pt x="9505" y="13190"/>
                      <a:pt x="9532" y="13188"/>
                    </a:cubicBezTo>
                    <a:cubicBezTo>
                      <a:pt x="10571" y="13137"/>
                      <a:pt x="11297" y="12185"/>
                      <a:pt x="11955" y="11379"/>
                    </a:cubicBezTo>
                    <a:cubicBezTo>
                      <a:pt x="12696" y="10470"/>
                      <a:pt x="13535" y="9639"/>
                      <a:pt x="14453" y="8906"/>
                    </a:cubicBezTo>
                    <a:cubicBezTo>
                      <a:pt x="15285" y="8242"/>
                      <a:pt x="16192" y="7647"/>
                      <a:pt x="16850" y="6812"/>
                    </a:cubicBezTo>
                    <a:cubicBezTo>
                      <a:pt x="17106" y="6488"/>
                      <a:pt x="17319" y="6113"/>
                      <a:pt x="17459" y="5717"/>
                    </a:cubicBezTo>
                    <a:cubicBezTo>
                      <a:pt x="17443" y="5706"/>
                      <a:pt x="17430" y="5691"/>
                      <a:pt x="17413" y="5680"/>
                    </a:cubicBezTo>
                    <a:cubicBezTo>
                      <a:pt x="17285" y="5591"/>
                      <a:pt x="17114" y="5553"/>
                      <a:pt x="16918" y="5553"/>
                    </a:cubicBezTo>
                    <a:cubicBezTo>
                      <a:pt x="15939" y="5553"/>
                      <a:pt x="14337" y="6477"/>
                      <a:pt x="14337" y="6477"/>
                    </a:cubicBezTo>
                    <a:cubicBezTo>
                      <a:pt x="14337" y="6477"/>
                      <a:pt x="14025" y="6638"/>
                      <a:pt x="13569" y="6638"/>
                    </a:cubicBezTo>
                    <a:cubicBezTo>
                      <a:pt x="12953" y="6638"/>
                      <a:pt x="12073" y="6345"/>
                      <a:pt x="11337" y="4968"/>
                    </a:cubicBezTo>
                    <a:cubicBezTo>
                      <a:pt x="10548" y="3493"/>
                      <a:pt x="9187" y="1642"/>
                      <a:pt x="74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90"/>
              <p:cNvSpPr/>
              <p:nvPr/>
            </p:nvSpPr>
            <p:spPr>
              <a:xfrm>
                <a:off x="6368339" y="1494044"/>
                <a:ext cx="457121" cy="422233"/>
              </a:xfrm>
              <a:custGeom>
                <a:rect b="b" l="l" r="r" t="t"/>
                <a:pathLst>
                  <a:path extrusionOk="0" h="4092" w="4448">
                    <a:moveTo>
                      <a:pt x="1959" y="1"/>
                    </a:moveTo>
                    <a:lnTo>
                      <a:pt x="0" y="2244"/>
                    </a:lnTo>
                    <a:lnTo>
                      <a:pt x="275" y="2287"/>
                    </a:lnTo>
                    <a:lnTo>
                      <a:pt x="31" y="3351"/>
                    </a:lnTo>
                    <a:lnTo>
                      <a:pt x="1687" y="2287"/>
                    </a:lnTo>
                    <a:lnTo>
                      <a:pt x="1959" y="4092"/>
                    </a:lnTo>
                    <a:lnTo>
                      <a:pt x="2760" y="2287"/>
                    </a:lnTo>
                    <a:lnTo>
                      <a:pt x="4447" y="2813"/>
                    </a:lnTo>
                    <a:lnTo>
                      <a:pt x="19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90"/>
              <p:cNvSpPr/>
              <p:nvPr/>
            </p:nvSpPr>
            <p:spPr>
              <a:xfrm>
                <a:off x="5683381" y="1494051"/>
                <a:ext cx="886273" cy="1032985"/>
              </a:xfrm>
              <a:custGeom>
                <a:rect b="b" l="l" r="r" t="t"/>
                <a:pathLst>
                  <a:path extrusionOk="0" h="10011" w="8264">
                    <a:moveTo>
                      <a:pt x="8264" y="1"/>
                    </a:moveTo>
                    <a:lnTo>
                      <a:pt x="0" y="9464"/>
                    </a:lnTo>
                    <a:cubicBezTo>
                      <a:pt x="0" y="9464"/>
                      <a:pt x="3463" y="10011"/>
                      <a:pt x="8132" y="10011"/>
                    </a:cubicBezTo>
                    <a:cubicBezTo>
                      <a:pt x="8176" y="10011"/>
                      <a:pt x="8220" y="10011"/>
                      <a:pt x="8264" y="10011"/>
                    </a:cubicBezTo>
                    <a:lnTo>
                      <a:pt x="82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90"/>
              <p:cNvSpPr/>
              <p:nvPr/>
            </p:nvSpPr>
            <p:spPr>
              <a:xfrm>
                <a:off x="5903409" y="1163641"/>
                <a:ext cx="2392177" cy="1454702"/>
              </a:xfrm>
              <a:custGeom>
                <a:rect b="b" l="l" r="r" t="t"/>
                <a:pathLst>
                  <a:path extrusionOk="0" h="14098" w="23277">
                    <a:moveTo>
                      <a:pt x="11638" y="0"/>
                    </a:moveTo>
                    <a:lnTo>
                      <a:pt x="0" y="13149"/>
                    </a:lnTo>
                    <a:cubicBezTo>
                      <a:pt x="4101" y="13866"/>
                      <a:pt x="8216" y="14098"/>
                      <a:pt x="11821" y="14098"/>
                    </a:cubicBezTo>
                    <a:cubicBezTo>
                      <a:pt x="18398" y="14098"/>
                      <a:pt x="23277" y="13327"/>
                      <a:pt x="23277" y="13327"/>
                    </a:cubicBezTo>
                    <a:lnTo>
                      <a:pt x="116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90"/>
              <p:cNvSpPr/>
              <p:nvPr/>
            </p:nvSpPr>
            <p:spPr>
              <a:xfrm>
                <a:off x="6739338" y="1163641"/>
                <a:ext cx="643751" cy="594449"/>
              </a:xfrm>
              <a:custGeom>
                <a:rect b="b" l="l" r="r" t="t"/>
                <a:pathLst>
                  <a:path extrusionOk="0" h="5761" w="6264">
                    <a:moveTo>
                      <a:pt x="3504" y="0"/>
                    </a:moveTo>
                    <a:lnTo>
                      <a:pt x="0" y="3959"/>
                    </a:lnTo>
                    <a:lnTo>
                      <a:pt x="2376" y="3221"/>
                    </a:lnTo>
                    <a:lnTo>
                      <a:pt x="3504" y="5760"/>
                    </a:lnTo>
                    <a:lnTo>
                      <a:pt x="3885" y="3221"/>
                    </a:lnTo>
                    <a:lnTo>
                      <a:pt x="6222" y="4717"/>
                    </a:lnTo>
                    <a:lnTo>
                      <a:pt x="5878" y="3221"/>
                    </a:lnTo>
                    <a:lnTo>
                      <a:pt x="6263" y="3159"/>
                    </a:lnTo>
                    <a:lnTo>
                      <a:pt x="350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90"/>
              <p:cNvSpPr/>
              <p:nvPr/>
            </p:nvSpPr>
            <p:spPr>
              <a:xfrm>
                <a:off x="7996623" y="2431387"/>
                <a:ext cx="95062" cy="305118"/>
              </a:xfrm>
              <a:custGeom>
                <a:rect b="b" l="l" r="r" t="t"/>
                <a:pathLst>
                  <a:path extrusionOk="0" h="2957" w="925">
                    <a:moveTo>
                      <a:pt x="1" y="1"/>
                    </a:moveTo>
                    <a:lnTo>
                      <a:pt x="1" y="2956"/>
                    </a:lnTo>
                    <a:lnTo>
                      <a:pt x="924" y="2956"/>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90"/>
              <p:cNvSpPr/>
              <p:nvPr/>
            </p:nvSpPr>
            <p:spPr>
              <a:xfrm>
                <a:off x="7694069" y="1944245"/>
                <a:ext cx="696986" cy="618697"/>
              </a:xfrm>
              <a:custGeom>
                <a:rect b="b" l="l" r="r" t="t"/>
                <a:pathLst>
                  <a:path extrusionOk="0" h="5996" w="6782">
                    <a:moveTo>
                      <a:pt x="3423" y="0"/>
                    </a:moveTo>
                    <a:lnTo>
                      <a:pt x="3423" y="0"/>
                    </a:lnTo>
                    <a:cubicBezTo>
                      <a:pt x="3422" y="1"/>
                      <a:pt x="1" y="5992"/>
                      <a:pt x="3417" y="5995"/>
                    </a:cubicBezTo>
                    <a:cubicBezTo>
                      <a:pt x="3418" y="5995"/>
                      <a:pt x="3419" y="5995"/>
                      <a:pt x="3419" y="5995"/>
                    </a:cubicBezTo>
                    <a:cubicBezTo>
                      <a:pt x="6782" y="5995"/>
                      <a:pt x="3423" y="1"/>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90"/>
              <p:cNvSpPr/>
              <p:nvPr/>
            </p:nvSpPr>
            <p:spPr>
              <a:xfrm>
                <a:off x="8045233" y="1944245"/>
                <a:ext cx="345821" cy="618697"/>
              </a:xfrm>
              <a:custGeom>
                <a:rect b="b" l="l" r="r" t="t"/>
                <a:pathLst>
                  <a:path extrusionOk="0" h="5996" w="3365">
                    <a:moveTo>
                      <a:pt x="6" y="0"/>
                    </a:moveTo>
                    <a:lnTo>
                      <a:pt x="0" y="5995"/>
                    </a:lnTo>
                    <a:cubicBezTo>
                      <a:pt x="1" y="5995"/>
                      <a:pt x="2" y="5995"/>
                      <a:pt x="2" y="5995"/>
                    </a:cubicBezTo>
                    <a:cubicBezTo>
                      <a:pt x="3365" y="5995"/>
                      <a:pt x="6" y="1"/>
                      <a:pt x="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90"/>
              <p:cNvSpPr/>
              <p:nvPr/>
            </p:nvSpPr>
            <p:spPr>
              <a:xfrm>
                <a:off x="7025449" y="2514555"/>
                <a:ext cx="71425" cy="229174"/>
              </a:xfrm>
              <a:custGeom>
                <a:rect b="b" l="l" r="r" t="t"/>
                <a:pathLst>
                  <a:path extrusionOk="0" h="2221" w="695">
                    <a:moveTo>
                      <a:pt x="0" y="1"/>
                    </a:moveTo>
                    <a:lnTo>
                      <a:pt x="0" y="2220"/>
                    </a:lnTo>
                    <a:lnTo>
                      <a:pt x="694" y="2220"/>
                    </a:lnTo>
                    <a:lnTo>
                      <a:pt x="6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90"/>
              <p:cNvSpPr/>
              <p:nvPr/>
            </p:nvSpPr>
            <p:spPr>
              <a:xfrm>
                <a:off x="6798122" y="2148863"/>
                <a:ext cx="523510" cy="464745"/>
              </a:xfrm>
              <a:custGeom>
                <a:rect b="b" l="l" r="r" t="t"/>
                <a:pathLst>
                  <a:path extrusionOk="0" h="4504" w="5094">
                    <a:moveTo>
                      <a:pt x="2571" y="1"/>
                    </a:moveTo>
                    <a:lnTo>
                      <a:pt x="2571" y="1"/>
                    </a:lnTo>
                    <a:cubicBezTo>
                      <a:pt x="2571" y="1"/>
                      <a:pt x="0" y="4500"/>
                      <a:pt x="2567" y="4503"/>
                    </a:cubicBezTo>
                    <a:cubicBezTo>
                      <a:pt x="2567" y="4503"/>
                      <a:pt x="2568" y="4503"/>
                      <a:pt x="2568" y="4503"/>
                    </a:cubicBezTo>
                    <a:cubicBezTo>
                      <a:pt x="5094" y="4503"/>
                      <a:pt x="2571" y="1"/>
                      <a:pt x="25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90"/>
              <p:cNvSpPr/>
              <p:nvPr/>
            </p:nvSpPr>
            <p:spPr>
              <a:xfrm>
                <a:off x="7061932" y="2148863"/>
                <a:ext cx="259700" cy="464745"/>
              </a:xfrm>
              <a:custGeom>
                <a:rect b="b" l="l" r="r" t="t"/>
                <a:pathLst>
                  <a:path extrusionOk="0" h="4504" w="2527">
                    <a:moveTo>
                      <a:pt x="4" y="1"/>
                    </a:moveTo>
                    <a:lnTo>
                      <a:pt x="0" y="4503"/>
                    </a:lnTo>
                    <a:cubicBezTo>
                      <a:pt x="0" y="4503"/>
                      <a:pt x="1" y="4503"/>
                      <a:pt x="1" y="4503"/>
                    </a:cubicBezTo>
                    <a:cubicBezTo>
                      <a:pt x="2527" y="4503"/>
                      <a:pt x="4" y="1"/>
                      <a:pt x="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90"/>
              <p:cNvSpPr/>
              <p:nvPr/>
            </p:nvSpPr>
            <p:spPr>
              <a:xfrm>
                <a:off x="7243321" y="2680375"/>
                <a:ext cx="95062" cy="305015"/>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90"/>
              <p:cNvSpPr/>
              <p:nvPr/>
            </p:nvSpPr>
            <p:spPr>
              <a:xfrm>
                <a:off x="6940767" y="2193130"/>
                <a:ext cx="697089" cy="618697"/>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90"/>
              <p:cNvSpPr/>
              <p:nvPr/>
            </p:nvSpPr>
            <p:spPr>
              <a:xfrm>
                <a:off x="7292033" y="2193130"/>
                <a:ext cx="345821" cy="618697"/>
              </a:xfrm>
              <a:custGeom>
                <a:rect b="b" l="l" r="r" t="t"/>
                <a:pathLst>
                  <a:path extrusionOk="0" h="5996" w="3365">
                    <a:moveTo>
                      <a:pt x="5" y="1"/>
                    </a:moveTo>
                    <a:lnTo>
                      <a:pt x="0" y="5996"/>
                    </a:lnTo>
                    <a:cubicBezTo>
                      <a:pt x="1" y="5996"/>
                      <a:pt x="1" y="5996"/>
                      <a:pt x="2" y="5996"/>
                    </a:cubicBezTo>
                    <a:cubicBezTo>
                      <a:pt x="3364" y="5996"/>
                      <a:pt x="6" y="1"/>
                      <a:pt x="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90"/>
              <p:cNvSpPr/>
              <p:nvPr/>
            </p:nvSpPr>
            <p:spPr>
              <a:xfrm>
                <a:off x="6842827" y="2794396"/>
                <a:ext cx="840453" cy="21906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90"/>
              <p:cNvSpPr/>
              <p:nvPr/>
            </p:nvSpPr>
            <p:spPr>
              <a:xfrm>
                <a:off x="8351898" y="2806468"/>
                <a:ext cx="134423" cy="315024"/>
              </a:xfrm>
              <a:custGeom>
                <a:rect b="b" l="l" r="r" t="t"/>
                <a:pathLst>
                  <a:path extrusionOk="0" h="3053" w="1308">
                    <a:moveTo>
                      <a:pt x="392" y="1"/>
                    </a:moveTo>
                    <a:lnTo>
                      <a:pt x="1" y="2930"/>
                    </a:lnTo>
                    <a:lnTo>
                      <a:pt x="916" y="3052"/>
                    </a:lnTo>
                    <a:lnTo>
                      <a:pt x="1308" y="123"/>
                    </a:lnTo>
                    <a:lnTo>
                      <a:pt x="3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90"/>
              <p:cNvSpPr/>
              <p:nvPr/>
            </p:nvSpPr>
            <p:spPr>
              <a:xfrm>
                <a:off x="8074625" y="2330367"/>
                <a:ext cx="673760" cy="615602"/>
              </a:xfrm>
              <a:custGeom>
                <a:rect b="b" l="l" r="r" t="t"/>
                <a:pathLst>
                  <a:path extrusionOk="0" h="5966" w="6556">
                    <a:moveTo>
                      <a:pt x="4182" y="1"/>
                    </a:moveTo>
                    <a:cubicBezTo>
                      <a:pt x="4182" y="1"/>
                      <a:pt x="1" y="5491"/>
                      <a:pt x="3388" y="5944"/>
                    </a:cubicBezTo>
                    <a:cubicBezTo>
                      <a:pt x="3500" y="5959"/>
                      <a:pt x="3606" y="5966"/>
                      <a:pt x="3706" y="5966"/>
                    </a:cubicBezTo>
                    <a:cubicBezTo>
                      <a:pt x="6556" y="5966"/>
                      <a:pt x="4182" y="1"/>
                      <a:pt x="41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90"/>
              <p:cNvSpPr/>
              <p:nvPr/>
            </p:nvSpPr>
            <p:spPr>
              <a:xfrm>
                <a:off x="8422706" y="2330367"/>
                <a:ext cx="325678" cy="615602"/>
              </a:xfrm>
              <a:custGeom>
                <a:rect b="b" l="l" r="r" t="t"/>
                <a:pathLst>
                  <a:path extrusionOk="0" h="5966" w="3169">
                    <a:moveTo>
                      <a:pt x="795" y="1"/>
                    </a:moveTo>
                    <a:lnTo>
                      <a:pt x="1" y="5944"/>
                    </a:lnTo>
                    <a:cubicBezTo>
                      <a:pt x="113" y="5959"/>
                      <a:pt x="219" y="5966"/>
                      <a:pt x="319" y="5966"/>
                    </a:cubicBezTo>
                    <a:cubicBezTo>
                      <a:pt x="3169" y="5966"/>
                      <a:pt x="795" y="1"/>
                      <a:pt x="7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90"/>
              <p:cNvSpPr/>
              <p:nvPr/>
            </p:nvSpPr>
            <p:spPr>
              <a:xfrm>
                <a:off x="8089527" y="3031517"/>
                <a:ext cx="749604" cy="241969"/>
              </a:xfrm>
              <a:custGeom>
                <a:rect b="b" l="l" r="r" t="t"/>
                <a:pathLst>
                  <a:path extrusionOk="0" h="2345" w="7294">
                    <a:moveTo>
                      <a:pt x="3319" y="1"/>
                    </a:moveTo>
                    <a:cubicBezTo>
                      <a:pt x="2951" y="1"/>
                      <a:pt x="2589" y="92"/>
                      <a:pt x="2335" y="347"/>
                    </a:cubicBezTo>
                    <a:cubicBezTo>
                      <a:pt x="2099" y="585"/>
                      <a:pt x="1998" y="927"/>
                      <a:pt x="1960" y="1260"/>
                    </a:cubicBezTo>
                    <a:cubicBezTo>
                      <a:pt x="1828" y="1226"/>
                      <a:pt x="1681" y="1198"/>
                      <a:pt x="1541" y="1198"/>
                    </a:cubicBezTo>
                    <a:cubicBezTo>
                      <a:pt x="1358" y="1198"/>
                      <a:pt x="1190" y="1247"/>
                      <a:pt x="1092" y="1395"/>
                    </a:cubicBezTo>
                    <a:cubicBezTo>
                      <a:pt x="1037" y="1208"/>
                      <a:pt x="877" y="1059"/>
                      <a:pt x="687" y="1015"/>
                    </a:cubicBezTo>
                    <a:cubicBezTo>
                      <a:pt x="650" y="1007"/>
                      <a:pt x="612" y="1003"/>
                      <a:pt x="574" y="1003"/>
                    </a:cubicBezTo>
                    <a:cubicBezTo>
                      <a:pt x="419" y="1003"/>
                      <a:pt x="264" y="1069"/>
                      <a:pt x="161" y="1185"/>
                    </a:cubicBezTo>
                    <a:lnTo>
                      <a:pt x="1" y="1395"/>
                    </a:lnTo>
                    <a:lnTo>
                      <a:pt x="7282" y="2344"/>
                    </a:lnTo>
                    <a:cubicBezTo>
                      <a:pt x="7293" y="2081"/>
                      <a:pt x="7162" y="1818"/>
                      <a:pt x="6947" y="1669"/>
                    </a:cubicBezTo>
                    <a:cubicBezTo>
                      <a:pt x="6816" y="1579"/>
                      <a:pt x="6658" y="1533"/>
                      <a:pt x="6500" y="1533"/>
                    </a:cubicBezTo>
                    <a:cubicBezTo>
                      <a:pt x="6396" y="1533"/>
                      <a:pt x="6292" y="1553"/>
                      <a:pt x="6196" y="1594"/>
                    </a:cubicBezTo>
                    <a:cubicBezTo>
                      <a:pt x="6171" y="1352"/>
                      <a:pt x="5995" y="1131"/>
                      <a:pt x="5764" y="1053"/>
                    </a:cubicBezTo>
                    <a:cubicBezTo>
                      <a:pt x="5701" y="1031"/>
                      <a:pt x="5634" y="1021"/>
                      <a:pt x="5567" y="1021"/>
                    </a:cubicBezTo>
                    <a:cubicBezTo>
                      <a:pt x="5391" y="1021"/>
                      <a:pt x="5213" y="1093"/>
                      <a:pt x="5092" y="1222"/>
                    </a:cubicBezTo>
                    <a:cubicBezTo>
                      <a:pt x="5106" y="900"/>
                      <a:pt x="4920" y="592"/>
                      <a:pt x="4667" y="395"/>
                    </a:cubicBezTo>
                    <a:cubicBezTo>
                      <a:pt x="4411" y="199"/>
                      <a:pt x="4094" y="100"/>
                      <a:pt x="3776" y="43"/>
                    </a:cubicBezTo>
                    <a:cubicBezTo>
                      <a:pt x="3628" y="17"/>
                      <a:pt x="3473" y="1"/>
                      <a:pt x="33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90"/>
              <p:cNvSpPr/>
              <p:nvPr/>
            </p:nvSpPr>
            <p:spPr>
              <a:xfrm>
                <a:off x="7965792" y="4209800"/>
                <a:ext cx="133498" cy="377760"/>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80" name="Google Shape;280;p90"/>
              <p:cNvSpPr/>
              <p:nvPr/>
            </p:nvSpPr>
            <p:spPr>
              <a:xfrm>
                <a:off x="7606406" y="3618234"/>
                <a:ext cx="840967" cy="75531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81" name="Google Shape;281;p90"/>
              <p:cNvSpPr/>
              <p:nvPr/>
            </p:nvSpPr>
            <p:spPr>
              <a:xfrm>
                <a:off x="8035059" y="3618234"/>
                <a:ext cx="412313" cy="75531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82" name="Google Shape;282;p90"/>
              <p:cNvSpPr/>
              <p:nvPr/>
            </p:nvSpPr>
            <p:spPr>
              <a:xfrm>
                <a:off x="8380365" y="3914275"/>
                <a:ext cx="149941" cy="381785"/>
              </a:xfrm>
              <a:custGeom>
                <a:rect b="b" l="l" r="r" t="t"/>
                <a:pathLst>
                  <a:path extrusionOk="0" h="3700" w="1459">
                    <a:moveTo>
                      <a:pt x="336" y="0"/>
                    </a:moveTo>
                    <a:lnTo>
                      <a:pt x="1" y="3595"/>
                    </a:lnTo>
                    <a:lnTo>
                      <a:pt x="1125" y="3700"/>
                    </a:lnTo>
                    <a:lnTo>
                      <a:pt x="1459" y="105"/>
                    </a:lnTo>
                    <a:lnTo>
                      <a:pt x="3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90"/>
              <p:cNvSpPr/>
              <p:nvPr/>
            </p:nvSpPr>
            <p:spPr>
              <a:xfrm>
                <a:off x="8031667" y="3327146"/>
                <a:ext cx="831409" cy="753973"/>
              </a:xfrm>
              <a:custGeom>
                <a:rect b="b" l="l" r="r" t="t"/>
                <a:pathLst>
                  <a:path extrusionOk="0" h="7307" w="8090">
                    <a:moveTo>
                      <a:pt x="4838" y="1"/>
                    </a:moveTo>
                    <a:cubicBezTo>
                      <a:pt x="4838" y="1"/>
                      <a:pt x="1" y="6905"/>
                      <a:pt x="4160" y="7293"/>
                    </a:cubicBezTo>
                    <a:cubicBezTo>
                      <a:pt x="4259" y="7302"/>
                      <a:pt x="4354" y="7306"/>
                      <a:pt x="4444" y="7306"/>
                    </a:cubicBezTo>
                    <a:cubicBezTo>
                      <a:pt x="8089" y="7306"/>
                      <a:pt x="4838" y="1"/>
                      <a:pt x="48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90"/>
              <p:cNvSpPr/>
              <p:nvPr/>
            </p:nvSpPr>
            <p:spPr>
              <a:xfrm>
                <a:off x="8459087" y="3327146"/>
                <a:ext cx="403989" cy="753973"/>
              </a:xfrm>
              <a:custGeom>
                <a:rect b="b" l="l" r="r" t="t"/>
                <a:pathLst>
                  <a:path extrusionOk="0" h="7307" w="3931">
                    <a:moveTo>
                      <a:pt x="679" y="1"/>
                    </a:moveTo>
                    <a:lnTo>
                      <a:pt x="1" y="7293"/>
                    </a:lnTo>
                    <a:cubicBezTo>
                      <a:pt x="100" y="7302"/>
                      <a:pt x="195" y="7306"/>
                      <a:pt x="285" y="7306"/>
                    </a:cubicBezTo>
                    <a:cubicBezTo>
                      <a:pt x="3930" y="7306"/>
                      <a:pt x="679" y="1"/>
                      <a:pt x="6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 name="Google Shape;285;p90"/>
              <p:cNvGrpSpPr/>
              <p:nvPr/>
            </p:nvGrpSpPr>
            <p:grpSpPr>
              <a:xfrm>
                <a:off x="6093616" y="3195911"/>
                <a:ext cx="840448" cy="820343"/>
                <a:chOff x="3094454" y="960949"/>
                <a:chExt cx="300010" cy="291646"/>
              </a:xfrm>
            </p:grpSpPr>
            <p:sp>
              <p:nvSpPr>
                <p:cNvPr id="286" name="Google Shape;286;p90"/>
                <p:cNvSpPr/>
                <p:nvPr/>
              </p:nvSpPr>
              <p:spPr>
                <a:xfrm>
                  <a:off x="3237416" y="1134176"/>
                  <a:ext cx="33934" cy="108441"/>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90"/>
                <p:cNvSpPr/>
                <p:nvPr/>
              </p:nvSpPr>
              <p:spPr>
                <a:xfrm>
                  <a:off x="3129415" y="960949"/>
                  <a:ext cx="248834" cy="219963"/>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90"/>
                <p:cNvSpPr/>
                <p:nvPr/>
              </p:nvSpPr>
              <p:spPr>
                <a:xfrm>
                  <a:off x="3094454" y="1174713"/>
                  <a:ext cx="300010" cy="7788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 name="Google Shape;289;p90"/>
              <p:cNvGrpSpPr/>
              <p:nvPr/>
            </p:nvGrpSpPr>
            <p:grpSpPr>
              <a:xfrm>
                <a:off x="5602618" y="2561971"/>
                <a:ext cx="608642" cy="701540"/>
                <a:chOff x="3367024" y="1467606"/>
                <a:chExt cx="300193" cy="344619"/>
              </a:xfrm>
            </p:grpSpPr>
            <p:sp>
              <p:nvSpPr>
                <p:cNvPr id="290" name="Google Shape;290;p90"/>
                <p:cNvSpPr/>
                <p:nvPr/>
              </p:nvSpPr>
              <p:spPr>
                <a:xfrm>
                  <a:off x="3495311" y="1677921"/>
                  <a:ext cx="47654" cy="134304"/>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1" name="Google Shape;291;p90"/>
                <p:cNvSpPr/>
                <p:nvPr/>
              </p:nvSpPr>
              <p:spPr>
                <a:xfrm>
                  <a:off x="3367024" y="1467606"/>
                  <a:ext cx="300193" cy="26853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2" name="Google Shape;292;p90"/>
                <p:cNvSpPr/>
                <p:nvPr/>
              </p:nvSpPr>
              <p:spPr>
                <a:xfrm>
                  <a:off x="3520037" y="1467606"/>
                  <a:ext cx="147180" cy="26853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grpSp>
          <p:nvGrpSpPr>
            <p:cNvPr id="293" name="Google Shape;293;p90"/>
            <p:cNvGrpSpPr/>
            <p:nvPr/>
          </p:nvGrpSpPr>
          <p:grpSpPr>
            <a:xfrm>
              <a:off x="4993018" y="3552571"/>
              <a:ext cx="608642" cy="701540"/>
              <a:chOff x="3367024" y="1467606"/>
              <a:chExt cx="300193" cy="344619"/>
            </a:xfrm>
          </p:grpSpPr>
          <p:sp>
            <p:nvSpPr>
              <p:cNvPr id="294" name="Google Shape;294;p90"/>
              <p:cNvSpPr/>
              <p:nvPr/>
            </p:nvSpPr>
            <p:spPr>
              <a:xfrm>
                <a:off x="3495311" y="1677921"/>
                <a:ext cx="47654" cy="134304"/>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5" name="Google Shape;295;p90"/>
              <p:cNvSpPr/>
              <p:nvPr/>
            </p:nvSpPr>
            <p:spPr>
              <a:xfrm>
                <a:off x="3367024" y="1467606"/>
                <a:ext cx="300193" cy="26853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296" name="Google Shape;296;p90"/>
              <p:cNvSpPr/>
              <p:nvPr/>
            </p:nvSpPr>
            <p:spPr>
              <a:xfrm>
                <a:off x="3520037" y="1467606"/>
                <a:ext cx="147180" cy="26853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grpSp>
        <p:nvGrpSpPr>
          <p:cNvPr id="297" name="Google Shape;297;p90"/>
          <p:cNvGrpSpPr/>
          <p:nvPr/>
        </p:nvGrpSpPr>
        <p:grpSpPr>
          <a:xfrm>
            <a:off x="4348114" y="3532040"/>
            <a:ext cx="3301025" cy="1313740"/>
            <a:chOff x="4860397" y="3327146"/>
            <a:chExt cx="3668213" cy="1459874"/>
          </a:xfrm>
        </p:grpSpPr>
        <p:sp>
          <p:nvSpPr>
            <p:cNvPr id="298" name="Google Shape;298;p90"/>
            <p:cNvSpPr/>
            <p:nvPr/>
          </p:nvSpPr>
          <p:spPr>
            <a:xfrm>
              <a:off x="8207967" y="3695108"/>
              <a:ext cx="75536" cy="1077974"/>
            </a:xfrm>
            <a:custGeom>
              <a:rect b="b" l="l" r="r" t="t"/>
              <a:pathLst>
                <a:path extrusionOk="0" h="10447" w="735">
                  <a:moveTo>
                    <a:pt x="339" y="1"/>
                  </a:moveTo>
                  <a:cubicBezTo>
                    <a:pt x="152" y="1"/>
                    <a:pt x="1" y="153"/>
                    <a:pt x="1" y="340"/>
                  </a:cubicBezTo>
                  <a:lnTo>
                    <a:pt x="21" y="10109"/>
                  </a:lnTo>
                  <a:cubicBezTo>
                    <a:pt x="21" y="10295"/>
                    <a:pt x="173" y="10446"/>
                    <a:pt x="360" y="10446"/>
                  </a:cubicBezTo>
                  <a:lnTo>
                    <a:pt x="396" y="10446"/>
                  </a:lnTo>
                  <a:cubicBezTo>
                    <a:pt x="583" y="10446"/>
                    <a:pt x="735" y="10294"/>
                    <a:pt x="735" y="10107"/>
                  </a:cubicBezTo>
                  <a:lnTo>
                    <a:pt x="715" y="339"/>
                  </a:lnTo>
                  <a:cubicBezTo>
                    <a:pt x="715" y="152"/>
                    <a:pt x="56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90"/>
            <p:cNvSpPr/>
            <p:nvPr/>
          </p:nvSpPr>
          <p:spPr>
            <a:xfrm>
              <a:off x="7820731" y="3696036"/>
              <a:ext cx="420124" cy="97716"/>
            </a:xfrm>
            <a:custGeom>
              <a:rect b="b" l="l" r="r" t="t"/>
              <a:pathLst>
                <a:path extrusionOk="0" h="947" w="4088">
                  <a:moveTo>
                    <a:pt x="2884" y="1"/>
                  </a:moveTo>
                  <a:cubicBezTo>
                    <a:pt x="1376" y="1"/>
                    <a:pt x="0" y="800"/>
                    <a:pt x="0" y="800"/>
                  </a:cubicBezTo>
                  <a:cubicBezTo>
                    <a:pt x="0" y="800"/>
                    <a:pt x="614" y="946"/>
                    <a:pt x="1429" y="946"/>
                  </a:cubicBezTo>
                  <a:cubicBezTo>
                    <a:pt x="2252" y="946"/>
                    <a:pt x="3279" y="797"/>
                    <a:pt x="4087" y="199"/>
                  </a:cubicBezTo>
                  <a:cubicBezTo>
                    <a:pt x="3692" y="57"/>
                    <a:pt x="3284" y="1"/>
                    <a:pt x="2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90"/>
            <p:cNvSpPr/>
            <p:nvPr/>
          </p:nvSpPr>
          <p:spPr>
            <a:xfrm>
              <a:off x="7820731" y="3716570"/>
              <a:ext cx="420124" cy="77182"/>
            </a:xfrm>
            <a:custGeom>
              <a:rect b="b" l="l" r="r" t="t"/>
              <a:pathLst>
                <a:path extrusionOk="0" h="748" w="4088">
                  <a:moveTo>
                    <a:pt x="0" y="602"/>
                  </a:moveTo>
                  <a:cubicBezTo>
                    <a:pt x="0" y="602"/>
                    <a:pt x="0" y="602"/>
                    <a:pt x="0" y="602"/>
                  </a:cubicBezTo>
                  <a:lnTo>
                    <a:pt x="0" y="602"/>
                  </a:lnTo>
                  <a:lnTo>
                    <a:pt x="0" y="602"/>
                  </a:lnTo>
                  <a:cubicBezTo>
                    <a:pt x="0" y="602"/>
                    <a:pt x="0" y="602"/>
                    <a:pt x="0" y="602"/>
                  </a:cubicBezTo>
                  <a:close/>
                  <a:moveTo>
                    <a:pt x="4087" y="1"/>
                  </a:moveTo>
                  <a:lnTo>
                    <a:pt x="0" y="602"/>
                  </a:lnTo>
                  <a:lnTo>
                    <a:pt x="0" y="602"/>
                  </a:lnTo>
                  <a:cubicBezTo>
                    <a:pt x="3" y="602"/>
                    <a:pt x="616" y="748"/>
                    <a:pt x="1429" y="748"/>
                  </a:cubicBezTo>
                  <a:cubicBezTo>
                    <a:pt x="2252" y="748"/>
                    <a:pt x="3279" y="599"/>
                    <a:pt x="40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90"/>
            <p:cNvSpPr/>
            <p:nvPr/>
          </p:nvSpPr>
          <p:spPr>
            <a:xfrm>
              <a:off x="8240751" y="3716467"/>
              <a:ext cx="287859" cy="313373"/>
            </a:xfrm>
            <a:custGeom>
              <a:rect b="b" l="l" r="r" t="t"/>
              <a:pathLst>
                <a:path extrusionOk="0" h="3037" w="2801">
                  <a:moveTo>
                    <a:pt x="0" y="1"/>
                  </a:moveTo>
                  <a:lnTo>
                    <a:pt x="0" y="1"/>
                  </a:lnTo>
                  <a:cubicBezTo>
                    <a:pt x="502" y="1940"/>
                    <a:pt x="2801" y="3036"/>
                    <a:pt x="2801" y="3036"/>
                  </a:cubicBezTo>
                  <a:cubicBezTo>
                    <a:pt x="2801" y="3036"/>
                    <a:pt x="1893" y="6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90"/>
            <p:cNvSpPr/>
            <p:nvPr/>
          </p:nvSpPr>
          <p:spPr>
            <a:xfrm>
              <a:off x="8240751" y="3716570"/>
              <a:ext cx="287859" cy="313476"/>
            </a:xfrm>
            <a:custGeom>
              <a:rect b="b" l="l" r="r" t="t"/>
              <a:pathLst>
                <a:path extrusionOk="0" h="3038" w="2801">
                  <a:moveTo>
                    <a:pt x="0" y="1"/>
                  </a:moveTo>
                  <a:lnTo>
                    <a:pt x="2801" y="3037"/>
                  </a:lnTo>
                  <a:cubicBezTo>
                    <a:pt x="2801" y="3035"/>
                    <a:pt x="1893" y="65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90"/>
            <p:cNvSpPr/>
            <p:nvPr/>
          </p:nvSpPr>
          <p:spPr>
            <a:xfrm>
              <a:off x="8225849" y="3327146"/>
              <a:ext cx="187658" cy="389420"/>
            </a:xfrm>
            <a:custGeom>
              <a:rect b="b" l="l" r="r" t="t"/>
              <a:pathLst>
                <a:path extrusionOk="0" h="3774" w="1826">
                  <a:moveTo>
                    <a:pt x="1826" y="1"/>
                  </a:moveTo>
                  <a:cubicBezTo>
                    <a:pt x="1826" y="1"/>
                    <a:pt x="0" y="1776"/>
                    <a:pt x="145" y="3774"/>
                  </a:cubicBezTo>
                  <a:cubicBezTo>
                    <a:pt x="1728" y="2545"/>
                    <a:pt x="1826" y="1"/>
                    <a:pt x="18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90"/>
            <p:cNvSpPr/>
            <p:nvPr/>
          </p:nvSpPr>
          <p:spPr>
            <a:xfrm>
              <a:off x="8225849" y="3327249"/>
              <a:ext cx="187658" cy="389420"/>
            </a:xfrm>
            <a:custGeom>
              <a:rect b="b" l="l" r="r" t="t"/>
              <a:pathLst>
                <a:path extrusionOk="0" h="3774" w="1826">
                  <a:moveTo>
                    <a:pt x="1826" y="1"/>
                  </a:moveTo>
                  <a:cubicBezTo>
                    <a:pt x="1825" y="1"/>
                    <a:pt x="0" y="1775"/>
                    <a:pt x="145" y="3774"/>
                  </a:cubicBezTo>
                  <a:lnTo>
                    <a:pt x="1826" y="1"/>
                  </a:lnTo>
                  <a:cubicBezTo>
                    <a:pt x="1826" y="1"/>
                    <a:pt x="1826" y="1"/>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90"/>
            <p:cNvSpPr/>
            <p:nvPr/>
          </p:nvSpPr>
          <p:spPr>
            <a:xfrm>
              <a:off x="8150211" y="3633712"/>
              <a:ext cx="189097" cy="189654"/>
            </a:xfrm>
            <a:custGeom>
              <a:rect b="b" l="l" r="r" t="t"/>
              <a:pathLst>
                <a:path extrusionOk="0" h="1838" w="1840">
                  <a:moveTo>
                    <a:pt x="920" y="1"/>
                  </a:moveTo>
                  <a:cubicBezTo>
                    <a:pt x="919" y="1"/>
                    <a:pt x="918" y="1"/>
                    <a:pt x="918" y="1"/>
                  </a:cubicBezTo>
                  <a:cubicBezTo>
                    <a:pt x="411" y="2"/>
                    <a:pt x="0" y="413"/>
                    <a:pt x="2" y="921"/>
                  </a:cubicBezTo>
                  <a:cubicBezTo>
                    <a:pt x="2" y="1426"/>
                    <a:pt x="414" y="1837"/>
                    <a:pt x="920" y="1837"/>
                  </a:cubicBezTo>
                  <a:cubicBezTo>
                    <a:pt x="921" y="1837"/>
                    <a:pt x="921" y="1837"/>
                    <a:pt x="922" y="1837"/>
                  </a:cubicBezTo>
                  <a:cubicBezTo>
                    <a:pt x="1428" y="1836"/>
                    <a:pt x="1840" y="1425"/>
                    <a:pt x="1837" y="917"/>
                  </a:cubicBezTo>
                  <a:cubicBezTo>
                    <a:pt x="1836" y="412"/>
                    <a:pt x="1426"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90"/>
            <p:cNvSpPr/>
            <p:nvPr/>
          </p:nvSpPr>
          <p:spPr>
            <a:xfrm>
              <a:off x="8181864" y="3665493"/>
              <a:ext cx="125790" cy="126092"/>
            </a:xfrm>
            <a:custGeom>
              <a:rect b="b" l="l" r="r" t="t"/>
              <a:pathLst>
                <a:path extrusionOk="0" h="1222" w="1224">
                  <a:moveTo>
                    <a:pt x="611" y="1"/>
                  </a:moveTo>
                  <a:cubicBezTo>
                    <a:pt x="274" y="1"/>
                    <a:pt x="0" y="275"/>
                    <a:pt x="2" y="612"/>
                  </a:cubicBezTo>
                  <a:cubicBezTo>
                    <a:pt x="2" y="949"/>
                    <a:pt x="275" y="1221"/>
                    <a:pt x="611" y="1221"/>
                  </a:cubicBezTo>
                  <a:cubicBezTo>
                    <a:pt x="612" y="1221"/>
                    <a:pt x="612" y="1221"/>
                    <a:pt x="613" y="1221"/>
                  </a:cubicBezTo>
                  <a:cubicBezTo>
                    <a:pt x="950" y="1221"/>
                    <a:pt x="1224" y="947"/>
                    <a:pt x="1221" y="610"/>
                  </a:cubicBezTo>
                  <a:cubicBezTo>
                    <a:pt x="1220" y="273"/>
                    <a:pt x="947" y="1"/>
                    <a:pt x="6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90"/>
            <p:cNvGrpSpPr/>
            <p:nvPr/>
          </p:nvGrpSpPr>
          <p:grpSpPr>
            <a:xfrm>
              <a:off x="4860397" y="3543748"/>
              <a:ext cx="608644" cy="1243272"/>
              <a:chOff x="3515782" y="1364117"/>
              <a:chExt cx="252686" cy="514067"/>
            </a:xfrm>
          </p:grpSpPr>
          <p:sp>
            <p:nvSpPr>
              <p:cNvPr id="308" name="Google Shape;308;p90"/>
              <p:cNvSpPr/>
              <p:nvPr/>
            </p:nvSpPr>
            <p:spPr>
              <a:xfrm>
                <a:off x="3654011" y="1494936"/>
                <a:ext cx="26963" cy="383248"/>
              </a:xfrm>
              <a:custGeom>
                <a:rect b="b" l="l" r="r" t="t"/>
                <a:pathLst>
                  <a:path extrusionOk="0" h="10447" w="735">
                    <a:moveTo>
                      <a:pt x="339" y="1"/>
                    </a:moveTo>
                    <a:cubicBezTo>
                      <a:pt x="152" y="1"/>
                      <a:pt x="1" y="153"/>
                      <a:pt x="1" y="340"/>
                    </a:cubicBezTo>
                    <a:lnTo>
                      <a:pt x="21" y="10109"/>
                    </a:lnTo>
                    <a:cubicBezTo>
                      <a:pt x="21" y="10295"/>
                      <a:pt x="173" y="10446"/>
                      <a:pt x="360" y="10446"/>
                    </a:cubicBezTo>
                    <a:lnTo>
                      <a:pt x="396" y="10446"/>
                    </a:lnTo>
                    <a:cubicBezTo>
                      <a:pt x="583" y="10446"/>
                      <a:pt x="735" y="10294"/>
                      <a:pt x="735" y="10107"/>
                    </a:cubicBezTo>
                    <a:lnTo>
                      <a:pt x="715" y="339"/>
                    </a:lnTo>
                    <a:cubicBezTo>
                      <a:pt x="715" y="152"/>
                      <a:pt x="56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90"/>
              <p:cNvSpPr/>
              <p:nvPr/>
            </p:nvSpPr>
            <p:spPr>
              <a:xfrm>
                <a:off x="3515782" y="1495266"/>
                <a:ext cx="149968" cy="34741"/>
              </a:xfrm>
              <a:custGeom>
                <a:rect b="b" l="l" r="r" t="t"/>
                <a:pathLst>
                  <a:path extrusionOk="0" h="947" w="4088">
                    <a:moveTo>
                      <a:pt x="2884" y="1"/>
                    </a:moveTo>
                    <a:cubicBezTo>
                      <a:pt x="1376" y="1"/>
                      <a:pt x="0" y="800"/>
                      <a:pt x="0" y="800"/>
                    </a:cubicBezTo>
                    <a:cubicBezTo>
                      <a:pt x="0" y="800"/>
                      <a:pt x="614" y="946"/>
                      <a:pt x="1429" y="946"/>
                    </a:cubicBezTo>
                    <a:cubicBezTo>
                      <a:pt x="2252" y="946"/>
                      <a:pt x="3279" y="797"/>
                      <a:pt x="4087" y="199"/>
                    </a:cubicBezTo>
                    <a:cubicBezTo>
                      <a:pt x="3692" y="57"/>
                      <a:pt x="3284" y="1"/>
                      <a:pt x="2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90"/>
              <p:cNvSpPr/>
              <p:nvPr/>
            </p:nvSpPr>
            <p:spPr>
              <a:xfrm>
                <a:off x="3515782" y="1502566"/>
                <a:ext cx="149968" cy="27440"/>
              </a:xfrm>
              <a:custGeom>
                <a:rect b="b" l="l" r="r" t="t"/>
                <a:pathLst>
                  <a:path extrusionOk="0" h="748" w="4088">
                    <a:moveTo>
                      <a:pt x="0" y="602"/>
                    </a:moveTo>
                    <a:cubicBezTo>
                      <a:pt x="0" y="602"/>
                      <a:pt x="0" y="602"/>
                      <a:pt x="0" y="602"/>
                    </a:cubicBezTo>
                    <a:lnTo>
                      <a:pt x="0" y="602"/>
                    </a:lnTo>
                    <a:lnTo>
                      <a:pt x="0" y="602"/>
                    </a:lnTo>
                    <a:cubicBezTo>
                      <a:pt x="0" y="602"/>
                      <a:pt x="0" y="602"/>
                      <a:pt x="0" y="602"/>
                    </a:cubicBezTo>
                    <a:close/>
                    <a:moveTo>
                      <a:pt x="4087" y="1"/>
                    </a:moveTo>
                    <a:lnTo>
                      <a:pt x="0" y="602"/>
                    </a:lnTo>
                    <a:lnTo>
                      <a:pt x="0" y="602"/>
                    </a:lnTo>
                    <a:cubicBezTo>
                      <a:pt x="3" y="602"/>
                      <a:pt x="616" y="748"/>
                      <a:pt x="1429" y="748"/>
                    </a:cubicBezTo>
                    <a:cubicBezTo>
                      <a:pt x="2252" y="748"/>
                      <a:pt x="3279" y="599"/>
                      <a:pt x="40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90"/>
              <p:cNvSpPr/>
              <p:nvPr/>
            </p:nvSpPr>
            <p:spPr>
              <a:xfrm>
                <a:off x="3665713" y="1502530"/>
                <a:ext cx="102755" cy="111412"/>
              </a:xfrm>
              <a:custGeom>
                <a:rect b="b" l="l" r="r" t="t"/>
                <a:pathLst>
                  <a:path extrusionOk="0" h="3037" w="2801">
                    <a:moveTo>
                      <a:pt x="0" y="1"/>
                    </a:moveTo>
                    <a:lnTo>
                      <a:pt x="0" y="1"/>
                    </a:lnTo>
                    <a:cubicBezTo>
                      <a:pt x="502" y="1940"/>
                      <a:pt x="2801" y="3036"/>
                      <a:pt x="2801" y="3036"/>
                    </a:cubicBezTo>
                    <a:cubicBezTo>
                      <a:pt x="2801" y="3036"/>
                      <a:pt x="1893" y="6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90"/>
              <p:cNvSpPr/>
              <p:nvPr/>
            </p:nvSpPr>
            <p:spPr>
              <a:xfrm>
                <a:off x="3665713" y="1502566"/>
                <a:ext cx="102755" cy="111449"/>
              </a:xfrm>
              <a:custGeom>
                <a:rect b="b" l="l" r="r" t="t"/>
                <a:pathLst>
                  <a:path extrusionOk="0" h="3038" w="2801">
                    <a:moveTo>
                      <a:pt x="0" y="1"/>
                    </a:moveTo>
                    <a:lnTo>
                      <a:pt x="2801" y="3037"/>
                    </a:lnTo>
                    <a:cubicBezTo>
                      <a:pt x="2801" y="3035"/>
                      <a:pt x="1893" y="65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90"/>
              <p:cNvSpPr/>
              <p:nvPr/>
            </p:nvSpPr>
            <p:spPr>
              <a:xfrm>
                <a:off x="3660394" y="1364117"/>
                <a:ext cx="66987" cy="138449"/>
              </a:xfrm>
              <a:custGeom>
                <a:rect b="b" l="l" r="r" t="t"/>
                <a:pathLst>
                  <a:path extrusionOk="0" h="3774" w="1826">
                    <a:moveTo>
                      <a:pt x="1826" y="1"/>
                    </a:moveTo>
                    <a:cubicBezTo>
                      <a:pt x="1826" y="1"/>
                      <a:pt x="0" y="1776"/>
                      <a:pt x="145" y="3774"/>
                    </a:cubicBezTo>
                    <a:cubicBezTo>
                      <a:pt x="1728" y="2545"/>
                      <a:pt x="1826" y="1"/>
                      <a:pt x="18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90"/>
              <p:cNvSpPr/>
              <p:nvPr/>
            </p:nvSpPr>
            <p:spPr>
              <a:xfrm>
                <a:off x="3660394" y="1364154"/>
                <a:ext cx="66987" cy="138449"/>
              </a:xfrm>
              <a:custGeom>
                <a:rect b="b" l="l" r="r" t="t"/>
                <a:pathLst>
                  <a:path extrusionOk="0" h="3774" w="1826">
                    <a:moveTo>
                      <a:pt x="1826" y="1"/>
                    </a:moveTo>
                    <a:cubicBezTo>
                      <a:pt x="1825" y="1"/>
                      <a:pt x="0" y="1775"/>
                      <a:pt x="145" y="3774"/>
                    </a:cubicBezTo>
                    <a:lnTo>
                      <a:pt x="1826" y="1"/>
                    </a:lnTo>
                    <a:cubicBezTo>
                      <a:pt x="1826" y="1"/>
                      <a:pt x="1826" y="1"/>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90"/>
              <p:cNvSpPr/>
              <p:nvPr/>
            </p:nvSpPr>
            <p:spPr>
              <a:xfrm>
                <a:off x="3633394" y="1473108"/>
                <a:ext cx="67500" cy="67427"/>
              </a:xfrm>
              <a:custGeom>
                <a:rect b="b" l="l" r="r" t="t"/>
                <a:pathLst>
                  <a:path extrusionOk="0" h="1838" w="1840">
                    <a:moveTo>
                      <a:pt x="920" y="1"/>
                    </a:moveTo>
                    <a:cubicBezTo>
                      <a:pt x="919" y="1"/>
                      <a:pt x="918" y="1"/>
                      <a:pt x="918" y="1"/>
                    </a:cubicBezTo>
                    <a:cubicBezTo>
                      <a:pt x="411" y="2"/>
                      <a:pt x="0" y="413"/>
                      <a:pt x="2" y="921"/>
                    </a:cubicBezTo>
                    <a:cubicBezTo>
                      <a:pt x="2" y="1426"/>
                      <a:pt x="414" y="1837"/>
                      <a:pt x="920" y="1837"/>
                    </a:cubicBezTo>
                    <a:cubicBezTo>
                      <a:pt x="921" y="1837"/>
                      <a:pt x="921" y="1837"/>
                      <a:pt x="922" y="1837"/>
                    </a:cubicBezTo>
                    <a:cubicBezTo>
                      <a:pt x="1428" y="1836"/>
                      <a:pt x="1840" y="1425"/>
                      <a:pt x="1837" y="917"/>
                    </a:cubicBezTo>
                    <a:cubicBezTo>
                      <a:pt x="1836" y="412"/>
                      <a:pt x="1426"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90"/>
              <p:cNvSpPr/>
              <p:nvPr/>
            </p:nvSpPr>
            <p:spPr>
              <a:xfrm>
                <a:off x="3644693" y="1484407"/>
                <a:ext cx="44902" cy="44829"/>
              </a:xfrm>
              <a:custGeom>
                <a:rect b="b" l="l" r="r" t="t"/>
                <a:pathLst>
                  <a:path extrusionOk="0" h="1222" w="1224">
                    <a:moveTo>
                      <a:pt x="611" y="1"/>
                    </a:moveTo>
                    <a:cubicBezTo>
                      <a:pt x="274" y="1"/>
                      <a:pt x="0" y="275"/>
                      <a:pt x="2" y="612"/>
                    </a:cubicBezTo>
                    <a:cubicBezTo>
                      <a:pt x="2" y="949"/>
                      <a:pt x="275" y="1221"/>
                      <a:pt x="611" y="1221"/>
                    </a:cubicBezTo>
                    <a:cubicBezTo>
                      <a:pt x="612" y="1221"/>
                      <a:pt x="612" y="1221"/>
                      <a:pt x="613" y="1221"/>
                    </a:cubicBezTo>
                    <a:cubicBezTo>
                      <a:pt x="950" y="1221"/>
                      <a:pt x="1224" y="947"/>
                      <a:pt x="1221" y="610"/>
                    </a:cubicBezTo>
                    <a:cubicBezTo>
                      <a:pt x="1220" y="273"/>
                      <a:pt x="947" y="1"/>
                      <a:pt x="6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7" name="Google Shape;317;p90"/>
          <p:cNvSpPr/>
          <p:nvPr/>
        </p:nvSpPr>
        <p:spPr>
          <a:xfrm>
            <a:off x="8191500" y="3532050"/>
            <a:ext cx="952500" cy="1611600"/>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90"/>
          <p:cNvSpPr/>
          <p:nvPr/>
        </p:nvSpPr>
        <p:spPr>
          <a:xfrm>
            <a:off x="0" y="4603500"/>
            <a:ext cx="9144000" cy="540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19" name="Shape 319"/>
        <p:cNvGrpSpPr/>
        <p:nvPr/>
      </p:nvGrpSpPr>
      <p:grpSpPr>
        <a:xfrm>
          <a:off x="0" y="0"/>
          <a:ext cx="0" cy="0"/>
          <a:chOff x="0" y="0"/>
          <a:chExt cx="0" cy="0"/>
        </a:xfrm>
      </p:grpSpPr>
      <p:sp>
        <p:nvSpPr>
          <p:cNvPr id="320" name="Google Shape;320;p91"/>
          <p:cNvSpPr/>
          <p:nvPr/>
        </p:nvSpPr>
        <p:spPr>
          <a:xfrm>
            <a:off x="-42925" y="4603500"/>
            <a:ext cx="9186900" cy="5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p91"/>
          <p:cNvGrpSpPr/>
          <p:nvPr/>
        </p:nvGrpSpPr>
        <p:grpSpPr>
          <a:xfrm>
            <a:off x="6079047" y="3427428"/>
            <a:ext cx="1791094" cy="1536873"/>
            <a:chOff x="3609206" y="4358752"/>
            <a:chExt cx="838920" cy="719847"/>
          </a:xfrm>
        </p:grpSpPr>
        <p:sp>
          <p:nvSpPr>
            <p:cNvPr id="322" name="Google Shape;322;p91"/>
            <p:cNvSpPr/>
            <p:nvPr/>
          </p:nvSpPr>
          <p:spPr>
            <a:xfrm>
              <a:off x="4274028" y="4565144"/>
              <a:ext cx="174098" cy="513274"/>
            </a:xfrm>
            <a:custGeom>
              <a:rect b="b" l="l" r="r" t="t"/>
              <a:pathLst>
                <a:path extrusionOk="0" h="2845" w="965">
                  <a:moveTo>
                    <a:pt x="964" y="0"/>
                  </a:moveTo>
                  <a:lnTo>
                    <a:pt x="1" y="943"/>
                  </a:lnTo>
                  <a:lnTo>
                    <a:pt x="1" y="2845"/>
                  </a:lnTo>
                  <a:lnTo>
                    <a:pt x="964" y="1880"/>
                  </a:lnTo>
                  <a:lnTo>
                    <a:pt x="96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91"/>
            <p:cNvSpPr/>
            <p:nvPr/>
          </p:nvSpPr>
          <p:spPr>
            <a:xfrm>
              <a:off x="3609206" y="4525995"/>
              <a:ext cx="665000" cy="552423"/>
            </a:xfrm>
            <a:custGeom>
              <a:rect b="b" l="l" r="r" t="t"/>
              <a:pathLst>
                <a:path extrusionOk="0" h="3062" w="3686">
                  <a:moveTo>
                    <a:pt x="1843" y="0"/>
                  </a:moveTo>
                  <a:lnTo>
                    <a:pt x="1" y="1160"/>
                  </a:lnTo>
                  <a:lnTo>
                    <a:pt x="1" y="3062"/>
                  </a:lnTo>
                  <a:lnTo>
                    <a:pt x="3686" y="3062"/>
                  </a:lnTo>
                  <a:lnTo>
                    <a:pt x="3686" y="1160"/>
                  </a:lnTo>
                  <a:lnTo>
                    <a:pt x="1843"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91"/>
            <p:cNvSpPr/>
            <p:nvPr/>
          </p:nvSpPr>
          <p:spPr>
            <a:xfrm>
              <a:off x="3609206" y="4358752"/>
              <a:ext cx="838918" cy="376521"/>
            </a:xfrm>
            <a:custGeom>
              <a:rect b="b" l="l" r="r" t="t"/>
              <a:pathLst>
                <a:path extrusionOk="0" h="2087" w="4650">
                  <a:moveTo>
                    <a:pt x="2904" y="0"/>
                  </a:moveTo>
                  <a:lnTo>
                    <a:pt x="885" y="1257"/>
                  </a:lnTo>
                  <a:lnTo>
                    <a:pt x="1" y="2087"/>
                  </a:lnTo>
                  <a:lnTo>
                    <a:pt x="1843" y="927"/>
                  </a:lnTo>
                  <a:lnTo>
                    <a:pt x="3686" y="2087"/>
                  </a:lnTo>
                  <a:lnTo>
                    <a:pt x="4649" y="1144"/>
                  </a:lnTo>
                  <a:lnTo>
                    <a:pt x="29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91"/>
            <p:cNvSpPr/>
            <p:nvPr/>
          </p:nvSpPr>
          <p:spPr>
            <a:xfrm>
              <a:off x="3858898" y="4857053"/>
              <a:ext cx="150644" cy="221366"/>
            </a:xfrm>
            <a:custGeom>
              <a:rect b="b" l="l" r="r" t="t"/>
              <a:pathLst>
                <a:path extrusionOk="0" h="1227" w="835">
                  <a:moveTo>
                    <a:pt x="1" y="0"/>
                  </a:moveTo>
                  <a:lnTo>
                    <a:pt x="1" y="1227"/>
                  </a:lnTo>
                  <a:lnTo>
                    <a:pt x="835" y="1227"/>
                  </a:lnTo>
                  <a:lnTo>
                    <a:pt x="835"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91"/>
            <p:cNvSpPr/>
            <p:nvPr/>
          </p:nvSpPr>
          <p:spPr>
            <a:xfrm>
              <a:off x="3858898" y="4881769"/>
              <a:ext cx="150644" cy="196830"/>
            </a:xfrm>
            <a:custGeom>
              <a:rect b="b" l="l" r="r" t="t"/>
              <a:pathLst>
                <a:path extrusionOk="0" h="1091" w="835">
                  <a:moveTo>
                    <a:pt x="835" y="0"/>
                  </a:moveTo>
                  <a:cubicBezTo>
                    <a:pt x="697" y="170"/>
                    <a:pt x="426" y="441"/>
                    <a:pt x="1" y="569"/>
                  </a:cubicBezTo>
                  <a:lnTo>
                    <a:pt x="1" y="1091"/>
                  </a:lnTo>
                  <a:lnTo>
                    <a:pt x="835" y="1091"/>
                  </a:lnTo>
                  <a:lnTo>
                    <a:pt x="835" y="1090"/>
                  </a:lnTo>
                  <a:lnTo>
                    <a:pt x="835" y="0"/>
                  </a:lnTo>
                  <a:close/>
                </a:path>
              </a:pathLst>
            </a:custGeom>
            <a:solidFill>
              <a:srgbClr val="F0FCF8">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91"/>
            <p:cNvSpPr/>
            <p:nvPr/>
          </p:nvSpPr>
          <p:spPr>
            <a:xfrm>
              <a:off x="3925650" y="4843883"/>
              <a:ext cx="16237" cy="234536"/>
            </a:xfrm>
            <a:custGeom>
              <a:rect b="b" l="l" r="r" t="t"/>
              <a:pathLst>
                <a:path extrusionOk="0" h="1300" w="90">
                  <a:moveTo>
                    <a:pt x="0" y="0"/>
                  </a:moveTo>
                  <a:lnTo>
                    <a:pt x="0" y="73"/>
                  </a:lnTo>
                  <a:lnTo>
                    <a:pt x="0" y="1300"/>
                  </a:lnTo>
                  <a:lnTo>
                    <a:pt x="89" y="1300"/>
                  </a:lnTo>
                  <a:lnTo>
                    <a:pt x="8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91"/>
            <p:cNvSpPr/>
            <p:nvPr/>
          </p:nvSpPr>
          <p:spPr>
            <a:xfrm>
              <a:off x="3609206" y="4525995"/>
              <a:ext cx="350541" cy="209279"/>
            </a:xfrm>
            <a:custGeom>
              <a:rect b="b" l="l" r="r" t="t"/>
              <a:pathLst>
                <a:path extrusionOk="0" h="1160" w="1943">
                  <a:moveTo>
                    <a:pt x="1843" y="0"/>
                  </a:moveTo>
                  <a:lnTo>
                    <a:pt x="1" y="1160"/>
                  </a:lnTo>
                  <a:lnTo>
                    <a:pt x="226" y="1160"/>
                  </a:lnTo>
                  <a:lnTo>
                    <a:pt x="1942" y="65"/>
                  </a:lnTo>
                  <a:lnTo>
                    <a:pt x="1843" y="0"/>
                  </a:lnTo>
                  <a:close/>
                </a:path>
              </a:pathLst>
            </a:custGeom>
            <a:solidFill>
              <a:srgbClr val="E7BE8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91"/>
            <p:cNvSpPr/>
            <p:nvPr/>
          </p:nvSpPr>
          <p:spPr>
            <a:xfrm>
              <a:off x="3675778" y="4776769"/>
              <a:ext cx="53222" cy="16778"/>
            </a:xfrm>
            <a:custGeom>
              <a:rect b="b" l="l" r="r" t="t"/>
              <a:pathLst>
                <a:path extrusionOk="0" h="93" w="295">
                  <a:moveTo>
                    <a:pt x="0" y="1"/>
                  </a:moveTo>
                  <a:lnTo>
                    <a:pt x="0" y="93"/>
                  </a:lnTo>
                  <a:lnTo>
                    <a:pt x="295" y="93"/>
                  </a:lnTo>
                  <a:lnTo>
                    <a:pt x="295"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91"/>
            <p:cNvSpPr/>
            <p:nvPr/>
          </p:nvSpPr>
          <p:spPr>
            <a:xfrm>
              <a:off x="4074491" y="4835584"/>
              <a:ext cx="53041" cy="16959"/>
            </a:xfrm>
            <a:custGeom>
              <a:rect b="b" l="l" r="r" t="t"/>
              <a:pathLst>
                <a:path extrusionOk="0" h="94" w="294">
                  <a:moveTo>
                    <a:pt x="0" y="0"/>
                  </a:moveTo>
                  <a:lnTo>
                    <a:pt x="0" y="93"/>
                  </a:lnTo>
                  <a:lnTo>
                    <a:pt x="293" y="93"/>
                  </a:lnTo>
                  <a:lnTo>
                    <a:pt x="293" y="0"/>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91"/>
            <p:cNvSpPr/>
            <p:nvPr/>
          </p:nvSpPr>
          <p:spPr>
            <a:xfrm>
              <a:off x="3691835" y="4835584"/>
              <a:ext cx="53402" cy="16959"/>
            </a:xfrm>
            <a:custGeom>
              <a:rect b="b" l="l" r="r" t="t"/>
              <a:pathLst>
                <a:path extrusionOk="0" h="94" w="296">
                  <a:moveTo>
                    <a:pt x="1" y="0"/>
                  </a:moveTo>
                  <a:lnTo>
                    <a:pt x="1" y="93"/>
                  </a:lnTo>
                  <a:lnTo>
                    <a:pt x="295" y="93"/>
                  </a:lnTo>
                  <a:lnTo>
                    <a:pt x="295" y="0"/>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91"/>
            <p:cNvSpPr/>
            <p:nvPr/>
          </p:nvSpPr>
          <p:spPr>
            <a:xfrm>
              <a:off x="4133847" y="4996332"/>
              <a:ext cx="53222" cy="16959"/>
            </a:xfrm>
            <a:custGeom>
              <a:rect b="b" l="l" r="r" t="t"/>
              <a:pathLst>
                <a:path extrusionOk="0" h="94" w="295">
                  <a:moveTo>
                    <a:pt x="1" y="1"/>
                  </a:moveTo>
                  <a:lnTo>
                    <a:pt x="1" y="94"/>
                  </a:lnTo>
                  <a:lnTo>
                    <a:pt x="294" y="94"/>
                  </a:lnTo>
                  <a:lnTo>
                    <a:pt x="294"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91"/>
            <p:cNvSpPr/>
            <p:nvPr/>
          </p:nvSpPr>
          <p:spPr>
            <a:xfrm>
              <a:off x="3649438" y="5028987"/>
              <a:ext cx="53222" cy="16778"/>
            </a:xfrm>
            <a:custGeom>
              <a:rect b="b" l="l" r="r" t="t"/>
              <a:pathLst>
                <a:path extrusionOk="0" h="93" w="295">
                  <a:moveTo>
                    <a:pt x="0" y="0"/>
                  </a:moveTo>
                  <a:lnTo>
                    <a:pt x="0" y="92"/>
                  </a:lnTo>
                  <a:lnTo>
                    <a:pt x="294" y="92"/>
                  </a:lnTo>
                  <a:lnTo>
                    <a:pt x="294" y="0"/>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91"/>
            <p:cNvSpPr/>
            <p:nvPr/>
          </p:nvSpPr>
          <p:spPr>
            <a:xfrm>
              <a:off x="4176425" y="4971796"/>
              <a:ext cx="53222" cy="16778"/>
            </a:xfrm>
            <a:custGeom>
              <a:rect b="b" l="l" r="r" t="t"/>
              <a:pathLst>
                <a:path extrusionOk="0" h="93" w="295">
                  <a:moveTo>
                    <a:pt x="1" y="0"/>
                  </a:moveTo>
                  <a:lnTo>
                    <a:pt x="1" y="93"/>
                  </a:lnTo>
                  <a:lnTo>
                    <a:pt x="294" y="93"/>
                  </a:lnTo>
                  <a:lnTo>
                    <a:pt x="294" y="0"/>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91"/>
            <p:cNvSpPr/>
            <p:nvPr/>
          </p:nvSpPr>
          <p:spPr>
            <a:xfrm>
              <a:off x="4112198" y="4860661"/>
              <a:ext cx="53222" cy="16778"/>
            </a:xfrm>
            <a:custGeom>
              <a:rect b="b" l="l" r="r" t="t"/>
              <a:pathLst>
                <a:path extrusionOk="0" h="93" w="295">
                  <a:moveTo>
                    <a:pt x="1" y="0"/>
                  </a:moveTo>
                  <a:lnTo>
                    <a:pt x="1" y="92"/>
                  </a:lnTo>
                  <a:lnTo>
                    <a:pt x="294" y="92"/>
                  </a:lnTo>
                  <a:lnTo>
                    <a:pt x="294" y="0"/>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91"/>
            <p:cNvSpPr/>
            <p:nvPr/>
          </p:nvSpPr>
          <p:spPr>
            <a:xfrm>
              <a:off x="3638974" y="4802207"/>
              <a:ext cx="53041" cy="16959"/>
            </a:xfrm>
            <a:custGeom>
              <a:rect b="b" l="l" r="r" t="t"/>
              <a:pathLst>
                <a:path extrusionOk="0" h="94" w="294">
                  <a:moveTo>
                    <a:pt x="1" y="1"/>
                  </a:moveTo>
                  <a:lnTo>
                    <a:pt x="1" y="93"/>
                  </a:lnTo>
                  <a:lnTo>
                    <a:pt x="294" y="93"/>
                  </a:lnTo>
                  <a:lnTo>
                    <a:pt x="294"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91"/>
            <p:cNvSpPr/>
            <p:nvPr/>
          </p:nvSpPr>
          <p:spPr>
            <a:xfrm>
              <a:off x="4112198" y="4810687"/>
              <a:ext cx="53222" cy="16778"/>
            </a:xfrm>
            <a:custGeom>
              <a:rect b="b" l="l" r="r" t="t"/>
              <a:pathLst>
                <a:path extrusionOk="0" h="93" w="295">
                  <a:moveTo>
                    <a:pt x="1" y="1"/>
                  </a:moveTo>
                  <a:lnTo>
                    <a:pt x="1" y="92"/>
                  </a:lnTo>
                  <a:lnTo>
                    <a:pt x="294" y="92"/>
                  </a:lnTo>
                  <a:lnTo>
                    <a:pt x="294" y="1"/>
                  </a:lnTo>
                  <a:close/>
                </a:path>
              </a:pathLst>
            </a:custGeom>
            <a:solidFill>
              <a:srgbClr val="212529">
                <a:alpha val="2118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91"/>
            <p:cNvSpPr/>
            <p:nvPr/>
          </p:nvSpPr>
          <p:spPr>
            <a:xfrm>
              <a:off x="3868820" y="4616562"/>
              <a:ext cx="131882" cy="132062"/>
            </a:xfrm>
            <a:custGeom>
              <a:rect b="b" l="l" r="r" t="t"/>
              <a:pathLst>
                <a:path extrusionOk="0" h="732" w="731">
                  <a:moveTo>
                    <a:pt x="366" y="0"/>
                  </a:moveTo>
                  <a:cubicBezTo>
                    <a:pt x="164" y="0"/>
                    <a:pt x="0" y="164"/>
                    <a:pt x="0" y="366"/>
                  </a:cubicBezTo>
                  <a:cubicBezTo>
                    <a:pt x="0" y="567"/>
                    <a:pt x="165" y="731"/>
                    <a:pt x="366" y="731"/>
                  </a:cubicBezTo>
                  <a:cubicBezTo>
                    <a:pt x="568" y="731"/>
                    <a:pt x="731" y="566"/>
                    <a:pt x="731" y="366"/>
                  </a:cubicBezTo>
                  <a:cubicBezTo>
                    <a:pt x="731" y="163"/>
                    <a:pt x="568"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91"/>
            <p:cNvSpPr/>
            <p:nvPr/>
          </p:nvSpPr>
          <p:spPr>
            <a:xfrm>
              <a:off x="3883434" y="4636407"/>
              <a:ext cx="117629" cy="112217"/>
            </a:xfrm>
            <a:custGeom>
              <a:rect b="b" l="l" r="r" t="t"/>
              <a:pathLst>
                <a:path extrusionOk="0" h="622" w="652">
                  <a:moveTo>
                    <a:pt x="548" y="1"/>
                  </a:moveTo>
                  <a:lnTo>
                    <a:pt x="1" y="480"/>
                  </a:lnTo>
                  <a:cubicBezTo>
                    <a:pt x="67" y="565"/>
                    <a:pt x="169" y="621"/>
                    <a:pt x="287" y="621"/>
                  </a:cubicBezTo>
                  <a:cubicBezTo>
                    <a:pt x="487" y="621"/>
                    <a:pt x="652" y="457"/>
                    <a:pt x="652" y="256"/>
                  </a:cubicBezTo>
                  <a:cubicBezTo>
                    <a:pt x="652" y="156"/>
                    <a:pt x="611" y="66"/>
                    <a:pt x="548" y="1"/>
                  </a:cubicBezTo>
                  <a:close/>
                </a:path>
              </a:pathLst>
            </a:custGeom>
            <a:solidFill>
              <a:srgbClr val="F0FCF8">
                <a:alpha val="1451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 name="Google Shape;340;p91"/>
          <p:cNvGrpSpPr/>
          <p:nvPr/>
        </p:nvGrpSpPr>
        <p:grpSpPr>
          <a:xfrm>
            <a:off x="5430283" y="4014254"/>
            <a:ext cx="513225" cy="950049"/>
            <a:chOff x="3264220" y="3656054"/>
            <a:chExt cx="513225" cy="950049"/>
          </a:xfrm>
        </p:grpSpPr>
        <p:sp>
          <p:nvSpPr>
            <p:cNvPr id="341" name="Google Shape;341;p91"/>
            <p:cNvSpPr/>
            <p:nvPr/>
          </p:nvSpPr>
          <p:spPr>
            <a:xfrm>
              <a:off x="3490039" y="4333706"/>
              <a:ext cx="59083" cy="272397"/>
            </a:xfrm>
            <a:custGeom>
              <a:rect b="b" l="l" r="r" t="t"/>
              <a:pathLst>
                <a:path extrusionOk="0" h="1632" w="354">
                  <a:moveTo>
                    <a:pt x="1" y="1"/>
                  </a:moveTo>
                  <a:lnTo>
                    <a:pt x="1" y="1631"/>
                  </a:lnTo>
                  <a:lnTo>
                    <a:pt x="354" y="1631"/>
                  </a:lnTo>
                  <a:lnTo>
                    <a:pt x="35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91"/>
            <p:cNvSpPr/>
            <p:nvPr/>
          </p:nvSpPr>
          <p:spPr>
            <a:xfrm>
              <a:off x="3264220" y="3656054"/>
              <a:ext cx="513225" cy="740913"/>
            </a:xfrm>
            <a:custGeom>
              <a:rect b="b" l="l" r="r" t="t"/>
              <a:pathLst>
                <a:path extrusionOk="0" h="4439" w="3075">
                  <a:moveTo>
                    <a:pt x="1525" y="0"/>
                  </a:moveTo>
                  <a:cubicBezTo>
                    <a:pt x="1525" y="0"/>
                    <a:pt x="1032" y="309"/>
                    <a:pt x="745" y="1651"/>
                  </a:cubicBezTo>
                  <a:cubicBezTo>
                    <a:pt x="458" y="2993"/>
                    <a:pt x="0" y="4439"/>
                    <a:pt x="1525" y="4439"/>
                  </a:cubicBezTo>
                  <a:cubicBezTo>
                    <a:pt x="3074" y="4438"/>
                    <a:pt x="2593" y="2993"/>
                    <a:pt x="2306" y="1651"/>
                  </a:cubicBezTo>
                  <a:cubicBezTo>
                    <a:pt x="2019" y="310"/>
                    <a:pt x="1525" y="0"/>
                    <a:pt x="152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91"/>
          <p:cNvGrpSpPr/>
          <p:nvPr/>
        </p:nvGrpSpPr>
        <p:grpSpPr>
          <a:xfrm>
            <a:off x="4616512" y="4305109"/>
            <a:ext cx="384543" cy="711869"/>
            <a:chOff x="3013199" y="3430059"/>
            <a:chExt cx="384543" cy="711869"/>
          </a:xfrm>
        </p:grpSpPr>
        <p:sp>
          <p:nvSpPr>
            <p:cNvPr id="344" name="Google Shape;344;p91"/>
            <p:cNvSpPr/>
            <p:nvPr/>
          </p:nvSpPr>
          <p:spPr>
            <a:xfrm>
              <a:off x="3182438" y="3937630"/>
              <a:ext cx="44396" cy="204298"/>
            </a:xfrm>
            <a:custGeom>
              <a:rect b="b" l="l" r="r" t="t"/>
              <a:pathLst>
                <a:path extrusionOk="0" h="1224" w="266">
                  <a:moveTo>
                    <a:pt x="0" y="1"/>
                  </a:moveTo>
                  <a:lnTo>
                    <a:pt x="0" y="1223"/>
                  </a:lnTo>
                  <a:lnTo>
                    <a:pt x="266" y="1223"/>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91"/>
            <p:cNvSpPr/>
            <p:nvPr/>
          </p:nvSpPr>
          <p:spPr>
            <a:xfrm>
              <a:off x="3013199" y="3430059"/>
              <a:ext cx="384543" cy="555143"/>
            </a:xfrm>
            <a:custGeom>
              <a:rect b="b" l="l" r="r" t="t"/>
              <a:pathLst>
                <a:path extrusionOk="0" h="3326" w="2304">
                  <a:moveTo>
                    <a:pt x="1144" y="0"/>
                  </a:moveTo>
                  <a:cubicBezTo>
                    <a:pt x="1144" y="0"/>
                    <a:pt x="774" y="233"/>
                    <a:pt x="559" y="1238"/>
                  </a:cubicBezTo>
                  <a:cubicBezTo>
                    <a:pt x="344" y="2242"/>
                    <a:pt x="1" y="3326"/>
                    <a:pt x="1144" y="3326"/>
                  </a:cubicBezTo>
                  <a:cubicBezTo>
                    <a:pt x="2304" y="3326"/>
                    <a:pt x="1943" y="2243"/>
                    <a:pt x="1728" y="1238"/>
                  </a:cubicBezTo>
                  <a:cubicBezTo>
                    <a:pt x="1513" y="233"/>
                    <a:pt x="1144" y="0"/>
                    <a:pt x="114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91"/>
          <p:cNvGrpSpPr/>
          <p:nvPr/>
        </p:nvGrpSpPr>
        <p:grpSpPr>
          <a:xfrm>
            <a:off x="4927848" y="3765963"/>
            <a:ext cx="587998" cy="1088417"/>
            <a:chOff x="3724035" y="3879713"/>
            <a:chExt cx="587998" cy="1088417"/>
          </a:xfrm>
        </p:grpSpPr>
        <p:sp>
          <p:nvSpPr>
            <p:cNvPr id="347" name="Google Shape;347;p91"/>
            <p:cNvSpPr/>
            <p:nvPr/>
          </p:nvSpPr>
          <p:spPr>
            <a:xfrm>
              <a:off x="3982901" y="4656008"/>
              <a:ext cx="67596" cy="312122"/>
            </a:xfrm>
            <a:custGeom>
              <a:rect b="b" l="l" r="r" t="t"/>
              <a:pathLst>
                <a:path extrusionOk="0" h="1870" w="405">
                  <a:moveTo>
                    <a:pt x="0" y="1"/>
                  </a:moveTo>
                  <a:lnTo>
                    <a:pt x="0" y="1870"/>
                  </a:lnTo>
                  <a:lnTo>
                    <a:pt x="404" y="1870"/>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91"/>
            <p:cNvSpPr/>
            <p:nvPr/>
          </p:nvSpPr>
          <p:spPr>
            <a:xfrm>
              <a:off x="3724035" y="3879713"/>
              <a:ext cx="587998" cy="848737"/>
            </a:xfrm>
            <a:custGeom>
              <a:rect b="b" l="l" r="r" t="t"/>
              <a:pathLst>
                <a:path extrusionOk="0" h="5085" w="3523">
                  <a:moveTo>
                    <a:pt x="1748" y="0"/>
                  </a:moveTo>
                  <a:cubicBezTo>
                    <a:pt x="1748" y="0"/>
                    <a:pt x="1183" y="355"/>
                    <a:pt x="854" y="1892"/>
                  </a:cubicBezTo>
                  <a:cubicBezTo>
                    <a:pt x="525" y="3430"/>
                    <a:pt x="1" y="5084"/>
                    <a:pt x="1748" y="5084"/>
                  </a:cubicBezTo>
                  <a:cubicBezTo>
                    <a:pt x="1749" y="5084"/>
                    <a:pt x="1749" y="5084"/>
                    <a:pt x="1750" y="5084"/>
                  </a:cubicBezTo>
                  <a:cubicBezTo>
                    <a:pt x="3523" y="5084"/>
                    <a:pt x="2971" y="3429"/>
                    <a:pt x="2642" y="1892"/>
                  </a:cubicBezTo>
                  <a:cubicBezTo>
                    <a:pt x="2313" y="355"/>
                    <a:pt x="1748" y="0"/>
                    <a:pt x="1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91"/>
          <p:cNvGrpSpPr/>
          <p:nvPr/>
        </p:nvGrpSpPr>
        <p:grpSpPr>
          <a:xfrm>
            <a:off x="8129998" y="3911557"/>
            <a:ext cx="587998" cy="1088417"/>
            <a:chOff x="3724035" y="3879713"/>
            <a:chExt cx="587998" cy="1088417"/>
          </a:xfrm>
        </p:grpSpPr>
        <p:sp>
          <p:nvSpPr>
            <p:cNvPr id="350" name="Google Shape;350;p91"/>
            <p:cNvSpPr/>
            <p:nvPr/>
          </p:nvSpPr>
          <p:spPr>
            <a:xfrm>
              <a:off x="3982901" y="4656008"/>
              <a:ext cx="67596" cy="312122"/>
            </a:xfrm>
            <a:custGeom>
              <a:rect b="b" l="l" r="r" t="t"/>
              <a:pathLst>
                <a:path extrusionOk="0" h="1870" w="405">
                  <a:moveTo>
                    <a:pt x="0" y="1"/>
                  </a:moveTo>
                  <a:lnTo>
                    <a:pt x="0" y="1870"/>
                  </a:lnTo>
                  <a:lnTo>
                    <a:pt x="404" y="1870"/>
                  </a:lnTo>
                  <a:lnTo>
                    <a:pt x="40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91"/>
            <p:cNvSpPr/>
            <p:nvPr/>
          </p:nvSpPr>
          <p:spPr>
            <a:xfrm>
              <a:off x="3724035" y="3879713"/>
              <a:ext cx="587998" cy="848737"/>
            </a:xfrm>
            <a:custGeom>
              <a:rect b="b" l="l" r="r" t="t"/>
              <a:pathLst>
                <a:path extrusionOk="0" h="5085" w="3523">
                  <a:moveTo>
                    <a:pt x="1748" y="0"/>
                  </a:moveTo>
                  <a:cubicBezTo>
                    <a:pt x="1748" y="0"/>
                    <a:pt x="1183" y="355"/>
                    <a:pt x="854" y="1892"/>
                  </a:cubicBezTo>
                  <a:cubicBezTo>
                    <a:pt x="525" y="3430"/>
                    <a:pt x="1" y="5084"/>
                    <a:pt x="1748" y="5084"/>
                  </a:cubicBezTo>
                  <a:cubicBezTo>
                    <a:pt x="1749" y="5084"/>
                    <a:pt x="1749" y="5084"/>
                    <a:pt x="1750" y="5084"/>
                  </a:cubicBezTo>
                  <a:cubicBezTo>
                    <a:pt x="3523" y="5084"/>
                    <a:pt x="2971" y="3429"/>
                    <a:pt x="2642" y="1892"/>
                  </a:cubicBezTo>
                  <a:cubicBezTo>
                    <a:pt x="2313" y="355"/>
                    <a:pt x="1748" y="0"/>
                    <a:pt x="17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2" name="Google Shape;352;p91"/>
          <p:cNvSpPr/>
          <p:nvPr/>
        </p:nvSpPr>
        <p:spPr>
          <a:xfrm>
            <a:off x="7870114" y="2820391"/>
            <a:ext cx="311162" cy="311162"/>
          </a:xfrm>
          <a:custGeom>
            <a:rect b="b" l="l" r="r" t="t"/>
            <a:pathLst>
              <a:path extrusionOk="0" h="8482" w="8482">
                <a:moveTo>
                  <a:pt x="4241" y="0"/>
                </a:moveTo>
                <a:cubicBezTo>
                  <a:pt x="1898" y="0"/>
                  <a:pt x="0" y="1899"/>
                  <a:pt x="0" y="4241"/>
                </a:cubicBezTo>
                <a:cubicBezTo>
                  <a:pt x="0" y="6583"/>
                  <a:pt x="1898" y="8482"/>
                  <a:pt x="4241" y="8482"/>
                </a:cubicBezTo>
                <a:cubicBezTo>
                  <a:pt x="6583" y="8482"/>
                  <a:pt x="8482" y="6583"/>
                  <a:pt x="8482" y="4241"/>
                </a:cubicBezTo>
                <a:cubicBezTo>
                  <a:pt x="8482" y="1899"/>
                  <a:pt x="6583" y="0"/>
                  <a:pt x="42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61"/>
          <p:cNvSpPr txBox="1"/>
          <p:nvPr>
            <p:ph idx="1" type="subTitle"/>
          </p:nvPr>
        </p:nvSpPr>
        <p:spPr>
          <a:xfrm rot="230">
            <a:off x="2325173" y="3033900"/>
            <a:ext cx="4493700" cy="682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600"/>
              <a:buNone/>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6" name="Google Shape;56;p61"/>
          <p:cNvSpPr txBox="1"/>
          <p:nvPr>
            <p:ph type="title"/>
          </p:nvPr>
        </p:nvSpPr>
        <p:spPr>
          <a:xfrm>
            <a:off x="1917600" y="1427250"/>
            <a:ext cx="5308800" cy="1606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90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57" name="Google Shape;57;p61"/>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_1">
    <p:spTree>
      <p:nvGrpSpPr>
        <p:cNvPr id="58" name="Shape 58"/>
        <p:cNvGrpSpPr/>
        <p:nvPr/>
      </p:nvGrpSpPr>
      <p:grpSpPr>
        <a:xfrm>
          <a:off x="0" y="0"/>
          <a:ext cx="0" cy="0"/>
          <a:chOff x="0" y="0"/>
          <a:chExt cx="0" cy="0"/>
        </a:xfrm>
      </p:grpSpPr>
      <p:sp>
        <p:nvSpPr>
          <p:cNvPr id="59" name="Google Shape;59;p62"/>
          <p:cNvSpPr txBox="1"/>
          <p:nvPr>
            <p:ph idx="1" type="subTitle"/>
          </p:nvPr>
        </p:nvSpPr>
        <p:spPr>
          <a:xfrm>
            <a:off x="720050" y="1909175"/>
            <a:ext cx="3571800" cy="188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2"/>
          <p:cNvSpPr txBox="1"/>
          <p:nvPr>
            <p:ph idx="2" type="subTitle"/>
          </p:nvPr>
        </p:nvSpPr>
        <p:spPr>
          <a:xfrm>
            <a:off x="4852154" y="1909175"/>
            <a:ext cx="3571800" cy="188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62"/>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p62"/>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62"/>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62"/>
          <p:cNvGrpSpPr/>
          <p:nvPr/>
        </p:nvGrpSpPr>
        <p:grpSpPr>
          <a:xfrm>
            <a:off x="-78611" y="4587462"/>
            <a:ext cx="901529" cy="634508"/>
            <a:chOff x="263404" y="3295787"/>
            <a:chExt cx="2354475" cy="1657544"/>
          </a:xfrm>
        </p:grpSpPr>
        <p:sp>
          <p:nvSpPr>
            <p:cNvPr id="65" name="Google Shape;65;p62"/>
            <p:cNvSpPr/>
            <p:nvPr/>
          </p:nvSpPr>
          <p:spPr>
            <a:xfrm>
              <a:off x="1327475" y="3295787"/>
              <a:ext cx="449561" cy="1200281"/>
            </a:xfrm>
            <a:custGeom>
              <a:rect b="b" l="l" r="r" t="t"/>
              <a:pathLst>
                <a:path extrusionOk="0" h="6523" w="2453">
                  <a:moveTo>
                    <a:pt x="2452" y="0"/>
                  </a:moveTo>
                  <a:lnTo>
                    <a:pt x="2452" y="0"/>
                  </a:lnTo>
                  <a:cubicBezTo>
                    <a:pt x="1574" y="496"/>
                    <a:pt x="874" y="1303"/>
                    <a:pt x="505" y="2242"/>
                  </a:cubicBezTo>
                  <a:cubicBezTo>
                    <a:pt x="374" y="2578"/>
                    <a:pt x="284" y="2931"/>
                    <a:pt x="211" y="3286"/>
                  </a:cubicBezTo>
                  <a:cubicBezTo>
                    <a:pt x="70" y="3970"/>
                    <a:pt x="0" y="4705"/>
                    <a:pt x="162" y="5392"/>
                  </a:cubicBezTo>
                  <a:cubicBezTo>
                    <a:pt x="231" y="5684"/>
                    <a:pt x="611" y="6522"/>
                    <a:pt x="928" y="6522"/>
                  </a:cubicBezTo>
                  <a:cubicBezTo>
                    <a:pt x="1041" y="6522"/>
                    <a:pt x="1146" y="6416"/>
                    <a:pt x="1226" y="6141"/>
                  </a:cubicBezTo>
                  <a:cubicBezTo>
                    <a:pt x="1554" y="5019"/>
                    <a:pt x="1558" y="3800"/>
                    <a:pt x="2062" y="2745"/>
                  </a:cubicBezTo>
                  <a:cubicBezTo>
                    <a:pt x="1796" y="2712"/>
                    <a:pt x="1547" y="2557"/>
                    <a:pt x="1399" y="2332"/>
                  </a:cubicBezTo>
                  <a:lnTo>
                    <a:pt x="1399" y="2332"/>
                  </a:lnTo>
                  <a:cubicBezTo>
                    <a:pt x="1410" y="2333"/>
                    <a:pt x="1420" y="2333"/>
                    <a:pt x="1430" y="2333"/>
                  </a:cubicBezTo>
                  <a:cubicBezTo>
                    <a:pt x="1694" y="2333"/>
                    <a:pt x="1933" y="2145"/>
                    <a:pt x="2065" y="1915"/>
                  </a:cubicBezTo>
                  <a:cubicBezTo>
                    <a:pt x="2202" y="1674"/>
                    <a:pt x="2245" y="1396"/>
                    <a:pt x="2285" y="1122"/>
                  </a:cubicBezTo>
                  <a:cubicBezTo>
                    <a:pt x="2342" y="748"/>
                    <a:pt x="2396" y="375"/>
                    <a:pt x="2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62"/>
            <p:cNvSpPr/>
            <p:nvPr/>
          </p:nvSpPr>
          <p:spPr>
            <a:xfrm>
              <a:off x="473433" y="3699134"/>
              <a:ext cx="1009085" cy="791968"/>
            </a:xfrm>
            <a:custGeom>
              <a:rect b="b" l="l" r="r" t="t"/>
              <a:pathLst>
                <a:path extrusionOk="0" h="4304" w="5506">
                  <a:moveTo>
                    <a:pt x="632" y="0"/>
                  </a:moveTo>
                  <a:cubicBezTo>
                    <a:pt x="420" y="0"/>
                    <a:pt x="209" y="16"/>
                    <a:pt x="0" y="46"/>
                  </a:cubicBezTo>
                  <a:cubicBezTo>
                    <a:pt x="274" y="307"/>
                    <a:pt x="547" y="569"/>
                    <a:pt x="820" y="830"/>
                  </a:cubicBezTo>
                  <a:cubicBezTo>
                    <a:pt x="1020" y="1021"/>
                    <a:pt x="1225" y="1215"/>
                    <a:pt x="1479" y="1321"/>
                  </a:cubicBezTo>
                  <a:cubicBezTo>
                    <a:pt x="1588" y="1366"/>
                    <a:pt x="1709" y="1391"/>
                    <a:pt x="1828" y="1391"/>
                  </a:cubicBezTo>
                  <a:cubicBezTo>
                    <a:pt x="1986" y="1391"/>
                    <a:pt x="2141" y="1346"/>
                    <a:pt x="2260" y="1242"/>
                  </a:cubicBezTo>
                  <a:lnTo>
                    <a:pt x="2260" y="1242"/>
                  </a:lnTo>
                  <a:cubicBezTo>
                    <a:pt x="2281" y="1511"/>
                    <a:pt x="2180" y="1785"/>
                    <a:pt x="1990" y="1976"/>
                  </a:cubicBezTo>
                  <a:cubicBezTo>
                    <a:pt x="3035" y="2499"/>
                    <a:pt x="3784" y="3461"/>
                    <a:pt x="4731" y="4148"/>
                  </a:cubicBezTo>
                  <a:cubicBezTo>
                    <a:pt x="4882" y="4257"/>
                    <a:pt x="4997" y="4303"/>
                    <a:pt x="5084" y="4303"/>
                  </a:cubicBezTo>
                  <a:cubicBezTo>
                    <a:pt x="5505" y="4303"/>
                    <a:pt x="5252" y="3210"/>
                    <a:pt x="5112" y="2903"/>
                  </a:cubicBezTo>
                  <a:cubicBezTo>
                    <a:pt x="4821" y="2260"/>
                    <a:pt x="4316" y="1723"/>
                    <a:pt x="3786" y="1269"/>
                  </a:cubicBezTo>
                  <a:cubicBezTo>
                    <a:pt x="3511" y="1033"/>
                    <a:pt x="3224" y="809"/>
                    <a:pt x="2913" y="624"/>
                  </a:cubicBezTo>
                  <a:cubicBezTo>
                    <a:pt x="2228" y="216"/>
                    <a:pt x="1430" y="0"/>
                    <a:pt x="6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2"/>
            <p:cNvSpPr/>
            <p:nvPr/>
          </p:nvSpPr>
          <p:spPr>
            <a:xfrm>
              <a:off x="263404" y="4322738"/>
              <a:ext cx="1298101" cy="489644"/>
            </a:xfrm>
            <a:custGeom>
              <a:rect b="b" l="l" r="r" t="t"/>
              <a:pathLst>
                <a:path extrusionOk="0" h="2661" w="7083">
                  <a:moveTo>
                    <a:pt x="4637" y="1"/>
                  </a:moveTo>
                  <a:cubicBezTo>
                    <a:pt x="4133" y="1"/>
                    <a:pt x="3624" y="96"/>
                    <a:pt x="3144" y="225"/>
                  </a:cubicBezTo>
                  <a:cubicBezTo>
                    <a:pt x="2795" y="319"/>
                    <a:pt x="2449" y="430"/>
                    <a:pt x="2120" y="582"/>
                  </a:cubicBezTo>
                  <a:cubicBezTo>
                    <a:pt x="1205" y="1006"/>
                    <a:pt x="443" y="1754"/>
                    <a:pt x="0" y="2661"/>
                  </a:cubicBezTo>
                  <a:cubicBezTo>
                    <a:pt x="370" y="2582"/>
                    <a:pt x="740" y="2504"/>
                    <a:pt x="1109" y="2426"/>
                  </a:cubicBezTo>
                  <a:cubicBezTo>
                    <a:pt x="1379" y="2368"/>
                    <a:pt x="1656" y="2310"/>
                    <a:pt x="1886" y="2158"/>
                  </a:cubicBezTo>
                  <a:cubicBezTo>
                    <a:pt x="2118" y="2008"/>
                    <a:pt x="2295" y="1744"/>
                    <a:pt x="2262" y="1469"/>
                  </a:cubicBezTo>
                  <a:lnTo>
                    <a:pt x="2262" y="1469"/>
                  </a:lnTo>
                  <a:cubicBezTo>
                    <a:pt x="2496" y="1604"/>
                    <a:pt x="2666" y="1843"/>
                    <a:pt x="2715" y="2106"/>
                  </a:cubicBezTo>
                  <a:cubicBezTo>
                    <a:pt x="3737" y="1538"/>
                    <a:pt x="4954" y="1462"/>
                    <a:pt x="6055" y="1068"/>
                  </a:cubicBezTo>
                  <a:cubicBezTo>
                    <a:pt x="7083" y="700"/>
                    <a:pt x="5642" y="122"/>
                    <a:pt x="5243" y="51"/>
                  </a:cubicBezTo>
                  <a:cubicBezTo>
                    <a:pt x="5043" y="16"/>
                    <a:pt x="4840" y="1"/>
                    <a:pt x="4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62"/>
            <p:cNvSpPr/>
            <p:nvPr/>
          </p:nvSpPr>
          <p:spPr>
            <a:xfrm>
              <a:off x="267070" y="4110024"/>
              <a:ext cx="1304699" cy="401320"/>
            </a:xfrm>
            <a:custGeom>
              <a:rect b="b" l="l" r="r" t="t"/>
              <a:pathLst>
                <a:path extrusionOk="0" h="2181" w="7119">
                  <a:moveTo>
                    <a:pt x="2723" y="0"/>
                  </a:moveTo>
                  <a:cubicBezTo>
                    <a:pt x="1747" y="0"/>
                    <a:pt x="773" y="333"/>
                    <a:pt x="1" y="932"/>
                  </a:cubicBezTo>
                  <a:cubicBezTo>
                    <a:pt x="367" y="1024"/>
                    <a:pt x="734" y="1117"/>
                    <a:pt x="1099" y="1211"/>
                  </a:cubicBezTo>
                  <a:cubicBezTo>
                    <a:pt x="1320" y="1267"/>
                    <a:pt x="1544" y="1323"/>
                    <a:pt x="1770" y="1323"/>
                  </a:cubicBezTo>
                  <a:cubicBezTo>
                    <a:pt x="1818" y="1323"/>
                    <a:pt x="1867" y="1320"/>
                    <a:pt x="1915" y="1314"/>
                  </a:cubicBezTo>
                  <a:cubicBezTo>
                    <a:pt x="2189" y="1280"/>
                    <a:pt x="2466" y="1122"/>
                    <a:pt x="2557" y="861"/>
                  </a:cubicBezTo>
                  <a:cubicBezTo>
                    <a:pt x="2707" y="1085"/>
                    <a:pt x="2754" y="1374"/>
                    <a:pt x="2683" y="1633"/>
                  </a:cubicBezTo>
                  <a:cubicBezTo>
                    <a:pt x="2753" y="1629"/>
                    <a:pt x="2823" y="1627"/>
                    <a:pt x="2893" y="1627"/>
                  </a:cubicBezTo>
                  <a:cubicBezTo>
                    <a:pt x="3986" y="1627"/>
                    <a:pt x="5046" y="2048"/>
                    <a:pt x="6138" y="2171"/>
                  </a:cubicBezTo>
                  <a:cubicBezTo>
                    <a:pt x="6193" y="2178"/>
                    <a:pt x="6242" y="2181"/>
                    <a:pt x="6286" y="2181"/>
                  </a:cubicBezTo>
                  <a:cubicBezTo>
                    <a:pt x="7119" y="2181"/>
                    <a:pt x="6168" y="1129"/>
                    <a:pt x="5857" y="901"/>
                  </a:cubicBezTo>
                  <a:cubicBezTo>
                    <a:pt x="5288" y="487"/>
                    <a:pt x="4584" y="266"/>
                    <a:pt x="3899" y="132"/>
                  </a:cubicBezTo>
                  <a:cubicBezTo>
                    <a:pt x="3544" y="63"/>
                    <a:pt x="3184" y="9"/>
                    <a:pt x="2821" y="1"/>
                  </a:cubicBezTo>
                  <a:cubicBezTo>
                    <a:pt x="2788" y="0"/>
                    <a:pt x="2756" y="0"/>
                    <a:pt x="27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62"/>
            <p:cNvSpPr/>
            <p:nvPr/>
          </p:nvSpPr>
          <p:spPr>
            <a:xfrm>
              <a:off x="1382823" y="3801994"/>
              <a:ext cx="1099987" cy="692972"/>
            </a:xfrm>
            <a:custGeom>
              <a:rect b="b" l="l" r="r" t="t"/>
              <a:pathLst>
                <a:path extrusionOk="0" h="3766" w="6002">
                  <a:moveTo>
                    <a:pt x="4836" y="1"/>
                  </a:moveTo>
                  <a:cubicBezTo>
                    <a:pt x="4220" y="1"/>
                    <a:pt x="3604" y="127"/>
                    <a:pt x="3040" y="375"/>
                  </a:cubicBezTo>
                  <a:cubicBezTo>
                    <a:pt x="2709" y="524"/>
                    <a:pt x="2396" y="708"/>
                    <a:pt x="2094" y="910"/>
                  </a:cubicBezTo>
                  <a:cubicBezTo>
                    <a:pt x="1514" y="1296"/>
                    <a:pt x="946" y="1768"/>
                    <a:pt x="579" y="2369"/>
                  </a:cubicBezTo>
                  <a:cubicBezTo>
                    <a:pt x="400" y="2665"/>
                    <a:pt x="0" y="3765"/>
                    <a:pt x="470" y="3765"/>
                  </a:cubicBezTo>
                  <a:cubicBezTo>
                    <a:pt x="553" y="3765"/>
                    <a:pt x="663" y="3731"/>
                    <a:pt x="807" y="3651"/>
                  </a:cubicBezTo>
                  <a:cubicBezTo>
                    <a:pt x="1828" y="3084"/>
                    <a:pt x="2691" y="2222"/>
                    <a:pt x="3792" y="1831"/>
                  </a:cubicBezTo>
                  <a:cubicBezTo>
                    <a:pt x="3626" y="1619"/>
                    <a:pt x="3559" y="1334"/>
                    <a:pt x="3612" y="1070"/>
                  </a:cubicBezTo>
                  <a:lnTo>
                    <a:pt x="3612" y="1070"/>
                  </a:lnTo>
                  <a:cubicBezTo>
                    <a:pt x="3740" y="1213"/>
                    <a:pt x="3933" y="1276"/>
                    <a:pt x="4129" y="1276"/>
                  </a:cubicBezTo>
                  <a:cubicBezTo>
                    <a:pt x="4213" y="1276"/>
                    <a:pt x="4298" y="1264"/>
                    <a:pt x="4378" y="1242"/>
                  </a:cubicBezTo>
                  <a:cubicBezTo>
                    <a:pt x="4643" y="1168"/>
                    <a:pt x="4871" y="1000"/>
                    <a:pt x="5092" y="835"/>
                  </a:cubicBezTo>
                  <a:cubicBezTo>
                    <a:pt x="5396" y="608"/>
                    <a:pt x="5699" y="383"/>
                    <a:pt x="6001" y="156"/>
                  </a:cubicBezTo>
                  <a:cubicBezTo>
                    <a:pt x="5622" y="52"/>
                    <a:pt x="5229" y="1"/>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62"/>
            <p:cNvSpPr/>
            <p:nvPr/>
          </p:nvSpPr>
          <p:spPr>
            <a:xfrm>
              <a:off x="1312630" y="4358251"/>
              <a:ext cx="1244770" cy="595080"/>
            </a:xfrm>
            <a:custGeom>
              <a:rect b="b" l="l" r="r" t="t"/>
              <a:pathLst>
                <a:path extrusionOk="0" h="3234" w="6792">
                  <a:moveTo>
                    <a:pt x="2066" y="0"/>
                  </a:moveTo>
                  <a:cubicBezTo>
                    <a:pt x="2013" y="0"/>
                    <a:pt x="1960" y="1"/>
                    <a:pt x="1907" y="4"/>
                  </a:cubicBezTo>
                  <a:cubicBezTo>
                    <a:pt x="1501" y="25"/>
                    <a:pt x="1" y="425"/>
                    <a:pt x="977" y="915"/>
                  </a:cubicBezTo>
                  <a:cubicBezTo>
                    <a:pt x="2021" y="1439"/>
                    <a:pt x="3220" y="1666"/>
                    <a:pt x="4165" y="2353"/>
                  </a:cubicBezTo>
                  <a:cubicBezTo>
                    <a:pt x="4245" y="2097"/>
                    <a:pt x="4443" y="1881"/>
                    <a:pt x="4690" y="1777"/>
                  </a:cubicBezTo>
                  <a:lnTo>
                    <a:pt x="4690" y="1777"/>
                  </a:lnTo>
                  <a:cubicBezTo>
                    <a:pt x="4625" y="2044"/>
                    <a:pt x="4768" y="2329"/>
                    <a:pt x="4980" y="2506"/>
                  </a:cubicBezTo>
                  <a:cubicBezTo>
                    <a:pt x="5190" y="2684"/>
                    <a:pt x="5457" y="2776"/>
                    <a:pt x="5718" y="2866"/>
                  </a:cubicBezTo>
                  <a:lnTo>
                    <a:pt x="6791" y="3234"/>
                  </a:lnTo>
                  <a:cubicBezTo>
                    <a:pt x="6463" y="2280"/>
                    <a:pt x="5797" y="1445"/>
                    <a:pt x="4939" y="912"/>
                  </a:cubicBezTo>
                  <a:cubicBezTo>
                    <a:pt x="4632" y="721"/>
                    <a:pt x="4302" y="568"/>
                    <a:pt x="3967" y="432"/>
                  </a:cubicBezTo>
                  <a:cubicBezTo>
                    <a:pt x="3367" y="190"/>
                    <a:pt x="2716" y="0"/>
                    <a:pt x="20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62"/>
            <p:cNvSpPr/>
            <p:nvPr/>
          </p:nvSpPr>
          <p:spPr>
            <a:xfrm>
              <a:off x="1273594" y="4188228"/>
              <a:ext cx="1344285" cy="326797"/>
            </a:xfrm>
            <a:custGeom>
              <a:rect b="b" l="l" r="r" t="t"/>
              <a:pathLst>
                <a:path extrusionOk="0" h="1776" w="7335">
                  <a:moveTo>
                    <a:pt x="4138" y="0"/>
                  </a:moveTo>
                  <a:cubicBezTo>
                    <a:pt x="3947" y="0"/>
                    <a:pt x="3755" y="9"/>
                    <a:pt x="3564" y="23"/>
                  </a:cubicBezTo>
                  <a:cubicBezTo>
                    <a:pt x="2866" y="72"/>
                    <a:pt x="2141" y="205"/>
                    <a:pt x="1525" y="549"/>
                  </a:cubicBezTo>
                  <a:cubicBezTo>
                    <a:pt x="1170" y="745"/>
                    <a:pt x="1" y="1764"/>
                    <a:pt x="1092" y="1776"/>
                  </a:cubicBezTo>
                  <a:cubicBezTo>
                    <a:pt x="1108" y="1776"/>
                    <a:pt x="1125" y="1776"/>
                    <a:pt x="1142" y="1776"/>
                  </a:cubicBezTo>
                  <a:cubicBezTo>
                    <a:pt x="2018" y="1776"/>
                    <a:pt x="2898" y="1594"/>
                    <a:pt x="3769" y="1594"/>
                  </a:cubicBezTo>
                  <a:cubicBezTo>
                    <a:pt x="4043" y="1594"/>
                    <a:pt x="4316" y="1612"/>
                    <a:pt x="4588" y="1660"/>
                  </a:cubicBezTo>
                  <a:cubicBezTo>
                    <a:pt x="4547" y="1394"/>
                    <a:pt x="4629" y="1112"/>
                    <a:pt x="4806" y="910"/>
                  </a:cubicBezTo>
                  <a:cubicBezTo>
                    <a:pt x="4865" y="1179"/>
                    <a:pt x="5120" y="1371"/>
                    <a:pt x="5387" y="1437"/>
                  </a:cubicBezTo>
                  <a:cubicBezTo>
                    <a:pt x="5498" y="1465"/>
                    <a:pt x="5612" y="1475"/>
                    <a:pt x="5726" y="1475"/>
                  </a:cubicBezTo>
                  <a:cubicBezTo>
                    <a:pt x="5887" y="1475"/>
                    <a:pt x="6049" y="1455"/>
                    <a:pt x="6210" y="1434"/>
                  </a:cubicBezTo>
                  <a:cubicBezTo>
                    <a:pt x="6584" y="1387"/>
                    <a:pt x="6959" y="1339"/>
                    <a:pt x="7334" y="1292"/>
                  </a:cubicBezTo>
                  <a:cubicBezTo>
                    <a:pt x="6618" y="580"/>
                    <a:pt x="5654" y="124"/>
                    <a:pt x="4648" y="24"/>
                  </a:cubicBezTo>
                  <a:cubicBezTo>
                    <a:pt x="4479" y="7"/>
                    <a:pt x="4309" y="0"/>
                    <a:pt x="41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62"/>
          <p:cNvSpPr/>
          <p:nvPr/>
        </p:nvSpPr>
        <p:spPr>
          <a:xfrm>
            <a:off x="8645168" y="4718596"/>
            <a:ext cx="120220" cy="385859"/>
          </a:xfrm>
          <a:custGeom>
            <a:rect b="b" l="l" r="r" t="t"/>
            <a:pathLst>
              <a:path extrusionOk="0" h="2957" w="925">
                <a:moveTo>
                  <a:pt x="1" y="0"/>
                </a:moveTo>
                <a:lnTo>
                  <a:pt x="1" y="2957"/>
                </a:lnTo>
                <a:lnTo>
                  <a:pt x="925" y="2957"/>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2"/>
          <p:cNvSpPr/>
          <p:nvPr/>
        </p:nvSpPr>
        <p:spPr>
          <a:xfrm>
            <a:off x="8262673" y="4102553"/>
            <a:ext cx="881310" cy="782418"/>
          </a:xfrm>
          <a:custGeom>
            <a:rect b="b" l="l" r="r" t="t"/>
            <a:pathLst>
              <a:path extrusionOk="0" h="5996" w="6781">
                <a:moveTo>
                  <a:pt x="3423" y="1"/>
                </a:moveTo>
                <a:cubicBezTo>
                  <a:pt x="3423" y="1"/>
                  <a:pt x="0" y="5993"/>
                  <a:pt x="3418" y="5996"/>
                </a:cubicBezTo>
                <a:cubicBezTo>
                  <a:pt x="3418" y="5996"/>
                  <a:pt x="3419" y="5996"/>
                  <a:pt x="3419" y="5996"/>
                </a:cubicBezTo>
                <a:cubicBezTo>
                  <a:pt x="6781" y="5996"/>
                  <a:pt x="3423" y="1"/>
                  <a:pt x="34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63"/>
          <p:cNvSpPr txBox="1"/>
          <p:nvPr>
            <p:ph type="title"/>
          </p:nvPr>
        </p:nvSpPr>
        <p:spPr>
          <a:xfrm>
            <a:off x="720000" y="540000"/>
            <a:ext cx="1643400" cy="1035900"/>
          </a:xfrm>
          <a:prstGeom prst="rect">
            <a:avLst/>
          </a:prstGeom>
          <a:solidFill>
            <a:schemeClr val="accent6"/>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7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6" name="Google Shape;76;p63"/>
          <p:cNvSpPr txBox="1"/>
          <p:nvPr>
            <p:ph idx="1" type="subTitle"/>
          </p:nvPr>
        </p:nvSpPr>
        <p:spPr>
          <a:xfrm rot="237">
            <a:off x="720016" y="2417888"/>
            <a:ext cx="4360200" cy="45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63"/>
          <p:cNvSpPr txBox="1"/>
          <p:nvPr>
            <p:ph idx="2" type="title"/>
          </p:nvPr>
        </p:nvSpPr>
        <p:spPr>
          <a:xfrm>
            <a:off x="720000" y="1575925"/>
            <a:ext cx="38520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43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8" name="Google Shape;78;p63"/>
          <p:cNvSpPr/>
          <p:nvPr/>
        </p:nvSpPr>
        <p:spPr>
          <a:xfrm>
            <a:off x="-42925" y="4603500"/>
            <a:ext cx="9186900" cy="599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MAIN_POINT_1">
    <p:spTree>
      <p:nvGrpSpPr>
        <p:cNvPr id="79" name="Shape 79"/>
        <p:cNvGrpSpPr/>
        <p:nvPr/>
      </p:nvGrpSpPr>
      <p:grpSpPr>
        <a:xfrm>
          <a:off x="0" y="0"/>
          <a:ext cx="0" cy="0"/>
          <a:chOff x="0" y="0"/>
          <a:chExt cx="0" cy="0"/>
        </a:xfrm>
      </p:grpSpPr>
      <p:sp>
        <p:nvSpPr>
          <p:cNvPr id="80" name="Google Shape;80;p64"/>
          <p:cNvSpPr txBox="1"/>
          <p:nvPr>
            <p:ph type="title"/>
          </p:nvPr>
        </p:nvSpPr>
        <p:spPr>
          <a:xfrm>
            <a:off x="1427933" y="1534350"/>
            <a:ext cx="6288300" cy="1169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1" name="Google Shape;81;p64"/>
          <p:cNvSpPr txBox="1"/>
          <p:nvPr>
            <p:ph idx="1" type="subTitle"/>
          </p:nvPr>
        </p:nvSpPr>
        <p:spPr>
          <a:xfrm>
            <a:off x="1427799" y="2670150"/>
            <a:ext cx="6288300" cy="9390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2" name="Google Shape;82;p64"/>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65"/>
          <p:cNvSpPr txBox="1"/>
          <p:nvPr>
            <p:ph idx="1" type="body"/>
          </p:nvPr>
        </p:nvSpPr>
        <p:spPr>
          <a:xfrm>
            <a:off x="720000" y="1441500"/>
            <a:ext cx="4503600" cy="22605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5" name="Google Shape;85;p65"/>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6" name="Google Shape;86;p65"/>
          <p:cNvSpPr/>
          <p:nvPr/>
        </p:nvSpPr>
        <p:spPr>
          <a:xfrm>
            <a:off x="-42925" y="4603500"/>
            <a:ext cx="9186900" cy="5997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7" name="Shape 87"/>
        <p:cNvGrpSpPr/>
        <p:nvPr/>
      </p:nvGrpSpPr>
      <p:grpSpPr>
        <a:xfrm>
          <a:off x="0" y="0"/>
          <a:ext cx="0" cy="0"/>
          <a:chOff x="0" y="0"/>
          <a:chExt cx="0" cy="0"/>
        </a:xfrm>
      </p:grpSpPr>
      <p:sp>
        <p:nvSpPr>
          <p:cNvPr id="88" name="Google Shape;88;p66"/>
          <p:cNvSpPr txBox="1"/>
          <p:nvPr>
            <p:ph idx="1" type="subTitle"/>
          </p:nvPr>
        </p:nvSpPr>
        <p:spPr>
          <a:xfrm>
            <a:off x="1003280" y="3065800"/>
            <a:ext cx="30852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9" name="Google Shape;89;p66"/>
          <p:cNvSpPr txBox="1"/>
          <p:nvPr>
            <p:ph idx="2" type="subTitle"/>
          </p:nvPr>
        </p:nvSpPr>
        <p:spPr>
          <a:xfrm>
            <a:off x="5055506" y="3065850"/>
            <a:ext cx="3085200" cy="634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0" name="Google Shape;90;p66"/>
          <p:cNvSpPr txBox="1"/>
          <p:nvPr>
            <p:ph idx="3" type="subTitle"/>
          </p:nvPr>
        </p:nvSpPr>
        <p:spPr>
          <a:xfrm>
            <a:off x="1003294" y="2751000"/>
            <a:ext cx="30852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r">
              <a:lnSpc>
                <a:spcPct val="115000"/>
              </a:lnSpc>
              <a:spcBef>
                <a:spcPts val="0"/>
              </a:spcBef>
              <a:spcAft>
                <a:spcPts val="0"/>
              </a:spcAft>
              <a:buSzPts val="1400"/>
              <a:buNone/>
              <a:defRPr/>
            </a:lvl2pPr>
            <a:lvl3pPr lvl="2" algn="r">
              <a:lnSpc>
                <a:spcPct val="115000"/>
              </a:lnSpc>
              <a:spcBef>
                <a:spcPts val="0"/>
              </a:spcBef>
              <a:spcAft>
                <a:spcPts val="0"/>
              </a:spcAft>
              <a:buSzPts val="1400"/>
              <a:buNone/>
              <a:defRPr/>
            </a:lvl3pPr>
            <a:lvl4pPr lvl="3" algn="r">
              <a:lnSpc>
                <a:spcPct val="115000"/>
              </a:lnSpc>
              <a:spcBef>
                <a:spcPts val="0"/>
              </a:spcBef>
              <a:spcAft>
                <a:spcPts val="0"/>
              </a:spcAft>
              <a:buSzPts val="1400"/>
              <a:buNone/>
              <a:defRPr/>
            </a:lvl4pPr>
            <a:lvl5pPr lvl="4" algn="r">
              <a:lnSpc>
                <a:spcPct val="115000"/>
              </a:lnSpc>
              <a:spcBef>
                <a:spcPts val="0"/>
              </a:spcBef>
              <a:spcAft>
                <a:spcPts val="0"/>
              </a:spcAft>
              <a:buSzPts val="1400"/>
              <a:buNone/>
              <a:defRPr/>
            </a:lvl5pPr>
            <a:lvl6pPr lvl="5" algn="r">
              <a:lnSpc>
                <a:spcPct val="115000"/>
              </a:lnSpc>
              <a:spcBef>
                <a:spcPts val="0"/>
              </a:spcBef>
              <a:spcAft>
                <a:spcPts val="0"/>
              </a:spcAft>
              <a:buSzPts val="1400"/>
              <a:buNone/>
              <a:defRPr/>
            </a:lvl6pPr>
            <a:lvl7pPr lvl="6" algn="r">
              <a:lnSpc>
                <a:spcPct val="115000"/>
              </a:lnSpc>
              <a:spcBef>
                <a:spcPts val="0"/>
              </a:spcBef>
              <a:spcAft>
                <a:spcPts val="0"/>
              </a:spcAft>
              <a:buSzPts val="1400"/>
              <a:buNone/>
              <a:defRPr/>
            </a:lvl7pPr>
            <a:lvl8pPr lvl="7" algn="r">
              <a:lnSpc>
                <a:spcPct val="115000"/>
              </a:lnSpc>
              <a:spcBef>
                <a:spcPts val="0"/>
              </a:spcBef>
              <a:spcAft>
                <a:spcPts val="0"/>
              </a:spcAft>
              <a:buSzPts val="1400"/>
              <a:buNone/>
              <a:defRPr/>
            </a:lvl8pPr>
            <a:lvl9pPr lvl="8" algn="r">
              <a:lnSpc>
                <a:spcPct val="115000"/>
              </a:lnSpc>
              <a:spcBef>
                <a:spcPts val="0"/>
              </a:spcBef>
              <a:spcAft>
                <a:spcPts val="0"/>
              </a:spcAft>
              <a:buSzPts val="1400"/>
              <a:buNone/>
              <a:defRPr/>
            </a:lvl9pPr>
          </a:lstStyle>
          <a:p/>
        </p:txBody>
      </p:sp>
      <p:sp>
        <p:nvSpPr>
          <p:cNvPr id="91" name="Google Shape;91;p66"/>
          <p:cNvSpPr txBox="1"/>
          <p:nvPr>
            <p:ph idx="4" type="subTitle"/>
          </p:nvPr>
        </p:nvSpPr>
        <p:spPr>
          <a:xfrm>
            <a:off x="5055520" y="2751000"/>
            <a:ext cx="3085200" cy="467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000"/>
              <a:buFont typeface="Poller One"/>
              <a:buNone/>
              <a:defRPr b="1" sz="2000">
                <a:latin typeface="Poppins"/>
                <a:ea typeface="Poppins"/>
                <a:cs typeface="Poppins"/>
                <a:sym typeface="Poppins"/>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92" name="Google Shape;92;p66"/>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3" name="Google Shape;93;p66"/>
          <p:cNvSpPr/>
          <p:nvPr/>
        </p:nvSpPr>
        <p:spPr>
          <a:xfrm>
            <a:off x="-42925" y="5057900"/>
            <a:ext cx="9186900" cy="1452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7"/>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1pPr>
            <a:lvl2pPr lvl="1"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2pPr>
            <a:lvl3pPr lvl="2"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3pPr>
            <a:lvl4pPr lvl="3"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4pPr>
            <a:lvl5pPr lvl="4"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5pPr>
            <a:lvl6pPr lvl="5"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6pPr>
            <a:lvl7pPr lvl="6"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7pPr>
            <a:lvl8pPr lvl="7"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8pPr>
            <a:lvl9pPr lvl="8" marR="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9pPr>
          </a:lstStyle>
          <a:p/>
        </p:txBody>
      </p:sp>
      <p:sp>
        <p:nvSpPr>
          <p:cNvPr id="7" name="Google Shape;7;p57"/>
          <p:cNvSpPr txBox="1"/>
          <p:nvPr>
            <p:ph idx="1" type="body"/>
          </p:nvPr>
        </p:nvSpPr>
        <p:spPr>
          <a:xfrm>
            <a:off x="720000" y="1174500"/>
            <a:ext cx="7704000" cy="3429000"/>
          </a:xfrm>
          <a:prstGeom prst="rect">
            <a:avLst/>
          </a:prstGeom>
          <a:noFill/>
          <a:ln>
            <a:noFill/>
          </a:ln>
        </p:spPr>
        <p:txBody>
          <a:bodyPr anchorCtr="0" anchor="t" bIns="91425" lIns="91425" spcFirstLastPara="1" rIns="91425" wrap="square" tIns="91425">
            <a:noAutofit/>
          </a:bodyPr>
          <a:lstStyle>
            <a:lvl1pPr indent="-317500" lvl="0" marL="4572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1pPr>
            <a:lvl2pPr indent="-317500" lvl="1" marL="9144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2pPr>
            <a:lvl3pPr indent="-317500" lvl="2" marL="13716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3pPr>
            <a:lvl4pPr indent="-317500" lvl="3" marL="18288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4pPr>
            <a:lvl5pPr indent="-317500" lvl="4" marL="22860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5pPr>
            <a:lvl6pPr indent="-317500" lvl="5" marL="27432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6pPr>
            <a:lvl7pPr indent="-317500" lvl="6" marL="32004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7pPr>
            <a:lvl8pPr indent="-317500" lvl="7" marL="36576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8pPr>
            <a:lvl9pPr indent="-317500" lvl="8" marL="4114800" marR="0" algn="l">
              <a:lnSpc>
                <a:spcPct val="115000"/>
              </a:lnSpc>
              <a:spcBef>
                <a:spcPts val="0"/>
              </a:spcBef>
              <a:spcAft>
                <a:spcPts val="0"/>
              </a:spcAft>
              <a:buClr>
                <a:schemeClr val="dk1"/>
              </a:buClr>
              <a:buSzPts val="1400"/>
              <a:buFont typeface="Lato"/>
              <a:buChar char="■"/>
              <a:defRPr b="0" i="0" sz="1400" u="none" cap="none" strike="noStrike">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6.jpg"/><Relationship Id="rId7" Type="http://schemas.openxmlformats.org/officeDocument/2006/relationships/image" Target="../media/image1.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
          <p:cNvSpPr txBox="1"/>
          <p:nvPr>
            <p:ph idx="1" type="subTitle"/>
          </p:nvPr>
        </p:nvSpPr>
        <p:spPr>
          <a:xfrm rot="-574">
            <a:off x="856825" y="2849189"/>
            <a:ext cx="3594900" cy="371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400"/>
              <a:buNone/>
            </a:pPr>
            <a:r>
              <a:rPr lang="en" sz="1100"/>
              <a:t>Denise Becerra | Josh Dennis |  Krish Viswanadhan Nair  </a:t>
            </a:r>
            <a:r>
              <a:rPr lang="en" sz="1100"/>
              <a:t>Kanak Sharma | </a:t>
            </a:r>
            <a:r>
              <a:rPr lang="en" sz="1100"/>
              <a:t>Vishnu Sai Nandan Tummala </a:t>
            </a:r>
            <a:endParaRPr sz="900"/>
          </a:p>
        </p:txBody>
      </p:sp>
      <p:sp>
        <p:nvSpPr>
          <p:cNvPr id="358" name="Google Shape;358;p1"/>
          <p:cNvSpPr txBox="1"/>
          <p:nvPr>
            <p:ph type="ctrTitle"/>
          </p:nvPr>
        </p:nvSpPr>
        <p:spPr>
          <a:xfrm>
            <a:off x="775800" y="1326750"/>
            <a:ext cx="4582800" cy="264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latin typeface="Lato"/>
                <a:ea typeface="Lato"/>
                <a:cs typeface="Lato"/>
                <a:sym typeface="Lato"/>
              </a:rPr>
              <a:t>Balancing Economic Growth and Environmental Sustainability:</a:t>
            </a:r>
            <a:r>
              <a:rPr lang="en" sz="2000"/>
              <a:t> </a:t>
            </a:r>
            <a:endParaRPr sz="2000"/>
          </a:p>
          <a:p>
            <a:pPr indent="0" lvl="0" marL="0" rtl="0" algn="l">
              <a:spcBef>
                <a:spcPts val="0"/>
              </a:spcBef>
              <a:spcAft>
                <a:spcPts val="0"/>
              </a:spcAft>
              <a:buNone/>
            </a:pPr>
            <a:r>
              <a:rPr i="1" lang="en" sz="1400">
                <a:latin typeface="Lato"/>
                <a:ea typeface="Lato"/>
                <a:cs typeface="Lato"/>
                <a:sym typeface="Lato"/>
              </a:rPr>
              <a:t>A Data-Driven Analysis of Energy Consumption Patterns</a:t>
            </a:r>
            <a:endParaRPr i="1" sz="1400">
              <a:latin typeface="Lato"/>
              <a:ea typeface="Lato"/>
              <a:cs typeface="Lato"/>
              <a:sym typeface="Lato"/>
            </a:endParaRPr>
          </a:p>
          <a:p>
            <a:pPr indent="0" lvl="0" marL="0" rtl="0" algn="l">
              <a:spcBef>
                <a:spcPts val="0"/>
              </a:spcBef>
              <a:spcAft>
                <a:spcPts val="0"/>
              </a:spcAft>
              <a:buNone/>
            </a:pPr>
            <a:r>
              <a:t/>
            </a:r>
            <a:endParaRPr i="1" sz="1400">
              <a:latin typeface="Lato"/>
              <a:ea typeface="Lato"/>
              <a:cs typeface="Lato"/>
              <a:sym typeface="Lato"/>
            </a:endParaRPr>
          </a:p>
          <a:p>
            <a:pPr indent="0" lvl="0" marL="0" rtl="0" algn="l">
              <a:spcBef>
                <a:spcPts val="0"/>
              </a:spcBef>
              <a:spcAft>
                <a:spcPts val="0"/>
              </a:spcAft>
              <a:buNone/>
            </a:pPr>
            <a:r>
              <a:t/>
            </a:r>
            <a:endParaRPr i="1" sz="1400">
              <a:latin typeface="Lato"/>
              <a:ea typeface="Lato"/>
              <a:cs typeface="Lato"/>
              <a:sym typeface="Lato"/>
            </a:endParaRPr>
          </a:p>
          <a:p>
            <a:pPr indent="0" lvl="0" marL="0" rtl="0" algn="l">
              <a:spcBef>
                <a:spcPts val="0"/>
              </a:spcBef>
              <a:spcAft>
                <a:spcPts val="0"/>
              </a:spcAft>
              <a:buNone/>
            </a:pPr>
            <a:r>
              <a:t/>
            </a:r>
            <a:endParaRPr i="1" sz="1400">
              <a:latin typeface="Lato"/>
              <a:ea typeface="Lato"/>
              <a:cs typeface="Lato"/>
              <a:sym typeface="Lato"/>
            </a:endParaRPr>
          </a:p>
          <a:p>
            <a:pPr indent="0" lvl="0" marL="0" rtl="0" algn="l">
              <a:spcBef>
                <a:spcPts val="0"/>
              </a:spcBef>
              <a:spcAft>
                <a:spcPts val="0"/>
              </a:spcAft>
              <a:buNone/>
            </a:pPr>
            <a:r>
              <a:t/>
            </a:r>
            <a:endParaRPr i="1" sz="1400">
              <a:latin typeface="Lato"/>
              <a:ea typeface="Lato"/>
              <a:cs typeface="Lato"/>
              <a:sym typeface="Lato"/>
            </a:endParaRPr>
          </a:p>
        </p:txBody>
      </p:sp>
      <p:grpSp>
        <p:nvGrpSpPr>
          <p:cNvPr id="359" name="Google Shape;359;p1"/>
          <p:cNvGrpSpPr/>
          <p:nvPr/>
        </p:nvGrpSpPr>
        <p:grpSpPr>
          <a:xfrm>
            <a:off x="5358595" y="915899"/>
            <a:ext cx="3148039" cy="3311700"/>
            <a:chOff x="1360831" y="594943"/>
            <a:chExt cx="3150875" cy="3301466"/>
          </a:xfrm>
        </p:grpSpPr>
        <p:sp>
          <p:nvSpPr>
            <p:cNvPr id="360" name="Google Shape;360;p1"/>
            <p:cNvSpPr/>
            <p:nvPr/>
          </p:nvSpPr>
          <p:spPr>
            <a:xfrm>
              <a:off x="1517733" y="2620982"/>
              <a:ext cx="90208" cy="50369"/>
            </a:xfrm>
            <a:custGeom>
              <a:rect b="b" l="l" r="r" t="t"/>
              <a:pathLst>
                <a:path extrusionOk="0" h="1373" w="2459">
                  <a:moveTo>
                    <a:pt x="209" y="1"/>
                  </a:moveTo>
                  <a:lnTo>
                    <a:pt x="0" y="703"/>
                  </a:lnTo>
                  <a:lnTo>
                    <a:pt x="2249" y="1372"/>
                  </a:lnTo>
                  <a:lnTo>
                    <a:pt x="2459" y="670"/>
                  </a:lnTo>
                  <a:lnTo>
                    <a:pt x="2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1389739" y="2583857"/>
              <a:ext cx="181811" cy="92666"/>
            </a:xfrm>
            <a:custGeom>
              <a:rect b="b" l="l" r="r" t="t"/>
              <a:pathLst>
                <a:path extrusionOk="0" h="2526" w="4956">
                  <a:moveTo>
                    <a:pt x="2452" y="1"/>
                  </a:moveTo>
                  <a:cubicBezTo>
                    <a:pt x="1250" y="1"/>
                    <a:pt x="1" y="283"/>
                    <a:pt x="1" y="283"/>
                  </a:cubicBezTo>
                  <a:cubicBezTo>
                    <a:pt x="1" y="283"/>
                    <a:pt x="2146" y="2526"/>
                    <a:pt x="3537" y="2526"/>
                  </a:cubicBezTo>
                  <a:cubicBezTo>
                    <a:pt x="3995" y="2526"/>
                    <a:pt x="4371" y="2283"/>
                    <a:pt x="4562" y="1640"/>
                  </a:cubicBezTo>
                  <a:cubicBezTo>
                    <a:pt x="4955" y="320"/>
                    <a:pt x="3730" y="1"/>
                    <a:pt x="245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1630796" y="2854849"/>
              <a:ext cx="89878" cy="44536"/>
            </a:xfrm>
            <a:custGeom>
              <a:rect b="b" l="l" r="r" t="t"/>
              <a:pathLst>
                <a:path extrusionOk="0" h="1214" w="2450">
                  <a:moveTo>
                    <a:pt x="2294" y="1"/>
                  </a:moveTo>
                  <a:lnTo>
                    <a:pt x="1" y="498"/>
                  </a:lnTo>
                  <a:lnTo>
                    <a:pt x="156" y="1214"/>
                  </a:lnTo>
                  <a:lnTo>
                    <a:pt x="2450" y="718"/>
                  </a:lnTo>
                  <a:lnTo>
                    <a:pt x="22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1499097" y="2843367"/>
              <a:ext cx="180087" cy="90245"/>
            </a:xfrm>
            <a:custGeom>
              <a:rect b="b" l="l" r="r" t="t"/>
              <a:pathLst>
                <a:path extrusionOk="0" h="2460" w="4909">
                  <a:moveTo>
                    <a:pt x="3602" y="0"/>
                  </a:moveTo>
                  <a:cubicBezTo>
                    <a:pt x="2208" y="0"/>
                    <a:pt x="1" y="1955"/>
                    <a:pt x="1" y="1955"/>
                  </a:cubicBezTo>
                  <a:cubicBezTo>
                    <a:pt x="1" y="1955"/>
                    <a:pt x="1603" y="2459"/>
                    <a:pt x="2935" y="2459"/>
                  </a:cubicBezTo>
                  <a:cubicBezTo>
                    <a:pt x="4010" y="2459"/>
                    <a:pt x="4909" y="2131"/>
                    <a:pt x="4653" y="947"/>
                  </a:cubicBezTo>
                  <a:cubicBezTo>
                    <a:pt x="4503" y="255"/>
                    <a:pt x="4105" y="0"/>
                    <a:pt x="36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1499097" y="2843367"/>
              <a:ext cx="170695" cy="71719"/>
            </a:xfrm>
            <a:custGeom>
              <a:rect b="b" l="l" r="r" t="t"/>
              <a:pathLst>
                <a:path extrusionOk="0" h="1955" w="4653">
                  <a:moveTo>
                    <a:pt x="3602" y="0"/>
                  </a:moveTo>
                  <a:cubicBezTo>
                    <a:pt x="2208" y="0"/>
                    <a:pt x="1" y="1955"/>
                    <a:pt x="1" y="1955"/>
                  </a:cubicBezTo>
                  <a:lnTo>
                    <a:pt x="4653" y="947"/>
                  </a:lnTo>
                  <a:cubicBezTo>
                    <a:pt x="4503" y="255"/>
                    <a:pt x="4105" y="0"/>
                    <a:pt x="36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1705891" y="2968756"/>
              <a:ext cx="74581" cy="36942"/>
            </a:xfrm>
            <a:custGeom>
              <a:rect b="b" l="l" r="r" t="t"/>
              <a:pathLst>
                <a:path extrusionOk="0" h="1007" w="2033">
                  <a:moveTo>
                    <a:pt x="1903" y="0"/>
                  </a:moveTo>
                  <a:lnTo>
                    <a:pt x="1" y="412"/>
                  </a:lnTo>
                  <a:lnTo>
                    <a:pt x="129" y="1007"/>
                  </a:lnTo>
                  <a:lnTo>
                    <a:pt x="2032" y="594"/>
                  </a:lnTo>
                  <a:lnTo>
                    <a:pt x="190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1596569" y="2959218"/>
              <a:ext cx="149418" cy="74837"/>
            </a:xfrm>
            <a:custGeom>
              <a:rect b="b" l="l" r="r" t="t"/>
              <a:pathLst>
                <a:path extrusionOk="0" h="2040" w="4073">
                  <a:moveTo>
                    <a:pt x="2988" y="1"/>
                  </a:moveTo>
                  <a:cubicBezTo>
                    <a:pt x="1831" y="1"/>
                    <a:pt x="1" y="1622"/>
                    <a:pt x="1" y="1622"/>
                  </a:cubicBezTo>
                  <a:cubicBezTo>
                    <a:pt x="1" y="1622"/>
                    <a:pt x="1330" y="2040"/>
                    <a:pt x="2436" y="2040"/>
                  </a:cubicBezTo>
                  <a:cubicBezTo>
                    <a:pt x="3327" y="2040"/>
                    <a:pt x="4073" y="1768"/>
                    <a:pt x="3860" y="786"/>
                  </a:cubicBezTo>
                  <a:cubicBezTo>
                    <a:pt x="3735" y="212"/>
                    <a:pt x="3405" y="1"/>
                    <a:pt x="2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1596569" y="2959218"/>
              <a:ext cx="141604" cy="59503"/>
            </a:xfrm>
            <a:custGeom>
              <a:rect b="b" l="l" r="r" t="t"/>
              <a:pathLst>
                <a:path extrusionOk="0" h="1622" w="3860">
                  <a:moveTo>
                    <a:pt x="2988" y="1"/>
                  </a:moveTo>
                  <a:cubicBezTo>
                    <a:pt x="1831" y="1"/>
                    <a:pt x="1" y="1622"/>
                    <a:pt x="1" y="1622"/>
                  </a:cubicBezTo>
                  <a:lnTo>
                    <a:pt x="3860" y="786"/>
                  </a:lnTo>
                  <a:cubicBezTo>
                    <a:pt x="3735" y="212"/>
                    <a:pt x="3405" y="1"/>
                    <a:pt x="29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1560728" y="1963293"/>
              <a:ext cx="989028" cy="1417178"/>
            </a:xfrm>
            <a:custGeom>
              <a:rect b="b" l="l" r="r" t="t"/>
              <a:pathLst>
                <a:path extrusionOk="0" h="38631" w="26960">
                  <a:moveTo>
                    <a:pt x="2221" y="1"/>
                  </a:moveTo>
                  <a:cubicBezTo>
                    <a:pt x="2221" y="1"/>
                    <a:pt x="1034" y="156"/>
                    <a:pt x="931" y="1085"/>
                  </a:cubicBezTo>
                  <a:cubicBezTo>
                    <a:pt x="827" y="2014"/>
                    <a:pt x="3099" y="3409"/>
                    <a:pt x="3099" y="3409"/>
                  </a:cubicBezTo>
                  <a:cubicBezTo>
                    <a:pt x="3099" y="3409"/>
                    <a:pt x="4700" y="4494"/>
                    <a:pt x="3202" y="6766"/>
                  </a:cubicBezTo>
                  <a:cubicBezTo>
                    <a:pt x="1704" y="9039"/>
                    <a:pt x="53" y="13118"/>
                    <a:pt x="1" y="16941"/>
                  </a:cubicBezTo>
                  <a:lnTo>
                    <a:pt x="11620" y="38630"/>
                  </a:lnTo>
                  <a:cubicBezTo>
                    <a:pt x="11620" y="38630"/>
                    <a:pt x="10639" y="30729"/>
                    <a:pt x="13840" y="25409"/>
                  </a:cubicBezTo>
                  <a:cubicBezTo>
                    <a:pt x="17043" y="20091"/>
                    <a:pt x="19626" y="16269"/>
                    <a:pt x="19626" y="16269"/>
                  </a:cubicBezTo>
                  <a:cubicBezTo>
                    <a:pt x="19626" y="16269"/>
                    <a:pt x="19970" y="15626"/>
                    <a:pt x="20965" y="15626"/>
                  </a:cubicBezTo>
                  <a:cubicBezTo>
                    <a:pt x="21462" y="15626"/>
                    <a:pt x="22122" y="15787"/>
                    <a:pt x="22983" y="16269"/>
                  </a:cubicBezTo>
                  <a:cubicBezTo>
                    <a:pt x="24408" y="17066"/>
                    <a:pt x="25188" y="17361"/>
                    <a:pt x="25679" y="17361"/>
                  </a:cubicBezTo>
                  <a:cubicBezTo>
                    <a:pt x="26078" y="17361"/>
                    <a:pt x="26286" y="17167"/>
                    <a:pt x="26495" y="16889"/>
                  </a:cubicBezTo>
                  <a:cubicBezTo>
                    <a:pt x="26959" y="16269"/>
                    <a:pt x="26597" y="15598"/>
                    <a:pt x="25616" y="13583"/>
                  </a:cubicBezTo>
                  <a:cubicBezTo>
                    <a:pt x="24634" y="11568"/>
                    <a:pt x="19367" y="1395"/>
                    <a:pt x="19367" y="1395"/>
                  </a:cubicBezTo>
                  <a:lnTo>
                    <a:pt x="222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1833591" y="2937133"/>
              <a:ext cx="1109464" cy="759526"/>
            </a:xfrm>
            <a:custGeom>
              <a:rect b="b" l="l" r="r" t="t"/>
              <a:pathLst>
                <a:path extrusionOk="0" h="20704" w="30243">
                  <a:moveTo>
                    <a:pt x="6971" y="0"/>
                  </a:moveTo>
                  <a:cubicBezTo>
                    <a:pt x="6971" y="0"/>
                    <a:pt x="0" y="15080"/>
                    <a:pt x="14357" y="20657"/>
                  </a:cubicBezTo>
                  <a:lnTo>
                    <a:pt x="26494" y="20657"/>
                  </a:lnTo>
                  <a:cubicBezTo>
                    <a:pt x="26494" y="20657"/>
                    <a:pt x="26756" y="20703"/>
                    <a:pt x="27129" y="20703"/>
                  </a:cubicBezTo>
                  <a:cubicBezTo>
                    <a:pt x="28062" y="20703"/>
                    <a:pt x="29696" y="20413"/>
                    <a:pt x="29696" y="18385"/>
                  </a:cubicBezTo>
                  <a:lnTo>
                    <a:pt x="29696" y="3098"/>
                  </a:lnTo>
                  <a:cubicBezTo>
                    <a:pt x="29696" y="3098"/>
                    <a:pt x="30243" y="514"/>
                    <a:pt x="26753" y="514"/>
                  </a:cubicBezTo>
                  <a:cubicBezTo>
                    <a:pt x="26685" y="514"/>
                    <a:pt x="26617" y="515"/>
                    <a:pt x="26546" y="517"/>
                  </a:cubicBezTo>
                  <a:lnTo>
                    <a:pt x="697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1833591" y="2937170"/>
              <a:ext cx="1089361" cy="759490"/>
            </a:xfrm>
            <a:custGeom>
              <a:rect b="b" l="l" r="r" t="t"/>
              <a:pathLst>
                <a:path extrusionOk="0" h="20703" w="29695">
                  <a:moveTo>
                    <a:pt x="6971" y="0"/>
                  </a:moveTo>
                  <a:cubicBezTo>
                    <a:pt x="6971" y="1"/>
                    <a:pt x="1" y="15079"/>
                    <a:pt x="14356" y="20657"/>
                  </a:cubicBezTo>
                  <a:lnTo>
                    <a:pt x="26492" y="20657"/>
                  </a:lnTo>
                  <a:cubicBezTo>
                    <a:pt x="26492" y="20657"/>
                    <a:pt x="26753" y="20703"/>
                    <a:pt x="27126" y="20703"/>
                  </a:cubicBezTo>
                  <a:cubicBezTo>
                    <a:pt x="28059" y="20703"/>
                    <a:pt x="29695" y="20413"/>
                    <a:pt x="29695" y="18384"/>
                  </a:cubicBezTo>
                  <a:lnTo>
                    <a:pt x="29695" y="13903"/>
                  </a:lnTo>
                  <a:cubicBezTo>
                    <a:pt x="7336" y="12749"/>
                    <a:pt x="6971" y="1"/>
                    <a:pt x="69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2250663" y="3331571"/>
              <a:ext cx="481271" cy="32796"/>
            </a:xfrm>
            <a:custGeom>
              <a:rect b="b" l="l" r="r" t="t"/>
              <a:pathLst>
                <a:path extrusionOk="0" h="894" w="13119">
                  <a:moveTo>
                    <a:pt x="424" y="0"/>
                  </a:moveTo>
                  <a:cubicBezTo>
                    <a:pt x="190" y="0"/>
                    <a:pt x="0" y="190"/>
                    <a:pt x="0" y="424"/>
                  </a:cubicBezTo>
                  <a:lnTo>
                    <a:pt x="0" y="470"/>
                  </a:lnTo>
                  <a:cubicBezTo>
                    <a:pt x="0" y="704"/>
                    <a:pt x="190" y="894"/>
                    <a:pt x="424" y="894"/>
                  </a:cubicBezTo>
                  <a:lnTo>
                    <a:pt x="12695" y="894"/>
                  </a:lnTo>
                  <a:cubicBezTo>
                    <a:pt x="12929" y="894"/>
                    <a:pt x="13119" y="704"/>
                    <a:pt x="13119" y="470"/>
                  </a:cubicBezTo>
                  <a:lnTo>
                    <a:pt x="13119" y="424"/>
                  </a:lnTo>
                  <a:cubicBezTo>
                    <a:pt x="13119" y="190"/>
                    <a:pt x="12929" y="0"/>
                    <a:pt x="12695"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2747011" y="3331571"/>
              <a:ext cx="32760" cy="32760"/>
            </a:xfrm>
            <a:custGeom>
              <a:rect b="b" l="l" r="r" t="t"/>
              <a:pathLst>
                <a:path extrusionOk="0" h="893" w="893">
                  <a:moveTo>
                    <a:pt x="447" y="0"/>
                  </a:moveTo>
                  <a:cubicBezTo>
                    <a:pt x="200" y="0"/>
                    <a:pt x="0" y="200"/>
                    <a:pt x="0" y="446"/>
                  </a:cubicBezTo>
                  <a:cubicBezTo>
                    <a:pt x="0" y="692"/>
                    <a:pt x="200" y="893"/>
                    <a:pt x="447" y="893"/>
                  </a:cubicBezTo>
                  <a:cubicBezTo>
                    <a:pt x="693" y="893"/>
                    <a:pt x="893" y="692"/>
                    <a:pt x="893" y="446"/>
                  </a:cubicBezTo>
                  <a:cubicBezTo>
                    <a:pt x="893" y="200"/>
                    <a:pt x="693" y="0"/>
                    <a:pt x="4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2796609" y="3331571"/>
              <a:ext cx="32760" cy="32760"/>
            </a:xfrm>
            <a:custGeom>
              <a:rect b="b" l="l" r="r" t="t"/>
              <a:pathLst>
                <a:path extrusionOk="0" h="893" w="893">
                  <a:moveTo>
                    <a:pt x="447" y="0"/>
                  </a:moveTo>
                  <a:cubicBezTo>
                    <a:pt x="199" y="0"/>
                    <a:pt x="0" y="200"/>
                    <a:pt x="0" y="446"/>
                  </a:cubicBezTo>
                  <a:cubicBezTo>
                    <a:pt x="0" y="692"/>
                    <a:pt x="199" y="893"/>
                    <a:pt x="447" y="893"/>
                  </a:cubicBezTo>
                  <a:cubicBezTo>
                    <a:pt x="693" y="893"/>
                    <a:pt x="893" y="692"/>
                    <a:pt x="893" y="446"/>
                  </a:cubicBezTo>
                  <a:cubicBezTo>
                    <a:pt x="893" y="200"/>
                    <a:pt x="693" y="0"/>
                    <a:pt x="44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2347878" y="3141285"/>
              <a:ext cx="16105" cy="39400"/>
            </a:xfrm>
            <a:custGeom>
              <a:rect b="b" l="l" r="r" t="t"/>
              <a:pathLst>
                <a:path extrusionOk="0" h="1074" w="439">
                  <a:moveTo>
                    <a:pt x="190" y="0"/>
                  </a:moveTo>
                  <a:lnTo>
                    <a:pt x="1" y="1073"/>
                  </a:lnTo>
                  <a:lnTo>
                    <a:pt x="438" y="1073"/>
                  </a:lnTo>
                  <a:lnTo>
                    <a:pt x="1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2358113" y="3154822"/>
              <a:ext cx="156205" cy="54844"/>
            </a:xfrm>
            <a:custGeom>
              <a:rect b="b" l="l" r="r" t="t"/>
              <a:pathLst>
                <a:path extrusionOk="0" h="1495" w="4258">
                  <a:moveTo>
                    <a:pt x="0" y="1"/>
                  </a:moveTo>
                  <a:lnTo>
                    <a:pt x="0" y="1494"/>
                  </a:lnTo>
                  <a:lnTo>
                    <a:pt x="4257" y="1494"/>
                  </a:lnTo>
                  <a:lnTo>
                    <a:pt x="425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2354811" y="3141285"/>
              <a:ext cx="171759" cy="39400"/>
            </a:xfrm>
            <a:custGeom>
              <a:rect b="b" l="l" r="r" t="t"/>
              <a:pathLst>
                <a:path extrusionOk="0" h="1074" w="4682">
                  <a:moveTo>
                    <a:pt x="1" y="0"/>
                  </a:moveTo>
                  <a:lnTo>
                    <a:pt x="197" y="1073"/>
                  </a:lnTo>
                  <a:lnTo>
                    <a:pt x="4682" y="1073"/>
                  </a:lnTo>
                  <a:lnTo>
                    <a:pt x="440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2189582" y="3196973"/>
              <a:ext cx="343812" cy="157672"/>
            </a:xfrm>
            <a:custGeom>
              <a:rect b="b" l="l" r="r" t="t"/>
              <a:pathLst>
                <a:path extrusionOk="0" h="4298" w="9372">
                  <a:moveTo>
                    <a:pt x="274" y="1"/>
                  </a:moveTo>
                  <a:cubicBezTo>
                    <a:pt x="119" y="1"/>
                    <a:pt x="0" y="142"/>
                    <a:pt x="29" y="294"/>
                  </a:cubicBezTo>
                  <a:cubicBezTo>
                    <a:pt x="207" y="1264"/>
                    <a:pt x="993" y="4298"/>
                    <a:pt x="3802" y="4298"/>
                  </a:cubicBezTo>
                  <a:lnTo>
                    <a:pt x="9122" y="4298"/>
                  </a:lnTo>
                  <a:cubicBezTo>
                    <a:pt x="9261" y="4298"/>
                    <a:pt x="9371" y="4186"/>
                    <a:pt x="9371" y="4049"/>
                  </a:cubicBezTo>
                  <a:lnTo>
                    <a:pt x="9371" y="251"/>
                  </a:lnTo>
                  <a:cubicBezTo>
                    <a:pt x="9371" y="114"/>
                    <a:pt x="9260" y="2"/>
                    <a:pt x="9122" y="2"/>
                  </a:cubicBezTo>
                  <a:lnTo>
                    <a:pt x="274" y="2"/>
                  </a:lnTo>
                  <a:lnTo>
                    <a:pt x="27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2229606" y="3303066"/>
              <a:ext cx="303788" cy="18269"/>
            </a:xfrm>
            <a:custGeom>
              <a:rect b="b" l="l" r="r" t="t"/>
              <a:pathLst>
                <a:path extrusionOk="0" h="498" w="8281">
                  <a:moveTo>
                    <a:pt x="0" y="1"/>
                  </a:moveTo>
                  <a:cubicBezTo>
                    <a:pt x="130" y="176"/>
                    <a:pt x="273" y="344"/>
                    <a:pt x="433" y="497"/>
                  </a:cubicBezTo>
                  <a:lnTo>
                    <a:pt x="8280" y="497"/>
                  </a:lnTo>
                  <a:lnTo>
                    <a:pt x="828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2279607" y="3232191"/>
              <a:ext cx="37052" cy="37052"/>
            </a:xfrm>
            <a:custGeom>
              <a:rect b="b" l="l" r="r" t="t"/>
              <a:pathLst>
                <a:path extrusionOk="0" h="1010" w="1010">
                  <a:moveTo>
                    <a:pt x="506" y="0"/>
                  </a:moveTo>
                  <a:cubicBezTo>
                    <a:pt x="227" y="0"/>
                    <a:pt x="1" y="226"/>
                    <a:pt x="1" y="505"/>
                  </a:cubicBezTo>
                  <a:cubicBezTo>
                    <a:pt x="1" y="784"/>
                    <a:pt x="227" y="1010"/>
                    <a:pt x="506" y="1010"/>
                  </a:cubicBezTo>
                  <a:cubicBezTo>
                    <a:pt x="784" y="1010"/>
                    <a:pt x="1010" y="784"/>
                    <a:pt x="1010" y="505"/>
                  </a:cubicBezTo>
                  <a:cubicBezTo>
                    <a:pt x="1010" y="226"/>
                    <a:pt x="784" y="0"/>
                    <a:pt x="5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2286834" y="3239418"/>
              <a:ext cx="22635" cy="22635"/>
            </a:xfrm>
            <a:custGeom>
              <a:rect b="b" l="l" r="r" t="t"/>
              <a:pathLst>
                <a:path extrusionOk="0" h="617" w="617">
                  <a:moveTo>
                    <a:pt x="309" y="1"/>
                  </a:moveTo>
                  <a:cubicBezTo>
                    <a:pt x="139" y="1"/>
                    <a:pt x="1" y="138"/>
                    <a:pt x="1" y="309"/>
                  </a:cubicBezTo>
                  <a:cubicBezTo>
                    <a:pt x="1" y="478"/>
                    <a:pt x="139" y="616"/>
                    <a:pt x="309" y="616"/>
                  </a:cubicBezTo>
                  <a:cubicBezTo>
                    <a:pt x="478" y="616"/>
                    <a:pt x="617" y="478"/>
                    <a:pt x="617" y="309"/>
                  </a:cubicBezTo>
                  <a:cubicBezTo>
                    <a:pt x="617" y="138"/>
                    <a:pt x="480" y="1"/>
                    <a:pt x="3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2350886" y="3232191"/>
              <a:ext cx="37089" cy="37052"/>
            </a:xfrm>
            <a:custGeom>
              <a:rect b="b" l="l" r="r" t="t"/>
              <a:pathLst>
                <a:path extrusionOk="0" h="1010" w="1011">
                  <a:moveTo>
                    <a:pt x="505" y="0"/>
                  </a:moveTo>
                  <a:cubicBezTo>
                    <a:pt x="227" y="0"/>
                    <a:pt x="0" y="226"/>
                    <a:pt x="0" y="505"/>
                  </a:cubicBezTo>
                  <a:cubicBezTo>
                    <a:pt x="0" y="784"/>
                    <a:pt x="227" y="1010"/>
                    <a:pt x="505" y="1010"/>
                  </a:cubicBezTo>
                  <a:cubicBezTo>
                    <a:pt x="784" y="1010"/>
                    <a:pt x="1011" y="784"/>
                    <a:pt x="1011" y="505"/>
                  </a:cubicBezTo>
                  <a:cubicBezTo>
                    <a:pt x="1011" y="226"/>
                    <a:pt x="784" y="0"/>
                    <a:pt x="50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2358113" y="3239418"/>
              <a:ext cx="22635" cy="22635"/>
            </a:xfrm>
            <a:custGeom>
              <a:rect b="b" l="l" r="r" t="t"/>
              <a:pathLst>
                <a:path extrusionOk="0" h="617" w="617">
                  <a:moveTo>
                    <a:pt x="308" y="1"/>
                  </a:moveTo>
                  <a:cubicBezTo>
                    <a:pt x="139" y="1"/>
                    <a:pt x="0" y="138"/>
                    <a:pt x="0" y="309"/>
                  </a:cubicBezTo>
                  <a:cubicBezTo>
                    <a:pt x="0" y="478"/>
                    <a:pt x="139" y="616"/>
                    <a:pt x="308" y="616"/>
                  </a:cubicBezTo>
                  <a:cubicBezTo>
                    <a:pt x="479" y="616"/>
                    <a:pt x="616" y="478"/>
                    <a:pt x="616" y="309"/>
                  </a:cubicBezTo>
                  <a:cubicBezTo>
                    <a:pt x="616" y="138"/>
                    <a:pt x="479"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2422128" y="3232191"/>
              <a:ext cx="37125" cy="37052"/>
            </a:xfrm>
            <a:custGeom>
              <a:rect b="b" l="l" r="r" t="t"/>
              <a:pathLst>
                <a:path extrusionOk="0" h="1010" w="1012">
                  <a:moveTo>
                    <a:pt x="506" y="0"/>
                  </a:moveTo>
                  <a:cubicBezTo>
                    <a:pt x="227" y="0"/>
                    <a:pt x="1" y="226"/>
                    <a:pt x="1" y="505"/>
                  </a:cubicBezTo>
                  <a:cubicBezTo>
                    <a:pt x="1" y="784"/>
                    <a:pt x="227" y="1010"/>
                    <a:pt x="506" y="1010"/>
                  </a:cubicBezTo>
                  <a:cubicBezTo>
                    <a:pt x="785" y="1010"/>
                    <a:pt x="1011" y="784"/>
                    <a:pt x="1011" y="505"/>
                  </a:cubicBezTo>
                  <a:cubicBezTo>
                    <a:pt x="1011" y="226"/>
                    <a:pt x="785" y="0"/>
                    <a:pt x="5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2429392" y="3239418"/>
              <a:ext cx="22635" cy="22635"/>
            </a:xfrm>
            <a:custGeom>
              <a:rect b="b" l="l" r="r" t="t"/>
              <a:pathLst>
                <a:path extrusionOk="0" h="617" w="617">
                  <a:moveTo>
                    <a:pt x="308" y="1"/>
                  </a:moveTo>
                  <a:cubicBezTo>
                    <a:pt x="139" y="1"/>
                    <a:pt x="0" y="138"/>
                    <a:pt x="0" y="309"/>
                  </a:cubicBezTo>
                  <a:cubicBezTo>
                    <a:pt x="0" y="478"/>
                    <a:pt x="139" y="616"/>
                    <a:pt x="308" y="616"/>
                  </a:cubicBezTo>
                  <a:cubicBezTo>
                    <a:pt x="478" y="616"/>
                    <a:pt x="616" y="478"/>
                    <a:pt x="616" y="309"/>
                  </a:cubicBezTo>
                  <a:cubicBezTo>
                    <a:pt x="616" y="138"/>
                    <a:pt x="478" y="1"/>
                    <a:pt x="3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2221755" y="3195396"/>
              <a:ext cx="92079" cy="235188"/>
            </a:xfrm>
            <a:custGeom>
              <a:rect b="b" l="l" r="r" t="t"/>
              <a:pathLst>
                <a:path extrusionOk="0" h="6411" w="2510">
                  <a:moveTo>
                    <a:pt x="1870" y="0"/>
                  </a:moveTo>
                  <a:cubicBezTo>
                    <a:pt x="1854" y="0"/>
                    <a:pt x="1839" y="8"/>
                    <a:pt x="1831" y="22"/>
                  </a:cubicBezTo>
                  <a:cubicBezTo>
                    <a:pt x="1812" y="52"/>
                    <a:pt x="0" y="3143"/>
                    <a:pt x="831" y="6190"/>
                  </a:cubicBezTo>
                  <a:cubicBezTo>
                    <a:pt x="836" y="6210"/>
                    <a:pt x="854" y="6223"/>
                    <a:pt x="875" y="6223"/>
                  </a:cubicBezTo>
                  <a:cubicBezTo>
                    <a:pt x="879" y="6223"/>
                    <a:pt x="883" y="6223"/>
                    <a:pt x="886" y="6222"/>
                  </a:cubicBezTo>
                  <a:cubicBezTo>
                    <a:pt x="909" y="6214"/>
                    <a:pt x="924" y="6190"/>
                    <a:pt x="918" y="6166"/>
                  </a:cubicBezTo>
                  <a:cubicBezTo>
                    <a:pt x="216" y="3594"/>
                    <a:pt x="1423" y="987"/>
                    <a:pt x="1801" y="263"/>
                  </a:cubicBezTo>
                  <a:lnTo>
                    <a:pt x="1801" y="263"/>
                  </a:lnTo>
                  <a:cubicBezTo>
                    <a:pt x="1713" y="1188"/>
                    <a:pt x="1450" y="4743"/>
                    <a:pt x="2418" y="6389"/>
                  </a:cubicBezTo>
                  <a:cubicBezTo>
                    <a:pt x="2427" y="6402"/>
                    <a:pt x="2442" y="6411"/>
                    <a:pt x="2458" y="6411"/>
                  </a:cubicBezTo>
                  <a:cubicBezTo>
                    <a:pt x="2465" y="6411"/>
                    <a:pt x="2473" y="6408"/>
                    <a:pt x="2480" y="6404"/>
                  </a:cubicBezTo>
                  <a:cubicBezTo>
                    <a:pt x="2501" y="6392"/>
                    <a:pt x="2510" y="6364"/>
                    <a:pt x="2496" y="6343"/>
                  </a:cubicBezTo>
                  <a:cubicBezTo>
                    <a:pt x="1399" y="4478"/>
                    <a:pt x="1909" y="95"/>
                    <a:pt x="1915" y="50"/>
                  </a:cubicBezTo>
                  <a:cubicBezTo>
                    <a:pt x="1917" y="29"/>
                    <a:pt x="1904" y="8"/>
                    <a:pt x="1884" y="2"/>
                  </a:cubicBezTo>
                  <a:cubicBezTo>
                    <a:pt x="1880" y="1"/>
                    <a:pt x="1875" y="0"/>
                    <a:pt x="1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2290833" y="3195396"/>
              <a:ext cx="163065" cy="231959"/>
            </a:xfrm>
            <a:custGeom>
              <a:rect b="b" l="l" r="r" t="t"/>
              <a:pathLst>
                <a:path extrusionOk="0" h="6323" w="4445">
                  <a:moveTo>
                    <a:pt x="286" y="1"/>
                  </a:moveTo>
                  <a:cubicBezTo>
                    <a:pt x="284" y="1"/>
                    <a:pt x="282" y="1"/>
                    <a:pt x="280" y="1"/>
                  </a:cubicBezTo>
                  <a:cubicBezTo>
                    <a:pt x="259" y="2"/>
                    <a:pt x="242" y="19"/>
                    <a:pt x="240" y="42"/>
                  </a:cubicBezTo>
                  <a:cubicBezTo>
                    <a:pt x="237" y="73"/>
                    <a:pt x="0" y="3186"/>
                    <a:pt x="2612" y="6307"/>
                  </a:cubicBezTo>
                  <a:cubicBezTo>
                    <a:pt x="2622" y="6318"/>
                    <a:pt x="2634" y="6323"/>
                    <a:pt x="2648" y="6323"/>
                  </a:cubicBezTo>
                  <a:cubicBezTo>
                    <a:pt x="2658" y="6323"/>
                    <a:pt x="2669" y="6319"/>
                    <a:pt x="2676" y="6313"/>
                  </a:cubicBezTo>
                  <a:cubicBezTo>
                    <a:pt x="2695" y="6296"/>
                    <a:pt x="2697" y="6269"/>
                    <a:pt x="2681" y="6249"/>
                  </a:cubicBezTo>
                  <a:cubicBezTo>
                    <a:pt x="538" y="3687"/>
                    <a:pt x="330" y="1135"/>
                    <a:pt x="323" y="319"/>
                  </a:cubicBezTo>
                  <a:lnTo>
                    <a:pt x="323" y="319"/>
                  </a:lnTo>
                  <a:cubicBezTo>
                    <a:pt x="647" y="1297"/>
                    <a:pt x="1934" y="4757"/>
                    <a:pt x="4370" y="6218"/>
                  </a:cubicBezTo>
                  <a:cubicBezTo>
                    <a:pt x="4377" y="6222"/>
                    <a:pt x="4385" y="6224"/>
                    <a:pt x="4392" y="6224"/>
                  </a:cubicBezTo>
                  <a:cubicBezTo>
                    <a:pt x="4407" y="6224"/>
                    <a:pt x="4422" y="6216"/>
                    <a:pt x="4431" y="6202"/>
                  </a:cubicBezTo>
                  <a:cubicBezTo>
                    <a:pt x="4444" y="6181"/>
                    <a:pt x="4436" y="6154"/>
                    <a:pt x="4416" y="6140"/>
                  </a:cubicBezTo>
                  <a:cubicBezTo>
                    <a:pt x="1609" y="4459"/>
                    <a:pt x="342" y="78"/>
                    <a:pt x="329" y="34"/>
                  </a:cubicBezTo>
                  <a:cubicBezTo>
                    <a:pt x="323" y="15"/>
                    <a:pt x="306" y="1"/>
                    <a:pt x="2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2246921" y="3388652"/>
              <a:ext cx="173006" cy="24469"/>
            </a:xfrm>
            <a:custGeom>
              <a:rect b="b" l="l" r="r" t="t"/>
              <a:pathLst>
                <a:path extrusionOk="0" h="667" w="4716">
                  <a:moveTo>
                    <a:pt x="4203" y="0"/>
                  </a:moveTo>
                  <a:cubicBezTo>
                    <a:pt x="4174" y="0"/>
                    <a:pt x="4145" y="2"/>
                    <a:pt x="4115" y="6"/>
                  </a:cubicBezTo>
                  <a:cubicBezTo>
                    <a:pt x="3767" y="48"/>
                    <a:pt x="3501" y="323"/>
                    <a:pt x="3418" y="418"/>
                  </a:cubicBezTo>
                  <a:cubicBezTo>
                    <a:pt x="3132" y="237"/>
                    <a:pt x="2856" y="172"/>
                    <a:pt x="2606" y="172"/>
                  </a:cubicBezTo>
                  <a:cubicBezTo>
                    <a:pt x="2085" y="172"/>
                    <a:pt x="1681" y="454"/>
                    <a:pt x="1554" y="554"/>
                  </a:cubicBezTo>
                  <a:cubicBezTo>
                    <a:pt x="1321" y="210"/>
                    <a:pt x="962" y="120"/>
                    <a:pt x="652" y="120"/>
                  </a:cubicBezTo>
                  <a:cubicBezTo>
                    <a:pt x="319" y="120"/>
                    <a:pt x="41" y="224"/>
                    <a:pt x="36" y="226"/>
                  </a:cubicBezTo>
                  <a:cubicBezTo>
                    <a:pt x="13" y="236"/>
                    <a:pt x="0" y="262"/>
                    <a:pt x="9" y="285"/>
                  </a:cubicBezTo>
                  <a:cubicBezTo>
                    <a:pt x="17" y="303"/>
                    <a:pt x="34" y="314"/>
                    <a:pt x="51" y="314"/>
                  </a:cubicBezTo>
                  <a:cubicBezTo>
                    <a:pt x="57" y="314"/>
                    <a:pt x="62" y="313"/>
                    <a:pt x="68" y="311"/>
                  </a:cubicBezTo>
                  <a:cubicBezTo>
                    <a:pt x="73" y="309"/>
                    <a:pt x="337" y="211"/>
                    <a:pt x="651" y="211"/>
                  </a:cubicBezTo>
                  <a:cubicBezTo>
                    <a:pt x="950" y="211"/>
                    <a:pt x="1295" y="300"/>
                    <a:pt x="1505" y="646"/>
                  </a:cubicBezTo>
                  <a:cubicBezTo>
                    <a:pt x="1513" y="657"/>
                    <a:pt x="1524" y="665"/>
                    <a:pt x="1538" y="667"/>
                  </a:cubicBezTo>
                  <a:lnTo>
                    <a:pt x="1544" y="667"/>
                  </a:lnTo>
                  <a:cubicBezTo>
                    <a:pt x="1554" y="667"/>
                    <a:pt x="1565" y="663"/>
                    <a:pt x="1575" y="657"/>
                  </a:cubicBezTo>
                  <a:cubicBezTo>
                    <a:pt x="1581" y="651"/>
                    <a:pt x="2014" y="265"/>
                    <a:pt x="2605" y="265"/>
                  </a:cubicBezTo>
                  <a:cubicBezTo>
                    <a:pt x="2850" y="265"/>
                    <a:pt x="3122" y="331"/>
                    <a:pt x="3402" y="517"/>
                  </a:cubicBezTo>
                  <a:cubicBezTo>
                    <a:pt x="3410" y="522"/>
                    <a:pt x="3418" y="524"/>
                    <a:pt x="3427" y="524"/>
                  </a:cubicBezTo>
                  <a:cubicBezTo>
                    <a:pt x="3440" y="524"/>
                    <a:pt x="3454" y="518"/>
                    <a:pt x="3463" y="507"/>
                  </a:cubicBezTo>
                  <a:cubicBezTo>
                    <a:pt x="3465" y="503"/>
                    <a:pt x="3750" y="142"/>
                    <a:pt x="4125" y="96"/>
                  </a:cubicBezTo>
                  <a:cubicBezTo>
                    <a:pt x="4151" y="92"/>
                    <a:pt x="4177" y="91"/>
                    <a:pt x="4203" y="91"/>
                  </a:cubicBezTo>
                  <a:cubicBezTo>
                    <a:pt x="4353" y="91"/>
                    <a:pt x="4498" y="146"/>
                    <a:pt x="4635" y="255"/>
                  </a:cubicBezTo>
                  <a:cubicBezTo>
                    <a:pt x="4643" y="262"/>
                    <a:pt x="4653" y="265"/>
                    <a:pt x="4663" y="265"/>
                  </a:cubicBezTo>
                  <a:cubicBezTo>
                    <a:pt x="4677" y="265"/>
                    <a:pt x="4690" y="259"/>
                    <a:pt x="4700" y="247"/>
                  </a:cubicBezTo>
                  <a:cubicBezTo>
                    <a:pt x="4715" y="228"/>
                    <a:pt x="4711" y="199"/>
                    <a:pt x="4691" y="183"/>
                  </a:cubicBezTo>
                  <a:cubicBezTo>
                    <a:pt x="4538" y="62"/>
                    <a:pt x="4374" y="0"/>
                    <a:pt x="420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2244023" y="3338100"/>
              <a:ext cx="129021" cy="19737"/>
            </a:xfrm>
            <a:custGeom>
              <a:rect b="b" l="l" r="r" t="t"/>
              <a:pathLst>
                <a:path extrusionOk="0" h="538" w="3517">
                  <a:moveTo>
                    <a:pt x="3202" y="1"/>
                  </a:moveTo>
                  <a:cubicBezTo>
                    <a:pt x="2918" y="1"/>
                    <a:pt x="2666" y="225"/>
                    <a:pt x="2581" y="309"/>
                  </a:cubicBezTo>
                  <a:cubicBezTo>
                    <a:pt x="2429" y="189"/>
                    <a:pt x="2259" y="145"/>
                    <a:pt x="2093" y="145"/>
                  </a:cubicBezTo>
                  <a:cubicBezTo>
                    <a:pt x="1724" y="145"/>
                    <a:pt x="1373" y="361"/>
                    <a:pt x="1266" y="433"/>
                  </a:cubicBezTo>
                  <a:cubicBezTo>
                    <a:pt x="1093" y="258"/>
                    <a:pt x="878" y="203"/>
                    <a:pt x="676" y="203"/>
                  </a:cubicBezTo>
                  <a:cubicBezTo>
                    <a:pt x="347" y="203"/>
                    <a:pt x="53" y="349"/>
                    <a:pt x="32" y="360"/>
                  </a:cubicBezTo>
                  <a:cubicBezTo>
                    <a:pt x="10" y="370"/>
                    <a:pt x="1" y="397"/>
                    <a:pt x="13" y="419"/>
                  </a:cubicBezTo>
                  <a:cubicBezTo>
                    <a:pt x="20" y="435"/>
                    <a:pt x="36" y="444"/>
                    <a:pt x="52" y="444"/>
                  </a:cubicBezTo>
                  <a:cubicBezTo>
                    <a:pt x="59" y="444"/>
                    <a:pt x="66" y="443"/>
                    <a:pt x="73" y="439"/>
                  </a:cubicBezTo>
                  <a:cubicBezTo>
                    <a:pt x="78" y="437"/>
                    <a:pt x="364" y="295"/>
                    <a:pt x="676" y="295"/>
                  </a:cubicBezTo>
                  <a:cubicBezTo>
                    <a:pt x="869" y="295"/>
                    <a:pt x="1072" y="349"/>
                    <a:pt x="1225" y="522"/>
                  </a:cubicBezTo>
                  <a:cubicBezTo>
                    <a:pt x="1234" y="532"/>
                    <a:pt x="1246" y="537"/>
                    <a:pt x="1259" y="537"/>
                  </a:cubicBezTo>
                  <a:cubicBezTo>
                    <a:pt x="1268" y="537"/>
                    <a:pt x="1277" y="534"/>
                    <a:pt x="1285" y="528"/>
                  </a:cubicBezTo>
                  <a:cubicBezTo>
                    <a:pt x="1291" y="523"/>
                    <a:pt x="1683" y="235"/>
                    <a:pt x="2089" y="235"/>
                  </a:cubicBezTo>
                  <a:cubicBezTo>
                    <a:pt x="2249" y="235"/>
                    <a:pt x="2411" y="279"/>
                    <a:pt x="2553" y="404"/>
                  </a:cubicBezTo>
                  <a:cubicBezTo>
                    <a:pt x="2562" y="412"/>
                    <a:pt x="2573" y="416"/>
                    <a:pt x="2584" y="416"/>
                  </a:cubicBezTo>
                  <a:cubicBezTo>
                    <a:pt x="2596" y="416"/>
                    <a:pt x="2608" y="411"/>
                    <a:pt x="2617" y="401"/>
                  </a:cubicBezTo>
                  <a:cubicBezTo>
                    <a:pt x="2622" y="396"/>
                    <a:pt x="2893" y="91"/>
                    <a:pt x="3199" y="91"/>
                  </a:cubicBezTo>
                  <a:cubicBezTo>
                    <a:pt x="3278" y="91"/>
                    <a:pt x="3360" y="111"/>
                    <a:pt x="3439" y="163"/>
                  </a:cubicBezTo>
                  <a:cubicBezTo>
                    <a:pt x="3447" y="168"/>
                    <a:pt x="3456" y="170"/>
                    <a:pt x="3465" y="170"/>
                  </a:cubicBezTo>
                  <a:cubicBezTo>
                    <a:pt x="3480" y="170"/>
                    <a:pt x="3494" y="163"/>
                    <a:pt x="3502" y="150"/>
                  </a:cubicBezTo>
                  <a:cubicBezTo>
                    <a:pt x="3517" y="129"/>
                    <a:pt x="3510" y="100"/>
                    <a:pt x="3489" y="87"/>
                  </a:cubicBezTo>
                  <a:cubicBezTo>
                    <a:pt x="3394" y="25"/>
                    <a:pt x="3296" y="1"/>
                    <a:pt x="320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2248902" y="3300021"/>
              <a:ext cx="100297" cy="14601"/>
            </a:xfrm>
            <a:custGeom>
              <a:rect b="b" l="l" r="r" t="t"/>
              <a:pathLst>
                <a:path extrusionOk="0" h="398" w="2734">
                  <a:moveTo>
                    <a:pt x="2474" y="0"/>
                  </a:moveTo>
                  <a:cubicBezTo>
                    <a:pt x="2464" y="0"/>
                    <a:pt x="2455" y="0"/>
                    <a:pt x="2445" y="1"/>
                  </a:cubicBezTo>
                  <a:cubicBezTo>
                    <a:pt x="2237" y="17"/>
                    <a:pt x="2048" y="192"/>
                    <a:pt x="1975" y="267"/>
                  </a:cubicBezTo>
                  <a:cubicBezTo>
                    <a:pt x="1847" y="164"/>
                    <a:pt x="1707" y="128"/>
                    <a:pt x="1575" y="128"/>
                  </a:cubicBezTo>
                  <a:cubicBezTo>
                    <a:pt x="1336" y="128"/>
                    <a:pt x="1121" y="245"/>
                    <a:pt x="1041" y="293"/>
                  </a:cubicBezTo>
                  <a:cubicBezTo>
                    <a:pt x="867" y="126"/>
                    <a:pt x="651" y="79"/>
                    <a:pt x="465" y="79"/>
                  </a:cubicBezTo>
                  <a:cubicBezTo>
                    <a:pt x="235" y="79"/>
                    <a:pt x="49" y="150"/>
                    <a:pt x="35" y="156"/>
                  </a:cubicBezTo>
                  <a:cubicBezTo>
                    <a:pt x="12" y="165"/>
                    <a:pt x="0" y="191"/>
                    <a:pt x="9" y="214"/>
                  </a:cubicBezTo>
                  <a:cubicBezTo>
                    <a:pt x="16" y="232"/>
                    <a:pt x="33" y="243"/>
                    <a:pt x="51" y="243"/>
                  </a:cubicBezTo>
                  <a:cubicBezTo>
                    <a:pt x="57" y="243"/>
                    <a:pt x="62" y="242"/>
                    <a:pt x="68" y="240"/>
                  </a:cubicBezTo>
                  <a:cubicBezTo>
                    <a:pt x="72" y="240"/>
                    <a:pt x="248" y="173"/>
                    <a:pt x="463" y="173"/>
                  </a:cubicBezTo>
                  <a:cubicBezTo>
                    <a:pt x="641" y="173"/>
                    <a:pt x="846" y="219"/>
                    <a:pt x="1002" y="384"/>
                  </a:cubicBezTo>
                  <a:cubicBezTo>
                    <a:pt x="1011" y="393"/>
                    <a:pt x="1022" y="398"/>
                    <a:pt x="1035" y="398"/>
                  </a:cubicBezTo>
                  <a:cubicBezTo>
                    <a:pt x="1044" y="398"/>
                    <a:pt x="1053" y="396"/>
                    <a:pt x="1063" y="389"/>
                  </a:cubicBezTo>
                  <a:cubicBezTo>
                    <a:pt x="1067" y="387"/>
                    <a:pt x="1305" y="220"/>
                    <a:pt x="1573" y="220"/>
                  </a:cubicBezTo>
                  <a:cubicBezTo>
                    <a:pt x="1699" y="220"/>
                    <a:pt x="1832" y="257"/>
                    <a:pt x="1950" y="365"/>
                  </a:cubicBezTo>
                  <a:cubicBezTo>
                    <a:pt x="1959" y="374"/>
                    <a:pt x="1971" y="377"/>
                    <a:pt x="1983" y="377"/>
                  </a:cubicBezTo>
                  <a:cubicBezTo>
                    <a:pt x="1995" y="376"/>
                    <a:pt x="2007" y="371"/>
                    <a:pt x="2014" y="361"/>
                  </a:cubicBezTo>
                  <a:cubicBezTo>
                    <a:pt x="2016" y="359"/>
                    <a:pt x="2232" y="110"/>
                    <a:pt x="2452" y="93"/>
                  </a:cubicBezTo>
                  <a:cubicBezTo>
                    <a:pt x="2460" y="92"/>
                    <a:pt x="2467" y="92"/>
                    <a:pt x="2474" y="92"/>
                  </a:cubicBezTo>
                  <a:cubicBezTo>
                    <a:pt x="2541" y="92"/>
                    <a:pt x="2600" y="115"/>
                    <a:pt x="2654" y="161"/>
                  </a:cubicBezTo>
                  <a:cubicBezTo>
                    <a:pt x="2663" y="168"/>
                    <a:pt x="2673" y="172"/>
                    <a:pt x="2684" y="172"/>
                  </a:cubicBezTo>
                  <a:cubicBezTo>
                    <a:pt x="2696" y="172"/>
                    <a:pt x="2708" y="166"/>
                    <a:pt x="2718" y="156"/>
                  </a:cubicBezTo>
                  <a:cubicBezTo>
                    <a:pt x="2733" y="136"/>
                    <a:pt x="2731" y="109"/>
                    <a:pt x="2712" y="92"/>
                  </a:cubicBezTo>
                  <a:cubicBezTo>
                    <a:pt x="2642" y="31"/>
                    <a:pt x="2562" y="0"/>
                    <a:pt x="247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2259320" y="3261209"/>
              <a:ext cx="69701" cy="9722"/>
            </a:xfrm>
            <a:custGeom>
              <a:rect b="b" l="l" r="r" t="t"/>
              <a:pathLst>
                <a:path extrusionOk="0" h="265" w="1900">
                  <a:moveTo>
                    <a:pt x="339" y="1"/>
                  </a:moveTo>
                  <a:cubicBezTo>
                    <a:pt x="167" y="1"/>
                    <a:pt x="33" y="71"/>
                    <a:pt x="31" y="73"/>
                  </a:cubicBezTo>
                  <a:cubicBezTo>
                    <a:pt x="9" y="85"/>
                    <a:pt x="0" y="112"/>
                    <a:pt x="12" y="134"/>
                  </a:cubicBezTo>
                  <a:cubicBezTo>
                    <a:pt x="20" y="149"/>
                    <a:pt x="36" y="158"/>
                    <a:pt x="52" y="158"/>
                  </a:cubicBezTo>
                  <a:cubicBezTo>
                    <a:pt x="60" y="158"/>
                    <a:pt x="67" y="156"/>
                    <a:pt x="73" y="153"/>
                  </a:cubicBezTo>
                  <a:cubicBezTo>
                    <a:pt x="76" y="152"/>
                    <a:pt x="191" y="92"/>
                    <a:pt x="337" y="92"/>
                  </a:cubicBezTo>
                  <a:cubicBezTo>
                    <a:pt x="448" y="92"/>
                    <a:pt x="578" y="127"/>
                    <a:pt x="689" y="250"/>
                  </a:cubicBezTo>
                  <a:cubicBezTo>
                    <a:pt x="699" y="259"/>
                    <a:pt x="711" y="265"/>
                    <a:pt x="724" y="265"/>
                  </a:cubicBezTo>
                  <a:cubicBezTo>
                    <a:pt x="732" y="265"/>
                    <a:pt x="741" y="263"/>
                    <a:pt x="748" y="255"/>
                  </a:cubicBezTo>
                  <a:cubicBezTo>
                    <a:pt x="750" y="255"/>
                    <a:pt x="898" y="155"/>
                    <a:pt x="1072" y="155"/>
                  </a:cubicBezTo>
                  <a:cubicBezTo>
                    <a:pt x="1151" y="155"/>
                    <a:pt x="1235" y="175"/>
                    <a:pt x="1313" y="233"/>
                  </a:cubicBezTo>
                  <a:cubicBezTo>
                    <a:pt x="1322" y="240"/>
                    <a:pt x="1331" y="242"/>
                    <a:pt x="1341" y="242"/>
                  </a:cubicBezTo>
                  <a:cubicBezTo>
                    <a:pt x="1348" y="242"/>
                    <a:pt x="1356" y="240"/>
                    <a:pt x="1364" y="236"/>
                  </a:cubicBezTo>
                  <a:cubicBezTo>
                    <a:pt x="1366" y="235"/>
                    <a:pt x="1554" y="121"/>
                    <a:pt x="1723" y="121"/>
                  </a:cubicBezTo>
                  <a:cubicBezTo>
                    <a:pt x="1761" y="121"/>
                    <a:pt x="1798" y="127"/>
                    <a:pt x="1831" y="140"/>
                  </a:cubicBezTo>
                  <a:cubicBezTo>
                    <a:pt x="1837" y="143"/>
                    <a:pt x="1842" y="144"/>
                    <a:pt x="1848" y="144"/>
                  </a:cubicBezTo>
                  <a:cubicBezTo>
                    <a:pt x="1866" y="144"/>
                    <a:pt x="1883" y="134"/>
                    <a:pt x="1890" y="116"/>
                  </a:cubicBezTo>
                  <a:cubicBezTo>
                    <a:pt x="1899" y="93"/>
                    <a:pt x="1889" y="66"/>
                    <a:pt x="1865" y="57"/>
                  </a:cubicBezTo>
                  <a:cubicBezTo>
                    <a:pt x="1820" y="38"/>
                    <a:pt x="1772" y="31"/>
                    <a:pt x="1724" y="31"/>
                  </a:cubicBezTo>
                  <a:cubicBezTo>
                    <a:pt x="1566" y="31"/>
                    <a:pt x="1404" y="111"/>
                    <a:pt x="1342" y="145"/>
                  </a:cubicBezTo>
                  <a:cubicBezTo>
                    <a:pt x="1251" y="86"/>
                    <a:pt x="1158" y="65"/>
                    <a:pt x="1071" y="65"/>
                  </a:cubicBezTo>
                  <a:cubicBezTo>
                    <a:pt x="920" y="65"/>
                    <a:pt x="789" y="128"/>
                    <a:pt x="730" y="161"/>
                  </a:cubicBezTo>
                  <a:cubicBezTo>
                    <a:pt x="604" y="37"/>
                    <a:pt x="462" y="1"/>
                    <a:pt x="3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2274838" y="3222176"/>
              <a:ext cx="38079" cy="7080"/>
            </a:xfrm>
            <a:custGeom>
              <a:rect b="b" l="l" r="r" t="t"/>
              <a:pathLst>
                <a:path extrusionOk="0" h="193" w="1038">
                  <a:moveTo>
                    <a:pt x="138" y="1"/>
                  </a:moveTo>
                  <a:cubicBezTo>
                    <a:pt x="97" y="1"/>
                    <a:pt x="61" y="8"/>
                    <a:pt x="37" y="18"/>
                  </a:cubicBezTo>
                  <a:cubicBezTo>
                    <a:pt x="14" y="25"/>
                    <a:pt x="0" y="51"/>
                    <a:pt x="9" y="75"/>
                  </a:cubicBezTo>
                  <a:cubicBezTo>
                    <a:pt x="15" y="92"/>
                    <a:pt x="32" y="104"/>
                    <a:pt x="51" y="104"/>
                  </a:cubicBezTo>
                  <a:cubicBezTo>
                    <a:pt x="56" y="104"/>
                    <a:pt x="62" y="103"/>
                    <a:pt x="67" y="101"/>
                  </a:cubicBezTo>
                  <a:cubicBezTo>
                    <a:pt x="67" y="100"/>
                    <a:pt x="97" y="90"/>
                    <a:pt x="139" y="90"/>
                  </a:cubicBezTo>
                  <a:cubicBezTo>
                    <a:pt x="190" y="90"/>
                    <a:pt x="259" y="106"/>
                    <a:pt x="314" y="175"/>
                  </a:cubicBezTo>
                  <a:cubicBezTo>
                    <a:pt x="323" y="187"/>
                    <a:pt x="336" y="192"/>
                    <a:pt x="349" y="192"/>
                  </a:cubicBezTo>
                  <a:cubicBezTo>
                    <a:pt x="358" y="192"/>
                    <a:pt x="368" y="190"/>
                    <a:pt x="376" y="185"/>
                  </a:cubicBezTo>
                  <a:cubicBezTo>
                    <a:pt x="380" y="182"/>
                    <a:pt x="440" y="142"/>
                    <a:pt x="536" y="142"/>
                  </a:cubicBezTo>
                  <a:cubicBezTo>
                    <a:pt x="588" y="142"/>
                    <a:pt x="651" y="154"/>
                    <a:pt x="721" y="189"/>
                  </a:cubicBezTo>
                  <a:cubicBezTo>
                    <a:pt x="729" y="191"/>
                    <a:pt x="735" y="192"/>
                    <a:pt x="741" y="192"/>
                  </a:cubicBezTo>
                  <a:cubicBezTo>
                    <a:pt x="752" y="192"/>
                    <a:pt x="762" y="189"/>
                    <a:pt x="773" y="185"/>
                  </a:cubicBezTo>
                  <a:cubicBezTo>
                    <a:pt x="773" y="183"/>
                    <a:pt x="837" y="129"/>
                    <a:pt x="913" y="129"/>
                  </a:cubicBezTo>
                  <a:cubicBezTo>
                    <a:pt x="931" y="129"/>
                    <a:pt x="951" y="132"/>
                    <a:pt x="970" y="140"/>
                  </a:cubicBezTo>
                  <a:cubicBezTo>
                    <a:pt x="975" y="142"/>
                    <a:pt x="981" y="143"/>
                    <a:pt x="987" y="143"/>
                  </a:cubicBezTo>
                  <a:cubicBezTo>
                    <a:pt x="1004" y="143"/>
                    <a:pt x="1021" y="133"/>
                    <a:pt x="1028" y="115"/>
                  </a:cubicBezTo>
                  <a:cubicBezTo>
                    <a:pt x="1038" y="92"/>
                    <a:pt x="1027" y="66"/>
                    <a:pt x="1003" y="56"/>
                  </a:cubicBezTo>
                  <a:cubicBezTo>
                    <a:pt x="972" y="43"/>
                    <a:pt x="942" y="38"/>
                    <a:pt x="913" y="38"/>
                  </a:cubicBezTo>
                  <a:cubicBezTo>
                    <a:pt x="837" y="38"/>
                    <a:pt x="771" y="74"/>
                    <a:pt x="737" y="97"/>
                  </a:cubicBezTo>
                  <a:cubicBezTo>
                    <a:pt x="662" y="64"/>
                    <a:pt x="595" y="52"/>
                    <a:pt x="537" y="52"/>
                  </a:cubicBezTo>
                  <a:cubicBezTo>
                    <a:pt x="457" y="52"/>
                    <a:pt x="396" y="74"/>
                    <a:pt x="360" y="92"/>
                  </a:cubicBezTo>
                  <a:cubicBezTo>
                    <a:pt x="291" y="22"/>
                    <a:pt x="207" y="1"/>
                    <a:pt x="13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2453568" y="3497680"/>
              <a:ext cx="259583" cy="81000"/>
            </a:xfrm>
            <a:custGeom>
              <a:rect b="b" l="l" r="r" t="t"/>
              <a:pathLst>
                <a:path extrusionOk="0" h="2208" w="7076">
                  <a:moveTo>
                    <a:pt x="4579" y="0"/>
                  </a:moveTo>
                  <a:cubicBezTo>
                    <a:pt x="4324" y="0"/>
                    <a:pt x="4069" y="24"/>
                    <a:pt x="3818" y="70"/>
                  </a:cubicBezTo>
                  <a:cubicBezTo>
                    <a:pt x="3625" y="104"/>
                    <a:pt x="3260" y="145"/>
                    <a:pt x="3062" y="264"/>
                  </a:cubicBezTo>
                  <a:cubicBezTo>
                    <a:pt x="1225" y="467"/>
                    <a:pt x="1" y="1785"/>
                    <a:pt x="1" y="1785"/>
                  </a:cubicBezTo>
                  <a:cubicBezTo>
                    <a:pt x="1168" y="2102"/>
                    <a:pt x="2344" y="2208"/>
                    <a:pt x="3392" y="2208"/>
                  </a:cubicBezTo>
                  <a:cubicBezTo>
                    <a:pt x="5488" y="2208"/>
                    <a:pt x="7075" y="1785"/>
                    <a:pt x="7075" y="1785"/>
                  </a:cubicBezTo>
                  <a:cubicBezTo>
                    <a:pt x="6267" y="1052"/>
                    <a:pt x="5488" y="629"/>
                    <a:pt x="4758" y="416"/>
                  </a:cubicBezTo>
                  <a:cubicBezTo>
                    <a:pt x="4804" y="380"/>
                    <a:pt x="4850" y="342"/>
                    <a:pt x="4894" y="305"/>
                  </a:cubicBezTo>
                  <a:cubicBezTo>
                    <a:pt x="4934" y="273"/>
                    <a:pt x="4976" y="234"/>
                    <a:pt x="4986" y="184"/>
                  </a:cubicBezTo>
                  <a:cubicBezTo>
                    <a:pt x="4996" y="124"/>
                    <a:pt x="4954" y="65"/>
                    <a:pt x="4899" y="36"/>
                  </a:cubicBezTo>
                  <a:cubicBezTo>
                    <a:pt x="4846" y="8"/>
                    <a:pt x="4783" y="4"/>
                    <a:pt x="4721" y="3"/>
                  </a:cubicBezTo>
                  <a:cubicBezTo>
                    <a:pt x="4674" y="1"/>
                    <a:pt x="4626" y="0"/>
                    <a:pt x="457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2477046" y="3537337"/>
              <a:ext cx="12986" cy="9722"/>
            </a:xfrm>
            <a:custGeom>
              <a:rect b="b" l="l" r="r" t="t"/>
              <a:pathLst>
                <a:path extrusionOk="0" h="265" w="354">
                  <a:moveTo>
                    <a:pt x="193" y="1"/>
                  </a:moveTo>
                  <a:cubicBezTo>
                    <a:pt x="134" y="1"/>
                    <a:pt x="73" y="27"/>
                    <a:pt x="39" y="71"/>
                  </a:cubicBezTo>
                  <a:cubicBezTo>
                    <a:pt x="9" y="112"/>
                    <a:pt x="1" y="168"/>
                    <a:pt x="21" y="215"/>
                  </a:cubicBezTo>
                  <a:cubicBezTo>
                    <a:pt x="36" y="252"/>
                    <a:pt x="76" y="264"/>
                    <a:pt x="120" y="264"/>
                  </a:cubicBezTo>
                  <a:cubicBezTo>
                    <a:pt x="172" y="264"/>
                    <a:pt x="230" y="247"/>
                    <a:pt x="261" y="231"/>
                  </a:cubicBezTo>
                  <a:cubicBezTo>
                    <a:pt x="288" y="216"/>
                    <a:pt x="316" y="195"/>
                    <a:pt x="329" y="168"/>
                  </a:cubicBezTo>
                  <a:cubicBezTo>
                    <a:pt x="354" y="118"/>
                    <a:pt x="332" y="56"/>
                    <a:pt x="286" y="27"/>
                  </a:cubicBezTo>
                  <a:cubicBezTo>
                    <a:pt x="259" y="9"/>
                    <a:pt x="227" y="1"/>
                    <a:pt x="1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2487941" y="3533375"/>
              <a:ext cx="4476" cy="3448"/>
            </a:xfrm>
            <a:custGeom>
              <a:rect b="b" l="l" r="r" t="t"/>
              <a:pathLst>
                <a:path extrusionOk="0" h="94" w="122">
                  <a:moveTo>
                    <a:pt x="69" y="0"/>
                  </a:moveTo>
                  <a:cubicBezTo>
                    <a:pt x="67" y="0"/>
                    <a:pt x="65" y="0"/>
                    <a:pt x="63" y="1"/>
                  </a:cubicBezTo>
                  <a:cubicBezTo>
                    <a:pt x="35" y="3"/>
                    <a:pt x="10" y="34"/>
                    <a:pt x="3" y="60"/>
                  </a:cubicBezTo>
                  <a:cubicBezTo>
                    <a:pt x="0" y="69"/>
                    <a:pt x="0" y="81"/>
                    <a:pt x="7" y="88"/>
                  </a:cubicBezTo>
                  <a:cubicBezTo>
                    <a:pt x="11" y="92"/>
                    <a:pt x="17" y="94"/>
                    <a:pt x="22" y="94"/>
                  </a:cubicBezTo>
                  <a:cubicBezTo>
                    <a:pt x="23" y="94"/>
                    <a:pt x="25" y="94"/>
                    <a:pt x="26" y="93"/>
                  </a:cubicBezTo>
                  <a:cubicBezTo>
                    <a:pt x="48" y="91"/>
                    <a:pt x="69" y="81"/>
                    <a:pt x="88" y="71"/>
                  </a:cubicBezTo>
                  <a:cubicBezTo>
                    <a:pt x="98" y="64"/>
                    <a:pt x="109" y="58"/>
                    <a:pt x="115" y="48"/>
                  </a:cubicBezTo>
                  <a:cubicBezTo>
                    <a:pt x="121" y="37"/>
                    <a:pt x="121" y="21"/>
                    <a:pt x="114" y="13"/>
                  </a:cubicBezTo>
                  <a:cubicBezTo>
                    <a:pt x="109" y="8"/>
                    <a:pt x="103" y="7"/>
                    <a:pt x="95" y="5"/>
                  </a:cubicBezTo>
                  <a:cubicBezTo>
                    <a:pt x="87" y="2"/>
                    <a:pt x="77" y="0"/>
                    <a:pt x="69" y="0"/>
                  </a:cubicBezTo>
                  <a:close/>
                </a:path>
              </a:pathLst>
            </a:custGeom>
            <a:solidFill>
              <a:srgbClr val="5F60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2491096" y="3533998"/>
              <a:ext cx="8181" cy="5980"/>
            </a:xfrm>
            <a:custGeom>
              <a:rect b="b" l="l" r="r" t="t"/>
              <a:pathLst>
                <a:path extrusionOk="0" h="163" w="223">
                  <a:moveTo>
                    <a:pt x="147" y="1"/>
                  </a:moveTo>
                  <a:cubicBezTo>
                    <a:pt x="86" y="1"/>
                    <a:pt x="17" y="39"/>
                    <a:pt x="3" y="103"/>
                  </a:cubicBezTo>
                  <a:cubicBezTo>
                    <a:pt x="2" y="110"/>
                    <a:pt x="1" y="118"/>
                    <a:pt x="3" y="126"/>
                  </a:cubicBezTo>
                  <a:cubicBezTo>
                    <a:pt x="8" y="144"/>
                    <a:pt x="28" y="153"/>
                    <a:pt x="46" y="157"/>
                  </a:cubicBezTo>
                  <a:cubicBezTo>
                    <a:pt x="59" y="160"/>
                    <a:pt x="73" y="162"/>
                    <a:pt x="87" y="162"/>
                  </a:cubicBezTo>
                  <a:cubicBezTo>
                    <a:pt x="112" y="162"/>
                    <a:pt x="136" y="157"/>
                    <a:pt x="158" y="146"/>
                  </a:cubicBezTo>
                  <a:cubicBezTo>
                    <a:pt x="191" y="130"/>
                    <a:pt x="217" y="95"/>
                    <a:pt x="221" y="59"/>
                  </a:cubicBezTo>
                  <a:cubicBezTo>
                    <a:pt x="222" y="47"/>
                    <a:pt x="221" y="35"/>
                    <a:pt x="215" y="25"/>
                  </a:cubicBezTo>
                  <a:cubicBezTo>
                    <a:pt x="204" y="8"/>
                    <a:pt x="182" y="4"/>
                    <a:pt x="161" y="1"/>
                  </a:cubicBezTo>
                  <a:cubicBezTo>
                    <a:pt x="156" y="1"/>
                    <a:pt x="152" y="1"/>
                    <a:pt x="1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2480971" y="3548122"/>
              <a:ext cx="8841" cy="6493"/>
            </a:xfrm>
            <a:custGeom>
              <a:rect b="b" l="l" r="r" t="t"/>
              <a:pathLst>
                <a:path extrusionOk="0" h="177" w="241">
                  <a:moveTo>
                    <a:pt x="138" y="0"/>
                  </a:moveTo>
                  <a:cubicBezTo>
                    <a:pt x="72" y="0"/>
                    <a:pt x="1" y="53"/>
                    <a:pt x="1" y="122"/>
                  </a:cubicBezTo>
                  <a:cubicBezTo>
                    <a:pt x="1" y="136"/>
                    <a:pt x="6" y="152"/>
                    <a:pt x="16" y="161"/>
                  </a:cubicBezTo>
                  <a:cubicBezTo>
                    <a:pt x="27" y="172"/>
                    <a:pt x="43" y="174"/>
                    <a:pt x="59" y="175"/>
                  </a:cubicBezTo>
                  <a:cubicBezTo>
                    <a:pt x="69" y="176"/>
                    <a:pt x="79" y="176"/>
                    <a:pt x="89" y="176"/>
                  </a:cubicBezTo>
                  <a:cubicBezTo>
                    <a:pt x="133" y="176"/>
                    <a:pt x="178" y="166"/>
                    <a:pt x="209" y="136"/>
                  </a:cubicBezTo>
                  <a:cubicBezTo>
                    <a:pt x="216" y="128"/>
                    <a:pt x="225" y="119"/>
                    <a:pt x="228" y="107"/>
                  </a:cubicBezTo>
                  <a:cubicBezTo>
                    <a:pt x="240" y="79"/>
                    <a:pt x="228" y="42"/>
                    <a:pt x="205" y="22"/>
                  </a:cubicBezTo>
                  <a:cubicBezTo>
                    <a:pt x="186" y="7"/>
                    <a:pt x="162" y="0"/>
                    <a:pt x="13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2441388" y="3561806"/>
              <a:ext cx="131626" cy="24726"/>
            </a:xfrm>
            <a:custGeom>
              <a:rect b="b" l="l" r="r" t="t"/>
              <a:pathLst>
                <a:path extrusionOk="0" fill="none" h="674" w="3588">
                  <a:moveTo>
                    <a:pt x="82" y="0"/>
                  </a:moveTo>
                  <a:cubicBezTo>
                    <a:pt x="82" y="0"/>
                    <a:pt x="1" y="673"/>
                    <a:pt x="3588" y="613"/>
                  </a:cubicBezTo>
                </a:path>
              </a:pathLst>
            </a:custGeom>
            <a:noFill/>
            <a:ln cap="rnd" cmpd="sng" w="9525">
              <a:solidFill>
                <a:srgbClr val="A7DB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
            <p:cNvSpPr/>
            <p:nvPr/>
          </p:nvSpPr>
          <p:spPr>
            <a:xfrm>
              <a:off x="2444396" y="3578644"/>
              <a:ext cx="94391" cy="16435"/>
            </a:xfrm>
            <a:custGeom>
              <a:rect b="b" l="l" r="r" t="t"/>
              <a:pathLst>
                <a:path extrusionOk="0" fill="none" h="448" w="2573">
                  <a:moveTo>
                    <a:pt x="0" y="0"/>
                  </a:moveTo>
                  <a:cubicBezTo>
                    <a:pt x="0" y="0"/>
                    <a:pt x="599" y="447"/>
                    <a:pt x="2573" y="429"/>
                  </a:cubicBezTo>
                </a:path>
              </a:pathLst>
            </a:custGeom>
            <a:noFill/>
            <a:ln cap="rnd" cmpd="sng" w="9525">
              <a:solidFill>
                <a:srgbClr val="A7DB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p:nvPr/>
          </p:nvSpPr>
          <p:spPr>
            <a:xfrm>
              <a:off x="2648365" y="3559861"/>
              <a:ext cx="86136" cy="22084"/>
            </a:xfrm>
            <a:custGeom>
              <a:rect b="b" l="l" r="r" t="t"/>
              <a:pathLst>
                <a:path extrusionOk="0" fill="none" h="602" w="2348">
                  <a:moveTo>
                    <a:pt x="1930" y="1"/>
                  </a:moveTo>
                  <a:cubicBezTo>
                    <a:pt x="1930" y="1"/>
                    <a:pt x="2348" y="397"/>
                    <a:pt x="0" y="601"/>
                  </a:cubicBezTo>
                </a:path>
              </a:pathLst>
            </a:custGeom>
            <a:noFill/>
            <a:ln cap="rnd" cmpd="sng" w="9525">
              <a:solidFill>
                <a:srgbClr val="A7DB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
            <p:cNvSpPr/>
            <p:nvPr/>
          </p:nvSpPr>
          <p:spPr>
            <a:xfrm>
              <a:off x="2667148" y="3570903"/>
              <a:ext cx="59210" cy="18819"/>
            </a:xfrm>
            <a:custGeom>
              <a:rect b="b" l="l" r="r" t="t"/>
              <a:pathLst>
                <a:path extrusionOk="0" fill="none" h="513" w="1614">
                  <a:moveTo>
                    <a:pt x="1614" y="1"/>
                  </a:moveTo>
                  <a:cubicBezTo>
                    <a:pt x="1614" y="1"/>
                    <a:pt x="1341" y="423"/>
                    <a:pt x="1" y="512"/>
                  </a:cubicBezTo>
                </a:path>
              </a:pathLst>
            </a:custGeom>
            <a:noFill/>
            <a:ln cap="rnd" cmpd="sng" w="9525">
              <a:solidFill>
                <a:srgbClr val="A7DBE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
            <p:cNvSpPr/>
            <p:nvPr/>
          </p:nvSpPr>
          <p:spPr>
            <a:xfrm>
              <a:off x="1527161" y="2301749"/>
              <a:ext cx="514874" cy="875194"/>
            </a:xfrm>
            <a:custGeom>
              <a:rect b="b" l="l" r="r" t="t"/>
              <a:pathLst>
                <a:path extrusionOk="0" h="23857" w="14035">
                  <a:moveTo>
                    <a:pt x="4826" y="1"/>
                  </a:moveTo>
                  <a:cubicBezTo>
                    <a:pt x="4062" y="1"/>
                    <a:pt x="3355" y="553"/>
                    <a:pt x="2836" y="1146"/>
                  </a:cubicBezTo>
                  <a:cubicBezTo>
                    <a:pt x="1321" y="2874"/>
                    <a:pt x="0" y="5322"/>
                    <a:pt x="696" y="7513"/>
                  </a:cubicBezTo>
                  <a:cubicBezTo>
                    <a:pt x="1783" y="10937"/>
                    <a:pt x="9449" y="23800"/>
                    <a:pt x="9449" y="23800"/>
                  </a:cubicBezTo>
                  <a:cubicBezTo>
                    <a:pt x="9449" y="23800"/>
                    <a:pt x="9449" y="23800"/>
                    <a:pt x="9449" y="23800"/>
                  </a:cubicBezTo>
                  <a:lnTo>
                    <a:pt x="9449" y="23800"/>
                  </a:lnTo>
                  <a:cubicBezTo>
                    <a:pt x="9507" y="23839"/>
                    <a:pt x="9570" y="23856"/>
                    <a:pt x="9635" y="23856"/>
                  </a:cubicBezTo>
                  <a:cubicBezTo>
                    <a:pt x="9838" y="23856"/>
                    <a:pt x="10051" y="23686"/>
                    <a:pt x="10115" y="23479"/>
                  </a:cubicBezTo>
                  <a:cubicBezTo>
                    <a:pt x="10202" y="23205"/>
                    <a:pt x="10112" y="22911"/>
                    <a:pt x="10031" y="22636"/>
                  </a:cubicBezTo>
                  <a:cubicBezTo>
                    <a:pt x="9063" y="19360"/>
                    <a:pt x="9169" y="15775"/>
                    <a:pt x="10328" y="12561"/>
                  </a:cubicBezTo>
                  <a:cubicBezTo>
                    <a:pt x="10718" y="11485"/>
                    <a:pt x="11219" y="10453"/>
                    <a:pt x="11718" y="9424"/>
                  </a:cubicBezTo>
                  <a:cubicBezTo>
                    <a:pt x="12165" y="8506"/>
                    <a:pt x="12610" y="7588"/>
                    <a:pt x="13057" y="6671"/>
                  </a:cubicBezTo>
                  <a:cubicBezTo>
                    <a:pt x="13539" y="5680"/>
                    <a:pt x="14034" y="4605"/>
                    <a:pt x="13855" y="3517"/>
                  </a:cubicBezTo>
                  <a:cubicBezTo>
                    <a:pt x="13682" y="2481"/>
                    <a:pt x="12844" y="1585"/>
                    <a:pt x="11821" y="1345"/>
                  </a:cubicBezTo>
                  <a:cubicBezTo>
                    <a:pt x="11574" y="1287"/>
                    <a:pt x="11322" y="1265"/>
                    <a:pt x="11068" y="1265"/>
                  </a:cubicBezTo>
                  <a:cubicBezTo>
                    <a:pt x="10183" y="1265"/>
                    <a:pt x="9266" y="1538"/>
                    <a:pt x="8400" y="1538"/>
                  </a:cubicBezTo>
                  <a:cubicBezTo>
                    <a:pt x="7997" y="1538"/>
                    <a:pt x="7606" y="1479"/>
                    <a:pt x="7233" y="1307"/>
                  </a:cubicBezTo>
                  <a:cubicBezTo>
                    <a:pt x="6474" y="956"/>
                    <a:pt x="5923" y="174"/>
                    <a:pt x="5099" y="25"/>
                  </a:cubicBezTo>
                  <a:cubicBezTo>
                    <a:pt x="5008" y="8"/>
                    <a:pt x="4916" y="1"/>
                    <a:pt x="482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
            <p:cNvSpPr/>
            <p:nvPr/>
          </p:nvSpPr>
          <p:spPr>
            <a:xfrm>
              <a:off x="1529803" y="2350137"/>
              <a:ext cx="425583" cy="764479"/>
            </a:xfrm>
            <a:custGeom>
              <a:rect b="b" l="l" r="r" t="t"/>
              <a:pathLst>
                <a:path extrusionOk="0" h="20839" w="11601">
                  <a:moveTo>
                    <a:pt x="3685" y="1"/>
                  </a:moveTo>
                  <a:cubicBezTo>
                    <a:pt x="3599" y="1"/>
                    <a:pt x="3514" y="6"/>
                    <a:pt x="3429" y="16"/>
                  </a:cubicBezTo>
                  <a:cubicBezTo>
                    <a:pt x="3030" y="64"/>
                    <a:pt x="2653" y="209"/>
                    <a:pt x="2294" y="396"/>
                  </a:cubicBezTo>
                  <a:cubicBezTo>
                    <a:pt x="993" y="2069"/>
                    <a:pt x="0" y="4233"/>
                    <a:pt x="621" y="6194"/>
                  </a:cubicBezTo>
                  <a:cubicBezTo>
                    <a:pt x="1468" y="8862"/>
                    <a:pt x="6309" y="17258"/>
                    <a:pt x="8406" y="20838"/>
                  </a:cubicBezTo>
                  <a:cubicBezTo>
                    <a:pt x="8034" y="18935"/>
                    <a:pt x="7718" y="17028"/>
                    <a:pt x="7802" y="15098"/>
                  </a:cubicBezTo>
                  <a:cubicBezTo>
                    <a:pt x="7947" y="11857"/>
                    <a:pt x="9228" y="8762"/>
                    <a:pt x="10857" y="5956"/>
                  </a:cubicBezTo>
                  <a:cubicBezTo>
                    <a:pt x="11213" y="5343"/>
                    <a:pt x="11601" y="4649"/>
                    <a:pt x="11415" y="3964"/>
                  </a:cubicBezTo>
                  <a:cubicBezTo>
                    <a:pt x="11300" y="3538"/>
                    <a:pt x="10971" y="3195"/>
                    <a:pt x="10591" y="2970"/>
                  </a:cubicBezTo>
                  <a:cubicBezTo>
                    <a:pt x="10211" y="2747"/>
                    <a:pt x="9771" y="2628"/>
                    <a:pt x="9330" y="2628"/>
                  </a:cubicBezTo>
                  <a:cubicBezTo>
                    <a:pt x="9261" y="2628"/>
                    <a:pt x="9193" y="2631"/>
                    <a:pt x="9125" y="2637"/>
                  </a:cubicBezTo>
                  <a:cubicBezTo>
                    <a:pt x="8616" y="2681"/>
                    <a:pt x="8136" y="2879"/>
                    <a:pt x="7636" y="2987"/>
                  </a:cubicBezTo>
                  <a:cubicBezTo>
                    <a:pt x="7449" y="3027"/>
                    <a:pt x="7254" y="3053"/>
                    <a:pt x="7060" y="3053"/>
                  </a:cubicBezTo>
                  <a:cubicBezTo>
                    <a:pt x="6737" y="3053"/>
                    <a:pt x="6421" y="2982"/>
                    <a:pt x="6165" y="2791"/>
                  </a:cubicBezTo>
                  <a:cubicBezTo>
                    <a:pt x="5479" y="2274"/>
                    <a:pt x="5562" y="1179"/>
                    <a:pt x="4994" y="534"/>
                  </a:cubicBezTo>
                  <a:cubicBezTo>
                    <a:pt x="4672" y="168"/>
                    <a:pt x="4176" y="1"/>
                    <a:pt x="36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
            <p:cNvSpPr/>
            <p:nvPr/>
          </p:nvSpPr>
          <p:spPr>
            <a:xfrm>
              <a:off x="1524777" y="2400725"/>
              <a:ext cx="129535" cy="99049"/>
            </a:xfrm>
            <a:custGeom>
              <a:rect b="b" l="l" r="r" t="t"/>
              <a:pathLst>
                <a:path extrusionOk="0" h="2700" w="3531">
                  <a:moveTo>
                    <a:pt x="554" y="0"/>
                  </a:moveTo>
                  <a:lnTo>
                    <a:pt x="0" y="929"/>
                  </a:lnTo>
                  <a:lnTo>
                    <a:pt x="2978" y="2700"/>
                  </a:lnTo>
                  <a:lnTo>
                    <a:pt x="3531" y="1770"/>
                  </a:lnTo>
                  <a:lnTo>
                    <a:pt x="55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
            <p:cNvSpPr/>
            <p:nvPr/>
          </p:nvSpPr>
          <p:spPr>
            <a:xfrm>
              <a:off x="1360831" y="2313672"/>
              <a:ext cx="295388" cy="166513"/>
            </a:xfrm>
            <a:custGeom>
              <a:rect b="b" l="l" r="r" t="t"/>
              <a:pathLst>
                <a:path extrusionOk="0" h="4539" w="8052">
                  <a:moveTo>
                    <a:pt x="0" y="0"/>
                  </a:moveTo>
                  <a:cubicBezTo>
                    <a:pt x="0" y="0"/>
                    <a:pt x="2575" y="4539"/>
                    <a:pt x="4649" y="4539"/>
                  </a:cubicBezTo>
                  <a:cubicBezTo>
                    <a:pt x="5156" y="4539"/>
                    <a:pt x="5634" y="4267"/>
                    <a:pt x="6036" y="3590"/>
                  </a:cubicBezTo>
                  <a:cubicBezTo>
                    <a:pt x="8052" y="201"/>
                    <a:pt x="1"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
            <p:cNvSpPr/>
            <p:nvPr/>
          </p:nvSpPr>
          <p:spPr>
            <a:xfrm>
              <a:off x="1360831" y="2313672"/>
              <a:ext cx="295388" cy="131736"/>
            </a:xfrm>
            <a:custGeom>
              <a:rect b="b" l="l" r="r" t="t"/>
              <a:pathLst>
                <a:path extrusionOk="0" h="3591" w="8052">
                  <a:moveTo>
                    <a:pt x="0" y="0"/>
                  </a:moveTo>
                  <a:lnTo>
                    <a:pt x="6036" y="3590"/>
                  </a:lnTo>
                  <a:cubicBezTo>
                    <a:pt x="8052" y="201"/>
                    <a:pt x="1"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
            <p:cNvSpPr/>
            <p:nvPr/>
          </p:nvSpPr>
          <p:spPr>
            <a:xfrm>
              <a:off x="1686851" y="2385098"/>
              <a:ext cx="129498" cy="99086"/>
            </a:xfrm>
            <a:custGeom>
              <a:rect b="b" l="l" r="r" t="t"/>
              <a:pathLst>
                <a:path extrusionOk="0" h="2701" w="3530">
                  <a:moveTo>
                    <a:pt x="552" y="0"/>
                  </a:moveTo>
                  <a:lnTo>
                    <a:pt x="0" y="930"/>
                  </a:lnTo>
                  <a:lnTo>
                    <a:pt x="2976" y="2701"/>
                  </a:lnTo>
                  <a:lnTo>
                    <a:pt x="3529" y="1771"/>
                  </a:lnTo>
                  <a:lnTo>
                    <a:pt x="55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
            <p:cNvSpPr/>
            <p:nvPr/>
          </p:nvSpPr>
          <p:spPr>
            <a:xfrm>
              <a:off x="1522906" y="2297971"/>
              <a:ext cx="295388" cy="166513"/>
            </a:xfrm>
            <a:custGeom>
              <a:rect b="b" l="l" r="r" t="t"/>
              <a:pathLst>
                <a:path extrusionOk="0" h="4539" w="8052">
                  <a:moveTo>
                    <a:pt x="0" y="0"/>
                  </a:moveTo>
                  <a:cubicBezTo>
                    <a:pt x="0" y="0"/>
                    <a:pt x="2575" y="4539"/>
                    <a:pt x="4649" y="4539"/>
                  </a:cubicBezTo>
                  <a:cubicBezTo>
                    <a:pt x="5157" y="4539"/>
                    <a:pt x="5634" y="4267"/>
                    <a:pt x="6037" y="3590"/>
                  </a:cubicBezTo>
                  <a:cubicBezTo>
                    <a:pt x="8052" y="20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
            <p:cNvSpPr/>
            <p:nvPr/>
          </p:nvSpPr>
          <p:spPr>
            <a:xfrm>
              <a:off x="1522906" y="2297971"/>
              <a:ext cx="295388" cy="131736"/>
            </a:xfrm>
            <a:custGeom>
              <a:rect b="b" l="l" r="r" t="t"/>
              <a:pathLst>
                <a:path extrusionOk="0" h="3591" w="8052">
                  <a:moveTo>
                    <a:pt x="0" y="0"/>
                  </a:moveTo>
                  <a:lnTo>
                    <a:pt x="6037" y="3590"/>
                  </a:lnTo>
                  <a:cubicBezTo>
                    <a:pt x="8052" y="201"/>
                    <a:pt x="0" y="0"/>
                    <a:pt x="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
            <p:cNvSpPr/>
            <p:nvPr/>
          </p:nvSpPr>
          <p:spPr>
            <a:xfrm>
              <a:off x="1611280" y="2567752"/>
              <a:ext cx="116732" cy="89255"/>
            </a:xfrm>
            <a:custGeom>
              <a:rect b="b" l="l" r="r" t="t"/>
              <a:pathLst>
                <a:path extrusionOk="0" h="2433" w="3182">
                  <a:moveTo>
                    <a:pt x="498" y="1"/>
                  </a:moveTo>
                  <a:lnTo>
                    <a:pt x="0" y="838"/>
                  </a:lnTo>
                  <a:lnTo>
                    <a:pt x="2682" y="2433"/>
                  </a:lnTo>
                  <a:lnTo>
                    <a:pt x="3181" y="1596"/>
                  </a:lnTo>
                  <a:lnTo>
                    <a:pt x="49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
            <p:cNvSpPr/>
            <p:nvPr/>
          </p:nvSpPr>
          <p:spPr>
            <a:xfrm>
              <a:off x="1463513" y="2489320"/>
              <a:ext cx="266223" cy="150078"/>
            </a:xfrm>
            <a:custGeom>
              <a:rect b="b" l="l" r="r" t="t"/>
              <a:pathLst>
                <a:path extrusionOk="0" h="4091" w="7257">
                  <a:moveTo>
                    <a:pt x="0" y="1"/>
                  </a:moveTo>
                  <a:cubicBezTo>
                    <a:pt x="0" y="1"/>
                    <a:pt x="2321" y="4091"/>
                    <a:pt x="4189" y="4091"/>
                  </a:cubicBezTo>
                  <a:cubicBezTo>
                    <a:pt x="4647" y="4091"/>
                    <a:pt x="5077" y="3846"/>
                    <a:pt x="5440" y="3236"/>
                  </a:cubicBezTo>
                  <a:cubicBezTo>
                    <a:pt x="7256" y="182"/>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
            <p:cNvSpPr/>
            <p:nvPr/>
          </p:nvSpPr>
          <p:spPr>
            <a:xfrm>
              <a:off x="1463513" y="2489320"/>
              <a:ext cx="266223" cy="118713"/>
            </a:xfrm>
            <a:custGeom>
              <a:rect b="b" l="l" r="r" t="t"/>
              <a:pathLst>
                <a:path extrusionOk="0" h="3236" w="7257">
                  <a:moveTo>
                    <a:pt x="0" y="1"/>
                  </a:moveTo>
                  <a:lnTo>
                    <a:pt x="5440" y="3236"/>
                  </a:lnTo>
                  <a:cubicBezTo>
                    <a:pt x="7256" y="182"/>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
            <p:cNvSpPr/>
            <p:nvPr/>
          </p:nvSpPr>
          <p:spPr>
            <a:xfrm>
              <a:off x="1668912" y="2750590"/>
              <a:ext cx="151179" cy="115668"/>
            </a:xfrm>
            <a:custGeom>
              <a:rect b="b" l="l" r="r" t="t"/>
              <a:pathLst>
                <a:path extrusionOk="0" h="3153" w="4121">
                  <a:moveTo>
                    <a:pt x="646" y="0"/>
                  </a:moveTo>
                  <a:lnTo>
                    <a:pt x="1" y="1086"/>
                  </a:lnTo>
                  <a:lnTo>
                    <a:pt x="3475" y="3153"/>
                  </a:lnTo>
                  <a:lnTo>
                    <a:pt x="4121" y="2067"/>
                  </a:lnTo>
                  <a:lnTo>
                    <a:pt x="64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
            <p:cNvSpPr/>
            <p:nvPr/>
          </p:nvSpPr>
          <p:spPr>
            <a:xfrm>
              <a:off x="1477490" y="2648973"/>
              <a:ext cx="344876" cy="194431"/>
            </a:xfrm>
            <a:custGeom>
              <a:rect b="b" l="l" r="r" t="t"/>
              <a:pathLst>
                <a:path extrusionOk="0" h="5300" w="9401">
                  <a:moveTo>
                    <a:pt x="0" y="1"/>
                  </a:moveTo>
                  <a:lnTo>
                    <a:pt x="0" y="1"/>
                  </a:lnTo>
                  <a:cubicBezTo>
                    <a:pt x="0" y="1"/>
                    <a:pt x="3006" y="5299"/>
                    <a:pt x="5427" y="5299"/>
                  </a:cubicBezTo>
                  <a:cubicBezTo>
                    <a:pt x="6020" y="5299"/>
                    <a:pt x="6577" y="4982"/>
                    <a:pt x="7047" y="4192"/>
                  </a:cubicBezTo>
                  <a:cubicBezTo>
                    <a:pt x="9400" y="236"/>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
            <p:cNvSpPr/>
            <p:nvPr/>
          </p:nvSpPr>
          <p:spPr>
            <a:xfrm>
              <a:off x="1477490" y="2648973"/>
              <a:ext cx="344876" cy="153820"/>
            </a:xfrm>
            <a:custGeom>
              <a:rect b="b" l="l" r="r" t="t"/>
              <a:pathLst>
                <a:path extrusionOk="0" h="4193" w="9401">
                  <a:moveTo>
                    <a:pt x="0" y="1"/>
                  </a:moveTo>
                  <a:lnTo>
                    <a:pt x="7047" y="4192"/>
                  </a:lnTo>
                  <a:cubicBezTo>
                    <a:pt x="9400" y="236"/>
                    <a:pt x="0" y="1"/>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
            <p:cNvSpPr/>
            <p:nvPr/>
          </p:nvSpPr>
          <p:spPr>
            <a:xfrm>
              <a:off x="1997169" y="2271117"/>
              <a:ext cx="212149" cy="251659"/>
            </a:xfrm>
            <a:custGeom>
              <a:rect b="b" l="l" r="r" t="t"/>
              <a:pathLst>
                <a:path extrusionOk="0" h="6860" w="5783">
                  <a:moveTo>
                    <a:pt x="5729" y="1"/>
                  </a:moveTo>
                  <a:cubicBezTo>
                    <a:pt x="4891" y="1"/>
                    <a:pt x="4134" y="803"/>
                    <a:pt x="4193" y="1642"/>
                  </a:cubicBezTo>
                  <a:cubicBezTo>
                    <a:pt x="4131" y="1627"/>
                    <a:pt x="4068" y="1621"/>
                    <a:pt x="4006" y="1621"/>
                  </a:cubicBezTo>
                  <a:cubicBezTo>
                    <a:pt x="3634" y="1621"/>
                    <a:pt x="3270" y="1860"/>
                    <a:pt x="3060" y="2177"/>
                  </a:cubicBezTo>
                  <a:cubicBezTo>
                    <a:pt x="2815" y="2548"/>
                    <a:pt x="2740" y="3003"/>
                    <a:pt x="2699" y="3446"/>
                  </a:cubicBezTo>
                  <a:cubicBezTo>
                    <a:pt x="2462" y="3294"/>
                    <a:pt x="2185" y="3224"/>
                    <a:pt x="1906" y="3224"/>
                  </a:cubicBezTo>
                  <a:cubicBezTo>
                    <a:pt x="1484" y="3224"/>
                    <a:pt x="1054" y="3384"/>
                    <a:pt x="740" y="3670"/>
                  </a:cubicBezTo>
                  <a:cubicBezTo>
                    <a:pt x="216" y="4145"/>
                    <a:pt x="1" y="4903"/>
                    <a:pt x="94" y="5603"/>
                  </a:cubicBezTo>
                  <a:cubicBezTo>
                    <a:pt x="168" y="6171"/>
                    <a:pt x="527" y="6783"/>
                    <a:pt x="1097" y="6835"/>
                  </a:cubicBezTo>
                  <a:lnTo>
                    <a:pt x="1215" y="6859"/>
                  </a:lnTo>
                  <a:lnTo>
                    <a:pt x="5783" y="2"/>
                  </a:lnTo>
                  <a:cubicBezTo>
                    <a:pt x="5765" y="1"/>
                    <a:pt x="5747" y="1"/>
                    <a:pt x="57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
            <p:cNvSpPr/>
            <p:nvPr/>
          </p:nvSpPr>
          <p:spPr>
            <a:xfrm>
              <a:off x="1978277" y="2564230"/>
              <a:ext cx="139807" cy="240397"/>
            </a:xfrm>
            <a:custGeom>
              <a:rect b="b" l="l" r="r" t="t"/>
              <a:pathLst>
                <a:path extrusionOk="0" h="6553" w="3811">
                  <a:moveTo>
                    <a:pt x="3512" y="1"/>
                  </a:moveTo>
                  <a:cubicBezTo>
                    <a:pt x="3352" y="1"/>
                    <a:pt x="3193" y="48"/>
                    <a:pt x="3062" y="139"/>
                  </a:cubicBezTo>
                  <a:cubicBezTo>
                    <a:pt x="2847" y="290"/>
                    <a:pt x="2717" y="553"/>
                    <a:pt x="2730" y="816"/>
                  </a:cubicBezTo>
                  <a:cubicBezTo>
                    <a:pt x="2680" y="803"/>
                    <a:pt x="2628" y="797"/>
                    <a:pt x="2577" y="797"/>
                  </a:cubicBezTo>
                  <a:cubicBezTo>
                    <a:pt x="2386" y="797"/>
                    <a:pt x="2194" y="883"/>
                    <a:pt x="2072" y="1032"/>
                  </a:cubicBezTo>
                  <a:cubicBezTo>
                    <a:pt x="1919" y="1221"/>
                    <a:pt x="1887" y="1501"/>
                    <a:pt x="1996" y="1720"/>
                  </a:cubicBezTo>
                  <a:cubicBezTo>
                    <a:pt x="1890" y="1675"/>
                    <a:pt x="1776" y="1655"/>
                    <a:pt x="1662" y="1655"/>
                  </a:cubicBezTo>
                  <a:cubicBezTo>
                    <a:pt x="1457" y="1655"/>
                    <a:pt x="1249" y="1720"/>
                    <a:pt x="1073" y="1830"/>
                  </a:cubicBezTo>
                  <a:cubicBezTo>
                    <a:pt x="801" y="1999"/>
                    <a:pt x="595" y="2262"/>
                    <a:pt x="432" y="2539"/>
                  </a:cubicBezTo>
                  <a:cubicBezTo>
                    <a:pt x="172" y="2979"/>
                    <a:pt x="0" y="3532"/>
                    <a:pt x="214" y="3997"/>
                  </a:cubicBezTo>
                  <a:cubicBezTo>
                    <a:pt x="355" y="4303"/>
                    <a:pt x="641" y="4517"/>
                    <a:pt x="940" y="4668"/>
                  </a:cubicBezTo>
                  <a:cubicBezTo>
                    <a:pt x="760" y="4925"/>
                    <a:pt x="578" y="5274"/>
                    <a:pt x="764" y="5527"/>
                  </a:cubicBezTo>
                  <a:cubicBezTo>
                    <a:pt x="753" y="5526"/>
                    <a:pt x="742" y="5526"/>
                    <a:pt x="731" y="5526"/>
                  </a:cubicBezTo>
                  <a:cubicBezTo>
                    <a:pt x="549" y="5526"/>
                    <a:pt x="368" y="5622"/>
                    <a:pt x="268" y="5774"/>
                  </a:cubicBezTo>
                  <a:cubicBezTo>
                    <a:pt x="161" y="5936"/>
                    <a:pt x="151" y="6156"/>
                    <a:pt x="242" y="6328"/>
                  </a:cubicBezTo>
                  <a:lnTo>
                    <a:pt x="379" y="6552"/>
                  </a:lnTo>
                  <a:lnTo>
                    <a:pt x="3810" y="60"/>
                  </a:lnTo>
                  <a:cubicBezTo>
                    <a:pt x="3716" y="20"/>
                    <a:pt x="361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
            <p:cNvSpPr/>
            <p:nvPr/>
          </p:nvSpPr>
          <p:spPr>
            <a:xfrm>
              <a:off x="1684100" y="2444087"/>
              <a:ext cx="139843" cy="240360"/>
            </a:xfrm>
            <a:custGeom>
              <a:rect b="b" l="l" r="r" t="t"/>
              <a:pathLst>
                <a:path extrusionOk="0" h="6552" w="3812">
                  <a:moveTo>
                    <a:pt x="3514" y="1"/>
                  </a:moveTo>
                  <a:cubicBezTo>
                    <a:pt x="3354" y="1"/>
                    <a:pt x="3194" y="48"/>
                    <a:pt x="3063" y="140"/>
                  </a:cubicBezTo>
                  <a:cubicBezTo>
                    <a:pt x="2847" y="289"/>
                    <a:pt x="2718" y="553"/>
                    <a:pt x="2731" y="815"/>
                  </a:cubicBezTo>
                  <a:cubicBezTo>
                    <a:pt x="2681" y="802"/>
                    <a:pt x="2629" y="796"/>
                    <a:pt x="2578" y="796"/>
                  </a:cubicBezTo>
                  <a:cubicBezTo>
                    <a:pt x="2386" y="796"/>
                    <a:pt x="2195" y="883"/>
                    <a:pt x="2073" y="1032"/>
                  </a:cubicBezTo>
                  <a:cubicBezTo>
                    <a:pt x="1920" y="1221"/>
                    <a:pt x="1888" y="1500"/>
                    <a:pt x="1996" y="1719"/>
                  </a:cubicBezTo>
                  <a:cubicBezTo>
                    <a:pt x="1890" y="1674"/>
                    <a:pt x="1778" y="1654"/>
                    <a:pt x="1664" y="1654"/>
                  </a:cubicBezTo>
                  <a:cubicBezTo>
                    <a:pt x="1459" y="1654"/>
                    <a:pt x="1250" y="1720"/>
                    <a:pt x="1074" y="1829"/>
                  </a:cubicBezTo>
                  <a:cubicBezTo>
                    <a:pt x="800" y="1999"/>
                    <a:pt x="596" y="2261"/>
                    <a:pt x="433" y="2539"/>
                  </a:cubicBezTo>
                  <a:cubicBezTo>
                    <a:pt x="173" y="2979"/>
                    <a:pt x="1" y="3532"/>
                    <a:pt x="215" y="3997"/>
                  </a:cubicBezTo>
                  <a:cubicBezTo>
                    <a:pt x="356" y="4302"/>
                    <a:pt x="642" y="4516"/>
                    <a:pt x="940" y="4667"/>
                  </a:cubicBezTo>
                  <a:cubicBezTo>
                    <a:pt x="761" y="4924"/>
                    <a:pt x="579" y="5274"/>
                    <a:pt x="764" y="5527"/>
                  </a:cubicBezTo>
                  <a:cubicBezTo>
                    <a:pt x="752" y="5526"/>
                    <a:pt x="740" y="5526"/>
                    <a:pt x="728" y="5526"/>
                  </a:cubicBezTo>
                  <a:cubicBezTo>
                    <a:pt x="547" y="5526"/>
                    <a:pt x="367" y="5622"/>
                    <a:pt x="268" y="5774"/>
                  </a:cubicBezTo>
                  <a:cubicBezTo>
                    <a:pt x="162" y="5935"/>
                    <a:pt x="152" y="6156"/>
                    <a:pt x="242" y="6327"/>
                  </a:cubicBezTo>
                  <a:lnTo>
                    <a:pt x="380" y="6551"/>
                  </a:lnTo>
                  <a:lnTo>
                    <a:pt x="3811" y="59"/>
                  </a:lnTo>
                  <a:cubicBezTo>
                    <a:pt x="3717" y="20"/>
                    <a:pt x="3615" y="1"/>
                    <a:pt x="351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
            <p:cNvSpPr/>
            <p:nvPr/>
          </p:nvSpPr>
          <p:spPr>
            <a:xfrm>
              <a:off x="1694775" y="2893955"/>
              <a:ext cx="89878" cy="44536"/>
            </a:xfrm>
            <a:custGeom>
              <a:rect b="b" l="l" r="r" t="t"/>
              <a:pathLst>
                <a:path extrusionOk="0" h="1214" w="2450">
                  <a:moveTo>
                    <a:pt x="2294" y="1"/>
                  </a:moveTo>
                  <a:lnTo>
                    <a:pt x="0" y="496"/>
                  </a:lnTo>
                  <a:lnTo>
                    <a:pt x="156" y="1214"/>
                  </a:lnTo>
                  <a:lnTo>
                    <a:pt x="2449" y="717"/>
                  </a:lnTo>
                  <a:lnTo>
                    <a:pt x="22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
            <p:cNvSpPr/>
            <p:nvPr/>
          </p:nvSpPr>
          <p:spPr>
            <a:xfrm>
              <a:off x="1563076" y="2882363"/>
              <a:ext cx="180087" cy="90245"/>
            </a:xfrm>
            <a:custGeom>
              <a:rect b="b" l="l" r="r" t="t"/>
              <a:pathLst>
                <a:path extrusionOk="0" h="2460" w="4909">
                  <a:moveTo>
                    <a:pt x="3601" y="1"/>
                  </a:moveTo>
                  <a:cubicBezTo>
                    <a:pt x="2207" y="1"/>
                    <a:pt x="0" y="1954"/>
                    <a:pt x="0" y="1954"/>
                  </a:cubicBezTo>
                  <a:cubicBezTo>
                    <a:pt x="0" y="1954"/>
                    <a:pt x="1602" y="2459"/>
                    <a:pt x="2935" y="2459"/>
                  </a:cubicBezTo>
                  <a:cubicBezTo>
                    <a:pt x="4009" y="2459"/>
                    <a:pt x="4908" y="2131"/>
                    <a:pt x="4652" y="947"/>
                  </a:cubicBezTo>
                  <a:cubicBezTo>
                    <a:pt x="4502" y="255"/>
                    <a:pt x="4104" y="1"/>
                    <a:pt x="36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
            <p:cNvSpPr/>
            <p:nvPr/>
          </p:nvSpPr>
          <p:spPr>
            <a:xfrm>
              <a:off x="1563076" y="2882363"/>
              <a:ext cx="170659" cy="71719"/>
            </a:xfrm>
            <a:custGeom>
              <a:rect b="b" l="l" r="r" t="t"/>
              <a:pathLst>
                <a:path extrusionOk="0" h="1955" w="4652">
                  <a:moveTo>
                    <a:pt x="3601" y="1"/>
                  </a:moveTo>
                  <a:cubicBezTo>
                    <a:pt x="2207" y="1"/>
                    <a:pt x="0" y="1954"/>
                    <a:pt x="0" y="1954"/>
                  </a:cubicBezTo>
                  <a:lnTo>
                    <a:pt x="4652" y="947"/>
                  </a:lnTo>
                  <a:cubicBezTo>
                    <a:pt x="4502" y="255"/>
                    <a:pt x="4104" y="1"/>
                    <a:pt x="360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
            <p:cNvSpPr/>
            <p:nvPr/>
          </p:nvSpPr>
          <p:spPr>
            <a:xfrm>
              <a:off x="2499350" y="2824327"/>
              <a:ext cx="315491" cy="188304"/>
            </a:xfrm>
            <a:custGeom>
              <a:rect b="b" l="l" r="r" t="t"/>
              <a:pathLst>
                <a:path extrusionOk="0" h="5133" w="8600">
                  <a:moveTo>
                    <a:pt x="133" y="1"/>
                  </a:moveTo>
                  <a:cubicBezTo>
                    <a:pt x="60" y="1"/>
                    <a:pt x="0" y="60"/>
                    <a:pt x="0" y="133"/>
                  </a:cubicBezTo>
                  <a:lnTo>
                    <a:pt x="0" y="5000"/>
                  </a:lnTo>
                  <a:cubicBezTo>
                    <a:pt x="0" y="5072"/>
                    <a:pt x="60" y="5133"/>
                    <a:pt x="133" y="5133"/>
                  </a:cubicBezTo>
                  <a:lnTo>
                    <a:pt x="8467" y="5133"/>
                  </a:lnTo>
                  <a:cubicBezTo>
                    <a:pt x="8540" y="5133"/>
                    <a:pt x="8600" y="5073"/>
                    <a:pt x="8600" y="5000"/>
                  </a:cubicBezTo>
                  <a:lnTo>
                    <a:pt x="8600" y="133"/>
                  </a:lnTo>
                  <a:cubicBezTo>
                    <a:pt x="8600" y="60"/>
                    <a:pt x="8540" y="1"/>
                    <a:pt x="84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1"/>
            <p:cNvSpPr/>
            <p:nvPr/>
          </p:nvSpPr>
          <p:spPr>
            <a:xfrm>
              <a:off x="2510136" y="2841496"/>
              <a:ext cx="252026" cy="9942"/>
            </a:xfrm>
            <a:custGeom>
              <a:rect b="b" l="l" r="r" t="t"/>
              <a:pathLst>
                <a:path extrusionOk="0" h="271" w="6870">
                  <a:moveTo>
                    <a:pt x="89" y="0"/>
                  </a:moveTo>
                  <a:cubicBezTo>
                    <a:pt x="41" y="0"/>
                    <a:pt x="1" y="40"/>
                    <a:pt x="1" y="89"/>
                  </a:cubicBezTo>
                  <a:lnTo>
                    <a:pt x="1" y="182"/>
                  </a:lnTo>
                  <a:cubicBezTo>
                    <a:pt x="1" y="231"/>
                    <a:pt x="39" y="271"/>
                    <a:pt x="89" y="271"/>
                  </a:cubicBezTo>
                  <a:lnTo>
                    <a:pt x="6780" y="271"/>
                  </a:lnTo>
                  <a:cubicBezTo>
                    <a:pt x="6829" y="271"/>
                    <a:pt x="6870" y="231"/>
                    <a:pt x="6869" y="182"/>
                  </a:cubicBezTo>
                  <a:lnTo>
                    <a:pt x="6869" y="89"/>
                  </a:lnTo>
                  <a:cubicBezTo>
                    <a:pt x="6869" y="41"/>
                    <a:pt x="6829" y="0"/>
                    <a:pt x="678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1"/>
            <p:cNvSpPr/>
            <p:nvPr/>
          </p:nvSpPr>
          <p:spPr>
            <a:xfrm>
              <a:off x="2765610" y="2841459"/>
              <a:ext cx="9978" cy="9978"/>
            </a:xfrm>
            <a:custGeom>
              <a:rect b="b" l="l" r="r" t="t"/>
              <a:pathLst>
                <a:path extrusionOk="0" h="272" w="272">
                  <a:moveTo>
                    <a:pt x="136" y="0"/>
                  </a:moveTo>
                  <a:cubicBezTo>
                    <a:pt x="62" y="0"/>
                    <a:pt x="1" y="62"/>
                    <a:pt x="1" y="136"/>
                  </a:cubicBezTo>
                  <a:cubicBezTo>
                    <a:pt x="1" y="211"/>
                    <a:pt x="62" y="272"/>
                    <a:pt x="136" y="272"/>
                  </a:cubicBezTo>
                  <a:cubicBezTo>
                    <a:pt x="211" y="272"/>
                    <a:pt x="272" y="211"/>
                    <a:pt x="272" y="136"/>
                  </a:cubicBezTo>
                  <a:cubicBezTo>
                    <a:pt x="272" y="62"/>
                    <a:pt x="211" y="0"/>
                    <a:pt x="136"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
            <p:cNvSpPr/>
            <p:nvPr/>
          </p:nvSpPr>
          <p:spPr>
            <a:xfrm>
              <a:off x="2780724" y="2841459"/>
              <a:ext cx="10015" cy="9978"/>
            </a:xfrm>
            <a:custGeom>
              <a:rect b="b" l="l" r="r" t="t"/>
              <a:pathLst>
                <a:path extrusionOk="0" h="272" w="273">
                  <a:moveTo>
                    <a:pt x="137" y="0"/>
                  </a:moveTo>
                  <a:cubicBezTo>
                    <a:pt x="62" y="0"/>
                    <a:pt x="1" y="62"/>
                    <a:pt x="1" y="136"/>
                  </a:cubicBezTo>
                  <a:cubicBezTo>
                    <a:pt x="1" y="211"/>
                    <a:pt x="62" y="272"/>
                    <a:pt x="137" y="272"/>
                  </a:cubicBezTo>
                  <a:cubicBezTo>
                    <a:pt x="212" y="272"/>
                    <a:pt x="272" y="211"/>
                    <a:pt x="272" y="136"/>
                  </a:cubicBezTo>
                  <a:cubicBezTo>
                    <a:pt x="272" y="62"/>
                    <a:pt x="212" y="0"/>
                    <a:pt x="13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
            <p:cNvSpPr/>
            <p:nvPr/>
          </p:nvSpPr>
          <p:spPr>
            <a:xfrm>
              <a:off x="2558193" y="2873522"/>
              <a:ext cx="197769" cy="60457"/>
            </a:xfrm>
            <a:custGeom>
              <a:rect b="b" l="l" r="r" t="t"/>
              <a:pathLst>
                <a:path extrusionOk="0" h="1648" w="5391">
                  <a:moveTo>
                    <a:pt x="134" y="0"/>
                  </a:moveTo>
                  <a:cubicBezTo>
                    <a:pt x="61" y="0"/>
                    <a:pt x="1" y="60"/>
                    <a:pt x="1" y="133"/>
                  </a:cubicBezTo>
                  <a:lnTo>
                    <a:pt x="1" y="1515"/>
                  </a:lnTo>
                  <a:cubicBezTo>
                    <a:pt x="1" y="1588"/>
                    <a:pt x="61" y="1647"/>
                    <a:pt x="134" y="1647"/>
                  </a:cubicBezTo>
                  <a:lnTo>
                    <a:pt x="5257" y="1647"/>
                  </a:lnTo>
                  <a:cubicBezTo>
                    <a:pt x="5330" y="1647"/>
                    <a:pt x="5390" y="1588"/>
                    <a:pt x="5390" y="1515"/>
                  </a:cubicBezTo>
                  <a:lnTo>
                    <a:pt x="5390" y="133"/>
                  </a:lnTo>
                  <a:cubicBezTo>
                    <a:pt x="5390" y="60"/>
                    <a:pt x="5330" y="0"/>
                    <a:pt x="52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
            <p:cNvSpPr/>
            <p:nvPr/>
          </p:nvSpPr>
          <p:spPr>
            <a:xfrm>
              <a:off x="2546637" y="2915563"/>
              <a:ext cx="220917" cy="112146"/>
            </a:xfrm>
            <a:custGeom>
              <a:rect b="b" l="l" r="r" t="t"/>
              <a:pathLst>
                <a:path extrusionOk="0" h="3057" w="6022">
                  <a:moveTo>
                    <a:pt x="552" y="0"/>
                  </a:moveTo>
                  <a:cubicBezTo>
                    <a:pt x="247" y="0"/>
                    <a:pt x="1" y="248"/>
                    <a:pt x="1" y="553"/>
                  </a:cubicBezTo>
                  <a:lnTo>
                    <a:pt x="1" y="2505"/>
                  </a:lnTo>
                  <a:cubicBezTo>
                    <a:pt x="1" y="2811"/>
                    <a:pt x="247" y="3057"/>
                    <a:pt x="552" y="3057"/>
                  </a:cubicBezTo>
                  <a:lnTo>
                    <a:pt x="5471" y="3057"/>
                  </a:lnTo>
                  <a:cubicBezTo>
                    <a:pt x="5775" y="3057"/>
                    <a:pt x="6022" y="2811"/>
                    <a:pt x="6022" y="2505"/>
                  </a:cubicBezTo>
                  <a:lnTo>
                    <a:pt x="6022" y="553"/>
                  </a:lnTo>
                  <a:cubicBezTo>
                    <a:pt x="6022" y="248"/>
                    <a:pt x="5775" y="0"/>
                    <a:pt x="54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
            <p:cNvSpPr/>
            <p:nvPr/>
          </p:nvSpPr>
          <p:spPr>
            <a:xfrm>
              <a:off x="2530936" y="2993005"/>
              <a:ext cx="279503" cy="39216"/>
            </a:xfrm>
            <a:custGeom>
              <a:rect b="b" l="l" r="r" t="t"/>
              <a:pathLst>
                <a:path extrusionOk="0" h="1069" w="7619">
                  <a:moveTo>
                    <a:pt x="2560" y="0"/>
                  </a:moveTo>
                  <a:cubicBezTo>
                    <a:pt x="2556" y="0"/>
                    <a:pt x="2553" y="0"/>
                    <a:pt x="2550" y="0"/>
                  </a:cubicBezTo>
                  <a:cubicBezTo>
                    <a:pt x="2248" y="5"/>
                    <a:pt x="1968" y="248"/>
                    <a:pt x="1919" y="545"/>
                  </a:cubicBezTo>
                  <a:cubicBezTo>
                    <a:pt x="1872" y="514"/>
                    <a:pt x="1817" y="500"/>
                    <a:pt x="1762" y="500"/>
                  </a:cubicBezTo>
                  <a:cubicBezTo>
                    <a:pt x="1657" y="500"/>
                    <a:pt x="1550" y="552"/>
                    <a:pt x="1496" y="643"/>
                  </a:cubicBezTo>
                  <a:cubicBezTo>
                    <a:pt x="1428" y="580"/>
                    <a:pt x="1334" y="549"/>
                    <a:pt x="1241" y="549"/>
                  </a:cubicBezTo>
                  <a:cubicBezTo>
                    <a:pt x="1155" y="549"/>
                    <a:pt x="1069" y="575"/>
                    <a:pt x="1003" y="630"/>
                  </a:cubicBezTo>
                  <a:cubicBezTo>
                    <a:pt x="978" y="414"/>
                    <a:pt x="757" y="260"/>
                    <a:pt x="540" y="260"/>
                  </a:cubicBezTo>
                  <a:cubicBezTo>
                    <a:pt x="492" y="260"/>
                    <a:pt x="445" y="268"/>
                    <a:pt x="400" y="283"/>
                  </a:cubicBezTo>
                  <a:cubicBezTo>
                    <a:pt x="149" y="371"/>
                    <a:pt x="1" y="658"/>
                    <a:pt x="29" y="921"/>
                  </a:cubicBezTo>
                  <a:lnTo>
                    <a:pt x="25" y="1068"/>
                  </a:lnTo>
                  <a:lnTo>
                    <a:pt x="7619" y="1068"/>
                  </a:lnTo>
                  <a:cubicBezTo>
                    <a:pt x="7587" y="873"/>
                    <a:pt x="7385" y="751"/>
                    <a:pt x="7192" y="751"/>
                  </a:cubicBezTo>
                  <a:cubicBezTo>
                    <a:pt x="7084" y="751"/>
                    <a:pt x="6979" y="789"/>
                    <a:pt x="6908" y="873"/>
                  </a:cubicBezTo>
                  <a:cubicBezTo>
                    <a:pt x="6885" y="676"/>
                    <a:pt x="6682" y="548"/>
                    <a:pt x="6489" y="548"/>
                  </a:cubicBezTo>
                  <a:cubicBezTo>
                    <a:pt x="6387" y="548"/>
                    <a:pt x="6287" y="584"/>
                    <a:pt x="6219" y="664"/>
                  </a:cubicBezTo>
                  <a:cubicBezTo>
                    <a:pt x="6225" y="425"/>
                    <a:pt x="5982" y="231"/>
                    <a:pt x="5743" y="231"/>
                  </a:cubicBezTo>
                  <a:cubicBezTo>
                    <a:pt x="5734" y="231"/>
                    <a:pt x="5725" y="231"/>
                    <a:pt x="5716" y="232"/>
                  </a:cubicBezTo>
                  <a:cubicBezTo>
                    <a:pt x="5467" y="248"/>
                    <a:pt x="5253" y="428"/>
                    <a:pt x="5129" y="644"/>
                  </a:cubicBezTo>
                  <a:cubicBezTo>
                    <a:pt x="5087" y="622"/>
                    <a:pt x="5040" y="611"/>
                    <a:pt x="4993" y="611"/>
                  </a:cubicBezTo>
                  <a:cubicBezTo>
                    <a:pt x="4905" y="611"/>
                    <a:pt x="4817" y="648"/>
                    <a:pt x="4761" y="716"/>
                  </a:cubicBezTo>
                  <a:cubicBezTo>
                    <a:pt x="4695" y="651"/>
                    <a:pt x="4603" y="619"/>
                    <a:pt x="4511" y="619"/>
                  </a:cubicBezTo>
                  <a:cubicBezTo>
                    <a:pt x="4404" y="619"/>
                    <a:pt x="4296" y="663"/>
                    <a:pt x="4229" y="748"/>
                  </a:cubicBezTo>
                  <a:cubicBezTo>
                    <a:pt x="4157" y="639"/>
                    <a:pt x="4027" y="578"/>
                    <a:pt x="3897" y="578"/>
                  </a:cubicBezTo>
                  <a:cubicBezTo>
                    <a:pt x="3834" y="578"/>
                    <a:pt x="3771" y="592"/>
                    <a:pt x="3715" y="623"/>
                  </a:cubicBezTo>
                  <a:cubicBezTo>
                    <a:pt x="3668" y="505"/>
                    <a:pt x="3539" y="438"/>
                    <a:pt x="3414" y="438"/>
                  </a:cubicBezTo>
                  <a:cubicBezTo>
                    <a:pt x="3334" y="438"/>
                    <a:pt x="3256" y="465"/>
                    <a:pt x="3200" y="523"/>
                  </a:cubicBezTo>
                  <a:cubicBezTo>
                    <a:pt x="3140" y="230"/>
                    <a:pt x="2858" y="0"/>
                    <a:pt x="256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
            <p:cNvSpPr/>
            <p:nvPr/>
          </p:nvSpPr>
          <p:spPr>
            <a:xfrm>
              <a:off x="2555552" y="2917213"/>
              <a:ext cx="201988" cy="22891"/>
            </a:xfrm>
            <a:custGeom>
              <a:rect b="b" l="l" r="r" t="t"/>
              <a:pathLst>
                <a:path extrusionOk="0" h="624" w="5506">
                  <a:moveTo>
                    <a:pt x="358" y="0"/>
                  </a:moveTo>
                  <a:cubicBezTo>
                    <a:pt x="340" y="0"/>
                    <a:pt x="323" y="7"/>
                    <a:pt x="307" y="15"/>
                  </a:cubicBezTo>
                  <a:cubicBezTo>
                    <a:pt x="265" y="36"/>
                    <a:pt x="217" y="70"/>
                    <a:pt x="189" y="109"/>
                  </a:cubicBezTo>
                  <a:cubicBezTo>
                    <a:pt x="165" y="142"/>
                    <a:pt x="135" y="177"/>
                    <a:pt x="112" y="211"/>
                  </a:cubicBezTo>
                  <a:cubicBezTo>
                    <a:pt x="61" y="287"/>
                    <a:pt x="22" y="371"/>
                    <a:pt x="10" y="456"/>
                  </a:cubicBezTo>
                  <a:cubicBezTo>
                    <a:pt x="0" y="527"/>
                    <a:pt x="32" y="624"/>
                    <a:pt x="99" y="624"/>
                  </a:cubicBezTo>
                  <a:cubicBezTo>
                    <a:pt x="103" y="624"/>
                    <a:pt x="108" y="623"/>
                    <a:pt x="114" y="622"/>
                  </a:cubicBezTo>
                  <a:cubicBezTo>
                    <a:pt x="152" y="615"/>
                    <a:pt x="175" y="575"/>
                    <a:pt x="196" y="540"/>
                  </a:cubicBezTo>
                  <a:cubicBezTo>
                    <a:pt x="229" y="483"/>
                    <a:pt x="269" y="423"/>
                    <a:pt x="319" y="380"/>
                  </a:cubicBezTo>
                  <a:cubicBezTo>
                    <a:pt x="335" y="367"/>
                    <a:pt x="354" y="354"/>
                    <a:pt x="374" y="354"/>
                  </a:cubicBezTo>
                  <a:cubicBezTo>
                    <a:pt x="376" y="354"/>
                    <a:pt x="378" y="354"/>
                    <a:pt x="380" y="354"/>
                  </a:cubicBezTo>
                  <a:cubicBezTo>
                    <a:pt x="387" y="355"/>
                    <a:pt x="396" y="357"/>
                    <a:pt x="402" y="366"/>
                  </a:cubicBezTo>
                  <a:cubicBezTo>
                    <a:pt x="407" y="373"/>
                    <a:pt x="407" y="383"/>
                    <a:pt x="404" y="393"/>
                  </a:cubicBezTo>
                  <a:cubicBezTo>
                    <a:pt x="397" y="427"/>
                    <a:pt x="378" y="460"/>
                    <a:pt x="378" y="495"/>
                  </a:cubicBezTo>
                  <a:cubicBezTo>
                    <a:pt x="378" y="498"/>
                    <a:pt x="378" y="502"/>
                    <a:pt x="390" y="512"/>
                  </a:cubicBezTo>
                  <a:cubicBezTo>
                    <a:pt x="398" y="515"/>
                    <a:pt x="407" y="516"/>
                    <a:pt x="415" y="516"/>
                  </a:cubicBezTo>
                  <a:cubicBezTo>
                    <a:pt x="435" y="516"/>
                    <a:pt x="455" y="509"/>
                    <a:pt x="474" y="501"/>
                  </a:cubicBezTo>
                  <a:cubicBezTo>
                    <a:pt x="499" y="491"/>
                    <a:pt x="518" y="472"/>
                    <a:pt x="542" y="462"/>
                  </a:cubicBezTo>
                  <a:cubicBezTo>
                    <a:pt x="559" y="454"/>
                    <a:pt x="583" y="451"/>
                    <a:pt x="604" y="445"/>
                  </a:cubicBezTo>
                  <a:cubicBezTo>
                    <a:pt x="664" y="425"/>
                    <a:pt x="723" y="406"/>
                    <a:pt x="783" y="386"/>
                  </a:cubicBezTo>
                  <a:cubicBezTo>
                    <a:pt x="797" y="382"/>
                    <a:pt x="814" y="378"/>
                    <a:pt x="829" y="378"/>
                  </a:cubicBezTo>
                  <a:cubicBezTo>
                    <a:pt x="845" y="378"/>
                    <a:pt x="860" y="382"/>
                    <a:pt x="868" y="396"/>
                  </a:cubicBezTo>
                  <a:cubicBezTo>
                    <a:pt x="884" y="418"/>
                    <a:pt x="871" y="450"/>
                    <a:pt x="881" y="475"/>
                  </a:cubicBezTo>
                  <a:cubicBezTo>
                    <a:pt x="889" y="498"/>
                    <a:pt x="912" y="508"/>
                    <a:pt x="936" y="508"/>
                  </a:cubicBezTo>
                  <a:cubicBezTo>
                    <a:pt x="950" y="508"/>
                    <a:pt x="965" y="505"/>
                    <a:pt x="977" y="498"/>
                  </a:cubicBezTo>
                  <a:cubicBezTo>
                    <a:pt x="1011" y="483"/>
                    <a:pt x="1036" y="453"/>
                    <a:pt x="1069" y="433"/>
                  </a:cubicBezTo>
                  <a:cubicBezTo>
                    <a:pt x="1103" y="413"/>
                    <a:pt x="1143" y="407"/>
                    <a:pt x="1184" y="407"/>
                  </a:cubicBezTo>
                  <a:cubicBezTo>
                    <a:pt x="1215" y="407"/>
                    <a:pt x="1246" y="411"/>
                    <a:pt x="1276" y="414"/>
                  </a:cubicBezTo>
                  <a:cubicBezTo>
                    <a:pt x="1388" y="425"/>
                    <a:pt x="1500" y="431"/>
                    <a:pt x="1613" y="431"/>
                  </a:cubicBezTo>
                  <a:cubicBezTo>
                    <a:pt x="1779" y="431"/>
                    <a:pt x="1946" y="418"/>
                    <a:pt x="2112" y="393"/>
                  </a:cubicBezTo>
                  <a:cubicBezTo>
                    <a:pt x="2173" y="384"/>
                    <a:pt x="2237" y="372"/>
                    <a:pt x="2299" y="372"/>
                  </a:cubicBezTo>
                  <a:cubicBezTo>
                    <a:pt x="2324" y="372"/>
                    <a:pt x="2348" y="374"/>
                    <a:pt x="2373" y="378"/>
                  </a:cubicBezTo>
                  <a:cubicBezTo>
                    <a:pt x="2423" y="388"/>
                    <a:pt x="2470" y="408"/>
                    <a:pt x="2521" y="419"/>
                  </a:cubicBezTo>
                  <a:cubicBezTo>
                    <a:pt x="2548" y="424"/>
                    <a:pt x="2576" y="426"/>
                    <a:pt x="2604" y="426"/>
                  </a:cubicBezTo>
                  <a:cubicBezTo>
                    <a:pt x="2711" y="426"/>
                    <a:pt x="2820" y="393"/>
                    <a:pt x="2929" y="382"/>
                  </a:cubicBezTo>
                  <a:cubicBezTo>
                    <a:pt x="2958" y="380"/>
                    <a:pt x="2988" y="379"/>
                    <a:pt x="3018" y="379"/>
                  </a:cubicBezTo>
                  <a:cubicBezTo>
                    <a:pt x="3075" y="379"/>
                    <a:pt x="3133" y="382"/>
                    <a:pt x="3190" y="382"/>
                  </a:cubicBezTo>
                  <a:cubicBezTo>
                    <a:pt x="3246" y="382"/>
                    <a:pt x="3302" y="379"/>
                    <a:pt x="3357" y="367"/>
                  </a:cubicBezTo>
                  <a:cubicBezTo>
                    <a:pt x="3437" y="349"/>
                    <a:pt x="3511" y="312"/>
                    <a:pt x="3591" y="289"/>
                  </a:cubicBezTo>
                  <a:cubicBezTo>
                    <a:pt x="3671" y="268"/>
                    <a:pt x="3754" y="262"/>
                    <a:pt x="3838" y="262"/>
                  </a:cubicBezTo>
                  <a:cubicBezTo>
                    <a:pt x="3881" y="262"/>
                    <a:pt x="3923" y="264"/>
                    <a:pt x="3966" y="265"/>
                  </a:cubicBezTo>
                  <a:cubicBezTo>
                    <a:pt x="4400" y="279"/>
                    <a:pt x="4837" y="293"/>
                    <a:pt x="5260" y="394"/>
                  </a:cubicBezTo>
                  <a:cubicBezTo>
                    <a:pt x="5291" y="401"/>
                    <a:pt x="5326" y="406"/>
                    <a:pt x="5360" y="406"/>
                  </a:cubicBezTo>
                  <a:cubicBezTo>
                    <a:pt x="5423" y="406"/>
                    <a:pt x="5481" y="388"/>
                    <a:pt x="5494" y="330"/>
                  </a:cubicBezTo>
                  <a:cubicBezTo>
                    <a:pt x="5505" y="274"/>
                    <a:pt x="5455" y="221"/>
                    <a:pt x="5400" y="205"/>
                  </a:cubicBezTo>
                  <a:cubicBezTo>
                    <a:pt x="5382" y="200"/>
                    <a:pt x="5364" y="198"/>
                    <a:pt x="5346" y="198"/>
                  </a:cubicBezTo>
                  <a:cubicBezTo>
                    <a:pt x="5307" y="198"/>
                    <a:pt x="5268" y="207"/>
                    <a:pt x="5229" y="213"/>
                  </a:cubicBezTo>
                  <a:cubicBezTo>
                    <a:pt x="5148" y="227"/>
                    <a:pt x="5067" y="234"/>
                    <a:pt x="4985" y="234"/>
                  </a:cubicBezTo>
                  <a:cubicBezTo>
                    <a:pt x="4923" y="234"/>
                    <a:pt x="4861" y="230"/>
                    <a:pt x="4800" y="222"/>
                  </a:cubicBezTo>
                  <a:cubicBezTo>
                    <a:pt x="4696" y="209"/>
                    <a:pt x="4596" y="184"/>
                    <a:pt x="4493" y="168"/>
                  </a:cubicBezTo>
                  <a:cubicBezTo>
                    <a:pt x="4355" y="147"/>
                    <a:pt x="4217" y="140"/>
                    <a:pt x="4078" y="140"/>
                  </a:cubicBezTo>
                  <a:cubicBezTo>
                    <a:pt x="3939" y="140"/>
                    <a:pt x="3799" y="147"/>
                    <a:pt x="3660" y="154"/>
                  </a:cubicBezTo>
                  <a:lnTo>
                    <a:pt x="1143" y="287"/>
                  </a:lnTo>
                  <a:cubicBezTo>
                    <a:pt x="1140" y="287"/>
                    <a:pt x="1138" y="287"/>
                    <a:pt x="1135" y="287"/>
                  </a:cubicBezTo>
                  <a:cubicBezTo>
                    <a:pt x="1108" y="287"/>
                    <a:pt x="1075" y="282"/>
                    <a:pt x="1069" y="257"/>
                  </a:cubicBezTo>
                  <a:cubicBezTo>
                    <a:pt x="1065" y="247"/>
                    <a:pt x="1069" y="233"/>
                    <a:pt x="1069" y="223"/>
                  </a:cubicBezTo>
                  <a:cubicBezTo>
                    <a:pt x="1071" y="162"/>
                    <a:pt x="1005" y="120"/>
                    <a:pt x="944" y="120"/>
                  </a:cubicBezTo>
                  <a:cubicBezTo>
                    <a:pt x="938" y="120"/>
                    <a:pt x="933" y="121"/>
                    <a:pt x="928" y="121"/>
                  </a:cubicBezTo>
                  <a:cubicBezTo>
                    <a:pt x="906" y="123"/>
                    <a:pt x="883" y="131"/>
                    <a:pt x="861" y="138"/>
                  </a:cubicBezTo>
                  <a:cubicBezTo>
                    <a:pt x="786" y="167"/>
                    <a:pt x="721" y="221"/>
                    <a:pt x="647" y="249"/>
                  </a:cubicBezTo>
                  <a:cubicBezTo>
                    <a:pt x="633" y="254"/>
                    <a:pt x="617" y="260"/>
                    <a:pt x="601" y="260"/>
                  </a:cubicBezTo>
                  <a:cubicBezTo>
                    <a:pt x="590" y="260"/>
                    <a:pt x="579" y="257"/>
                    <a:pt x="570" y="251"/>
                  </a:cubicBezTo>
                  <a:cubicBezTo>
                    <a:pt x="538" y="230"/>
                    <a:pt x="528" y="188"/>
                    <a:pt x="538" y="154"/>
                  </a:cubicBezTo>
                  <a:cubicBezTo>
                    <a:pt x="546" y="131"/>
                    <a:pt x="552" y="104"/>
                    <a:pt x="534" y="86"/>
                  </a:cubicBezTo>
                  <a:cubicBezTo>
                    <a:pt x="528" y="81"/>
                    <a:pt x="521" y="77"/>
                    <a:pt x="512" y="75"/>
                  </a:cubicBezTo>
                  <a:cubicBezTo>
                    <a:pt x="511" y="75"/>
                    <a:pt x="509" y="75"/>
                    <a:pt x="507" y="75"/>
                  </a:cubicBezTo>
                  <a:cubicBezTo>
                    <a:pt x="490" y="75"/>
                    <a:pt x="471" y="84"/>
                    <a:pt x="456" y="95"/>
                  </a:cubicBezTo>
                  <a:cubicBezTo>
                    <a:pt x="441" y="109"/>
                    <a:pt x="429" y="126"/>
                    <a:pt x="417" y="142"/>
                  </a:cubicBezTo>
                  <a:cubicBezTo>
                    <a:pt x="403" y="161"/>
                    <a:pt x="389" y="178"/>
                    <a:pt x="372" y="194"/>
                  </a:cubicBezTo>
                  <a:cubicBezTo>
                    <a:pt x="366" y="202"/>
                    <a:pt x="358" y="209"/>
                    <a:pt x="348" y="209"/>
                  </a:cubicBezTo>
                  <a:cubicBezTo>
                    <a:pt x="347" y="209"/>
                    <a:pt x="345" y="209"/>
                    <a:pt x="344" y="209"/>
                  </a:cubicBezTo>
                  <a:cubicBezTo>
                    <a:pt x="332" y="208"/>
                    <a:pt x="323" y="192"/>
                    <a:pt x="325" y="179"/>
                  </a:cubicBezTo>
                  <a:cubicBezTo>
                    <a:pt x="328" y="166"/>
                    <a:pt x="337" y="156"/>
                    <a:pt x="344" y="145"/>
                  </a:cubicBezTo>
                  <a:cubicBezTo>
                    <a:pt x="361" y="122"/>
                    <a:pt x="378" y="100"/>
                    <a:pt x="396" y="77"/>
                  </a:cubicBezTo>
                  <a:cubicBezTo>
                    <a:pt x="402" y="70"/>
                    <a:pt x="407" y="64"/>
                    <a:pt x="410" y="55"/>
                  </a:cubicBezTo>
                  <a:cubicBezTo>
                    <a:pt x="416" y="33"/>
                    <a:pt x="396" y="8"/>
                    <a:pt x="375" y="2"/>
                  </a:cubicBezTo>
                  <a:cubicBezTo>
                    <a:pt x="369" y="1"/>
                    <a:pt x="363" y="0"/>
                    <a:pt x="35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
            <p:cNvSpPr/>
            <p:nvPr/>
          </p:nvSpPr>
          <p:spPr>
            <a:xfrm>
              <a:off x="2548545" y="2701616"/>
              <a:ext cx="217102" cy="96958"/>
            </a:xfrm>
            <a:custGeom>
              <a:rect b="b" l="l" r="r" t="t"/>
              <a:pathLst>
                <a:path extrusionOk="0" h="2643" w="5918">
                  <a:moveTo>
                    <a:pt x="133" y="0"/>
                  </a:moveTo>
                  <a:cubicBezTo>
                    <a:pt x="60" y="0"/>
                    <a:pt x="1" y="60"/>
                    <a:pt x="1" y="133"/>
                  </a:cubicBezTo>
                  <a:lnTo>
                    <a:pt x="1" y="2510"/>
                  </a:lnTo>
                  <a:cubicBezTo>
                    <a:pt x="1" y="2583"/>
                    <a:pt x="60" y="2642"/>
                    <a:pt x="133" y="2642"/>
                  </a:cubicBezTo>
                  <a:lnTo>
                    <a:pt x="5785" y="2642"/>
                  </a:lnTo>
                  <a:cubicBezTo>
                    <a:pt x="5858" y="2642"/>
                    <a:pt x="5918" y="2583"/>
                    <a:pt x="5918" y="2510"/>
                  </a:cubicBezTo>
                  <a:lnTo>
                    <a:pt x="5918" y="133"/>
                  </a:lnTo>
                  <a:cubicBezTo>
                    <a:pt x="5918" y="60"/>
                    <a:pt x="5858" y="0"/>
                    <a:pt x="578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
            <p:cNvSpPr/>
            <p:nvPr/>
          </p:nvSpPr>
          <p:spPr>
            <a:xfrm>
              <a:off x="2627675" y="2707118"/>
              <a:ext cx="58843" cy="85880"/>
            </a:xfrm>
            <a:custGeom>
              <a:rect b="b" l="l" r="r" t="t"/>
              <a:pathLst>
                <a:path extrusionOk="0" h="2341" w="1604">
                  <a:moveTo>
                    <a:pt x="924" y="0"/>
                  </a:moveTo>
                  <a:lnTo>
                    <a:pt x="0" y="1228"/>
                  </a:lnTo>
                  <a:lnTo>
                    <a:pt x="809" y="1228"/>
                  </a:lnTo>
                  <a:lnTo>
                    <a:pt x="404" y="2341"/>
                  </a:lnTo>
                  <a:lnTo>
                    <a:pt x="1604" y="838"/>
                  </a:lnTo>
                  <a:lnTo>
                    <a:pt x="801" y="823"/>
                  </a:lnTo>
                  <a:lnTo>
                    <a:pt x="924"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
            <p:cNvSpPr/>
            <p:nvPr/>
          </p:nvSpPr>
          <p:spPr>
            <a:xfrm>
              <a:off x="2569859" y="2794832"/>
              <a:ext cx="37" cy="36795"/>
            </a:xfrm>
            <a:custGeom>
              <a:rect b="b" l="l" r="r" t="t"/>
              <a:pathLst>
                <a:path extrusionOk="0" fill="none" h="1003" w="1">
                  <a:moveTo>
                    <a:pt x="0" y="1"/>
                  </a:moveTo>
                  <a:lnTo>
                    <a:pt x="0" y="1002"/>
                  </a:lnTo>
                </a:path>
              </a:pathLst>
            </a:custGeom>
            <a:noFill/>
            <a:ln cap="rnd"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
            <p:cNvSpPr/>
            <p:nvPr/>
          </p:nvSpPr>
          <p:spPr>
            <a:xfrm>
              <a:off x="2744333" y="2794832"/>
              <a:ext cx="37" cy="36795"/>
            </a:xfrm>
            <a:custGeom>
              <a:rect b="b" l="l" r="r" t="t"/>
              <a:pathLst>
                <a:path extrusionOk="0" fill="none" h="1003" w="1">
                  <a:moveTo>
                    <a:pt x="0" y="1"/>
                  </a:moveTo>
                  <a:lnTo>
                    <a:pt x="0" y="1002"/>
                  </a:lnTo>
                </a:path>
              </a:pathLst>
            </a:custGeom>
            <a:noFill/>
            <a:ln cap="rnd" cmpd="sng" w="9525">
              <a:solidFill>
                <a:srgbClr val="231F2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
            <p:cNvSpPr/>
            <p:nvPr/>
          </p:nvSpPr>
          <p:spPr>
            <a:xfrm>
              <a:off x="2150696" y="3651757"/>
              <a:ext cx="175024" cy="50882"/>
            </a:xfrm>
            <a:custGeom>
              <a:rect b="b" l="l" r="r" t="t"/>
              <a:pathLst>
                <a:path extrusionOk="0" h="1387" w="4771">
                  <a:moveTo>
                    <a:pt x="1412" y="1"/>
                  </a:moveTo>
                  <a:cubicBezTo>
                    <a:pt x="1071" y="1"/>
                    <a:pt x="736" y="62"/>
                    <a:pt x="440" y="225"/>
                  </a:cubicBezTo>
                  <a:cubicBezTo>
                    <a:pt x="268" y="320"/>
                    <a:pt x="104" y="463"/>
                    <a:pt x="62" y="656"/>
                  </a:cubicBezTo>
                  <a:cubicBezTo>
                    <a:pt x="1" y="939"/>
                    <a:pt x="237" y="1216"/>
                    <a:pt x="512" y="1308"/>
                  </a:cubicBezTo>
                  <a:cubicBezTo>
                    <a:pt x="628" y="1346"/>
                    <a:pt x="748" y="1360"/>
                    <a:pt x="869" y="1360"/>
                  </a:cubicBezTo>
                  <a:cubicBezTo>
                    <a:pt x="1036" y="1360"/>
                    <a:pt x="1206" y="1334"/>
                    <a:pt x="1372" y="1308"/>
                  </a:cubicBezTo>
                  <a:cubicBezTo>
                    <a:pt x="1902" y="1225"/>
                    <a:pt x="2435" y="1154"/>
                    <a:pt x="2973" y="1153"/>
                  </a:cubicBezTo>
                  <a:cubicBezTo>
                    <a:pt x="3237" y="1153"/>
                    <a:pt x="3502" y="1168"/>
                    <a:pt x="3763" y="1210"/>
                  </a:cubicBezTo>
                  <a:cubicBezTo>
                    <a:pt x="3871" y="1228"/>
                    <a:pt x="4280" y="1386"/>
                    <a:pt x="4428" y="1386"/>
                  </a:cubicBezTo>
                  <a:cubicBezTo>
                    <a:pt x="4447" y="1386"/>
                    <a:pt x="4461" y="1384"/>
                    <a:pt x="4471" y="1378"/>
                  </a:cubicBezTo>
                  <a:cubicBezTo>
                    <a:pt x="4770" y="1200"/>
                    <a:pt x="3755" y="677"/>
                    <a:pt x="3607" y="600"/>
                  </a:cubicBezTo>
                  <a:cubicBezTo>
                    <a:pt x="3143" y="360"/>
                    <a:pt x="2647" y="184"/>
                    <a:pt x="2137" y="80"/>
                  </a:cubicBezTo>
                  <a:cubicBezTo>
                    <a:pt x="1900" y="32"/>
                    <a:pt x="1655" y="1"/>
                    <a:pt x="141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
            <p:cNvSpPr/>
            <p:nvPr/>
          </p:nvSpPr>
          <p:spPr>
            <a:xfrm>
              <a:off x="2108398" y="3578864"/>
              <a:ext cx="106313" cy="60457"/>
            </a:xfrm>
            <a:custGeom>
              <a:rect b="b" l="l" r="r" t="t"/>
              <a:pathLst>
                <a:path extrusionOk="0" h="1648" w="2898">
                  <a:moveTo>
                    <a:pt x="425" y="1"/>
                  </a:moveTo>
                  <a:cubicBezTo>
                    <a:pt x="389" y="1"/>
                    <a:pt x="354" y="6"/>
                    <a:pt x="320" y="18"/>
                  </a:cubicBezTo>
                  <a:cubicBezTo>
                    <a:pt x="206" y="60"/>
                    <a:pt x="130" y="170"/>
                    <a:pt x="91" y="286"/>
                  </a:cubicBezTo>
                  <a:cubicBezTo>
                    <a:pt x="0" y="568"/>
                    <a:pt x="114" y="887"/>
                    <a:pt x="319" y="1101"/>
                  </a:cubicBezTo>
                  <a:cubicBezTo>
                    <a:pt x="523" y="1315"/>
                    <a:pt x="805" y="1438"/>
                    <a:pt x="1091" y="1519"/>
                  </a:cubicBezTo>
                  <a:cubicBezTo>
                    <a:pt x="1395" y="1605"/>
                    <a:pt x="1710" y="1648"/>
                    <a:pt x="2026" y="1648"/>
                  </a:cubicBezTo>
                  <a:cubicBezTo>
                    <a:pt x="2064" y="1648"/>
                    <a:pt x="2102" y="1647"/>
                    <a:pt x="2140" y="1646"/>
                  </a:cubicBezTo>
                  <a:cubicBezTo>
                    <a:pt x="2330" y="1639"/>
                    <a:pt x="2897" y="1620"/>
                    <a:pt x="2557" y="1362"/>
                  </a:cubicBezTo>
                  <a:cubicBezTo>
                    <a:pt x="2325" y="1188"/>
                    <a:pt x="1930" y="1131"/>
                    <a:pt x="1669" y="967"/>
                  </a:cubicBezTo>
                  <a:cubicBezTo>
                    <a:pt x="1400" y="797"/>
                    <a:pt x="1156" y="592"/>
                    <a:pt x="946" y="354"/>
                  </a:cubicBezTo>
                  <a:cubicBezTo>
                    <a:pt x="863" y="259"/>
                    <a:pt x="782" y="158"/>
                    <a:pt x="679" y="86"/>
                  </a:cubicBezTo>
                  <a:cubicBezTo>
                    <a:pt x="604" y="35"/>
                    <a:pt x="514" y="1"/>
                    <a:pt x="425"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
            <p:cNvSpPr/>
            <p:nvPr/>
          </p:nvSpPr>
          <p:spPr>
            <a:xfrm>
              <a:off x="1952634" y="1101820"/>
              <a:ext cx="1081987" cy="954837"/>
            </a:xfrm>
            <a:custGeom>
              <a:rect b="b" l="l" r="r" t="t"/>
              <a:pathLst>
                <a:path extrusionOk="0" h="26028" w="29494">
                  <a:moveTo>
                    <a:pt x="16839" y="0"/>
                  </a:moveTo>
                  <a:cubicBezTo>
                    <a:pt x="14075" y="0"/>
                    <a:pt x="11013" y="986"/>
                    <a:pt x="7816" y="3696"/>
                  </a:cubicBezTo>
                  <a:lnTo>
                    <a:pt x="2028" y="14361"/>
                  </a:lnTo>
                  <a:cubicBezTo>
                    <a:pt x="2028" y="14361"/>
                    <a:pt x="1" y="16905"/>
                    <a:pt x="2498" y="18259"/>
                  </a:cubicBezTo>
                  <a:cubicBezTo>
                    <a:pt x="4994" y="19614"/>
                    <a:pt x="15933" y="25551"/>
                    <a:pt x="15933" y="25551"/>
                  </a:cubicBezTo>
                  <a:cubicBezTo>
                    <a:pt x="15933" y="25551"/>
                    <a:pt x="16492" y="26028"/>
                    <a:pt x="17266" y="26028"/>
                  </a:cubicBezTo>
                  <a:cubicBezTo>
                    <a:pt x="17987" y="26028"/>
                    <a:pt x="18893" y="25614"/>
                    <a:pt x="19704" y="24014"/>
                  </a:cubicBezTo>
                  <a:lnTo>
                    <a:pt x="29494" y="7058"/>
                  </a:lnTo>
                  <a:cubicBezTo>
                    <a:pt x="29494" y="7058"/>
                    <a:pt x="24233" y="0"/>
                    <a:pt x="1683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
            <p:cNvSpPr/>
            <p:nvPr/>
          </p:nvSpPr>
          <p:spPr>
            <a:xfrm>
              <a:off x="2237530" y="1184691"/>
              <a:ext cx="884585" cy="106607"/>
            </a:xfrm>
            <a:custGeom>
              <a:rect b="b" l="l" r="r" t="t"/>
              <a:pathLst>
                <a:path extrusionOk="0" h="2906" w="24113">
                  <a:moveTo>
                    <a:pt x="9103" y="0"/>
                  </a:moveTo>
                  <a:cubicBezTo>
                    <a:pt x="9075" y="0"/>
                    <a:pt x="9047" y="11"/>
                    <a:pt x="9028" y="33"/>
                  </a:cubicBezTo>
                  <a:cubicBezTo>
                    <a:pt x="7135" y="2090"/>
                    <a:pt x="5307" y="2697"/>
                    <a:pt x="3808" y="2697"/>
                  </a:cubicBezTo>
                  <a:cubicBezTo>
                    <a:pt x="1671" y="2697"/>
                    <a:pt x="205" y="1463"/>
                    <a:pt x="181" y="1442"/>
                  </a:cubicBezTo>
                  <a:cubicBezTo>
                    <a:pt x="162" y="1425"/>
                    <a:pt x="138" y="1417"/>
                    <a:pt x="114" y="1417"/>
                  </a:cubicBezTo>
                  <a:cubicBezTo>
                    <a:pt x="85" y="1417"/>
                    <a:pt x="57" y="1429"/>
                    <a:pt x="37" y="1452"/>
                  </a:cubicBezTo>
                  <a:cubicBezTo>
                    <a:pt x="0" y="1495"/>
                    <a:pt x="4" y="1559"/>
                    <a:pt x="47" y="1595"/>
                  </a:cubicBezTo>
                  <a:cubicBezTo>
                    <a:pt x="72" y="1618"/>
                    <a:pt x="1597" y="2905"/>
                    <a:pt x="3815" y="2905"/>
                  </a:cubicBezTo>
                  <a:cubicBezTo>
                    <a:pt x="5334" y="2905"/>
                    <a:pt x="7176" y="2300"/>
                    <a:pt x="9082" y="271"/>
                  </a:cubicBezTo>
                  <a:cubicBezTo>
                    <a:pt x="9294" y="618"/>
                    <a:pt x="9990" y="1580"/>
                    <a:pt x="11414" y="2033"/>
                  </a:cubicBezTo>
                  <a:cubicBezTo>
                    <a:pt x="11913" y="2191"/>
                    <a:pt x="12444" y="2270"/>
                    <a:pt x="13008" y="2270"/>
                  </a:cubicBezTo>
                  <a:cubicBezTo>
                    <a:pt x="14351" y="2270"/>
                    <a:pt x="15876" y="1822"/>
                    <a:pt x="17562" y="928"/>
                  </a:cubicBezTo>
                  <a:cubicBezTo>
                    <a:pt x="17864" y="1219"/>
                    <a:pt x="19368" y="2568"/>
                    <a:pt x="21248" y="2568"/>
                  </a:cubicBezTo>
                  <a:cubicBezTo>
                    <a:pt x="22133" y="2568"/>
                    <a:pt x="23101" y="2269"/>
                    <a:pt x="24066" y="1423"/>
                  </a:cubicBezTo>
                  <a:cubicBezTo>
                    <a:pt x="24108" y="1387"/>
                    <a:pt x="24112" y="1323"/>
                    <a:pt x="24076" y="1280"/>
                  </a:cubicBezTo>
                  <a:cubicBezTo>
                    <a:pt x="24056" y="1257"/>
                    <a:pt x="24028" y="1246"/>
                    <a:pt x="24000" y="1246"/>
                  </a:cubicBezTo>
                  <a:cubicBezTo>
                    <a:pt x="23976" y="1246"/>
                    <a:pt x="23952" y="1254"/>
                    <a:pt x="23932" y="1271"/>
                  </a:cubicBezTo>
                  <a:cubicBezTo>
                    <a:pt x="22996" y="2091"/>
                    <a:pt x="22065" y="2380"/>
                    <a:pt x="21218" y="2380"/>
                  </a:cubicBezTo>
                  <a:cubicBezTo>
                    <a:pt x="19256" y="2380"/>
                    <a:pt x="17742" y="828"/>
                    <a:pt x="17653" y="734"/>
                  </a:cubicBezTo>
                  <a:cubicBezTo>
                    <a:pt x="17633" y="714"/>
                    <a:pt x="17606" y="702"/>
                    <a:pt x="17578" y="702"/>
                  </a:cubicBezTo>
                  <a:cubicBezTo>
                    <a:pt x="17563" y="702"/>
                    <a:pt x="17546" y="706"/>
                    <a:pt x="17531" y="714"/>
                  </a:cubicBezTo>
                  <a:cubicBezTo>
                    <a:pt x="15850" y="1615"/>
                    <a:pt x="14336" y="2068"/>
                    <a:pt x="13010" y="2068"/>
                  </a:cubicBezTo>
                  <a:cubicBezTo>
                    <a:pt x="12469" y="2068"/>
                    <a:pt x="11958" y="1992"/>
                    <a:pt x="11481" y="1841"/>
                  </a:cubicBezTo>
                  <a:cubicBezTo>
                    <a:pt x="9847" y="1323"/>
                    <a:pt x="9200" y="69"/>
                    <a:pt x="9194" y="56"/>
                  </a:cubicBezTo>
                  <a:cubicBezTo>
                    <a:pt x="9178" y="25"/>
                    <a:pt x="9149" y="7"/>
                    <a:pt x="9117" y="1"/>
                  </a:cubicBezTo>
                  <a:cubicBezTo>
                    <a:pt x="9112" y="1"/>
                    <a:pt x="9108" y="0"/>
                    <a:pt x="910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
            <p:cNvSpPr/>
            <p:nvPr/>
          </p:nvSpPr>
          <p:spPr>
            <a:xfrm>
              <a:off x="2567731" y="1184654"/>
              <a:ext cx="7520" cy="353423"/>
            </a:xfrm>
            <a:custGeom>
              <a:rect b="b" l="l" r="r" t="t"/>
              <a:pathLst>
                <a:path extrusionOk="0" h="9634" w="205">
                  <a:moveTo>
                    <a:pt x="102" y="0"/>
                  </a:moveTo>
                  <a:cubicBezTo>
                    <a:pt x="46" y="0"/>
                    <a:pt x="1" y="46"/>
                    <a:pt x="1" y="103"/>
                  </a:cubicBezTo>
                  <a:lnTo>
                    <a:pt x="1" y="9532"/>
                  </a:lnTo>
                  <a:cubicBezTo>
                    <a:pt x="1" y="9587"/>
                    <a:pt x="46" y="9633"/>
                    <a:pt x="102" y="9633"/>
                  </a:cubicBezTo>
                  <a:cubicBezTo>
                    <a:pt x="158" y="9633"/>
                    <a:pt x="204" y="9587"/>
                    <a:pt x="204" y="9532"/>
                  </a:cubicBezTo>
                  <a:lnTo>
                    <a:pt x="204" y="103"/>
                  </a:lnTo>
                  <a:cubicBezTo>
                    <a:pt x="204" y="46"/>
                    <a:pt x="158" y="0"/>
                    <a:pt x="1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
            <p:cNvSpPr/>
            <p:nvPr/>
          </p:nvSpPr>
          <p:spPr>
            <a:xfrm>
              <a:off x="2878747" y="1210444"/>
              <a:ext cx="7484" cy="209288"/>
            </a:xfrm>
            <a:custGeom>
              <a:rect b="b" l="l" r="r" t="t"/>
              <a:pathLst>
                <a:path extrusionOk="0" h="5705" w="204">
                  <a:moveTo>
                    <a:pt x="103" y="1"/>
                  </a:moveTo>
                  <a:cubicBezTo>
                    <a:pt x="46" y="1"/>
                    <a:pt x="0" y="47"/>
                    <a:pt x="0" y="103"/>
                  </a:cubicBezTo>
                  <a:lnTo>
                    <a:pt x="0" y="5603"/>
                  </a:lnTo>
                  <a:cubicBezTo>
                    <a:pt x="0" y="5659"/>
                    <a:pt x="46" y="5705"/>
                    <a:pt x="103" y="5705"/>
                  </a:cubicBezTo>
                  <a:cubicBezTo>
                    <a:pt x="158" y="5705"/>
                    <a:pt x="204" y="5659"/>
                    <a:pt x="204" y="5603"/>
                  </a:cubicBezTo>
                  <a:lnTo>
                    <a:pt x="204" y="103"/>
                  </a:lnTo>
                  <a:cubicBezTo>
                    <a:pt x="204" y="47"/>
                    <a:pt x="158"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
            <p:cNvSpPr/>
            <p:nvPr/>
          </p:nvSpPr>
          <p:spPr>
            <a:xfrm>
              <a:off x="2372567" y="1187332"/>
              <a:ext cx="201107" cy="104112"/>
            </a:xfrm>
            <a:custGeom>
              <a:rect b="b" l="l" r="r" t="t"/>
              <a:pathLst>
                <a:path extrusionOk="0" h="2838" w="5482">
                  <a:moveTo>
                    <a:pt x="5350" y="1"/>
                  </a:moveTo>
                  <a:cubicBezTo>
                    <a:pt x="5344" y="1"/>
                    <a:pt x="5338" y="1"/>
                    <a:pt x="5332" y="2"/>
                  </a:cubicBezTo>
                  <a:cubicBezTo>
                    <a:pt x="5278" y="13"/>
                    <a:pt x="5239" y="66"/>
                    <a:pt x="5250" y="121"/>
                  </a:cubicBezTo>
                  <a:cubicBezTo>
                    <a:pt x="5270" y="229"/>
                    <a:pt x="5232" y="352"/>
                    <a:pt x="5149" y="447"/>
                  </a:cubicBezTo>
                  <a:cubicBezTo>
                    <a:pt x="5069" y="538"/>
                    <a:pt x="4960" y="594"/>
                    <a:pt x="4854" y="594"/>
                  </a:cubicBezTo>
                  <a:cubicBezTo>
                    <a:pt x="4849" y="594"/>
                    <a:pt x="4844" y="593"/>
                    <a:pt x="4840" y="593"/>
                  </a:cubicBezTo>
                  <a:cubicBezTo>
                    <a:pt x="4790" y="591"/>
                    <a:pt x="4740" y="582"/>
                    <a:pt x="4690" y="572"/>
                  </a:cubicBezTo>
                  <a:cubicBezTo>
                    <a:pt x="4627" y="561"/>
                    <a:pt x="4560" y="549"/>
                    <a:pt x="4492" y="549"/>
                  </a:cubicBezTo>
                  <a:cubicBezTo>
                    <a:pt x="4415" y="549"/>
                    <a:pt x="4338" y="564"/>
                    <a:pt x="4267" y="615"/>
                  </a:cubicBezTo>
                  <a:cubicBezTo>
                    <a:pt x="4099" y="737"/>
                    <a:pt x="4109" y="942"/>
                    <a:pt x="4117" y="1124"/>
                  </a:cubicBezTo>
                  <a:cubicBezTo>
                    <a:pt x="4126" y="1288"/>
                    <a:pt x="4126" y="1402"/>
                    <a:pt x="4053" y="1459"/>
                  </a:cubicBezTo>
                  <a:cubicBezTo>
                    <a:pt x="4017" y="1488"/>
                    <a:pt x="3963" y="1496"/>
                    <a:pt x="3914" y="1496"/>
                  </a:cubicBezTo>
                  <a:cubicBezTo>
                    <a:pt x="3899" y="1496"/>
                    <a:pt x="3884" y="1495"/>
                    <a:pt x="3870" y="1494"/>
                  </a:cubicBezTo>
                  <a:cubicBezTo>
                    <a:pt x="3764" y="1485"/>
                    <a:pt x="3660" y="1450"/>
                    <a:pt x="3550" y="1416"/>
                  </a:cubicBezTo>
                  <a:cubicBezTo>
                    <a:pt x="3469" y="1390"/>
                    <a:pt x="3390" y="1364"/>
                    <a:pt x="3307" y="1346"/>
                  </a:cubicBezTo>
                  <a:cubicBezTo>
                    <a:pt x="3250" y="1334"/>
                    <a:pt x="3188" y="1327"/>
                    <a:pt x="3125" y="1327"/>
                  </a:cubicBezTo>
                  <a:cubicBezTo>
                    <a:pt x="2952" y="1327"/>
                    <a:pt x="2772" y="1379"/>
                    <a:pt x="2661" y="1525"/>
                  </a:cubicBezTo>
                  <a:cubicBezTo>
                    <a:pt x="2553" y="1669"/>
                    <a:pt x="2553" y="1847"/>
                    <a:pt x="2553" y="2004"/>
                  </a:cubicBezTo>
                  <a:cubicBezTo>
                    <a:pt x="2553" y="2123"/>
                    <a:pt x="2553" y="2236"/>
                    <a:pt x="2512" y="2326"/>
                  </a:cubicBezTo>
                  <a:cubicBezTo>
                    <a:pt x="2462" y="2433"/>
                    <a:pt x="2341" y="2515"/>
                    <a:pt x="2206" y="2535"/>
                  </a:cubicBezTo>
                  <a:cubicBezTo>
                    <a:pt x="2179" y="2539"/>
                    <a:pt x="2153" y="2541"/>
                    <a:pt x="2127" y="2541"/>
                  </a:cubicBezTo>
                  <a:cubicBezTo>
                    <a:pt x="1998" y="2541"/>
                    <a:pt x="1879" y="2496"/>
                    <a:pt x="1793" y="2456"/>
                  </a:cubicBezTo>
                  <a:cubicBezTo>
                    <a:pt x="1726" y="2423"/>
                    <a:pt x="1663" y="2385"/>
                    <a:pt x="1599" y="2346"/>
                  </a:cubicBezTo>
                  <a:cubicBezTo>
                    <a:pt x="1510" y="2291"/>
                    <a:pt x="1417" y="2235"/>
                    <a:pt x="1312" y="2194"/>
                  </a:cubicBezTo>
                  <a:cubicBezTo>
                    <a:pt x="1199" y="2149"/>
                    <a:pt x="1079" y="2127"/>
                    <a:pt x="959" y="2127"/>
                  </a:cubicBezTo>
                  <a:cubicBezTo>
                    <a:pt x="577" y="2127"/>
                    <a:pt x="195" y="2343"/>
                    <a:pt x="25" y="2691"/>
                  </a:cubicBezTo>
                  <a:cubicBezTo>
                    <a:pt x="0" y="2742"/>
                    <a:pt x="21" y="2802"/>
                    <a:pt x="72" y="2827"/>
                  </a:cubicBezTo>
                  <a:cubicBezTo>
                    <a:pt x="87" y="2833"/>
                    <a:pt x="101" y="2838"/>
                    <a:pt x="117" y="2838"/>
                  </a:cubicBezTo>
                  <a:cubicBezTo>
                    <a:pt x="155" y="2838"/>
                    <a:pt x="191" y="2817"/>
                    <a:pt x="211" y="2781"/>
                  </a:cubicBezTo>
                  <a:cubicBezTo>
                    <a:pt x="344" y="2505"/>
                    <a:pt x="659" y="2332"/>
                    <a:pt x="965" y="2332"/>
                  </a:cubicBezTo>
                  <a:cubicBezTo>
                    <a:pt x="1059" y="2332"/>
                    <a:pt x="1152" y="2348"/>
                    <a:pt x="1239" y="2382"/>
                  </a:cubicBezTo>
                  <a:cubicBezTo>
                    <a:pt x="1328" y="2416"/>
                    <a:pt x="1408" y="2466"/>
                    <a:pt x="1496" y="2519"/>
                  </a:cubicBezTo>
                  <a:cubicBezTo>
                    <a:pt x="1565" y="2561"/>
                    <a:pt x="1635" y="2603"/>
                    <a:pt x="1708" y="2638"/>
                  </a:cubicBezTo>
                  <a:cubicBezTo>
                    <a:pt x="1851" y="2708"/>
                    <a:pt x="1996" y="2744"/>
                    <a:pt x="2131" y="2744"/>
                  </a:cubicBezTo>
                  <a:cubicBezTo>
                    <a:pt x="2167" y="2744"/>
                    <a:pt x="2203" y="2741"/>
                    <a:pt x="2237" y="2736"/>
                  </a:cubicBezTo>
                  <a:cubicBezTo>
                    <a:pt x="2442" y="2706"/>
                    <a:pt x="2619" y="2581"/>
                    <a:pt x="2697" y="2411"/>
                  </a:cubicBezTo>
                  <a:cubicBezTo>
                    <a:pt x="2758" y="2279"/>
                    <a:pt x="2758" y="2138"/>
                    <a:pt x="2758" y="2002"/>
                  </a:cubicBezTo>
                  <a:cubicBezTo>
                    <a:pt x="2758" y="1866"/>
                    <a:pt x="2758" y="1736"/>
                    <a:pt x="2826" y="1647"/>
                  </a:cubicBezTo>
                  <a:cubicBezTo>
                    <a:pt x="2891" y="1560"/>
                    <a:pt x="3006" y="1529"/>
                    <a:pt x="3121" y="1529"/>
                  </a:cubicBezTo>
                  <a:cubicBezTo>
                    <a:pt x="3171" y="1529"/>
                    <a:pt x="3221" y="1535"/>
                    <a:pt x="3266" y="1544"/>
                  </a:cubicBezTo>
                  <a:cubicBezTo>
                    <a:pt x="3343" y="1562"/>
                    <a:pt x="3416" y="1585"/>
                    <a:pt x="3489" y="1609"/>
                  </a:cubicBezTo>
                  <a:cubicBezTo>
                    <a:pt x="3604" y="1647"/>
                    <a:pt x="3724" y="1684"/>
                    <a:pt x="3851" y="1696"/>
                  </a:cubicBezTo>
                  <a:cubicBezTo>
                    <a:pt x="3875" y="1698"/>
                    <a:pt x="3899" y="1699"/>
                    <a:pt x="3921" y="1699"/>
                  </a:cubicBezTo>
                  <a:cubicBezTo>
                    <a:pt x="4027" y="1699"/>
                    <a:pt x="4114" y="1671"/>
                    <a:pt x="4180" y="1617"/>
                  </a:cubicBezTo>
                  <a:cubicBezTo>
                    <a:pt x="4340" y="1491"/>
                    <a:pt x="4329" y="1291"/>
                    <a:pt x="4321" y="1113"/>
                  </a:cubicBezTo>
                  <a:cubicBezTo>
                    <a:pt x="4312" y="941"/>
                    <a:pt x="4313" y="833"/>
                    <a:pt x="4386" y="780"/>
                  </a:cubicBezTo>
                  <a:cubicBezTo>
                    <a:pt x="4416" y="759"/>
                    <a:pt x="4452" y="752"/>
                    <a:pt x="4493" y="752"/>
                  </a:cubicBezTo>
                  <a:cubicBezTo>
                    <a:pt x="4540" y="752"/>
                    <a:pt x="4595" y="762"/>
                    <a:pt x="4654" y="772"/>
                  </a:cubicBezTo>
                  <a:cubicBezTo>
                    <a:pt x="4712" y="782"/>
                    <a:pt x="4774" y="793"/>
                    <a:pt x="4831" y="796"/>
                  </a:cubicBezTo>
                  <a:cubicBezTo>
                    <a:pt x="4839" y="796"/>
                    <a:pt x="4846" y="796"/>
                    <a:pt x="4853" y="796"/>
                  </a:cubicBezTo>
                  <a:cubicBezTo>
                    <a:pt x="5021" y="796"/>
                    <a:pt x="5182" y="717"/>
                    <a:pt x="5302" y="579"/>
                  </a:cubicBezTo>
                  <a:cubicBezTo>
                    <a:pt x="5427" y="436"/>
                    <a:pt x="5482" y="255"/>
                    <a:pt x="5451" y="85"/>
                  </a:cubicBezTo>
                  <a:cubicBezTo>
                    <a:pt x="5442" y="35"/>
                    <a:pt x="5399" y="1"/>
                    <a:pt x="535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
            <p:cNvSpPr/>
            <p:nvPr/>
          </p:nvSpPr>
          <p:spPr>
            <a:xfrm>
              <a:off x="2854755" y="1235977"/>
              <a:ext cx="44976" cy="157415"/>
            </a:xfrm>
            <a:custGeom>
              <a:rect b="b" l="l" r="r" t="t"/>
              <a:pathLst>
                <a:path extrusionOk="0" h="4291" w="1226">
                  <a:moveTo>
                    <a:pt x="745" y="1"/>
                  </a:moveTo>
                  <a:cubicBezTo>
                    <a:pt x="734" y="1"/>
                    <a:pt x="724" y="2"/>
                    <a:pt x="714" y="5"/>
                  </a:cubicBezTo>
                  <a:cubicBezTo>
                    <a:pt x="507" y="72"/>
                    <a:pt x="316" y="175"/>
                    <a:pt x="147" y="312"/>
                  </a:cubicBezTo>
                  <a:cubicBezTo>
                    <a:pt x="92" y="357"/>
                    <a:pt x="33" y="414"/>
                    <a:pt x="20" y="499"/>
                  </a:cubicBezTo>
                  <a:cubicBezTo>
                    <a:pt x="1" y="621"/>
                    <a:pt x="89" y="740"/>
                    <a:pt x="244" y="799"/>
                  </a:cubicBezTo>
                  <a:cubicBezTo>
                    <a:pt x="340" y="834"/>
                    <a:pt x="436" y="851"/>
                    <a:pt x="530" y="869"/>
                  </a:cubicBezTo>
                  <a:cubicBezTo>
                    <a:pt x="601" y="881"/>
                    <a:pt x="672" y="893"/>
                    <a:pt x="742" y="916"/>
                  </a:cubicBezTo>
                  <a:cubicBezTo>
                    <a:pt x="867" y="954"/>
                    <a:pt x="996" y="1047"/>
                    <a:pt x="1006" y="1164"/>
                  </a:cubicBezTo>
                  <a:cubicBezTo>
                    <a:pt x="1015" y="1276"/>
                    <a:pt x="924" y="1394"/>
                    <a:pt x="729" y="1516"/>
                  </a:cubicBezTo>
                  <a:cubicBezTo>
                    <a:pt x="556" y="1625"/>
                    <a:pt x="340" y="1762"/>
                    <a:pt x="303" y="1998"/>
                  </a:cubicBezTo>
                  <a:cubicBezTo>
                    <a:pt x="272" y="2200"/>
                    <a:pt x="386" y="2364"/>
                    <a:pt x="486" y="2511"/>
                  </a:cubicBezTo>
                  <a:cubicBezTo>
                    <a:pt x="524" y="2566"/>
                    <a:pt x="561" y="2621"/>
                    <a:pt x="592" y="2679"/>
                  </a:cubicBezTo>
                  <a:cubicBezTo>
                    <a:pt x="671" y="2831"/>
                    <a:pt x="687" y="3011"/>
                    <a:pt x="636" y="3176"/>
                  </a:cubicBezTo>
                  <a:cubicBezTo>
                    <a:pt x="627" y="3207"/>
                    <a:pt x="614" y="3238"/>
                    <a:pt x="602" y="3270"/>
                  </a:cubicBezTo>
                  <a:cubicBezTo>
                    <a:pt x="579" y="3331"/>
                    <a:pt x="554" y="3392"/>
                    <a:pt x="543" y="3463"/>
                  </a:cubicBezTo>
                  <a:cubicBezTo>
                    <a:pt x="514" y="3631"/>
                    <a:pt x="565" y="3786"/>
                    <a:pt x="617" y="3934"/>
                  </a:cubicBezTo>
                  <a:cubicBezTo>
                    <a:pt x="647" y="4027"/>
                    <a:pt x="676" y="4114"/>
                    <a:pt x="686" y="4200"/>
                  </a:cubicBezTo>
                  <a:cubicBezTo>
                    <a:pt x="691" y="4251"/>
                    <a:pt x="736" y="4289"/>
                    <a:pt x="786" y="4289"/>
                  </a:cubicBezTo>
                  <a:cubicBezTo>
                    <a:pt x="790" y="4289"/>
                    <a:pt x="794" y="4289"/>
                    <a:pt x="799" y="4290"/>
                  </a:cubicBezTo>
                  <a:cubicBezTo>
                    <a:pt x="855" y="4284"/>
                    <a:pt x="895" y="4235"/>
                    <a:pt x="889" y="4179"/>
                  </a:cubicBezTo>
                  <a:cubicBezTo>
                    <a:pt x="876" y="4071"/>
                    <a:pt x="842" y="3970"/>
                    <a:pt x="810" y="3872"/>
                  </a:cubicBezTo>
                  <a:cubicBezTo>
                    <a:pt x="765" y="3741"/>
                    <a:pt x="723" y="3617"/>
                    <a:pt x="743" y="3499"/>
                  </a:cubicBezTo>
                  <a:cubicBezTo>
                    <a:pt x="750" y="3449"/>
                    <a:pt x="770" y="3400"/>
                    <a:pt x="791" y="3346"/>
                  </a:cubicBezTo>
                  <a:cubicBezTo>
                    <a:pt x="806" y="3311"/>
                    <a:pt x="818" y="3276"/>
                    <a:pt x="831" y="3239"/>
                  </a:cubicBezTo>
                  <a:cubicBezTo>
                    <a:pt x="896" y="3025"/>
                    <a:pt x="876" y="2787"/>
                    <a:pt x="771" y="2588"/>
                  </a:cubicBezTo>
                  <a:cubicBezTo>
                    <a:pt x="738" y="2524"/>
                    <a:pt x="696" y="2462"/>
                    <a:pt x="653" y="2399"/>
                  </a:cubicBezTo>
                  <a:cubicBezTo>
                    <a:pt x="567" y="2273"/>
                    <a:pt x="484" y="2154"/>
                    <a:pt x="504" y="2032"/>
                  </a:cubicBezTo>
                  <a:cubicBezTo>
                    <a:pt x="526" y="1887"/>
                    <a:pt x="692" y="1783"/>
                    <a:pt x="838" y="1690"/>
                  </a:cubicBezTo>
                  <a:cubicBezTo>
                    <a:pt x="1104" y="1523"/>
                    <a:pt x="1225" y="1346"/>
                    <a:pt x="1209" y="1150"/>
                  </a:cubicBezTo>
                  <a:cubicBezTo>
                    <a:pt x="1191" y="923"/>
                    <a:pt x="987" y="781"/>
                    <a:pt x="802" y="723"/>
                  </a:cubicBezTo>
                  <a:cubicBezTo>
                    <a:pt x="726" y="698"/>
                    <a:pt x="645" y="684"/>
                    <a:pt x="565" y="670"/>
                  </a:cubicBezTo>
                  <a:cubicBezTo>
                    <a:pt x="477" y="655"/>
                    <a:pt x="393" y="639"/>
                    <a:pt x="316" y="610"/>
                  </a:cubicBezTo>
                  <a:cubicBezTo>
                    <a:pt x="259" y="589"/>
                    <a:pt x="219" y="550"/>
                    <a:pt x="221" y="531"/>
                  </a:cubicBezTo>
                  <a:cubicBezTo>
                    <a:pt x="223" y="519"/>
                    <a:pt x="241" y="499"/>
                    <a:pt x="274" y="472"/>
                  </a:cubicBezTo>
                  <a:cubicBezTo>
                    <a:pt x="422" y="352"/>
                    <a:pt x="596" y="258"/>
                    <a:pt x="775" y="200"/>
                  </a:cubicBezTo>
                  <a:cubicBezTo>
                    <a:pt x="831" y="183"/>
                    <a:pt x="859" y="125"/>
                    <a:pt x="842" y="72"/>
                  </a:cubicBezTo>
                  <a:cubicBezTo>
                    <a:pt x="829" y="28"/>
                    <a:pt x="788" y="1"/>
                    <a:pt x="7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
            <p:cNvSpPr/>
            <p:nvPr/>
          </p:nvSpPr>
          <p:spPr>
            <a:xfrm>
              <a:off x="2680538" y="1228640"/>
              <a:ext cx="164862" cy="49745"/>
            </a:xfrm>
            <a:custGeom>
              <a:rect b="b" l="l" r="r" t="t"/>
              <a:pathLst>
                <a:path extrusionOk="0" h="1356" w="4494">
                  <a:moveTo>
                    <a:pt x="4378" y="0"/>
                  </a:moveTo>
                  <a:cubicBezTo>
                    <a:pt x="4341" y="0"/>
                    <a:pt x="4304" y="22"/>
                    <a:pt x="4286" y="58"/>
                  </a:cubicBezTo>
                  <a:cubicBezTo>
                    <a:pt x="4246" y="141"/>
                    <a:pt x="4165" y="205"/>
                    <a:pt x="4063" y="234"/>
                  </a:cubicBezTo>
                  <a:cubicBezTo>
                    <a:pt x="4027" y="244"/>
                    <a:pt x="3990" y="249"/>
                    <a:pt x="3955" y="249"/>
                  </a:cubicBezTo>
                  <a:cubicBezTo>
                    <a:pt x="3892" y="249"/>
                    <a:pt x="3831" y="234"/>
                    <a:pt x="3781" y="202"/>
                  </a:cubicBezTo>
                  <a:cubicBezTo>
                    <a:pt x="3767" y="193"/>
                    <a:pt x="3753" y="183"/>
                    <a:pt x="3739" y="173"/>
                  </a:cubicBezTo>
                  <a:cubicBezTo>
                    <a:pt x="3696" y="142"/>
                    <a:pt x="3645" y="105"/>
                    <a:pt x="3580" y="89"/>
                  </a:cubicBezTo>
                  <a:cubicBezTo>
                    <a:pt x="3559" y="85"/>
                    <a:pt x="3537" y="82"/>
                    <a:pt x="3516" y="82"/>
                  </a:cubicBezTo>
                  <a:cubicBezTo>
                    <a:pt x="3411" y="82"/>
                    <a:pt x="3303" y="137"/>
                    <a:pt x="3210" y="241"/>
                  </a:cubicBezTo>
                  <a:cubicBezTo>
                    <a:pt x="3148" y="308"/>
                    <a:pt x="3100" y="382"/>
                    <a:pt x="3053" y="454"/>
                  </a:cubicBezTo>
                  <a:cubicBezTo>
                    <a:pt x="3014" y="514"/>
                    <a:pt x="2975" y="574"/>
                    <a:pt x="2929" y="627"/>
                  </a:cubicBezTo>
                  <a:cubicBezTo>
                    <a:pt x="2864" y="703"/>
                    <a:pt x="2765" y="779"/>
                    <a:pt x="2665" y="779"/>
                  </a:cubicBezTo>
                  <a:cubicBezTo>
                    <a:pt x="2649" y="779"/>
                    <a:pt x="2633" y="777"/>
                    <a:pt x="2617" y="773"/>
                  </a:cubicBezTo>
                  <a:cubicBezTo>
                    <a:pt x="2563" y="761"/>
                    <a:pt x="2511" y="721"/>
                    <a:pt x="2454" y="679"/>
                  </a:cubicBezTo>
                  <a:cubicBezTo>
                    <a:pt x="2428" y="659"/>
                    <a:pt x="2402" y="641"/>
                    <a:pt x="2375" y="622"/>
                  </a:cubicBezTo>
                  <a:cubicBezTo>
                    <a:pt x="2251" y="541"/>
                    <a:pt x="2103" y="500"/>
                    <a:pt x="1949" y="500"/>
                  </a:cubicBezTo>
                  <a:cubicBezTo>
                    <a:pt x="1866" y="500"/>
                    <a:pt x="1782" y="512"/>
                    <a:pt x="1697" y="536"/>
                  </a:cubicBezTo>
                  <a:cubicBezTo>
                    <a:pt x="1457" y="605"/>
                    <a:pt x="1267" y="763"/>
                    <a:pt x="1171" y="970"/>
                  </a:cubicBezTo>
                  <a:lnTo>
                    <a:pt x="1152" y="1015"/>
                  </a:lnTo>
                  <a:cubicBezTo>
                    <a:pt x="1127" y="1074"/>
                    <a:pt x="1103" y="1128"/>
                    <a:pt x="1068" y="1146"/>
                  </a:cubicBezTo>
                  <a:cubicBezTo>
                    <a:pt x="1060" y="1149"/>
                    <a:pt x="1052" y="1151"/>
                    <a:pt x="1043" y="1151"/>
                  </a:cubicBezTo>
                  <a:cubicBezTo>
                    <a:pt x="991" y="1151"/>
                    <a:pt x="921" y="1096"/>
                    <a:pt x="872" y="1034"/>
                  </a:cubicBezTo>
                  <a:cubicBezTo>
                    <a:pt x="807" y="954"/>
                    <a:pt x="753" y="865"/>
                    <a:pt x="705" y="757"/>
                  </a:cubicBezTo>
                  <a:cubicBezTo>
                    <a:pt x="686" y="716"/>
                    <a:pt x="663" y="666"/>
                    <a:pt x="619" y="624"/>
                  </a:cubicBezTo>
                  <a:cubicBezTo>
                    <a:pt x="567" y="574"/>
                    <a:pt x="496" y="549"/>
                    <a:pt x="420" y="549"/>
                  </a:cubicBezTo>
                  <a:cubicBezTo>
                    <a:pt x="365" y="549"/>
                    <a:pt x="307" y="563"/>
                    <a:pt x="254" y="590"/>
                  </a:cubicBezTo>
                  <a:cubicBezTo>
                    <a:pt x="157" y="643"/>
                    <a:pt x="89" y="730"/>
                    <a:pt x="33" y="801"/>
                  </a:cubicBezTo>
                  <a:cubicBezTo>
                    <a:pt x="0" y="845"/>
                    <a:pt x="7" y="911"/>
                    <a:pt x="52" y="944"/>
                  </a:cubicBezTo>
                  <a:cubicBezTo>
                    <a:pt x="71" y="959"/>
                    <a:pt x="93" y="966"/>
                    <a:pt x="115" y="966"/>
                  </a:cubicBezTo>
                  <a:cubicBezTo>
                    <a:pt x="146" y="966"/>
                    <a:pt x="176" y="952"/>
                    <a:pt x="195" y="927"/>
                  </a:cubicBezTo>
                  <a:cubicBezTo>
                    <a:pt x="243" y="866"/>
                    <a:pt x="292" y="803"/>
                    <a:pt x="352" y="771"/>
                  </a:cubicBezTo>
                  <a:cubicBezTo>
                    <a:pt x="375" y="759"/>
                    <a:pt x="401" y="752"/>
                    <a:pt x="424" y="752"/>
                  </a:cubicBezTo>
                  <a:cubicBezTo>
                    <a:pt x="447" y="752"/>
                    <a:pt x="468" y="759"/>
                    <a:pt x="480" y="771"/>
                  </a:cubicBezTo>
                  <a:cubicBezTo>
                    <a:pt x="496" y="787"/>
                    <a:pt x="507" y="814"/>
                    <a:pt x="527" y="856"/>
                  </a:cubicBezTo>
                  <a:cubicBezTo>
                    <a:pt x="576" y="965"/>
                    <a:pt x="641" y="1069"/>
                    <a:pt x="715" y="1163"/>
                  </a:cubicBezTo>
                  <a:cubicBezTo>
                    <a:pt x="798" y="1264"/>
                    <a:pt x="919" y="1356"/>
                    <a:pt x="1045" y="1356"/>
                  </a:cubicBezTo>
                  <a:cubicBezTo>
                    <a:pt x="1083" y="1356"/>
                    <a:pt x="1122" y="1347"/>
                    <a:pt x="1156" y="1334"/>
                  </a:cubicBezTo>
                  <a:cubicBezTo>
                    <a:pt x="1260" y="1283"/>
                    <a:pt x="1303" y="1180"/>
                    <a:pt x="1338" y="1100"/>
                  </a:cubicBezTo>
                  <a:lnTo>
                    <a:pt x="1355" y="1059"/>
                  </a:lnTo>
                  <a:cubicBezTo>
                    <a:pt x="1426" y="907"/>
                    <a:pt x="1571" y="789"/>
                    <a:pt x="1754" y="736"/>
                  </a:cubicBezTo>
                  <a:cubicBezTo>
                    <a:pt x="1818" y="717"/>
                    <a:pt x="1884" y="708"/>
                    <a:pt x="1947" y="708"/>
                  </a:cubicBezTo>
                  <a:cubicBezTo>
                    <a:pt x="2062" y="708"/>
                    <a:pt x="2171" y="738"/>
                    <a:pt x="2262" y="797"/>
                  </a:cubicBezTo>
                  <a:cubicBezTo>
                    <a:pt x="2286" y="813"/>
                    <a:pt x="2308" y="829"/>
                    <a:pt x="2332" y="846"/>
                  </a:cubicBezTo>
                  <a:cubicBezTo>
                    <a:pt x="2398" y="896"/>
                    <a:pt x="2474" y="951"/>
                    <a:pt x="2569" y="975"/>
                  </a:cubicBezTo>
                  <a:cubicBezTo>
                    <a:pt x="2599" y="982"/>
                    <a:pt x="2630" y="985"/>
                    <a:pt x="2660" y="985"/>
                  </a:cubicBezTo>
                  <a:cubicBezTo>
                    <a:pt x="2807" y="985"/>
                    <a:pt x="2960" y="907"/>
                    <a:pt x="3084" y="762"/>
                  </a:cubicBezTo>
                  <a:cubicBezTo>
                    <a:pt x="3136" y="700"/>
                    <a:pt x="3180" y="633"/>
                    <a:pt x="3223" y="567"/>
                  </a:cubicBezTo>
                  <a:cubicBezTo>
                    <a:pt x="3267" y="500"/>
                    <a:pt x="3309" y="436"/>
                    <a:pt x="3359" y="380"/>
                  </a:cubicBezTo>
                  <a:cubicBezTo>
                    <a:pt x="3401" y="333"/>
                    <a:pt x="3463" y="287"/>
                    <a:pt x="3514" y="287"/>
                  </a:cubicBezTo>
                  <a:cubicBezTo>
                    <a:pt x="3520" y="287"/>
                    <a:pt x="3526" y="287"/>
                    <a:pt x="3532" y="289"/>
                  </a:cubicBezTo>
                  <a:cubicBezTo>
                    <a:pt x="3560" y="296"/>
                    <a:pt x="3589" y="317"/>
                    <a:pt x="3620" y="340"/>
                  </a:cubicBezTo>
                  <a:cubicBezTo>
                    <a:pt x="3638" y="351"/>
                    <a:pt x="3655" y="365"/>
                    <a:pt x="3671" y="375"/>
                  </a:cubicBezTo>
                  <a:cubicBezTo>
                    <a:pt x="3754" y="428"/>
                    <a:pt x="3852" y="455"/>
                    <a:pt x="3954" y="455"/>
                  </a:cubicBezTo>
                  <a:cubicBezTo>
                    <a:pt x="4008" y="455"/>
                    <a:pt x="4064" y="447"/>
                    <a:pt x="4119" y="432"/>
                  </a:cubicBezTo>
                  <a:cubicBezTo>
                    <a:pt x="4276" y="386"/>
                    <a:pt x="4404" y="282"/>
                    <a:pt x="4469" y="147"/>
                  </a:cubicBezTo>
                  <a:cubicBezTo>
                    <a:pt x="4494" y="96"/>
                    <a:pt x="4473" y="36"/>
                    <a:pt x="4422" y="11"/>
                  </a:cubicBezTo>
                  <a:cubicBezTo>
                    <a:pt x="4408" y="4"/>
                    <a:pt x="4393" y="0"/>
                    <a:pt x="43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
            <p:cNvSpPr/>
            <p:nvPr/>
          </p:nvSpPr>
          <p:spPr>
            <a:xfrm>
              <a:off x="2264089" y="1271011"/>
              <a:ext cx="51176" cy="54587"/>
            </a:xfrm>
            <a:custGeom>
              <a:rect b="b" l="l" r="r" t="t"/>
              <a:pathLst>
                <a:path extrusionOk="0" h="1488" w="1395">
                  <a:moveTo>
                    <a:pt x="779" y="0"/>
                  </a:moveTo>
                  <a:cubicBezTo>
                    <a:pt x="1" y="231"/>
                    <a:pt x="459" y="1488"/>
                    <a:pt x="459" y="1488"/>
                  </a:cubicBezTo>
                  <a:cubicBezTo>
                    <a:pt x="459" y="1488"/>
                    <a:pt x="1394" y="530"/>
                    <a:pt x="77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
            <p:cNvSpPr/>
            <p:nvPr/>
          </p:nvSpPr>
          <p:spPr>
            <a:xfrm>
              <a:off x="2264089" y="1271011"/>
              <a:ext cx="28614" cy="54587"/>
            </a:xfrm>
            <a:custGeom>
              <a:rect b="b" l="l" r="r" t="t"/>
              <a:pathLst>
                <a:path extrusionOk="0" h="1488" w="780">
                  <a:moveTo>
                    <a:pt x="779" y="0"/>
                  </a:moveTo>
                  <a:cubicBezTo>
                    <a:pt x="1" y="231"/>
                    <a:pt x="459" y="1488"/>
                    <a:pt x="459" y="1488"/>
                  </a:cubicBezTo>
                  <a:lnTo>
                    <a:pt x="77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
            <p:cNvSpPr/>
            <p:nvPr/>
          </p:nvSpPr>
          <p:spPr>
            <a:xfrm>
              <a:off x="2640074" y="1260739"/>
              <a:ext cx="51102" cy="54587"/>
            </a:xfrm>
            <a:custGeom>
              <a:rect b="b" l="l" r="r" t="t"/>
              <a:pathLst>
                <a:path extrusionOk="0" h="1488" w="1393">
                  <a:moveTo>
                    <a:pt x="778" y="0"/>
                  </a:moveTo>
                  <a:lnTo>
                    <a:pt x="778" y="0"/>
                  </a:lnTo>
                  <a:cubicBezTo>
                    <a:pt x="1" y="230"/>
                    <a:pt x="457" y="1488"/>
                    <a:pt x="457" y="1488"/>
                  </a:cubicBezTo>
                  <a:cubicBezTo>
                    <a:pt x="457" y="1488"/>
                    <a:pt x="1392" y="530"/>
                    <a:pt x="7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
            <p:cNvSpPr/>
            <p:nvPr/>
          </p:nvSpPr>
          <p:spPr>
            <a:xfrm>
              <a:off x="2640074" y="1260739"/>
              <a:ext cx="28578" cy="54587"/>
            </a:xfrm>
            <a:custGeom>
              <a:rect b="b" l="l" r="r" t="t"/>
              <a:pathLst>
                <a:path extrusionOk="0" h="1488" w="779">
                  <a:moveTo>
                    <a:pt x="778" y="0"/>
                  </a:moveTo>
                  <a:cubicBezTo>
                    <a:pt x="1" y="230"/>
                    <a:pt x="457" y="1488"/>
                    <a:pt x="457" y="1488"/>
                  </a:cubicBezTo>
                  <a:lnTo>
                    <a:pt x="77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
            <p:cNvSpPr/>
            <p:nvPr/>
          </p:nvSpPr>
          <p:spPr>
            <a:xfrm>
              <a:off x="3042875" y="1262500"/>
              <a:ext cx="51102" cy="54624"/>
            </a:xfrm>
            <a:custGeom>
              <a:rect b="b" l="l" r="r" t="t"/>
              <a:pathLst>
                <a:path extrusionOk="0" h="1489" w="1393">
                  <a:moveTo>
                    <a:pt x="778" y="0"/>
                  </a:moveTo>
                  <a:lnTo>
                    <a:pt x="778" y="0"/>
                  </a:lnTo>
                  <a:cubicBezTo>
                    <a:pt x="0" y="230"/>
                    <a:pt x="458" y="1488"/>
                    <a:pt x="458" y="1488"/>
                  </a:cubicBezTo>
                  <a:cubicBezTo>
                    <a:pt x="458" y="1488"/>
                    <a:pt x="1393" y="531"/>
                    <a:pt x="778" y="0"/>
                  </a:cubicBezTo>
                  <a:close/>
                </a:path>
              </a:pathLst>
            </a:custGeom>
            <a:solidFill>
              <a:srgbClr val="113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
            <p:cNvSpPr/>
            <p:nvPr/>
          </p:nvSpPr>
          <p:spPr>
            <a:xfrm>
              <a:off x="3042875" y="1262500"/>
              <a:ext cx="28578" cy="54624"/>
            </a:xfrm>
            <a:custGeom>
              <a:rect b="b" l="l" r="r" t="t"/>
              <a:pathLst>
                <a:path extrusionOk="0" h="1489" w="779">
                  <a:moveTo>
                    <a:pt x="778" y="0"/>
                  </a:moveTo>
                  <a:cubicBezTo>
                    <a:pt x="0" y="230"/>
                    <a:pt x="458" y="1488"/>
                    <a:pt x="458" y="1488"/>
                  </a:cubicBezTo>
                  <a:lnTo>
                    <a:pt x="778" y="0"/>
                  </a:lnTo>
                  <a:close/>
                </a:path>
              </a:pathLst>
            </a:custGeom>
            <a:solidFill>
              <a:srgbClr val="184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
            <p:cNvSpPr/>
            <p:nvPr/>
          </p:nvSpPr>
          <p:spPr>
            <a:xfrm>
              <a:off x="2362846" y="1287776"/>
              <a:ext cx="51176" cy="54587"/>
            </a:xfrm>
            <a:custGeom>
              <a:rect b="b" l="l" r="r" t="t"/>
              <a:pathLst>
                <a:path extrusionOk="0" h="1488" w="1395">
                  <a:moveTo>
                    <a:pt x="780" y="0"/>
                  </a:moveTo>
                  <a:lnTo>
                    <a:pt x="780" y="0"/>
                  </a:lnTo>
                  <a:cubicBezTo>
                    <a:pt x="1" y="230"/>
                    <a:pt x="459" y="1488"/>
                    <a:pt x="459" y="1488"/>
                  </a:cubicBezTo>
                  <a:cubicBezTo>
                    <a:pt x="459" y="1488"/>
                    <a:pt x="1395" y="530"/>
                    <a:pt x="78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
            <p:cNvSpPr/>
            <p:nvPr/>
          </p:nvSpPr>
          <p:spPr>
            <a:xfrm>
              <a:off x="2362846" y="1287813"/>
              <a:ext cx="28614" cy="54624"/>
            </a:xfrm>
            <a:custGeom>
              <a:rect b="b" l="l" r="r" t="t"/>
              <a:pathLst>
                <a:path extrusionOk="0" h="1489" w="780">
                  <a:moveTo>
                    <a:pt x="780" y="0"/>
                  </a:moveTo>
                  <a:lnTo>
                    <a:pt x="780" y="0"/>
                  </a:lnTo>
                  <a:cubicBezTo>
                    <a:pt x="1" y="229"/>
                    <a:pt x="459" y="1488"/>
                    <a:pt x="459" y="1488"/>
                  </a:cubicBezTo>
                  <a:lnTo>
                    <a:pt x="78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
            <p:cNvSpPr/>
            <p:nvPr/>
          </p:nvSpPr>
          <p:spPr>
            <a:xfrm>
              <a:off x="2468572" y="1256557"/>
              <a:ext cx="50185" cy="53633"/>
            </a:xfrm>
            <a:custGeom>
              <a:rect b="b" l="l" r="r" t="t"/>
              <a:pathLst>
                <a:path extrusionOk="0" h="1462" w="1368">
                  <a:moveTo>
                    <a:pt x="574" y="1"/>
                  </a:moveTo>
                  <a:lnTo>
                    <a:pt x="574" y="1"/>
                  </a:lnTo>
                  <a:cubicBezTo>
                    <a:pt x="0" y="573"/>
                    <a:pt x="1002" y="1461"/>
                    <a:pt x="1002" y="1461"/>
                  </a:cubicBezTo>
                  <a:cubicBezTo>
                    <a:pt x="1002" y="1461"/>
                    <a:pt x="1368" y="173"/>
                    <a:pt x="5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
            <p:cNvSpPr/>
            <p:nvPr/>
          </p:nvSpPr>
          <p:spPr>
            <a:xfrm>
              <a:off x="2468572" y="1256557"/>
              <a:ext cx="36795" cy="53633"/>
            </a:xfrm>
            <a:custGeom>
              <a:rect b="b" l="l" r="r" t="t"/>
              <a:pathLst>
                <a:path extrusionOk="0" h="1462" w="1003">
                  <a:moveTo>
                    <a:pt x="574" y="1"/>
                  </a:moveTo>
                  <a:lnTo>
                    <a:pt x="574" y="1"/>
                  </a:lnTo>
                  <a:cubicBezTo>
                    <a:pt x="0" y="573"/>
                    <a:pt x="1002" y="1461"/>
                    <a:pt x="1002" y="1461"/>
                  </a:cubicBezTo>
                  <a:lnTo>
                    <a:pt x="5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
            <p:cNvSpPr/>
            <p:nvPr/>
          </p:nvSpPr>
          <p:spPr>
            <a:xfrm>
              <a:off x="3072333" y="1253475"/>
              <a:ext cx="50185" cy="53597"/>
            </a:xfrm>
            <a:custGeom>
              <a:rect b="b" l="l" r="r" t="t"/>
              <a:pathLst>
                <a:path extrusionOk="0" h="1461" w="1368">
                  <a:moveTo>
                    <a:pt x="574" y="0"/>
                  </a:moveTo>
                  <a:lnTo>
                    <a:pt x="574" y="0"/>
                  </a:lnTo>
                  <a:cubicBezTo>
                    <a:pt x="0" y="573"/>
                    <a:pt x="1002" y="1461"/>
                    <a:pt x="1002" y="1461"/>
                  </a:cubicBezTo>
                  <a:cubicBezTo>
                    <a:pt x="1002" y="1461"/>
                    <a:pt x="1368" y="172"/>
                    <a:pt x="574" y="0"/>
                  </a:cubicBezTo>
                  <a:close/>
                </a:path>
              </a:pathLst>
            </a:custGeom>
            <a:solidFill>
              <a:srgbClr val="11351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
            <p:cNvSpPr/>
            <p:nvPr/>
          </p:nvSpPr>
          <p:spPr>
            <a:xfrm>
              <a:off x="3072333" y="1253475"/>
              <a:ext cx="36795" cy="53597"/>
            </a:xfrm>
            <a:custGeom>
              <a:rect b="b" l="l" r="r" t="t"/>
              <a:pathLst>
                <a:path extrusionOk="0" h="1461" w="1003">
                  <a:moveTo>
                    <a:pt x="574" y="0"/>
                  </a:moveTo>
                  <a:cubicBezTo>
                    <a:pt x="0" y="573"/>
                    <a:pt x="1002" y="1461"/>
                    <a:pt x="1002" y="1461"/>
                  </a:cubicBezTo>
                  <a:lnTo>
                    <a:pt x="574" y="0"/>
                  </a:lnTo>
                  <a:close/>
                </a:path>
              </a:pathLst>
            </a:custGeom>
            <a:solidFill>
              <a:srgbClr val="18422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
            <p:cNvSpPr/>
            <p:nvPr/>
          </p:nvSpPr>
          <p:spPr>
            <a:xfrm>
              <a:off x="2432620" y="1283227"/>
              <a:ext cx="52093" cy="55614"/>
            </a:xfrm>
            <a:custGeom>
              <a:rect b="b" l="l" r="r" t="t"/>
              <a:pathLst>
                <a:path extrusionOk="0" h="1516" w="1420">
                  <a:moveTo>
                    <a:pt x="674" y="0"/>
                  </a:moveTo>
                  <a:lnTo>
                    <a:pt x="674" y="0"/>
                  </a:lnTo>
                  <a:cubicBezTo>
                    <a:pt x="1" y="452"/>
                    <a:pt x="814" y="1516"/>
                    <a:pt x="814" y="1516"/>
                  </a:cubicBezTo>
                  <a:cubicBezTo>
                    <a:pt x="814" y="1516"/>
                    <a:pt x="1420" y="322"/>
                    <a:pt x="67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
            <p:cNvSpPr/>
            <p:nvPr/>
          </p:nvSpPr>
          <p:spPr>
            <a:xfrm>
              <a:off x="2432620" y="1283227"/>
              <a:ext cx="29898" cy="55614"/>
            </a:xfrm>
            <a:custGeom>
              <a:rect b="b" l="l" r="r" t="t"/>
              <a:pathLst>
                <a:path extrusionOk="0" h="1516" w="815">
                  <a:moveTo>
                    <a:pt x="674" y="0"/>
                  </a:moveTo>
                  <a:lnTo>
                    <a:pt x="674" y="0"/>
                  </a:lnTo>
                  <a:cubicBezTo>
                    <a:pt x="1" y="452"/>
                    <a:pt x="814" y="1516"/>
                    <a:pt x="814" y="1516"/>
                  </a:cubicBezTo>
                  <a:lnTo>
                    <a:pt x="67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
            <p:cNvSpPr/>
            <p:nvPr/>
          </p:nvSpPr>
          <p:spPr>
            <a:xfrm>
              <a:off x="2916422" y="1255566"/>
              <a:ext cx="52129" cy="55614"/>
            </a:xfrm>
            <a:custGeom>
              <a:rect b="b" l="l" r="r" t="t"/>
              <a:pathLst>
                <a:path extrusionOk="0" h="1516" w="1421">
                  <a:moveTo>
                    <a:pt x="675" y="1"/>
                  </a:moveTo>
                  <a:lnTo>
                    <a:pt x="675" y="1"/>
                  </a:lnTo>
                  <a:cubicBezTo>
                    <a:pt x="0" y="451"/>
                    <a:pt x="815" y="1515"/>
                    <a:pt x="815" y="1515"/>
                  </a:cubicBezTo>
                  <a:cubicBezTo>
                    <a:pt x="815" y="1515"/>
                    <a:pt x="1420" y="321"/>
                    <a:pt x="6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
            <p:cNvSpPr/>
            <p:nvPr/>
          </p:nvSpPr>
          <p:spPr>
            <a:xfrm>
              <a:off x="2916422" y="1255566"/>
              <a:ext cx="29898" cy="55614"/>
            </a:xfrm>
            <a:custGeom>
              <a:rect b="b" l="l" r="r" t="t"/>
              <a:pathLst>
                <a:path extrusionOk="0" h="1516" w="815">
                  <a:moveTo>
                    <a:pt x="675" y="1"/>
                  </a:moveTo>
                  <a:cubicBezTo>
                    <a:pt x="0" y="451"/>
                    <a:pt x="815" y="1515"/>
                    <a:pt x="815" y="1515"/>
                  </a:cubicBezTo>
                  <a:lnTo>
                    <a:pt x="67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
            <p:cNvSpPr/>
            <p:nvPr/>
          </p:nvSpPr>
          <p:spPr>
            <a:xfrm>
              <a:off x="2755925" y="1260225"/>
              <a:ext cx="52056" cy="55651"/>
            </a:xfrm>
            <a:custGeom>
              <a:rect b="b" l="l" r="r" t="t"/>
              <a:pathLst>
                <a:path extrusionOk="0" h="1517" w="1419">
                  <a:moveTo>
                    <a:pt x="674" y="1"/>
                  </a:moveTo>
                  <a:cubicBezTo>
                    <a:pt x="0" y="453"/>
                    <a:pt x="813" y="1517"/>
                    <a:pt x="813" y="1517"/>
                  </a:cubicBezTo>
                  <a:cubicBezTo>
                    <a:pt x="813" y="1517"/>
                    <a:pt x="1418" y="322"/>
                    <a:pt x="6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
            <p:cNvSpPr/>
            <p:nvPr/>
          </p:nvSpPr>
          <p:spPr>
            <a:xfrm>
              <a:off x="2755925" y="1260225"/>
              <a:ext cx="29825" cy="55651"/>
            </a:xfrm>
            <a:custGeom>
              <a:rect b="b" l="l" r="r" t="t"/>
              <a:pathLst>
                <a:path extrusionOk="0" h="1517" w="813">
                  <a:moveTo>
                    <a:pt x="674" y="1"/>
                  </a:moveTo>
                  <a:lnTo>
                    <a:pt x="674" y="1"/>
                  </a:lnTo>
                  <a:cubicBezTo>
                    <a:pt x="0" y="453"/>
                    <a:pt x="813" y="1517"/>
                    <a:pt x="813" y="1517"/>
                  </a:cubicBezTo>
                  <a:lnTo>
                    <a:pt x="67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
            <p:cNvSpPr/>
            <p:nvPr/>
          </p:nvSpPr>
          <p:spPr>
            <a:xfrm>
              <a:off x="2569089" y="1370207"/>
              <a:ext cx="53047" cy="25936"/>
            </a:xfrm>
            <a:custGeom>
              <a:rect b="b" l="l" r="r" t="t"/>
              <a:pathLst>
                <a:path extrusionOk="0" h="707" w="1446">
                  <a:moveTo>
                    <a:pt x="401" y="0"/>
                  </a:moveTo>
                  <a:cubicBezTo>
                    <a:pt x="263" y="0"/>
                    <a:pt x="126" y="47"/>
                    <a:pt x="0" y="164"/>
                  </a:cubicBezTo>
                  <a:cubicBezTo>
                    <a:pt x="81" y="607"/>
                    <a:pt x="518" y="706"/>
                    <a:pt x="890" y="706"/>
                  </a:cubicBezTo>
                  <a:cubicBezTo>
                    <a:pt x="1188" y="706"/>
                    <a:pt x="1445" y="643"/>
                    <a:pt x="1445" y="643"/>
                  </a:cubicBezTo>
                  <a:cubicBezTo>
                    <a:pt x="1445" y="643"/>
                    <a:pt x="916" y="0"/>
                    <a:pt x="4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
            <p:cNvSpPr/>
            <p:nvPr/>
          </p:nvSpPr>
          <p:spPr>
            <a:xfrm>
              <a:off x="2569089" y="1376187"/>
              <a:ext cx="53047" cy="19957"/>
            </a:xfrm>
            <a:custGeom>
              <a:rect b="b" l="l" r="r" t="t"/>
              <a:pathLst>
                <a:path extrusionOk="0" h="544" w="1446">
                  <a:moveTo>
                    <a:pt x="0" y="1"/>
                  </a:moveTo>
                  <a:cubicBezTo>
                    <a:pt x="81" y="444"/>
                    <a:pt x="518" y="543"/>
                    <a:pt x="890" y="543"/>
                  </a:cubicBezTo>
                  <a:cubicBezTo>
                    <a:pt x="1188" y="543"/>
                    <a:pt x="1445" y="480"/>
                    <a:pt x="1445" y="480"/>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
            <p:cNvSpPr/>
            <p:nvPr/>
          </p:nvSpPr>
          <p:spPr>
            <a:xfrm>
              <a:off x="2573087" y="1256557"/>
              <a:ext cx="53047" cy="25900"/>
            </a:xfrm>
            <a:custGeom>
              <a:rect b="b" l="l" r="r" t="t"/>
              <a:pathLst>
                <a:path extrusionOk="0" h="706" w="1446">
                  <a:moveTo>
                    <a:pt x="402" y="0"/>
                  </a:moveTo>
                  <a:cubicBezTo>
                    <a:pt x="264" y="0"/>
                    <a:pt x="127" y="46"/>
                    <a:pt x="1" y="163"/>
                  </a:cubicBezTo>
                  <a:cubicBezTo>
                    <a:pt x="80" y="607"/>
                    <a:pt x="518" y="705"/>
                    <a:pt x="891" y="705"/>
                  </a:cubicBezTo>
                  <a:cubicBezTo>
                    <a:pt x="1189" y="705"/>
                    <a:pt x="1446" y="643"/>
                    <a:pt x="1446" y="643"/>
                  </a:cubicBezTo>
                  <a:cubicBezTo>
                    <a:pt x="1446" y="643"/>
                    <a:pt x="917" y="0"/>
                    <a:pt x="40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
            <p:cNvSpPr/>
            <p:nvPr/>
          </p:nvSpPr>
          <p:spPr>
            <a:xfrm>
              <a:off x="2573087" y="1262537"/>
              <a:ext cx="53047" cy="19920"/>
            </a:xfrm>
            <a:custGeom>
              <a:rect b="b" l="l" r="r" t="t"/>
              <a:pathLst>
                <a:path extrusionOk="0" h="543" w="1446">
                  <a:moveTo>
                    <a:pt x="1" y="0"/>
                  </a:moveTo>
                  <a:lnTo>
                    <a:pt x="1" y="0"/>
                  </a:lnTo>
                  <a:cubicBezTo>
                    <a:pt x="80" y="444"/>
                    <a:pt x="518" y="542"/>
                    <a:pt x="891" y="542"/>
                  </a:cubicBezTo>
                  <a:cubicBezTo>
                    <a:pt x="1189" y="542"/>
                    <a:pt x="1446" y="480"/>
                    <a:pt x="1446" y="480"/>
                  </a:cubicBez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
            <p:cNvSpPr/>
            <p:nvPr/>
          </p:nvSpPr>
          <p:spPr>
            <a:xfrm>
              <a:off x="2518500" y="1276844"/>
              <a:ext cx="53010" cy="25936"/>
            </a:xfrm>
            <a:custGeom>
              <a:rect b="b" l="l" r="r" t="t"/>
              <a:pathLst>
                <a:path extrusionOk="0" h="707" w="1445">
                  <a:moveTo>
                    <a:pt x="1044" y="0"/>
                  </a:moveTo>
                  <a:cubicBezTo>
                    <a:pt x="529" y="0"/>
                    <a:pt x="0" y="643"/>
                    <a:pt x="0" y="643"/>
                  </a:cubicBezTo>
                  <a:cubicBezTo>
                    <a:pt x="0" y="643"/>
                    <a:pt x="257" y="706"/>
                    <a:pt x="555" y="706"/>
                  </a:cubicBezTo>
                  <a:cubicBezTo>
                    <a:pt x="927" y="706"/>
                    <a:pt x="1364" y="607"/>
                    <a:pt x="1444" y="164"/>
                  </a:cubicBezTo>
                  <a:cubicBezTo>
                    <a:pt x="1319" y="47"/>
                    <a:pt x="1182" y="0"/>
                    <a:pt x="10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
            <p:cNvSpPr/>
            <p:nvPr/>
          </p:nvSpPr>
          <p:spPr>
            <a:xfrm>
              <a:off x="2518500" y="1282823"/>
              <a:ext cx="53010" cy="19957"/>
            </a:xfrm>
            <a:custGeom>
              <a:rect b="b" l="l" r="r" t="t"/>
              <a:pathLst>
                <a:path extrusionOk="0" h="544" w="1445">
                  <a:moveTo>
                    <a:pt x="1444" y="1"/>
                  </a:moveTo>
                  <a:lnTo>
                    <a:pt x="0" y="480"/>
                  </a:lnTo>
                  <a:cubicBezTo>
                    <a:pt x="0" y="480"/>
                    <a:pt x="257" y="543"/>
                    <a:pt x="555" y="543"/>
                  </a:cubicBezTo>
                  <a:cubicBezTo>
                    <a:pt x="927" y="543"/>
                    <a:pt x="1364" y="444"/>
                    <a:pt x="14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
            <p:cNvSpPr/>
            <p:nvPr/>
          </p:nvSpPr>
          <p:spPr>
            <a:xfrm>
              <a:off x="2529652" y="1474979"/>
              <a:ext cx="47984" cy="40317"/>
            </a:xfrm>
            <a:custGeom>
              <a:rect b="b" l="l" r="r" t="t"/>
              <a:pathLst>
                <a:path extrusionOk="0" h="1099" w="1308">
                  <a:moveTo>
                    <a:pt x="900" y="1"/>
                  </a:moveTo>
                  <a:cubicBezTo>
                    <a:pt x="258" y="1"/>
                    <a:pt x="0" y="1098"/>
                    <a:pt x="0" y="1098"/>
                  </a:cubicBezTo>
                  <a:cubicBezTo>
                    <a:pt x="0" y="1098"/>
                    <a:pt x="1307" y="809"/>
                    <a:pt x="1083" y="29"/>
                  </a:cubicBezTo>
                  <a:cubicBezTo>
                    <a:pt x="1019" y="10"/>
                    <a:pt x="958" y="1"/>
                    <a:pt x="90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
            <p:cNvSpPr/>
            <p:nvPr/>
          </p:nvSpPr>
          <p:spPr>
            <a:xfrm>
              <a:off x="2529652" y="1476043"/>
              <a:ext cx="47984" cy="39253"/>
            </a:xfrm>
            <a:custGeom>
              <a:rect b="b" l="l" r="r" t="t"/>
              <a:pathLst>
                <a:path extrusionOk="0" h="1070" w="1308">
                  <a:moveTo>
                    <a:pt x="1083" y="0"/>
                  </a:moveTo>
                  <a:lnTo>
                    <a:pt x="0" y="1069"/>
                  </a:lnTo>
                  <a:cubicBezTo>
                    <a:pt x="0" y="1069"/>
                    <a:pt x="1307" y="780"/>
                    <a:pt x="10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
            <p:cNvSpPr/>
            <p:nvPr/>
          </p:nvSpPr>
          <p:spPr>
            <a:xfrm>
              <a:off x="2844226" y="1386165"/>
              <a:ext cx="47984" cy="40280"/>
            </a:xfrm>
            <a:custGeom>
              <a:rect b="b" l="l" r="r" t="t"/>
              <a:pathLst>
                <a:path extrusionOk="0" h="1098" w="1308">
                  <a:moveTo>
                    <a:pt x="900" y="0"/>
                  </a:moveTo>
                  <a:cubicBezTo>
                    <a:pt x="259" y="0"/>
                    <a:pt x="1" y="1097"/>
                    <a:pt x="1" y="1097"/>
                  </a:cubicBezTo>
                  <a:cubicBezTo>
                    <a:pt x="1" y="1097"/>
                    <a:pt x="1308" y="808"/>
                    <a:pt x="1083" y="28"/>
                  </a:cubicBezTo>
                  <a:cubicBezTo>
                    <a:pt x="1019" y="9"/>
                    <a:pt x="958" y="0"/>
                    <a:pt x="90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
            <p:cNvSpPr/>
            <p:nvPr/>
          </p:nvSpPr>
          <p:spPr>
            <a:xfrm>
              <a:off x="2844226" y="1387192"/>
              <a:ext cx="47984" cy="39253"/>
            </a:xfrm>
            <a:custGeom>
              <a:rect b="b" l="l" r="r" t="t"/>
              <a:pathLst>
                <a:path extrusionOk="0" h="1070" w="1308">
                  <a:moveTo>
                    <a:pt x="1083" y="0"/>
                  </a:moveTo>
                  <a:lnTo>
                    <a:pt x="1" y="1069"/>
                  </a:lnTo>
                  <a:cubicBezTo>
                    <a:pt x="1" y="1069"/>
                    <a:pt x="1308" y="780"/>
                    <a:pt x="10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
            <p:cNvSpPr/>
            <p:nvPr/>
          </p:nvSpPr>
          <p:spPr>
            <a:xfrm>
              <a:off x="2295088" y="1226952"/>
              <a:ext cx="49635" cy="53047"/>
            </a:xfrm>
            <a:custGeom>
              <a:rect b="b" l="l" r="r" t="t"/>
              <a:pathLst>
                <a:path extrusionOk="0" h="1446" w="1353">
                  <a:moveTo>
                    <a:pt x="319" y="1"/>
                  </a:moveTo>
                  <a:cubicBezTo>
                    <a:pt x="319" y="1"/>
                    <a:pt x="0" y="1301"/>
                    <a:pt x="799" y="1445"/>
                  </a:cubicBezTo>
                  <a:cubicBezTo>
                    <a:pt x="1352" y="852"/>
                    <a:pt x="319" y="1"/>
                    <a:pt x="3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
            <p:cNvSpPr/>
            <p:nvPr/>
          </p:nvSpPr>
          <p:spPr>
            <a:xfrm>
              <a:off x="2295088" y="1226952"/>
              <a:ext cx="29311" cy="53047"/>
            </a:xfrm>
            <a:custGeom>
              <a:rect b="b" l="l" r="r" t="t"/>
              <a:pathLst>
                <a:path extrusionOk="0" h="1446" w="799">
                  <a:moveTo>
                    <a:pt x="319" y="1"/>
                  </a:moveTo>
                  <a:cubicBezTo>
                    <a:pt x="319" y="1"/>
                    <a:pt x="0" y="1301"/>
                    <a:pt x="799" y="1445"/>
                  </a:cubicBezTo>
                  <a:lnTo>
                    <a:pt x="3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
            <p:cNvSpPr/>
            <p:nvPr/>
          </p:nvSpPr>
          <p:spPr>
            <a:xfrm>
              <a:off x="2714948" y="1196797"/>
              <a:ext cx="49635" cy="52973"/>
            </a:xfrm>
            <a:custGeom>
              <a:rect b="b" l="l" r="r" t="t"/>
              <a:pathLst>
                <a:path extrusionOk="0" h="1444" w="1353">
                  <a:moveTo>
                    <a:pt x="319" y="0"/>
                  </a:moveTo>
                  <a:lnTo>
                    <a:pt x="319" y="0"/>
                  </a:lnTo>
                  <a:cubicBezTo>
                    <a:pt x="319" y="0"/>
                    <a:pt x="1" y="1300"/>
                    <a:pt x="799" y="1444"/>
                  </a:cubicBezTo>
                  <a:cubicBezTo>
                    <a:pt x="1352" y="851"/>
                    <a:pt x="319" y="0"/>
                    <a:pt x="31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
            <p:cNvSpPr/>
            <p:nvPr/>
          </p:nvSpPr>
          <p:spPr>
            <a:xfrm>
              <a:off x="2714948" y="1196797"/>
              <a:ext cx="29348" cy="52973"/>
            </a:xfrm>
            <a:custGeom>
              <a:rect b="b" l="l" r="r" t="t"/>
              <a:pathLst>
                <a:path extrusionOk="0" h="1444" w="800">
                  <a:moveTo>
                    <a:pt x="319" y="0"/>
                  </a:moveTo>
                  <a:cubicBezTo>
                    <a:pt x="319" y="0"/>
                    <a:pt x="1" y="1300"/>
                    <a:pt x="799" y="1444"/>
                  </a:cubicBezTo>
                  <a:lnTo>
                    <a:pt x="3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
            <p:cNvSpPr/>
            <p:nvPr/>
          </p:nvSpPr>
          <p:spPr>
            <a:xfrm>
              <a:off x="2380308" y="1215066"/>
              <a:ext cx="52166" cy="55725"/>
            </a:xfrm>
            <a:custGeom>
              <a:rect b="b" l="l" r="r" t="t"/>
              <a:pathLst>
                <a:path extrusionOk="0" h="1519" w="1422">
                  <a:moveTo>
                    <a:pt x="788" y="0"/>
                  </a:moveTo>
                  <a:cubicBezTo>
                    <a:pt x="788" y="0"/>
                    <a:pt x="1" y="1082"/>
                    <a:pt x="685" y="1519"/>
                  </a:cubicBezTo>
                  <a:cubicBezTo>
                    <a:pt x="1422" y="1179"/>
                    <a:pt x="788" y="0"/>
                    <a:pt x="7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
            <p:cNvSpPr/>
            <p:nvPr/>
          </p:nvSpPr>
          <p:spPr>
            <a:xfrm>
              <a:off x="2380308" y="1215066"/>
              <a:ext cx="28944" cy="55725"/>
            </a:xfrm>
            <a:custGeom>
              <a:rect b="b" l="l" r="r" t="t"/>
              <a:pathLst>
                <a:path extrusionOk="0" h="1519" w="789">
                  <a:moveTo>
                    <a:pt x="788" y="0"/>
                  </a:moveTo>
                  <a:lnTo>
                    <a:pt x="788" y="0"/>
                  </a:lnTo>
                  <a:cubicBezTo>
                    <a:pt x="788" y="0"/>
                    <a:pt x="1" y="1082"/>
                    <a:pt x="685" y="1519"/>
                  </a:cubicBezTo>
                  <a:lnTo>
                    <a:pt x="7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
            <p:cNvSpPr/>
            <p:nvPr/>
          </p:nvSpPr>
          <p:spPr>
            <a:xfrm>
              <a:off x="2785347" y="1179372"/>
              <a:ext cx="52203" cy="55761"/>
            </a:xfrm>
            <a:custGeom>
              <a:rect b="b" l="l" r="r" t="t"/>
              <a:pathLst>
                <a:path extrusionOk="0" h="1520" w="1423">
                  <a:moveTo>
                    <a:pt x="788" y="0"/>
                  </a:moveTo>
                  <a:cubicBezTo>
                    <a:pt x="788" y="0"/>
                    <a:pt x="0" y="1083"/>
                    <a:pt x="686" y="1519"/>
                  </a:cubicBezTo>
                  <a:cubicBezTo>
                    <a:pt x="1423" y="1179"/>
                    <a:pt x="788" y="0"/>
                    <a:pt x="7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
            <p:cNvSpPr/>
            <p:nvPr/>
          </p:nvSpPr>
          <p:spPr>
            <a:xfrm>
              <a:off x="2785347" y="1179372"/>
              <a:ext cx="28944" cy="55761"/>
            </a:xfrm>
            <a:custGeom>
              <a:rect b="b" l="l" r="r" t="t"/>
              <a:pathLst>
                <a:path extrusionOk="0" h="1520" w="789">
                  <a:moveTo>
                    <a:pt x="788" y="0"/>
                  </a:moveTo>
                  <a:lnTo>
                    <a:pt x="788" y="0"/>
                  </a:lnTo>
                  <a:cubicBezTo>
                    <a:pt x="788" y="0"/>
                    <a:pt x="0" y="1083"/>
                    <a:pt x="686" y="1519"/>
                  </a:cubicBezTo>
                  <a:lnTo>
                    <a:pt x="78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
            <p:cNvSpPr/>
            <p:nvPr/>
          </p:nvSpPr>
          <p:spPr>
            <a:xfrm>
              <a:off x="2465160" y="1184764"/>
              <a:ext cx="49928" cy="53303"/>
            </a:xfrm>
            <a:custGeom>
              <a:rect b="b" l="l" r="r" t="t"/>
              <a:pathLst>
                <a:path extrusionOk="0" h="1453" w="1361">
                  <a:moveTo>
                    <a:pt x="340" y="0"/>
                  </a:moveTo>
                  <a:cubicBezTo>
                    <a:pt x="340" y="0"/>
                    <a:pt x="0" y="1295"/>
                    <a:pt x="797" y="1452"/>
                  </a:cubicBezTo>
                  <a:cubicBezTo>
                    <a:pt x="1360" y="868"/>
                    <a:pt x="341" y="0"/>
                    <a:pt x="34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
            <p:cNvSpPr/>
            <p:nvPr/>
          </p:nvSpPr>
          <p:spPr>
            <a:xfrm>
              <a:off x="2465160" y="1184764"/>
              <a:ext cx="29238" cy="53303"/>
            </a:xfrm>
            <a:custGeom>
              <a:rect b="b" l="l" r="r" t="t"/>
              <a:pathLst>
                <a:path extrusionOk="0" h="1453" w="797">
                  <a:moveTo>
                    <a:pt x="340" y="0"/>
                  </a:moveTo>
                  <a:lnTo>
                    <a:pt x="340" y="0"/>
                  </a:lnTo>
                  <a:cubicBezTo>
                    <a:pt x="340" y="0"/>
                    <a:pt x="0" y="1295"/>
                    <a:pt x="797" y="1452"/>
                  </a:cubicBezTo>
                  <a:lnTo>
                    <a:pt x="34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
            <p:cNvSpPr/>
            <p:nvPr/>
          </p:nvSpPr>
          <p:spPr>
            <a:xfrm>
              <a:off x="2984363" y="1221339"/>
              <a:ext cx="49892" cy="53303"/>
            </a:xfrm>
            <a:custGeom>
              <a:rect b="b" l="l" r="r" t="t"/>
              <a:pathLst>
                <a:path extrusionOk="0" h="1453" w="1360">
                  <a:moveTo>
                    <a:pt x="341" y="0"/>
                  </a:moveTo>
                  <a:cubicBezTo>
                    <a:pt x="341" y="0"/>
                    <a:pt x="0" y="1295"/>
                    <a:pt x="796" y="1452"/>
                  </a:cubicBezTo>
                  <a:cubicBezTo>
                    <a:pt x="1359" y="868"/>
                    <a:pt x="341" y="0"/>
                    <a:pt x="3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
            <p:cNvSpPr/>
            <p:nvPr/>
          </p:nvSpPr>
          <p:spPr>
            <a:xfrm>
              <a:off x="2984363" y="1221339"/>
              <a:ext cx="29201" cy="53303"/>
            </a:xfrm>
            <a:custGeom>
              <a:rect b="b" l="l" r="r" t="t"/>
              <a:pathLst>
                <a:path extrusionOk="0" h="1453" w="796">
                  <a:moveTo>
                    <a:pt x="341" y="0"/>
                  </a:moveTo>
                  <a:cubicBezTo>
                    <a:pt x="341" y="0"/>
                    <a:pt x="0" y="1295"/>
                    <a:pt x="796" y="1452"/>
                  </a:cubicBezTo>
                  <a:lnTo>
                    <a:pt x="34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
            <p:cNvSpPr/>
            <p:nvPr/>
          </p:nvSpPr>
          <p:spPr>
            <a:xfrm>
              <a:off x="2585340" y="1170824"/>
              <a:ext cx="44536" cy="46993"/>
            </a:xfrm>
            <a:custGeom>
              <a:rect b="b" l="l" r="r" t="t"/>
              <a:pathLst>
                <a:path extrusionOk="0" h="1281" w="1214">
                  <a:moveTo>
                    <a:pt x="1214" y="0"/>
                  </a:moveTo>
                  <a:lnTo>
                    <a:pt x="1214" y="0"/>
                  </a:lnTo>
                  <a:cubicBezTo>
                    <a:pt x="1214" y="0"/>
                    <a:pt x="1" y="565"/>
                    <a:pt x="387" y="1278"/>
                  </a:cubicBezTo>
                  <a:cubicBezTo>
                    <a:pt x="405" y="1279"/>
                    <a:pt x="423" y="1280"/>
                    <a:pt x="441" y="1280"/>
                  </a:cubicBezTo>
                  <a:cubicBezTo>
                    <a:pt x="1197" y="1280"/>
                    <a:pt x="1214" y="0"/>
                    <a:pt x="12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
            <p:cNvSpPr/>
            <p:nvPr/>
          </p:nvSpPr>
          <p:spPr>
            <a:xfrm>
              <a:off x="2585340" y="1170824"/>
              <a:ext cx="44536" cy="46920"/>
            </a:xfrm>
            <a:custGeom>
              <a:rect b="b" l="l" r="r" t="t"/>
              <a:pathLst>
                <a:path extrusionOk="0" h="1279" w="1214">
                  <a:moveTo>
                    <a:pt x="1214" y="0"/>
                  </a:moveTo>
                  <a:cubicBezTo>
                    <a:pt x="1214" y="0"/>
                    <a:pt x="1" y="565"/>
                    <a:pt x="387" y="1278"/>
                  </a:cubicBezTo>
                  <a:lnTo>
                    <a:pt x="12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
            <p:cNvSpPr/>
            <p:nvPr/>
          </p:nvSpPr>
          <p:spPr>
            <a:xfrm>
              <a:off x="2873537" y="1170824"/>
              <a:ext cx="44536" cy="46993"/>
            </a:xfrm>
            <a:custGeom>
              <a:rect b="b" l="l" r="r" t="t"/>
              <a:pathLst>
                <a:path extrusionOk="0" h="1281" w="1214">
                  <a:moveTo>
                    <a:pt x="1213" y="0"/>
                  </a:moveTo>
                  <a:cubicBezTo>
                    <a:pt x="1213" y="0"/>
                    <a:pt x="0" y="565"/>
                    <a:pt x="386" y="1278"/>
                  </a:cubicBezTo>
                  <a:cubicBezTo>
                    <a:pt x="405" y="1279"/>
                    <a:pt x="422" y="1280"/>
                    <a:pt x="440" y="1280"/>
                  </a:cubicBezTo>
                  <a:cubicBezTo>
                    <a:pt x="1196" y="1280"/>
                    <a:pt x="1213" y="0"/>
                    <a:pt x="121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
            <p:cNvSpPr/>
            <p:nvPr/>
          </p:nvSpPr>
          <p:spPr>
            <a:xfrm>
              <a:off x="2873537" y="1170824"/>
              <a:ext cx="44536" cy="46920"/>
            </a:xfrm>
            <a:custGeom>
              <a:rect b="b" l="l" r="r" t="t"/>
              <a:pathLst>
                <a:path extrusionOk="0" h="1279" w="1214">
                  <a:moveTo>
                    <a:pt x="1213" y="0"/>
                  </a:moveTo>
                  <a:cubicBezTo>
                    <a:pt x="1213" y="0"/>
                    <a:pt x="0" y="565"/>
                    <a:pt x="386" y="1278"/>
                  </a:cubicBezTo>
                  <a:lnTo>
                    <a:pt x="12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
            <p:cNvSpPr/>
            <p:nvPr/>
          </p:nvSpPr>
          <p:spPr>
            <a:xfrm>
              <a:off x="2693781" y="1059338"/>
              <a:ext cx="1425763" cy="901314"/>
            </a:xfrm>
            <a:custGeom>
              <a:rect b="b" l="l" r="r" t="t"/>
              <a:pathLst>
                <a:path extrusionOk="0" h="24569" w="38865">
                  <a:moveTo>
                    <a:pt x="0" y="1"/>
                  </a:moveTo>
                  <a:cubicBezTo>
                    <a:pt x="0" y="1"/>
                    <a:pt x="7413" y="2907"/>
                    <a:pt x="10560" y="8258"/>
                  </a:cubicBezTo>
                  <a:cubicBezTo>
                    <a:pt x="13708" y="13609"/>
                    <a:pt x="15836" y="17701"/>
                    <a:pt x="15836" y="17701"/>
                  </a:cubicBezTo>
                  <a:cubicBezTo>
                    <a:pt x="15836" y="17701"/>
                    <a:pt x="16738" y="19072"/>
                    <a:pt x="14235" y="20652"/>
                  </a:cubicBezTo>
                  <a:cubicBezTo>
                    <a:pt x="11733" y="22231"/>
                    <a:pt x="11692" y="22738"/>
                    <a:pt x="12015" y="23442"/>
                  </a:cubicBezTo>
                  <a:cubicBezTo>
                    <a:pt x="12339" y="24147"/>
                    <a:pt x="13101" y="24150"/>
                    <a:pt x="15339" y="24248"/>
                  </a:cubicBezTo>
                  <a:cubicBezTo>
                    <a:pt x="17577" y="24345"/>
                    <a:pt x="29031" y="24569"/>
                    <a:pt x="29031" y="24569"/>
                  </a:cubicBezTo>
                  <a:lnTo>
                    <a:pt x="38434" y="10166"/>
                  </a:lnTo>
                  <a:cubicBezTo>
                    <a:pt x="38434" y="10166"/>
                    <a:pt x="38864" y="9047"/>
                    <a:pt x="38096" y="8514"/>
                  </a:cubicBezTo>
                  <a:cubicBezTo>
                    <a:pt x="37968" y="8425"/>
                    <a:pt x="37797" y="8387"/>
                    <a:pt x="37601" y="8387"/>
                  </a:cubicBezTo>
                  <a:cubicBezTo>
                    <a:pt x="36622" y="8387"/>
                    <a:pt x="35019" y="9311"/>
                    <a:pt x="35019" y="9311"/>
                  </a:cubicBezTo>
                  <a:cubicBezTo>
                    <a:pt x="35019" y="9311"/>
                    <a:pt x="34707" y="9472"/>
                    <a:pt x="34251" y="9472"/>
                  </a:cubicBezTo>
                  <a:cubicBezTo>
                    <a:pt x="33635" y="9472"/>
                    <a:pt x="32756" y="9179"/>
                    <a:pt x="32020" y="7802"/>
                  </a:cubicBezTo>
                  <a:cubicBezTo>
                    <a:pt x="30737" y="5402"/>
                    <a:pt x="27939" y="2003"/>
                    <a:pt x="24605" y="134"/>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
            <p:cNvSpPr/>
            <p:nvPr/>
          </p:nvSpPr>
          <p:spPr>
            <a:xfrm>
              <a:off x="3123362" y="1496660"/>
              <a:ext cx="938256" cy="463992"/>
            </a:xfrm>
            <a:custGeom>
              <a:rect b="b" l="l" r="r" t="t"/>
              <a:pathLst>
                <a:path extrusionOk="0" h="12648" w="25576">
                  <a:moveTo>
                    <a:pt x="25576" y="1"/>
                  </a:moveTo>
                  <a:lnTo>
                    <a:pt x="25576" y="1"/>
                  </a:lnTo>
                  <a:cubicBezTo>
                    <a:pt x="24452" y="496"/>
                    <a:pt x="23416" y="1141"/>
                    <a:pt x="22552" y="2023"/>
                  </a:cubicBezTo>
                  <a:cubicBezTo>
                    <a:pt x="21689" y="2905"/>
                    <a:pt x="21043" y="3974"/>
                    <a:pt x="20296" y="4956"/>
                  </a:cubicBezTo>
                  <a:cubicBezTo>
                    <a:pt x="18956" y="6718"/>
                    <a:pt x="17248" y="8223"/>
                    <a:pt x="15252" y="9178"/>
                  </a:cubicBezTo>
                  <a:cubicBezTo>
                    <a:pt x="13796" y="9874"/>
                    <a:pt x="12182" y="10267"/>
                    <a:pt x="10573" y="10267"/>
                  </a:cubicBezTo>
                  <a:cubicBezTo>
                    <a:pt x="9974" y="10267"/>
                    <a:pt x="9377" y="10213"/>
                    <a:pt x="8788" y="10100"/>
                  </a:cubicBezTo>
                  <a:cubicBezTo>
                    <a:pt x="7583" y="9867"/>
                    <a:pt x="6437" y="9399"/>
                    <a:pt x="5235" y="9150"/>
                  </a:cubicBezTo>
                  <a:cubicBezTo>
                    <a:pt x="4547" y="9007"/>
                    <a:pt x="3851" y="8941"/>
                    <a:pt x="3153" y="8941"/>
                  </a:cubicBezTo>
                  <a:cubicBezTo>
                    <a:pt x="2810" y="8941"/>
                    <a:pt x="2466" y="8957"/>
                    <a:pt x="2123" y="8988"/>
                  </a:cubicBezTo>
                  <a:cubicBezTo>
                    <a:pt x="21" y="10368"/>
                    <a:pt x="1" y="10857"/>
                    <a:pt x="304" y="11521"/>
                  </a:cubicBezTo>
                  <a:cubicBezTo>
                    <a:pt x="628" y="12226"/>
                    <a:pt x="1390" y="12229"/>
                    <a:pt x="3627" y="12327"/>
                  </a:cubicBezTo>
                  <a:cubicBezTo>
                    <a:pt x="5865" y="12424"/>
                    <a:pt x="17320" y="12648"/>
                    <a:pt x="17320" y="12648"/>
                  </a:cubicBezTo>
                  <a:lnTo>
                    <a:pt x="2557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
            <p:cNvSpPr/>
            <p:nvPr/>
          </p:nvSpPr>
          <p:spPr>
            <a:xfrm>
              <a:off x="3125710" y="1526522"/>
              <a:ext cx="916428" cy="434130"/>
            </a:xfrm>
            <a:custGeom>
              <a:rect b="b" l="l" r="r" t="t"/>
              <a:pathLst>
                <a:path extrusionOk="0" h="11834" w="24981">
                  <a:moveTo>
                    <a:pt x="24981" y="0"/>
                  </a:moveTo>
                  <a:lnTo>
                    <a:pt x="24981" y="0"/>
                  </a:lnTo>
                  <a:cubicBezTo>
                    <a:pt x="24627" y="257"/>
                    <a:pt x="24289" y="536"/>
                    <a:pt x="23969" y="844"/>
                  </a:cubicBezTo>
                  <a:cubicBezTo>
                    <a:pt x="22935" y="1839"/>
                    <a:pt x="22153" y="3064"/>
                    <a:pt x="21366" y="4266"/>
                  </a:cubicBezTo>
                  <a:cubicBezTo>
                    <a:pt x="19841" y="6600"/>
                    <a:pt x="18102" y="9025"/>
                    <a:pt x="15502" y="10028"/>
                  </a:cubicBezTo>
                  <a:cubicBezTo>
                    <a:pt x="14293" y="10494"/>
                    <a:pt x="12984" y="10614"/>
                    <a:pt x="11684" y="10614"/>
                  </a:cubicBezTo>
                  <a:cubicBezTo>
                    <a:pt x="11483" y="10614"/>
                    <a:pt x="11282" y="10611"/>
                    <a:pt x="11081" y="10606"/>
                  </a:cubicBezTo>
                  <a:cubicBezTo>
                    <a:pt x="9271" y="10561"/>
                    <a:pt x="7464" y="10363"/>
                    <a:pt x="5687" y="10012"/>
                  </a:cubicBezTo>
                  <a:cubicBezTo>
                    <a:pt x="4380" y="9754"/>
                    <a:pt x="3069" y="9411"/>
                    <a:pt x="1742" y="9411"/>
                  </a:cubicBezTo>
                  <a:cubicBezTo>
                    <a:pt x="1590" y="9411"/>
                    <a:pt x="1437" y="9416"/>
                    <a:pt x="1284" y="9425"/>
                  </a:cubicBezTo>
                  <a:cubicBezTo>
                    <a:pt x="992" y="9443"/>
                    <a:pt x="674" y="9485"/>
                    <a:pt x="355" y="9554"/>
                  </a:cubicBezTo>
                  <a:cubicBezTo>
                    <a:pt x="0" y="10011"/>
                    <a:pt x="68" y="10332"/>
                    <a:pt x="240" y="10707"/>
                  </a:cubicBezTo>
                  <a:cubicBezTo>
                    <a:pt x="564" y="11412"/>
                    <a:pt x="1326" y="11415"/>
                    <a:pt x="3563" y="11513"/>
                  </a:cubicBezTo>
                  <a:cubicBezTo>
                    <a:pt x="5801" y="11610"/>
                    <a:pt x="17256" y="11834"/>
                    <a:pt x="17256" y="11834"/>
                  </a:cubicBezTo>
                  <a:lnTo>
                    <a:pt x="2498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
            <p:cNvSpPr/>
            <p:nvPr/>
          </p:nvSpPr>
          <p:spPr>
            <a:xfrm>
              <a:off x="3452573" y="1163304"/>
              <a:ext cx="640520" cy="483912"/>
            </a:xfrm>
            <a:custGeom>
              <a:rect b="b" l="l" r="r" t="t"/>
              <a:pathLst>
                <a:path extrusionOk="0" h="13191" w="17460">
                  <a:moveTo>
                    <a:pt x="7481" y="1"/>
                  </a:moveTo>
                  <a:cubicBezTo>
                    <a:pt x="6258" y="20"/>
                    <a:pt x="5038" y="148"/>
                    <a:pt x="3856" y="372"/>
                  </a:cubicBezTo>
                  <a:cubicBezTo>
                    <a:pt x="2954" y="544"/>
                    <a:pt x="2048" y="809"/>
                    <a:pt x="1305" y="1347"/>
                  </a:cubicBezTo>
                  <a:cubicBezTo>
                    <a:pt x="560" y="1886"/>
                    <a:pt x="1" y="2741"/>
                    <a:pt x="7" y="3660"/>
                  </a:cubicBezTo>
                  <a:cubicBezTo>
                    <a:pt x="17" y="5039"/>
                    <a:pt x="1233" y="6097"/>
                    <a:pt x="2449" y="6749"/>
                  </a:cubicBezTo>
                  <a:cubicBezTo>
                    <a:pt x="3665" y="7400"/>
                    <a:pt x="5042" y="7887"/>
                    <a:pt x="5902" y="8966"/>
                  </a:cubicBezTo>
                  <a:cubicBezTo>
                    <a:pt x="6514" y="9733"/>
                    <a:pt x="6787" y="10709"/>
                    <a:pt x="7260" y="11568"/>
                  </a:cubicBezTo>
                  <a:cubicBezTo>
                    <a:pt x="7719" y="12405"/>
                    <a:pt x="8507" y="13190"/>
                    <a:pt x="9452" y="13190"/>
                  </a:cubicBezTo>
                  <a:cubicBezTo>
                    <a:pt x="9478" y="13190"/>
                    <a:pt x="9505" y="13190"/>
                    <a:pt x="9532" y="13188"/>
                  </a:cubicBezTo>
                  <a:cubicBezTo>
                    <a:pt x="10571" y="13137"/>
                    <a:pt x="11297" y="12185"/>
                    <a:pt x="11955" y="11379"/>
                  </a:cubicBezTo>
                  <a:cubicBezTo>
                    <a:pt x="12696" y="10470"/>
                    <a:pt x="13535" y="9639"/>
                    <a:pt x="14453" y="8906"/>
                  </a:cubicBezTo>
                  <a:cubicBezTo>
                    <a:pt x="15285" y="8242"/>
                    <a:pt x="16192" y="7647"/>
                    <a:pt x="16850" y="6812"/>
                  </a:cubicBezTo>
                  <a:cubicBezTo>
                    <a:pt x="17106" y="6488"/>
                    <a:pt x="17319" y="6113"/>
                    <a:pt x="17459" y="5717"/>
                  </a:cubicBezTo>
                  <a:cubicBezTo>
                    <a:pt x="17443" y="5706"/>
                    <a:pt x="17430" y="5691"/>
                    <a:pt x="17413" y="5680"/>
                  </a:cubicBezTo>
                  <a:cubicBezTo>
                    <a:pt x="17285" y="5591"/>
                    <a:pt x="17114" y="5553"/>
                    <a:pt x="16918" y="5553"/>
                  </a:cubicBezTo>
                  <a:cubicBezTo>
                    <a:pt x="15939" y="5553"/>
                    <a:pt x="14337" y="6477"/>
                    <a:pt x="14337" y="6477"/>
                  </a:cubicBezTo>
                  <a:cubicBezTo>
                    <a:pt x="14337" y="6477"/>
                    <a:pt x="14025" y="6638"/>
                    <a:pt x="13569" y="6638"/>
                  </a:cubicBezTo>
                  <a:cubicBezTo>
                    <a:pt x="12953" y="6638"/>
                    <a:pt x="12073" y="6345"/>
                    <a:pt x="11337" y="4968"/>
                  </a:cubicBezTo>
                  <a:cubicBezTo>
                    <a:pt x="10548" y="3493"/>
                    <a:pt x="9187" y="1642"/>
                    <a:pt x="74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
            <p:cNvSpPr/>
            <p:nvPr/>
          </p:nvSpPr>
          <p:spPr>
            <a:xfrm>
              <a:off x="2320548" y="1642923"/>
              <a:ext cx="19590" cy="145309"/>
            </a:xfrm>
            <a:custGeom>
              <a:rect b="b" l="l" r="r" t="t"/>
              <a:pathLst>
                <a:path extrusionOk="0" h="3961" w="534">
                  <a:moveTo>
                    <a:pt x="0" y="1"/>
                  </a:moveTo>
                  <a:lnTo>
                    <a:pt x="0" y="3960"/>
                  </a:lnTo>
                  <a:lnTo>
                    <a:pt x="534" y="3960"/>
                  </a:lnTo>
                  <a:lnTo>
                    <a:pt x="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
            <p:cNvSpPr/>
            <p:nvPr/>
          </p:nvSpPr>
          <p:spPr>
            <a:xfrm>
              <a:off x="2134628" y="1475016"/>
              <a:ext cx="391429" cy="229648"/>
            </a:xfrm>
            <a:custGeom>
              <a:rect b="b" l="l" r="r" t="t"/>
              <a:pathLst>
                <a:path extrusionOk="0" h="6260" w="10670">
                  <a:moveTo>
                    <a:pt x="10670" y="0"/>
                  </a:moveTo>
                  <a:lnTo>
                    <a:pt x="0" y="5952"/>
                  </a:lnTo>
                  <a:lnTo>
                    <a:pt x="0" y="6259"/>
                  </a:lnTo>
                  <a:lnTo>
                    <a:pt x="8723" y="6259"/>
                  </a:lnTo>
                  <a:lnTo>
                    <a:pt x="10670" y="434"/>
                  </a:lnTo>
                  <a:lnTo>
                    <a:pt x="106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
            <p:cNvSpPr/>
            <p:nvPr/>
          </p:nvSpPr>
          <p:spPr>
            <a:xfrm>
              <a:off x="2134628" y="1475016"/>
              <a:ext cx="391429" cy="218386"/>
            </a:xfrm>
            <a:custGeom>
              <a:rect b="b" l="l" r="r" t="t"/>
              <a:pathLst>
                <a:path extrusionOk="0" h="5953" w="10670">
                  <a:moveTo>
                    <a:pt x="2374" y="0"/>
                  </a:moveTo>
                  <a:lnTo>
                    <a:pt x="0" y="5952"/>
                  </a:lnTo>
                  <a:lnTo>
                    <a:pt x="8662" y="5952"/>
                  </a:lnTo>
                  <a:lnTo>
                    <a:pt x="1067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
            <p:cNvSpPr/>
            <p:nvPr/>
          </p:nvSpPr>
          <p:spPr>
            <a:xfrm>
              <a:off x="2162766" y="1495670"/>
              <a:ext cx="335191" cy="177042"/>
            </a:xfrm>
            <a:custGeom>
              <a:rect b="b" l="l" r="r" t="t"/>
              <a:pathLst>
                <a:path extrusionOk="0" h="4826" w="9137">
                  <a:moveTo>
                    <a:pt x="1873" y="1"/>
                  </a:moveTo>
                  <a:lnTo>
                    <a:pt x="1" y="4826"/>
                  </a:lnTo>
                  <a:lnTo>
                    <a:pt x="7474" y="4826"/>
                  </a:lnTo>
                  <a:lnTo>
                    <a:pt x="913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
            <p:cNvSpPr/>
            <p:nvPr/>
          </p:nvSpPr>
          <p:spPr>
            <a:xfrm>
              <a:off x="2162766" y="1495670"/>
              <a:ext cx="284052" cy="177042"/>
            </a:xfrm>
            <a:custGeom>
              <a:rect b="b" l="l" r="r" t="t"/>
              <a:pathLst>
                <a:path extrusionOk="0" h="4826" w="7743">
                  <a:moveTo>
                    <a:pt x="1873" y="1"/>
                  </a:moveTo>
                  <a:lnTo>
                    <a:pt x="1" y="4826"/>
                  </a:lnTo>
                  <a:lnTo>
                    <a:pt x="7475" y="4826"/>
                  </a:lnTo>
                  <a:lnTo>
                    <a:pt x="7742" y="4048"/>
                  </a:lnTo>
                  <a:cubicBezTo>
                    <a:pt x="3754" y="3335"/>
                    <a:pt x="2365" y="897"/>
                    <a:pt x="198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
            <p:cNvSpPr/>
            <p:nvPr/>
          </p:nvSpPr>
          <p:spPr>
            <a:xfrm>
              <a:off x="2353968" y="1481766"/>
              <a:ext cx="80010" cy="205069"/>
            </a:xfrm>
            <a:custGeom>
              <a:rect b="b" l="l" r="r" t="t"/>
              <a:pathLst>
                <a:path extrusionOk="0" h="5590" w="2181">
                  <a:moveTo>
                    <a:pt x="1953" y="1"/>
                  </a:moveTo>
                  <a:lnTo>
                    <a:pt x="1" y="5509"/>
                  </a:lnTo>
                  <a:lnTo>
                    <a:pt x="228" y="5590"/>
                  </a:lnTo>
                  <a:lnTo>
                    <a:pt x="2180" y="81"/>
                  </a:lnTo>
                  <a:lnTo>
                    <a:pt x="195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
            <p:cNvSpPr/>
            <p:nvPr/>
          </p:nvSpPr>
          <p:spPr>
            <a:xfrm>
              <a:off x="2290356" y="1481766"/>
              <a:ext cx="80010" cy="205106"/>
            </a:xfrm>
            <a:custGeom>
              <a:rect b="b" l="l" r="r" t="t"/>
              <a:pathLst>
                <a:path extrusionOk="0" h="5591" w="2181">
                  <a:moveTo>
                    <a:pt x="1953" y="1"/>
                  </a:moveTo>
                  <a:lnTo>
                    <a:pt x="1" y="5509"/>
                  </a:lnTo>
                  <a:lnTo>
                    <a:pt x="228" y="5591"/>
                  </a:lnTo>
                  <a:lnTo>
                    <a:pt x="2180" y="81"/>
                  </a:lnTo>
                  <a:lnTo>
                    <a:pt x="195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2226744" y="1481803"/>
              <a:ext cx="80010" cy="205106"/>
            </a:xfrm>
            <a:custGeom>
              <a:rect b="b" l="l" r="r" t="t"/>
              <a:pathLst>
                <a:path extrusionOk="0" h="5591" w="2181">
                  <a:moveTo>
                    <a:pt x="1953" y="1"/>
                  </a:moveTo>
                  <a:lnTo>
                    <a:pt x="1" y="5511"/>
                  </a:lnTo>
                  <a:lnTo>
                    <a:pt x="229" y="5591"/>
                  </a:lnTo>
                  <a:lnTo>
                    <a:pt x="2181" y="82"/>
                  </a:lnTo>
                  <a:lnTo>
                    <a:pt x="195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2192517" y="1579752"/>
              <a:ext cx="283538" cy="8878"/>
            </a:xfrm>
            <a:custGeom>
              <a:rect b="b" l="l" r="r" t="t"/>
              <a:pathLst>
                <a:path extrusionOk="0" h="242" w="7729">
                  <a:moveTo>
                    <a:pt x="1" y="0"/>
                  </a:moveTo>
                  <a:lnTo>
                    <a:pt x="1" y="241"/>
                  </a:lnTo>
                  <a:lnTo>
                    <a:pt x="7729" y="241"/>
                  </a:lnTo>
                  <a:lnTo>
                    <a:pt x="7729"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2495498" y="1787169"/>
              <a:ext cx="19626" cy="145346"/>
            </a:xfrm>
            <a:custGeom>
              <a:rect b="b" l="l" r="r" t="t"/>
              <a:pathLst>
                <a:path extrusionOk="0" h="3962" w="535">
                  <a:moveTo>
                    <a:pt x="1" y="1"/>
                  </a:moveTo>
                  <a:lnTo>
                    <a:pt x="1" y="3961"/>
                  </a:lnTo>
                  <a:lnTo>
                    <a:pt x="534" y="3961"/>
                  </a:lnTo>
                  <a:lnTo>
                    <a:pt x="53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2309616" y="1619225"/>
              <a:ext cx="391466" cy="229648"/>
            </a:xfrm>
            <a:custGeom>
              <a:rect b="b" l="l" r="r" t="t"/>
              <a:pathLst>
                <a:path extrusionOk="0" h="6260" w="10671">
                  <a:moveTo>
                    <a:pt x="10671" y="0"/>
                  </a:moveTo>
                  <a:lnTo>
                    <a:pt x="1" y="5954"/>
                  </a:lnTo>
                  <a:lnTo>
                    <a:pt x="1" y="6260"/>
                  </a:lnTo>
                  <a:lnTo>
                    <a:pt x="8723" y="6260"/>
                  </a:lnTo>
                  <a:lnTo>
                    <a:pt x="10671" y="435"/>
                  </a:lnTo>
                  <a:lnTo>
                    <a:pt x="106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2309616" y="1619225"/>
              <a:ext cx="391466" cy="218422"/>
            </a:xfrm>
            <a:custGeom>
              <a:rect b="b" l="l" r="r" t="t"/>
              <a:pathLst>
                <a:path extrusionOk="0" h="5954" w="10671">
                  <a:moveTo>
                    <a:pt x="2375" y="0"/>
                  </a:moveTo>
                  <a:lnTo>
                    <a:pt x="1" y="5954"/>
                  </a:lnTo>
                  <a:lnTo>
                    <a:pt x="8662" y="5954"/>
                  </a:lnTo>
                  <a:lnTo>
                    <a:pt x="1067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2337753" y="1639915"/>
              <a:ext cx="335191" cy="177115"/>
            </a:xfrm>
            <a:custGeom>
              <a:rect b="b" l="l" r="r" t="t"/>
              <a:pathLst>
                <a:path extrusionOk="0" h="4828" w="9137">
                  <a:moveTo>
                    <a:pt x="1872" y="0"/>
                  </a:moveTo>
                  <a:lnTo>
                    <a:pt x="0" y="4827"/>
                  </a:lnTo>
                  <a:lnTo>
                    <a:pt x="7474" y="4827"/>
                  </a:lnTo>
                  <a:lnTo>
                    <a:pt x="913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2337753" y="1639952"/>
              <a:ext cx="283979" cy="177078"/>
            </a:xfrm>
            <a:custGeom>
              <a:rect b="b" l="l" r="r" t="t"/>
              <a:pathLst>
                <a:path extrusionOk="0" h="4827" w="7741">
                  <a:moveTo>
                    <a:pt x="1872" y="0"/>
                  </a:moveTo>
                  <a:lnTo>
                    <a:pt x="0" y="4826"/>
                  </a:lnTo>
                  <a:lnTo>
                    <a:pt x="7472" y="4826"/>
                  </a:lnTo>
                  <a:lnTo>
                    <a:pt x="7741" y="4048"/>
                  </a:lnTo>
                  <a:cubicBezTo>
                    <a:pt x="3754" y="3334"/>
                    <a:pt x="2365" y="897"/>
                    <a:pt x="198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2528992" y="1626012"/>
              <a:ext cx="79973" cy="205106"/>
            </a:xfrm>
            <a:custGeom>
              <a:rect b="b" l="l" r="r" t="t"/>
              <a:pathLst>
                <a:path extrusionOk="0" h="5591" w="2180">
                  <a:moveTo>
                    <a:pt x="1952" y="0"/>
                  </a:moveTo>
                  <a:lnTo>
                    <a:pt x="0" y="5510"/>
                  </a:lnTo>
                  <a:lnTo>
                    <a:pt x="228" y="5590"/>
                  </a:lnTo>
                  <a:lnTo>
                    <a:pt x="2180" y="81"/>
                  </a:lnTo>
                  <a:lnTo>
                    <a:pt x="195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2465380" y="1626012"/>
              <a:ext cx="80010" cy="205106"/>
            </a:xfrm>
            <a:custGeom>
              <a:rect b="b" l="l" r="r" t="t"/>
              <a:pathLst>
                <a:path extrusionOk="0" h="5591" w="2181">
                  <a:moveTo>
                    <a:pt x="1953" y="0"/>
                  </a:moveTo>
                  <a:lnTo>
                    <a:pt x="0" y="5510"/>
                  </a:lnTo>
                  <a:lnTo>
                    <a:pt x="228" y="5590"/>
                  </a:lnTo>
                  <a:lnTo>
                    <a:pt x="2180" y="81"/>
                  </a:lnTo>
                  <a:lnTo>
                    <a:pt x="1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2401768" y="1626085"/>
              <a:ext cx="80010" cy="205069"/>
            </a:xfrm>
            <a:custGeom>
              <a:rect b="b" l="l" r="r" t="t"/>
              <a:pathLst>
                <a:path extrusionOk="0" h="5590" w="2181">
                  <a:moveTo>
                    <a:pt x="1953" y="0"/>
                  </a:moveTo>
                  <a:lnTo>
                    <a:pt x="1" y="5509"/>
                  </a:lnTo>
                  <a:lnTo>
                    <a:pt x="228" y="5589"/>
                  </a:lnTo>
                  <a:lnTo>
                    <a:pt x="2180" y="81"/>
                  </a:lnTo>
                  <a:lnTo>
                    <a:pt x="195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2367504" y="1723997"/>
              <a:ext cx="283538" cy="8914"/>
            </a:xfrm>
            <a:custGeom>
              <a:rect b="b" l="l" r="r" t="t"/>
              <a:pathLst>
                <a:path extrusionOk="0" h="243" w="7729">
                  <a:moveTo>
                    <a:pt x="0" y="0"/>
                  </a:moveTo>
                  <a:lnTo>
                    <a:pt x="0" y="243"/>
                  </a:lnTo>
                  <a:lnTo>
                    <a:pt x="7728" y="243"/>
                  </a:lnTo>
                  <a:lnTo>
                    <a:pt x="772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2693781" y="712408"/>
              <a:ext cx="606366" cy="367290"/>
            </a:xfrm>
            <a:custGeom>
              <a:rect b="b" l="l" r="r" t="t"/>
              <a:pathLst>
                <a:path extrusionOk="0" h="10012" w="16529">
                  <a:moveTo>
                    <a:pt x="8264" y="1"/>
                  </a:moveTo>
                  <a:lnTo>
                    <a:pt x="0" y="9464"/>
                  </a:lnTo>
                  <a:cubicBezTo>
                    <a:pt x="0" y="9464"/>
                    <a:pt x="3464" y="10012"/>
                    <a:pt x="8134" y="10012"/>
                  </a:cubicBezTo>
                  <a:cubicBezTo>
                    <a:pt x="10694" y="10012"/>
                    <a:pt x="13616" y="9847"/>
                    <a:pt x="16528" y="9338"/>
                  </a:cubicBezTo>
                  <a:lnTo>
                    <a:pt x="8264" y="1"/>
                  </a:lnTo>
                  <a:close/>
                </a:path>
              </a:pathLst>
            </a:custGeom>
            <a:solidFill>
              <a:srgbClr val="9BBEB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2925080" y="712408"/>
              <a:ext cx="163175" cy="150115"/>
            </a:xfrm>
            <a:custGeom>
              <a:rect b="b" l="l" r="r" t="t"/>
              <a:pathLst>
                <a:path extrusionOk="0" h="4092" w="4448">
                  <a:moveTo>
                    <a:pt x="1959" y="1"/>
                  </a:moveTo>
                  <a:lnTo>
                    <a:pt x="0" y="2244"/>
                  </a:lnTo>
                  <a:lnTo>
                    <a:pt x="275" y="2287"/>
                  </a:lnTo>
                  <a:lnTo>
                    <a:pt x="31" y="3351"/>
                  </a:lnTo>
                  <a:lnTo>
                    <a:pt x="1687" y="2287"/>
                  </a:lnTo>
                  <a:lnTo>
                    <a:pt x="1959" y="4092"/>
                  </a:lnTo>
                  <a:lnTo>
                    <a:pt x="2760" y="2287"/>
                  </a:lnTo>
                  <a:lnTo>
                    <a:pt x="4447" y="2813"/>
                  </a:lnTo>
                  <a:lnTo>
                    <a:pt x="19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2693781" y="712408"/>
              <a:ext cx="303165" cy="367254"/>
            </a:xfrm>
            <a:custGeom>
              <a:rect b="b" l="l" r="r" t="t"/>
              <a:pathLst>
                <a:path extrusionOk="0" h="10011" w="8264">
                  <a:moveTo>
                    <a:pt x="8264" y="1"/>
                  </a:moveTo>
                  <a:lnTo>
                    <a:pt x="0" y="9464"/>
                  </a:lnTo>
                  <a:cubicBezTo>
                    <a:pt x="0" y="9464"/>
                    <a:pt x="3463" y="10011"/>
                    <a:pt x="8132" y="10011"/>
                  </a:cubicBezTo>
                  <a:cubicBezTo>
                    <a:pt x="8176" y="10011"/>
                    <a:pt x="8220" y="10011"/>
                    <a:pt x="8264" y="10011"/>
                  </a:cubicBezTo>
                  <a:lnTo>
                    <a:pt x="82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2759117" y="594943"/>
              <a:ext cx="853917" cy="517185"/>
            </a:xfrm>
            <a:custGeom>
              <a:rect b="b" l="l" r="r" t="t"/>
              <a:pathLst>
                <a:path extrusionOk="0" h="14098" w="23277">
                  <a:moveTo>
                    <a:pt x="11638" y="0"/>
                  </a:moveTo>
                  <a:lnTo>
                    <a:pt x="0" y="13149"/>
                  </a:lnTo>
                  <a:cubicBezTo>
                    <a:pt x="4101" y="13866"/>
                    <a:pt x="8216" y="14098"/>
                    <a:pt x="11821" y="14098"/>
                  </a:cubicBezTo>
                  <a:cubicBezTo>
                    <a:pt x="18398" y="14098"/>
                    <a:pt x="23277" y="13327"/>
                    <a:pt x="23277" y="13327"/>
                  </a:cubicBezTo>
                  <a:lnTo>
                    <a:pt x="116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3057513" y="594943"/>
              <a:ext cx="229795" cy="211342"/>
            </a:xfrm>
            <a:custGeom>
              <a:rect b="b" l="l" r="r" t="t"/>
              <a:pathLst>
                <a:path extrusionOk="0" h="5761" w="6264">
                  <a:moveTo>
                    <a:pt x="3504" y="0"/>
                  </a:moveTo>
                  <a:lnTo>
                    <a:pt x="0" y="3959"/>
                  </a:lnTo>
                  <a:lnTo>
                    <a:pt x="2376" y="3221"/>
                  </a:lnTo>
                  <a:lnTo>
                    <a:pt x="3504" y="5760"/>
                  </a:lnTo>
                  <a:lnTo>
                    <a:pt x="3885" y="3221"/>
                  </a:lnTo>
                  <a:lnTo>
                    <a:pt x="6222" y="4717"/>
                  </a:lnTo>
                  <a:lnTo>
                    <a:pt x="5878" y="3221"/>
                  </a:lnTo>
                  <a:lnTo>
                    <a:pt x="6263" y="3159"/>
                  </a:lnTo>
                  <a:lnTo>
                    <a:pt x="350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3186057" y="594943"/>
              <a:ext cx="426977" cy="517185"/>
            </a:xfrm>
            <a:custGeom>
              <a:rect b="b" l="l" r="r" t="t"/>
              <a:pathLst>
                <a:path extrusionOk="0" h="14098" w="11639">
                  <a:moveTo>
                    <a:pt x="0" y="0"/>
                  </a:moveTo>
                  <a:lnTo>
                    <a:pt x="0" y="14097"/>
                  </a:lnTo>
                  <a:cubicBezTo>
                    <a:pt x="62" y="14097"/>
                    <a:pt x="123" y="14097"/>
                    <a:pt x="185" y="14097"/>
                  </a:cubicBezTo>
                  <a:cubicBezTo>
                    <a:pt x="6761" y="14097"/>
                    <a:pt x="11639" y="13327"/>
                    <a:pt x="11639" y="13327"/>
                  </a:cubicBez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3506317" y="1045655"/>
              <a:ext cx="33934" cy="108478"/>
            </a:xfrm>
            <a:custGeom>
              <a:rect b="b" l="l" r="r" t="t"/>
              <a:pathLst>
                <a:path extrusionOk="0" h="2957" w="925">
                  <a:moveTo>
                    <a:pt x="1" y="1"/>
                  </a:moveTo>
                  <a:lnTo>
                    <a:pt x="1" y="2956"/>
                  </a:lnTo>
                  <a:lnTo>
                    <a:pt x="924" y="2956"/>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3398316" y="872465"/>
              <a:ext cx="248798" cy="219963"/>
            </a:xfrm>
            <a:custGeom>
              <a:rect b="b" l="l" r="r" t="t"/>
              <a:pathLst>
                <a:path extrusionOk="0" h="5996" w="6782">
                  <a:moveTo>
                    <a:pt x="3423" y="0"/>
                  </a:moveTo>
                  <a:lnTo>
                    <a:pt x="3423" y="0"/>
                  </a:lnTo>
                  <a:cubicBezTo>
                    <a:pt x="3422" y="1"/>
                    <a:pt x="1" y="5992"/>
                    <a:pt x="3417" y="5995"/>
                  </a:cubicBezTo>
                  <a:cubicBezTo>
                    <a:pt x="3418" y="5995"/>
                    <a:pt x="3419" y="5995"/>
                    <a:pt x="3419" y="5995"/>
                  </a:cubicBezTo>
                  <a:cubicBezTo>
                    <a:pt x="6782" y="5995"/>
                    <a:pt x="3423" y="1"/>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3523669" y="872465"/>
              <a:ext cx="123445" cy="219963"/>
            </a:xfrm>
            <a:custGeom>
              <a:rect b="b" l="l" r="r" t="t"/>
              <a:pathLst>
                <a:path extrusionOk="0" h="5996" w="3365">
                  <a:moveTo>
                    <a:pt x="6" y="0"/>
                  </a:moveTo>
                  <a:lnTo>
                    <a:pt x="0" y="5995"/>
                  </a:lnTo>
                  <a:cubicBezTo>
                    <a:pt x="1" y="5995"/>
                    <a:pt x="2" y="5995"/>
                    <a:pt x="2" y="5995"/>
                  </a:cubicBezTo>
                  <a:cubicBezTo>
                    <a:pt x="3365" y="5995"/>
                    <a:pt x="6" y="1"/>
                    <a:pt x="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3159644" y="1075223"/>
              <a:ext cx="25496" cy="81477"/>
            </a:xfrm>
            <a:custGeom>
              <a:rect b="b" l="l" r="r" t="t"/>
              <a:pathLst>
                <a:path extrusionOk="0" h="2221" w="695">
                  <a:moveTo>
                    <a:pt x="0" y="1"/>
                  </a:moveTo>
                  <a:lnTo>
                    <a:pt x="0" y="2220"/>
                  </a:lnTo>
                  <a:lnTo>
                    <a:pt x="694" y="2220"/>
                  </a:lnTo>
                  <a:lnTo>
                    <a:pt x="6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3078496" y="945211"/>
              <a:ext cx="186873" cy="165229"/>
            </a:xfrm>
            <a:custGeom>
              <a:rect b="b" l="l" r="r" t="t"/>
              <a:pathLst>
                <a:path extrusionOk="0" h="4504" w="5094">
                  <a:moveTo>
                    <a:pt x="2571" y="1"/>
                  </a:moveTo>
                  <a:lnTo>
                    <a:pt x="2571" y="1"/>
                  </a:lnTo>
                  <a:cubicBezTo>
                    <a:pt x="2571" y="1"/>
                    <a:pt x="0" y="4500"/>
                    <a:pt x="2567" y="4503"/>
                  </a:cubicBezTo>
                  <a:cubicBezTo>
                    <a:pt x="2567" y="4503"/>
                    <a:pt x="2568" y="4503"/>
                    <a:pt x="2568" y="4503"/>
                  </a:cubicBezTo>
                  <a:cubicBezTo>
                    <a:pt x="5094" y="4503"/>
                    <a:pt x="2571" y="1"/>
                    <a:pt x="25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3172667" y="945211"/>
              <a:ext cx="92703" cy="165229"/>
            </a:xfrm>
            <a:custGeom>
              <a:rect b="b" l="l" r="r" t="t"/>
              <a:pathLst>
                <a:path extrusionOk="0" h="4504" w="2527">
                  <a:moveTo>
                    <a:pt x="4" y="1"/>
                  </a:moveTo>
                  <a:lnTo>
                    <a:pt x="0" y="4503"/>
                  </a:lnTo>
                  <a:cubicBezTo>
                    <a:pt x="0" y="4503"/>
                    <a:pt x="1" y="4503"/>
                    <a:pt x="1" y="4503"/>
                  </a:cubicBezTo>
                  <a:cubicBezTo>
                    <a:pt x="2527" y="4503"/>
                    <a:pt x="4" y="1"/>
                    <a:pt x="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3237416" y="1134176"/>
              <a:ext cx="33934" cy="108441"/>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3129415" y="960949"/>
              <a:ext cx="248834" cy="219963"/>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3254805" y="960949"/>
              <a:ext cx="123445" cy="219963"/>
            </a:xfrm>
            <a:custGeom>
              <a:rect b="b" l="l" r="r" t="t"/>
              <a:pathLst>
                <a:path extrusionOk="0" h="5996" w="3365">
                  <a:moveTo>
                    <a:pt x="5" y="1"/>
                  </a:moveTo>
                  <a:lnTo>
                    <a:pt x="0" y="5996"/>
                  </a:lnTo>
                  <a:cubicBezTo>
                    <a:pt x="1" y="5996"/>
                    <a:pt x="1" y="5996"/>
                    <a:pt x="2" y="5996"/>
                  </a:cubicBezTo>
                  <a:cubicBezTo>
                    <a:pt x="3364" y="5996"/>
                    <a:pt x="6" y="1"/>
                    <a:pt x="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3094454" y="1174713"/>
              <a:ext cx="300010" cy="7788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3633137" y="1179005"/>
              <a:ext cx="47984" cy="111999"/>
            </a:xfrm>
            <a:custGeom>
              <a:rect b="b" l="l" r="r" t="t"/>
              <a:pathLst>
                <a:path extrusionOk="0" h="3053" w="1308">
                  <a:moveTo>
                    <a:pt x="392" y="1"/>
                  </a:moveTo>
                  <a:lnTo>
                    <a:pt x="1" y="2930"/>
                  </a:lnTo>
                  <a:lnTo>
                    <a:pt x="916" y="3052"/>
                  </a:lnTo>
                  <a:lnTo>
                    <a:pt x="1308" y="123"/>
                  </a:lnTo>
                  <a:lnTo>
                    <a:pt x="3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3534161" y="1009740"/>
              <a:ext cx="240507" cy="218863"/>
            </a:xfrm>
            <a:custGeom>
              <a:rect b="b" l="l" r="r" t="t"/>
              <a:pathLst>
                <a:path extrusionOk="0" h="5966" w="6556">
                  <a:moveTo>
                    <a:pt x="4182" y="1"/>
                  </a:moveTo>
                  <a:cubicBezTo>
                    <a:pt x="4182" y="1"/>
                    <a:pt x="1" y="5491"/>
                    <a:pt x="3388" y="5944"/>
                  </a:cubicBezTo>
                  <a:cubicBezTo>
                    <a:pt x="3500" y="5959"/>
                    <a:pt x="3606" y="5966"/>
                    <a:pt x="3706" y="5966"/>
                  </a:cubicBezTo>
                  <a:cubicBezTo>
                    <a:pt x="6556" y="5966"/>
                    <a:pt x="4182" y="1"/>
                    <a:pt x="41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3658413" y="1009740"/>
              <a:ext cx="116255" cy="218863"/>
            </a:xfrm>
            <a:custGeom>
              <a:rect b="b" l="l" r="r" t="t"/>
              <a:pathLst>
                <a:path extrusionOk="0" h="5966" w="3169">
                  <a:moveTo>
                    <a:pt x="795" y="1"/>
                  </a:moveTo>
                  <a:lnTo>
                    <a:pt x="1" y="5944"/>
                  </a:lnTo>
                  <a:cubicBezTo>
                    <a:pt x="113" y="5959"/>
                    <a:pt x="219" y="5966"/>
                    <a:pt x="319" y="5966"/>
                  </a:cubicBezTo>
                  <a:cubicBezTo>
                    <a:pt x="3169" y="5966"/>
                    <a:pt x="795" y="1"/>
                    <a:pt x="7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3539480" y="1259015"/>
              <a:ext cx="267580" cy="86026"/>
            </a:xfrm>
            <a:custGeom>
              <a:rect b="b" l="l" r="r" t="t"/>
              <a:pathLst>
                <a:path extrusionOk="0" h="2345" w="7294">
                  <a:moveTo>
                    <a:pt x="3319" y="1"/>
                  </a:moveTo>
                  <a:cubicBezTo>
                    <a:pt x="2951" y="1"/>
                    <a:pt x="2589" y="92"/>
                    <a:pt x="2335" y="347"/>
                  </a:cubicBezTo>
                  <a:cubicBezTo>
                    <a:pt x="2099" y="585"/>
                    <a:pt x="1998" y="927"/>
                    <a:pt x="1960" y="1260"/>
                  </a:cubicBezTo>
                  <a:cubicBezTo>
                    <a:pt x="1828" y="1226"/>
                    <a:pt x="1681" y="1198"/>
                    <a:pt x="1541" y="1198"/>
                  </a:cubicBezTo>
                  <a:cubicBezTo>
                    <a:pt x="1358" y="1198"/>
                    <a:pt x="1190" y="1247"/>
                    <a:pt x="1092" y="1395"/>
                  </a:cubicBezTo>
                  <a:cubicBezTo>
                    <a:pt x="1037" y="1208"/>
                    <a:pt x="877" y="1059"/>
                    <a:pt x="687" y="1015"/>
                  </a:cubicBezTo>
                  <a:cubicBezTo>
                    <a:pt x="650" y="1007"/>
                    <a:pt x="612" y="1003"/>
                    <a:pt x="574" y="1003"/>
                  </a:cubicBezTo>
                  <a:cubicBezTo>
                    <a:pt x="419" y="1003"/>
                    <a:pt x="264" y="1069"/>
                    <a:pt x="161" y="1185"/>
                  </a:cubicBezTo>
                  <a:lnTo>
                    <a:pt x="1" y="1395"/>
                  </a:lnTo>
                  <a:lnTo>
                    <a:pt x="7282" y="2344"/>
                  </a:lnTo>
                  <a:cubicBezTo>
                    <a:pt x="7293" y="2081"/>
                    <a:pt x="7162" y="1818"/>
                    <a:pt x="6947" y="1669"/>
                  </a:cubicBezTo>
                  <a:cubicBezTo>
                    <a:pt x="6816" y="1579"/>
                    <a:pt x="6658" y="1533"/>
                    <a:pt x="6500" y="1533"/>
                  </a:cubicBezTo>
                  <a:cubicBezTo>
                    <a:pt x="6396" y="1533"/>
                    <a:pt x="6292" y="1553"/>
                    <a:pt x="6196" y="1594"/>
                  </a:cubicBezTo>
                  <a:cubicBezTo>
                    <a:pt x="6171" y="1352"/>
                    <a:pt x="5995" y="1131"/>
                    <a:pt x="5764" y="1053"/>
                  </a:cubicBezTo>
                  <a:cubicBezTo>
                    <a:pt x="5701" y="1031"/>
                    <a:pt x="5634" y="1021"/>
                    <a:pt x="5567" y="1021"/>
                  </a:cubicBezTo>
                  <a:cubicBezTo>
                    <a:pt x="5391" y="1021"/>
                    <a:pt x="5213" y="1093"/>
                    <a:pt x="5092" y="1222"/>
                  </a:cubicBezTo>
                  <a:cubicBezTo>
                    <a:pt x="5106" y="900"/>
                    <a:pt x="4920" y="592"/>
                    <a:pt x="4667" y="395"/>
                  </a:cubicBezTo>
                  <a:cubicBezTo>
                    <a:pt x="4411" y="199"/>
                    <a:pt x="4094" y="100"/>
                    <a:pt x="3776" y="43"/>
                  </a:cubicBezTo>
                  <a:cubicBezTo>
                    <a:pt x="3628" y="17"/>
                    <a:pt x="3473" y="1"/>
                    <a:pt x="33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1"/>
            <p:cNvSpPr/>
            <p:nvPr/>
          </p:nvSpPr>
          <p:spPr>
            <a:xfrm>
              <a:off x="3495311" y="1677921"/>
              <a:ext cx="47654" cy="134304"/>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1"/>
            <p:cNvSpPr/>
            <p:nvPr/>
          </p:nvSpPr>
          <p:spPr>
            <a:xfrm>
              <a:off x="3367024" y="1467606"/>
              <a:ext cx="300193" cy="26853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3520037" y="1467606"/>
              <a:ext cx="147180" cy="26853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3643299" y="1572855"/>
              <a:ext cx="53523" cy="135734"/>
            </a:xfrm>
            <a:custGeom>
              <a:rect b="b" l="l" r="r" t="t"/>
              <a:pathLst>
                <a:path extrusionOk="0" h="3700" w="1459">
                  <a:moveTo>
                    <a:pt x="336" y="0"/>
                  </a:moveTo>
                  <a:lnTo>
                    <a:pt x="1" y="3595"/>
                  </a:lnTo>
                  <a:lnTo>
                    <a:pt x="1125" y="3700"/>
                  </a:lnTo>
                  <a:lnTo>
                    <a:pt x="1459" y="105"/>
                  </a:lnTo>
                  <a:lnTo>
                    <a:pt x="3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3518827" y="1364117"/>
              <a:ext cx="296782" cy="268057"/>
            </a:xfrm>
            <a:custGeom>
              <a:rect b="b" l="l" r="r" t="t"/>
              <a:pathLst>
                <a:path extrusionOk="0" h="7307" w="8090">
                  <a:moveTo>
                    <a:pt x="4838" y="1"/>
                  </a:moveTo>
                  <a:cubicBezTo>
                    <a:pt x="4838" y="1"/>
                    <a:pt x="1" y="6905"/>
                    <a:pt x="4160" y="7293"/>
                  </a:cubicBezTo>
                  <a:cubicBezTo>
                    <a:pt x="4259" y="7302"/>
                    <a:pt x="4354" y="7306"/>
                    <a:pt x="4444" y="7306"/>
                  </a:cubicBezTo>
                  <a:cubicBezTo>
                    <a:pt x="8089" y="7306"/>
                    <a:pt x="4838" y="1"/>
                    <a:pt x="48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3671399" y="1364117"/>
              <a:ext cx="144209" cy="268057"/>
            </a:xfrm>
            <a:custGeom>
              <a:rect b="b" l="l" r="r" t="t"/>
              <a:pathLst>
                <a:path extrusionOk="0" h="7307" w="3931">
                  <a:moveTo>
                    <a:pt x="679" y="1"/>
                  </a:moveTo>
                  <a:lnTo>
                    <a:pt x="1" y="7293"/>
                  </a:lnTo>
                  <a:cubicBezTo>
                    <a:pt x="100" y="7302"/>
                    <a:pt x="195" y="7306"/>
                    <a:pt x="285" y="7306"/>
                  </a:cubicBezTo>
                  <a:cubicBezTo>
                    <a:pt x="3930" y="7306"/>
                    <a:pt x="679" y="1"/>
                    <a:pt x="6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3654011" y="1494936"/>
              <a:ext cx="26963" cy="383248"/>
            </a:xfrm>
            <a:custGeom>
              <a:rect b="b" l="l" r="r" t="t"/>
              <a:pathLst>
                <a:path extrusionOk="0" h="10447" w="735">
                  <a:moveTo>
                    <a:pt x="339" y="1"/>
                  </a:moveTo>
                  <a:cubicBezTo>
                    <a:pt x="152" y="1"/>
                    <a:pt x="1" y="153"/>
                    <a:pt x="1" y="340"/>
                  </a:cubicBezTo>
                  <a:lnTo>
                    <a:pt x="21" y="10109"/>
                  </a:lnTo>
                  <a:cubicBezTo>
                    <a:pt x="21" y="10295"/>
                    <a:pt x="173" y="10446"/>
                    <a:pt x="360" y="10446"/>
                  </a:cubicBezTo>
                  <a:lnTo>
                    <a:pt x="396" y="10446"/>
                  </a:lnTo>
                  <a:cubicBezTo>
                    <a:pt x="583" y="10446"/>
                    <a:pt x="735" y="10294"/>
                    <a:pt x="735" y="10107"/>
                  </a:cubicBezTo>
                  <a:lnTo>
                    <a:pt x="715" y="339"/>
                  </a:lnTo>
                  <a:cubicBezTo>
                    <a:pt x="715" y="152"/>
                    <a:pt x="56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3515782" y="1495266"/>
              <a:ext cx="149968" cy="34741"/>
            </a:xfrm>
            <a:custGeom>
              <a:rect b="b" l="l" r="r" t="t"/>
              <a:pathLst>
                <a:path extrusionOk="0" h="947" w="4088">
                  <a:moveTo>
                    <a:pt x="2884" y="1"/>
                  </a:moveTo>
                  <a:cubicBezTo>
                    <a:pt x="1376" y="1"/>
                    <a:pt x="0" y="800"/>
                    <a:pt x="0" y="800"/>
                  </a:cubicBezTo>
                  <a:cubicBezTo>
                    <a:pt x="0" y="800"/>
                    <a:pt x="614" y="946"/>
                    <a:pt x="1429" y="946"/>
                  </a:cubicBezTo>
                  <a:cubicBezTo>
                    <a:pt x="2252" y="946"/>
                    <a:pt x="3279" y="797"/>
                    <a:pt x="4087" y="199"/>
                  </a:cubicBezTo>
                  <a:cubicBezTo>
                    <a:pt x="3692" y="57"/>
                    <a:pt x="3284" y="1"/>
                    <a:pt x="2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
            <p:cNvSpPr/>
            <p:nvPr/>
          </p:nvSpPr>
          <p:spPr>
            <a:xfrm>
              <a:off x="3515782" y="1502566"/>
              <a:ext cx="149968" cy="27440"/>
            </a:xfrm>
            <a:custGeom>
              <a:rect b="b" l="l" r="r" t="t"/>
              <a:pathLst>
                <a:path extrusionOk="0" h="748" w="4088">
                  <a:moveTo>
                    <a:pt x="0" y="602"/>
                  </a:moveTo>
                  <a:cubicBezTo>
                    <a:pt x="0" y="602"/>
                    <a:pt x="0" y="602"/>
                    <a:pt x="0" y="602"/>
                  </a:cubicBezTo>
                  <a:lnTo>
                    <a:pt x="0" y="602"/>
                  </a:lnTo>
                  <a:lnTo>
                    <a:pt x="0" y="602"/>
                  </a:lnTo>
                  <a:cubicBezTo>
                    <a:pt x="0" y="602"/>
                    <a:pt x="0" y="602"/>
                    <a:pt x="0" y="602"/>
                  </a:cubicBezTo>
                  <a:close/>
                  <a:moveTo>
                    <a:pt x="4087" y="1"/>
                  </a:moveTo>
                  <a:lnTo>
                    <a:pt x="0" y="602"/>
                  </a:lnTo>
                  <a:lnTo>
                    <a:pt x="0" y="602"/>
                  </a:lnTo>
                  <a:cubicBezTo>
                    <a:pt x="3" y="602"/>
                    <a:pt x="616" y="748"/>
                    <a:pt x="1429" y="748"/>
                  </a:cubicBezTo>
                  <a:cubicBezTo>
                    <a:pt x="2252" y="748"/>
                    <a:pt x="3279" y="599"/>
                    <a:pt x="40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
            <p:cNvSpPr/>
            <p:nvPr/>
          </p:nvSpPr>
          <p:spPr>
            <a:xfrm>
              <a:off x="3665713" y="1502530"/>
              <a:ext cx="102755" cy="111412"/>
            </a:xfrm>
            <a:custGeom>
              <a:rect b="b" l="l" r="r" t="t"/>
              <a:pathLst>
                <a:path extrusionOk="0" h="3037" w="2801">
                  <a:moveTo>
                    <a:pt x="0" y="1"/>
                  </a:moveTo>
                  <a:lnTo>
                    <a:pt x="0" y="1"/>
                  </a:lnTo>
                  <a:cubicBezTo>
                    <a:pt x="502" y="1940"/>
                    <a:pt x="2801" y="3036"/>
                    <a:pt x="2801" y="3036"/>
                  </a:cubicBezTo>
                  <a:cubicBezTo>
                    <a:pt x="2801" y="3036"/>
                    <a:pt x="1893" y="6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
            <p:cNvSpPr/>
            <p:nvPr/>
          </p:nvSpPr>
          <p:spPr>
            <a:xfrm>
              <a:off x="3665713" y="1502566"/>
              <a:ext cx="102755" cy="111449"/>
            </a:xfrm>
            <a:custGeom>
              <a:rect b="b" l="l" r="r" t="t"/>
              <a:pathLst>
                <a:path extrusionOk="0" h="3038" w="2801">
                  <a:moveTo>
                    <a:pt x="0" y="1"/>
                  </a:moveTo>
                  <a:lnTo>
                    <a:pt x="2801" y="3037"/>
                  </a:lnTo>
                  <a:cubicBezTo>
                    <a:pt x="2801" y="3035"/>
                    <a:pt x="1893" y="65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
            <p:cNvSpPr/>
            <p:nvPr/>
          </p:nvSpPr>
          <p:spPr>
            <a:xfrm>
              <a:off x="3660394" y="1364117"/>
              <a:ext cx="66987" cy="138449"/>
            </a:xfrm>
            <a:custGeom>
              <a:rect b="b" l="l" r="r" t="t"/>
              <a:pathLst>
                <a:path extrusionOk="0" h="3774" w="1826">
                  <a:moveTo>
                    <a:pt x="1826" y="1"/>
                  </a:moveTo>
                  <a:cubicBezTo>
                    <a:pt x="1826" y="1"/>
                    <a:pt x="0" y="1776"/>
                    <a:pt x="145" y="3774"/>
                  </a:cubicBezTo>
                  <a:cubicBezTo>
                    <a:pt x="1728" y="2545"/>
                    <a:pt x="1826" y="1"/>
                    <a:pt x="18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
            <p:cNvSpPr/>
            <p:nvPr/>
          </p:nvSpPr>
          <p:spPr>
            <a:xfrm>
              <a:off x="3660394" y="1364154"/>
              <a:ext cx="66987" cy="138449"/>
            </a:xfrm>
            <a:custGeom>
              <a:rect b="b" l="l" r="r" t="t"/>
              <a:pathLst>
                <a:path extrusionOk="0" h="3774" w="1826">
                  <a:moveTo>
                    <a:pt x="1826" y="1"/>
                  </a:moveTo>
                  <a:cubicBezTo>
                    <a:pt x="1825" y="1"/>
                    <a:pt x="0" y="1775"/>
                    <a:pt x="145" y="3774"/>
                  </a:cubicBezTo>
                  <a:lnTo>
                    <a:pt x="1826" y="1"/>
                  </a:lnTo>
                  <a:cubicBezTo>
                    <a:pt x="1826" y="1"/>
                    <a:pt x="1826" y="1"/>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
            <p:cNvSpPr/>
            <p:nvPr/>
          </p:nvSpPr>
          <p:spPr>
            <a:xfrm>
              <a:off x="3633394" y="1473108"/>
              <a:ext cx="67500" cy="67427"/>
            </a:xfrm>
            <a:custGeom>
              <a:rect b="b" l="l" r="r" t="t"/>
              <a:pathLst>
                <a:path extrusionOk="0" h="1838" w="1840">
                  <a:moveTo>
                    <a:pt x="920" y="1"/>
                  </a:moveTo>
                  <a:cubicBezTo>
                    <a:pt x="919" y="1"/>
                    <a:pt x="918" y="1"/>
                    <a:pt x="918" y="1"/>
                  </a:cubicBezTo>
                  <a:cubicBezTo>
                    <a:pt x="411" y="2"/>
                    <a:pt x="0" y="413"/>
                    <a:pt x="2" y="921"/>
                  </a:cubicBezTo>
                  <a:cubicBezTo>
                    <a:pt x="2" y="1426"/>
                    <a:pt x="414" y="1837"/>
                    <a:pt x="920" y="1837"/>
                  </a:cubicBezTo>
                  <a:cubicBezTo>
                    <a:pt x="921" y="1837"/>
                    <a:pt x="921" y="1837"/>
                    <a:pt x="922" y="1837"/>
                  </a:cubicBezTo>
                  <a:cubicBezTo>
                    <a:pt x="1428" y="1836"/>
                    <a:pt x="1840" y="1425"/>
                    <a:pt x="1837" y="917"/>
                  </a:cubicBezTo>
                  <a:cubicBezTo>
                    <a:pt x="1836" y="412"/>
                    <a:pt x="1426"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
            <p:cNvSpPr/>
            <p:nvPr/>
          </p:nvSpPr>
          <p:spPr>
            <a:xfrm>
              <a:off x="3644693" y="1484407"/>
              <a:ext cx="44902" cy="44829"/>
            </a:xfrm>
            <a:custGeom>
              <a:rect b="b" l="l" r="r" t="t"/>
              <a:pathLst>
                <a:path extrusionOk="0" h="1222" w="1224">
                  <a:moveTo>
                    <a:pt x="611" y="1"/>
                  </a:moveTo>
                  <a:cubicBezTo>
                    <a:pt x="274" y="1"/>
                    <a:pt x="0" y="275"/>
                    <a:pt x="2" y="612"/>
                  </a:cubicBezTo>
                  <a:cubicBezTo>
                    <a:pt x="2" y="949"/>
                    <a:pt x="275" y="1221"/>
                    <a:pt x="611" y="1221"/>
                  </a:cubicBezTo>
                  <a:cubicBezTo>
                    <a:pt x="612" y="1221"/>
                    <a:pt x="612" y="1221"/>
                    <a:pt x="613" y="1221"/>
                  </a:cubicBezTo>
                  <a:cubicBezTo>
                    <a:pt x="950" y="1221"/>
                    <a:pt x="1224" y="947"/>
                    <a:pt x="1221" y="610"/>
                  </a:cubicBezTo>
                  <a:cubicBezTo>
                    <a:pt x="1220" y="273"/>
                    <a:pt x="947" y="1"/>
                    <a:pt x="6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
            <p:cNvSpPr/>
            <p:nvPr/>
          </p:nvSpPr>
          <p:spPr>
            <a:xfrm>
              <a:off x="3352974" y="1401279"/>
              <a:ext cx="23222" cy="329982"/>
            </a:xfrm>
            <a:custGeom>
              <a:rect b="b" l="l" r="r" t="t"/>
              <a:pathLst>
                <a:path extrusionOk="0" h="8995" w="633">
                  <a:moveTo>
                    <a:pt x="292" y="1"/>
                  </a:moveTo>
                  <a:cubicBezTo>
                    <a:pt x="131" y="2"/>
                    <a:pt x="1" y="132"/>
                    <a:pt x="1" y="293"/>
                  </a:cubicBezTo>
                  <a:lnTo>
                    <a:pt x="17" y="8704"/>
                  </a:lnTo>
                  <a:cubicBezTo>
                    <a:pt x="17" y="8864"/>
                    <a:pt x="149" y="8995"/>
                    <a:pt x="310" y="8995"/>
                  </a:cubicBezTo>
                  <a:lnTo>
                    <a:pt x="341" y="8995"/>
                  </a:lnTo>
                  <a:cubicBezTo>
                    <a:pt x="502" y="8995"/>
                    <a:pt x="632" y="8863"/>
                    <a:pt x="632" y="8702"/>
                  </a:cubicBezTo>
                  <a:lnTo>
                    <a:pt x="615" y="292"/>
                  </a:lnTo>
                  <a:cubicBezTo>
                    <a:pt x="615" y="131"/>
                    <a:pt x="483" y="1"/>
                    <a:pt x="32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
            <p:cNvSpPr/>
            <p:nvPr/>
          </p:nvSpPr>
          <p:spPr>
            <a:xfrm>
              <a:off x="3233931" y="1401536"/>
              <a:ext cx="129131" cy="29935"/>
            </a:xfrm>
            <a:custGeom>
              <a:rect b="b" l="l" r="r" t="t"/>
              <a:pathLst>
                <a:path extrusionOk="0" h="816" w="3520">
                  <a:moveTo>
                    <a:pt x="2483" y="0"/>
                  </a:moveTo>
                  <a:cubicBezTo>
                    <a:pt x="1185" y="0"/>
                    <a:pt x="0" y="689"/>
                    <a:pt x="0" y="689"/>
                  </a:cubicBezTo>
                  <a:cubicBezTo>
                    <a:pt x="0" y="689"/>
                    <a:pt x="529" y="815"/>
                    <a:pt x="1231" y="815"/>
                  </a:cubicBezTo>
                  <a:cubicBezTo>
                    <a:pt x="1939" y="815"/>
                    <a:pt x="2823" y="687"/>
                    <a:pt x="3519" y="171"/>
                  </a:cubicBezTo>
                  <a:cubicBezTo>
                    <a:pt x="3179" y="49"/>
                    <a:pt x="2827" y="0"/>
                    <a:pt x="248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
            <p:cNvSpPr/>
            <p:nvPr/>
          </p:nvSpPr>
          <p:spPr>
            <a:xfrm>
              <a:off x="3233931" y="1407846"/>
              <a:ext cx="129131" cy="23625"/>
            </a:xfrm>
            <a:custGeom>
              <a:rect b="b" l="l" r="r" t="t"/>
              <a:pathLst>
                <a:path extrusionOk="0" h="644" w="3520">
                  <a:moveTo>
                    <a:pt x="0" y="518"/>
                  </a:moveTo>
                  <a:cubicBezTo>
                    <a:pt x="0" y="518"/>
                    <a:pt x="0" y="518"/>
                    <a:pt x="0" y="518"/>
                  </a:cubicBezTo>
                  <a:lnTo>
                    <a:pt x="0" y="518"/>
                  </a:lnTo>
                  <a:lnTo>
                    <a:pt x="0" y="518"/>
                  </a:lnTo>
                  <a:cubicBezTo>
                    <a:pt x="0" y="518"/>
                    <a:pt x="0" y="518"/>
                    <a:pt x="0" y="518"/>
                  </a:cubicBezTo>
                  <a:close/>
                  <a:moveTo>
                    <a:pt x="3519" y="0"/>
                  </a:moveTo>
                  <a:lnTo>
                    <a:pt x="0" y="518"/>
                  </a:lnTo>
                  <a:lnTo>
                    <a:pt x="0" y="518"/>
                  </a:lnTo>
                  <a:cubicBezTo>
                    <a:pt x="3" y="518"/>
                    <a:pt x="531" y="643"/>
                    <a:pt x="1231" y="643"/>
                  </a:cubicBezTo>
                  <a:cubicBezTo>
                    <a:pt x="1939" y="643"/>
                    <a:pt x="2823" y="515"/>
                    <a:pt x="351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
            <p:cNvSpPr/>
            <p:nvPr/>
          </p:nvSpPr>
          <p:spPr>
            <a:xfrm>
              <a:off x="3363025" y="1407772"/>
              <a:ext cx="88484" cy="95968"/>
            </a:xfrm>
            <a:custGeom>
              <a:rect b="b" l="l" r="r" t="t"/>
              <a:pathLst>
                <a:path extrusionOk="0" h="2616" w="2412">
                  <a:moveTo>
                    <a:pt x="0" y="1"/>
                  </a:moveTo>
                  <a:lnTo>
                    <a:pt x="0" y="1"/>
                  </a:lnTo>
                  <a:cubicBezTo>
                    <a:pt x="434" y="1672"/>
                    <a:pt x="2412" y="2616"/>
                    <a:pt x="2412" y="2616"/>
                  </a:cubicBezTo>
                  <a:cubicBezTo>
                    <a:pt x="2412" y="2616"/>
                    <a:pt x="1631" y="567"/>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
            <p:cNvSpPr/>
            <p:nvPr/>
          </p:nvSpPr>
          <p:spPr>
            <a:xfrm>
              <a:off x="3363025" y="1407846"/>
              <a:ext cx="88484" cy="95968"/>
            </a:xfrm>
            <a:custGeom>
              <a:rect b="b" l="l" r="r" t="t"/>
              <a:pathLst>
                <a:path extrusionOk="0" h="2616" w="2412">
                  <a:moveTo>
                    <a:pt x="0" y="0"/>
                  </a:moveTo>
                  <a:lnTo>
                    <a:pt x="2412" y="2615"/>
                  </a:lnTo>
                  <a:cubicBezTo>
                    <a:pt x="2412" y="2614"/>
                    <a:pt x="1631" y="565"/>
                    <a:pt x="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
            <p:cNvSpPr/>
            <p:nvPr/>
          </p:nvSpPr>
          <p:spPr>
            <a:xfrm>
              <a:off x="3358513" y="1288656"/>
              <a:ext cx="57706" cy="119226"/>
            </a:xfrm>
            <a:custGeom>
              <a:rect b="b" l="l" r="r" t="t"/>
              <a:pathLst>
                <a:path extrusionOk="0" h="3250" w="1573">
                  <a:moveTo>
                    <a:pt x="1572" y="0"/>
                  </a:moveTo>
                  <a:lnTo>
                    <a:pt x="1572" y="0"/>
                  </a:lnTo>
                  <a:cubicBezTo>
                    <a:pt x="1572" y="1"/>
                    <a:pt x="0" y="1528"/>
                    <a:pt x="123" y="3249"/>
                  </a:cubicBezTo>
                  <a:cubicBezTo>
                    <a:pt x="1486" y="2191"/>
                    <a:pt x="1572" y="1"/>
                    <a:pt x="157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
            <p:cNvSpPr/>
            <p:nvPr/>
          </p:nvSpPr>
          <p:spPr>
            <a:xfrm>
              <a:off x="3358513" y="1288656"/>
              <a:ext cx="57706" cy="119226"/>
            </a:xfrm>
            <a:custGeom>
              <a:rect b="b" l="l" r="r" t="t"/>
              <a:pathLst>
                <a:path extrusionOk="0" h="3250" w="1573">
                  <a:moveTo>
                    <a:pt x="1572" y="0"/>
                  </a:moveTo>
                  <a:cubicBezTo>
                    <a:pt x="1572" y="1"/>
                    <a:pt x="0" y="1528"/>
                    <a:pt x="123" y="3249"/>
                  </a:cubicBezTo>
                  <a:lnTo>
                    <a:pt x="1572"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
            <p:cNvSpPr/>
            <p:nvPr/>
          </p:nvSpPr>
          <p:spPr>
            <a:xfrm>
              <a:off x="3335218" y="1382460"/>
              <a:ext cx="58182" cy="58072"/>
            </a:xfrm>
            <a:custGeom>
              <a:rect b="b" l="l" r="r" t="t"/>
              <a:pathLst>
                <a:path extrusionOk="0" h="1583" w="1586">
                  <a:moveTo>
                    <a:pt x="792" y="1"/>
                  </a:moveTo>
                  <a:cubicBezTo>
                    <a:pt x="354" y="1"/>
                    <a:pt x="0" y="356"/>
                    <a:pt x="1" y="792"/>
                  </a:cubicBezTo>
                  <a:cubicBezTo>
                    <a:pt x="1" y="1229"/>
                    <a:pt x="355" y="1582"/>
                    <a:pt x="792" y="1582"/>
                  </a:cubicBezTo>
                  <a:cubicBezTo>
                    <a:pt x="792" y="1582"/>
                    <a:pt x="793" y="1582"/>
                    <a:pt x="794" y="1582"/>
                  </a:cubicBezTo>
                  <a:cubicBezTo>
                    <a:pt x="1231" y="1582"/>
                    <a:pt x="1585" y="1228"/>
                    <a:pt x="1583" y="790"/>
                  </a:cubicBezTo>
                  <a:cubicBezTo>
                    <a:pt x="1582" y="353"/>
                    <a:pt x="1227" y="1"/>
                    <a:pt x="792"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
            <p:cNvSpPr/>
            <p:nvPr/>
          </p:nvSpPr>
          <p:spPr>
            <a:xfrm>
              <a:off x="3344976" y="1392255"/>
              <a:ext cx="38556" cy="38556"/>
            </a:xfrm>
            <a:custGeom>
              <a:rect b="b" l="l" r="r" t="t"/>
              <a:pathLst>
                <a:path extrusionOk="0" h="1051" w="1051">
                  <a:moveTo>
                    <a:pt x="526" y="0"/>
                  </a:moveTo>
                  <a:cubicBezTo>
                    <a:pt x="234" y="0"/>
                    <a:pt x="1" y="236"/>
                    <a:pt x="1" y="525"/>
                  </a:cubicBezTo>
                  <a:cubicBezTo>
                    <a:pt x="1" y="817"/>
                    <a:pt x="237" y="1050"/>
                    <a:pt x="527" y="1050"/>
                  </a:cubicBezTo>
                  <a:cubicBezTo>
                    <a:pt x="818" y="1050"/>
                    <a:pt x="1051" y="814"/>
                    <a:pt x="1051" y="524"/>
                  </a:cubicBezTo>
                  <a:cubicBezTo>
                    <a:pt x="1051" y="233"/>
                    <a:pt x="816" y="0"/>
                    <a:pt x="52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
            <p:cNvSpPr/>
            <p:nvPr/>
          </p:nvSpPr>
          <p:spPr>
            <a:xfrm>
              <a:off x="2010633" y="1515113"/>
              <a:ext cx="89988" cy="239296"/>
            </a:xfrm>
            <a:custGeom>
              <a:rect b="b" l="l" r="r" t="t"/>
              <a:pathLst>
                <a:path extrusionOk="0" h="6523" w="2453">
                  <a:moveTo>
                    <a:pt x="2452" y="0"/>
                  </a:moveTo>
                  <a:lnTo>
                    <a:pt x="2452" y="0"/>
                  </a:lnTo>
                  <a:cubicBezTo>
                    <a:pt x="1574" y="496"/>
                    <a:pt x="874" y="1303"/>
                    <a:pt x="505" y="2242"/>
                  </a:cubicBezTo>
                  <a:cubicBezTo>
                    <a:pt x="374" y="2578"/>
                    <a:pt x="284" y="2931"/>
                    <a:pt x="211" y="3286"/>
                  </a:cubicBezTo>
                  <a:cubicBezTo>
                    <a:pt x="70" y="3970"/>
                    <a:pt x="0" y="4705"/>
                    <a:pt x="162" y="5392"/>
                  </a:cubicBezTo>
                  <a:cubicBezTo>
                    <a:pt x="231" y="5684"/>
                    <a:pt x="611" y="6522"/>
                    <a:pt x="928" y="6522"/>
                  </a:cubicBezTo>
                  <a:cubicBezTo>
                    <a:pt x="1041" y="6522"/>
                    <a:pt x="1146" y="6416"/>
                    <a:pt x="1226" y="6141"/>
                  </a:cubicBezTo>
                  <a:cubicBezTo>
                    <a:pt x="1554" y="5019"/>
                    <a:pt x="1558" y="3800"/>
                    <a:pt x="2062" y="2745"/>
                  </a:cubicBezTo>
                  <a:cubicBezTo>
                    <a:pt x="1796" y="2712"/>
                    <a:pt x="1547" y="2557"/>
                    <a:pt x="1399" y="2332"/>
                  </a:cubicBezTo>
                  <a:lnTo>
                    <a:pt x="1399" y="2332"/>
                  </a:lnTo>
                  <a:cubicBezTo>
                    <a:pt x="1410" y="2333"/>
                    <a:pt x="1420" y="2333"/>
                    <a:pt x="1430" y="2333"/>
                  </a:cubicBezTo>
                  <a:cubicBezTo>
                    <a:pt x="1694" y="2333"/>
                    <a:pt x="1933" y="2145"/>
                    <a:pt x="2065" y="1915"/>
                  </a:cubicBezTo>
                  <a:cubicBezTo>
                    <a:pt x="2202" y="1674"/>
                    <a:pt x="2245" y="1396"/>
                    <a:pt x="2285" y="1122"/>
                  </a:cubicBezTo>
                  <a:cubicBezTo>
                    <a:pt x="2342" y="748"/>
                    <a:pt x="2396" y="375"/>
                    <a:pt x="24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
            <p:cNvSpPr/>
            <p:nvPr/>
          </p:nvSpPr>
          <p:spPr>
            <a:xfrm>
              <a:off x="1839681" y="1595526"/>
              <a:ext cx="201988" cy="157892"/>
            </a:xfrm>
            <a:custGeom>
              <a:rect b="b" l="l" r="r" t="t"/>
              <a:pathLst>
                <a:path extrusionOk="0" h="4304" w="5506">
                  <a:moveTo>
                    <a:pt x="632" y="0"/>
                  </a:moveTo>
                  <a:cubicBezTo>
                    <a:pt x="420" y="0"/>
                    <a:pt x="209" y="16"/>
                    <a:pt x="0" y="46"/>
                  </a:cubicBezTo>
                  <a:cubicBezTo>
                    <a:pt x="274" y="307"/>
                    <a:pt x="547" y="569"/>
                    <a:pt x="820" y="830"/>
                  </a:cubicBezTo>
                  <a:cubicBezTo>
                    <a:pt x="1020" y="1021"/>
                    <a:pt x="1225" y="1215"/>
                    <a:pt x="1479" y="1321"/>
                  </a:cubicBezTo>
                  <a:cubicBezTo>
                    <a:pt x="1588" y="1366"/>
                    <a:pt x="1709" y="1391"/>
                    <a:pt x="1828" y="1391"/>
                  </a:cubicBezTo>
                  <a:cubicBezTo>
                    <a:pt x="1986" y="1391"/>
                    <a:pt x="2141" y="1346"/>
                    <a:pt x="2260" y="1242"/>
                  </a:cubicBezTo>
                  <a:lnTo>
                    <a:pt x="2260" y="1242"/>
                  </a:lnTo>
                  <a:cubicBezTo>
                    <a:pt x="2281" y="1511"/>
                    <a:pt x="2180" y="1785"/>
                    <a:pt x="1990" y="1976"/>
                  </a:cubicBezTo>
                  <a:cubicBezTo>
                    <a:pt x="3035" y="2499"/>
                    <a:pt x="3784" y="3461"/>
                    <a:pt x="4731" y="4148"/>
                  </a:cubicBezTo>
                  <a:cubicBezTo>
                    <a:pt x="4882" y="4257"/>
                    <a:pt x="4997" y="4303"/>
                    <a:pt x="5084" y="4303"/>
                  </a:cubicBezTo>
                  <a:cubicBezTo>
                    <a:pt x="5505" y="4303"/>
                    <a:pt x="5252" y="3210"/>
                    <a:pt x="5112" y="2903"/>
                  </a:cubicBezTo>
                  <a:cubicBezTo>
                    <a:pt x="4821" y="2260"/>
                    <a:pt x="4316" y="1723"/>
                    <a:pt x="3786" y="1269"/>
                  </a:cubicBezTo>
                  <a:cubicBezTo>
                    <a:pt x="3511" y="1033"/>
                    <a:pt x="3224" y="809"/>
                    <a:pt x="2913" y="624"/>
                  </a:cubicBezTo>
                  <a:cubicBezTo>
                    <a:pt x="2228" y="216"/>
                    <a:pt x="1430" y="0"/>
                    <a:pt x="6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
            <p:cNvSpPr/>
            <p:nvPr/>
          </p:nvSpPr>
          <p:spPr>
            <a:xfrm>
              <a:off x="1797640" y="1719852"/>
              <a:ext cx="259840" cy="97619"/>
            </a:xfrm>
            <a:custGeom>
              <a:rect b="b" l="l" r="r" t="t"/>
              <a:pathLst>
                <a:path extrusionOk="0" h="2661" w="7083">
                  <a:moveTo>
                    <a:pt x="4637" y="1"/>
                  </a:moveTo>
                  <a:cubicBezTo>
                    <a:pt x="4133" y="1"/>
                    <a:pt x="3624" y="96"/>
                    <a:pt x="3144" y="225"/>
                  </a:cubicBezTo>
                  <a:cubicBezTo>
                    <a:pt x="2795" y="319"/>
                    <a:pt x="2449" y="430"/>
                    <a:pt x="2120" y="582"/>
                  </a:cubicBezTo>
                  <a:cubicBezTo>
                    <a:pt x="1205" y="1006"/>
                    <a:pt x="443" y="1754"/>
                    <a:pt x="0" y="2661"/>
                  </a:cubicBezTo>
                  <a:cubicBezTo>
                    <a:pt x="370" y="2582"/>
                    <a:pt x="740" y="2504"/>
                    <a:pt x="1109" y="2426"/>
                  </a:cubicBezTo>
                  <a:cubicBezTo>
                    <a:pt x="1379" y="2368"/>
                    <a:pt x="1656" y="2310"/>
                    <a:pt x="1886" y="2158"/>
                  </a:cubicBezTo>
                  <a:cubicBezTo>
                    <a:pt x="2118" y="2008"/>
                    <a:pt x="2295" y="1744"/>
                    <a:pt x="2262" y="1469"/>
                  </a:cubicBezTo>
                  <a:lnTo>
                    <a:pt x="2262" y="1469"/>
                  </a:lnTo>
                  <a:cubicBezTo>
                    <a:pt x="2496" y="1604"/>
                    <a:pt x="2666" y="1843"/>
                    <a:pt x="2715" y="2106"/>
                  </a:cubicBezTo>
                  <a:cubicBezTo>
                    <a:pt x="3737" y="1538"/>
                    <a:pt x="4954" y="1462"/>
                    <a:pt x="6055" y="1068"/>
                  </a:cubicBezTo>
                  <a:cubicBezTo>
                    <a:pt x="7083" y="700"/>
                    <a:pt x="5642" y="122"/>
                    <a:pt x="5243" y="51"/>
                  </a:cubicBezTo>
                  <a:cubicBezTo>
                    <a:pt x="5043" y="16"/>
                    <a:pt x="4840" y="1"/>
                    <a:pt x="463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
            <p:cNvSpPr/>
            <p:nvPr/>
          </p:nvSpPr>
          <p:spPr>
            <a:xfrm>
              <a:off x="1798373" y="1677444"/>
              <a:ext cx="261161" cy="80010"/>
            </a:xfrm>
            <a:custGeom>
              <a:rect b="b" l="l" r="r" t="t"/>
              <a:pathLst>
                <a:path extrusionOk="0" h="2181" w="7119">
                  <a:moveTo>
                    <a:pt x="2723" y="0"/>
                  </a:moveTo>
                  <a:cubicBezTo>
                    <a:pt x="1747" y="0"/>
                    <a:pt x="773" y="333"/>
                    <a:pt x="1" y="932"/>
                  </a:cubicBezTo>
                  <a:cubicBezTo>
                    <a:pt x="367" y="1024"/>
                    <a:pt x="734" y="1117"/>
                    <a:pt x="1099" y="1211"/>
                  </a:cubicBezTo>
                  <a:cubicBezTo>
                    <a:pt x="1320" y="1267"/>
                    <a:pt x="1544" y="1323"/>
                    <a:pt x="1770" y="1323"/>
                  </a:cubicBezTo>
                  <a:cubicBezTo>
                    <a:pt x="1818" y="1323"/>
                    <a:pt x="1867" y="1320"/>
                    <a:pt x="1915" y="1314"/>
                  </a:cubicBezTo>
                  <a:cubicBezTo>
                    <a:pt x="2189" y="1280"/>
                    <a:pt x="2466" y="1122"/>
                    <a:pt x="2557" y="861"/>
                  </a:cubicBezTo>
                  <a:cubicBezTo>
                    <a:pt x="2707" y="1085"/>
                    <a:pt x="2754" y="1374"/>
                    <a:pt x="2683" y="1633"/>
                  </a:cubicBezTo>
                  <a:cubicBezTo>
                    <a:pt x="2753" y="1629"/>
                    <a:pt x="2823" y="1627"/>
                    <a:pt x="2893" y="1627"/>
                  </a:cubicBezTo>
                  <a:cubicBezTo>
                    <a:pt x="3986" y="1627"/>
                    <a:pt x="5046" y="2048"/>
                    <a:pt x="6138" y="2171"/>
                  </a:cubicBezTo>
                  <a:cubicBezTo>
                    <a:pt x="6193" y="2178"/>
                    <a:pt x="6242" y="2181"/>
                    <a:pt x="6286" y="2181"/>
                  </a:cubicBezTo>
                  <a:cubicBezTo>
                    <a:pt x="7119" y="2181"/>
                    <a:pt x="6168" y="1129"/>
                    <a:pt x="5857" y="901"/>
                  </a:cubicBezTo>
                  <a:cubicBezTo>
                    <a:pt x="5288" y="487"/>
                    <a:pt x="4584" y="266"/>
                    <a:pt x="3899" y="132"/>
                  </a:cubicBezTo>
                  <a:cubicBezTo>
                    <a:pt x="3544" y="63"/>
                    <a:pt x="3184" y="9"/>
                    <a:pt x="2821" y="1"/>
                  </a:cubicBezTo>
                  <a:cubicBezTo>
                    <a:pt x="2788" y="0"/>
                    <a:pt x="2756" y="0"/>
                    <a:pt x="27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
            <p:cNvSpPr/>
            <p:nvPr/>
          </p:nvSpPr>
          <p:spPr>
            <a:xfrm>
              <a:off x="2021712" y="1616033"/>
              <a:ext cx="220183" cy="138156"/>
            </a:xfrm>
            <a:custGeom>
              <a:rect b="b" l="l" r="r" t="t"/>
              <a:pathLst>
                <a:path extrusionOk="0" h="3766" w="6002">
                  <a:moveTo>
                    <a:pt x="4836" y="1"/>
                  </a:moveTo>
                  <a:cubicBezTo>
                    <a:pt x="4220" y="1"/>
                    <a:pt x="3604" y="127"/>
                    <a:pt x="3040" y="375"/>
                  </a:cubicBezTo>
                  <a:cubicBezTo>
                    <a:pt x="2709" y="524"/>
                    <a:pt x="2396" y="708"/>
                    <a:pt x="2094" y="910"/>
                  </a:cubicBezTo>
                  <a:cubicBezTo>
                    <a:pt x="1514" y="1296"/>
                    <a:pt x="946" y="1768"/>
                    <a:pt x="579" y="2369"/>
                  </a:cubicBezTo>
                  <a:cubicBezTo>
                    <a:pt x="400" y="2665"/>
                    <a:pt x="0" y="3765"/>
                    <a:pt x="470" y="3765"/>
                  </a:cubicBezTo>
                  <a:cubicBezTo>
                    <a:pt x="553" y="3765"/>
                    <a:pt x="663" y="3731"/>
                    <a:pt x="807" y="3651"/>
                  </a:cubicBezTo>
                  <a:cubicBezTo>
                    <a:pt x="1828" y="3084"/>
                    <a:pt x="2691" y="2222"/>
                    <a:pt x="3792" y="1831"/>
                  </a:cubicBezTo>
                  <a:cubicBezTo>
                    <a:pt x="3626" y="1619"/>
                    <a:pt x="3559" y="1334"/>
                    <a:pt x="3612" y="1070"/>
                  </a:cubicBezTo>
                  <a:lnTo>
                    <a:pt x="3612" y="1070"/>
                  </a:lnTo>
                  <a:cubicBezTo>
                    <a:pt x="3740" y="1213"/>
                    <a:pt x="3933" y="1276"/>
                    <a:pt x="4129" y="1276"/>
                  </a:cubicBezTo>
                  <a:cubicBezTo>
                    <a:pt x="4213" y="1276"/>
                    <a:pt x="4298" y="1264"/>
                    <a:pt x="4378" y="1242"/>
                  </a:cubicBezTo>
                  <a:cubicBezTo>
                    <a:pt x="4643" y="1168"/>
                    <a:pt x="4871" y="1000"/>
                    <a:pt x="5092" y="835"/>
                  </a:cubicBezTo>
                  <a:cubicBezTo>
                    <a:pt x="5396" y="608"/>
                    <a:pt x="5699" y="383"/>
                    <a:pt x="6001" y="156"/>
                  </a:cubicBezTo>
                  <a:cubicBezTo>
                    <a:pt x="5622" y="52"/>
                    <a:pt x="5229" y="1"/>
                    <a:pt x="48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
            <p:cNvSpPr/>
            <p:nvPr/>
          </p:nvSpPr>
          <p:spPr>
            <a:xfrm>
              <a:off x="2007661" y="1726932"/>
              <a:ext cx="249165" cy="118639"/>
            </a:xfrm>
            <a:custGeom>
              <a:rect b="b" l="l" r="r" t="t"/>
              <a:pathLst>
                <a:path extrusionOk="0" h="3234" w="6792">
                  <a:moveTo>
                    <a:pt x="2066" y="0"/>
                  </a:moveTo>
                  <a:cubicBezTo>
                    <a:pt x="2013" y="0"/>
                    <a:pt x="1960" y="1"/>
                    <a:pt x="1907" y="4"/>
                  </a:cubicBezTo>
                  <a:cubicBezTo>
                    <a:pt x="1501" y="25"/>
                    <a:pt x="1" y="425"/>
                    <a:pt x="977" y="915"/>
                  </a:cubicBezTo>
                  <a:cubicBezTo>
                    <a:pt x="2021" y="1439"/>
                    <a:pt x="3220" y="1666"/>
                    <a:pt x="4165" y="2353"/>
                  </a:cubicBezTo>
                  <a:cubicBezTo>
                    <a:pt x="4245" y="2097"/>
                    <a:pt x="4443" y="1881"/>
                    <a:pt x="4690" y="1777"/>
                  </a:cubicBezTo>
                  <a:lnTo>
                    <a:pt x="4690" y="1777"/>
                  </a:lnTo>
                  <a:cubicBezTo>
                    <a:pt x="4625" y="2044"/>
                    <a:pt x="4768" y="2329"/>
                    <a:pt x="4980" y="2506"/>
                  </a:cubicBezTo>
                  <a:cubicBezTo>
                    <a:pt x="5190" y="2684"/>
                    <a:pt x="5457" y="2776"/>
                    <a:pt x="5718" y="2866"/>
                  </a:cubicBezTo>
                  <a:lnTo>
                    <a:pt x="6791" y="3234"/>
                  </a:lnTo>
                  <a:cubicBezTo>
                    <a:pt x="6463" y="2280"/>
                    <a:pt x="5797" y="1445"/>
                    <a:pt x="4939" y="912"/>
                  </a:cubicBezTo>
                  <a:cubicBezTo>
                    <a:pt x="4632" y="721"/>
                    <a:pt x="4302" y="568"/>
                    <a:pt x="3967" y="432"/>
                  </a:cubicBezTo>
                  <a:cubicBezTo>
                    <a:pt x="3367" y="190"/>
                    <a:pt x="2716" y="0"/>
                    <a:pt x="20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
            <p:cNvSpPr/>
            <p:nvPr/>
          </p:nvSpPr>
          <p:spPr>
            <a:xfrm>
              <a:off x="1999847" y="1693035"/>
              <a:ext cx="269084" cy="65153"/>
            </a:xfrm>
            <a:custGeom>
              <a:rect b="b" l="l" r="r" t="t"/>
              <a:pathLst>
                <a:path extrusionOk="0" h="1776" w="7335">
                  <a:moveTo>
                    <a:pt x="4138" y="0"/>
                  </a:moveTo>
                  <a:cubicBezTo>
                    <a:pt x="3947" y="0"/>
                    <a:pt x="3755" y="9"/>
                    <a:pt x="3564" y="23"/>
                  </a:cubicBezTo>
                  <a:cubicBezTo>
                    <a:pt x="2866" y="72"/>
                    <a:pt x="2141" y="205"/>
                    <a:pt x="1525" y="549"/>
                  </a:cubicBezTo>
                  <a:cubicBezTo>
                    <a:pt x="1170" y="745"/>
                    <a:pt x="1" y="1764"/>
                    <a:pt x="1092" y="1776"/>
                  </a:cubicBezTo>
                  <a:cubicBezTo>
                    <a:pt x="1108" y="1776"/>
                    <a:pt x="1125" y="1776"/>
                    <a:pt x="1142" y="1776"/>
                  </a:cubicBezTo>
                  <a:cubicBezTo>
                    <a:pt x="2018" y="1776"/>
                    <a:pt x="2898" y="1594"/>
                    <a:pt x="3769" y="1594"/>
                  </a:cubicBezTo>
                  <a:cubicBezTo>
                    <a:pt x="4043" y="1594"/>
                    <a:pt x="4316" y="1612"/>
                    <a:pt x="4588" y="1660"/>
                  </a:cubicBezTo>
                  <a:cubicBezTo>
                    <a:pt x="4547" y="1394"/>
                    <a:pt x="4629" y="1112"/>
                    <a:pt x="4806" y="910"/>
                  </a:cubicBezTo>
                  <a:cubicBezTo>
                    <a:pt x="4865" y="1179"/>
                    <a:pt x="5120" y="1371"/>
                    <a:pt x="5387" y="1437"/>
                  </a:cubicBezTo>
                  <a:cubicBezTo>
                    <a:pt x="5498" y="1465"/>
                    <a:pt x="5612" y="1475"/>
                    <a:pt x="5726" y="1475"/>
                  </a:cubicBezTo>
                  <a:cubicBezTo>
                    <a:pt x="5887" y="1475"/>
                    <a:pt x="6049" y="1455"/>
                    <a:pt x="6210" y="1434"/>
                  </a:cubicBezTo>
                  <a:cubicBezTo>
                    <a:pt x="6584" y="1387"/>
                    <a:pt x="6959" y="1339"/>
                    <a:pt x="7334" y="1292"/>
                  </a:cubicBezTo>
                  <a:cubicBezTo>
                    <a:pt x="6618" y="580"/>
                    <a:pt x="5654" y="124"/>
                    <a:pt x="4648" y="24"/>
                  </a:cubicBezTo>
                  <a:cubicBezTo>
                    <a:pt x="4479" y="7"/>
                    <a:pt x="4309" y="0"/>
                    <a:pt x="413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
            <p:cNvSpPr/>
            <p:nvPr/>
          </p:nvSpPr>
          <p:spPr>
            <a:xfrm>
              <a:off x="2622759" y="1770110"/>
              <a:ext cx="72159" cy="223155"/>
            </a:xfrm>
            <a:custGeom>
              <a:rect b="b" l="l" r="r" t="t"/>
              <a:pathLst>
                <a:path extrusionOk="0" h="6083" w="1967">
                  <a:moveTo>
                    <a:pt x="907" y="0"/>
                  </a:moveTo>
                  <a:cubicBezTo>
                    <a:pt x="327" y="720"/>
                    <a:pt x="1" y="1642"/>
                    <a:pt x="5" y="2567"/>
                  </a:cubicBezTo>
                  <a:cubicBezTo>
                    <a:pt x="6" y="2898"/>
                    <a:pt x="50" y="3229"/>
                    <a:pt x="107" y="3556"/>
                  </a:cubicBezTo>
                  <a:cubicBezTo>
                    <a:pt x="218" y="4186"/>
                    <a:pt x="407" y="4837"/>
                    <a:pt x="777" y="5365"/>
                  </a:cubicBezTo>
                  <a:cubicBezTo>
                    <a:pt x="922" y="5571"/>
                    <a:pt x="1444" y="6082"/>
                    <a:pt x="1738" y="6082"/>
                  </a:cubicBezTo>
                  <a:cubicBezTo>
                    <a:pt x="1879" y="6082"/>
                    <a:pt x="1967" y="5966"/>
                    <a:pt x="1936" y="5644"/>
                  </a:cubicBezTo>
                  <a:cubicBezTo>
                    <a:pt x="1836" y="4578"/>
                    <a:pt x="1428" y="3538"/>
                    <a:pt x="1502" y="2469"/>
                  </a:cubicBezTo>
                  <a:lnTo>
                    <a:pt x="1502" y="2469"/>
                  </a:lnTo>
                  <a:cubicBezTo>
                    <a:pt x="1433" y="2487"/>
                    <a:pt x="1362" y="2495"/>
                    <a:pt x="1292" y="2495"/>
                  </a:cubicBezTo>
                  <a:cubicBezTo>
                    <a:pt x="1116" y="2495"/>
                    <a:pt x="940" y="2442"/>
                    <a:pt x="797" y="2342"/>
                  </a:cubicBezTo>
                  <a:cubicBezTo>
                    <a:pt x="1037" y="2263"/>
                    <a:pt x="1188" y="2013"/>
                    <a:pt x="1222" y="1762"/>
                  </a:cubicBezTo>
                  <a:cubicBezTo>
                    <a:pt x="1258" y="1512"/>
                    <a:pt x="1200" y="1259"/>
                    <a:pt x="1143" y="1013"/>
                  </a:cubicBezTo>
                  <a:cubicBezTo>
                    <a:pt x="1065" y="675"/>
                    <a:pt x="985" y="339"/>
                    <a:pt x="90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
            <p:cNvSpPr/>
            <p:nvPr/>
          </p:nvSpPr>
          <p:spPr>
            <a:xfrm>
              <a:off x="2461455" y="1908266"/>
              <a:ext cx="228988" cy="90722"/>
            </a:xfrm>
            <a:custGeom>
              <a:rect b="b" l="l" r="r" t="t"/>
              <a:pathLst>
                <a:path extrusionOk="0" h="2473" w="6242">
                  <a:moveTo>
                    <a:pt x="2040" y="0"/>
                  </a:moveTo>
                  <a:cubicBezTo>
                    <a:pt x="1329" y="0"/>
                    <a:pt x="617" y="186"/>
                    <a:pt x="1" y="541"/>
                  </a:cubicBezTo>
                  <a:lnTo>
                    <a:pt x="963" y="933"/>
                  </a:lnTo>
                  <a:cubicBezTo>
                    <a:pt x="1197" y="1029"/>
                    <a:pt x="1438" y="1125"/>
                    <a:pt x="1692" y="1129"/>
                  </a:cubicBezTo>
                  <a:cubicBezTo>
                    <a:pt x="1697" y="1129"/>
                    <a:pt x="1701" y="1129"/>
                    <a:pt x="1706" y="1129"/>
                  </a:cubicBezTo>
                  <a:cubicBezTo>
                    <a:pt x="1955" y="1129"/>
                    <a:pt x="2217" y="1020"/>
                    <a:pt x="2331" y="799"/>
                  </a:cubicBezTo>
                  <a:cubicBezTo>
                    <a:pt x="2439" y="1020"/>
                    <a:pt x="2446" y="1288"/>
                    <a:pt x="2349" y="1514"/>
                  </a:cubicBezTo>
                  <a:cubicBezTo>
                    <a:pt x="3416" y="1606"/>
                    <a:pt x="4380" y="2172"/>
                    <a:pt x="5418" y="2438"/>
                  </a:cubicBezTo>
                  <a:cubicBezTo>
                    <a:pt x="5509" y="2461"/>
                    <a:pt x="5584" y="2472"/>
                    <a:pt x="5646" y="2472"/>
                  </a:cubicBezTo>
                  <a:cubicBezTo>
                    <a:pt x="6241" y="2472"/>
                    <a:pt x="5565" y="1483"/>
                    <a:pt x="5322" y="1249"/>
                  </a:cubicBezTo>
                  <a:cubicBezTo>
                    <a:pt x="4855" y="800"/>
                    <a:pt x="4243" y="513"/>
                    <a:pt x="3639" y="306"/>
                  </a:cubicBezTo>
                  <a:cubicBezTo>
                    <a:pt x="3325" y="197"/>
                    <a:pt x="3004" y="105"/>
                    <a:pt x="2677" y="51"/>
                  </a:cubicBezTo>
                  <a:cubicBezTo>
                    <a:pt x="2467" y="17"/>
                    <a:pt x="2254" y="0"/>
                    <a:pt x="20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
            <p:cNvSpPr/>
            <p:nvPr/>
          </p:nvSpPr>
          <p:spPr>
            <a:xfrm>
              <a:off x="2500047" y="1982333"/>
              <a:ext cx="190248" cy="147694"/>
            </a:xfrm>
            <a:custGeom>
              <a:rect b="b" l="l" r="r" t="t"/>
              <a:pathLst>
                <a:path extrusionOk="0" h="4026" w="5186">
                  <a:moveTo>
                    <a:pt x="3998" y="1"/>
                  </a:moveTo>
                  <a:cubicBezTo>
                    <a:pt x="3828" y="1"/>
                    <a:pt x="3675" y="14"/>
                    <a:pt x="3585" y="33"/>
                  </a:cubicBezTo>
                  <a:cubicBezTo>
                    <a:pt x="2951" y="163"/>
                    <a:pt x="2369" y="506"/>
                    <a:pt x="1856" y="887"/>
                  </a:cubicBezTo>
                  <a:cubicBezTo>
                    <a:pt x="1590" y="1085"/>
                    <a:pt x="1333" y="1297"/>
                    <a:pt x="1105" y="1538"/>
                  </a:cubicBezTo>
                  <a:cubicBezTo>
                    <a:pt x="468" y="2208"/>
                    <a:pt x="70" y="3103"/>
                    <a:pt x="0" y="4026"/>
                  </a:cubicBezTo>
                  <a:cubicBezTo>
                    <a:pt x="289" y="3834"/>
                    <a:pt x="578" y="3643"/>
                    <a:pt x="867" y="3452"/>
                  </a:cubicBezTo>
                  <a:cubicBezTo>
                    <a:pt x="1077" y="3312"/>
                    <a:pt x="1294" y="3167"/>
                    <a:pt x="1439" y="2961"/>
                  </a:cubicBezTo>
                  <a:cubicBezTo>
                    <a:pt x="1585" y="2754"/>
                    <a:pt x="1647" y="2468"/>
                    <a:pt x="1526" y="2247"/>
                  </a:cubicBezTo>
                  <a:lnTo>
                    <a:pt x="1526" y="2247"/>
                  </a:lnTo>
                  <a:cubicBezTo>
                    <a:pt x="1770" y="2283"/>
                    <a:pt x="1996" y="2429"/>
                    <a:pt x="2127" y="2637"/>
                  </a:cubicBezTo>
                  <a:cubicBezTo>
                    <a:pt x="2805" y="1809"/>
                    <a:pt x="3816" y="1331"/>
                    <a:pt x="4619" y="625"/>
                  </a:cubicBezTo>
                  <a:cubicBezTo>
                    <a:pt x="5186" y="128"/>
                    <a:pt x="4518" y="1"/>
                    <a:pt x="39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
            <p:cNvSpPr/>
            <p:nvPr/>
          </p:nvSpPr>
          <p:spPr>
            <a:xfrm>
              <a:off x="2464940" y="1962340"/>
              <a:ext cx="242598" cy="77332"/>
            </a:xfrm>
            <a:custGeom>
              <a:rect b="b" l="l" r="r" t="t"/>
              <a:pathLst>
                <a:path extrusionOk="0" h="2108" w="6613">
                  <a:moveTo>
                    <a:pt x="4109" y="0"/>
                  </a:moveTo>
                  <a:cubicBezTo>
                    <a:pt x="3753" y="0"/>
                    <a:pt x="3395" y="44"/>
                    <a:pt x="3050" y="108"/>
                  </a:cubicBezTo>
                  <a:cubicBezTo>
                    <a:pt x="2724" y="168"/>
                    <a:pt x="2400" y="245"/>
                    <a:pt x="2089" y="361"/>
                  </a:cubicBezTo>
                  <a:cubicBezTo>
                    <a:pt x="1221" y="682"/>
                    <a:pt x="471" y="1310"/>
                    <a:pt x="1" y="2107"/>
                  </a:cubicBezTo>
                  <a:cubicBezTo>
                    <a:pt x="344" y="2062"/>
                    <a:pt x="689" y="2019"/>
                    <a:pt x="1032" y="1974"/>
                  </a:cubicBezTo>
                  <a:cubicBezTo>
                    <a:pt x="1283" y="1941"/>
                    <a:pt x="1540" y="1907"/>
                    <a:pt x="1761" y="1786"/>
                  </a:cubicBezTo>
                  <a:cubicBezTo>
                    <a:pt x="1983" y="1665"/>
                    <a:pt x="2165" y="1436"/>
                    <a:pt x="2156" y="1184"/>
                  </a:cubicBezTo>
                  <a:lnTo>
                    <a:pt x="2156" y="1184"/>
                  </a:lnTo>
                  <a:cubicBezTo>
                    <a:pt x="2359" y="1324"/>
                    <a:pt x="2496" y="1554"/>
                    <a:pt x="2522" y="1799"/>
                  </a:cubicBezTo>
                  <a:cubicBezTo>
                    <a:pt x="3497" y="1354"/>
                    <a:pt x="4614" y="1371"/>
                    <a:pt x="5647" y="1092"/>
                  </a:cubicBezTo>
                  <a:cubicBezTo>
                    <a:pt x="6613" y="831"/>
                    <a:pt x="5339" y="198"/>
                    <a:pt x="4979" y="104"/>
                  </a:cubicBezTo>
                  <a:cubicBezTo>
                    <a:pt x="4696" y="30"/>
                    <a:pt x="4403" y="0"/>
                    <a:pt x="41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
            <p:cNvSpPr/>
            <p:nvPr/>
          </p:nvSpPr>
          <p:spPr>
            <a:xfrm>
              <a:off x="2668468" y="1813252"/>
              <a:ext cx="143989" cy="181958"/>
            </a:xfrm>
            <a:custGeom>
              <a:rect b="b" l="l" r="r" t="t"/>
              <a:pathLst>
                <a:path extrusionOk="0" h="4960" w="3925">
                  <a:moveTo>
                    <a:pt x="3924" y="1"/>
                  </a:moveTo>
                  <a:cubicBezTo>
                    <a:pt x="3003" y="102"/>
                    <a:pt x="2123" y="528"/>
                    <a:pt x="1474" y="1188"/>
                  </a:cubicBezTo>
                  <a:cubicBezTo>
                    <a:pt x="1242" y="1425"/>
                    <a:pt x="1039" y="1689"/>
                    <a:pt x="850" y="1961"/>
                  </a:cubicBezTo>
                  <a:cubicBezTo>
                    <a:pt x="485" y="2486"/>
                    <a:pt x="161" y="3079"/>
                    <a:pt x="51" y="3717"/>
                  </a:cubicBezTo>
                  <a:cubicBezTo>
                    <a:pt x="1" y="4009"/>
                    <a:pt x="24" y="4959"/>
                    <a:pt x="352" y="4959"/>
                  </a:cubicBezTo>
                  <a:cubicBezTo>
                    <a:pt x="438" y="4959"/>
                    <a:pt x="545" y="4894"/>
                    <a:pt x="678" y="4733"/>
                  </a:cubicBezTo>
                  <a:cubicBezTo>
                    <a:pt x="1357" y="3905"/>
                    <a:pt x="1801" y="2880"/>
                    <a:pt x="2606" y="2174"/>
                  </a:cubicBezTo>
                  <a:cubicBezTo>
                    <a:pt x="2393" y="2050"/>
                    <a:pt x="2239" y="1830"/>
                    <a:pt x="2197" y="1586"/>
                  </a:cubicBezTo>
                  <a:lnTo>
                    <a:pt x="2197" y="1586"/>
                  </a:lnTo>
                  <a:cubicBezTo>
                    <a:pt x="2273" y="1624"/>
                    <a:pt x="2356" y="1641"/>
                    <a:pt x="2440" y="1641"/>
                  </a:cubicBezTo>
                  <a:cubicBezTo>
                    <a:pt x="2605" y="1641"/>
                    <a:pt x="2774" y="1576"/>
                    <a:pt x="2907" y="1475"/>
                  </a:cubicBezTo>
                  <a:cubicBezTo>
                    <a:pt x="3108" y="1322"/>
                    <a:pt x="3246" y="1101"/>
                    <a:pt x="3378" y="886"/>
                  </a:cubicBezTo>
                  <a:cubicBezTo>
                    <a:pt x="3560" y="591"/>
                    <a:pt x="3743" y="296"/>
                    <a:pt x="39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
            <p:cNvSpPr/>
            <p:nvPr/>
          </p:nvSpPr>
          <p:spPr>
            <a:xfrm>
              <a:off x="2653574" y="1946272"/>
              <a:ext cx="247073" cy="57632"/>
            </a:xfrm>
            <a:custGeom>
              <a:rect b="b" l="l" r="r" t="t"/>
              <a:pathLst>
                <a:path extrusionOk="0" h="1571" w="6735">
                  <a:moveTo>
                    <a:pt x="3328" y="0"/>
                  </a:moveTo>
                  <a:cubicBezTo>
                    <a:pt x="2706" y="0"/>
                    <a:pt x="2055" y="72"/>
                    <a:pt x="1482" y="332"/>
                  </a:cubicBezTo>
                  <a:cubicBezTo>
                    <a:pt x="1143" y="487"/>
                    <a:pt x="0" y="1334"/>
                    <a:pt x="997" y="1421"/>
                  </a:cubicBezTo>
                  <a:cubicBezTo>
                    <a:pt x="1224" y="1441"/>
                    <a:pt x="1452" y="1448"/>
                    <a:pt x="1680" y="1448"/>
                  </a:cubicBezTo>
                  <a:cubicBezTo>
                    <a:pt x="2066" y="1448"/>
                    <a:pt x="2453" y="1430"/>
                    <a:pt x="2837" y="1430"/>
                  </a:cubicBezTo>
                  <a:cubicBezTo>
                    <a:pt x="3297" y="1430"/>
                    <a:pt x="3753" y="1456"/>
                    <a:pt x="4198" y="1570"/>
                  </a:cubicBezTo>
                  <a:cubicBezTo>
                    <a:pt x="4180" y="1325"/>
                    <a:pt x="4275" y="1073"/>
                    <a:pt x="4451" y="901"/>
                  </a:cubicBezTo>
                  <a:cubicBezTo>
                    <a:pt x="4487" y="1150"/>
                    <a:pt x="4704" y="1345"/>
                    <a:pt x="4944" y="1424"/>
                  </a:cubicBezTo>
                  <a:cubicBezTo>
                    <a:pt x="5099" y="1476"/>
                    <a:pt x="5263" y="1490"/>
                    <a:pt x="5427" y="1490"/>
                  </a:cubicBezTo>
                  <a:cubicBezTo>
                    <a:pt x="5517" y="1490"/>
                    <a:pt x="5607" y="1486"/>
                    <a:pt x="5696" y="1482"/>
                  </a:cubicBezTo>
                  <a:cubicBezTo>
                    <a:pt x="6043" y="1465"/>
                    <a:pt x="6389" y="1449"/>
                    <a:pt x="6734" y="1431"/>
                  </a:cubicBezTo>
                  <a:cubicBezTo>
                    <a:pt x="6133" y="730"/>
                    <a:pt x="5285" y="245"/>
                    <a:pt x="4374" y="80"/>
                  </a:cubicBezTo>
                  <a:cubicBezTo>
                    <a:pt x="4046" y="21"/>
                    <a:pt x="3714" y="3"/>
                    <a:pt x="3382" y="0"/>
                  </a:cubicBezTo>
                  <a:cubicBezTo>
                    <a:pt x="3364" y="0"/>
                    <a:pt x="3346" y="0"/>
                    <a:pt x="33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
            <p:cNvSpPr/>
            <p:nvPr/>
          </p:nvSpPr>
          <p:spPr>
            <a:xfrm>
              <a:off x="2657793" y="1893225"/>
              <a:ext cx="217689" cy="106753"/>
            </a:xfrm>
            <a:custGeom>
              <a:rect b="b" l="l" r="r" t="t"/>
              <a:pathLst>
                <a:path extrusionOk="0" h="2910" w="5934">
                  <a:moveTo>
                    <a:pt x="4328" y="1"/>
                  </a:moveTo>
                  <a:cubicBezTo>
                    <a:pt x="3953" y="1"/>
                    <a:pt x="3579" y="52"/>
                    <a:pt x="3218" y="155"/>
                  </a:cubicBezTo>
                  <a:cubicBezTo>
                    <a:pt x="2898" y="246"/>
                    <a:pt x="2592" y="376"/>
                    <a:pt x="2292" y="520"/>
                  </a:cubicBezTo>
                  <a:cubicBezTo>
                    <a:pt x="1717" y="797"/>
                    <a:pt x="1143" y="1154"/>
                    <a:pt x="735" y="1654"/>
                  </a:cubicBezTo>
                  <a:cubicBezTo>
                    <a:pt x="528" y="1907"/>
                    <a:pt x="1" y="2909"/>
                    <a:pt x="503" y="2909"/>
                  </a:cubicBezTo>
                  <a:cubicBezTo>
                    <a:pt x="573" y="2909"/>
                    <a:pt x="664" y="2889"/>
                    <a:pt x="779" y="2845"/>
                  </a:cubicBezTo>
                  <a:cubicBezTo>
                    <a:pt x="1779" y="2460"/>
                    <a:pt x="2668" y="1786"/>
                    <a:pt x="3717" y="1567"/>
                  </a:cubicBezTo>
                  <a:cubicBezTo>
                    <a:pt x="3593" y="1355"/>
                    <a:pt x="3567" y="1087"/>
                    <a:pt x="3649" y="855"/>
                  </a:cubicBezTo>
                  <a:lnTo>
                    <a:pt x="3649" y="855"/>
                  </a:lnTo>
                  <a:cubicBezTo>
                    <a:pt x="3769" y="1033"/>
                    <a:pt x="3990" y="1116"/>
                    <a:pt x="4207" y="1116"/>
                  </a:cubicBezTo>
                  <a:cubicBezTo>
                    <a:pt x="4246" y="1116"/>
                    <a:pt x="4285" y="1113"/>
                    <a:pt x="4323" y="1108"/>
                  </a:cubicBezTo>
                  <a:cubicBezTo>
                    <a:pt x="4573" y="1076"/>
                    <a:pt x="4801" y="950"/>
                    <a:pt x="5022" y="829"/>
                  </a:cubicBezTo>
                  <a:cubicBezTo>
                    <a:pt x="5327" y="662"/>
                    <a:pt x="5629" y="495"/>
                    <a:pt x="5933" y="328"/>
                  </a:cubicBezTo>
                  <a:cubicBezTo>
                    <a:pt x="5428" y="111"/>
                    <a:pt x="4878" y="1"/>
                    <a:pt x="43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
            <p:cNvSpPr/>
            <p:nvPr/>
          </p:nvSpPr>
          <p:spPr>
            <a:xfrm>
              <a:off x="2558193" y="1963990"/>
              <a:ext cx="33934" cy="108441"/>
            </a:xfrm>
            <a:custGeom>
              <a:rect b="b" l="l" r="r" t="t"/>
              <a:pathLst>
                <a:path extrusionOk="0" h="2956" w="925">
                  <a:moveTo>
                    <a:pt x="1" y="1"/>
                  </a:moveTo>
                  <a:lnTo>
                    <a:pt x="1" y="2956"/>
                  </a:lnTo>
                  <a:lnTo>
                    <a:pt x="925" y="2956"/>
                  </a:lnTo>
                  <a:lnTo>
                    <a:pt x="92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
            <p:cNvSpPr/>
            <p:nvPr/>
          </p:nvSpPr>
          <p:spPr>
            <a:xfrm>
              <a:off x="2450192" y="1790801"/>
              <a:ext cx="248871" cy="219963"/>
            </a:xfrm>
            <a:custGeom>
              <a:rect b="b" l="l" r="r" t="t"/>
              <a:pathLst>
                <a:path extrusionOk="0" h="5996" w="6784">
                  <a:moveTo>
                    <a:pt x="3423" y="0"/>
                  </a:moveTo>
                  <a:cubicBezTo>
                    <a:pt x="3423" y="0"/>
                    <a:pt x="0" y="5992"/>
                    <a:pt x="3418" y="5995"/>
                  </a:cubicBezTo>
                  <a:cubicBezTo>
                    <a:pt x="3418" y="5995"/>
                    <a:pt x="3419" y="5995"/>
                    <a:pt x="3419" y="5995"/>
                  </a:cubicBezTo>
                  <a:cubicBezTo>
                    <a:pt x="6783" y="5995"/>
                    <a:pt x="3423" y="0"/>
                    <a:pt x="34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
            <p:cNvSpPr/>
            <p:nvPr/>
          </p:nvSpPr>
          <p:spPr>
            <a:xfrm>
              <a:off x="2575545" y="1790801"/>
              <a:ext cx="123482" cy="219963"/>
            </a:xfrm>
            <a:custGeom>
              <a:rect b="b" l="l" r="r" t="t"/>
              <a:pathLst>
                <a:path extrusionOk="0" h="5996" w="3366">
                  <a:moveTo>
                    <a:pt x="6" y="0"/>
                  </a:moveTo>
                  <a:lnTo>
                    <a:pt x="1" y="5995"/>
                  </a:lnTo>
                  <a:cubicBezTo>
                    <a:pt x="1" y="5995"/>
                    <a:pt x="2" y="5995"/>
                    <a:pt x="2" y="5995"/>
                  </a:cubicBezTo>
                  <a:cubicBezTo>
                    <a:pt x="3366" y="5995"/>
                    <a:pt x="6" y="0"/>
                    <a:pt x="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
            <p:cNvSpPr/>
            <p:nvPr/>
          </p:nvSpPr>
          <p:spPr>
            <a:xfrm>
              <a:off x="2142846" y="1757931"/>
              <a:ext cx="33934" cy="108478"/>
            </a:xfrm>
            <a:custGeom>
              <a:rect b="b" l="l" r="r" t="t"/>
              <a:pathLst>
                <a:path extrusionOk="0" h="2957" w="925">
                  <a:moveTo>
                    <a:pt x="1" y="0"/>
                  </a:moveTo>
                  <a:lnTo>
                    <a:pt x="1" y="2957"/>
                  </a:lnTo>
                  <a:lnTo>
                    <a:pt x="925" y="2957"/>
                  </a:lnTo>
                  <a:lnTo>
                    <a:pt x="925"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
            <p:cNvSpPr/>
            <p:nvPr/>
          </p:nvSpPr>
          <p:spPr>
            <a:xfrm>
              <a:off x="2034882" y="1584741"/>
              <a:ext cx="248761" cy="219963"/>
            </a:xfrm>
            <a:custGeom>
              <a:rect b="b" l="l" r="r" t="t"/>
              <a:pathLst>
                <a:path extrusionOk="0" h="5996" w="6781">
                  <a:moveTo>
                    <a:pt x="3423" y="1"/>
                  </a:moveTo>
                  <a:cubicBezTo>
                    <a:pt x="3423" y="1"/>
                    <a:pt x="0" y="5993"/>
                    <a:pt x="3418" y="5996"/>
                  </a:cubicBezTo>
                  <a:cubicBezTo>
                    <a:pt x="3418" y="5996"/>
                    <a:pt x="3419" y="5996"/>
                    <a:pt x="3419" y="5996"/>
                  </a:cubicBezTo>
                  <a:cubicBezTo>
                    <a:pt x="6781" y="5996"/>
                    <a:pt x="3423" y="1"/>
                    <a:pt x="342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
            <p:cNvSpPr/>
            <p:nvPr/>
          </p:nvSpPr>
          <p:spPr>
            <a:xfrm>
              <a:off x="2160234" y="1584741"/>
              <a:ext cx="123408" cy="219963"/>
            </a:xfrm>
            <a:custGeom>
              <a:rect b="b" l="l" r="r" t="t"/>
              <a:pathLst>
                <a:path extrusionOk="0" h="5996" w="3364">
                  <a:moveTo>
                    <a:pt x="6" y="1"/>
                  </a:moveTo>
                  <a:lnTo>
                    <a:pt x="1" y="5996"/>
                  </a:lnTo>
                  <a:cubicBezTo>
                    <a:pt x="1" y="5996"/>
                    <a:pt x="2" y="5996"/>
                    <a:pt x="2" y="5996"/>
                  </a:cubicBezTo>
                  <a:cubicBezTo>
                    <a:pt x="3364" y="5996"/>
                    <a:pt x="6" y="1"/>
                    <a:pt x="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
            <p:cNvSpPr/>
            <p:nvPr/>
          </p:nvSpPr>
          <p:spPr>
            <a:xfrm>
              <a:off x="2212033" y="1818571"/>
              <a:ext cx="33897" cy="108514"/>
            </a:xfrm>
            <a:custGeom>
              <a:rect b="b" l="l" r="r" t="t"/>
              <a:pathLst>
                <a:path extrusionOk="0" h="2958" w="924">
                  <a:moveTo>
                    <a:pt x="0" y="1"/>
                  </a:moveTo>
                  <a:lnTo>
                    <a:pt x="0" y="2957"/>
                  </a:lnTo>
                  <a:lnTo>
                    <a:pt x="924" y="2957"/>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
            <p:cNvSpPr/>
            <p:nvPr/>
          </p:nvSpPr>
          <p:spPr>
            <a:xfrm>
              <a:off x="2104033" y="1645418"/>
              <a:ext cx="248798" cy="219927"/>
            </a:xfrm>
            <a:custGeom>
              <a:rect b="b" l="l" r="r" t="t"/>
              <a:pathLst>
                <a:path extrusionOk="0" h="5995" w="6782">
                  <a:moveTo>
                    <a:pt x="3423" y="0"/>
                  </a:moveTo>
                  <a:lnTo>
                    <a:pt x="3423" y="0"/>
                  </a:lnTo>
                  <a:cubicBezTo>
                    <a:pt x="3423" y="1"/>
                    <a:pt x="0" y="5992"/>
                    <a:pt x="3418" y="5994"/>
                  </a:cubicBezTo>
                  <a:cubicBezTo>
                    <a:pt x="3419" y="5994"/>
                    <a:pt x="3420" y="5994"/>
                    <a:pt x="3421" y="5994"/>
                  </a:cubicBezTo>
                  <a:cubicBezTo>
                    <a:pt x="6782" y="5994"/>
                    <a:pt x="3423" y="1"/>
                    <a:pt x="3423"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
            <p:cNvSpPr/>
            <p:nvPr/>
          </p:nvSpPr>
          <p:spPr>
            <a:xfrm>
              <a:off x="2229385" y="1645418"/>
              <a:ext cx="123445" cy="219927"/>
            </a:xfrm>
            <a:custGeom>
              <a:rect b="b" l="l" r="r" t="t"/>
              <a:pathLst>
                <a:path extrusionOk="0" h="5995" w="3365">
                  <a:moveTo>
                    <a:pt x="6" y="0"/>
                  </a:moveTo>
                  <a:lnTo>
                    <a:pt x="1" y="5994"/>
                  </a:lnTo>
                  <a:cubicBezTo>
                    <a:pt x="2" y="5994"/>
                    <a:pt x="3" y="5994"/>
                    <a:pt x="4" y="5994"/>
                  </a:cubicBezTo>
                  <a:cubicBezTo>
                    <a:pt x="3365" y="5994"/>
                    <a:pt x="6" y="1"/>
                    <a:pt x="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
            <p:cNvSpPr/>
            <p:nvPr/>
          </p:nvSpPr>
          <p:spPr>
            <a:xfrm>
              <a:off x="2328949" y="1881156"/>
              <a:ext cx="22341" cy="71609"/>
            </a:xfrm>
            <a:custGeom>
              <a:rect b="b" l="l" r="r" t="t"/>
              <a:pathLst>
                <a:path extrusionOk="0" h="1952" w="609">
                  <a:moveTo>
                    <a:pt x="0" y="1"/>
                  </a:moveTo>
                  <a:lnTo>
                    <a:pt x="0" y="1952"/>
                  </a:lnTo>
                  <a:lnTo>
                    <a:pt x="609" y="1952"/>
                  </a:lnTo>
                  <a:lnTo>
                    <a:pt x="60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
            <p:cNvSpPr/>
            <p:nvPr/>
          </p:nvSpPr>
          <p:spPr>
            <a:xfrm>
              <a:off x="2257596" y="1766845"/>
              <a:ext cx="164239" cy="145163"/>
            </a:xfrm>
            <a:custGeom>
              <a:rect b="b" l="l" r="r" t="t"/>
              <a:pathLst>
                <a:path extrusionOk="0" h="3957" w="4477">
                  <a:moveTo>
                    <a:pt x="2260" y="1"/>
                  </a:moveTo>
                  <a:cubicBezTo>
                    <a:pt x="2260" y="1"/>
                    <a:pt x="0" y="3956"/>
                    <a:pt x="2258" y="3957"/>
                  </a:cubicBezTo>
                  <a:cubicBezTo>
                    <a:pt x="2259" y="3957"/>
                    <a:pt x="2260" y="3957"/>
                    <a:pt x="2261" y="3957"/>
                  </a:cubicBezTo>
                  <a:cubicBezTo>
                    <a:pt x="4477" y="3957"/>
                    <a:pt x="2260" y="1"/>
                    <a:pt x="2260"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
            <p:cNvSpPr/>
            <p:nvPr/>
          </p:nvSpPr>
          <p:spPr>
            <a:xfrm>
              <a:off x="2340431" y="1766845"/>
              <a:ext cx="81404" cy="145163"/>
            </a:xfrm>
            <a:custGeom>
              <a:rect b="b" l="l" r="r" t="t"/>
              <a:pathLst>
                <a:path extrusionOk="0" h="3957" w="2219">
                  <a:moveTo>
                    <a:pt x="2" y="1"/>
                  </a:moveTo>
                  <a:lnTo>
                    <a:pt x="0" y="3957"/>
                  </a:lnTo>
                  <a:cubicBezTo>
                    <a:pt x="1" y="3957"/>
                    <a:pt x="2" y="3957"/>
                    <a:pt x="3" y="3957"/>
                  </a:cubicBezTo>
                  <a:cubicBezTo>
                    <a:pt x="2219" y="3957"/>
                    <a:pt x="2" y="1"/>
                    <a:pt x="2"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
            <p:cNvSpPr/>
            <p:nvPr/>
          </p:nvSpPr>
          <p:spPr>
            <a:xfrm>
              <a:off x="2703099" y="1517204"/>
              <a:ext cx="135478" cy="208701"/>
            </a:xfrm>
            <a:custGeom>
              <a:rect b="b" l="l" r="r" t="t"/>
              <a:pathLst>
                <a:path extrusionOk="0" h="5689" w="3693">
                  <a:moveTo>
                    <a:pt x="295" y="0"/>
                  </a:moveTo>
                  <a:cubicBezTo>
                    <a:pt x="1" y="934"/>
                    <a:pt x="39" y="1967"/>
                    <a:pt x="399" y="2875"/>
                  </a:cubicBezTo>
                  <a:cubicBezTo>
                    <a:pt x="528" y="3202"/>
                    <a:pt x="697" y="3511"/>
                    <a:pt x="880" y="3810"/>
                  </a:cubicBezTo>
                  <a:cubicBezTo>
                    <a:pt x="1233" y="4387"/>
                    <a:pt x="1668" y="4953"/>
                    <a:pt x="2240" y="5328"/>
                  </a:cubicBezTo>
                  <a:cubicBezTo>
                    <a:pt x="2429" y="5454"/>
                    <a:pt x="2968" y="5689"/>
                    <a:pt x="3305" y="5689"/>
                  </a:cubicBezTo>
                  <a:cubicBezTo>
                    <a:pt x="3555" y="5689"/>
                    <a:pt x="3692" y="5559"/>
                    <a:pt x="3489" y="5156"/>
                  </a:cubicBezTo>
                  <a:cubicBezTo>
                    <a:pt x="2978" y="4147"/>
                    <a:pt x="2174" y="3280"/>
                    <a:pt x="1835" y="2200"/>
                  </a:cubicBezTo>
                  <a:cubicBezTo>
                    <a:pt x="1681" y="2311"/>
                    <a:pt x="1491" y="2370"/>
                    <a:pt x="1301" y="2370"/>
                  </a:cubicBezTo>
                  <a:cubicBezTo>
                    <a:pt x="1231" y="2370"/>
                    <a:pt x="1161" y="2362"/>
                    <a:pt x="1093" y="2346"/>
                  </a:cubicBezTo>
                  <a:cubicBezTo>
                    <a:pt x="1297" y="2175"/>
                    <a:pt x="1349" y="1871"/>
                    <a:pt x="1287" y="1611"/>
                  </a:cubicBezTo>
                  <a:cubicBezTo>
                    <a:pt x="1226" y="1351"/>
                    <a:pt x="1071" y="1126"/>
                    <a:pt x="920" y="905"/>
                  </a:cubicBezTo>
                  <a:cubicBezTo>
                    <a:pt x="711" y="604"/>
                    <a:pt x="503" y="302"/>
                    <a:pt x="29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
            <p:cNvSpPr/>
            <p:nvPr/>
          </p:nvSpPr>
          <p:spPr>
            <a:xfrm>
              <a:off x="2583432" y="1687496"/>
              <a:ext cx="260830" cy="62254"/>
            </a:xfrm>
            <a:custGeom>
              <a:rect b="b" l="l" r="r" t="t"/>
              <a:pathLst>
                <a:path extrusionOk="0" h="1697" w="7110">
                  <a:moveTo>
                    <a:pt x="3821" y="1"/>
                  </a:moveTo>
                  <a:cubicBezTo>
                    <a:pt x="3710" y="1"/>
                    <a:pt x="3599" y="3"/>
                    <a:pt x="3488" y="8"/>
                  </a:cubicBezTo>
                  <a:cubicBezTo>
                    <a:pt x="3138" y="23"/>
                    <a:pt x="2787" y="55"/>
                    <a:pt x="2445" y="129"/>
                  </a:cubicBezTo>
                  <a:cubicBezTo>
                    <a:pt x="1489" y="337"/>
                    <a:pt x="610" y="883"/>
                    <a:pt x="1" y="1646"/>
                  </a:cubicBezTo>
                  <a:cubicBezTo>
                    <a:pt x="367" y="1650"/>
                    <a:pt x="733" y="1655"/>
                    <a:pt x="1099" y="1658"/>
                  </a:cubicBezTo>
                  <a:cubicBezTo>
                    <a:pt x="1145" y="1659"/>
                    <a:pt x="1190" y="1659"/>
                    <a:pt x="1236" y="1659"/>
                  </a:cubicBezTo>
                  <a:cubicBezTo>
                    <a:pt x="1459" y="1659"/>
                    <a:pt x="1684" y="1648"/>
                    <a:pt x="1891" y="1570"/>
                  </a:cubicBezTo>
                  <a:cubicBezTo>
                    <a:pt x="2142" y="1476"/>
                    <a:pt x="2366" y="1265"/>
                    <a:pt x="2392" y="999"/>
                  </a:cubicBezTo>
                  <a:cubicBezTo>
                    <a:pt x="2584" y="1175"/>
                    <a:pt x="2694" y="1436"/>
                    <a:pt x="2685" y="1697"/>
                  </a:cubicBezTo>
                  <a:cubicBezTo>
                    <a:pt x="3770" y="1375"/>
                    <a:pt x="4936" y="1559"/>
                    <a:pt x="6061" y="1421"/>
                  </a:cubicBezTo>
                  <a:cubicBezTo>
                    <a:pt x="7110" y="1291"/>
                    <a:pt x="5871" y="440"/>
                    <a:pt x="5507" y="289"/>
                  </a:cubicBezTo>
                  <a:cubicBezTo>
                    <a:pt x="4980" y="69"/>
                    <a:pt x="4395" y="1"/>
                    <a:pt x="382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
            <p:cNvSpPr/>
            <p:nvPr/>
          </p:nvSpPr>
          <p:spPr>
            <a:xfrm>
              <a:off x="2688755" y="1723740"/>
              <a:ext cx="136762" cy="207857"/>
            </a:xfrm>
            <a:custGeom>
              <a:rect b="b" l="l" r="r" t="t"/>
              <a:pathLst>
                <a:path extrusionOk="0" h="5666" w="3728">
                  <a:moveTo>
                    <a:pt x="3333" y="1"/>
                  </a:moveTo>
                  <a:cubicBezTo>
                    <a:pt x="2996" y="1"/>
                    <a:pt x="2460" y="229"/>
                    <a:pt x="2272" y="352"/>
                  </a:cubicBezTo>
                  <a:cubicBezTo>
                    <a:pt x="1702" y="727"/>
                    <a:pt x="1260" y="1289"/>
                    <a:pt x="903" y="1862"/>
                  </a:cubicBezTo>
                  <a:cubicBezTo>
                    <a:pt x="718" y="2160"/>
                    <a:pt x="545" y="2468"/>
                    <a:pt x="414" y="2793"/>
                  </a:cubicBezTo>
                  <a:cubicBezTo>
                    <a:pt x="46" y="3698"/>
                    <a:pt x="0" y="4731"/>
                    <a:pt x="288" y="5665"/>
                  </a:cubicBezTo>
                  <a:cubicBezTo>
                    <a:pt x="497" y="5366"/>
                    <a:pt x="707" y="5065"/>
                    <a:pt x="918" y="4767"/>
                  </a:cubicBezTo>
                  <a:cubicBezTo>
                    <a:pt x="1071" y="4547"/>
                    <a:pt x="1227" y="4323"/>
                    <a:pt x="1291" y="4063"/>
                  </a:cubicBezTo>
                  <a:cubicBezTo>
                    <a:pt x="1354" y="3803"/>
                    <a:pt x="1306" y="3499"/>
                    <a:pt x="1102" y="3327"/>
                  </a:cubicBezTo>
                  <a:cubicBezTo>
                    <a:pt x="1168" y="3312"/>
                    <a:pt x="1235" y="3304"/>
                    <a:pt x="1303" y="3304"/>
                  </a:cubicBezTo>
                  <a:cubicBezTo>
                    <a:pt x="1495" y="3304"/>
                    <a:pt x="1689" y="3365"/>
                    <a:pt x="1843" y="3478"/>
                  </a:cubicBezTo>
                  <a:cubicBezTo>
                    <a:pt x="2192" y="2401"/>
                    <a:pt x="3002" y="1542"/>
                    <a:pt x="3519" y="535"/>
                  </a:cubicBezTo>
                  <a:cubicBezTo>
                    <a:pt x="3728" y="131"/>
                    <a:pt x="3587" y="1"/>
                    <a:pt x="333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
            <p:cNvSpPr/>
            <p:nvPr/>
          </p:nvSpPr>
          <p:spPr>
            <a:xfrm>
              <a:off x="2629839" y="1712992"/>
              <a:ext cx="216882" cy="143218"/>
            </a:xfrm>
            <a:custGeom>
              <a:rect b="b" l="l" r="r" t="t"/>
              <a:pathLst>
                <a:path extrusionOk="0" h="3904" w="5912">
                  <a:moveTo>
                    <a:pt x="4315" y="1"/>
                  </a:moveTo>
                  <a:cubicBezTo>
                    <a:pt x="4240" y="1"/>
                    <a:pt x="4175" y="4"/>
                    <a:pt x="4127" y="10"/>
                  </a:cubicBezTo>
                  <a:cubicBezTo>
                    <a:pt x="3449" y="92"/>
                    <a:pt x="2806" y="403"/>
                    <a:pt x="2232" y="760"/>
                  </a:cubicBezTo>
                  <a:cubicBezTo>
                    <a:pt x="1934" y="946"/>
                    <a:pt x="1644" y="1146"/>
                    <a:pt x="1382" y="1380"/>
                  </a:cubicBezTo>
                  <a:cubicBezTo>
                    <a:pt x="652" y="2031"/>
                    <a:pt x="156" y="2938"/>
                    <a:pt x="1" y="3904"/>
                  </a:cubicBezTo>
                  <a:cubicBezTo>
                    <a:pt x="322" y="3728"/>
                    <a:pt x="643" y="3550"/>
                    <a:pt x="964" y="3374"/>
                  </a:cubicBezTo>
                  <a:cubicBezTo>
                    <a:pt x="1198" y="3244"/>
                    <a:pt x="1438" y="3112"/>
                    <a:pt x="1609" y="2907"/>
                  </a:cubicBezTo>
                  <a:cubicBezTo>
                    <a:pt x="1780" y="2701"/>
                    <a:pt x="1872" y="2407"/>
                    <a:pt x="1764" y="2163"/>
                  </a:cubicBezTo>
                  <a:lnTo>
                    <a:pt x="1764" y="2163"/>
                  </a:lnTo>
                  <a:cubicBezTo>
                    <a:pt x="2018" y="2221"/>
                    <a:pt x="2243" y="2396"/>
                    <a:pt x="2363" y="2626"/>
                  </a:cubicBezTo>
                  <a:cubicBezTo>
                    <a:pt x="3150" y="1812"/>
                    <a:pt x="4257" y="1399"/>
                    <a:pt x="5166" y="723"/>
                  </a:cubicBezTo>
                  <a:cubicBezTo>
                    <a:pt x="5912" y="170"/>
                    <a:pt x="4850" y="1"/>
                    <a:pt x="431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
            <p:cNvSpPr/>
            <p:nvPr/>
          </p:nvSpPr>
          <p:spPr>
            <a:xfrm>
              <a:off x="2792207" y="1499412"/>
              <a:ext cx="92263" cy="230052"/>
            </a:xfrm>
            <a:custGeom>
              <a:rect b="b" l="l" r="r" t="t"/>
              <a:pathLst>
                <a:path extrusionOk="0" h="6271" w="2515">
                  <a:moveTo>
                    <a:pt x="2515" y="0"/>
                  </a:moveTo>
                  <a:lnTo>
                    <a:pt x="2515" y="0"/>
                  </a:lnTo>
                  <a:cubicBezTo>
                    <a:pt x="1648" y="454"/>
                    <a:pt x="948" y="1214"/>
                    <a:pt x="563" y="2113"/>
                  </a:cubicBezTo>
                  <a:cubicBezTo>
                    <a:pt x="424" y="2435"/>
                    <a:pt x="327" y="2774"/>
                    <a:pt x="245" y="3115"/>
                  </a:cubicBezTo>
                  <a:cubicBezTo>
                    <a:pt x="89" y="3772"/>
                    <a:pt x="0" y="4481"/>
                    <a:pt x="141" y="5154"/>
                  </a:cubicBezTo>
                  <a:cubicBezTo>
                    <a:pt x="200" y="5439"/>
                    <a:pt x="547" y="6271"/>
                    <a:pt x="855" y="6271"/>
                  </a:cubicBezTo>
                  <a:cubicBezTo>
                    <a:pt x="962" y="6271"/>
                    <a:pt x="1064" y="6170"/>
                    <a:pt x="1148" y="5911"/>
                  </a:cubicBezTo>
                  <a:cubicBezTo>
                    <a:pt x="1497" y="4832"/>
                    <a:pt x="1538" y="3653"/>
                    <a:pt x="2058" y="2646"/>
                  </a:cubicBezTo>
                  <a:cubicBezTo>
                    <a:pt x="1801" y="2607"/>
                    <a:pt x="1564" y="2448"/>
                    <a:pt x="1428" y="2227"/>
                  </a:cubicBezTo>
                  <a:lnTo>
                    <a:pt x="1428" y="2227"/>
                  </a:lnTo>
                  <a:cubicBezTo>
                    <a:pt x="1445" y="2228"/>
                    <a:pt x="1461" y="2229"/>
                    <a:pt x="1478" y="2229"/>
                  </a:cubicBezTo>
                  <a:cubicBezTo>
                    <a:pt x="1725" y="2229"/>
                    <a:pt x="1953" y="2057"/>
                    <a:pt x="2084" y="1842"/>
                  </a:cubicBezTo>
                  <a:cubicBezTo>
                    <a:pt x="2222" y="1615"/>
                    <a:pt x="2274" y="1345"/>
                    <a:pt x="2321" y="1083"/>
                  </a:cubicBezTo>
                  <a:cubicBezTo>
                    <a:pt x="2384" y="720"/>
                    <a:pt x="2449" y="360"/>
                    <a:pt x="251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
            <p:cNvSpPr/>
            <p:nvPr/>
          </p:nvSpPr>
          <p:spPr>
            <a:xfrm>
              <a:off x="2804349" y="1629533"/>
              <a:ext cx="238636" cy="100847"/>
            </a:xfrm>
            <a:custGeom>
              <a:rect b="b" l="l" r="r" t="t"/>
              <a:pathLst>
                <a:path extrusionOk="0" h="2749" w="6505">
                  <a:moveTo>
                    <a:pt x="4481" y="0"/>
                  </a:moveTo>
                  <a:cubicBezTo>
                    <a:pt x="4205" y="0"/>
                    <a:pt x="3929" y="27"/>
                    <a:pt x="3658" y="81"/>
                  </a:cubicBezTo>
                  <a:cubicBezTo>
                    <a:pt x="3315" y="148"/>
                    <a:pt x="2979" y="260"/>
                    <a:pt x="2652" y="385"/>
                  </a:cubicBezTo>
                  <a:cubicBezTo>
                    <a:pt x="2021" y="628"/>
                    <a:pt x="1385" y="954"/>
                    <a:pt x="911" y="1445"/>
                  </a:cubicBezTo>
                  <a:cubicBezTo>
                    <a:pt x="667" y="1699"/>
                    <a:pt x="1" y="2749"/>
                    <a:pt x="596" y="2749"/>
                  </a:cubicBezTo>
                  <a:cubicBezTo>
                    <a:pt x="665" y="2749"/>
                    <a:pt x="750" y="2735"/>
                    <a:pt x="855" y="2704"/>
                  </a:cubicBezTo>
                  <a:cubicBezTo>
                    <a:pt x="1941" y="2385"/>
                    <a:pt x="2938" y="1751"/>
                    <a:pt x="4063" y="1614"/>
                  </a:cubicBezTo>
                  <a:cubicBezTo>
                    <a:pt x="3950" y="1379"/>
                    <a:pt x="3948" y="1094"/>
                    <a:pt x="4053" y="857"/>
                  </a:cubicBezTo>
                  <a:lnTo>
                    <a:pt x="4053" y="857"/>
                  </a:lnTo>
                  <a:cubicBezTo>
                    <a:pt x="4176" y="1078"/>
                    <a:pt x="4442" y="1183"/>
                    <a:pt x="4695" y="1183"/>
                  </a:cubicBezTo>
                  <a:cubicBezTo>
                    <a:pt x="4711" y="1183"/>
                    <a:pt x="4726" y="1183"/>
                    <a:pt x="4741" y="1182"/>
                  </a:cubicBezTo>
                  <a:cubicBezTo>
                    <a:pt x="5007" y="1169"/>
                    <a:pt x="5258" y="1059"/>
                    <a:pt x="5502" y="949"/>
                  </a:cubicBezTo>
                  <a:cubicBezTo>
                    <a:pt x="5836" y="799"/>
                    <a:pt x="6170" y="649"/>
                    <a:pt x="6504" y="499"/>
                  </a:cubicBezTo>
                  <a:cubicBezTo>
                    <a:pt x="5884" y="171"/>
                    <a:pt x="5182" y="0"/>
                    <a:pt x="4481"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
            <p:cNvSpPr/>
            <p:nvPr/>
          </p:nvSpPr>
          <p:spPr>
            <a:xfrm>
              <a:off x="2805083" y="1565371"/>
              <a:ext cx="176932" cy="171136"/>
            </a:xfrm>
            <a:custGeom>
              <a:rect b="b" l="l" r="r" t="t"/>
              <a:pathLst>
                <a:path extrusionOk="0" h="4665" w="4823">
                  <a:moveTo>
                    <a:pt x="4697" y="1"/>
                  </a:moveTo>
                  <a:cubicBezTo>
                    <a:pt x="3762" y="1"/>
                    <a:pt x="2829" y="313"/>
                    <a:pt x="2084" y="882"/>
                  </a:cubicBezTo>
                  <a:cubicBezTo>
                    <a:pt x="1805" y="1094"/>
                    <a:pt x="1553" y="1341"/>
                    <a:pt x="1314" y="1598"/>
                  </a:cubicBezTo>
                  <a:cubicBezTo>
                    <a:pt x="854" y="2094"/>
                    <a:pt x="427" y="2667"/>
                    <a:pt x="219" y="3319"/>
                  </a:cubicBezTo>
                  <a:cubicBezTo>
                    <a:pt x="121" y="3622"/>
                    <a:pt x="0" y="4665"/>
                    <a:pt x="375" y="4665"/>
                  </a:cubicBezTo>
                  <a:cubicBezTo>
                    <a:pt x="462" y="4665"/>
                    <a:pt x="576" y="4609"/>
                    <a:pt x="723" y="4474"/>
                  </a:cubicBezTo>
                  <a:cubicBezTo>
                    <a:pt x="1556" y="3709"/>
                    <a:pt x="2173" y="2700"/>
                    <a:pt x="3121" y="2082"/>
                  </a:cubicBezTo>
                  <a:cubicBezTo>
                    <a:pt x="2916" y="1920"/>
                    <a:pt x="2788" y="1666"/>
                    <a:pt x="2780" y="1406"/>
                  </a:cubicBezTo>
                  <a:lnTo>
                    <a:pt x="2780" y="1406"/>
                  </a:lnTo>
                  <a:cubicBezTo>
                    <a:pt x="2881" y="1475"/>
                    <a:pt x="3001" y="1506"/>
                    <a:pt x="3123" y="1506"/>
                  </a:cubicBezTo>
                  <a:cubicBezTo>
                    <a:pt x="3267" y="1506"/>
                    <a:pt x="3415" y="1464"/>
                    <a:pt x="3541" y="1394"/>
                  </a:cubicBezTo>
                  <a:cubicBezTo>
                    <a:pt x="3773" y="1264"/>
                    <a:pt x="3950" y="1054"/>
                    <a:pt x="4121" y="848"/>
                  </a:cubicBezTo>
                  <a:cubicBezTo>
                    <a:pt x="4355" y="566"/>
                    <a:pt x="4590" y="285"/>
                    <a:pt x="4823" y="3"/>
                  </a:cubicBezTo>
                  <a:cubicBezTo>
                    <a:pt x="4781" y="1"/>
                    <a:pt x="4739" y="1"/>
                    <a:pt x="46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
            <p:cNvSpPr/>
            <p:nvPr/>
          </p:nvSpPr>
          <p:spPr>
            <a:xfrm>
              <a:off x="2405914" y="601766"/>
              <a:ext cx="311162" cy="311162"/>
            </a:xfrm>
            <a:custGeom>
              <a:rect b="b" l="l" r="r" t="t"/>
              <a:pathLst>
                <a:path extrusionOk="0" h="8482" w="8482">
                  <a:moveTo>
                    <a:pt x="4241" y="0"/>
                  </a:moveTo>
                  <a:cubicBezTo>
                    <a:pt x="1898" y="0"/>
                    <a:pt x="0" y="1899"/>
                    <a:pt x="0" y="4241"/>
                  </a:cubicBezTo>
                  <a:cubicBezTo>
                    <a:pt x="0" y="6583"/>
                    <a:pt x="1898" y="8482"/>
                    <a:pt x="4241" y="8482"/>
                  </a:cubicBezTo>
                  <a:cubicBezTo>
                    <a:pt x="6583" y="8482"/>
                    <a:pt x="8482" y="6583"/>
                    <a:pt x="8482" y="4241"/>
                  </a:cubicBezTo>
                  <a:cubicBezTo>
                    <a:pt x="8482" y="1899"/>
                    <a:pt x="6583" y="0"/>
                    <a:pt x="42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
            <p:cNvSpPr/>
            <p:nvPr/>
          </p:nvSpPr>
          <p:spPr>
            <a:xfrm>
              <a:off x="3966237" y="3328049"/>
              <a:ext cx="294947" cy="240690"/>
            </a:xfrm>
            <a:custGeom>
              <a:rect b="b" l="l" r="r" t="t"/>
              <a:pathLst>
                <a:path extrusionOk="0" h="6561" w="8040">
                  <a:moveTo>
                    <a:pt x="1714" y="0"/>
                  </a:moveTo>
                  <a:cubicBezTo>
                    <a:pt x="1699" y="0"/>
                    <a:pt x="1684" y="6"/>
                    <a:pt x="1673" y="18"/>
                  </a:cubicBezTo>
                  <a:cubicBezTo>
                    <a:pt x="1672" y="19"/>
                    <a:pt x="1671" y="22"/>
                    <a:pt x="1669" y="23"/>
                  </a:cubicBezTo>
                  <a:cubicBezTo>
                    <a:pt x="1653" y="45"/>
                    <a:pt x="1655" y="76"/>
                    <a:pt x="1676" y="96"/>
                  </a:cubicBezTo>
                  <a:lnTo>
                    <a:pt x="7904" y="5980"/>
                  </a:lnTo>
                  <a:lnTo>
                    <a:pt x="7575" y="6432"/>
                  </a:lnTo>
                  <a:lnTo>
                    <a:pt x="90" y="2273"/>
                  </a:lnTo>
                  <a:cubicBezTo>
                    <a:pt x="82" y="2268"/>
                    <a:pt x="74" y="2266"/>
                    <a:pt x="65" y="2266"/>
                  </a:cubicBezTo>
                  <a:cubicBezTo>
                    <a:pt x="45" y="2266"/>
                    <a:pt x="25" y="2277"/>
                    <a:pt x="14" y="2295"/>
                  </a:cubicBezTo>
                  <a:cubicBezTo>
                    <a:pt x="1" y="2322"/>
                    <a:pt x="9" y="2355"/>
                    <a:pt x="37" y="2371"/>
                  </a:cubicBezTo>
                  <a:lnTo>
                    <a:pt x="7565" y="6553"/>
                  </a:lnTo>
                  <a:cubicBezTo>
                    <a:pt x="7573" y="6558"/>
                    <a:pt x="7582" y="6560"/>
                    <a:pt x="7591" y="6560"/>
                  </a:cubicBezTo>
                  <a:cubicBezTo>
                    <a:pt x="7608" y="6560"/>
                    <a:pt x="7625" y="6551"/>
                    <a:pt x="7637" y="6537"/>
                  </a:cubicBezTo>
                  <a:lnTo>
                    <a:pt x="8023" y="6006"/>
                  </a:lnTo>
                  <a:cubicBezTo>
                    <a:pt x="8040" y="5984"/>
                    <a:pt x="8037" y="5952"/>
                    <a:pt x="8016" y="5933"/>
                  </a:cubicBezTo>
                  <a:lnTo>
                    <a:pt x="1751" y="15"/>
                  </a:lnTo>
                  <a:cubicBezTo>
                    <a:pt x="1741" y="5"/>
                    <a:pt x="1728" y="0"/>
                    <a:pt x="1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
            <p:cNvSpPr/>
            <p:nvPr/>
          </p:nvSpPr>
          <p:spPr>
            <a:xfrm>
              <a:off x="4036709" y="3337147"/>
              <a:ext cx="200777" cy="192083"/>
            </a:xfrm>
            <a:custGeom>
              <a:rect b="b" l="l" r="r" t="t"/>
              <a:pathLst>
                <a:path extrusionOk="0" h="5236" w="5473">
                  <a:moveTo>
                    <a:pt x="56" y="1"/>
                  </a:moveTo>
                  <a:cubicBezTo>
                    <a:pt x="55" y="1"/>
                    <a:pt x="54" y="1"/>
                    <a:pt x="54" y="1"/>
                  </a:cubicBezTo>
                  <a:cubicBezTo>
                    <a:pt x="37" y="2"/>
                    <a:pt x="21" y="11"/>
                    <a:pt x="12" y="25"/>
                  </a:cubicBezTo>
                  <a:cubicBezTo>
                    <a:pt x="6" y="35"/>
                    <a:pt x="2" y="47"/>
                    <a:pt x="0" y="61"/>
                  </a:cubicBezTo>
                  <a:lnTo>
                    <a:pt x="149" y="3224"/>
                  </a:lnTo>
                  <a:cubicBezTo>
                    <a:pt x="150" y="3238"/>
                    <a:pt x="157" y="3252"/>
                    <a:pt x="169" y="3263"/>
                  </a:cubicBezTo>
                  <a:cubicBezTo>
                    <a:pt x="179" y="3271"/>
                    <a:pt x="192" y="3277"/>
                    <a:pt x="206" y="3277"/>
                  </a:cubicBezTo>
                  <a:cubicBezTo>
                    <a:pt x="208" y="3277"/>
                    <a:pt x="209" y="3276"/>
                    <a:pt x="210" y="3276"/>
                  </a:cubicBezTo>
                  <a:lnTo>
                    <a:pt x="3099" y="3031"/>
                  </a:lnTo>
                  <a:lnTo>
                    <a:pt x="3680" y="5194"/>
                  </a:lnTo>
                  <a:cubicBezTo>
                    <a:pt x="3686" y="5218"/>
                    <a:pt x="3708" y="5236"/>
                    <a:pt x="3733" y="5236"/>
                  </a:cubicBezTo>
                  <a:cubicBezTo>
                    <a:pt x="3734" y="5236"/>
                    <a:pt x="3735" y="5236"/>
                    <a:pt x="3736" y="5236"/>
                  </a:cubicBezTo>
                  <a:lnTo>
                    <a:pt x="5417" y="5176"/>
                  </a:lnTo>
                  <a:cubicBezTo>
                    <a:pt x="5448" y="5174"/>
                    <a:pt x="5473" y="5150"/>
                    <a:pt x="5472" y="5119"/>
                  </a:cubicBezTo>
                  <a:cubicBezTo>
                    <a:pt x="5470" y="5089"/>
                    <a:pt x="5446" y="5065"/>
                    <a:pt x="5416" y="5065"/>
                  </a:cubicBezTo>
                  <a:cubicBezTo>
                    <a:pt x="5415" y="5065"/>
                    <a:pt x="5415" y="5065"/>
                    <a:pt x="5414" y="5065"/>
                  </a:cubicBezTo>
                  <a:lnTo>
                    <a:pt x="3776" y="5124"/>
                  </a:lnTo>
                  <a:lnTo>
                    <a:pt x="3196" y="2958"/>
                  </a:lnTo>
                  <a:cubicBezTo>
                    <a:pt x="3190" y="2934"/>
                    <a:pt x="3168" y="2916"/>
                    <a:pt x="3143" y="2916"/>
                  </a:cubicBezTo>
                  <a:cubicBezTo>
                    <a:pt x="3141" y="2916"/>
                    <a:pt x="3139" y="2916"/>
                    <a:pt x="3137" y="2916"/>
                  </a:cubicBezTo>
                  <a:lnTo>
                    <a:pt x="258" y="3159"/>
                  </a:lnTo>
                  <a:lnTo>
                    <a:pt x="112" y="54"/>
                  </a:lnTo>
                  <a:cubicBezTo>
                    <a:pt x="111" y="23"/>
                    <a:pt x="86"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1"/>
            <p:cNvSpPr/>
            <p:nvPr/>
          </p:nvSpPr>
          <p:spPr>
            <a:xfrm>
              <a:off x="3978233" y="3387075"/>
              <a:ext cx="241571" cy="164642"/>
            </a:xfrm>
            <a:custGeom>
              <a:rect b="b" l="l" r="r" t="t"/>
              <a:pathLst>
                <a:path extrusionOk="0" h="4488" w="6585">
                  <a:moveTo>
                    <a:pt x="3113" y="0"/>
                  </a:moveTo>
                  <a:cubicBezTo>
                    <a:pt x="3109" y="0"/>
                    <a:pt x="3104" y="1"/>
                    <a:pt x="3100" y="2"/>
                  </a:cubicBezTo>
                  <a:lnTo>
                    <a:pt x="44" y="831"/>
                  </a:lnTo>
                  <a:cubicBezTo>
                    <a:pt x="32" y="835"/>
                    <a:pt x="21" y="841"/>
                    <a:pt x="14" y="852"/>
                  </a:cubicBezTo>
                  <a:cubicBezTo>
                    <a:pt x="4" y="864"/>
                    <a:pt x="0" y="882"/>
                    <a:pt x="5" y="900"/>
                  </a:cubicBezTo>
                  <a:cubicBezTo>
                    <a:pt x="12" y="925"/>
                    <a:pt x="33" y="941"/>
                    <a:pt x="58" y="941"/>
                  </a:cubicBezTo>
                  <a:cubicBezTo>
                    <a:pt x="63" y="941"/>
                    <a:pt x="68" y="940"/>
                    <a:pt x="72" y="939"/>
                  </a:cubicBezTo>
                  <a:lnTo>
                    <a:pt x="3073" y="125"/>
                  </a:lnTo>
                  <a:lnTo>
                    <a:pt x="3724" y="2938"/>
                  </a:lnTo>
                  <a:cubicBezTo>
                    <a:pt x="3730" y="2964"/>
                    <a:pt x="3752" y="2981"/>
                    <a:pt x="3779" y="2981"/>
                  </a:cubicBezTo>
                  <a:cubicBezTo>
                    <a:pt x="3780" y="2981"/>
                    <a:pt x="3781" y="2981"/>
                    <a:pt x="3781" y="2981"/>
                  </a:cubicBezTo>
                  <a:lnTo>
                    <a:pt x="6021" y="2868"/>
                  </a:lnTo>
                  <a:lnTo>
                    <a:pt x="6467" y="4447"/>
                  </a:lnTo>
                  <a:cubicBezTo>
                    <a:pt x="6475" y="4471"/>
                    <a:pt x="6497" y="4488"/>
                    <a:pt x="6522" y="4488"/>
                  </a:cubicBezTo>
                  <a:cubicBezTo>
                    <a:pt x="6527" y="4488"/>
                    <a:pt x="6532" y="4487"/>
                    <a:pt x="6537" y="4485"/>
                  </a:cubicBezTo>
                  <a:cubicBezTo>
                    <a:pt x="6567" y="4476"/>
                    <a:pt x="6584" y="4447"/>
                    <a:pt x="6576" y="4417"/>
                  </a:cubicBezTo>
                  <a:lnTo>
                    <a:pt x="6117" y="2796"/>
                  </a:lnTo>
                  <a:cubicBezTo>
                    <a:pt x="6111" y="2774"/>
                    <a:pt x="6089" y="2757"/>
                    <a:pt x="6064" y="2757"/>
                  </a:cubicBezTo>
                  <a:cubicBezTo>
                    <a:pt x="6063" y="2757"/>
                    <a:pt x="6062" y="2757"/>
                    <a:pt x="6060" y="2757"/>
                  </a:cubicBezTo>
                  <a:lnTo>
                    <a:pt x="3823" y="2868"/>
                  </a:lnTo>
                  <a:lnTo>
                    <a:pt x="3169" y="44"/>
                  </a:lnTo>
                  <a:cubicBezTo>
                    <a:pt x="3166" y="29"/>
                    <a:pt x="3156" y="17"/>
                    <a:pt x="3143" y="8"/>
                  </a:cubicBezTo>
                  <a:cubicBezTo>
                    <a:pt x="3134" y="3"/>
                    <a:pt x="3124" y="0"/>
                    <a:pt x="31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1"/>
            <p:cNvSpPr/>
            <p:nvPr/>
          </p:nvSpPr>
          <p:spPr>
            <a:xfrm>
              <a:off x="4205056" y="3493021"/>
              <a:ext cx="94244" cy="127077"/>
            </a:xfrm>
            <a:custGeom>
              <a:rect b="b" l="l" r="r" t="t"/>
              <a:pathLst>
                <a:path extrusionOk="0" h="3464" w="2569">
                  <a:moveTo>
                    <a:pt x="2505" y="0"/>
                  </a:moveTo>
                  <a:cubicBezTo>
                    <a:pt x="2488" y="0"/>
                    <a:pt x="2471" y="8"/>
                    <a:pt x="2460" y="22"/>
                  </a:cubicBezTo>
                  <a:lnTo>
                    <a:pt x="18" y="3375"/>
                  </a:lnTo>
                  <a:cubicBezTo>
                    <a:pt x="0" y="3399"/>
                    <a:pt x="6" y="3434"/>
                    <a:pt x="31" y="3454"/>
                  </a:cubicBezTo>
                  <a:cubicBezTo>
                    <a:pt x="40" y="3461"/>
                    <a:pt x="52" y="3464"/>
                    <a:pt x="63" y="3464"/>
                  </a:cubicBezTo>
                  <a:cubicBezTo>
                    <a:pt x="80" y="3464"/>
                    <a:pt x="98" y="3456"/>
                    <a:pt x="109" y="3441"/>
                  </a:cubicBezTo>
                  <a:lnTo>
                    <a:pt x="2550" y="89"/>
                  </a:lnTo>
                  <a:cubicBezTo>
                    <a:pt x="2568" y="64"/>
                    <a:pt x="2563" y="30"/>
                    <a:pt x="2538" y="11"/>
                  </a:cubicBezTo>
                  <a:cubicBezTo>
                    <a:pt x="2528" y="4"/>
                    <a:pt x="2517" y="0"/>
                    <a:pt x="25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
            <p:cNvSpPr/>
            <p:nvPr/>
          </p:nvSpPr>
          <p:spPr>
            <a:xfrm>
              <a:off x="4290789" y="3483887"/>
              <a:ext cx="12400" cy="22194"/>
            </a:xfrm>
            <a:custGeom>
              <a:rect b="b" l="l" r="r" t="t"/>
              <a:pathLst>
                <a:path extrusionOk="0" h="605" w="338">
                  <a:moveTo>
                    <a:pt x="59" y="1"/>
                  </a:moveTo>
                  <a:cubicBezTo>
                    <a:pt x="52" y="1"/>
                    <a:pt x="45" y="2"/>
                    <a:pt x="38" y="5"/>
                  </a:cubicBezTo>
                  <a:cubicBezTo>
                    <a:pt x="28" y="9"/>
                    <a:pt x="19" y="15"/>
                    <a:pt x="14" y="24"/>
                  </a:cubicBezTo>
                  <a:cubicBezTo>
                    <a:pt x="4" y="39"/>
                    <a:pt x="1" y="60"/>
                    <a:pt x="9" y="78"/>
                  </a:cubicBezTo>
                  <a:lnTo>
                    <a:pt x="223" y="572"/>
                  </a:lnTo>
                  <a:cubicBezTo>
                    <a:pt x="232" y="592"/>
                    <a:pt x="253" y="605"/>
                    <a:pt x="274" y="605"/>
                  </a:cubicBezTo>
                  <a:cubicBezTo>
                    <a:pt x="281" y="605"/>
                    <a:pt x="289" y="603"/>
                    <a:pt x="296" y="600"/>
                  </a:cubicBezTo>
                  <a:cubicBezTo>
                    <a:pt x="325" y="589"/>
                    <a:pt x="338" y="556"/>
                    <a:pt x="325" y="527"/>
                  </a:cubicBezTo>
                  <a:lnTo>
                    <a:pt x="111" y="34"/>
                  </a:lnTo>
                  <a:cubicBezTo>
                    <a:pt x="103" y="14"/>
                    <a:pt x="81"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4275528" y="3504981"/>
              <a:ext cx="12363" cy="22158"/>
            </a:xfrm>
            <a:custGeom>
              <a:rect b="b" l="l" r="r" t="t"/>
              <a:pathLst>
                <a:path extrusionOk="0" h="604" w="337">
                  <a:moveTo>
                    <a:pt x="58" y="0"/>
                  </a:moveTo>
                  <a:cubicBezTo>
                    <a:pt x="51" y="0"/>
                    <a:pt x="44" y="1"/>
                    <a:pt x="37" y="4"/>
                  </a:cubicBezTo>
                  <a:cubicBezTo>
                    <a:pt x="26" y="8"/>
                    <a:pt x="18" y="15"/>
                    <a:pt x="13" y="23"/>
                  </a:cubicBezTo>
                  <a:cubicBezTo>
                    <a:pt x="2" y="38"/>
                    <a:pt x="0" y="58"/>
                    <a:pt x="7" y="77"/>
                  </a:cubicBezTo>
                  <a:lnTo>
                    <a:pt x="221" y="571"/>
                  </a:lnTo>
                  <a:cubicBezTo>
                    <a:pt x="231" y="591"/>
                    <a:pt x="251" y="604"/>
                    <a:pt x="273" y="604"/>
                  </a:cubicBezTo>
                  <a:cubicBezTo>
                    <a:pt x="280" y="604"/>
                    <a:pt x="287" y="602"/>
                    <a:pt x="295" y="599"/>
                  </a:cubicBezTo>
                  <a:cubicBezTo>
                    <a:pt x="324" y="588"/>
                    <a:pt x="336" y="555"/>
                    <a:pt x="324" y="526"/>
                  </a:cubicBezTo>
                  <a:lnTo>
                    <a:pt x="110" y="33"/>
                  </a:lnTo>
                  <a:cubicBezTo>
                    <a:pt x="101" y="13"/>
                    <a:pt x="80" y="0"/>
                    <a:pt x="5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4264302" y="3520352"/>
              <a:ext cx="12400" cy="22158"/>
            </a:xfrm>
            <a:custGeom>
              <a:rect b="b" l="l" r="r" t="t"/>
              <a:pathLst>
                <a:path extrusionOk="0" h="604" w="338">
                  <a:moveTo>
                    <a:pt x="61" y="0"/>
                  </a:moveTo>
                  <a:cubicBezTo>
                    <a:pt x="54" y="0"/>
                    <a:pt x="46" y="2"/>
                    <a:pt x="39" y="5"/>
                  </a:cubicBezTo>
                  <a:cubicBezTo>
                    <a:pt x="29" y="8"/>
                    <a:pt x="20" y="15"/>
                    <a:pt x="15" y="23"/>
                  </a:cubicBezTo>
                  <a:cubicBezTo>
                    <a:pt x="3" y="38"/>
                    <a:pt x="0" y="58"/>
                    <a:pt x="10" y="78"/>
                  </a:cubicBezTo>
                  <a:lnTo>
                    <a:pt x="224" y="571"/>
                  </a:lnTo>
                  <a:cubicBezTo>
                    <a:pt x="232" y="591"/>
                    <a:pt x="254" y="604"/>
                    <a:pt x="276" y="604"/>
                  </a:cubicBezTo>
                  <a:cubicBezTo>
                    <a:pt x="283" y="604"/>
                    <a:pt x="290" y="603"/>
                    <a:pt x="297" y="600"/>
                  </a:cubicBezTo>
                  <a:cubicBezTo>
                    <a:pt x="326" y="587"/>
                    <a:pt x="338" y="555"/>
                    <a:pt x="326" y="527"/>
                  </a:cubicBezTo>
                  <a:lnTo>
                    <a:pt x="112" y="33"/>
                  </a:lnTo>
                  <a:cubicBezTo>
                    <a:pt x="103" y="13"/>
                    <a:pt x="82"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4194784" y="3615769"/>
              <a:ext cx="24065" cy="6090"/>
            </a:xfrm>
            <a:custGeom>
              <a:rect b="b" l="l" r="r" t="t"/>
              <a:pathLst>
                <a:path extrusionOk="0" h="166" w="656">
                  <a:moveTo>
                    <a:pt x="61" y="1"/>
                  </a:moveTo>
                  <a:cubicBezTo>
                    <a:pt x="42" y="1"/>
                    <a:pt x="26" y="10"/>
                    <a:pt x="15" y="24"/>
                  </a:cubicBezTo>
                  <a:cubicBezTo>
                    <a:pt x="9" y="31"/>
                    <a:pt x="5" y="41"/>
                    <a:pt x="5" y="51"/>
                  </a:cubicBezTo>
                  <a:cubicBezTo>
                    <a:pt x="1" y="82"/>
                    <a:pt x="24" y="110"/>
                    <a:pt x="55" y="113"/>
                  </a:cubicBezTo>
                  <a:lnTo>
                    <a:pt x="589" y="165"/>
                  </a:lnTo>
                  <a:cubicBezTo>
                    <a:pt x="591" y="165"/>
                    <a:pt x="593" y="165"/>
                    <a:pt x="595" y="165"/>
                  </a:cubicBezTo>
                  <a:cubicBezTo>
                    <a:pt x="624" y="165"/>
                    <a:pt x="648" y="144"/>
                    <a:pt x="651" y="115"/>
                  </a:cubicBezTo>
                  <a:cubicBezTo>
                    <a:pt x="655" y="83"/>
                    <a:pt x="632" y="56"/>
                    <a:pt x="601" y="53"/>
                  </a:cubicBezTo>
                  <a:lnTo>
                    <a:pt x="66" y="1"/>
                  </a:lnTo>
                  <a:cubicBezTo>
                    <a:pt x="64" y="1"/>
                    <a:pt x="63" y="1"/>
                    <a:pt x="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4210119" y="3594712"/>
              <a:ext cx="24029" cy="6090"/>
            </a:xfrm>
            <a:custGeom>
              <a:rect b="b" l="l" r="r" t="t"/>
              <a:pathLst>
                <a:path extrusionOk="0" h="166" w="655">
                  <a:moveTo>
                    <a:pt x="60" y="1"/>
                  </a:moveTo>
                  <a:cubicBezTo>
                    <a:pt x="42" y="1"/>
                    <a:pt x="25" y="10"/>
                    <a:pt x="15" y="24"/>
                  </a:cubicBezTo>
                  <a:cubicBezTo>
                    <a:pt x="9" y="31"/>
                    <a:pt x="4" y="41"/>
                    <a:pt x="4" y="51"/>
                  </a:cubicBezTo>
                  <a:cubicBezTo>
                    <a:pt x="0" y="82"/>
                    <a:pt x="23" y="109"/>
                    <a:pt x="54" y="113"/>
                  </a:cubicBezTo>
                  <a:lnTo>
                    <a:pt x="589" y="165"/>
                  </a:lnTo>
                  <a:cubicBezTo>
                    <a:pt x="591" y="165"/>
                    <a:pt x="593" y="165"/>
                    <a:pt x="595" y="165"/>
                  </a:cubicBezTo>
                  <a:cubicBezTo>
                    <a:pt x="624" y="165"/>
                    <a:pt x="648" y="144"/>
                    <a:pt x="651" y="115"/>
                  </a:cubicBezTo>
                  <a:cubicBezTo>
                    <a:pt x="655" y="83"/>
                    <a:pt x="632" y="56"/>
                    <a:pt x="600" y="53"/>
                  </a:cubicBezTo>
                  <a:lnTo>
                    <a:pt x="66" y="1"/>
                  </a:lnTo>
                  <a:cubicBezTo>
                    <a:pt x="64" y="1"/>
                    <a:pt x="62" y="1"/>
                    <a:pt x="6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4221344" y="3579341"/>
              <a:ext cx="23992" cy="6053"/>
            </a:xfrm>
            <a:custGeom>
              <a:rect b="b" l="l" r="r" t="t"/>
              <a:pathLst>
                <a:path extrusionOk="0" h="165" w="654">
                  <a:moveTo>
                    <a:pt x="59" y="1"/>
                  </a:moveTo>
                  <a:cubicBezTo>
                    <a:pt x="40" y="1"/>
                    <a:pt x="25" y="9"/>
                    <a:pt x="15" y="23"/>
                  </a:cubicBezTo>
                  <a:cubicBezTo>
                    <a:pt x="7" y="32"/>
                    <a:pt x="4" y="41"/>
                    <a:pt x="4" y="51"/>
                  </a:cubicBezTo>
                  <a:cubicBezTo>
                    <a:pt x="0" y="83"/>
                    <a:pt x="22" y="110"/>
                    <a:pt x="53" y="112"/>
                  </a:cubicBezTo>
                  <a:lnTo>
                    <a:pt x="589" y="164"/>
                  </a:lnTo>
                  <a:cubicBezTo>
                    <a:pt x="591" y="164"/>
                    <a:pt x="594" y="165"/>
                    <a:pt x="596" y="165"/>
                  </a:cubicBezTo>
                  <a:cubicBezTo>
                    <a:pt x="624" y="165"/>
                    <a:pt x="647" y="144"/>
                    <a:pt x="649" y="115"/>
                  </a:cubicBezTo>
                  <a:cubicBezTo>
                    <a:pt x="654" y="84"/>
                    <a:pt x="631" y="57"/>
                    <a:pt x="600" y="53"/>
                  </a:cubicBezTo>
                  <a:lnTo>
                    <a:pt x="65" y="1"/>
                  </a:lnTo>
                  <a:cubicBezTo>
                    <a:pt x="63" y="1"/>
                    <a:pt x="61" y="1"/>
                    <a:pt x="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3017673" y="2790540"/>
              <a:ext cx="1321614" cy="1105833"/>
            </a:xfrm>
            <a:custGeom>
              <a:rect b="b" l="l" r="r" t="t"/>
              <a:pathLst>
                <a:path extrusionOk="0" h="30144" w="36026">
                  <a:moveTo>
                    <a:pt x="9617" y="1"/>
                  </a:moveTo>
                  <a:cubicBezTo>
                    <a:pt x="8928" y="1"/>
                    <a:pt x="8510" y="681"/>
                    <a:pt x="7341" y="2440"/>
                  </a:cubicBezTo>
                  <a:cubicBezTo>
                    <a:pt x="6102" y="4305"/>
                    <a:pt x="0" y="14002"/>
                    <a:pt x="0" y="14002"/>
                  </a:cubicBezTo>
                  <a:lnTo>
                    <a:pt x="7486" y="29489"/>
                  </a:lnTo>
                  <a:cubicBezTo>
                    <a:pt x="7486" y="29489"/>
                    <a:pt x="7996" y="30144"/>
                    <a:pt x="8658" y="30144"/>
                  </a:cubicBezTo>
                  <a:cubicBezTo>
                    <a:pt x="8792" y="30144"/>
                    <a:pt x="8932" y="30117"/>
                    <a:pt x="9075" y="30053"/>
                  </a:cubicBezTo>
                  <a:cubicBezTo>
                    <a:pt x="9929" y="29671"/>
                    <a:pt x="9980" y="27006"/>
                    <a:pt x="9980" y="27006"/>
                  </a:cubicBezTo>
                  <a:cubicBezTo>
                    <a:pt x="9980" y="27006"/>
                    <a:pt x="10095" y="25208"/>
                    <a:pt x="12548" y="25208"/>
                  </a:cubicBezTo>
                  <a:cubicBezTo>
                    <a:pt x="12636" y="25208"/>
                    <a:pt x="12727" y="25211"/>
                    <a:pt x="12822" y="25215"/>
                  </a:cubicBezTo>
                  <a:cubicBezTo>
                    <a:pt x="13059" y="25228"/>
                    <a:pt x="13308" y="25234"/>
                    <a:pt x="13568" y="25234"/>
                  </a:cubicBezTo>
                  <a:cubicBezTo>
                    <a:pt x="16291" y="25234"/>
                    <a:pt x="20183" y="24548"/>
                    <a:pt x="23215" y="22822"/>
                  </a:cubicBezTo>
                  <a:lnTo>
                    <a:pt x="36025" y="1814"/>
                  </a:lnTo>
                  <a:lnTo>
                    <a:pt x="36025" y="1814"/>
                  </a:lnTo>
                  <a:cubicBezTo>
                    <a:pt x="36025" y="1815"/>
                    <a:pt x="29794" y="6600"/>
                    <a:pt x="23625" y="6600"/>
                  </a:cubicBezTo>
                  <a:cubicBezTo>
                    <a:pt x="23584" y="6600"/>
                    <a:pt x="23543" y="6600"/>
                    <a:pt x="23502" y="6600"/>
                  </a:cubicBezTo>
                  <a:cubicBezTo>
                    <a:pt x="17294" y="6534"/>
                    <a:pt x="12691" y="6245"/>
                    <a:pt x="12691" y="6245"/>
                  </a:cubicBezTo>
                  <a:cubicBezTo>
                    <a:pt x="12691" y="6245"/>
                    <a:pt x="12688" y="6245"/>
                    <a:pt x="12683" y="6245"/>
                  </a:cubicBezTo>
                  <a:cubicBezTo>
                    <a:pt x="12556" y="6245"/>
                    <a:pt x="11050" y="6185"/>
                    <a:pt x="10991" y="3350"/>
                  </a:cubicBezTo>
                  <a:cubicBezTo>
                    <a:pt x="10930" y="390"/>
                    <a:pt x="10516" y="96"/>
                    <a:pt x="9746" y="8"/>
                  </a:cubicBezTo>
                  <a:cubicBezTo>
                    <a:pt x="9702" y="3"/>
                    <a:pt x="9659" y="1"/>
                    <a:pt x="96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3017673" y="2790540"/>
              <a:ext cx="469568" cy="1105833"/>
            </a:xfrm>
            <a:custGeom>
              <a:rect b="b" l="l" r="r" t="t"/>
              <a:pathLst>
                <a:path extrusionOk="0" h="30144" w="12800">
                  <a:moveTo>
                    <a:pt x="9617" y="1"/>
                  </a:moveTo>
                  <a:cubicBezTo>
                    <a:pt x="8927" y="1"/>
                    <a:pt x="8509" y="681"/>
                    <a:pt x="7341" y="2440"/>
                  </a:cubicBezTo>
                  <a:cubicBezTo>
                    <a:pt x="6101" y="4305"/>
                    <a:pt x="0" y="14002"/>
                    <a:pt x="0" y="14002"/>
                  </a:cubicBezTo>
                  <a:lnTo>
                    <a:pt x="7486" y="29489"/>
                  </a:lnTo>
                  <a:cubicBezTo>
                    <a:pt x="7486" y="29489"/>
                    <a:pt x="7996" y="30144"/>
                    <a:pt x="8658" y="30144"/>
                  </a:cubicBezTo>
                  <a:cubicBezTo>
                    <a:pt x="8792" y="30144"/>
                    <a:pt x="8932" y="30117"/>
                    <a:pt x="9075" y="30053"/>
                  </a:cubicBezTo>
                  <a:cubicBezTo>
                    <a:pt x="9929" y="29671"/>
                    <a:pt x="9980" y="27006"/>
                    <a:pt x="9980" y="27006"/>
                  </a:cubicBezTo>
                  <a:cubicBezTo>
                    <a:pt x="9980" y="27006"/>
                    <a:pt x="10020" y="26419"/>
                    <a:pt x="10510" y="25915"/>
                  </a:cubicBezTo>
                  <a:cubicBezTo>
                    <a:pt x="10027" y="23445"/>
                    <a:pt x="9334" y="20981"/>
                    <a:pt x="9234" y="18471"/>
                  </a:cubicBezTo>
                  <a:cubicBezTo>
                    <a:pt x="9116" y="15568"/>
                    <a:pt x="9809" y="12660"/>
                    <a:pt x="11040" y="10027"/>
                  </a:cubicBezTo>
                  <a:cubicBezTo>
                    <a:pt x="11624" y="8776"/>
                    <a:pt x="12341" y="7558"/>
                    <a:pt x="12800" y="6251"/>
                  </a:cubicBezTo>
                  <a:cubicBezTo>
                    <a:pt x="12729" y="6247"/>
                    <a:pt x="12691" y="6245"/>
                    <a:pt x="12691" y="6245"/>
                  </a:cubicBezTo>
                  <a:cubicBezTo>
                    <a:pt x="12691" y="6245"/>
                    <a:pt x="12688" y="6245"/>
                    <a:pt x="12683" y="6245"/>
                  </a:cubicBezTo>
                  <a:cubicBezTo>
                    <a:pt x="12556" y="6245"/>
                    <a:pt x="11050" y="6185"/>
                    <a:pt x="10991" y="3350"/>
                  </a:cubicBezTo>
                  <a:cubicBezTo>
                    <a:pt x="10929" y="390"/>
                    <a:pt x="10516" y="96"/>
                    <a:pt x="9746" y="8"/>
                  </a:cubicBezTo>
                  <a:cubicBezTo>
                    <a:pt x="9702" y="3"/>
                    <a:pt x="9659" y="1"/>
                    <a:pt x="961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3242258" y="2790540"/>
              <a:ext cx="244982" cy="1105869"/>
            </a:xfrm>
            <a:custGeom>
              <a:rect b="b" l="l" r="r" t="t"/>
              <a:pathLst>
                <a:path extrusionOk="0" h="30145" w="6678">
                  <a:moveTo>
                    <a:pt x="3494" y="1"/>
                  </a:moveTo>
                  <a:cubicBezTo>
                    <a:pt x="2955" y="1"/>
                    <a:pt x="2580" y="420"/>
                    <a:pt x="1884" y="1444"/>
                  </a:cubicBezTo>
                  <a:cubicBezTo>
                    <a:pt x="2343" y="1620"/>
                    <a:pt x="2783" y="1826"/>
                    <a:pt x="3203" y="2377"/>
                  </a:cubicBezTo>
                  <a:cubicBezTo>
                    <a:pt x="3526" y="2802"/>
                    <a:pt x="3818" y="3290"/>
                    <a:pt x="3823" y="3825"/>
                  </a:cubicBezTo>
                  <a:cubicBezTo>
                    <a:pt x="3829" y="4573"/>
                    <a:pt x="3271" y="5212"/>
                    <a:pt x="2663" y="5648"/>
                  </a:cubicBezTo>
                  <a:cubicBezTo>
                    <a:pt x="2053" y="6084"/>
                    <a:pt x="1354" y="6406"/>
                    <a:pt x="831" y="6942"/>
                  </a:cubicBezTo>
                  <a:cubicBezTo>
                    <a:pt x="307" y="7479"/>
                    <a:pt x="1" y="8339"/>
                    <a:pt x="384" y="8983"/>
                  </a:cubicBezTo>
                  <a:cubicBezTo>
                    <a:pt x="692" y="9499"/>
                    <a:pt x="1321" y="9704"/>
                    <a:pt x="1825" y="10035"/>
                  </a:cubicBezTo>
                  <a:cubicBezTo>
                    <a:pt x="2329" y="10364"/>
                    <a:pt x="2742" y="11064"/>
                    <a:pt x="2373" y="11539"/>
                  </a:cubicBezTo>
                  <a:cubicBezTo>
                    <a:pt x="2089" y="11906"/>
                    <a:pt x="1497" y="11904"/>
                    <a:pt x="1202" y="12262"/>
                  </a:cubicBezTo>
                  <a:cubicBezTo>
                    <a:pt x="636" y="12950"/>
                    <a:pt x="1695" y="13862"/>
                    <a:pt x="1718" y="14751"/>
                  </a:cubicBezTo>
                  <a:cubicBezTo>
                    <a:pt x="1726" y="15132"/>
                    <a:pt x="1539" y="15485"/>
                    <a:pt x="1415" y="15845"/>
                  </a:cubicBezTo>
                  <a:cubicBezTo>
                    <a:pt x="1145" y="16626"/>
                    <a:pt x="1176" y="17506"/>
                    <a:pt x="1499" y="18266"/>
                  </a:cubicBezTo>
                  <a:cubicBezTo>
                    <a:pt x="1690" y="18716"/>
                    <a:pt x="1986" y="19174"/>
                    <a:pt x="1887" y="19653"/>
                  </a:cubicBezTo>
                  <a:cubicBezTo>
                    <a:pt x="1829" y="19933"/>
                    <a:pt x="1640" y="20171"/>
                    <a:pt x="1563" y="20448"/>
                  </a:cubicBezTo>
                  <a:cubicBezTo>
                    <a:pt x="1251" y="21552"/>
                    <a:pt x="2790" y="22528"/>
                    <a:pt x="2529" y="23647"/>
                  </a:cubicBezTo>
                  <a:cubicBezTo>
                    <a:pt x="2327" y="24511"/>
                    <a:pt x="1259" y="24691"/>
                    <a:pt x="979" y="25471"/>
                  </a:cubicBezTo>
                  <a:cubicBezTo>
                    <a:pt x="946" y="25565"/>
                    <a:pt x="926" y="25665"/>
                    <a:pt x="931" y="25764"/>
                  </a:cubicBezTo>
                  <a:cubicBezTo>
                    <a:pt x="968" y="26521"/>
                    <a:pt x="1913" y="26858"/>
                    <a:pt x="2230" y="27503"/>
                  </a:cubicBezTo>
                  <a:cubicBezTo>
                    <a:pt x="2539" y="28133"/>
                    <a:pt x="2579" y="28921"/>
                    <a:pt x="2186" y="29526"/>
                  </a:cubicBezTo>
                  <a:cubicBezTo>
                    <a:pt x="2095" y="29667"/>
                    <a:pt x="1984" y="29801"/>
                    <a:pt x="1867" y="29932"/>
                  </a:cubicBezTo>
                  <a:cubicBezTo>
                    <a:pt x="2054" y="30049"/>
                    <a:pt x="2284" y="30145"/>
                    <a:pt x="2536" y="30145"/>
                  </a:cubicBezTo>
                  <a:cubicBezTo>
                    <a:pt x="2669" y="30145"/>
                    <a:pt x="2809" y="30118"/>
                    <a:pt x="2952" y="30054"/>
                  </a:cubicBezTo>
                  <a:cubicBezTo>
                    <a:pt x="3805" y="29672"/>
                    <a:pt x="3856" y="27008"/>
                    <a:pt x="3856" y="27008"/>
                  </a:cubicBezTo>
                  <a:cubicBezTo>
                    <a:pt x="3856" y="27008"/>
                    <a:pt x="3897" y="26420"/>
                    <a:pt x="4387" y="25917"/>
                  </a:cubicBezTo>
                  <a:cubicBezTo>
                    <a:pt x="3903" y="23446"/>
                    <a:pt x="3211" y="20982"/>
                    <a:pt x="3110" y="18472"/>
                  </a:cubicBezTo>
                  <a:cubicBezTo>
                    <a:pt x="2994" y="15568"/>
                    <a:pt x="3687" y="12660"/>
                    <a:pt x="4918" y="10027"/>
                  </a:cubicBezTo>
                  <a:cubicBezTo>
                    <a:pt x="5502" y="8776"/>
                    <a:pt x="6219" y="7558"/>
                    <a:pt x="6678" y="6251"/>
                  </a:cubicBezTo>
                  <a:cubicBezTo>
                    <a:pt x="6607" y="6247"/>
                    <a:pt x="6569" y="6245"/>
                    <a:pt x="6569" y="6245"/>
                  </a:cubicBezTo>
                  <a:cubicBezTo>
                    <a:pt x="6569" y="6245"/>
                    <a:pt x="6566" y="6245"/>
                    <a:pt x="6561" y="6245"/>
                  </a:cubicBezTo>
                  <a:cubicBezTo>
                    <a:pt x="6434" y="6245"/>
                    <a:pt x="4928" y="6185"/>
                    <a:pt x="4869" y="3350"/>
                  </a:cubicBezTo>
                  <a:cubicBezTo>
                    <a:pt x="4807" y="390"/>
                    <a:pt x="4394" y="96"/>
                    <a:pt x="3624" y="8"/>
                  </a:cubicBezTo>
                  <a:cubicBezTo>
                    <a:pt x="3580" y="3"/>
                    <a:pt x="3536" y="1"/>
                    <a:pt x="349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3446630" y="2857087"/>
              <a:ext cx="892693" cy="859823"/>
            </a:xfrm>
            <a:custGeom>
              <a:rect b="b" l="l" r="r" t="t"/>
              <a:pathLst>
                <a:path extrusionOk="0" h="23438" w="24334">
                  <a:moveTo>
                    <a:pt x="24333" y="0"/>
                  </a:moveTo>
                  <a:cubicBezTo>
                    <a:pt x="24333" y="1"/>
                    <a:pt x="21103" y="2480"/>
                    <a:pt x="16995" y="3868"/>
                  </a:cubicBezTo>
                  <a:cubicBezTo>
                    <a:pt x="16976" y="4121"/>
                    <a:pt x="16910" y="4376"/>
                    <a:pt x="16755" y="4640"/>
                  </a:cubicBezTo>
                  <a:cubicBezTo>
                    <a:pt x="16176" y="5624"/>
                    <a:pt x="15173" y="6364"/>
                    <a:pt x="14177" y="6882"/>
                  </a:cubicBezTo>
                  <a:cubicBezTo>
                    <a:pt x="12740" y="7630"/>
                    <a:pt x="11149" y="8038"/>
                    <a:pt x="9690" y="8742"/>
                  </a:cubicBezTo>
                  <a:cubicBezTo>
                    <a:pt x="8230" y="9443"/>
                    <a:pt x="6838" y="10541"/>
                    <a:pt x="6360" y="12090"/>
                  </a:cubicBezTo>
                  <a:cubicBezTo>
                    <a:pt x="5733" y="14121"/>
                    <a:pt x="6730" y="16683"/>
                    <a:pt x="5292" y="18248"/>
                  </a:cubicBezTo>
                  <a:cubicBezTo>
                    <a:pt x="4161" y="19475"/>
                    <a:pt x="2076" y="19367"/>
                    <a:pt x="916" y="20566"/>
                  </a:cubicBezTo>
                  <a:cubicBezTo>
                    <a:pt x="203" y="21305"/>
                    <a:pt x="0" y="22434"/>
                    <a:pt x="229" y="23438"/>
                  </a:cubicBezTo>
                  <a:cubicBezTo>
                    <a:pt x="416" y="23411"/>
                    <a:pt x="621" y="23396"/>
                    <a:pt x="846" y="23396"/>
                  </a:cubicBezTo>
                  <a:cubicBezTo>
                    <a:pt x="937" y="23396"/>
                    <a:pt x="1030" y="23398"/>
                    <a:pt x="1128" y="23403"/>
                  </a:cubicBezTo>
                  <a:cubicBezTo>
                    <a:pt x="1363" y="23416"/>
                    <a:pt x="1611" y="23422"/>
                    <a:pt x="1869" y="23422"/>
                  </a:cubicBezTo>
                  <a:cubicBezTo>
                    <a:pt x="4593" y="23422"/>
                    <a:pt x="8488" y="22736"/>
                    <a:pt x="11521" y="21009"/>
                  </a:cubicBezTo>
                  <a:lnTo>
                    <a:pt x="2433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3485223" y="1918905"/>
              <a:ext cx="1026483" cy="1074614"/>
            </a:xfrm>
            <a:custGeom>
              <a:rect b="b" l="l" r="r" t="t"/>
              <a:pathLst>
                <a:path extrusionOk="0" h="29293" w="27981">
                  <a:moveTo>
                    <a:pt x="17044" y="1"/>
                  </a:moveTo>
                  <a:cubicBezTo>
                    <a:pt x="16671" y="1"/>
                    <a:pt x="16251" y="112"/>
                    <a:pt x="15783" y="387"/>
                  </a:cubicBezTo>
                  <a:cubicBezTo>
                    <a:pt x="13334" y="1827"/>
                    <a:pt x="2604" y="8133"/>
                    <a:pt x="2604" y="8133"/>
                  </a:cubicBezTo>
                  <a:cubicBezTo>
                    <a:pt x="2604" y="8133"/>
                    <a:pt x="0" y="9003"/>
                    <a:pt x="1973" y="12157"/>
                  </a:cubicBezTo>
                  <a:lnTo>
                    <a:pt x="11449" y="29293"/>
                  </a:lnTo>
                  <a:cubicBezTo>
                    <a:pt x="11449" y="29293"/>
                    <a:pt x="27981" y="27663"/>
                    <a:pt x="25515" y="12459"/>
                  </a:cubicBezTo>
                  <a:lnTo>
                    <a:pt x="19366" y="1996"/>
                  </a:lnTo>
                  <a:cubicBezTo>
                    <a:pt x="19366" y="1996"/>
                    <a:pt x="18624" y="1"/>
                    <a:pt x="170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3485333" y="1918868"/>
              <a:ext cx="831832" cy="896398"/>
            </a:xfrm>
            <a:custGeom>
              <a:rect b="b" l="l" r="r" t="t"/>
              <a:pathLst>
                <a:path extrusionOk="0" h="24435" w="22675">
                  <a:moveTo>
                    <a:pt x="17044" y="1"/>
                  </a:moveTo>
                  <a:cubicBezTo>
                    <a:pt x="16671" y="1"/>
                    <a:pt x="16251" y="112"/>
                    <a:pt x="15783" y="387"/>
                  </a:cubicBezTo>
                  <a:cubicBezTo>
                    <a:pt x="13334" y="1827"/>
                    <a:pt x="2604" y="8133"/>
                    <a:pt x="2604" y="8133"/>
                  </a:cubicBezTo>
                  <a:cubicBezTo>
                    <a:pt x="2604" y="8133"/>
                    <a:pt x="0" y="9003"/>
                    <a:pt x="1973" y="12157"/>
                  </a:cubicBezTo>
                  <a:lnTo>
                    <a:pt x="8760" y="24434"/>
                  </a:lnTo>
                  <a:cubicBezTo>
                    <a:pt x="9468" y="24366"/>
                    <a:pt x="10167" y="24246"/>
                    <a:pt x="10847" y="24038"/>
                  </a:cubicBezTo>
                  <a:cubicBezTo>
                    <a:pt x="12562" y="23514"/>
                    <a:pt x="14167" y="22355"/>
                    <a:pt x="14812" y="20680"/>
                  </a:cubicBezTo>
                  <a:cubicBezTo>
                    <a:pt x="15357" y="19265"/>
                    <a:pt x="15176" y="17623"/>
                    <a:pt x="15856" y="16268"/>
                  </a:cubicBezTo>
                  <a:cubicBezTo>
                    <a:pt x="16725" y="14536"/>
                    <a:pt x="18729" y="13740"/>
                    <a:pt x="20110" y="12381"/>
                  </a:cubicBezTo>
                  <a:cubicBezTo>
                    <a:pt x="20796" y="11705"/>
                    <a:pt x="21328" y="10886"/>
                    <a:pt x="21766" y="10026"/>
                  </a:cubicBezTo>
                  <a:cubicBezTo>
                    <a:pt x="22163" y="9244"/>
                    <a:pt x="22462" y="8445"/>
                    <a:pt x="22675" y="7630"/>
                  </a:cubicBezTo>
                  <a:lnTo>
                    <a:pt x="19365" y="1996"/>
                  </a:lnTo>
                  <a:cubicBezTo>
                    <a:pt x="19365" y="1996"/>
                    <a:pt x="18623" y="1"/>
                    <a:pt x="17044"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3766230" y="2140409"/>
              <a:ext cx="550935" cy="674857"/>
            </a:xfrm>
            <a:custGeom>
              <a:rect b="b" l="l" r="r" t="t"/>
              <a:pathLst>
                <a:path extrusionOk="0" h="18396" w="15018">
                  <a:moveTo>
                    <a:pt x="14084" y="1"/>
                  </a:moveTo>
                  <a:cubicBezTo>
                    <a:pt x="13853" y="783"/>
                    <a:pt x="13519" y="1535"/>
                    <a:pt x="13097" y="2231"/>
                  </a:cubicBezTo>
                  <a:cubicBezTo>
                    <a:pt x="12336" y="3485"/>
                    <a:pt x="11281" y="4564"/>
                    <a:pt x="10012" y="5304"/>
                  </a:cubicBezTo>
                  <a:cubicBezTo>
                    <a:pt x="8632" y="6111"/>
                    <a:pt x="6937" y="6638"/>
                    <a:pt x="6154" y="8032"/>
                  </a:cubicBezTo>
                  <a:cubicBezTo>
                    <a:pt x="5486" y="9219"/>
                    <a:pt x="5695" y="10693"/>
                    <a:pt x="5413" y="12028"/>
                  </a:cubicBezTo>
                  <a:cubicBezTo>
                    <a:pt x="5031" y="13841"/>
                    <a:pt x="3658" y="15410"/>
                    <a:pt x="1912" y="16030"/>
                  </a:cubicBezTo>
                  <a:cubicBezTo>
                    <a:pt x="1296" y="16248"/>
                    <a:pt x="653" y="16351"/>
                    <a:pt x="0" y="16399"/>
                  </a:cubicBezTo>
                  <a:lnTo>
                    <a:pt x="1104" y="18395"/>
                  </a:lnTo>
                  <a:cubicBezTo>
                    <a:pt x="1811" y="18331"/>
                    <a:pt x="2510" y="18210"/>
                    <a:pt x="3190" y="18001"/>
                  </a:cubicBezTo>
                  <a:cubicBezTo>
                    <a:pt x="4905" y="17475"/>
                    <a:pt x="6510" y="16315"/>
                    <a:pt x="7155" y="14641"/>
                  </a:cubicBezTo>
                  <a:cubicBezTo>
                    <a:pt x="7700" y="13226"/>
                    <a:pt x="7519" y="11584"/>
                    <a:pt x="8199" y="10229"/>
                  </a:cubicBezTo>
                  <a:cubicBezTo>
                    <a:pt x="9068" y="8497"/>
                    <a:pt x="11072" y="7701"/>
                    <a:pt x="12453" y="6342"/>
                  </a:cubicBezTo>
                  <a:cubicBezTo>
                    <a:pt x="13139" y="5667"/>
                    <a:pt x="13671" y="4848"/>
                    <a:pt x="14109" y="3987"/>
                  </a:cubicBezTo>
                  <a:cubicBezTo>
                    <a:pt x="14506" y="3205"/>
                    <a:pt x="14805" y="2406"/>
                    <a:pt x="15018" y="1591"/>
                  </a:cubicBezTo>
                  <a:lnTo>
                    <a:pt x="14084"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3842315" y="2194336"/>
              <a:ext cx="102314" cy="128397"/>
            </a:xfrm>
            <a:custGeom>
              <a:rect b="b" l="l" r="r" t="t"/>
              <a:pathLst>
                <a:path extrusionOk="0" h="3500" w="2789">
                  <a:moveTo>
                    <a:pt x="429" y="1"/>
                  </a:moveTo>
                  <a:lnTo>
                    <a:pt x="1" y="319"/>
                  </a:lnTo>
                  <a:lnTo>
                    <a:pt x="2360" y="3500"/>
                  </a:lnTo>
                  <a:lnTo>
                    <a:pt x="2789" y="3181"/>
                  </a:lnTo>
                  <a:lnTo>
                    <a:pt x="42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3723162" y="1948693"/>
              <a:ext cx="263692" cy="417659"/>
            </a:xfrm>
            <a:custGeom>
              <a:rect b="b" l="l" r="r" t="t"/>
              <a:pathLst>
                <a:path extrusionOk="0" h="11385" w="7188">
                  <a:moveTo>
                    <a:pt x="5022" y="0"/>
                  </a:moveTo>
                  <a:lnTo>
                    <a:pt x="0" y="11137"/>
                  </a:lnTo>
                  <a:lnTo>
                    <a:pt x="183" y="11385"/>
                  </a:lnTo>
                  <a:lnTo>
                    <a:pt x="7187" y="6187"/>
                  </a:lnTo>
                  <a:lnTo>
                    <a:pt x="5281" y="348"/>
                  </a:lnTo>
                  <a:lnTo>
                    <a:pt x="502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3662999" y="1948693"/>
              <a:ext cx="315381" cy="408598"/>
            </a:xfrm>
            <a:custGeom>
              <a:rect b="b" l="l" r="r" t="t"/>
              <a:pathLst>
                <a:path extrusionOk="0" h="11138" w="8597">
                  <a:moveTo>
                    <a:pt x="6662" y="0"/>
                  </a:moveTo>
                  <a:lnTo>
                    <a:pt x="0" y="4944"/>
                  </a:lnTo>
                  <a:lnTo>
                    <a:pt x="1640" y="11137"/>
                  </a:lnTo>
                  <a:lnTo>
                    <a:pt x="8597" y="5977"/>
                  </a:lnTo>
                  <a:lnTo>
                    <a:pt x="666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3683139" y="1982039"/>
              <a:ext cx="270552" cy="341904"/>
            </a:xfrm>
            <a:custGeom>
              <a:rect b="b" l="l" r="r" t="t"/>
              <a:pathLst>
                <a:path extrusionOk="0" h="9320" w="7375">
                  <a:moveTo>
                    <a:pt x="5833" y="0"/>
                  </a:moveTo>
                  <a:lnTo>
                    <a:pt x="0" y="4328"/>
                  </a:lnTo>
                  <a:lnTo>
                    <a:pt x="1372" y="9319"/>
                  </a:lnTo>
                  <a:lnTo>
                    <a:pt x="7374" y="4866"/>
                  </a:lnTo>
                  <a:lnTo>
                    <a:pt x="5833"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3683139" y="2131788"/>
              <a:ext cx="270552" cy="192156"/>
            </a:xfrm>
            <a:custGeom>
              <a:rect b="b" l="l" r="r" t="t"/>
              <a:pathLst>
                <a:path extrusionOk="0" h="5238" w="7375">
                  <a:moveTo>
                    <a:pt x="7126" y="1"/>
                  </a:moveTo>
                  <a:cubicBezTo>
                    <a:pt x="5640" y="739"/>
                    <a:pt x="4333" y="985"/>
                    <a:pt x="3249" y="985"/>
                  </a:cubicBezTo>
                  <a:cubicBezTo>
                    <a:pt x="1685" y="985"/>
                    <a:pt x="586" y="473"/>
                    <a:pt x="89" y="182"/>
                  </a:cubicBezTo>
                  <a:lnTo>
                    <a:pt x="0" y="246"/>
                  </a:lnTo>
                  <a:lnTo>
                    <a:pt x="1372" y="5237"/>
                  </a:lnTo>
                  <a:lnTo>
                    <a:pt x="7374" y="785"/>
                  </a:lnTo>
                  <a:lnTo>
                    <a:pt x="712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3830796" y="2011534"/>
              <a:ext cx="71426" cy="207564"/>
            </a:xfrm>
            <a:custGeom>
              <a:rect b="b" l="l" r="r" t="t"/>
              <a:pathLst>
                <a:path extrusionOk="0" h="5658" w="1947">
                  <a:moveTo>
                    <a:pt x="231" y="0"/>
                  </a:moveTo>
                  <a:lnTo>
                    <a:pt x="0" y="71"/>
                  </a:lnTo>
                  <a:lnTo>
                    <a:pt x="1716" y="5658"/>
                  </a:lnTo>
                  <a:lnTo>
                    <a:pt x="1946" y="5587"/>
                  </a:lnTo>
                  <a:lnTo>
                    <a:pt x="2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3779657" y="2049430"/>
              <a:ext cx="71426" cy="207600"/>
            </a:xfrm>
            <a:custGeom>
              <a:rect b="b" l="l" r="r" t="t"/>
              <a:pathLst>
                <a:path extrusionOk="0" h="5659" w="1947">
                  <a:moveTo>
                    <a:pt x="233" y="1"/>
                  </a:moveTo>
                  <a:lnTo>
                    <a:pt x="1" y="71"/>
                  </a:lnTo>
                  <a:lnTo>
                    <a:pt x="1716" y="5658"/>
                  </a:lnTo>
                  <a:lnTo>
                    <a:pt x="1947" y="5587"/>
                  </a:lnTo>
                  <a:lnTo>
                    <a:pt x="233"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3728591" y="2087435"/>
              <a:ext cx="71389" cy="207637"/>
            </a:xfrm>
            <a:custGeom>
              <a:rect b="b" l="l" r="r" t="t"/>
              <a:pathLst>
                <a:path extrusionOk="0" h="5660" w="1946">
                  <a:moveTo>
                    <a:pt x="231" y="0"/>
                  </a:moveTo>
                  <a:lnTo>
                    <a:pt x="0" y="71"/>
                  </a:lnTo>
                  <a:lnTo>
                    <a:pt x="1714" y="5659"/>
                  </a:lnTo>
                  <a:lnTo>
                    <a:pt x="1945" y="5588"/>
                  </a:lnTo>
                  <a:lnTo>
                    <a:pt x="231"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3702031" y="2062600"/>
              <a:ext cx="232986" cy="176088"/>
            </a:xfrm>
            <a:custGeom>
              <a:rect b="b" l="l" r="r" t="t"/>
              <a:pathLst>
                <a:path extrusionOk="0" h="4800" w="6351">
                  <a:moveTo>
                    <a:pt x="6207" y="1"/>
                  </a:moveTo>
                  <a:lnTo>
                    <a:pt x="1" y="4605"/>
                  </a:lnTo>
                  <a:lnTo>
                    <a:pt x="145" y="4799"/>
                  </a:lnTo>
                  <a:lnTo>
                    <a:pt x="6351" y="195"/>
                  </a:lnTo>
                  <a:lnTo>
                    <a:pt x="620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3792277" y="3559531"/>
              <a:ext cx="17462" cy="69151"/>
            </a:xfrm>
            <a:custGeom>
              <a:rect b="b" l="l" r="r" t="t"/>
              <a:pathLst>
                <a:path extrusionOk="0" h="1885" w="476">
                  <a:moveTo>
                    <a:pt x="250" y="1"/>
                  </a:moveTo>
                  <a:lnTo>
                    <a:pt x="0" y="31"/>
                  </a:lnTo>
                  <a:lnTo>
                    <a:pt x="225" y="1885"/>
                  </a:lnTo>
                  <a:lnTo>
                    <a:pt x="475" y="1855"/>
                  </a:lnTo>
                  <a:lnTo>
                    <a:pt x="25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3722318" y="3588035"/>
              <a:ext cx="171686" cy="129755"/>
            </a:xfrm>
            <a:custGeom>
              <a:rect b="b" l="l" r="r" t="t"/>
              <a:pathLst>
                <a:path extrusionOk="0" h="3537" w="4680">
                  <a:moveTo>
                    <a:pt x="4663" y="0"/>
                  </a:moveTo>
                  <a:lnTo>
                    <a:pt x="581" y="496"/>
                  </a:lnTo>
                  <a:lnTo>
                    <a:pt x="0" y="3333"/>
                  </a:lnTo>
                  <a:lnTo>
                    <a:pt x="24" y="3537"/>
                  </a:lnTo>
                  <a:lnTo>
                    <a:pt x="4680" y="144"/>
                  </a:lnTo>
                  <a:lnTo>
                    <a:pt x="466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3723199" y="3593318"/>
              <a:ext cx="170805" cy="124472"/>
            </a:xfrm>
            <a:custGeom>
              <a:rect b="b" l="l" r="r" t="t"/>
              <a:pathLst>
                <a:path extrusionOk="0" h="3393" w="4656">
                  <a:moveTo>
                    <a:pt x="4656" y="0"/>
                  </a:moveTo>
                  <a:lnTo>
                    <a:pt x="602" y="492"/>
                  </a:lnTo>
                  <a:lnTo>
                    <a:pt x="0" y="3393"/>
                  </a:lnTo>
                  <a:lnTo>
                    <a:pt x="3883" y="2920"/>
                  </a:lnTo>
                  <a:lnTo>
                    <a:pt x="4656"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3735158" y="3604580"/>
              <a:ext cx="146923" cy="101911"/>
            </a:xfrm>
            <a:custGeom>
              <a:rect b="b" l="l" r="r" t="t"/>
              <a:pathLst>
                <a:path extrusionOk="0" h="2778" w="4005">
                  <a:moveTo>
                    <a:pt x="4004" y="0"/>
                  </a:moveTo>
                  <a:lnTo>
                    <a:pt x="506" y="425"/>
                  </a:lnTo>
                  <a:lnTo>
                    <a:pt x="1" y="2778"/>
                  </a:lnTo>
                  <a:lnTo>
                    <a:pt x="3401" y="2366"/>
                  </a:lnTo>
                  <a:lnTo>
                    <a:pt x="400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3750712" y="3604580"/>
              <a:ext cx="131369" cy="87017"/>
            </a:xfrm>
            <a:custGeom>
              <a:rect b="b" l="l" r="r" t="t"/>
              <a:pathLst>
                <a:path extrusionOk="0" h="2372" w="3581">
                  <a:moveTo>
                    <a:pt x="3580" y="0"/>
                  </a:moveTo>
                  <a:lnTo>
                    <a:pt x="82" y="425"/>
                  </a:lnTo>
                  <a:lnTo>
                    <a:pt x="1" y="805"/>
                  </a:lnTo>
                  <a:cubicBezTo>
                    <a:pt x="1907" y="911"/>
                    <a:pt x="2697" y="1974"/>
                    <a:pt x="2927" y="2372"/>
                  </a:cubicBezTo>
                  <a:lnTo>
                    <a:pt x="2977" y="2366"/>
                  </a:lnTo>
                  <a:lnTo>
                    <a:pt x="358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3765570" y="3609349"/>
              <a:ext cx="26156" cy="99600"/>
            </a:xfrm>
            <a:custGeom>
              <a:rect b="b" l="l" r="r" t="t"/>
              <a:pathLst>
                <a:path extrusionOk="0" h="2715" w="713">
                  <a:moveTo>
                    <a:pt x="602" y="1"/>
                  </a:moveTo>
                  <a:lnTo>
                    <a:pt x="1" y="2691"/>
                  </a:lnTo>
                  <a:lnTo>
                    <a:pt x="111" y="2715"/>
                  </a:lnTo>
                  <a:lnTo>
                    <a:pt x="713" y="26"/>
                  </a:lnTo>
                  <a:lnTo>
                    <a:pt x="602"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3795285" y="3605681"/>
              <a:ext cx="26156" cy="99600"/>
            </a:xfrm>
            <a:custGeom>
              <a:rect b="b" l="l" r="r" t="t"/>
              <a:pathLst>
                <a:path extrusionOk="0" h="2715" w="713">
                  <a:moveTo>
                    <a:pt x="602" y="0"/>
                  </a:moveTo>
                  <a:lnTo>
                    <a:pt x="1" y="2691"/>
                  </a:lnTo>
                  <a:lnTo>
                    <a:pt x="111" y="2715"/>
                  </a:lnTo>
                  <a:lnTo>
                    <a:pt x="713" y="25"/>
                  </a:lnTo>
                  <a:lnTo>
                    <a:pt x="6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3825513" y="3601939"/>
              <a:ext cx="26156" cy="99636"/>
            </a:xfrm>
            <a:custGeom>
              <a:rect b="b" l="l" r="r" t="t"/>
              <a:pathLst>
                <a:path extrusionOk="0" h="2716" w="713">
                  <a:moveTo>
                    <a:pt x="602" y="0"/>
                  </a:moveTo>
                  <a:lnTo>
                    <a:pt x="0" y="2690"/>
                  </a:lnTo>
                  <a:lnTo>
                    <a:pt x="111" y="2715"/>
                  </a:lnTo>
                  <a:lnTo>
                    <a:pt x="712" y="25"/>
                  </a:lnTo>
                  <a:lnTo>
                    <a:pt x="602"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3740184" y="3645557"/>
              <a:ext cx="133240" cy="20250"/>
            </a:xfrm>
            <a:custGeom>
              <a:rect b="b" l="l" r="r" t="t"/>
              <a:pathLst>
                <a:path extrusionOk="0" h="552" w="3632">
                  <a:moveTo>
                    <a:pt x="3618" y="0"/>
                  </a:moveTo>
                  <a:lnTo>
                    <a:pt x="1" y="439"/>
                  </a:lnTo>
                  <a:lnTo>
                    <a:pt x="14" y="551"/>
                  </a:lnTo>
                  <a:lnTo>
                    <a:pt x="3631" y="113"/>
                  </a:lnTo>
                  <a:lnTo>
                    <a:pt x="3618"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3923572" y="2109703"/>
              <a:ext cx="309255" cy="236325"/>
            </a:xfrm>
            <a:custGeom>
              <a:rect b="b" l="l" r="r" t="t"/>
              <a:pathLst>
                <a:path extrusionOk="0" h="6442" w="8430">
                  <a:moveTo>
                    <a:pt x="4834" y="0"/>
                  </a:moveTo>
                  <a:cubicBezTo>
                    <a:pt x="4699" y="0"/>
                    <a:pt x="4566" y="28"/>
                    <a:pt x="4438" y="91"/>
                  </a:cubicBezTo>
                  <a:cubicBezTo>
                    <a:pt x="4160" y="231"/>
                    <a:pt x="3987" y="515"/>
                    <a:pt x="3839" y="790"/>
                  </a:cubicBezTo>
                  <a:cubicBezTo>
                    <a:pt x="3380" y="1641"/>
                    <a:pt x="3011" y="2539"/>
                    <a:pt x="2737" y="3467"/>
                  </a:cubicBezTo>
                  <a:cubicBezTo>
                    <a:pt x="2289" y="3263"/>
                    <a:pt x="1803" y="3144"/>
                    <a:pt x="1311" y="3119"/>
                  </a:cubicBezTo>
                  <a:cubicBezTo>
                    <a:pt x="1284" y="3118"/>
                    <a:pt x="1256" y="3117"/>
                    <a:pt x="1229" y="3117"/>
                  </a:cubicBezTo>
                  <a:cubicBezTo>
                    <a:pt x="1108" y="3117"/>
                    <a:pt x="987" y="3132"/>
                    <a:pt x="890" y="3200"/>
                  </a:cubicBezTo>
                  <a:cubicBezTo>
                    <a:pt x="784" y="3276"/>
                    <a:pt x="726" y="3404"/>
                    <a:pt x="678" y="3525"/>
                  </a:cubicBezTo>
                  <a:cubicBezTo>
                    <a:pt x="314" y="4412"/>
                    <a:pt x="258" y="5279"/>
                    <a:pt x="23" y="6200"/>
                  </a:cubicBezTo>
                  <a:cubicBezTo>
                    <a:pt x="11" y="6249"/>
                    <a:pt x="1" y="6308"/>
                    <a:pt x="34" y="6344"/>
                  </a:cubicBezTo>
                  <a:cubicBezTo>
                    <a:pt x="54" y="6366"/>
                    <a:pt x="85" y="6375"/>
                    <a:pt x="116" y="6381"/>
                  </a:cubicBezTo>
                  <a:cubicBezTo>
                    <a:pt x="315" y="6423"/>
                    <a:pt x="496" y="6442"/>
                    <a:pt x="663" y="6442"/>
                  </a:cubicBezTo>
                  <a:cubicBezTo>
                    <a:pt x="1360" y="6442"/>
                    <a:pt x="1837" y="6120"/>
                    <a:pt x="2566" y="5847"/>
                  </a:cubicBezTo>
                  <a:cubicBezTo>
                    <a:pt x="3651" y="5441"/>
                    <a:pt x="4702" y="4986"/>
                    <a:pt x="5712" y="4416"/>
                  </a:cubicBezTo>
                  <a:cubicBezTo>
                    <a:pt x="6762" y="3822"/>
                    <a:pt x="7788" y="3101"/>
                    <a:pt x="8429" y="2078"/>
                  </a:cubicBezTo>
                  <a:lnTo>
                    <a:pt x="6005" y="472"/>
                  </a:lnTo>
                  <a:cubicBezTo>
                    <a:pt x="5653" y="239"/>
                    <a:pt x="5234" y="0"/>
                    <a:pt x="483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4191556" y="2381539"/>
              <a:ext cx="96041" cy="110899"/>
            </a:xfrm>
            <a:custGeom>
              <a:rect b="b" l="l" r="r" t="t"/>
              <a:pathLst>
                <a:path extrusionOk="0" h="3023" w="2618">
                  <a:moveTo>
                    <a:pt x="764" y="0"/>
                  </a:moveTo>
                  <a:lnTo>
                    <a:pt x="1" y="580"/>
                  </a:lnTo>
                  <a:lnTo>
                    <a:pt x="1855" y="3022"/>
                  </a:lnTo>
                  <a:lnTo>
                    <a:pt x="2618" y="2443"/>
                  </a:lnTo>
                  <a:lnTo>
                    <a:pt x="76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4097459" y="2248813"/>
              <a:ext cx="239993" cy="196522"/>
            </a:xfrm>
            <a:custGeom>
              <a:rect b="b" l="l" r="r" t="t"/>
              <a:pathLst>
                <a:path extrusionOk="0" h="5357" w="6542">
                  <a:moveTo>
                    <a:pt x="0" y="0"/>
                  </a:moveTo>
                  <a:lnTo>
                    <a:pt x="0" y="0"/>
                  </a:lnTo>
                  <a:cubicBezTo>
                    <a:pt x="0" y="0"/>
                    <a:pt x="707" y="5357"/>
                    <a:pt x="2744" y="5357"/>
                  </a:cubicBezTo>
                  <a:cubicBezTo>
                    <a:pt x="3052" y="5357"/>
                    <a:pt x="3390" y="5235"/>
                    <a:pt x="3760" y="4953"/>
                  </a:cubicBezTo>
                  <a:cubicBezTo>
                    <a:pt x="6541" y="2841"/>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4097459" y="2248813"/>
              <a:ext cx="239993" cy="181737"/>
            </a:xfrm>
            <a:custGeom>
              <a:rect b="b" l="l" r="r" t="t"/>
              <a:pathLst>
                <a:path extrusionOk="0" h="4954" w="6542">
                  <a:moveTo>
                    <a:pt x="0" y="0"/>
                  </a:moveTo>
                  <a:lnTo>
                    <a:pt x="3760" y="4953"/>
                  </a:lnTo>
                  <a:cubicBezTo>
                    <a:pt x="6541" y="2841"/>
                    <a:pt x="0"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4129705" y="2531581"/>
              <a:ext cx="119080" cy="126453"/>
            </a:xfrm>
            <a:custGeom>
              <a:rect b="b" l="l" r="r" t="t"/>
              <a:pathLst>
                <a:path extrusionOk="0" h="3447" w="3246">
                  <a:moveTo>
                    <a:pt x="841" y="0"/>
                  </a:moveTo>
                  <a:lnTo>
                    <a:pt x="0" y="752"/>
                  </a:lnTo>
                  <a:lnTo>
                    <a:pt x="2404" y="3446"/>
                  </a:lnTo>
                  <a:lnTo>
                    <a:pt x="3246" y="2694"/>
                  </a:lnTo>
                  <a:lnTo>
                    <a:pt x="8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4004756" y="2387262"/>
              <a:ext cx="291426" cy="221504"/>
            </a:xfrm>
            <a:custGeom>
              <a:rect b="b" l="l" r="r" t="t"/>
              <a:pathLst>
                <a:path extrusionOk="0" h="6038" w="7944">
                  <a:moveTo>
                    <a:pt x="1" y="1"/>
                  </a:moveTo>
                  <a:cubicBezTo>
                    <a:pt x="1" y="1"/>
                    <a:pt x="1290" y="6038"/>
                    <a:pt x="3613" y="6038"/>
                  </a:cubicBezTo>
                  <a:cubicBezTo>
                    <a:pt x="4005" y="6038"/>
                    <a:pt x="4426" y="5866"/>
                    <a:pt x="4876" y="5465"/>
                  </a:cubicBezTo>
                  <a:cubicBezTo>
                    <a:pt x="7944" y="2729"/>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4004756" y="2387262"/>
              <a:ext cx="291426" cy="200484"/>
            </a:xfrm>
            <a:custGeom>
              <a:rect b="b" l="l" r="r" t="t"/>
              <a:pathLst>
                <a:path extrusionOk="0" h="5465" w="7944">
                  <a:moveTo>
                    <a:pt x="1" y="1"/>
                  </a:moveTo>
                  <a:lnTo>
                    <a:pt x="4876" y="5465"/>
                  </a:lnTo>
                  <a:cubicBezTo>
                    <a:pt x="7944" y="2729"/>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3887621" y="2767429"/>
              <a:ext cx="104772" cy="134524"/>
            </a:xfrm>
            <a:custGeom>
              <a:rect b="b" l="l" r="r" t="t"/>
              <a:pathLst>
                <a:path extrusionOk="0" h="3667" w="2856">
                  <a:moveTo>
                    <a:pt x="961" y="1"/>
                  </a:moveTo>
                  <a:lnTo>
                    <a:pt x="1" y="593"/>
                  </a:lnTo>
                  <a:lnTo>
                    <a:pt x="1895" y="3667"/>
                  </a:lnTo>
                  <a:lnTo>
                    <a:pt x="2856" y="3074"/>
                  </a:lnTo>
                  <a:lnTo>
                    <a:pt x="96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3794734" y="2598054"/>
              <a:ext cx="269378" cy="242048"/>
            </a:xfrm>
            <a:custGeom>
              <a:rect b="b" l="l" r="r" t="t"/>
              <a:pathLst>
                <a:path extrusionOk="0" h="6598" w="7343">
                  <a:moveTo>
                    <a:pt x="0" y="0"/>
                  </a:moveTo>
                  <a:lnTo>
                    <a:pt x="0" y="0"/>
                  </a:lnTo>
                  <a:cubicBezTo>
                    <a:pt x="0" y="1"/>
                    <a:pt x="226" y="6598"/>
                    <a:pt x="2740" y="6598"/>
                  </a:cubicBezTo>
                  <a:cubicBezTo>
                    <a:pt x="3068" y="6598"/>
                    <a:pt x="3433" y="6486"/>
                    <a:pt x="3843" y="6234"/>
                  </a:cubicBezTo>
                  <a:cubicBezTo>
                    <a:pt x="7343" y="4077"/>
                    <a:pt x="0"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3794734" y="2598054"/>
              <a:ext cx="269378" cy="228694"/>
            </a:xfrm>
            <a:custGeom>
              <a:rect b="b" l="l" r="r" t="t"/>
              <a:pathLst>
                <a:path extrusionOk="0" h="6234" w="7343">
                  <a:moveTo>
                    <a:pt x="0" y="0"/>
                  </a:moveTo>
                  <a:lnTo>
                    <a:pt x="3843" y="6234"/>
                  </a:lnTo>
                  <a:cubicBezTo>
                    <a:pt x="7343" y="4077"/>
                    <a:pt x="1" y="1"/>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4063049" y="2615406"/>
              <a:ext cx="217762" cy="170255"/>
            </a:xfrm>
            <a:custGeom>
              <a:rect b="b" l="l" r="r" t="t"/>
              <a:pathLst>
                <a:path extrusionOk="0" h="4641" w="5936">
                  <a:moveTo>
                    <a:pt x="5349" y="0"/>
                  </a:moveTo>
                  <a:cubicBezTo>
                    <a:pt x="5308" y="0"/>
                    <a:pt x="5266" y="4"/>
                    <a:pt x="5225" y="11"/>
                  </a:cubicBezTo>
                  <a:cubicBezTo>
                    <a:pt x="4968" y="54"/>
                    <a:pt x="4737" y="236"/>
                    <a:pt x="4635" y="477"/>
                  </a:cubicBezTo>
                  <a:cubicBezTo>
                    <a:pt x="4519" y="380"/>
                    <a:pt x="4368" y="330"/>
                    <a:pt x="4218" y="330"/>
                  </a:cubicBezTo>
                  <a:cubicBezTo>
                    <a:pt x="4125" y="330"/>
                    <a:pt x="4033" y="349"/>
                    <a:pt x="3949" y="389"/>
                  </a:cubicBezTo>
                  <a:cubicBezTo>
                    <a:pt x="3727" y="493"/>
                    <a:pt x="3578" y="732"/>
                    <a:pt x="3581" y="976"/>
                  </a:cubicBezTo>
                  <a:cubicBezTo>
                    <a:pt x="3396" y="767"/>
                    <a:pt x="3112" y="670"/>
                    <a:pt x="2831" y="670"/>
                  </a:cubicBezTo>
                  <a:cubicBezTo>
                    <a:pt x="2788" y="670"/>
                    <a:pt x="2744" y="672"/>
                    <a:pt x="2701" y="677"/>
                  </a:cubicBezTo>
                  <a:cubicBezTo>
                    <a:pt x="2381" y="712"/>
                    <a:pt x="2083" y="861"/>
                    <a:pt x="1816" y="1041"/>
                  </a:cubicBezTo>
                  <a:cubicBezTo>
                    <a:pt x="1391" y="1327"/>
                    <a:pt x="997" y="1751"/>
                    <a:pt x="990" y="2262"/>
                  </a:cubicBezTo>
                  <a:cubicBezTo>
                    <a:pt x="985" y="2597"/>
                    <a:pt x="1151" y="2914"/>
                    <a:pt x="1356" y="3180"/>
                  </a:cubicBezTo>
                  <a:cubicBezTo>
                    <a:pt x="1083" y="3336"/>
                    <a:pt x="767" y="3572"/>
                    <a:pt x="825" y="3880"/>
                  </a:cubicBezTo>
                  <a:cubicBezTo>
                    <a:pt x="744" y="3834"/>
                    <a:pt x="650" y="3811"/>
                    <a:pt x="556" y="3811"/>
                  </a:cubicBezTo>
                  <a:cubicBezTo>
                    <a:pt x="456" y="3811"/>
                    <a:pt x="356" y="3837"/>
                    <a:pt x="271" y="3889"/>
                  </a:cubicBezTo>
                  <a:cubicBezTo>
                    <a:pt x="105" y="3989"/>
                    <a:pt x="1" y="4183"/>
                    <a:pt x="9" y="4376"/>
                  </a:cubicBezTo>
                  <a:lnTo>
                    <a:pt x="40" y="4640"/>
                  </a:lnTo>
                  <a:lnTo>
                    <a:pt x="5935" y="262"/>
                  </a:lnTo>
                  <a:cubicBezTo>
                    <a:pt x="5789" y="96"/>
                    <a:pt x="5569" y="0"/>
                    <a:pt x="5349"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3916895" y="2790503"/>
              <a:ext cx="236545" cy="141714"/>
            </a:xfrm>
            <a:custGeom>
              <a:rect b="b" l="l" r="r" t="t"/>
              <a:pathLst>
                <a:path extrusionOk="0" h="3863" w="6448">
                  <a:moveTo>
                    <a:pt x="5797" y="1"/>
                  </a:moveTo>
                  <a:cubicBezTo>
                    <a:pt x="5791" y="1"/>
                    <a:pt x="5785" y="1"/>
                    <a:pt x="5779" y="1"/>
                  </a:cubicBezTo>
                  <a:cubicBezTo>
                    <a:pt x="5517" y="8"/>
                    <a:pt x="5263" y="157"/>
                    <a:pt x="5130" y="382"/>
                  </a:cubicBezTo>
                  <a:cubicBezTo>
                    <a:pt x="5008" y="247"/>
                    <a:pt x="4825" y="171"/>
                    <a:pt x="4644" y="171"/>
                  </a:cubicBezTo>
                  <a:cubicBezTo>
                    <a:pt x="4582" y="171"/>
                    <a:pt x="4521" y="180"/>
                    <a:pt x="4462" y="198"/>
                  </a:cubicBezTo>
                  <a:cubicBezTo>
                    <a:pt x="4228" y="271"/>
                    <a:pt x="4047" y="489"/>
                    <a:pt x="4016" y="730"/>
                  </a:cubicBezTo>
                  <a:cubicBezTo>
                    <a:pt x="3839" y="460"/>
                    <a:pt x="3509" y="319"/>
                    <a:pt x="3186" y="311"/>
                  </a:cubicBezTo>
                  <a:cubicBezTo>
                    <a:pt x="3173" y="311"/>
                    <a:pt x="3159" y="310"/>
                    <a:pt x="3146" y="310"/>
                  </a:cubicBezTo>
                  <a:cubicBezTo>
                    <a:pt x="2838" y="310"/>
                    <a:pt x="2537" y="413"/>
                    <a:pt x="2260" y="548"/>
                  </a:cubicBezTo>
                  <a:cubicBezTo>
                    <a:pt x="1800" y="771"/>
                    <a:pt x="1351" y="1137"/>
                    <a:pt x="1273" y="1642"/>
                  </a:cubicBezTo>
                  <a:cubicBezTo>
                    <a:pt x="1220" y="1973"/>
                    <a:pt x="1340" y="2308"/>
                    <a:pt x="1505" y="2600"/>
                  </a:cubicBezTo>
                  <a:cubicBezTo>
                    <a:pt x="1213" y="2715"/>
                    <a:pt x="869" y="2907"/>
                    <a:pt x="883" y="3220"/>
                  </a:cubicBezTo>
                  <a:cubicBezTo>
                    <a:pt x="789" y="3146"/>
                    <a:pt x="668" y="3108"/>
                    <a:pt x="548" y="3108"/>
                  </a:cubicBezTo>
                  <a:cubicBezTo>
                    <a:pt x="475" y="3108"/>
                    <a:pt x="401" y="3122"/>
                    <a:pt x="334" y="3152"/>
                  </a:cubicBezTo>
                  <a:cubicBezTo>
                    <a:pt x="156" y="3229"/>
                    <a:pt x="26" y="3406"/>
                    <a:pt x="6" y="3599"/>
                  </a:cubicBezTo>
                  <a:lnTo>
                    <a:pt x="0" y="3862"/>
                  </a:lnTo>
                  <a:lnTo>
                    <a:pt x="6447" y="350"/>
                  </a:lnTo>
                  <a:cubicBezTo>
                    <a:pt x="6305" y="135"/>
                    <a:pt x="6053" y="1"/>
                    <a:pt x="579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3950829" y="1890584"/>
              <a:ext cx="114017" cy="208481"/>
            </a:xfrm>
            <a:custGeom>
              <a:rect b="b" l="l" r="r" t="t"/>
              <a:pathLst>
                <a:path extrusionOk="0" h="5683" w="3108">
                  <a:moveTo>
                    <a:pt x="705" y="0"/>
                  </a:moveTo>
                  <a:cubicBezTo>
                    <a:pt x="542" y="0"/>
                    <a:pt x="374" y="128"/>
                    <a:pt x="313" y="290"/>
                  </a:cubicBezTo>
                  <a:cubicBezTo>
                    <a:pt x="235" y="499"/>
                    <a:pt x="287" y="734"/>
                    <a:pt x="353" y="949"/>
                  </a:cubicBezTo>
                  <a:cubicBezTo>
                    <a:pt x="565" y="1651"/>
                    <a:pt x="907" y="2316"/>
                    <a:pt x="1356" y="2896"/>
                  </a:cubicBezTo>
                  <a:cubicBezTo>
                    <a:pt x="1455" y="3026"/>
                    <a:pt x="1562" y="3153"/>
                    <a:pt x="1613" y="3309"/>
                  </a:cubicBezTo>
                  <a:cubicBezTo>
                    <a:pt x="1662" y="3464"/>
                    <a:pt x="1644" y="3654"/>
                    <a:pt x="1520" y="3759"/>
                  </a:cubicBezTo>
                  <a:cubicBezTo>
                    <a:pt x="1460" y="3811"/>
                    <a:pt x="1384" y="3834"/>
                    <a:pt x="1305" y="3834"/>
                  </a:cubicBezTo>
                  <a:cubicBezTo>
                    <a:pt x="1209" y="3834"/>
                    <a:pt x="1109" y="3799"/>
                    <a:pt x="1033" y="3739"/>
                  </a:cubicBezTo>
                  <a:cubicBezTo>
                    <a:pt x="895" y="3630"/>
                    <a:pt x="822" y="3457"/>
                    <a:pt x="780" y="3287"/>
                  </a:cubicBezTo>
                  <a:cubicBezTo>
                    <a:pt x="715" y="3012"/>
                    <a:pt x="632" y="2641"/>
                    <a:pt x="351" y="2641"/>
                  </a:cubicBezTo>
                  <a:cubicBezTo>
                    <a:pt x="351" y="2641"/>
                    <a:pt x="350" y="2641"/>
                    <a:pt x="350" y="2641"/>
                  </a:cubicBezTo>
                  <a:cubicBezTo>
                    <a:pt x="197" y="2643"/>
                    <a:pt x="70" y="2778"/>
                    <a:pt x="36" y="2928"/>
                  </a:cubicBezTo>
                  <a:cubicBezTo>
                    <a:pt x="0" y="3077"/>
                    <a:pt x="36" y="3231"/>
                    <a:pt x="82" y="3377"/>
                  </a:cubicBezTo>
                  <a:cubicBezTo>
                    <a:pt x="186" y="3700"/>
                    <a:pt x="349" y="4012"/>
                    <a:pt x="605" y="4231"/>
                  </a:cubicBezTo>
                  <a:cubicBezTo>
                    <a:pt x="798" y="4396"/>
                    <a:pt x="1050" y="4500"/>
                    <a:pt x="1301" y="4500"/>
                  </a:cubicBezTo>
                  <a:cubicBezTo>
                    <a:pt x="1385" y="4500"/>
                    <a:pt x="1468" y="4488"/>
                    <a:pt x="1549" y="4463"/>
                  </a:cubicBezTo>
                  <a:cubicBezTo>
                    <a:pt x="1681" y="4423"/>
                    <a:pt x="1823" y="4351"/>
                    <a:pt x="1953" y="4351"/>
                  </a:cubicBezTo>
                  <a:cubicBezTo>
                    <a:pt x="2004" y="4351"/>
                    <a:pt x="2053" y="4362"/>
                    <a:pt x="2098" y="4390"/>
                  </a:cubicBezTo>
                  <a:cubicBezTo>
                    <a:pt x="2178" y="4440"/>
                    <a:pt x="2219" y="4530"/>
                    <a:pt x="2259" y="4617"/>
                  </a:cubicBezTo>
                  <a:cubicBezTo>
                    <a:pt x="2333" y="4784"/>
                    <a:pt x="2585" y="5627"/>
                    <a:pt x="2760" y="5674"/>
                  </a:cubicBezTo>
                  <a:cubicBezTo>
                    <a:pt x="2784" y="5680"/>
                    <a:pt x="2805" y="5683"/>
                    <a:pt x="2824" y="5683"/>
                  </a:cubicBezTo>
                  <a:cubicBezTo>
                    <a:pt x="3108" y="5683"/>
                    <a:pt x="2896" y="5059"/>
                    <a:pt x="2843" y="4928"/>
                  </a:cubicBezTo>
                  <a:cubicBezTo>
                    <a:pt x="2540" y="4186"/>
                    <a:pt x="2238" y="3444"/>
                    <a:pt x="1935" y="2703"/>
                  </a:cubicBezTo>
                  <a:cubicBezTo>
                    <a:pt x="1910" y="2641"/>
                    <a:pt x="1885" y="2576"/>
                    <a:pt x="1903" y="2513"/>
                  </a:cubicBezTo>
                  <a:cubicBezTo>
                    <a:pt x="1927" y="2420"/>
                    <a:pt x="2029" y="2375"/>
                    <a:pt x="2110" y="2323"/>
                  </a:cubicBezTo>
                  <a:cubicBezTo>
                    <a:pt x="2399" y="2139"/>
                    <a:pt x="2504" y="1754"/>
                    <a:pt x="2453" y="1415"/>
                  </a:cubicBezTo>
                  <a:cubicBezTo>
                    <a:pt x="2402" y="1078"/>
                    <a:pt x="2224" y="773"/>
                    <a:pt x="2049" y="479"/>
                  </a:cubicBezTo>
                  <a:cubicBezTo>
                    <a:pt x="1979" y="364"/>
                    <a:pt x="1906" y="243"/>
                    <a:pt x="1788" y="178"/>
                  </a:cubicBezTo>
                  <a:cubicBezTo>
                    <a:pt x="1745" y="155"/>
                    <a:pt x="1695" y="143"/>
                    <a:pt x="1645" y="143"/>
                  </a:cubicBezTo>
                  <a:cubicBezTo>
                    <a:pt x="1558" y="143"/>
                    <a:pt x="1473" y="179"/>
                    <a:pt x="1436" y="256"/>
                  </a:cubicBezTo>
                  <a:cubicBezTo>
                    <a:pt x="1405" y="323"/>
                    <a:pt x="1416" y="402"/>
                    <a:pt x="1440" y="472"/>
                  </a:cubicBezTo>
                  <a:cubicBezTo>
                    <a:pt x="1497" y="636"/>
                    <a:pt x="1621" y="767"/>
                    <a:pt x="1728" y="902"/>
                  </a:cubicBezTo>
                  <a:cubicBezTo>
                    <a:pt x="1836" y="1039"/>
                    <a:pt x="1934" y="1200"/>
                    <a:pt x="1921" y="1373"/>
                  </a:cubicBezTo>
                  <a:cubicBezTo>
                    <a:pt x="1910" y="1524"/>
                    <a:pt x="1779" y="1670"/>
                    <a:pt x="1637" y="1670"/>
                  </a:cubicBezTo>
                  <a:cubicBezTo>
                    <a:pt x="1615" y="1670"/>
                    <a:pt x="1593" y="1667"/>
                    <a:pt x="1571" y="1659"/>
                  </a:cubicBezTo>
                  <a:cubicBezTo>
                    <a:pt x="1418" y="1213"/>
                    <a:pt x="1247" y="772"/>
                    <a:pt x="1063" y="338"/>
                  </a:cubicBezTo>
                  <a:cubicBezTo>
                    <a:pt x="1013" y="223"/>
                    <a:pt x="956" y="102"/>
                    <a:pt x="850" y="39"/>
                  </a:cubicBezTo>
                  <a:cubicBezTo>
                    <a:pt x="804" y="12"/>
                    <a:pt x="755" y="0"/>
                    <a:pt x="7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3595902" y="2281462"/>
              <a:ext cx="114971" cy="163909"/>
            </a:xfrm>
            <a:custGeom>
              <a:rect b="b" l="l" r="r" t="t"/>
              <a:pathLst>
                <a:path extrusionOk="0" h="4468" w="3134">
                  <a:moveTo>
                    <a:pt x="326" y="1"/>
                  </a:moveTo>
                  <a:cubicBezTo>
                    <a:pt x="273" y="1"/>
                    <a:pt x="221" y="15"/>
                    <a:pt x="178" y="47"/>
                  </a:cubicBezTo>
                  <a:cubicBezTo>
                    <a:pt x="0" y="181"/>
                    <a:pt x="112" y="461"/>
                    <a:pt x="235" y="646"/>
                  </a:cubicBezTo>
                  <a:cubicBezTo>
                    <a:pt x="635" y="1243"/>
                    <a:pt x="1033" y="1839"/>
                    <a:pt x="1430" y="2435"/>
                  </a:cubicBezTo>
                  <a:cubicBezTo>
                    <a:pt x="1481" y="2512"/>
                    <a:pt x="1532" y="2619"/>
                    <a:pt x="1471" y="2689"/>
                  </a:cubicBezTo>
                  <a:cubicBezTo>
                    <a:pt x="1442" y="2721"/>
                    <a:pt x="1398" y="2732"/>
                    <a:pt x="1355" y="2732"/>
                  </a:cubicBezTo>
                  <a:cubicBezTo>
                    <a:pt x="1354" y="2732"/>
                    <a:pt x="1352" y="2732"/>
                    <a:pt x="1350" y="2732"/>
                  </a:cubicBezTo>
                  <a:cubicBezTo>
                    <a:pt x="1184" y="2727"/>
                    <a:pt x="1064" y="2570"/>
                    <a:pt x="1005" y="2414"/>
                  </a:cubicBezTo>
                  <a:cubicBezTo>
                    <a:pt x="947" y="2258"/>
                    <a:pt x="920" y="2086"/>
                    <a:pt x="818" y="1956"/>
                  </a:cubicBezTo>
                  <a:cubicBezTo>
                    <a:pt x="755" y="1875"/>
                    <a:pt x="648" y="1821"/>
                    <a:pt x="550" y="1821"/>
                  </a:cubicBezTo>
                  <a:cubicBezTo>
                    <a:pt x="488" y="1821"/>
                    <a:pt x="430" y="1843"/>
                    <a:pt x="389" y="1892"/>
                  </a:cubicBezTo>
                  <a:cubicBezTo>
                    <a:pt x="296" y="2003"/>
                    <a:pt x="348" y="2169"/>
                    <a:pt x="404" y="2302"/>
                  </a:cubicBezTo>
                  <a:cubicBezTo>
                    <a:pt x="531" y="2605"/>
                    <a:pt x="660" y="2911"/>
                    <a:pt x="862" y="3170"/>
                  </a:cubicBezTo>
                  <a:cubicBezTo>
                    <a:pt x="1064" y="3428"/>
                    <a:pt x="1349" y="3638"/>
                    <a:pt x="1675" y="3677"/>
                  </a:cubicBezTo>
                  <a:cubicBezTo>
                    <a:pt x="1826" y="3696"/>
                    <a:pt x="1985" y="3677"/>
                    <a:pt x="2128" y="3729"/>
                  </a:cubicBezTo>
                  <a:cubicBezTo>
                    <a:pt x="2458" y="3849"/>
                    <a:pt x="2407" y="4160"/>
                    <a:pt x="2591" y="4377"/>
                  </a:cubicBezTo>
                  <a:cubicBezTo>
                    <a:pt x="2647" y="4440"/>
                    <a:pt x="2704" y="4467"/>
                    <a:pt x="2756" y="4467"/>
                  </a:cubicBezTo>
                  <a:cubicBezTo>
                    <a:pt x="2883" y="4467"/>
                    <a:pt x="2974" y="4301"/>
                    <a:pt x="2911" y="4114"/>
                  </a:cubicBezTo>
                  <a:cubicBezTo>
                    <a:pt x="2873" y="4002"/>
                    <a:pt x="2800" y="3906"/>
                    <a:pt x="2749" y="3798"/>
                  </a:cubicBezTo>
                  <a:cubicBezTo>
                    <a:pt x="2698" y="3692"/>
                    <a:pt x="2672" y="3561"/>
                    <a:pt x="2730" y="3458"/>
                  </a:cubicBezTo>
                  <a:cubicBezTo>
                    <a:pt x="2787" y="3357"/>
                    <a:pt x="2911" y="3310"/>
                    <a:pt x="2985" y="3219"/>
                  </a:cubicBezTo>
                  <a:cubicBezTo>
                    <a:pt x="3134" y="3038"/>
                    <a:pt x="3037" y="2768"/>
                    <a:pt x="2937" y="2556"/>
                  </a:cubicBezTo>
                  <a:cubicBezTo>
                    <a:pt x="2844" y="2361"/>
                    <a:pt x="2750" y="2163"/>
                    <a:pt x="2656" y="1968"/>
                  </a:cubicBezTo>
                  <a:cubicBezTo>
                    <a:pt x="2605" y="1861"/>
                    <a:pt x="2549" y="1747"/>
                    <a:pt x="2450" y="1681"/>
                  </a:cubicBezTo>
                  <a:cubicBezTo>
                    <a:pt x="2406" y="1652"/>
                    <a:pt x="2352" y="1636"/>
                    <a:pt x="2299" y="1636"/>
                  </a:cubicBezTo>
                  <a:cubicBezTo>
                    <a:pt x="2232" y="1636"/>
                    <a:pt x="2167" y="1661"/>
                    <a:pt x="2132" y="1718"/>
                  </a:cubicBezTo>
                  <a:cubicBezTo>
                    <a:pt x="2095" y="1775"/>
                    <a:pt x="2097" y="1849"/>
                    <a:pt x="2116" y="1914"/>
                  </a:cubicBezTo>
                  <a:cubicBezTo>
                    <a:pt x="2151" y="2041"/>
                    <a:pt x="2239" y="2146"/>
                    <a:pt x="2317" y="2253"/>
                  </a:cubicBezTo>
                  <a:cubicBezTo>
                    <a:pt x="2394" y="2362"/>
                    <a:pt x="2462" y="2488"/>
                    <a:pt x="2445" y="2621"/>
                  </a:cubicBezTo>
                  <a:cubicBezTo>
                    <a:pt x="2430" y="2730"/>
                    <a:pt x="2330" y="2832"/>
                    <a:pt x="2226" y="2832"/>
                  </a:cubicBezTo>
                  <a:cubicBezTo>
                    <a:pt x="2205" y="2832"/>
                    <a:pt x="2185" y="2828"/>
                    <a:pt x="2165" y="2820"/>
                  </a:cubicBezTo>
                  <a:cubicBezTo>
                    <a:pt x="1733" y="1969"/>
                    <a:pt x="1261" y="1140"/>
                    <a:pt x="751" y="335"/>
                  </a:cubicBezTo>
                  <a:cubicBezTo>
                    <a:pt x="687" y="232"/>
                    <a:pt x="618" y="127"/>
                    <a:pt x="517" y="60"/>
                  </a:cubicBezTo>
                  <a:cubicBezTo>
                    <a:pt x="461" y="23"/>
                    <a:pt x="393" y="1"/>
                    <a:pt x="32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3477446" y="3122283"/>
              <a:ext cx="154187" cy="427600"/>
            </a:xfrm>
            <a:custGeom>
              <a:rect b="b" l="l" r="r" t="t"/>
              <a:pathLst>
                <a:path extrusionOk="0" h="11656" w="4203">
                  <a:moveTo>
                    <a:pt x="3734" y="0"/>
                  </a:moveTo>
                  <a:cubicBezTo>
                    <a:pt x="3734" y="0"/>
                    <a:pt x="3733" y="0"/>
                    <a:pt x="3732" y="0"/>
                  </a:cubicBezTo>
                  <a:cubicBezTo>
                    <a:pt x="3729" y="0"/>
                    <a:pt x="3726" y="1"/>
                    <a:pt x="3723" y="1"/>
                  </a:cubicBezTo>
                  <a:cubicBezTo>
                    <a:pt x="3686" y="8"/>
                    <a:pt x="3660" y="39"/>
                    <a:pt x="3660" y="75"/>
                  </a:cubicBezTo>
                  <a:lnTo>
                    <a:pt x="4052" y="11379"/>
                  </a:lnTo>
                  <a:lnTo>
                    <a:pt x="3325" y="11498"/>
                  </a:lnTo>
                  <a:lnTo>
                    <a:pt x="153" y="650"/>
                  </a:lnTo>
                  <a:cubicBezTo>
                    <a:pt x="143" y="618"/>
                    <a:pt x="114" y="598"/>
                    <a:pt x="82" y="598"/>
                  </a:cubicBezTo>
                  <a:cubicBezTo>
                    <a:pt x="75" y="598"/>
                    <a:pt x="69" y="599"/>
                    <a:pt x="62" y="601"/>
                  </a:cubicBezTo>
                  <a:cubicBezTo>
                    <a:pt x="22" y="612"/>
                    <a:pt x="0" y="653"/>
                    <a:pt x="12" y="691"/>
                  </a:cubicBezTo>
                  <a:lnTo>
                    <a:pt x="3202" y="11602"/>
                  </a:lnTo>
                  <a:cubicBezTo>
                    <a:pt x="3211" y="11635"/>
                    <a:pt x="3240" y="11655"/>
                    <a:pt x="3272" y="11655"/>
                  </a:cubicBezTo>
                  <a:cubicBezTo>
                    <a:pt x="3276" y="11655"/>
                    <a:pt x="3280" y="11655"/>
                    <a:pt x="3285" y="11654"/>
                  </a:cubicBezTo>
                  <a:lnTo>
                    <a:pt x="4139" y="11515"/>
                  </a:lnTo>
                  <a:cubicBezTo>
                    <a:pt x="4176" y="11508"/>
                    <a:pt x="4202" y="11475"/>
                    <a:pt x="4201" y="11438"/>
                  </a:cubicBezTo>
                  <a:lnTo>
                    <a:pt x="3808" y="70"/>
                  </a:lnTo>
                  <a:cubicBezTo>
                    <a:pt x="3806" y="31"/>
                    <a:pt x="3774" y="0"/>
                    <a:pt x="37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3509839" y="3139855"/>
              <a:ext cx="120547" cy="362301"/>
            </a:xfrm>
            <a:custGeom>
              <a:rect b="b" l="l" r="r" t="t"/>
              <a:pathLst>
                <a:path extrusionOk="0" h="9876" w="3286">
                  <a:moveTo>
                    <a:pt x="2870" y="0"/>
                  </a:moveTo>
                  <a:cubicBezTo>
                    <a:pt x="2865" y="0"/>
                    <a:pt x="2861" y="1"/>
                    <a:pt x="2857" y="2"/>
                  </a:cubicBezTo>
                  <a:cubicBezTo>
                    <a:pt x="2840" y="4"/>
                    <a:pt x="2825" y="12"/>
                    <a:pt x="2814" y="24"/>
                  </a:cubicBezTo>
                  <a:lnTo>
                    <a:pt x="20" y="3133"/>
                  </a:lnTo>
                  <a:cubicBezTo>
                    <a:pt x="7" y="3149"/>
                    <a:pt x="1" y="3169"/>
                    <a:pt x="2" y="3187"/>
                  </a:cubicBezTo>
                  <a:cubicBezTo>
                    <a:pt x="4" y="3207"/>
                    <a:pt x="12" y="3226"/>
                    <a:pt x="28" y="3239"/>
                  </a:cubicBezTo>
                  <a:lnTo>
                    <a:pt x="2967" y="5690"/>
                  </a:lnTo>
                  <a:lnTo>
                    <a:pt x="1505" y="8260"/>
                  </a:lnTo>
                  <a:cubicBezTo>
                    <a:pt x="1488" y="8290"/>
                    <a:pt x="1494" y="8328"/>
                    <a:pt x="1519" y="8352"/>
                  </a:cubicBezTo>
                  <a:lnTo>
                    <a:pt x="3154" y="9856"/>
                  </a:lnTo>
                  <a:cubicBezTo>
                    <a:pt x="3169" y="9869"/>
                    <a:pt x="3187" y="9875"/>
                    <a:pt x="3205" y="9875"/>
                  </a:cubicBezTo>
                  <a:cubicBezTo>
                    <a:pt x="3225" y="9875"/>
                    <a:pt x="3244" y="9868"/>
                    <a:pt x="3259" y="9852"/>
                  </a:cubicBezTo>
                  <a:cubicBezTo>
                    <a:pt x="3286" y="9821"/>
                    <a:pt x="3285" y="9774"/>
                    <a:pt x="3254" y="9747"/>
                  </a:cubicBezTo>
                  <a:lnTo>
                    <a:pt x="1662" y="8282"/>
                  </a:lnTo>
                  <a:lnTo>
                    <a:pt x="3127" y="5708"/>
                  </a:lnTo>
                  <a:cubicBezTo>
                    <a:pt x="3144" y="5679"/>
                    <a:pt x="3137" y="5639"/>
                    <a:pt x="3110" y="5617"/>
                  </a:cubicBezTo>
                  <a:lnTo>
                    <a:pt x="180" y="3176"/>
                  </a:lnTo>
                  <a:lnTo>
                    <a:pt x="2923" y="124"/>
                  </a:lnTo>
                  <a:cubicBezTo>
                    <a:pt x="2951" y="94"/>
                    <a:pt x="2949" y="47"/>
                    <a:pt x="2918" y="19"/>
                  </a:cubicBezTo>
                  <a:cubicBezTo>
                    <a:pt x="2905" y="7"/>
                    <a:pt x="2887" y="0"/>
                    <a:pt x="2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3482655" y="3160985"/>
              <a:ext cx="147474" cy="347627"/>
            </a:xfrm>
            <a:custGeom>
              <a:rect b="b" l="l" r="r" t="t"/>
              <a:pathLst>
                <a:path extrusionOk="0" h="9476" w="4020">
                  <a:moveTo>
                    <a:pt x="84" y="1"/>
                  </a:moveTo>
                  <a:cubicBezTo>
                    <a:pt x="81" y="1"/>
                    <a:pt x="77" y="1"/>
                    <a:pt x="73" y="2"/>
                  </a:cubicBezTo>
                  <a:cubicBezTo>
                    <a:pt x="52" y="6"/>
                    <a:pt x="32" y="19"/>
                    <a:pt x="21" y="38"/>
                  </a:cubicBezTo>
                  <a:cubicBezTo>
                    <a:pt x="0" y="74"/>
                    <a:pt x="14" y="120"/>
                    <a:pt x="48" y="140"/>
                  </a:cubicBezTo>
                  <a:lnTo>
                    <a:pt x="3623" y="2157"/>
                  </a:lnTo>
                  <a:lnTo>
                    <a:pt x="1625" y="5404"/>
                  </a:lnTo>
                  <a:cubicBezTo>
                    <a:pt x="1606" y="5434"/>
                    <a:pt x="1612" y="5475"/>
                    <a:pt x="1638" y="5498"/>
                  </a:cubicBezTo>
                  <a:lnTo>
                    <a:pt x="3846" y="7470"/>
                  </a:lnTo>
                  <a:lnTo>
                    <a:pt x="2803" y="9366"/>
                  </a:lnTo>
                  <a:cubicBezTo>
                    <a:pt x="2783" y="9402"/>
                    <a:pt x="2797" y="9447"/>
                    <a:pt x="2832" y="9466"/>
                  </a:cubicBezTo>
                  <a:cubicBezTo>
                    <a:pt x="2844" y="9472"/>
                    <a:pt x="2857" y="9475"/>
                    <a:pt x="2869" y="9475"/>
                  </a:cubicBezTo>
                  <a:cubicBezTo>
                    <a:pt x="2895" y="9475"/>
                    <a:pt x="2919" y="9462"/>
                    <a:pt x="2933" y="9438"/>
                  </a:cubicBezTo>
                  <a:lnTo>
                    <a:pt x="4003" y="7491"/>
                  </a:lnTo>
                  <a:cubicBezTo>
                    <a:pt x="4019" y="7460"/>
                    <a:pt x="4013" y="7424"/>
                    <a:pt x="3987" y="7401"/>
                  </a:cubicBezTo>
                  <a:lnTo>
                    <a:pt x="1781" y="5430"/>
                  </a:lnTo>
                  <a:lnTo>
                    <a:pt x="3787" y="2171"/>
                  </a:lnTo>
                  <a:cubicBezTo>
                    <a:pt x="3798" y="2154"/>
                    <a:pt x="3801" y="2133"/>
                    <a:pt x="3796" y="2114"/>
                  </a:cubicBezTo>
                  <a:cubicBezTo>
                    <a:pt x="3791" y="2094"/>
                    <a:pt x="3778" y="2078"/>
                    <a:pt x="3761" y="2068"/>
                  </a:cubicBezTo>
                  <a:lnTo>
                    <a:pt x="122" y="11"/>
                  </a:lnTo>
                  <a:cubicBezTo>
                    <a:pt x="109" y="4"/>
                    <a:pt x="97"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3511893" y="3525561"/>
              <a:ext cx="204005" cy="37896"/>
            </a:xfrm>
            <a:custGeom>
              <a:rect b="b" l="l" r="r" t="t"/>
              <a:pathLst>
                <a:path extrusionOk="0" h="1033" w="5561">
                  <a:moveTo>
                    <a:pt x="5481" y="1"/>
                  </a:moveTo>
                  <a:cubicBezTo>
                    <a:pt x="5478" y="1"/>
                    <a:pt x="5474" y="1"/>
                    <a:pt x="5470" y="2"/>
                  </a:cubicBezTo>
                  <a:lnTo>
                    <a:pt x="67" y="886"/>
                  </a:lnTo>
                  <a:cubicBezTo>
                    <a:pt x="27" y="892"/>
                    <a:pt x="1" y="930"/>
                    <a:pt x="6" y="970"/>
                  </a:cubicBezTo>
                  <a:cubicBezTo>
                    <a:pt x="12" y="1007"/>
                    <a:pt x="43" y="1033"/>
                    <a:pt x="79" y="1033"/>
                  </a:cubicBezTo>
                  <a:cubicBezTo>
                    <a:pt x="83" y="1033"/>
                    <a:pt x="87" y="1033"/>
                    <a:pt x="91" y="1032"/>
                  </a:cubicBezTo>
                  <a:lnTo>
                    <a:pt x="5493" y="148"/>
                  </a:lnTo>
                  <a:cubicBezTo>
                    <a:pt x="5534" y="142"/>
                    <a:pt x="5561" y="104"/>
                    <a:pt x="5554" y="63"/>
                  </a:cubicBezTo>
                  <a:cubicBezTo>
                    <a:pt x="5549" y="26"/>
                    <a:pt x="5517" y="1"/>
                    <a:pt x="54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3705186" y="3513418"/>
              <a:ext cx="15554" cy="29752"/>
            </a:xfrm>
            <a:custGeom>
              <a:rect b="b" l="l" r="r" t="t"/>
              <a:pathLst>
                <a:path extrusionOk="0" h="811" w="424">
                  <a:moveTo>
                    <a:pt x="341" y="0"/>
                  </a:moveTo>
                  <a:cubicBezTo>
                    <a:pt x="337" y="0"/>
                    <a:pt x="333" y="1"/>
                    <a:pt x="328" y="2"/>
                  </a:cubicBezTo>
                  <a:cubicBezTo>
                    <a:pt x="303" y="6"/>
                    <a:pt x="281" y="23"/>
                    <a:pt x="272" y="48"/>
                  </a:cubicBezTo>
                  <a:lnTo>
                    <a:pt x="15" y="711"/>
                  </a:lnTo>
                  <a:cubicBezTo>
                    <a:pt x="0" y="748"/>
                    <a:pt x="19" y="791"/>
                    <a:pt x="57" y="806"/>
                  </a:cubicBezTo>
                  <a:cubicBezTo>
                    <a:pt x="66" y="809"/>
                    <a:pt x="75" y="811"/>
                    <a:pt x="84" y="811"/>
                  </a:cubicBezTo>
                  <a:cubicBezTo>
                    <a:pt x="113" y="811"/>
                    <a:pt x="141" y="793"/>
                    <a:pt x="152" y="764"/>
                  </a:cubicBezTo>
                  <a:lnTo>
                    <a:pt x="410" y="101"/>
                  </a:lnTo>
                  <a:cubicBezTo>
                    <a:pt x="423" y="63"/>
                    <a:pt x="406" y="19"/>
                    <a:pt x="368" y="6"/>
                  </a:cubicBezTo>
                  <a:cubicBezTo>
                    <a:pt x="359" y="2"/>
                    <a:pt x="350" y="0"/>
                    <a:pt x="3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3671289" y="3518958"/>
              <a:ext cx="15554" cy="29788"/>
            </a:xfrm>
            <a:custGeom>
              <a:rect b="b" l="l" r="r" t="t"/>
              <a:pathLst>
                <a:path extrusionOk="0" h="812" w="424">
                  <a:moveTo>
                    <a:pt x="341" y="1"/>
                  </a:moveTo>
                  <a:cubicBezTo>
                    <a:pt x="337" y="1"/>
                    <a:pt x="333" y="1"/>
                    <a:pt x="328" y="2"/>
                  </a:cubicBezTo>
                  <a:cubicBezTo>
                    <a:pt x="303" y="6"/>
                    <a:pt x="281" y="22"/>
                    <a:pt x="272" y="48"/>
                  </a:cubicBezTo>
                  <a:lnTo>
                    <a:pt x="15" y="711"/>
                  </a:lnTo>
                  <a:cubicBezTo>
                    <a:pt x="1" y="748"/>
                    <a:pt x="19" y="791"/>
                    <a:pt x="57" y="806"/>
                  </a:cubicBezTo>
                  <a:cubicBezTo>
                    <a:pt x="66" y="810"/>
                    <a:pt x="75" y="811"/>
                    <a:pt x="84" y="811"/>
                  </a:cubicBezTo>
                  <a:cubicBezTo>
                    <a:pt x="113" y="811"/>
                    <a:pt x="141" y="793"/>
                    <a:pt x="152" y="764"/>
                  </a:cubicBezTo>
                  <a:lnTo>
                    <a:pt x="410" y="101"/>
                  </a:lnTo>
                  <a:cubicBezTo>
                    <a:pt x="423" y="64"/>
                    <a:pt x="406" y="20"/>
                    <a:pt x="368" y="6"/>
                  </a:cubicBezTo>
                  <a:cubicBezTo>
                    <a:pt x="359" y="3"/>
                    <a:pt x="350" y="1"/>
                    <a:pt x="34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3646564" y="3522993"/>
              <a:ext cx="15554" cy="29752"/>
            </a:xfrm>
            <a:custGeom>
              <a:rect b="b" l="l" r="r" t="t"/>
              <a:pathLst>
                <a:path extrusionOk="0" h="811" w="424">
                  <a:moveTo>
                    <a:pt x="340" y="0"/>
                  </a:moveTo>
                  <a:cubicBezTo>
                    <a:pt x="336" y="0"/>
                    <a:pt x="332" y="1"/>
                    <a:pt x="328" y="2"/>
                  </a:cubicBezTo>
                  <a:cubicBezTo>
                    <a:pt x="303" y="6"/>
                    <a:pt x="281" y="23"/>
                    <a:pt x="272" y="48"/>
                  </a:cubicBezTo>
                  <a:lnTo>
                    <a:pt x="15" y="711"/>
                  </a:lnTo>
                  <a:cubicBezTo>
                    <a:pt x="0" y="748"/>
                    <a:pt x="19" y="791"/>
                    <a:pt x="57" y="806"/>
                  </a:cubicBezTo>
                  <a:cubicBezTo>
                    <a:pt x="65" y="809"/>
                    <a:pt x="75" y="811"/>
                    <a:pt x="83" y="811"/>
                  </a:cubicBezTo>
                  <a:cubicBezTo>
                    <a:pt x="113" y="811"/>
                    <a:pt x="140" y="793"/>
                    <a:pt x="152" y="764"/>
                  </a:cubicBezTo>
                  <a:lnTo>
                    <a:pt x="408" y="101"/>
                  </a:lnTo>
                  <a:cubicBezTo>
                    <a:pt x="423" y="63"/>
                    <a:pt x="405" y="19"/>
                    <a:pt x="367" y="6"/>
                  </a:cubicBezTo>
                  <a:cubicBezTo>
                    <a:pt x="358" y="2"/>
                    <a:pt x="349" y="0"/>
                    <a:pt x="3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3502135" y="3548159"/>
              <a:ext cx="22745" cy="25533"/>
            </a:xfrm>
            <a:custGeom>
              <a:rect b="b" l="l" r="r" t="t"/>
              <a:pathLst>
                <a:path extrusionOk="0" h="696" w="620">
                  <a:moveTo>
                    <a:pt x="82" y="1"/>
                  </a:moveTo>
                  <a:cubicBezTo>
                    <a:pt x="79" y="1"/>
                    <a:pt x="75" y="1"/>
                    <a:pt x="72" y="2"/>
                  </a:cubicBezTo>
                  <a:cubicBezTo>
                    <a:pt x="59" y="5"/>
                    <a:pt x="48" y="10"/>
                    <a:pt x="35" y="19"/>
                  </a:cubicBezTo>
                  <a:cubicBezTo>
                    <a:pt x="5" y="45"/>
                    <a:pt x="1" y="92"/>
                    <a:pt x="27" y="124"/>
                  </a:cubicBezTo>
                  <a:lnTo>
                    <a:pt x="481" y="669"/>
                  </a:lnTo>
                  <a:cubicBezTo>
                    <a:pt x="496" y="686"/>
                    <a:pt x="517" y="695"/>
                    <a:pt x="538" y="695"/>
                  </a:cubicBezTo>
                  <a:cubicBezTo>
                    <a:pt x="555" y="695"/>
                    <a:pt x="572" y="690"/>
                    <a:pt x="585" y="678"/>
                  </a:cubicBezTo>
                  <a:cubicBezTo>
                    <a:pt x="617" y="652"/>
                    <a:pt x="620" y="605"/>
                    <a:pt x="594" y="574"/>
                  </a:cubicBezTo>
                  <a:lnTo>
                    <a:pt x="140" y="28"/>
                  </a:lnTo>
                  <a:cubicBezTo>
                    <a:pt x="125" y="10"/>
                    <a:pt x="104"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3536032" y="3542619"/>
              <a:ext cx="22781" cy="25496"/>
            </a:xfrm>
            <a:custGeom>
              <a:rect b="b" l="l" r="r" t="t"/>
              <a:pathLst>
                <a:path extrusionOk="0" h="695" w="621">
                  <a:moveTo>
                    <a:pt x="82" y="1"/>
                  </a:moveTo>
                  <a:cubicBezTo>
                    <a:pt x="79" y="1"/>
                    <a:pt x="76" y="1"/>
                    <a:pt x="73" y="1"/>
                  </a:cubicBezTo>
                  <a:cubicBezTo>
                    <a:pt x="59" y="4"/>
                    <a:pt x="48" y="10"/>
                    <a:pt x="35" y="19"/>
                  </a:cubicBezTo>
                  <a:cubicBezTo>
                    <a:pt x="5" y="45"/>
                    <a:pt x="1" y="92"/>
                    <a:pt x="27" y="123"/>
                  </a:cubicBezTo>
                  <a:lnTo>
                    <a:pt x="481" y="668"/>
                  </a:lnTo>
                  <a:cubicBezTo>
                    <a:pt x="495" y="686"/>
                    <a:pt x="516" y="695"/>
                    <a:pt x="538" y="695"/>
                  </a:cubicBezTo>
                  <a:cubicBezTo>
                    <a:pt x="555" y="695"/>
                    <a:pt x="571" y="689"/>
                    <a:pt x="585" y="678"/>
                  </a:cubicBezTo>
                  <a:cubicBezTo>
                    <a:pt x="616" y="652"/>
                    <a:pt x="621" y="605"/>
                    <a:pt x="595" y="573"/>
                  </a:cubicBezTo>
                  <a:lnTo>
                    <a:pt x="139" y="27"/>
                  </a:lnTo>
                  <a:cubicBezTo>
                    <a:pt x="125" y="9"/>
                    <a:pt x="104" y="1"/>
                    <a:pt x="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3560757" y="3538547"/>
              <a:ext cx="22818" cy="25459"/>
            </a:xfrm>
            <a:custGeom>
              <a:rect b="b" l="l" r="r" t="t"/>
              <a:pathLst>
                <a:path extrusionOk="0" h="694" w="622">
                  <a:moveTo>
                    <a:pt x="84" y="1"/>
                  </a:moveTo>
                  <a:cubicBezTo>
                    <a:pt x="81" y="1"/>
                    <a:pt x="77" y="1"/>
                    <a:pt x="73" y="2"/>
                  </a:cubicBezTo>
                  <a:cubicBezTo>
                    <a:pt x="62" y="5"/>
                    <a:pt x="48" y="10"/>
                    <a:pt x="36" y="18"/>
                  </a:cubicBezTo>
                  <a:cubicBezTo>
                    <a:pt x="5" y="43"/>
                    <a:pt x="1" y="90"/>
                    <a:pt x="27" y="122"/>
                  </a:cubicBezTo>
                  <a:lnTo>
                    <a:pt x="481" y="668"/>
                  </a:lnTo>
                  <a:cubicBezTo>
                    <a:pt x="495" y="685"/>
                    <a:pt x="516" y="693"/>
                    <a:pt x="537" y="693"/>
                  </a:cubicBezTo>
                  <a:cubicBezTo>
                    <a:pt x="554" y="693"/>
                    <a:pt x="571" y="688"/>
                    <a:pt x="586" y="676"/>
                  </a:cubicBezTo>
                  <a:cubicBezTo>
                    <a:pt x="617" y="652"/>
                    <a:pt x="621" y="605"/>
                    <a:pt x="595" y="574"/>
                  </a:cubicBezTo>
                  <a:lnTo>
                    <a:pt x="141" y="28"/>
                  </a:lnTo>
                  <a:cubicBezTo>
                    <a:pt x="126" y="10"/>
                    <a:pt x="105"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3659880" y="3425961"/>
              <a:ext cx="637072" cy="102241"/>
            </a:xfrm>
            <a:custGeom>
              <a:rect b="b" l="l" r="r" t="t"/>
              <a:pathLst>
                <a:path extrusionOk="0" h="2787" w="17366">
                  <a:moveTo>
                    <a:pt x="7659" y="0"/>
                  </a:moveTo>
                  <a:cubicBezTo>
                    <a:pt x="6228" y="0"/>
                    <a:pt x="4830" y="162"/>
                    <a:pt x="3542" y="554"/>
                  </a:cubicBezTo>
                  <a:cubicBezTo>
                    <a:pt x="2189" y="965"/>
                    <a:pt x="1302" y="1532"/>
                    <a:pt x="796" y="1936"/>
                  </a:cubicBezTo>
                  <a:cubicBezTo>
                    <a:pt x="247" y="2374"/>
                    <a:pt x="21" y="2710"/>
                    <a:pt x="12" y="2725"/>
                  </a:cubicBezTo>
                  <a:cubicBezTo>
                    <a:pt x="1" y="2743"/>
                    <a:pt x="6" y="2768"/>
                    <a:pt x="24" y="2779"/>
                  </a:cubicBezTo>
                  <a:cubicBezTo>
                    <a:pt x="30" y="2783"/>
                    <a:pt x="38" y="2787"/>
                    <a:pt x="45" y="2787"/>
                  </a:cubicBezTo>
                  <a:cubicBezTo>
                    <a:pt x="58" y="2787"/>
                    <a:pt x="70" y="2779"/>
                    <a:pt x="77" y="2769"/>
                  </a:cubicBezTo>
                  <a:cubicBezTo>
                    <a:pt x="86" y="2756"/>
                    <a:pt x="1005" y="1407"/>
                    <a:pt x="3574" y="628"/>
                  </a:cubicBezTo>
                  <a:cubicBezTo>
                    <a:pt x="4852" y="240"/>
                    <a:pt x="6240" y="80"/>
                    <a:pt x="7661" y="80"/>
                  </a:cubicBezTo>
                  <a:cubicBezTo>
                    <a:pt x="11023" y="80"/>
                    <a:pt x="14572" y="978"/>
                    <a:pt x="17306" y="1889"/>
                  </a:cubicBezTo>
                  <a:cubicBezTo>
                    <a:pt x="17310" y="1890"/>
                    <a:pt x="17315" y="1891"/>
                    <a:pt x="17319" y="1891"/>
                  </a:cubicBezTo>
                  <a:cubicBezTo>
                    <a:pt x="17336" y="1891"/>
                    <a:pt x="17352" y="1880"/>
                    <a:pt x="17357" y="1864"/>
                  </a:cubicBezTo>
                  <a:cubicBezTo>
                    <a:pt x="17366" y="1843"/>
                    <a:pt x="17353" y="1819"/>
                    <a:pt x="17332" y="1813"/>
                  </a:cubicBezTo>
                  <a:cubicBezTo>
                    <a:pt x="14590" y="900"/>
                    <a:pt x="11032" y="0"/>
                    <a:pt x="76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3570589" y="3414295"/>
              <a:ext cx="702738" cy="134267"/>
            </a:xfrm>
            <a:custGeom>
              <a:rect b="b" l="l" r="r" t="t"/>
              <a:pathLst>
                <a:path extrusionOk="0" h="3660" w="19156">
                  <a:moveTo>
                    <a:pt x="9853" y="1"/>
                  </a:moveTo>
                  <a:cubicBezTo>
                    <a:pt x="8437" y="1"/>
                    <a:pt x="7020" y="209"/>
                    <a:pt x="5619" y="626"/>
                  </a:cubicBezTo>
                  <a:cubicBezTo>
                    <a:pt x="2200" y="1643"/>
                    <a:pt x="39" y="3571"/>
                    <a:pt x="18" y="3591"/>
                  </a:cubicBezTo>
                  <a:cubicBezTo>
                    <a:pt x="2" y="3606"/>
                    <a:pt x="0" y="3632"/>
                    <a:pt x="15" y="3647"/>
                  </a:cubicBezTo>
                  <a:cubicBezTo>
                    <a:pt x="23" y="3656"/>
                    <a:pt x="35" y="3660"/>
                    <a:pt x="45" y="3660"/>
                  </a:cubicBezTo>
                  <a:cubicBezTo>
                    <a:pt x="54" y="3660"/>
                    <a:pt x="63" y="3656"/>
                    <a:pt x="70" y="3651"/>
                  </a:cubicBezTo>
                  <a:cubicBezTo>
                    <a:pt x="91" y="3632"/>
                    <a:pt x="2237" y="1714"/>
                    <a:pt x="5640" y="704"/>
                  </a:cubicBezTo>
                  <a:cubicBezTo>
                    <a:pt x="7034" y="289"/>
                    <a:pt x="8446" y="81"/>
                    <a:pt x="9855" y="81"/>
                  </a:cubicBezTo>
                  <a:cubicBezTo>
                    <a:pt x="10466" y="81"/>
                    <a:pt x="11076" y="120"/>
                    <a:pt x="11684" y="198"/>
                  </a:cubicBezTo>
                  <a:cubicBezTo>
                    <a:pt x="14201" y="522"/>
                    <a:pt x="16692" y="1521"/>
                    <a:pt x="19088" y="3168"/>
                  </a:cubicBezTo>
                  <a:cubicBezTo>
                    <a:pt x="19095" y="3173"/>
                    <a:pt x="19103" y="3175"/>
                    <a:pt x="19111" y="3175"/>
                  </a:cubicBezTo>
                  <a:cubicBezTo>
                    <a:pt x="19124" y="3175"/>
                    <a:pt x="19136" y="3169"/>
                    <a:pt x="19144" y="3158"/>
                  </a:cubicBezTo>
                  <a:cubicBezTo>
                    <a:pt x="19156" y="3139"/>
                    <a:pt x="19153" y="3115"/>
                    <a:pt x="19134" y="3101"/>
                  </a:cubicBezTo>
                  <a:cubicBezTo>
                    <a:pt x="16728" y="1448"/>
                    <a:pt x="14225" y="445"/>
                    <a:pt x="11696" y="119"/>
                  </a:cubicBezTo>
                  <a:cubicBezTo>
                    <a:pt x="11083" y="40"/>
                    <a:pt x="10468" y="1"/>
                    <a:pt x="9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3540617" y="3418221"/>
              <a:ext cx="695071" cy="165633"/>
            </a:xfrm>
            <a:custGeom>
              <a:rect b="b" l="l" r="r" t="t"/>
              <a:pathLst>
                <a:path extrusionOk="0" h="4515" w="18947">
                  <a:moveTo>
                    <a:pt x="7234" y="0"/>
                  </a:moveTo>
                  <a:cubicBezTo>
                    <a:pt x="6377" y="0"/>
                    <a:pt x="5558" y="99"/>
                    <a:pt x="4779" y="295"/>
                  </a:cubicBezTo>
                  <a:cubicBezTo>
                    <a:pt x="1385" y="1151"/>
                    <a:pt x="24" y="3645"/>
                    <a:pt x="11" y="3669"/>
                  </a:cubicBezTo>
                  <a:cubicBezTo>
                    <a:pt x="1" y="3689"/>
                    <a:pt x="8" y="3713"/>
                    <a:pt x="28" y="3723"/>
                  </a:cubicBezTo>
                  <a:cubicBezTo>
                    <a:pt x="34" y="3726"/>
                    <a:pt x="40" y="3728"/>
                    <a:pt x="46" y="3728"/>
                  </a:cubicBezTo>
                  <a:cubicBezTo>
                    <a:pt x="60" y="3728"/>
                    <a:pt x="74" y="3719"/>
                    <a:pt x="81" y="3705"/>
                  </a:cubicBezTo>
                  <a:cubicBezTo>
                    <a:pt x="85" y="3700"/>
                    <a:pt x="419" y="3079"/>
                    <a:pt x="1165" y="2362"/>
                  </a:cubicBezTo>
                  <a:cubicBezTo>
                    <a:pt x="1853" y="1699"/>
                    <a:pt x="3043" y="814"/>
                    <a:pt x="4799" y="372"/>
                  </a:cubicBezTo>
                  <a:cubicBezTo>
                    <a:pt x="5572" y="177"/>
                    <a:pt x="6385" y="80"/>
                    <a:pt x="7235" y="80"/>
                  </a:cubicBezTo>
                  <a:cubicBezTo>
                    <a:pt x="10557" y="80"/>
                    <a:pt x="14460" y="1562"/>
                    <a:pt x="18879" y="4508"/>
                  </a:cubicBezTo>
                  <a:cubicBezTo>
                    <a:pt x="18885" y="4512"/>
                    <a:pt x="18892" y="4514"/>
                    <a:pt x="18901" y="4514"/>
                  </a:cubicBezTo>
                  <a:cubicBezTo>
                    <a:pt x="18913" y="4514"/>
                    <a:pt x="18927" y="4508"/>
                    <a:pt x="18933" y="4498"/>
                  </a:cubicBezTo>
                  <a:cubicBezTo>
                    <a:pt x="18946" y="4478"/>
                    <a:pt x="18940" y="4453"/>
                    <a:pt x="18922" y="4441"/>
                  </a:cubicBezTo>
                  <a:cubicBezTo>
                    <a:pt x="14490" y="1488"/>
                    <a:pt x="10572" y="0"/>
                    <a:pt x="723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3510462" y="3408022"/>
              <a:ext cx="700133" cy="212663"/>
            </a:xfrm>
            <a:custGeom>
              <a:rect b="b" l="l" r="r" t="t"/>
              <a:pathLst>
                <a:path extrusionOk="0" h="5797" w="19085">
                  <a:moveTo>
                    <a:pt x="8523" y="1"/>
                  </a:moveTo>
                  <a:cubicBezTo>
                    <a:pt x="8422" y="1"/>
                    <a:pt x="8320" y="3"/>
                    <a:pt x="8220" y="6"/>
                  </a:cubicBezTo>
                  <a:cubicBezTo>
                    <a:pt x="3265" y="160"/>
                    <a:pt x="45" y="4109"/>
                    <a:pt x="14" y="4149"/>
                  </a:cubicBezTo>
                  <a:cubicBezTo>
                    <a:pt x="0" y="4166"/>
                    <a:pt x="3" y="4191"/>
                    <a:pt x="20" y="4206"/>
                  </a:cubicBezTo>
                  <a:cubicBezTo>
                    <a:pt x="27" y="4211"/>
                    <a:pt x="36" y="4214"/>
                    <a:pt x="45" y="4214"/>
                  </a:cubicBezTo>
                  <a:cubicBezTo>
                    <a:pt x="56" y="4214"/>
                    <a:pt x="68" y="4209"/>
                    <a:pt x="76" y="4199"/>
                  </a:cubicBezTo>
                  <a:cubicBezTo>
                    <a:pt x="109" y="4159"/>
                    <a:pt x="3304" y="238"/>
                    <a:pt x="8224" y="84"/>
                  </a:cubicBezTo>
                  <a:cubicBezTo>
                    <a:pt x="8323" y="81"/>
                    <a:pt x="8423" y="79"/>
                    <a:pt x="8524" y="79"/>
                  </a:cubicBezTo>
                  <a:cubicBezTo>
                    <a:pt x="12050" y="79"/>
                    <a:pt x="15577" y="1998"/>
                    <a:pt x="19013" y="5783"/>
                  </a:cubicBezTo>
                  <a:cubicBezTo>
                    <a:pt x="19020" y="5792"/>
                    <a:pt x="19033" y="5797"/>
                    <a:pt x="19043" y="5797"/>
                  </a:cubicBezTo>
                  <a:cubicBezTo>
                    <a:pt x="19051" y="5797"/>
                    <a:pt x="19062" y="5793"/>
                    <a:pt x="19067" y="5786"/>
                  </a:cubicBezTo>
                  <a:cubicBezTo>
                    <a:pt x="19085" y="5772"/>
                    <a:pt x="19085" y="5746"/>
                    <a:pt x="19070" y="5730"/>
                  </a:cubicBezTo>
                  <a:cubicBezTo>
                    <a:pt x="15617" y="1927"/>
                    <a:pt x="12072" y="1"/>
                    <a:pt x="852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3602762" y="3069236"/>
              <a:ext cx="43545" cy="104846"/>
            </a:xfrm>
            <a:custGeom>
              <a:rect b="b" l="l" r="r" t="t"/>
              <a:pathLst>
                <a:path extrusionOk="0" h="2858" w="1187">
                  <a:moveTo>
                    <a:pt x="860" y="1"/>
                  </a:moveTo>
                  <a:lnTo>
                    <a:pt x="0" y="103"/>
                  </a:lnTo>
                  <a:lnTo>
                    <a:pt x="327" y="2858"/>
                  </a:lnTo>
                  <a:lnTo>
                    <a:pt x="1187" y="2755"/>
                  </a:ln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3509765" y="3128116"/>
              <a:ext cx="226310" cy="205583"/>
            </a:xfrm>
            <a:custGeom>
              <a:rect b="b" l="l" r="r" t="t"/>
              <a:pathLst>
                <a:path extrusionOk="0" h="5604" w="6169">
                  <a:moveTo>
                    <a:pt x="3414" y="0"/>
                  </a:moveTo>
                  <a:cubicBezTo>
                    <a:pt x="3326" y="0"/>
                    <a:pt x="3233" y="6"/>
                    <a:pt x="3135" y="18"/>
                  </a:cubicBezTo>
                  <a:cubicBezTo>
                    <a:pt x="0" y="390"/>
                    <a:pt x="3800" y="5604"/>
                    <a:pt x="3800" y="5604"/>
                  </a:cubicBezTo>
                  <a:cubicBezTo>
                    <a:pt x="3800" y="5604"/>
                    <a:pt x="6168" y="0"/>
                    <a:pt x="3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3509765" y="3128739"/>
              <a:ext cx="139440" cy="204959"/>
            </a:xfrm>
            <a:custGeom>
              <a:rect b="b" l="l" r="r" t="t"/>
              <a:pathLst>
                <a:path extrusionOk="0" h="5587" w="3801">
                  <a:moveTo>
                    <a:pt x="3135" y="1"/>
                  </a:moveTo>
                  <a:lnTo>
                    <a:pt x="3135" y="1"/>
                  </a:lnTo>
                  <a:cubicBezTo>
                    <a:pt x="0" y="373"/>
                    <a:pt x="3800" y="5587"/>
                    <a:pt x="3800" y="5587"/>
                  </a:cubicBezTo>
                  <a:lnTo>
                    <a:pt x="31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3422565" y="3232264"/>
              <a:ext cx="43618" cy="104846"/>
            </a:xfrm>
            <a:custGeom>
              <a:rect b="b" l="l" r="r" t="t"/>
              <a:pathLst>
                <a:path extrusionOk="0" h="2858" w="1189">
                  <a:moveTo>
                    <a:pt x="861" y="0"/>
                  </a:moveTo>
                  <a:lnTo>
                    <a:pt x="1" y="103"/>
                  </a:lnTo>
                  <a:lnTo>
                    <a:pt x="328" y="2858"/>
                  </a:lnTo>
                  <a:lnTo>
                    <a:pt x="1188" y="2755"/>
                  </a:lnTo>
                  <a:lnTo>
                    <a:pt x="86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3329862" y="3290960"/>
              <a:ext cx="226310" cy="205583"/>
            </a:xfrm>
            <a:custGeom>
              <a:rect b="b" l="l" r="r" t="t"/>
              <a:pathLst>
                <a:path extrusionOk="0" h="5604" w="6169">
                  <a:moveTo>
                    <a:pt x="3414" y="0"/>
                  </a:moveTo>
                  <a:cubicBezTo>
                    <a:pt x="3326" y="0"/>
                    <a:pt x="3234" y="6"/>
                    <a:pt x="3136" y="17"/>
                  </a:cubicBezTo>
                  <a:cubicBezTo>
                    <a:pt x="0" y="391"/>
                    <a:pt x="3800" y="5603"/>
                    <a:pt x="3800" y="5603"/>
                  </a:cubicBezTo>
                  <a:cubicBezTo>
                    <a:pt x="3800" y="5603"/>
                    <a:pt x="6169" y="0"/>
                    <a:pt x="341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3329862" y="3291584"/>
              <a:ext cx="139440" cy="204959"/>
            </a:xfrm>
            <a:custGeom>
              <a:rect b="b" l="l" r="r" t="t"/>
              <a:pathLst>
                <a:path extrusionOk="0" h="5587" w="3801">
                  <a:moveTo>
                    <a:pt x="3136" y="0"/>
                  </a:moveTo>
                  <a:lnTo>
                    <a:pt x="3136" y="0"/>
                  </a:lnTo>
                  <a:cubicBezTo>
                    <a:pt x="0" y="374"/>
                    <a:pt x="3800" y="5586"/>
                    <a:pt x="3800" y="5586"/>
                  </a:cubicBezTo>
                  <a:lnTo>
                    <a:pt x="3136"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3782702" y="3201926"/>
              <a:ext cx="38996" cy="72636"/>
            </a:xfrm>
            <a:custGeom>
              <a:rect b="b" l="l" r="r" t="t"/>
              <a:pathLst>
                <a:path extrusionOk="0" h="1980" w="1063">
                  <a:moveTo>
                    <a:pt x="570" y="1"/>
                  </a:moveTo>
                  <a:lnTo>
                    <a:pt x="0" y="155"/>
                  </a:lnTo>
                  <a:lnTo>
                    <a:pt x="493" y="1980"/>
                  </a:lnTo>
                  <a:lnTo>
                    <a:pt x="1063" y="1826"/>
                  </a:lnTo>
                  <a:lnTo>
                    <a:pt x="57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3726830" y="3240959"/>
              <a:ext cx="148721" cy="137715"/>
            </a:xfrm>
            <a:custGeom>
              <a:rect b="b" l="l" r="r" t="t"/>
              <a:pathLst>
                <a:path extrusionOk="0" h="3754" w="4054">
                  <a:moveTo>
                    <a:pt x="2437" y="0"/>
                  </a:moveTo>
                  <a:cubicBezTo>
                    <a:pt x="2329" y="0"/>
                    <a:pt x="2209" y="17"/>
                    <a:pt x="2077" y="53"/>
                  </a:cubicBezTo>
                  <a:cubicBezTo>
                    <a:pt x="0" y="613"/>
                    <a:pt x="3077" y="3753"/>
                    <a:pt x="3077" y="3753"/>
                  </a:cubicBezTo>
                  <a:cubicBezTo>
                    <a:pt x="3077" y="3753"/>
                    <a:pt x="4053" y="0"/>
                    <a:pt x="243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3726830" y="3242866"/>
              <a:ext cx="112880" cy="135808"/>
            </a:xfrm>
            <a:custGeom>
              <a:rect b="b" l="l" r="r" t="t"/>
              <a:pathLst>
                <a:path extrusionOk="0" h="3702" w="3077">
                  <a:moveTo>
                    <a:pt x="2077" y="1"/>
                  </a:moveTo>
                  <a:lnTo>
                    <a:pt x="2077" y="1"/>
                  </a:lnTo>
                  <a:cubicBezTo>
                    <a:pt x="0" y="561"/>
                    <a:pt x="3077" y="3701"/>
                    <a:pt x="3077" y="3701"/>
                  </a:cubicBezTo>
                  <a:lnTo>
                    <a:pt x="207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3865610" y="3206878"/>
              <a:ext cx="48828" cy="72049"/>
            </a:xfrm>
            <a:custGeom>
              <a:rect b="b" l="l" r="r" t="t"/>
              <a:pathLst>
                <a:path extrusionOk="0" h="1964" w="1331">
                  <a:moveTo>
                    <a:pt x="537" y="0"/>
                  </a:moveTo>
                  <a:lnTo>
                    <a:pt x="0" y="248"/>
                  </a:lnTo>
                  <a:lnTo>
                    <a:pt x="794" y="1964"/>
                  </a:lnTo>
                  <a:lnTo>
                    <a:pt x="1330" y="1716"/>
                  </a:lnTo>
                  <a:lnTo>
                    <a:pt x="5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3819827" y="3242756"/>
              <a:ext cx="142044" cy="132323"/>
            </a:xfrm>
            <a:custGeom>
              <a:rect b="b" l="l" r="r" t="t"/>
              <a:pathLst>
                <a:path extrusionOk="0" h="3607" w="3872">
                  <a:moveTo>
                    <a:pt x="2456" y="1"/>
                  </a:moveTo>
                  <a:cubicBezTo>
                    <a:pt x="2308" y="1"/>
                    <a:pt x="2142" y="40"/>
                    <a:pt x="1954" y="127"/>
                  </a:cubicBezTo>
                  <a:cubicBezTo>
                    <a:pt x="1" y="1030"/>
                    <a:pt x="3564" y="3606"/>
                    <a:pt x="3564" y="3606"/>
                  </a:cubicBezTo>
                  <a:cubicBezTo>
                    <a:pt x="3564" y="3606"/>
                    <a:pt x="3872" y="1"/>
                    <a:pt x="245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3819827" y="3247378"/>
              <a:ext cx="130745" cy="127700"/>
            </a:xfrm>
            <a:custGeom>
              <a:rect b="b" l="l" r="r" t="t"/>
              <a:pathLst>
                <a:path extrusionOk="0" h="3481" w="3564">
                  <a:moveTo>
                    <a:pt x="1954" y="1"/>
                  </a:moveTo>
                  <a:lnTo>
                    <a:pt x="1954" y="1"/>
                  </a:lnTo>
                  <a:cubicBezTo>
                    <a:pt x="1" y="904"/>
                    <a:pt x="3564" y="3480"/>
                    <a:pt x="3564" y="3480"/>
                  </a:cubicBezTo>
                  <a:lnTo>
                    <a:pt x="195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037112" y="3243783"/>
              <a:ext cx="40170" cy="40720"/>
            </a:xfrm>
            <a:custGeom>
              <a:rect b="b" l="l" r="r" t="t"/>
              <a:pathLst>
                <a:path extrusionOk="0" h="1110" w="1095">
                  <a:moveTo>
                    <a:pt x="266" y="1"/>
                  </a:moveTo>
                  <a:lnTo>
                    <a:pt x="1" y="259"/>
                  </a:lnTo>
                  <a:lnTo>
                    <a:pt x="830" y="1109"/>
                  </a:lnTo>
                  <a:lnTo>
                    <a:pt x="1095" y="850"/>
                  </a:lnTo>
                  <a:lnTo>
                    <a:pt x="26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023686" y="3259118"/>
              <a:ext cx="97215" cy="70912"/>
            </a:xfrm>
            <a:custGeom>
              <a:rect b="b" l="l" r="r" t="t"/>
              <a:pathLst>
                <a:path extrusionOk="0" h="1933" w="2650">
                  <a:moveTo>
                    <a:pt x="1394" y="1"/>
                  </a:moveTo>
                  <a:cubicBezTo>
                    <a:pt x="1260" y="1"/>
                    <a:pt x="1117" y="62"/>
                    <a:pt x="968" y="208"/>
                  </a:cubicBezTo>
                  <a:cubicBezTo>
                    <a:pt x="1" y="1152"/>
                    <a:pt x="2650" y="1932"/>
                    <a:pt x="2650" y="1932"/>
                  </a:cubicBezTo>
                  <a:cubicBezTo>
                    <a:pt x="2650" y="1932"/>
                    <a:pt x="2147" y="1"/>
                    <a:pt x="13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023686" y="3266711"/>
              <a:ext cx="97215" cy="63318"/>
            </a:xfrm>
            <a:custGeom>
              <a:rect b="b" l="l" r="r" t="t"/>
              <a:pathLst>
                <a:path extrusionOk="0" h="1726" w="2650">
                  <a:moveTo>
                    <a:pt x="968" y="1"/>
                  </a:moveTo>
                  <a:lnTo>
                    <a:pt x="968" y="1"/>
                  </a:lnTo>
                  <a:cubicBezTo>
                    <a:pt x="1" y="945"/>
                    <a:pt x="2650" y="1725"/>
                    <a:pt x="2650" y="1725"/>
                  </a:cubicBezTo>
                  <a:lnTo>
                    <a:pt x="9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3748475" y="3169790"/>
              <a:ext cx="182398" cy="61778"/>
            </a:xfrm>
            <a:custGeom>
              <a:rect b="b" l="l" r="r" t="t"/>
              <a:pathLst>
                <a:path extrusionOk="0" h="1684" w="4972">
                  <a:moveTo>
                    <a:pt x="4971" y="1"/>
                  </a:moveTo>
                  <a:lnTo>
                    <a:pt x="0" y="878"/>
                  </a:lnTo>
                  <a:cubicBezTo>
                    <a:pt x="47" y="1051"/>
                    <a:pt x="187" y="1197"/>
                    <a:pt x="359" y="1251"/>
                  </a:cubicBezTo>
                  <a:cubicBezTo>
                    <a:pt x="409" y="1267"/>
                    <a:pt x="461" y="1274"/>
                    <a:pt x="513" y="1274"/>
                  </a:cubicBezTo>
                  <a:cubicBezTo>
                    <a:pt x="641" y="1274"/>
                    <a:pt x="769" y="1229"/>
                    <a:pt x="867" y="1145"/>
                  </a:cubicBezTo>
                  <a:cubicBezTo>
                    <a:pt x="933" y="1299"/>
                    <a:pt x="1095" y="1408"/>
                    <a:pt x="1262" y="1411"/>
                  </a:cubicBezTo>
                  <a:cubicBezTo>
                    <a:pt x="1266" y="1411"/>
                    <a:pt x="1269" y="1411"/>
                    <a:pt x="1272" y="1411"/>
                  </a:cubicBezTo>
                  <a:cubicBezTo>
                    <a:pt x="1436" y="1411"/>
                    <a:pt x="1597" y="1312"/>
                    <a:pt x="1668" y="1164"/>
                  </a:cubicBezTo>
                  <a:cubicBezTo>
                    <a:pt x="1726" y="1378"/>
                    <a:pt x="1909" y="1541"/>
                    <a:pt x="2117" y="1618"/>
                  </a:cubicBezTo>
                  <a:cubicBezTo>
                    <a:pt x="2246" y="1666"/>
                    <a:pt x="2383" y="1684"/>
                    <a:pt x="2521" y="1684"/>
                  </a:cubicBezTo>
                  <a:cubicBezTo>
                    <a:pt x="2605" y="1684"/>
                    <a:pt x="2690" y="1677"/>
                    <a:pt x="2774" y="1666"/>
                  </a:cubicBezTo>
                  <a:cubicBezTo>
                    <a:pt x="3121" y="1622"/>
                    <a:pt x="3495" y="1482"/>
                    <a:pt x="3657" y="1170"/>
                  </a:cubicBezTo>
                  <a:cubicBezTo>
                    <a:pt x="3762" y="965"/>
                    <a:pt x="3758" y="720"/>
                    <a:pt x="3714" y="495"/>
                  </a:cubicBezTo>
                  <a:cubicBezTo>
                    <a:pt x="3929" y="484"/>
                    <a:pt x="4197" y="434"/>
                    <a:pt x="4256" y="226"/>
                  </a:cubicBezTo>
                  <a:cubicBezTo>
                    <a:pt x="4325" y="330"/>
                    <a:pt x="4447" y="393"/>
                    <a:pt x="4570" y="393"/>
                  </a:cubicBezTo>
                  <a:cubicBezTo>
                    <a:pt x="4580" y="393"/>
                    <a:pt x="4589" y="393"/>
                    <a:pt x="4598" y="392"/>
                  </a:cubicBezTo>
                  <a:cubicBezTo>
                    <a:pt x="4731" y="382"/>
                    <a:pt x="4854" y="294"/>
                    <a:pt x="4910" y="173"/>
                  </a:cubicBezTo>
                  <a:lnTo>
                    <a:pt x="49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
            <p:cNvSpPr/>
            <p:nvPr/>
          </p:nvSpPr>
          <p:spPr>
            <a:xfrm>
              <a:off x="3572093" y="3057827"/>
              <a:ext cx="185186" cy="46993"/>
            </a:xfrm>
            <a:custGeom>
              <a:rect b="b" l="l" r="r" t="t"/>
              <a:pathLst>
                <a:path extrusionOk="0" h="1281" w="5048">
                  <a:moveTo>
                    <a:pt x="1" y="0"/>
                  </a:moveTo>
                  <a:lnTo>
                    <a:pt x="1" y="0"/>
                  </a:lnTo>
                  <a:cubicBezTo>
                    <a:pt x="16" y="181"/>
                    <a:pt x="127" y="349"/>
                    <a:pt x="287" y="433"/>
                  </a:cubicBezTo>
                  <a:cubicBezTo>
                    <a:pt x="364" y="472"/>
                    <a:pt x="450" y="492"/>
                    <a:pt x="536" y="492"/>
                  </a:cubicBezTo>
                  <a:cubicBezTo>
                    <a:pt x="630" y="492"/>
                    <a:pt x="723" y="469"/>
                    <a:pt x="805" y="421"/>
                  </a:cubicBezTo>
                  <a:cubicBezTo>
                    <a:pt x="842" y="584"/>
                    <a:pt x="981" y="720"/>
                    <a:pt x="1145" y="754"/>
                  </a:cubicBezTo>
                  <a:cubicBezTo>
                    <a:pt x="1173" y="760"/>
                    <a:pt x="1201" y="762"/>
                    <a:pt x="1229" y="762"/>
                  </a:cubicBezTo>
                  <a:cubicBezTo>
                    <a:pt x="1367" y="762"/>
                    <a:pt x="1506" y="696"/>
                    <a:pt x="1589" y="583"/>
                  </a:cubicBezTo>
                  <a:cubicBezTo>
                    <a:pt x="1606" y="803"/>
                    <a:pt x="1758" y="997"/>
                    <a:pt x="1948" y="1111"/>
                  </a:cubicBezTo>
                  <a:cubicBezTo>
                    <a:pt x="2139" y="1224"/>
                    <a:pt x="2364" y="1266"/>
                    <a:pt x="2585" y="1277"/>
                  </a:cubicBezTo>
                  <a:cubicBezTo>
                    <a:pt x="2621" y="1279"/>
                    <a:pt x="2658" y="1280"/>
                    <a:pt x="2695" y="1280"/>
                  </a:cubicBezTo>
                  <a:cubicBezTo>
                    <a:pt x="3015" y="1280"/>
                    <a:pt x="3351" y="1198"/>
                    <a:pt x="3544" y="949"/>
                  </a:cubicBezTo>
                  <a:cubicBezTo>
                    <a:pt x="3686" y="767"/>
                    <a:pt x="3727" y="526"/>
                    <a:pt x="3725" y="295"/>
                  </a:cubicBezTo>
                  <a:lnTo>
                    <a:pt x="3725" y="295"/>
                  </a:lnTo>
                  <a:cubicBezTo>
                    <a:pt x="3783" y="303"/>
                    <a:pt x="3847" y="308"/>
                    <a:pt x="3910" y="308"/>
                  </a:cubicBezTo>
                  <a:cubicBezTo>
                    <a:pt x="4075" y="308"/>
                    <a:pt x="4236" y="270"/>
                    <a:pt x="4305" y="130"/>
                  </a:cubicBezTo>
                  <a:cubicBezTo>
                    <a:pt x="4357" y="251"/>
                    <a:pt x="4478" y="342"/>
                    <a:pt x="4612" y="354"/>
                  </a:cubicBezTo>
                  <a:cubicBezTo>
                    <a:pt x="4624" y="356"/>
                    <a:pt x="4636" y="356"/>
                    <a:pt x="4648" y="356"/>
                  </a:cubicBezTo>
                  <a:cubicBezTo>
                    <a:pt x="4769" y="356"/>
                    <a:pt x="4888" y="295"/>
                    <a:pt x="4957" y="196"/>
                  </a:cubicBezTo>
                  <a:lnTo>
                    <a:pt x="5047" y="4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3295011" y="3016777"/>
              <a:ext cx="99857" cy="69408"/>
            </a:xfrm>
            <a:custGeom>
              <a:rect b="b" l="l" r="r" t="t"/>
              <a:pathLst>
                <a:path extrusionOk="0" h="1892" w="2722">
                  <a:moveTo>
                    <a:pt x="2033" y="0"/>
                  </a:moveTo>
                  <a:cubicBezTo>
                    <a:pt x="2008" y="0"/>
                    <a:pt x="1982" y="3"/>
                    <a:pt x="1956" y="8"/>
                  </a:cubicBezTo>
                  <a:cubicBezTo>
                    <a:pt x="1578" y="78"/>
                    <a:pt x="1165" y="190"/>
                    <a:pt x="824" y="368"/>
                  </a:cubicBezTo>
                  <a:cubicBezTo>
                    <a:pt x="469" y="553"/>
                    <a:pt x="155" y="853"/>
                    <a:pt x="46" y="1238"/>
                  </a:cubicBezTo>
                  <a:cubicBezTo>
                    <a:pt x="11" y="1362"/>
                    <a:pt x="0" y="1503"/>
                    <a:pt x="70" y="1609"/>
                  </a:cubicBezTo>
                  <a:cubicBezTo>
                    <a:pt x="131" y="1701"/>
                    <a:pt x="237" y="1750"/>
                    <a:pt x="341" y="1785"/>
                  </a:cubicBezTo>
                  <a:cubicBezTo>
                    <a:pt x="549" y="1857"/>
                    <a:pt x="769" y="1891"/>
                    <a:pt x="989" y="1891"/>
                  </a:cubicBezTo>
                  <a:cubicBezTo>
                    <a:pt x="1415" y="1891"/>
                    <a:pt x="1842" y="1761"/>
                    <a:pt x="2188" y="1513"/>
                  </a:cubicBezTo>
                  <a:cubicBezTo>
                    <a:pt x="2475" y="1306"/>
                    <a:pt x="2722" y="971"/>
                    <a:pt x="2650" y="627"/>
                  </a:cubicBezTo>
                  <a:cubicBezTo>
                    <a:pt x="2590" y="342"/>
                    <a:pt x="2339" y="0"/>
                    <a:pt x="203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3268782" y="3078664"/>
              <a:ext cx="44499" cy="42811"/>
            </a:xfrm>
            <a:custGeom>
              <a:rect b="b" l="l" r="r" t="t"/>
              <a:pathLst>
                <a:path extrusionOk="0" h="1167" w="1213">
                  <a:moveTo>
                    <a:pt x="528" y="1"/>
                  </a:moveTo>
                  <a:cubicBezTo>
                    <a:pt x="258" y="1"/>
                    <a:pt x="30" y="209"/>
                    <a:pt x="11" y="546"/>
                  </a:cubicBezTo>
                  <a:cubicBezTo>
                    <a:pt x="4" y="648"/>
                    <a:pt x="0" y="756"/>
                    <a:pt x="46" y="847"/>
                  </a:cubicBezTo>
                  <a:cubicBezTo>
                    <a:pt x="103" y="961"/>
                    <a:pt x="224" y="1024"/>
                    <a:pt x="337" y="1080"/>
                  </a:cubicBezTo>
                  <a:cubicBezTo>
                    <a:pt x="400" y="1110"/>
                    <a:pt x="464" y="1139"/>
                    <a:pt x="531" y="1155"/>
                  </a:cubicBezTo>
                  <a:cubicBezTo>
                    <a:pt x="564" y="1163"/>
                    <a:pt x="598" y="1166"/>
                    <a:pt x="631" y="1166"/>
                  </a:cubicBezTo>
                  <a:cubicBezTo>
                    <a:pt x="840" y="1166"/>
                    <a:pt x="1047" y="1026"/>
                    <a:pt x="1123" y="828"/>
                  </a:cubicBezTo>
                  <a:cubicBezTo>
                    <a:pt x="1212" y="598"/>
                    <a:pt x="1128" y="318"/>
                    <a:pt x="938" y="161"/>
                  </a:cubicBezTo>
                  <a:cubicBezTo>
                    <a:pt x="804" y="51"/>
                    <a:pt x="661" y="1"/>
                    <a:pt x="52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3278870" y="3711444"/>
              <a:ext cx="51689" cy="51579"/>
            </a:xfrm>
            <a:custGeom>
              <a:rect b="b" l="l" r="r" t="t"/>
              <a:pathLst>
                <a:path extrusionOk="0" h="1406" w="1409">
                  <a:moveTo>
                    <a:pt x="702" y="0"/>
                  </a:moveTo>
                  <a:cubicBezTo>
                    <a:pt x="0" y="0"/>
                    <a:pt x="194" y="1054"/>
                    <a:pt x="650" y="1332"/>
                  </a:cubicBezTo>
                  <a:cubicBezTo>
                    <a:pt x="719" y="1373"/>
                    <a:pt x="795" y="1406"/>
                    <a:pt x="874" y="1406"/>
                  </a:cubicBezTo>
                  <a:cubicBezTo>
                    <a:pt x="878" y="1406"/>
                    <a:pt x="881" y="1406"/>
                    <a:pt x="885" y="1406"/>
                  </a:cubicBezTo>
                  <a:cubicBezTo>
                    <a:pt x="1038" y="1402"/>
                    <a:pt x="1165" y="1282"/>
                    <a:pt x="1243" y="1150"/>
                  </a:cubicBezTo>
                  <a:cubicBezTo>
                    <a:pt x="1365" y="942"/>
                    <a:pt x="1408" y="683"/>
                    <a:pt x="1330" y="456"/>
                  </a:cubicBezTo>
                  <a:cubicBezTo>
                    <a:pt x="1254" y="227"/>
                    <a:pt x="1048" y="41"/>
                    <a:pt x="811" y="8"/>
                  </a:cubicBezTo>
                  <a:cubicBezTo>
                    <a:pt x="773" y="3"/>
                    <a:pt x="736" y="0"/>
                    <a:pt x="70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3277916" y="3670246"/>
              <a:ext cx="32099" cy="24909"/>
            </a:xfrm>
            <a:custGeom>
              <a:rect b="b" l="l" r="r" t="t"/>
              <a:pathLst>
                <a:path extrusionOk="0" h="679" w="875">
                  <a:moveTo>
                    <a:pt x="603" y="0"/>
                  </a:moveTo>
                  <a:cubicBezTo>
                    <a:pt x="331" y="0"/>
                    <a:pt x="1" y="332"/>
                    <a:pt x="178" y="583"/>
                  </a:cubicBezTo>
                  <a:cubicBezTo>
                    <a:pt x="204" y="619"/>
                    <a:pt x="247" y="642"/>
                    <a:pt x="290" y="656"/>
                  </a:cubicBezTo>
                  <a:cubicBezTo>
                    <a:pt x="336" y="671"/>
                    <a:pt x="383" y="678"/>
                    <a:pt x="431" y="678"/>
                  </a:cubicBezTo>
                  <a:cubicBezTo>
                    <a:pt x="518" y="678"/>
                    <a:pt x="605" y="654"/>
                    <a:pt x="678" y="607"/>
                  </a:cubicBezTo>
                  <a:cubicBezTo>
                    <a:pt x="791" y="534"/>
                    <a:pt x="867" y="405"/>
                    <a:pt x="873" y="272"/>
                  </a:cubicBezTo>
                  <a:cubicBezTo>
                    <a:pt x="874" y="235"/>
                    <a:pt x="872" y="196"/>
                    <a:pt x="857" y="163"/>
                  </a:cubicBezTo>
                  <a:cubicBezTo>
                    <a:pt x="801" y="47"/>
                    <a:pt x="706" y="0"/>
                    <a:pt x="603"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3673821" y="3586274"/>
              <a:ext cx="21204" cy="84119"/>
            </a:xfrm>
            <a:custGeom>
              <a:rect b="b" l="l" r="r" t="t"/>
              <a:pathLst>
                <a:path extrusionOk="0" h="2293" w="578">
                  <a:moveTo>
                    <a:pt x="304" y="0"/>
                  </a:moveTo>
                  <a:lnTo>
                    <a:pt x="1" y="38"/>
                  </a:lnTo>
                  <a:lnTo>
                    <a:pt x="274" y="2293"/>
                  </a:lnTo>
                  <a:lnTo>
                    <a:pt x="578" y="2256"/>
                  </a:lnTo>
                  <a:lnTo>
                    <a:pt x="30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3588491" y="3621125"/>
              <a:ext cx="208994" cy="157856"/>
            </a:xfrm>
            <a:custGeom>
              <a:rect b="b" l="l" r="r" t="t"/>
              <a:pathLst>
                <a:path extrusionOk="0" h="4303" w="5697">
                  <a:moveTo>
                    <a:pt x="5675" y="0"/>
                  </a:moveTo>
                  <a:lnTo>
                    <a:pt x="706" y="604"/>
                  </a:lnTo>
                  <a:lnTo>
                    <a:pt x="1" y="4056"/>
                  </a:lnTo>
                  <a:lnTo>
                    <a:pt x="31" y="4302"/>
                  </a:lnTo>
                  <a:lnTo>
                    <a:pt x="5696" y="173"/>
                  </a:lnTo>
                  <a:lnTo>
                    <a:pt x="567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3589629" y="3627472"/>
              <a:ext cx="207857" cy="151509"/>
            </a:xfrm>
            <a:custGeom>
              <a:rect b="b" l="l" r="r" t="t"/>
              <a:pathLst>
                <a:path extrusionOk="0" h="4130" w="5666">
                  <a:moveTo>
                    <a:pt x="5665" y="0"/>
                  </a:moveTo>
                  <a:lnTo>
                    <a:pt x="732" y="600"/>
                  </a:lnTo>
                  <a:lnTo>
                    <a:pt x="0" y="4129"/>
                  </a:lnTo>
                  <a:lnTo>
                    <a:pt x="4725" y="3557"/>
                  </a:lnTo>
                  <a:lnTo>
                    <a:pt x="566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3604193" y="3641229"/>
              <a:ext cx="178693" cy="124069"/>
            </a:xfrm>
            <a:custGeom>
              <a:rect b="b" l="l" r="r" t="t"/>
              <a:pathLst>
                <a:path extrusionOk="0" h="3382" w="4871">
                  <a:moveTo>
                    <a:pt x="4870" y="0"/>
                  </a:moveTo>
                  <a:lnTo>
                    <a:pt x="613" y="517"/>
                  </a:lnTo>
                  <a:lnTo>
                    <a:pt x="1" y="3381"/>
                  </a:lnTo>
                  <a:lnTo>
                    <a:pt x="4139" y="2879"/>
                  </a:lnTo>
                  <a:lnTo>
                    <a:pt x="4870"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3623012" y="3641229"/>
              <a:ext cx="159873" cy="105910"/>
            </a:xfrm>
            <a:custGeom>
              <a:rect b="b" l="l" r="r" t="t"/>
              <a:pathLst>
                <a:path extrusionOk="0" h="2887" w="4358">
                  <a:moveTo>
                    <a:pt x="4357" y="0"/>
                  </a:moveTo>
                  <a:lnTo>
                    <a:pt x="99" y="517"/>
                  </a:lnTo>
                  <a:lnTo>
                    <a:pt x="0" y="979"/>
                  </a:lnTo>
                  <a:cubicBezTo>
                    <a:pt x="2322" y="1111"/>
                    <a:pt x="3282" y="2402"/>
                    <a:pt x="3561" y="2887"/>
                  </a:cubicBezTo>
                  <a:lnTo>
                    <a:pt x="3624" y="2879"/>
                  </a:lnTo>
                  <a:lnTo>
                    <a:pt x="435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3641208" y="3646988"/>
              <a:ext cx="31769" cy="121207"/>
            </a:xfrm>
            <a:custGeom>
              <a:rect b="b" l="l" r="r" t="t"/>
              <a:pathLst>
                <a:path extrusionOk="0" h="3304" w="866">
                  <a:moveTo>
                    <a:pt x="731" y="1"/>
                  </a:moveTo>
                  <a:lnTo>
                    <a:pt x="0" y="3273"/>
                  </a:lnTo>
                  <a:lnTo>
                    <a:pt x="135" y="3304"/>
                  </a:lnTo>
                  <a:lnTo>
                    <a:pt x="866" y="30"/>
                  </a:lnTo>
                  <a:lnTo>
                    <a:pt x="7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3677416" y="3642586"/>
              <a:ext cx="31806" cy="121207"/>
            </a:xfrm>
            <a:custGeom>
              <a:rect b="b" l="l" r="r" t="t"/>
              <a:pathLst>
                <a:path extrusionOk="0" h="3304" w="867">
                  <a:moveTo>
                    <a:pt x="731" y="1"/>
                  </a:moveTo>
                  <a:lnTo>
                    <a:pt x="1" y="3273"/>
                  </a:lnTo>
                  <a:lnTo>
                    <a:pt x="135" y="3304"/>
                  </a:lnTo>
                  <a:lnTo>
                    <a:pt x="866" y="31"/>
                  </a:lnTo>
                  <a:lnTo>
                    <a:pt x="7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3714064" y="3638037"/>
              <a:ext cx="31843" cy="121244"/>
            </a:xfrm>
            <a:custGeom>
              <a:rect b="b" l="l" r="r" t="t"/>
              <a:pathLst>
                <a:path extrusionOk="0" h="3305" w="868">
                  <a:moveTo>
                    <a:pt x="731" y="1"/>
                  </a:moveTo>
                  <a:lnTo>
                    <a:pt x="1" y="3274"/>
                  </a:lnTo>
                  <a:lnTo>
                    <a:pt x="135" y="3304"/>
                  </a:lnTo>
                  <a:lnTo>
                    <a:pt x="867" y="31"/>
                  </a:lnTo>
                  <a:lnTo>
                    <a:pt x="731"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3610246" y="3691120"/>
              <a:ext cx="162148" cy="24652"/>
            </a:xfrm>
            <a:custGeom>
              <a:rect b="b" l="l" r="r" t="t"/>
              <a:pathLst>
                <a:path extrusionOk="0" h="672" w="4420">
                  <a:moveTo>
                    <a:pt x="4403" y="0"/>
                  </a:moveTo>
                  <a:lnTo>
                    <a:pt x="1" y="534"/>
                  </a:lnTo>
                  <a:lnTo>
                    <a:pt x="17" y="672"/>
                  </a:lnTo>
                  <a:lnTo>
                    <a:pt x="4419" y="137"/>
                  </a:lnTo>
                  <a:lnTo>
                    <a:pt x="4403"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g34d96c6c30d_1_0"/>
          <p:cNvSpPr txBox="1"/>
          <p:nvPr>
            <p:ph idx="2" type="subTitle"/>
          </p:nvPr>
        </p:nvSpPr>
        <p:spPr>
          <a:xfrm>
            <a:off x="4613575" y="869100"/>
            <a:ext cx="4518000" cy="41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b="1" lang="en" sz="1300"/>
              <a:t>High Impact</a:t>
            </a:r>
            <a:r>
              <a:rPr lang="en" sz="1300"/>
              <a:t>: &gt;10% GDP growth, &lt;30% renewables</a:t>
            </a:r>
            <a:endParaRPr sz="1300"/>
          </a:p>
          <a:p>
            <a:pPr indent="0" lvl="0" marL="457200" rtl="0" algn="l">
              <a:spcBef>
                <a:spcPts val="0"/>
              </a:spcBef>
              <a:spcAft>
                <a:spcPts val="0"/>
              </a:spcAft>
              <a:buNone/>
            </a:pPr>
            <a:r>
              <a:rPr lang="en" sz="1300"/>
              <a:t> → high environmental strain.</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Moderate Impact</a:t>
            </a:r>
            <a:r>
              <a:rPr lang="en" sz="1300"/>
              <a:t>: High renewables, </a:t>
            </a:r>
            <a:endParaRPr sz="1300"/>
          </a:p>
          <a:p>
            <a:pPr indent="0" lvl="0" marL="457200" rtl="0" algn="l">
              <a:spcBef>
                <a:spcPts val="0"/>
              </a:spcBef>
              <a:spcAft>
                <a:spcPts val="0"/>
              </a:spcAft>
              <a:buNone/>
            </a:pPr>
            <a:r>
              <a:rPr lang="en" sz="1300"/>
              <a:t>→ moderate/negative GDP growth.</a:t>
            </a:r>
            <a:endParaRPr sz="1300"/>
          </a:p>
          <a:p>
            <a:pPr indent="0" lvl="0" marL="457200" rtl="0" algn="l">
              <a:spcBef>
                <a:spcPts val="0"/>
              </a:spcBef>
              <a:spcAft>
                <a:spcPts val="0"/>
              </a:spcAft>
              <a:buNone/>
            </a:pPr>
            <a:r>
              <a:t/>
            </a:r>
            <a:endParaRPr sz="1300"/>
          </a:p>
          <a:p>
            <a:pPr indent="-311150" lvl="0" marL="457200" rtl="0" algn="l">
              <a:spcBef>
                <a:spcPts val="0"/>
              </a:spcBef>
              <a:spcAft>
                <a:spcPts val="0"/>
              </a:spcAft>
              <a:buSzPts val="1300"/>
              <a:buChar char="❖"/>
            </a:pPr>
            <a:r>
              <a:rPr b="1" lang="en" sz="1300"/>
              <a:t>Low Impact</a:t>
            </a:r>
            <a:r>
              <a:rPr lang="en" sz="1300"/>
              <a:t>: Fast growth with low renewable investment → environmental risk.</a:t>
            </a:r>
            <a:endParaRPr sz="1300"/>
          </a:p>
          <a:p>
            <a:pPr indent="0" lvl="0" marL="457200" rtl="0" algn="l">
              <a:spcBef>
                <a:spcPts val="0"/>
              </a:spcBef>
              <a:spcAft>
                <a:spcPts val="0"/>
              </a:spcAft>
              <a:buNone/>
            </a:pPr>
            <a:r>
              <a:t/>
            </a:r>
            <a:endParaRPr sz="1300"/>
          </a:p>
          <a:p>
            <a:pPr indent="457200" lvl="0" marL="0" rtl="0" algn="l">
              <a:spcBef>
                <a:spcPts val="0"/>
              </a:spcBef>
              <a:spcAft>
                <a:spcPts val="0"/>
              </a:spcAft>
              <a:buNone/>
            </a:pPr>
            <a:r>
              <a:rPr lang="en" sz="1300"/>
              <a:t>Few countries achieve both strong growth and high sustainability, revealing a growth vs. green trade-off in current global trends.</a:t>
            </a:r>
            <a:endParaRPr sz="1300"/>
          </a:p>
          <a:p>
            <a:pPr indent="0" lvl="0" marL="0" rtl="0" algn="l">
              <a:spcBef>
                <a:spcPts val="0"/>
              </a:spcBef>
              <a:spcAft>
                <a:spcPts val="0"/>
              </a:spcAft>
              <a:buNone/>
            </a:pPr>
            <a:r>
              <a:t/>
            </a:r>
            <a:endParaRPr sz="1300"/>
          </a:p>
        </p:txBody>
      </p:sp>
      <p:sp>
        <p:nvSpPr>
          <p:cNvPr id="854" name="Google Shape;854;g34d96c6c30d_1_0"/>
          <p:cNvSpPr txBox="1"/>
          <p:nvPr>
            <p:ph type="title"/>
          </p:nvPr>
        </p:nvSpPr>
        <p:spPr>
          <a:xfrm>
            <a:off x="333475" y="95025"/>
            <a:ext cx="86457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XGBoost</a:t>
            </a:r>
            <a:r>
              <a:rPr lang="en" sz="1600">
                <a:latin typeface="Lato"/>
                <a:ea typeface="Lato"/>
                <a:cs typeface="Lato"/>
                <a:sym typeface="Lato"/>
              </a:rPr>
              <a:t> Analysis</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Rapid Economic Growth vs. Environmental Degradation</a:t>
            </a:r>
            <a:endParaRPr>
              <a:latin typeface="Lato"/>
              <a:ea typeface="Lato"/>
              <a:cs typeface="Lato"/>
              <a:sym typeface="Lato"/>
            </a:endParaRPr>
          </a:p>
        </p:txBody>
      </p:sp>
      <p:pic>
        <p:nvPicPr>
          <p:cNvPr id="855" name="Google Shape;855;g34d96c6c30d_1_0"/>
          <p:cNvPicPr preferRelativeResize="0"/>
          <p:nvPr/>
        </p:nvPicPr>
        <p:blipFill>
          <a:blip r:embed="rId3">
            <a:alphaModFix/>
          </a:blip>
          <a:stretch>
            <a:fillRect/>
          </a:stretch>
        </p:blipFill>
        <p:spPr>
          <a:xfrm>
            <a:off x="190800" y="867400"/>
            <a:ext cx="4270375" cy="3408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g34d96c6c30d_1_12"/>
          <p:cNvSpPr txBox="1"/>
          <p:nvPr>
            <p:ph type="title"/>
          </p:nvPr>
        </p:nvSpPr>
        <p:spPr>
          <a:xfrm>
            <a:off x="207550" y="196025"/>
            <a:ext cx="8827800" cy="63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Random Forest</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GDP Growth vs Renewable Energy Use by Impact Classification</a:t>
            </a:r>
            <a:endParaRPr sz="1600">
              <a:latin typeface="Lato"/>
              <a:ea typeface="Lato"/>
              <a:cs typeface="Lato"/>
              <a:sym typeface="Lato"/>
            </a:endParaRPr>
          </a:p>
          <a:p>
            <a:pPr indent="0" lvl="0" marL="0" rtl="0" algn="l">
              <a:spcBef>
                <a:spcPts val="0"/>
              </a:spcBef>
              <a:spcAft>
                <a:spcPts val="0"/>
              </a:spcAft>
              <a:buNone/>
            </a:pPr>
            <a:r>
              <a:t/>
            </a:r>
            <a:endParaRPr/>
          </a:p>
        </p:txBody>
      </p:sp>
      <p:pic>
        <p:nvPicPr>
          <p:cNvPr id="861" name="Google Shape;861;g34d96c6c30d_1_12"/>
          <p:cNvPicPr preferRelativeResize="0"/>
          <p:nvPr/>
        </p:nvPicPr>
        <p:blipFill>
          <a:blip r:embed="rId3">
            <a:alphaModFix/>
          </a:blip>
          <a:stretch>
            <a:fillRect/>
          </a:stretch>
        </p:blipFill>
        <p:spPr>
          <a:xfrm>
            <a:off x="207550" y="1099976"/>
            <a:ext cx="4784825" cy="3194101"/>
          </a:xfrm>
          <a:prstGeom prst="rect">
            <a:avLst/>
          </a:prstGeom>
          <a:noFill/>
          <a:ln cap="flat" cmpd="sng" w="19050">
            <a:solidFill>
              <a:schemeClr val="dk2"/>
            </a:solidFill>
            <a:prstDash val="solid"/>
            <a:round/>
            <a:headEnd len="sm" w="sm" type="none"/>
            <a:tailEnd len="sm" w="sm" type="none"/>
          </a:ln>
        </p:spPr>
      </p:pic>
      <p:sp>
        <p:nvSpPr>
          <p:cNvPr id="862" name="Google Shape;862;g34d96c6c30d_1_12"/>
          <p:cNvSpPr txBox="1"/>
          <p:nvPr/>
        </p:nvSpPr>
        <p:spPr>
          <a:xfrm>
            <a:off x="5080150" y="1287725"/>
            <a:ext cx="39552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Lato"/>
                <a:ea typeface="Lato"/>
                <a:cs typeface="Lato"/>
                <a:sym typeface="Lato"/>
              </a:rPr>
              <a:t>Each bar shows the average percentage for </a:t>
            </a:r>
            <a:r>
              <a:rPr b="1" i="1" lang="en" sz="1100">
                <a:latin typeface="Lato"/>
                <a:ea typeface="Lato"/>
                <a:cs typeface="Lato"/>
                <a:sym typeface="Lato"/>
              </a:rPr>
              <a:t>GDP</a:t>
            </a:r>
            <a:r>
              <a:rPr lang="en" sz="1100">
                <a:latin typeface="Lato"/>
                <a:ea typeface="Lato"/>
                <a:cs typeface="Lato"/>
                <a:sym typeface="Lato"/>
              </a:rPr>
              <a:t> growth and renewable energy adoption per group.</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b="1" lang="en" sz="1100">
                <a:latin typeface="Lato"/>
                <a:ea typeface="Lato"/>
                <a:cs typeface="Lato"/>
                <a:sym typeface="Lato"/>
              </a:rPr>
              <a:t>High Impact</a:t>
            </a:r>
            <a:r>
              <a:rPr lang="en" sz="1100">
                <a:latin typeface="Lato"/>
                <a:ea typeface="Lato"/>
                <a:cs typeface="Lato"/>
                <a:sym typeface="Lato"/>
              </a:rPr>
              <a:t>: Rapid growth driven by fossil fuels — high environmental cost.</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b="1" lang="en" sz="1100">
                <a:latin typeface="Lato"/>
                <a:ea typeface="Lato"/>
                <a:cs typeface="Lato"/>
                <a:sym typeface="Lato"/>
              </a:rPr>
              <a:t>Moderate Impact</a:t>
            </a:r>
            <a:r>
              <a:rPr lang="en" sz="1100">
                <a:latin typeface="Lato"/>
                <a:ea typeface="Lato"/>
                <a:cs typeface="Lato"/>
                <a:sym typeface="Lato"/>
              </a:rPr>
              <a:t>: Balanced growth with strong investment in renewables.</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b="1" lang="en" sz="1100">
                <a:latin typeface="Lato"/>
                <a:ea typeface="Lato"/>
                <a:cs typeface="Lato"/>
                <a:sym typeface="Lato"/>
              </a:rPr>
              <a:t>Low Impact</a:t>
            </a:r>
            <a:r>
              <a:rPr lang="en" sz="1100">
                <a:latin typeface="Lato"/>
                <a:ea typeface="Lato"/>
                <a:cs typeface="Lato"/>
                <a:sym typeface="Lato"/>
              </a:rPr>
              <a:t>: Economic and environmental decline, often due to instability or outdated infrastructure.</a:t>
            </a:r>
            <a:endParaRPr sz="1100">
              <a:latin typeface="Lato"/>
              <a:ea typeface="Lato"/>
              <a:cs typeface="Lato"/>
              <a:sym typeface="Lato"/>
            </a:endParaRPr>
          </a:p>
          <a:p>
            <a:pPr indent="0" lvl="0" marL="45720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t/>
            </a:r>
            <a:endParaRPr sz="1100">
              <a:latin typeface="Lato"/>
              <a:ea typeface="Lato"/>
              <a:cs typeface="Lato"/>
              <a:sym typeface="Lato"/>
            </a:endParaRPr>
          </a:p>
          <a:p>
            <a:pPr indent="0" lvl="0" marL="0" rtl="0" algn="l">
              <a:spcBef>
                <a:spcPts val="0"/>
              </a:spcBef>
              <a:spcAft>
                <a:spcPts val="0"/>
              </a:spcAft>
              <a:buNone/>
            </a:pPr>
            <a:r>
              <a:rPr lang="en" sz="1100">
                <a:latin typeface="Lato"/>
                <a:ea typeface="Lato"/>
                <a:cs typeface="Lato"/>
                <a:sym typeface="Lato"/>
              </a:rPr>
              <a:t>Finding: </a:t>
            </a:r>
            <a:r>
              <a:rPr lang="en" sz="1100">
                <a:latin typeface="Lato"/>
                <a:ea typeface="Lato"/>
                <a:cs typeface="Lato"/>
                <a:sym typeface="Lato"/>
              </a:rPr>
              <a:t>Sustainability and growth can coexist — as shown by the Moderate Impact group.</a:t>
            </a:r>
            <a:endParaRPr sz="1100">
              <a:latin typeface="Lato"/>
              <a:ea typeface="Lato"/>
              <a:cs typeface="Lato"/>
              <a:sym typeface="Lato"/>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g354ebb0e2e6_0_38"/>
          <p:cNvSpPr txBox="1"/>
          <p:nvPr/>
        </p:nvSpPr>
        <p:spPr>
          <a:xfrm>
            <a:off x="1427100" y="1257300"/>
            <a:ext cx="6080700" cy="2772900"/>
          </a:xfrm>
          <a:prstGeom prst="rect">
            <a:avLst/>
          </a:prstGeom>
          <a:noFill/>
          <a:ln>
            <a:noFill/>
          </a:ln>
        </p:spPr>
        <p:txBody>
          <a:bodyPr anchorCtr="0" anchor="t" bIns="91425" lIns="91425" spcFirstLastPara="1" rIns="91425" wrap="square" tIns="91425">
            <a:noAutofit/>
          </a:bodyPr>
          <a:lstStyle/>
          <a:p>
            <a:pPr indent="0" lvl="0" marL="1828800" rtl="0" algn="l">
              <a:spcBef>
                <a:spcPts val="0"/>
              </a:spcBef>
              <a:spcAft>
                <a:spcPts val="0"/>
              </a:spcAft>
              <a:buNone/>
            </a:pPr>
            <a:r>
              <a:t/>
            </a:r>
            <a:endParaRPr>
              <a:solidFill>
                <a:schemeClr val="dk1"/>
              </a:solidFill>
              <a:latin typeface="Lato"/>
              <a:ea typeface="Lato"/>
              <a:cs typeface="Lato"/>
              <a:sym typeface="Lato"/>
            </a:endParaRPr>
          </a:p>
          <a:p>
            <a:pPr indent="0" lvl="0" marL="2743200" rtl="0" algn="l">
              <a:spcBef>
                <a:spcPts val="0"/>
              </a:spcBef>
              <a:spcAft>
                <a:spcPts val="0"/>
              </a:spcAft>
              <a:buNone/>
            </a:pPr>
            <a:r>
              <a:t/>
            </a:r>
            <a:endParaRPr>
              <a:solidFill>
                <a:schemeClr val="dk1"/>
              </a:solidFill>
              <a:latin typeface="Lato"/>
              <a:ea typeface="Lato"/>
              <a:cs typeface="Lato"/>
              <a:sym typeface="Lato"/>
            </a:endParaRPr>
          </a:p>
        </p:txBody>
      </p:sp>
      <p:pic>
        <p:nvPicPr>
          <p:cNvPr id="868" name="Google Shape;868;g354ebb0e2e6_0_38"/>
          <p:cNvPicPr preferRelativeResize="0"/>
          <p:nvPr/>
        </p:nvPicPr>
        <p:blipFill>
          <a:blip r:embed="rId3">
            <a:alphaModFix/>
          </a:blip>
          <a:stretch>
            <a:fillRect/>
          </a:stretch>
        </p:blipFill>
        <p:spPr>
          <a:xfrm>
            <a:off x="282175" y="3623400"/>
            <a:ext cx="829425" cy="829425"/>
          </a:xfrm>
          <a:prstGeom prst="rect">
            <a:avLst/>
          </a:prstGeom>
          <a:noFill/>
          <a:ln>
            <a:noFill/>
          </a:ln>
        </p:spPr>
      </p:pic>
      <p:pic>
        <p:nvPicPr>
          <p:cNvPr descr="Business presentation stand line icon. Flip chart with diagram outline style pictogram on white background. Whiteboard statistics report for mobile concept and web design. Vector graphics. (Provided by Getty Images)" id="869" name="Google Shape;869;g354ebb0e2e6_0_38"/>
          <p:cNvPicPr preferRelativeResize="0"/>
          <p:nvPr/>
        </p:nvPicPr>
        <p:blipFill>
          <a:blip r:embed="rId4">
            <a:alphaModFix/>
          </a:blip>
          <a:stretch>
            <a:fillRect/>
          </a:stretch>
        </p:blipFill>
        <p:spPr>
          <a:xfrm>
            <a:off x="7945050" y="270000"/>
            <a:ext cx="829425" cy="829425"/>
          </a:xfrm>
          <a:prstGeom prst="rect">
            <a:avLst/>
          </a:prstGeom>
          <a:noFill/>
          <a:ln>
            <a:noFill/>
          </a:ln>
        </p:spPr>
      </p:pic>
      <p:sp>
        <p:nvSpPr>
          <p:cNvPr id="870" name="Google Shape;870;g354ebb0e2e6_0_38"/>
          <p:cNvSpPr txBox="1"/>
          <p:nvPr/>
        </p:nvSpPr>
        <p:spPr>
          <a:xfrm>
            <a:off x="1984050" y="1799850"/>
            <a:ext cx="4966800" cy="16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Lato"/>
                <a:ea typeface="Lato"/>
                <a:cs typeface="Lato"/>
                <a:sym typeface="Lato"/>
              </a:rPr>
              <a:t>Objective #2</a:t>
            </a:r>
            <a:endParaRPr b="1" sz="35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Identify and classify countries based on development profiles, </a:t>
            </a:r>
            <a:r>
              <a:rPr b="1" i="1" lang="en">
                <a:solidFill>
                  <a:schemeClr val="dk1"/>
                </a:solidFill>
                <a:latin typeface="Lato"/>
                <a:ea typeface="Lato"/>
                <a:cs typeface="Lato"/>
                <a:sym typeface="Lato"/>
              </a:rPr>
              <a:t>energy access, labor force</a:t>
            </a:r>
            <a:r>
              <a:rPr lang="en">
                <a:solidFill>
                  <a:schemeClr val="dk1"/>
                </a:solidFill>
                <a:latin typeface="Lato"/>
                <a:ea typeface="Lato"/>
                <a:cs typeface="Lato"/>
                <a:sym typeface="Lato"/>
              </a:rPr>
              <a:t> characteristics, and key economic indicators such as </a:t>
            </a:r>
            <a:r>
              <a:rPr b="1" i="1" lang="en">
                <a:solidFill>
                  <a:schemeClr val="dk1"/>
                </a:solidFill>
                <a:latin typeface="Lato"/>
                <a:ea typeface="Lato"/>
                <a:cs typeface="Lato"/>
                <a:sym typeface="Lato"/>
              </a:rPr>
              <a:t>GDP, trade,</a:t>
            </a:r>
            <a:r>
              <a:rPr lang="en">
                <a:solidFill>
                  <a:schemeClr val="dk1"/>
                </a:solidFill>
                <a:latin typeface="Lato"/>
                <a:ea typeface="Lato"/>
                <a:cs typeface="Lato"/>
                <a:sym typeface="Lato"/>
              </a:rPr>
              <a:t> and </a:t>
            </a:r>
            <a:r>
              <a:rPr b="1" i="1" lang="en">
                <a:solidFill>
                  <a:schemeClr val="dk1"/>
                </a:solidFill>
                <a:latin typeface="Lato"/>
                <a:ea typeface="Lato"/>
                <a:cs typeface="Lato"/>
                <a:sym typeface="Lato"/>
              </a:rPr>
              <a:t>domestic savings.</a:t>
            </a:r>
            <a:endParaRPr b="1" i="1">
              <a:solidFill>
                <a:schemeClr val="dk1"/>
              </a:solidFill>
              <a:latin typeface="Lato"/>
              <a:ea typeface="Lato"/>
              <a:cs typeface="Lato"/>
              <a:sym typeface="Lato"/>
            </a:endParaRPr>
          </a:p>
          <a:p>
            <a:pPr indent="0" lvl="0" marL="0" rtl="0" algn="l">
              <a:spcBef>
                <a:spcPts val="0"/>
              </a:spcBef>
              <a:spcAft>
                <a:spcPts val="0"/>
              </a:spcAft>
              <a:buNone/>
            </a:pPr>
            <a:r>
              <a:t/>
            </a:r>
            <a:endParaRPr b="1" sz="6500">
              <a:solidFill>
                <a:schemeClr val="dk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pic>
        <p:nvPicPr>
          <p:cNvPr id="875" name="Google Shape;875;g351cb5865bf_0_497" title="new cluster barchart.png"/>
          <p:cNvPicPr preferRelativeResize="0"/>
          <p:nvPr/>
        </p:nvPicPr>
        <p:blipFill rotWithShape="1">
          <a:blip r:embed="rId3">
            <a:alphaModFix/>
          </a:blip>
          <a:srcRect b="0" l="0" r="0" t="0"/>
          <a:stretch/>
        </p:blipFill>
        <p:spPr>
          <a:xfrm>
            <a:off x="337074" y="1185326"/>
            <a:ext cx="4766100" cy="2956175"/>
          </a:xfrm>
          <a:prstGeom prst="rect">
            <a:avLst/>
          </a:prstGeom>
          <a:noFill/>
          <a:ln cap="flat" cmpd="sng" w="19050">
            <a:solidFill>
              <a:schemeClr val="dk2"/>
            </a:solidFill>
            <a:prstDash val="solid"/>
            <a:round/>
            <a:headEnd len="sm" w="sm" type="none"/>
            <a:tailEnd len="sm" w="sm" type="none"/>
          </a:ln>
        </p:spPr>
      </p:pic>
      <p:sp>
        <p:nvSpPr>
          <p:cNvPr id="876" name="Google Shape;876;g351cb5865bf_0_497"/>
          <p:cNvSpPr txBox="1"/>
          <p:nvPr>
            <p:ph type="title"/>
          </p:nvPr>
        </p:nvSpPr>
        <p:spPr>
          <a:xfrm>
            <a:off x="250800" y="288075"/>
            <a:ext cx="8756700" cy="63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1600">
                <a:latin typeface="Lato"/>
                <a:ea typeface="Lato"/>
                <a:cs typeface="Lato"/>
                <a:sym typeface="Lato"/>
              </a:rPr>
              <a:t>Hierarchical Cluster Analysis</a:t>
            </a:r>
            <a:endParaRPr sz="1600">
              <a:latin typeface="Lato"/>
              <a:ea typeface="Lato"/>
              <a:cs typeface="Lato"/>
              <a:sym typeface="Lato"/>
            </a:endParaRPr>
          </a:p>
          <a:p>
            <a:pPr indent="0" lvl="0" marL="0" rtl="0" algn="ctr">
              <a:lnSpc>
                <a:spcPct val="100000"/>
              </a:lnSpc>
              <a:spcBef>
                <a:spcPts val="0"/>
              </a:spcBef>
              <a:spcAft>
                <a:spcPts val="0"/>
              </a:spcAft>
              <a:buSzPts val="3000"/>
              <a:buNone/>
            </a:pPr>
            <a:r>
              <a:rPr lang="en" sz="1600">
                <a:latin typeface="Lato"/>
                <a:ea typeface="Lato"/>
                <a:cs typeface="Lato"/>
                <a:sym typeface="Lato"/>
              </a:rPr>
              <a:t>Classifying Countries on GDP &amp; Energy Consumption</a:t>
            </a:r>
            <a:endParaRPr sz="2000">
              <a:latin typeface="Lato"/>
              <a:ea typeface="Lato"/>
              <a:cs typeface="Lato"/>
              <a:sym typeface="Lato"/>
            </a:endParaRPr>
          </a:p>
        </p:txBody>
      </p:sp>
      <p:sp>
        <p:nvSpPr>
          <p:cNvPr id="877" name="Google Shape;877;g351cb5865bf_0_497"/>
          <p:cNvSpPr txBox="1"/>
          <p:nvPr/>
        </p:nvSpPr>
        <p:spPr>
          <a:xfrm>
            <a:off x="5059200" y="1326875"/>
            <a:ext cx="3444900" cy="2332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Number of Clusters:  7</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Cluster 1 has more </a:t>
            </a:r>
            <a:r>
              <a:rPr lang="en">
                <a:solidFill>
                  <a:schemeClr val="dk1"/>
                </a:solidFill>
                <a:latin typeface="Lato"/>
                <a:ea typeface="Lato"/>
                <a:cs typeface="Lato"/>
                <a:sym typeface="Lato"/>
              </a:rPr>
              <a:t>than</a:t>
            </a:r>
            <a:r>
              <a:rPr lang="en">
                <a:solidFill>
                  <a:schemeClr val="dk1"/>
                </a:solidFill>
                <a:latin typeface="Lato"/>
                <a:ea typeface="Lato"/>
                <a:cs typeface="Lato"/>
                <a:sym typeface="Lato"/>
              </a:rPr>
              <a:t> 60 countries segmented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Top 5 countries in each cluster</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Findings: </a:t>
            </a:r>
            <a:r>
              <a:rPr b="1" lang="en">
                <a:solidFill>
                  <a:schemeClr val="dk1"/>
                </a:solidFill>
                <a:latin typeface="Lato"/>
                <a:ea typeface="Lato"/>
                <a:cs typeface="Lato"/>
                <a:sym typeface="Lato"/>
              </a:rPr>
              <a:t>China and United States </a:t>
            </a:r>
            <a:r>
              <a:rPr lang="en">
                <a:solidFill>
                  <a:schemeClr val="dk1"/>
                </a:solidFill>
                <a:latin typeface="Lato"/>
                <a:ea typeface="Lato"/>
                <a:cs typeface="Lato"/>
                <a:sym typeface="Lato"/>
              </a:rPr>
              <a:t>clustered together by determining factors like </a:t>
            </a:r>
            <a:r>
              <a:rPr b="1" i="1" lang="en">
                <a:solidFill>
                  <a:schemeClr val="dk1"/>
                </a:solidFill>
                <a:latin typeface="Lato"/>
                <a:ea typeface="Lato"/>
                <a:cs typeface="Lato"/>
                <a:sym typeface="Lato"/>
              </a:rPr>
              <a:t>GDP, Electric Power Consumption,  </a:t>
            </a:r>
            <a:r>
              <a:rPr lang="en">
                <a:solidFill>
                  <a:schemeClr val="dk1"/>
                </a:solidFill>
                <a:latin typeface="Lato"/>
                <a:ea typeface="Lato"/>
                <a:cs typeface="Lato"/>
                <a:sym typeface="Lato"/>
              </a:rPr>
              <a:t>and </a:t>
            </a:r>
            <a:r>
              <a:rPr b="1" i="1" lang="en">
                <a:solidFill>
                  <a:schemeClr val="dk1"/>
                </a:solidFill>
                <a:latin typeface="Lato"/>
                <a:ea typeface="Lato"/>
                <a:cs typeface="Lato"/>
                <a:sym typeface="Lato"/>
              </a:rPr>
              <a:t>Fossil fuel consumption</a:t>
            </a:r>
            <a:endParaRPr b="1" i="1">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pic>
        <p:nvPicPr>
          <p:cNvPr id="882" name="Google Shape;882;g351266c57ea_1_0" title="New cluster visualization .png"/>
          <p:cNvPicPr preferRelativeResize="0"/>
          <p:nvPr/>
        </p:nvPicPr>
        <p:blipFill>
          <a:blip r:embed="rId3">
            <a:alphaModFix/>
          </a:blip>
          <a:stretch>
            <a:fillRect/>
          </a:stretch>
        </p:blipFill>
        <p:spPr>
          <a:xfrm>
            <a:off x="263550" y="1832875"/>
            <a:ext cx="5100450" cy="1210050"/>
          </a:xfrm>
          <a:prstGeom prst="rect">
            <a:avLst/>
          </a:prstGeom>
          <a:noFill/>
          <a:ln cap="flat" cmpd="sng" w="19050">
            <a:solidFill>
              <a:schemeClr val="dk2"/>
            </a:solidFill>
            <a:prstDash val="solid"/>
            <a:round/>
            <a:headEnd len="sm" w="sm" type="none"/>
            <a:tailEnd len="sm" w="sm" type="none"/>
          </a:ln>
        </p:spPr>
      </p:pic>
      <p:sp>
        <p:nvSpPr>
          <p:cNvPr id="883" name="Google Shape;883;g351266c57ea_1_0"/>
          <p:cNvSpPr txBox="1"/>
          <p:nvPr>
            <p:ph type="title"/>
          </p:nvPr>
        </p:nvSpPr>
        <p:spPr>
          <a:xfrm>
            <a:off x="250800" y="288075"/>
            <a:ext cx="8756700" cy="634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sz="1600">
                <a:latin typeface="Lato"/>
                <a:ea typeface="Lato"/>
                <a:cs typeface="Lato"/>
                <a:sym typeface="Lato"/>
              </a:rPr>
              <a:t>Hierarchical Cluster Analysis </a:t>
            </a:r>
            <a:endParaRPr sz="1600">
              <a:latin typeface="Lato"/>
              <a:ea typeface="Lato"/>
              <a:cs typeface="Lato"/>
              <a:sym typeface="Lato"/>
            </a:endParaRPr>
          </a:p>
          <a:p>
            <a:pPr indent="0" lvl="0" marL="0" rtl="0" algn="ctr">
              <a:spcBef>
                <a:spcPts val="0"/>
              </a:spcBef>
              <a:spcAft>
                <a:spcPts val="0"/>
              </a:spcAft>
              <a:buSzPts val="3000"/>
              <a:buNone/>
            </a:pPr>
            <a:r>
              <a:rPr lang="en" sz="1600">
                <a:latin typeface="Lato"/>
                <a:ea typeface="Lato"/>
                <a:cs typeface="Lato"/>
                <a:sym typeface="Lato"/>
              </a:rPr>
              <a:t>Classifying Countries on GDP &amp; Energy Consumption</a:t>
            </a:r>
            <a:endParaRPr sz="2000">
              <a:latin typeface="Lato"/>
              <a:ea typeface="Lato"/>
              <a:cs typeface="Lato"/>
              <a:sym typeface="Lato"/>
            </a:endParaRPr>
          </a:p>
        </p:txBody>
      </p:sp>
      <p:sp>
        <p:nvSpPr>
          <p:cNvPr id="884" name="Google Shape;884;g351266c57ea_1_0"/>
          <p:cNvSpPr txBox="1"/>
          <p:nvPr/>
        </p:nvSpPr>
        <p:spPr>
          <a:xfrm>
            <a:off x="5267425" y="1303563"/>
            <a:ext cx="3376200" cy="2547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Number of Clusters:  7</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Cluster 1 has more than 60 countries segmented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Top 5 countries in each cluster</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Findings: </a:t>
            </a:r>
            <a:r>
              <a:rPr b="1" lang="en">
                <a:solidFill>
                  <a:schemeClr val="dk1"/>
                </a:solidFill>
                <a:latin typeface="Lato"/>
                <a:ea typeface="Lato"/>
                <a:cs typeface="Lato"/>
                <a:sym typeface="Lato"/>
              </a:rPr>
              <a:t>China</a:t>
            </a:r>
            <a:r>
              <a:rPr lang="en">
                <a:solidFill>
                  <a:schemeClr val="dk1"/>
                </a:solidFill>
                <a:latin typeface="Lato"/>
                <a:ea typeface="Lato"/>
                <a:cs typeface="Lato"/>
                <a:sym typeface="Lato"/>
              </a:rPr>
              <a:t> and</a:t>
            </a:r>
            <a:r>
              <a:rPr b="1" lang="en">
                <a:solidFill>
                  <a:schemeClr val="dk1"/>
                </a:solidFill>
                <a:latin typeface="Lato"/>
                <a:ea typeface="Lato"/>
                <a:cs typeface="Lato"/>
                <a:sym typeface="Lato"/>
              </a:rPr>
              <a:t> United States </a:t>
            </a:r>
            <a:r>
              <a:rPr lang="en">
                <a:solidFill>
                  <a:schemeClr val="dk1"/>
                </a:solidFill>
                <a:latin typeface="Lato"/>
                <a:ea typeface="Lato"/>
                <a:cs typeface="Lato"/>
                <a:sym typeface="Lato"/>
              </a:rPr>
              <a:t>clustered together by determining factors like </a:t>
            </a:r>
            <a:r>
              <a:rPr b="1" i="1" lang="en">
                <a:solidFill>
                  <a:schemeClr val="dk1"/>
                </a:solidFill>
                <a:latin typeface="Lato"/>
                <a:ea typeface="Lato"/>
                <a:cs typeface="Lato"/>
                <a:sym typeface="Lato"/>
              </a:rPr>
              <a:t>GDP, Electric Power Consumption, </a:t>
            </a:r>
            <a:r>
              <a:rPr lang="en">
                <a:solidFill>
                  <a:schemeClr val="dk1"/>
                </a:solidFill>
                <a:latin typeface="Lato"/>
                <a:ea typeface="Lato"/>
                <a:cs typeface="Lato"/>
                <a:sym typeface="Lato"/>
              </a:rPr>
              <a:t>and</a:t>
            </a:r>
            <a:r>
              <a:rPr b="1" i="1" lang="en">
                <a:solidFill>
                  <a:schemeClr val="dk1"/>
                </a:solidFill>
                <a:latin typeface="Lato"/>
                <a:ea typeface="Lato"/>
                <a:cs typeface="Lato"/>
                <a:sym typeface="Lato"/>
              </a:rPr>
              <a:t> Fossil fuel consumption</a:t>
            </a:r>
            <a:endParaRPr b="1" i="1">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34dad78c66b_0_9"/>
          <p:cNvSpPr txBox="1"/>
          <p:nvPr>
            <p:ph type="title"/>
          </p:nvPr>
        </p:nvSpPr>
        <p:spPr>
          <a:xfrm>
            <a:off x="339150" y="223325"/>
            <a:ext cx="84657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000"/>
              <a:buFont typeface="Arial"/>
              <a:buNone/>
            </a:pPr>
            <a:r>
              <a:rPr lang="en" sz="1600">
                <a:latin typeface="Lato"/>
                <a:ea typeface="Lato"/>
                <a:cs typeface="Lato"/>
                <a:sym typeface="Lato"/>
              </a:rPr>
              <a:t>K-Means Cluster Analysis  </a:t>
            </a:r>
            <a:endParaRPr sz="1600">
              <a:latin typeface="Lato"/>
              <a:ea typeface="Lato"/>
              <a:cs typeface="Lato"/>
              <a:sym typeface="Lato"/>
            </a:endParaRPr>
          </a:p>
          <a:p>
            <a:pPr indent="0" lvl="0" marL="0" rtl="0" algn="ctr">
              <a:spcBef>
                <a:spcPts val="0"/>
              </a:spcBef>
              <a:spcAft>
                <a:spcPts val="0"/>
              </a:spcAft>
              <a:buClr>
                <a:srgbClr val="000000"/>
              </a:buClr>
              <a:buSzPts val="3000"/>
              <a:buFont typeface="Arial"/>
              <a:buNone/>
            </a:pPr>
            <a:r>
              <a:rPr lang="en" sz="1600">
                <a:latin typeface="Lato"/>
                <a:ea typeface="Lato"/>
                <a:cs typeface="Lato"/>
                <a:sym typeface="Lato"/>
              </a:rPr>
              <a:t>Profiling Countries on Labor Force &amp; Access to Energy</a:t>
            </a:r>
            <a:endParaRPr sz="1600">
              <a:latin typeface="Lato"/>
              <a:ea typeface="Lato"/>
              <a:cs typeface="Lato"/>
              <a:sym typeface="Lato"/>
            </a:endParaRPr>
          </a:p>
          <a:p>
            <a:pPr indent="0" lvl="0" marL="0" rtl="0" algn="l">
              <a:spcBef>
                <a:spcPts val="0"/>
              </a:spcBef>
              <a:spcAft>
                <a:spcPts val="0"/>
              </a:spcAft>
              <a:buNone/>
            </a:pPr>
            <a:r>
              <a:t/>
            </a:r>
            <a:endParaRPr/>
          </a:p>
        </p:txBody>
      </p:sp>
      <p:pic>
        <p:nvPicPr>
          <p:cNvPr id="890" name="Google Shape;890;g34dad78c66b_0_9" title="kMeans CLustering Elbow output.png"/>
          <p:cNvPicPr preferRelativeResize="0"/>
          <p:nvPr/>
        </p:nvPicPr>
        <p:blipFill>
          <a:blip r:embed="rId3">
            <a:alphaModFix/>
          </a:blip>
          <a:stretch>
            <a:fillRect/>
          </a:stretch>
        </p:blipFill>
        <p:spPr>
          <a:xfrm>
            <a:off x="3541725" y="1158363"/>
            <a:ext cx="5361449" cy="2992975"/>
          </a:xfrm>
          <a:prstGeom prst="rect">
            <a:avLst/>
          </a:prstGeom>
          <a:noFill/>
          <a:ln cap="flat" cmpd="sng" w="19050">
            <a:solidFill>
              <a:schemeClr val="dk2"/>
            </a:solidFill>
            <a:prstDash val="solid"/>
            <a:round/>
            <a:headEnd len="sm" w="sm" type="none"/>
            <a:tailEnd len="sm" w="sm" type="none"/>
          </a:ln>
        </p:spPr>
      </p:pic>
      <p:sp>
        <p:nvSpPr>
          <p:cNvPr id="891" name="Google Shape;891;g34dad78c66b_0_9"/>
          <p:cNvSpPr txBox="1"/>
          <p:nvPr/>
        </p:nvSpPr>
        <p:spPr>
          <a:xfrm>
            <a:off x="212700" y="1159250"/>
            <a:ext cx="3302700" cy="2772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Number of clusters: 2 </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Graph: Determining Optimal K or number of Clusters</a:t>
            </a:r>
            <a:endParaRPr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Findings: Countries like </a:t>
            </a:r>
            <a:r>
              <a:rPr b="1" lang="en" sz="1200">
                <a:solidFill>
                  <a:schemeClr val="dk1"/>
                </a:solidFill>
                <a:latin typeface="Lato"/>
                <a:ea typeface="Lato"/>
                <a:cs typeface="Lato"/>
                <a:sym typeface="Lato"/>
              </a:rPr>
              <a:t>Austria </a:t>
            </a:r>
            <a:r>
              <a:rPr lang="en" sz="1200">
                <a:solidFill>
                  <a:schemeClr val="dk1"/>
                </a:solidFill>
                <a:latin typeface="Lato"/>
                <a:ea typeface="Lato"/>
                <a:cs typeface="Lato"/>
                <a:sym typeface="Lato"/>
              </a:rPr>
              <a:t>and </a:t>
            </a:r>
            <a:r>
              <a:rPr b="1" lang="en" sz="1200">
                <a:solidFill>
                  <a:schemeClr val="dk1"/>
                </a:solidFill>
                <a:latin typeface="Lato"/>
                <a:ea typeface="Lato"/>
                <a:cs typeface="Lato"/>
                <a:sym typeface="Lato"/>
              </a:rPr>
              <a:t>Belgium</a:t>
            </a:r>
            <a:r>
              <a:rPr lang="en" sz="1200">
                <a:solidFill>
                  <a:schemeClr val="dk1"/>
                </a:solidFill>
                <a:latin typeface="Lato"/>
                <a:ea typeface="Lato"/>
                <a:cs typeface="Lato"/>
                <a:sym typeface="Lato"/>
              </a:rPr>
              <a:t> show similarities in </a:t>
            </a:r>
            <a:r>
              <a:rPr b="1" i="1" lang="en" sz="1200">
                <a:solidFill>
                  <a:schemeClr val="dk1"/>
                </a:solidFill>
                <a:latin typeface="Lato"/>
                <a:ea typeface="Lato"/>
                <a:cs typeface="Lato"/>
                <a:sym typeface="Lato"/>
              </a:rPr>
              <a:t>Labor Force </a:t>
            </a:r>
            <a:r>
              <a:rPr lang="en" sz="1200">
                <a:solidFill>
                  <a:schemeClr val="dk1"/>
                </a:solidFill>
                <a:latin typeface="Lato"/>
                <a:ea typeface="Lato"/>
                <a:cs typeface="Lato"/>
                <a:sym typeface="Lato"/>
              </a:rPr>
              <a:t>and </a:t>
            </a:r>
            <a:r>
              <a:rPr b="1" i="1" lang="en" sz="1200">
                <a:solidFill>
                  <a:schemeClr val="dk1"/>
                </a:solidFill>
                <a:latin typeface="Lato"/>
                <a:ea typeface="Lato"/>
                <a:cs typeface="Lato"/>
                <a:sym typeface="Lato"/>
              </a:rPr>
              <a:t>Access to electricity</a:t>
            </a:r>
            <a:endParaRPr b="1" i="1"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Note: </a:t>
            </a:r>
            <a:r>
              <a:rPr b="1" lang="en" sz="1200">
                <a:solidFill>
                  <a:schemeClr val="dk1"/>
                </a:solidFill>
                <a:latin typeface="Lato"/>
                <a:ea typeface="Lato"/>
                <a:cs typeface="Lato"/>
                <a:sym typeface="Lato"/>
              </a:rPr>
              <a:t>Congo </a:t>
            </a:r>
            <a:r>
              <a:rPr lang="en" sz="1200">
                <a:solidFill>
                  <a:schemeClr val="dk1"/>
                </a:solidFill>
                <a:latin typeface="Lato"/>
                <a:ea typeface="Lato"/>
                <a:cs typeface="Lato"/>
                <a:sym typeface="Lato"/>
              </a:rPr>
              <a:t>has a high labor force and low access to electricity opposite to other countries (outlier)</a:t>
            </a:r>
            <a:endParaRPr sz="1200">
              <a:solidFill>
                <a:schemeClr val="dk1"/>
              </a:solidFill>
              <a:latin typeface="Lato"/>
              <a:ea typeface="Lato"/>
              <a:cs typeface="Lato"/>
              <a:sym typeface="Lato"/>
            </a:endParaRPr>
          </a:p>
        </p:txBody>
      </p:sp>
      <p:sp>
        <p:nvSpPr>
          <p:cNvPr id="892" name="Google Shape;892;g34dad78c66b_0_9"/>
          <p:cNvSpPr/>
          <p:nvPr/>
        </p:nvSpPr>
        <p:spPr>
          <a:xfrm>
            <a:off x="4550625" y="2306625"/>
            <a:ext cx="423300" cy="4071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351266c57ea_1_7"/>
          <p:cNvSpPr txBox="1"/>
          <p:nvPr>
            <p:ph type="title"/>
          </p:nvPr>
        </p:nvSpPr>
        <p:spPr>
          <a:xfrm>
            <a:off x="255600" y="213800"/>
            <a:ext cx="8632800" cy="48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3000"/>
              <a:buFont typeface="Arial"/>
              <a:buNone/>
            </a:pPr>
            <a:r>
              <a:rPr lang="en" sz="1600">
                <a:latin typeface="Lato"/>
                <a:ea typeface="Lato"/>
                <a:cs typeface="Lato"/>
                <a:sym typeface="Lato"/>
              </a:rPr>
              <a:t>K-Means Cluster Analysis  </a:t>
            </a:r>
            <a:endParaRPr sz="1600">
              <a:latin typeface="Lato"/>
              <a:ea typeface="Lato"/>
              <a:cs typeface="Lato"/>
              <a:sym typeface="Lato"/>
            </a:endParaRPr>
          </a:p>
          <a:p>
            <a:pPr indent="0" lvl="0" marL="0" rtl="0" algn="ctr">
              <a:spcBef>
                <a:spcPts val="0"/>
              </a:spcBef>
              <a:spcAft>
                <a:spcPts val="0"/>
              </a:spcAft>
              <a:buClr>
                <a:srgbClr val="000000"/>
              </a:buClr>
              <a:buSzPts val="3000"/>
              <a:buFont typeface="Arial"/>
              <a:buNone/>
            </a:pPr>
            <a:r>
              <a:rPr lang="en" sz="1600">
                <a:latin typeface="Lato"/>
                <a:ea typeface="Lato"/>
                <a:cs typeface="Lato"/>
                <a:sym typeface="Lato"/>
              </a:rPr>
              <a:t>Profiling</a:t>
            </a:r>
            <a:r>
              <a:rPr lang="en" sz="1600">
                <a:latin typeface="Lato"/>
                <a:ea typeface="Lato"/>
                <a:cs typeface="Lato"/>
                <a:sym typeface="Lato"/>
              </a:rPr>
              <a:t> Countries on Labor Force and </a:t>
            </a:r>
            <a:r>
              <a:rPr lang="en" sz="1600">
                <a:latin typeface="Lato"/>
                <a:ea typeface="Lato"/>
                <a:cs typeface="Lato"/>
                <a:sym typeface="Lato"/>
              </a:rPr>
              <a:t>Energy Access</a:t>
            </a:r>
            <a:endParaRPr sz="1600">
              <a:latin typeface="Lato"/>
              <a:ea typeface="Lato"/>
              <a:cs typeface="Lato"/>
              <a:sym typeface="Lato"/>
            </a:endParaRPr>
          </a:p>
          <a:p>
            <a:pPr indent="0" lvl="0" marL="0" rtl="0" algn="l">
              <a:spcBef>
                <a:spcPts val="0"/>
              </a:spcBef>
              <a:spcAft>
                <a:spcPts val="0"/>
              </a:spcAft>
              <a:buNone/>
            </a:pPr>
            <a:r>
              <a:t/>
            </a:r>
            <a:endParaRPr/>
          </a:p>
        </p:txBody>
      </p:sp>
      <p:pic>
        <p:nvPicPr>
          <p:cNvPr id="898" name="Google Shape;898;g351266c57ea_1_7" title="NewkMeansClustering Map.png"/>
          <p:cNvPicPr preferRelativeResize="0"/>
          <p:nvPr/>
        </p:nvPicPr>
        <p:blipFill>
          <a:blip r:embed="rId3">
            <a:alphaModFix/>
          </a:blip>
          <a:stretch>
            <a:fillRect/>
          </a:stretch>
        </p:blipFill>
        <p:spPr>
          <a:xfrm>
            <a:off x="4044300" y="960674"/>
            <a:ext cx="4554074" cy="3410751"/>
          </a:xfrm>
          <a:prstGeom prst="rect">
            <a:avLst/>
          </a:prstGeom>
          <a:noFill/>
          <a:ln cap="flat" cmpd="sng" w="19050">
            <a:solidFill>
              <a:schemeClr val="dk2"/>
            </a:solidFill>
            <a:prstDash val="solid"/>
            <a:round/>
            <a:headEnd len="sm" w="sm" type="none"/>
            <a:tailEnd len="sm" w="sm" type="none"/>
          </a:ln>
        </p:spPr>
      </p:pic>
      <p:sp>
        <p:nvSpPr>
          <p:cNvPr id="899" name="Google Shape;899;g351266c57ea_1_7"/>
          <p:cNvSpPr txBox="1"/>
          <p:nvPr/>
        </p:nvSpPr>
        <p:spPr>
          <a:xfrm>
            <a:off x="441300" y="1235450"/>
            <a:ext cx="3438300" cy="2764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Number of clusters: 2</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Graph: C</a:t>
            </a:r>
            <a:r>
              <a:rPr lang="en" sz="1200">
                <a:solidFill>
                  <a:schemeClr val="dk1"/>
                </a:solidFill>
                <a:latin typeface="Lato"/>
                <a:ea typeface="Lato"/>
                <a:cs typeface="Lato"/>
                <a:sym typeface="Lato"/>
              </a:rPr>
              <a:t>ountries on each cluster by </a:t>
            </a:r>
            <a:r>
              <a:rPr b="1" i="1" lang="en" sz="1200">
                <a:solidFill>
                  <a:schemeClr val="dk1"/>
                </a:solidFill>
                <a:latin typeface="Lato"/>
                <a:ea typeface="Lato"/>
                <a:cs typeface="Lato"/>
                <a:sym typeface="Lato"/>
              </a:rPr>
              <a:t>Labor Force (% of pop)</a:t>
            </a:r>
            <a:r>
              <a:rPr lang="en" sz="1200">
                <a:solidFill>
                  <a:schemeClr val="dk1"/>
                </a:solidFill>
                <a:latin typeface="Lato"/>
                <a:ea typeface="Lato"/>
                <a:cs typeface="Lato"/>
                <a:sym typeface="Lato"/>
              </a:rPr>
              <a:t> and </a:t>
            </a:r>
            <a:r>
              <a:rPr b="1" i="1" lang="en" sz="1200">
                <a:solidFill>
                  <a:schemeClr val="dk1"/>
                </a:solidFill>
                <a:latin typeface="Lato"/>
                <a:ea typeface="Lato"/>
                <a:cs typeface="Lato"/>
                <a:sym typeface="Lato"/>
              </a:rPr>
              <a:t>Access to electricity    (% of pop) </a:t>
            </a:r>
            <a:endParaRPr b="1" i="1"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Findings: Countries like </a:t>
            </a:r>
            <a:r>
              <a:rPr b="1" lang="en" sz="1200">
                <a:solidFill>
                  <a:schemeClr val="dk1"/>
                </a:solidFill>
                <a:latin typeface="Lato"/>
                <a:ea typeface="Lato"/>
                <a:cs typeface="Lato"/>
                <a:sym typeface="Lato"/>
              </a:rPr>
              <a:t>Austria </a:t>
            </a:r>
            <a:r>
              <a:rPr lang="en" sz="1200">
                <a:solidFill>
                  <a:schemeClr val="dk1"/>
                </a:solidFill>
                <a:latin typeface="Lato"/>
                <a:ea typeface="Lato"/>
                <a:cs typeface="Lato"/>
                <a:sym typeface="Lato"/>
              </a:rPr>
              <a:t>and </a:t>
            </a:r>
            <a:r>
              <a:rPr b="1" lang="en" sz="1200">
                <a:solidFill>
                  <a:schemeClr val="dk1"/>
                </a:solidFill>
                <a:latin typeface="Lato"/>
                <a:ea typeface="Lato"/>
                <a:cs typeface="Lato"/>
                <a:sym typeface="Lato"/>
              </a:rPr>
              <a:t>Belgium</a:t>
            </a:r>
            <a:r>
              <a:rPr lang="en" sz="1200">
                <a:solidFill>
                  <a:schemeClr val="dk1"/>
                </a:solidFill>
                <a:latin typeface="Lato"/>
                <a:ea typeface="Lato"/>
                <a:cs typeface="Lato"/>
                <a:sym typeface="Lato"/>
              </a:rPr>
              <a:t> show similarities in </a:t>
            </a:r>
            <a:r>
              <a:rPr b="1" i="1" lang="en" sz="1200">
                <a:solidFill>
                  <a:schemeClr val="dk1"/>
                </a:solidFill>
                <a:latin typeface="Lato"/>
                <a:ea typeface="Lato"/>
                <a:cs typeface="Lato"/>
                <a:sym typeface="Lato"/>
              </a:rPr>
              <a:t>Labor Force </a:t>
            </a:r>
            <a:r>
              <a:rPr lang="en" sz="1200">
                <a:solidFill>
                  <a:schemeClr val="dk1"/>
                </a:solidFill>
                <a:latin typeface="Lato"/>
                <a:ea typeface="Lato"/>
                <a:cs typeface="Lato"/>
                <a:sym typeface="Lato"/>
              </a:rPr>
              <a:t>and </a:t>
            </a:r>
            <a:r>
              <a:rPr b="1" i="1" lang="en" sz="1200">
                <a:solidFill>
                  <a:schemeClr val="dk1"/>
                </a:solidFill>
                <a:latin typeface="Lato"/>
                <a:ea typeface="Lato"/>
                <a:cs typeface="Lato"/>
                <a:sym typeface="Lato"/>
              </a:rPr>
              <a:t>Access to electricity</a:t>
            </a:r>
            <a:endParaRPr b="1" i="1" sz="1200">
              <a:solidFill>
                <a:schemeClr val="dk1"/>
              </a:solidFill>
              <a:latin typeface="Lato"/>
              <a:ea typeface="Lato"/>
              <a:cs typeface="Lato"/>
              <a:sym typeface="Lato"/>
            </a:endParaRPr>
          </a:p>
          <a:p>
            <a:pPr indent="0" lvl="0" marL="0" rtl="0" algn="l">
              <a:spcBef>
                <a:spcPts val="0"/>
              </a:spcBef>
              <a:spcAft>
                <a:spcPts val="0"/>
              </a:spcAft>
              <a:buNone/>
            </a:pPr>
            <a:r>
              <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 sz="1200">
                <a:solidFill>
                  <a:schemeClr val="dk1"/>
                </a:solidFill>
                <a:latin typeface="Lato"/>
                <a:ea typeface="Lato"/>
                <a:cs typeface="Lato"/>
                <a:sym typeface="Lato"/>
              </a:rPr>
              <a:t>Note: </a:t>
            </a:r>
            <a:r>
              <a:rPr b="1" lang="en" sz="1200">
                <a:solidFill>
                  <a:schemeClr val="dk1"/>
                </a:solidFill>
                <a:latin typeface="Lato"/>
                <a:ea typeface="Lato"/>
                <a:cs typeface="Lato"/>
                <a:sym typeface="Lato"/>
              </a:rPr>
              <a:t>Congo</a:t>
            </a:r>
            <a:r>
              <a:rPr lang="en" sz="1200">
                <a:solidFill>
                  <a:schemeClr val="dk1"/>
                </a:solidFill>
                <a:latin typeface="Lato"/>
                <a:ea typeface="Lato"/>
                <a:cs typeface="Lato"/>
                <a:sym typeface="Lato"/>
              </a:rPr>
              <a:t> has a high labor force and low access to electricity opposite to other countries (outlier)</a:t>
            </a:r>
            <a:endParaRPr sz="1200">
              <a:solidFill>
                <a:schemeClr val="dk1"/>
              </a:solidFill>
              <a:latin typeface="Lato"/>
              <a:ea typeface="Lato"/>
              <a:cs typeface="Lato"/>
              <a:sym typeface="Lato"/>
            </a:endParaRPr>
          </a:p>
        </p:txBody>
      </p:sp>
      <p:sp>
        <p:nvSpPr>
          <p:cNvPr id="900" name="Google Shape;900;g351266c57ea_1_7"/>
          <p:cNvSpPr/>
          <p:nvPr/>
        </p:nvSpPr>
        <p:spPr>
          <a:xfrm rot="5400000">
            <a:off x="7785475" y="3321375"/>
            <a:ext cx="333900" cy="6744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01" name="Google Shape;901;g351266c57ea_1_7"/>
          <p:cNvSpPr/>
          <p:nvPr/>
        </p:nvSpPr>
        <p:spPr>
          <a:xfrm>
            <a:off x="4493275" y="964400"/>
            <a:ext cx="806100" cy="439500"/>
          </a:xfrm>
          <a:prstGeom prst="ellipse">
            <a:avLst/>
          </a:prstGeom>
          <a:no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g354ebb0e2e6_0_29"/>
          <p:cNvSpPr txBox="1"/>
          <p:nvPr/>
        </p:nvSpPr>
        <p:spPr>
          <a:xfrm>
            <a:off x="1427100" y="1257300"/>
            <a:ext cx="6080700" cy="2772900"/>
          </a:xfrm>
          <a:prstGeom prst="rect">
            <a:avLst/>
          </a:prstGeom>
          <a:noFill/>
          <a:ln>
            <a:noFill/>
          </a:ln>
        </p:spPr>
        <p:txBody>
          <a:bodyPr anchorCtr="0" anchor="t" bIns="91425" lIns="91425" spcFirstLastPara="1" rIns="91425" wrap="square" tIns="91425">
            <a:noAutofit/>
          </a:bodyPr>
          <a:lstStyle/>
          <a:p>
            <a:pPr indent="0" lvl="0" marL="1828800" rtl="0" algn="l">
              <a:spcBef>
                <a:spcPts val="0"/>
              </a:spcBef>
              <a:spcAft>
                <a:spcPts val="0"/>
              </a:spcAft>
              <a:buNone/>
            </a:pPr>
            <a:r>
              <a:t/>
            </a:r>
            <a:endParaRPr>
              <a:solidFill>
                <a:schemeClr val="dk1"/>
              </a:solidFill>
              <a:latin typeface="Lato"/>
              <a:ea typeface="Lato"/>
              <a:cs typeface="Lato"/>
              <a:sym typeface="Lato"/>
            </a:endParaRPr>
          </a:p>
          <a:p>
            <a:pPr indent="0" lvl="0" marL="2743200" rtl="0" algn="l">
              <a:spcBef>
                <a:spcPts val="0"/>
              </a:spcBef>
              <a:spcAft>
                <a:spcPts val="0"/>
              </a:spcAft>
              <a:buNone/>
            </a:pPr>
            <a:r>
              <a:t/>
            </a:r>
            <a:endParaRPr>
              <a:solidFill>
                <a:schemeClr val="dk1"/>
              </a:solidFill>
              <a:latin typeface="Lato"/>
              <a:ea typeface="Lato"/>
              <a:cs typeface="Lato"/>
              <a:sym typeface="Lato"/>
            </a:endParaRPr>
          </a:p>
        </p:txBody>
      </p:sp>
      <p:pic>
        <p:nvPicPr>
          <p:cNvPr id="907" name="Google Shape;907;g354ebb0e2e6_0_29"/>
          <p:cNvPicPr preferRelativeResize="0"/>
          <p:nvPr/>
        </p:nvPicPr>
        <p:blipFill>
          <a:blip r:embed="rId3">
            <a:alphaModFix/>
          </a:blip>
          <a:stretch>
            <a:fillRect/>
          </a:stretch>
        </p:blipFill>
        <p:spPr>
          <a:xfrm>
            <a:off x="282175" y="3623400"/>
            <a:ext cx="829425" cy="829425"/>
          </a:xfrm>
          <a:prstGeom prst="rect">
            <a:avLst/>
          </a:prstGeom>
          <a:noFill/>
          <a:ln>
            <a:noFill/>
          </a:ln>
        </p:spPr>
      </p:pic>
      <p:pic>
        <p:nvPicPr>
          <p:cNvPr descr="Business presentation stand line icon. Flip chart with diagram outline style pictogram on white background. Whiteboard statistics report for mobile concept and web design. Vector graphics. (Provided by Getty Images)" id="908" name="Google Shape;908;g354ebb0e2e6_0_29"/>
          <p:cNvPicPr preferRelativeResize="0"/>
          <p:nvPr/>
        </p:nvPicPr>
        <p:blipFill>
          <a:blip r:embed="rId4">
            <a:alphaModFix/>
          </a:blip>
          <a:stretch>
            <a:fillRect/>
          </a:stretch>
        </p:blipFill>
        <p:spPr>
          <a:xfrm>
            <a:off x="7945050" y="270000"/>
            <a:ext cx="829425" cy="829425"/>
          </a:xfrm>
          <a:prstGeom prst="rect">
            <a:avLst/>
          </a:prstGeom>
          <a:noFill/>
          <a:ln>
            <a:noFill/>
          </a:ln>
        </p:spPr>
      </p:pic>
      <p:sp>
        <p:nvSpPr>
          <p:cNvPr id="909" name="Google Shape;909;g354ebb0e2e6_0_29"/>
          <p:cNvSpPr txBox="1"/>
          <p:nvPr/>
        </p:nvSpPr>
        <p:spPr>
          <a:xfrm>
            <a:off x="1964175" y="1774500"/>
            <a:ext cx="4966800" cy="16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Lato"/>
                <a:ea typeface="Lato"/>
                <a:cs typeface="Lato"/>
                <a:sym typeface="Lato"/>
              </a:rPr>
              <a:t>Objective #3</a:t>
            </a:r>
            <a:endParaRPr b="1" sz="35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Evaluate how </a:t>
            </a:r>
            <a:r>
              <a:rPr b="1" i="1" lang="en">
                <a:solidFill>
                  <a:schemeClr val="dk1"/>
                </a:solidFill>
                <a:latin typeface="Lato"/>
                <a:ea typeface="Lato"/>
                <a:cs typeface="Lato"/>
                <a:sym typeface="Lato"/>
              </a:rPr>
              <a:t>energy consumption</a:t>
            </a:r>
            <a:r>
              <a:rPr lang="en">
                <a:solidFill>
                  <a:schemeClr val="dk1"/>
                </a:solidFill>
                <a:latin typeface="Lato"/>
                <a:ea typeface="Lato"/>
                <a:cs typeface="Lato"/>
                <a:sym typeface="Lato"/>
              </a:rPr>
              <a:t> trends influence </a:t>
            </a:r>
            <a:r>
              <a:rPr b="1" i="1" lang="en">
                <a:solidFill>
                  <a:schemeClr val="dk1"/>
                </a:solidFill>
                <a:latin typeface="Lato"/>
                <a:ea typeface="Lato"/>
                <a:cs typeface="Lato"/>
                <a:sym typeface="Lato"/>
              </a:rPr>
              <a:t>CO₂ emissions per capita</a:t>
            </a:r>
            <a:r>
              <a:rPr lang="en">
                <a:solidFill>
                  <a:schemeClr val="dk1"/>
                </a:solidFill>
                <a:latin typeface="Lato"/>
                <a:ea typeface="Lato"/>
                <a:cs typeface="Lato"/>
                <a:sym typeface="Lato"/>
              </a:rPr>
              <a:t> across nations and find what influences the GDP of countries.</a:t>
            </a:r>
            <a:endParaRPr b="1" sz="6500">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g34f3b2e9f1c_0_0"/>
          <p:cNvSpPr txBox="1"/>
          <p:nvPr>
            <p:ph idx="1" type="subTitle"/>
          </p:nvPr>
        </p:nvSpPr>
        <p:spPr>
          <a:xfrm>
            <a:off x="553875" y="1013100"/>
            <a:ext cx="3999600" cy="3419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250"/>
          </a:p>
          <a:p>
            <a:pPr indent="-314325" lvl="0" marL="457200" rtl="0" algn="l">
              <a:lnSpc>
                <a:spcPct val="100000"/>
              </a:lnSpc>
              <a:spcBef>
                <a:spcPts val="1000"/>
              </a:spcBef>
              <a:spcAft>
                <a:spcPts val="0"/>
              </a:spcAft>
              <a:buSzPts val="1350"/>
              <a:buChar char="❖"/>
            </a:pPr>
            <a:r>
              <a:rPr b="1" lang="en" sz="1200"/>
              <a:t>Predictor variables: </a:t>
            </a:r>
            <a:r>
              <a:rPr lang="en" sz="1200"/>
              <a:t>Renewable Energy Usage, Electricity Access, &amp; Forest Area    </a:t>
            </a:r>
            <a:endParaRPr sz="1200"/>
          </a:p>
          <a:p>
            <a:pPr indent="-314325" lvl="0" marL="457200" rtl="0" algn="l">
              <a:lnSpc>
                <a:spcPct val="100000"/>
              </a:lnSpc>
              <a:spcBef>
                <a:spcPts val="1000"/>
              </a:spcBef>
              <a:spcAft>
                <a:spcPts val="0"/>
              </a:spcAft>
              <a:buSzPts val="1350"/>
              <a:buChar char="❖"/>
            </a:pPr>
            <a:r>
              <a:rPr b="1" lang="en" sz="1200"/>
              <a:t>Target variable: </a:t>
            </a:r>
            <a:r>
              <a:rPr lang="en" sz="1200"/>
              <a:t>CO₂ Emissions per Capita</a:t>
            </a:r>
            <a:r>
              <a:rPr b="1" lang="en" sz="1200"/>
              <a:t>.</a:t>
            </a:r>
            <a:endParaRPr b="1" sz="1200"/>
          </a:p>
          <a:p>
            <a:pPr indent="-307975" lvl="0" marL="457200" rtl="0" algn="l">
              <a:spcBef>
                <a:spcPts val="1000"/>
              </a:spcBef>
              <a:spcAft>
                <a:spcPts val="0"/>
              </a:spcAft>
              <a:buSzPts val="1250"/>
              <a:buChar char="❖"/>
            </a:pPr>
            <a:r>
              <a:rPr lang="en" sz="1250"/>
              <a:t>Findings: The model shows that </a:t>
            </a:r>
            <a:r>
              <a:rPr b="1" i="1" lang="en" sz="1250"/>
              <a:t>renewable energy usage</a:t>
            </a:r>
            <a:r>
              <a:rPr lang="en" sz="1250"/>
              <a:t> and </a:t>
            </a:r>
            <a:r>
              <a:rPr b="1" i="1" lang="en" sz="1250"/>
              <a:t>rural electricity access</a:t>
            </a:r>
            <a:r>
              <a:rPr lang="en" sz="1250"/>
              <a:t> reduce </a:t>
            </a:r>
            <a:r>
              <a:rPr b="1" i="1" lang="en" sz="1250"/>
              <a:t>CO₂ emissions</a:t>
            </a:r>
            <a:r>
              <a:rPr lang="en" sz="1250"/>
              <a:t>, while </a:t>
            </a:r>
            <a:r>
              <a:rPr b="1" i="1" lang="en" sz="1250"/>
              <a:t>urban access</a:t>
            </a:r>
            <a:r>
              <a:rPr lang="en" sz="1250"/>
              <a:t> and </a:t>
            </a:r>
            <a:r>
              <a:rPr b="1" i="1" lang="en" sz="1250"/>
              <a:t>forest area</a:t>
            </a:r>
            <a:r>
              <a:rPr lang="en" sz="1250"/>
              <a:t> slightly increase it, overall indicating variations in </a:t>
            </a:r>
            <a:r>
              <a:rPr b="1" i="1" lang="en" sz="1250"/>
              <a:t>CO₂ emissions per capita</a:t>
            </a:r>
            <a:r>
              <a:rPr lang="en" sz="1250"/>
              <a:t>, and a need for additional features to improve accuracy.</a:t>
            </a:r>
            <a:endParaRPr sz="1250"/>
          </a:p>
          <a:p>
            <a:pPr indent="-307975" lvl="0" marL="457200" rtl="0" algn="l">
              <a:spcBef>
                <a:spcPts val="0"/>
              </a:spcBef>
              <a:spcAft>
                <a:spcPts val="0"/>
              </a:spcAft>
              <a:buSzPts val="1250"/>
              <a:buChar char="❖"/>
            </a:pPr>
            <a:r>
              <a:rPr lang="en" sz="1250"/>
              <a:t>Graph : Outliers like China and the US strongly affect model accuracy</a:t>
            </a:r>
            <a:endParaRPr sz="1250"/>
          </a:p>
          <a:p>
            <a:pPr indent="0" lvl="0" marL="457200" rtl="0" algn="l">
              <a:spcBef>
                <a:spcPts val="0"/>
              </a:spcBef>
              <a:spcAft>
                <a:spcPts val="0"/>
              </a:spcAft>
              <a:buNone/>
            </a:pPr>
            <a:r>
              <a:t/>
            </a:r>
            <a:endParaRPr sz="1250"/>
          </a:p>
          <a:p>
            <a:pPr indent="-307975" lvl="0" marL="457200" rtl="0" algn="l">
              <a:spcBef>
                <a:spcPts val="0"/>
              </a:spcBef>
              <a:spcAft>
                <a:spcPts val="0"/>
              </a:spcAft>
              <a:buSzPts val="1250"/>
              <a:buChar char="❖"/>
            </a:pPr>
            <a:r>
              <a:rPr lang="en" sz="1250"/>
              <a:t>R² Score: 0.3696</a:t>
            </a:r>
            <a:endParaRPr sz="1250"/>
          </a:p>
          <a:p>
            <a:pPr indent="0" lvl="0" marL="457200" rtl="0" algn="l">
              <a:spcBef>
                <a:spcPts val="0"/>
              </a:spcBef>
              <a:spcAft>
                <a:spcPts val="0"/>
              </a:spcAft>
              <a:buNone/>
            </a:pPr>
            <a:r>
              <a:t/>
            </a:r>
            <a:endParaRPr sz="125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sz="1300"/>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915" name="Google Shape;915;g34f3b2e9f1c_0_0"/>
          <p:cNvSpPr txBox="1"/>
          <p:nvPr>
            <p:ph type="title"/>
          </p:nvPr>
        </p:nvSpPr>
        <p:spPr>
          <a:xfrm>
            <a:off x="342900" y="294050"/>
            <a:ext cx="8528700" cy="5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Multiple Regression Analysis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R</a:t>
            </a:r>
            <a:r>
              <a:rPr lang="en" sz="1600">
                <a:latin typeface="Lato"/>
                <a:ea typeface="Lato"/>
                <a:cs typeface="Lato"/>
                <a:sym typeface="Lato"/>
              </a:rPr>
              <a:t>enewable Energy Usage, Electricity Access, &amp; Forest Area vs. CO₂ Emissions per Capita</a:t>
            </a:r>
            <a:endParaRPr sz="1600">
              <a:latin typeface="Lato"/>
              <a:ea typeface="Lato"/>
              <a:cs typeface="Lato"/>
              <a:sym typeface="Lato"/>
            </a:endParaRPr>
          </a:p>
        </p:txBody>
      </p:sp>
      <p:pic>
        <p:nvPicPr>
          <p:cNvPr id="916" name="Google Shape;916;g34f3b2e9f1c_0_0"/>
          <p:cNvPicPr preferRelativeResize="0"/>
          <p:nvPr/>
        </p:nvPicPr>
        <p:blipFill rotWithShape="1">
          <a:blip r:embed="rId3">
            <a:alphaModFix/>
          </a:blip>
          <a:srcRect b="2956" l="1907" r="2252" t="1358"/>
          <a:stretch/>
        </p:blipFill>
        <p:spPr>
          <a:xfrm>
            <a:off x="5036150" y="1060800"/>
            <a:ext cx="3462500" cy="31089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g34f3b2e9f1c_0_9"/>
          <p:cNvSpPr txBox="1"/>
          <p:nvPr>
            <p:ph idx="1" type="subTitle"/>
          </p:nvPr>
        </p:nvSpPr>
        <p:spPr>
          <a:xfrm>
            <a:off x="330200" y="1147200"/>
            <a:ext cx="3794700" cy="30945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1000"/>
              </a:spcBef>
              <a:spcAft>
                <a:spcPts val="0"/>
              </a:spcAft>
              <a:buSzPts val="1300"/>
              <a:buChar char="❖"/>
            </a:pPr>
            <a:r>
              <a:rPr lang="en" sz="1300">
                <a:solidFill>
                  <a:srgbClr val="000000"/>
                </a:solidFill>
              </a:rPr>
              <a:t>P</a:t>
            </a:r>
            <a:r>
              <a:rPr lang="en" sz="1300">
                <a:solidFill>
                  <a:srgbClr val="000000"/>
                </a:solidFill>
              </a:rPr>
              <a:t>redictor variables:  </a:t>
            </a:r>
            <a:r>
              <a:rPr b="1" i="1" lang="en" sz="1300">
                <a:solidFill>
                  <a:srgbClr val="000000"/>
                </a:solidFill>
              </a:rPr>
              <a:t>FDI, exports, imports,</a:t>
            </a:r>
            <a:r>
              <a:rPr lang="en" sz="1300">
                <a:solidFill>
                  <a:srgbClr val="000000"/>
                </a:solidFill>
              </a:rPr>
              <a:t> and </a:t>
            </a:r>
            <a:r>
              <a:rPr b="1" i="1" lang="en" sz="1300">
                <a:solidFill>
                  <a:srgbClr val="000000"/>
                </a:solidFill>
              </a:rPr>
              <a:t>gross domestic savings</a:t>
            </a:r>
            <a:endParaRPr b="1" i="1" sz="1300">
              <a:solidFill>
                <a:srgbClr val="000000"/>
              </a:solidFill>
            </a:endParaRPr>
          </a:p>
          <a:p>
            <a:pPr indent="-311150" lvl="0" marL="457200" rtl="0" algn="l">
              <a:lnSpc>
                <a:spcPct val="200000"/>
              </a:lnSpc>
              <a:spcBef>
                <a:spcPts val="1000"/>
              </a:spcBef>
              <a:spcAft>
                <a:spcPts val="0"/>
              </a:spcAft>
              <a:buClr>
                <a:srgbClr val="000000"/>
              </a:buClr>
              <a:buSzPts val="1300"/>
              <a:buChar char="❖"/>
            </a:pPr>
            <a:r>
              <a:rPr lang="en" sz="1300">
                <a:solidFill>
                  <a:srgbClr val="000000"/>
                </a:solidFill>
              </a:rPr>
              <a:t>Target Variable : </a:t>
            </a:r>
            <a:r>
              <a:rPr b="1" i="1" lang="en" sz="1300">
                <a:solidFill>
                  <a:srgbClr val="000000"/>
                </a:solidFill>
              </a:rPr>
              <a:t>GDP</a:t>
            </a:r>
            <a:endParaRPr b="1" i="1" sz="1300"/>
          </a:p>
          <a:p>
            <a:pPr indent="-311150" lvl="0" marL="457200" rtl="0" algn="l">
              <a:spcBef>
                <a:spcPts val="1000"/>
              </a:spcBef>
              <a:spcAft>
                <a:spcPts val="0"/>
              </a:spcAft>
              <a:buSzPts val="1300"/>
              <a:buChar char="❖"/>
            </a:pPr>
            <a:r>
              <a:rPr lang="en" sz="1300"/>
              <a:t>R² Score: 0.3822</a:t>
            </a:r>
            <a:endParaRPr sz="1300"/>
          </a:p>
          <a:p>
            <a:pPr indent="0" lvl="0" marL="457200" rtl="0" algn="l">
              <a:spcBef>
                <a:spcPts val="0"/>
              </a:spcBef>
              <a:spcAft>
                <a:spcPts val="0"/>
              </a:spcAft>
              <a:buNone/>
            </a:pPr>
            <a:r>
              <a:t/>
            </a:r>
            <a:endParaRPr sz="1300"/>
          </a:p>
          <a:p>
            <a:pPr indent="-311150" lvl="0" marL="457200" rtl="0" algn="l">
              <a:lnSpc>
                <a:spcPct val="200000"/>
              </a:lnSpc>
              <a:spcBef>
                <a:spcPts val="1000"/>
              </a:spcBef>
              <a:spcAft>
                <a:spcPts val="0"/>
              </a:spcAft>
              <a:buSzPts val="1300"/>
              <a:buChar char="❖"/>
            </a:pPr>
            <a:r>
              <a:rPr lang="en" sz="1300">
                <a:solidFill>
                  <a:srgbClr val="000000"/>
                </a:solidFill>
              </a:rPr>
              <a:t>Graph: Many points are clustered close to the red line, indicating reasonably accurate predictions</a:t>
            </a:r>
            <a:r>
              <a:rPr lang="en" sz="1300">
                <a:solidFill>
                  <a:srgbClr val="000000"/>
                </a:solidFill>
                <a:latin typeface="Times New Roman"/>
                <a:ea typeface="Times New Roman"/>
                <a:cs typeface="Times New Roman"/>
                <a:sym typeface="Times New Roman"/>
              </a:rPr>
              <a:t> </a:t>
            </a:r>
            <a:endParaRPr sz="1300"/>
          </a:p>
          <a:p>
            <a:pPr indent="0" lvl="0" marL="457200" rtl="0" algn="l">
              <a:spcBef>
                <a:spcPts val="1000"/>
              </a:spcBef>
              <a:spcAft>
                <a:spcPts val="0"/>
              </a:spcAft>
              <a:buNone/>
            </a:pPr>
            <a:r>
              <a:t/>
            </a:r>
            <a:endParaRPr b="1" i="1" sz="1300"/>
          </a:p>
          <a:p>
            <a:pPr indent="0" lvl="0" marL="0" rtl="0" algn="l">
              <a:spcBef>
                <a:spcPts val="0"/>
              </a:spcBef>
              <a:spcAft>
                <a:spcPts val="0"/>
              </a:spcAft>
              <a:buNone/>
            </a:pPr>
            <a:r>
              <a:t/>
            </a:r>
            <a:endParaRPr sz="1300"/>
          </a:p>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b="1" sz="1600"/>
          </a:p>
        </p:txBody>
      </p:sp>
      <p:sp>
        <p:nvSpPr>
          <p:cNvPr id="922" name="Google Shape;922;g34f3b2e9f1c_0_9"/>
          <p:cNvSpPr txBox="1"/>
          <p:nvPr>
            <p:ph type="title"/>
          </p:nvPr>
        </p:nvSpPr>
        <p:spPr>
          <a:xfrm>
            <a:off x="133350" y="294050"/>
            <a:ext cx="90105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Multiple Linear Regression</a:t>
            </a:r>
            <a:r>
              <a:rPr lang="en" sz="1600">
                <a:latin typeface="Lato"/>
                <a:ea typeface="Lato"/>
                <a:cs typeface="Lato"/>
                <a:sym typeface="Lato"/>
              </a:rPr>
              <a:t>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Foreign Direct Investment, E</a:t>
            </a:r>
            <a:r>
              <a:rPr lang="en" sz="1600">
                <a:latin typeface="Lato"/>
                <a:ea typeface="Lato"/>
                <a:cs typeface="Lato"/>
                <a:sym typeface="Lato"/>
              </a:rPr>
              <a:t>xports, Imports, and Domestic Savings influence on a country’s GDP</a:t>
            </a:r>
            <a:endParaRPr sz="1600">
              <a:latin typeface="Lato"/>
              <a:ea typeface="Lato"/>
              <a:cs typeface="Lato"/>
              <a:sym typeface="Lato"/>
            </a:endParaRPr>
          </a:p>
        </p:txBody>
      </p:sp>
      <p:pic>
        <p:nvPicPr>
          <p:cNvPr id="923" name="Google Shape;923;g34f3b2e9f1c_0_9"/>
          <p:cNvPicPr preferRelativeResize="0"/>
          <p:nvPr/>
        </p:nvPicPr>
        <p:blipFill>
          <a:blip r:embed="rId3">
            <a:alphaModFix/>
          </a:blip>
          <a:stretch>
            <a:fillRect/>
          </a:stretch>
        </p:blipFill>
        <p:spPr>
          <a:xfrm>
            <a:off x="4160725" y="1098050"/>
            <a:ext cx="4266700" cy="318022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g3506d7ee5f1_0_0"/>
          <p:cNvSpPr txBox="1"/>
          <p:nvPr>
            <p:ph idx="21" type="title"/>
          </p:nvPr>
        </p:nvSpPr>
        <p:spPr>
          <a:xfrm>
            <a:off x="720000" y="615325"/>
            <a:ext cx="7704000" cy="63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Lato"/>
                <a:ea typeface="Lato"/>
                <a:cs typeface="Lato"/>
                <a:sym typeface="Lato"/>
              </a:rPr>
              <a:t>Introduction</a:t>
            </a:r>
            <a:endParaRPr>
              <a:latin typeface="Lato"/>
              <a:ea typeface="Lato"/>
              <a:cs typeface="Lato"/>
              <a:sym typeface="Lato"/>
            </a:endParaRPr>
          </a:p>
        </p:txBody>
      </p:sp>
      <p:sp>
        <p:nvSpPr>
          <p:cNvPr id="684" name="Google Shape;684;g3506d7ee5f1_0_0"/>
          <p:cNvSpPr txBox="1"/>
          <p:nvPr/>
        </p:nvSpPr>
        <p:spPr>
          <a:xfrm>
            <a:off x="1427100" y="1333500"/>
            <a:ext cx="6080700" cy="2772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b="1" lang="en">
                <a:solidFill>
                  <a:schemeClr val="dk1"/>
                </a:solidFill>
                <a:latin typeface="Lato"/>
                <a:ea typeface="Lato"/>
                <a:cs typeface="Lato"/>
                <a:sym typeface="Lato"/>
              </a:rPr>
              <a:t>Global economic growth</a:t>
            </a:r>
            <a:r>
              <a:rPr lang="en">
                <a:solidFill>
                  <a:schemeClr val="dk1"/>
                </a:solidFill>
                <a:latin typeface="Lato"/>
                <a:ea typeface="Lato"/>
                <a:cs typeface="Lato"/>
                <a:sym typeface="Lato"/>
              </a:rPr>
              <a:t> increasingly challenges </a:t>
            </a:r>
            <a:r>
              <a:rPr b="1" lang="en">
                <a:solidFill>
                  <a:schemeClr val="dk1"/>
                </a:solidFill>
                <a:latin typeface="Lato"/>
                <a:ea typeface="Lato"/>
                <a:cs typeface="Lato"/>
                <a:sym typeface="Lato"/>
              </a:rPr>
              <a:t>environmental sustainability.</a:t>
            </a:r>
            <a:endParaRPr b="1">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This project examines how </a:t>
            </a:r>
            <a:r>
              <a:rPr b="1" lang="en">
                <a:solidFill>
                  <a:schemeClr val="dk1"/>
                </a:solidFill>
                <a:latin typeface="Lato"/>
                <a:ea typeface="Lato"/>
                <a:cs typeface="Lato"/>
                <a:sym typeface="Lato"/>
              </a:rPr>
              <a:t>economic growth </a:t>
            </a:r>
            <a:r>
              <a:rPr lang="en">
                <a:solidFill>
                  <a:schemeClr val="dk1"/>
                </a:solidFill>
                <a:latin typeface="Lato"/>
                <a:ea typeface="Lato"/>
                <a:cs typeface="Lato"/>
                <a:sym typeface="Lato"/>
              </a:rPr>
              <a:t>and </a:t>
            </a:r>
            <a:r>
              <a:rPr b="1" lang="en">
                <a:solidFill>
                  <a:schemeClr val="dk1"/>
                </a:solidFill>
                <a:latin typeface="Lato"/>
                <a:ea typeface="Lato"/>
                <a:cs typeface="Lato"/>
                <a:sym typeface="Lato"/>
              </a:rPr>
              <a:t>energy consumption </a:t>
            </a:r>
            <a:r>
              <a:rPr lang="en">
                <a:solidFill>
                  <a:schemeClr val="dk1"/>
                </a:solidFill>
                <a:latin typeface="Lato"/>
                <a:ea typeface="Lato"/>
                <a:cs typeface="Lato"/>
                <a:sym typeface="Lato"/>
              </a:rPr>
              <a:t>trends intersect, highlighting the role of sustainable practices in long-term development.</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By analyzing indicators like </a:t>
            </a:r>
            <a:r>
              <a:rPr b="1" lang="en">
                <a:solidFill>
                  <a:schemeClr val="dk1"/>
                </a:solidFill>
                <a:latin typeface="Lato"/>
                <a:ea typeface="Lato"/>
                <a:cs typeface="Lato"/>
                <a:sym typeface="Lato"/>
              </a:rPr>
              <a:t>World Development, Statistical Capacity, </a:t>
            </a:r>
            <a:r>
              <a:rPr lang="en">
                <a:solidFill>
                  <a:schemeClr val="dk1"/>
                </a:solidFill>
                <a:latin typeface="Lato"/>
                <a:ea typeface="Lato"/>
                <a:cs typeface="Lato"/>
                <a:sym typeface="Lato"/>
              </a:rPr>
              <a:t>and </a:t>
            </a:r>
            <a:r>
              <a:rPr b="1" lang="en">
                <a:solidFill>
                  <a:schemeClr val="dk1"/>
                </a:solidFill>
                <a:latin typeface="Lato"/>
                <a:ea typeface="Lato"/>
                <a:cs typeface="Lato"/>
                <a:sym typeface="Lato"/>
              </a:rPr>
              <a:t>Environmental metrics, </a:t>
            </a:r>
            <a:r>
              <a:rPr lang="en">
                <a:solidFill>
                  <a:schemeClr val="dk1"/>
                </a:solidFill>
                <a:latin typeface="Lato"/>
                <a:ea typeface="Lato"/>
                <a:cs typeface="Lato"/>
                <a:sym typeface="Lato"/>
              </a:rPr>
              <a:t>the study will reveal patterns and assess energy consumption impact on GDP across countries.</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457200" rtl="0" algn="l">
              <a:spcBef>
                <a:spcPts val="0"/>
              </a:spcBef>
              <a:spcAft>
                <a:spcPts val="0"/>
              </a:spcAft>
              <a:buNone/>
            </a:pPr>
            <a:r>
              <a:t/>
            </a:r>
            <a:endParaRPr>
              <a:solidFill>
                <a:schemeClr val="dk1"/>
              </a:solidFill>
              <a:latin typeface="Lato"/>
              <a:ea typeface="Lato"/>
              <a:cs typeface="Lato"/>
              <a:sym typeface="Lato"/>
            </a:endParaRPr>
          </a:p>
          <a:p>
            <a:pPr indent="0" lvl="0" marL="2743200" rtl="0" algn="l">
              <a:spcBef>
                <a:spcPts val="0"/>
              </a:spcBef>
              <a:spcAft>
                <a:spcPts val="0"/>
              </a:spcAft>
              <a:buNone/>
            </a:pPr>
            <a:r>
              <a:t/>
            </a:r>
            <a:endParaRPr>
              <a:solidFill>
                <a:schemeClr val="dk1"/>
              </a:solidFill>
              <a:latin typeface="Lato"/>
              <a:ea typeface="Lato"/>
              <a:cs typeface="Lato"/>
              <a:sym typeface="Lato"/>
            </a:endParaRPr>
          </a:p>
        </p:txBody>
      </p:sp>
      <p:pic>
        <p:nvPicPr>
          <p:cNvPr id="685" name="Google Shape;685;g3506d7ee5f1_0_0"/>
          <p:cNvPicPr preferRelativeResize="0"/>
          <p:nvPr/>
        </p:nvPicPr>
        <p:blipFill>
          <a:blip r:embed="rId3">
            <a:alphaModFix/>
          </a:blip>
          <a:stretch>
            <a:fillRect/>
          </a:stretch>
        </p:blipFill>
        <p:spPr>
          <a:xfrm>
            <a:off x="125550" y="3275200"/>
            <a:ext cx="1243825" cy="1243825"/>
          </a:xfrm>
          <a:prstGeom prst="rect">
            <a:avLst/>
          </a:prstGeom>
          <a:noFill/>
          <a:ln>
            <a:noFill/>
          </a:ln>
        </p:spPr>
      </p:pic>
      <p:pic>
        <p:nvPicPr>
          <p:cNvPr descr="Business presentation stand line icon. Flip chart with diagram outline style pictogram on white background. Whiteboard statistics report for mobile concept and web design. Vector graphics. (Provided by Getty Images)" id="686" name="Google Shape;686;g3506d7ee5f1_0_0"/>
          <p:cNvPicPr preferRelativeResize="0"/>
          <p:nvPr/>
        </p:nvPicPr>
        <p:blipFill>
          <a:blip r:embed="rId4">
            <a:alphaModFix/>
          </a:blip>
          <a:stretch>
            <a:fillRect/>
          </a:stretch>
        </p:blipFill>
        <p:spPr>
          <a:xfrm>
            <a:off x="7334250" y="228600"/>
            <a:ext cx="1485901" cy="14859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3506d7ee5f1_0_321"/>
          <p:cNvSpPr txBox="1"/>
          <p:nvPr>
            <p:ph idx="1" type="subTitle"/>
          </p:nvPr>
        </p:nvSpPr>
        <p:spPr>
          <a:xfrm>
            <a:off x="713400" y="1307800"/>
            <a:ext cx="3687600" cy="254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a:p>
            <a:pPr indent="-317500" lvl="0" marL="457200" rtl="0" algn="l">
              <a:spcBef>
                <a:spcPts val="0"/>
              </a:spcBef>
              <a:spcAft>
                <a:spcPts val="0"/>
              </a:spcAft>
              <a:buSzPts val="1400"/>
              <a:buChar char="❖"/>
            </a:pPr>
            <a:r>
              <a:rPr b="1" i="1" lang="en"/>
              <a:t>Imports</a:t>
            </a:r>
            <a:r>
              <a:rPr b="1" lang="en"/>
              <a:t> </a:t>
            </a:r>
            <a:r>
              <a:rPr lang="en"/>
              <a:t>have the strongest (negative) impact on</a:t>
            </a:r>
            <a:r>
              <a:rPr b="1" lang="en"/>
              <a:t> </a:t>
            </a:r>
            <a:r>
              <a:rPr b="1" i="1" lang="en"/>
              <a:t>GDP</a:t>
            </a:r>
            <a:r>
              <a:rPr lang="en"/>
              <a:t> in the model.</a:t>
            </a:r>
            <a:endParaRPr/>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i="1" lang="en"/>
              <a:t>Exports</a:t>
            </a:r>
            <a:r>
              <a:rPr b="1" lang="en"/>
              <a:t> </a:t>
            </a:r>
            <a:r>
              <a:rPr lang="en"/>
              <a:t>and</a:t>
            </a:r>
            <a:r>
              <a:rPr b="1" lang="en"/>
              <a:t> </a:t>
            </a:r>
            <a:r>
              <a:rPr b="1" i="1" lang="en"/>
              <a:t>Savings</a:t>
            </a:r>
            <a:r>
              <a:rPr b="1" lang="en"/>
              <a:t> </a:t>
            </a:r>
            <a:r>
              <a:rPr lang="en"/>
              <a:t>are positively associated with</a:t>
            </a:r>
            <a:r>
              <a:rPr b="1" lang="en"/>
              <a:t> </a:t>
            </a:r>
            <a:r>
              <a:rPr b="1" i="1" lang="en"/>
              <a:t>GDP</a:t>
            </a:r>
            <a:r>
              <a:rPr b="1" lang="en"/>
              <a:t>.</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FDI </a:t>
            </a:r>
            <a:r>
              <a:rPr lang="en"/>
              <a:t>seems less significant in this dataset or model context.</a:t>
            </a:r>
            <a:endParaRPr/>
          </a:p>
          <a:p>
            <a:pPr indent="0" lvl="0" marL="457200" rtl="0" algn="l">
              <a:spcBef>
                <a:spcPts val="0"/>
              </a:spcBef>
              <a:spcAft>
                <a:spcPts val="0"/>
              </a:spcAft>
              <a:buNone/>
            </a:pPr>
            <a:r>
              <a:t/>
            </a:r>
            <a:endParaRPr b="1" sz="1600"/>
          </a:p>
        </p:txBody>
      </p:sp>
      <p:sp>
        <p:nvSpPr>
          <p:cNvPr id="929" name="Google Shape;929;g3506d7ee5f1_0_321"/>
          <p:cNvSpPr txBox="1"/>
          <p:nvPr>
            <p:ph type="title"/>
          </p:nvPr>
        </p:nvSpPr>
        <p:spPr>
          <a:xfrm>
            <a:off x="0" y="351400"/>
            <a:ext cx="9144000" cy="72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Linear Regression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Foreign Direct Investment, Exports, Imports, and Domestic Savings influence on a country’s GDP  </a:t>
            </a:r>
            <a:endParaRPr sz="1600">
              <a:latin typeface="Lato"/>
              <a:ea typeface="Lato"/>
              <a:cs typeface="Lato"/>
              <a:sym typeface="Lato"/>
            </a:endParaRPr>
          </a:p>
        </p:txBody>
      </p:sp>
      <p:pic>
        <p:nvPicPr>
          <p:cNvPr id="930" name="Google Shape;930;g3506d7ee5f1_0_321"/>
          <p:cNvPicPr preferRelativeResize="0"/>
          <p:nvPr/>
        </p:nvPicPr>
        <p:blipFill>
          <a:blip r:embed="rId3">
            <a:alphaModFix/>
          </a:blip>
          <a:stretch>
            <a:fillRect/>
          </a:stretch>
        </p:blipFill>
        <p:spPr>
          <a:xfrm>
            <a:off x="4572000" y="1301738"/>
            <a:ext cx="4124825" cy="25400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g354ebb0e2e6_0_45"/>
          <p:cNvSpPr txBox="1"/>
          <p:nvPr>
            <p:ph type="title"/>
          </p:nvPr>
        </p:nvSpPr>
        <p:spPr>
          <a:xfrm rot="2436">
            <a:off x="849229" y="1300325"/>
            <a:ext cx="1693200" cy="561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#1</a:t>
            </a:r>
            <a:endParaRPr sz="2000" u="sng">
              <a:latin typeface="Lato"/>
              <a:ea typeface="Lato"/>
              <a:cs typeface="Lato"/>
              <a:sym typeface="Lato"/>
            </a:endParaRPr>
          </a:p>
        </p:txBody>
      </p:sp>
      <p:sp>
        <p:nvSpPr>
          <p:cNvPr id="936" name="Google Shape;936;g354ebb0e2e6_0_45"/>
          <p:cNvSpPr txBox="1"/>
          <p:nvPr>
            <p:ph idx="1" type="subTitle"/>
          </p:nvPr>
        </p:nvSpPr>
        <p:spPr>
          <a:xfrm>
            <a:off x="527625" y="1974542"/>
            <a:ext cx="2336400" cy="215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i="1" lang="en" sz="1300"/>
              <a:t>E</a:t>
            </a:r>
            <a:r>
              <a:rPr b="1" i="1" lang="en" sz="1300"/>
              <a:t>conomic growth </a:t>
            </a:r>
            <a:r>
              <a:rPr lang="en" sz="1300"/>
              <a:t>and </a:t>
            </a:r>
            <a:r>
              <a:rPr b="1" i="1" lang="en" sz="1300"/>
              <a:t>renewable energy</a:t>
            </a:r>
            <a:r>
              <a:rPr i="1" lang="en" sz="1300"/>
              <a:t> </a:t>
            </a:r>
            <a:r>
              <a:rPr lang="en" sz="1300"/>
              <a:t>adoption is possible as we see </a:t>
            </a:r>
            <a:r>
              <a:rPr lang="en" sz="1300"/>
              <a:t>countries like</a:t>
            </a:r>
            <a:r>
              <a:rPr i="1" lang="en" sz="1300"/>
              <a:t> </a:t>
            </a:r>
            <a:r>
              <a:rPr b="1" lang="en" sz="1300"/>
              <a:t>Germany </a:t>
            </a:r>
            <a:r>
              <a:rPr lang="en" sz="1300"/>
              <a:t>and </a:t>
            </a:r>
            <a:r>
              <a:rPr b="1" lang="en" sz="1300"/>
              <a:t>Brazil</a:t>
            </a:r>
            <a:r>
              <a:rPr lang="en" sz="1300"/>
              <a:t> are successfully moderating both.</a:t>
            </a:r>
            <a:endParaRPr sz="1200"/>
          </a:p>
          <a:p>
            <a:pPr indent="0" lvl="0" marL="0" rtl="0" algn="ctr">
              <a:spcBef>
                <a:spcPts val="0"/>
              </a:spcBef>
              <a:spcAft>
                <a:spcPts val="0"/>
              </a:spcAft>
              <a:buNone/>
            </a:pPr>
            <a:r>
              <a:t/>
            </a:r>
            <a:endParaRPr sz="1300"/>
          </a:p>
        </p:txBody>
      </p:sp>
      <p:sp>
        <p:nvSpPr>
          <p:cNvPr id="937" name="Google Shape;937;g354ebb0e2e6_0_45"/>
          <p:cNvSpPr txBox="1"/>
          <p:nvPr>
            <p:ph idx="4" type="title"/>
          </p:nvPr>
        </p:nvSpPr>
        <p:spPr>
          <a:xfrm rot="1781">
            <a:off x="3628651" y="1314575"/>
            <a:ext cx="1737000" cy="5331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#2</a:t>
            </a:r>
            <a:endParaRPr sz="2000" u="sng">
              <a:latin typeface="Lato"/>
              <a:ea typeface="Lato"/>
              <a:cs typeface="Lato"/>
              <a:sym typeface="Lato"/>
            </a:endParaRPr>
          </a:p>
        </p:txBody>
      </p:sp>
      <p:sp>
        <p:nvSpPr>
          <p:cNvPr id="938" name="Google Shape;938;g354ebb0e2e6_0_45"/>
          <p:cNvSpPr txBox="1"/>
          <p:nvPr>
            <p:ph idx="5" type="subTitle"/>
          </p:nvPr>
        </p:nvSpPr>
        <p:spPr>
          <a:xfrm>
            <a:off x="3403800" y="1974550"/>
            <a:ext cx="2336400" cy="150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We found </a:t>
            </a:r>
            <a:r>
              <a:rPr b="1" lang="en" sz="1200"/>
              <a:t>China and United States</a:t>
            </a:r>
            <a:r>
              <a:rPr lang="en" sz="1200"/>
              <a:t> are outliers</a:t>
            </a:r>
            <a:r>
              <a:rPr b="1" lang="en" sz="1200"/>
              <a:t> </a:t>
            </a:r>
            <a:r>
              <a:rPr lang="en" sz="1200"/>
              <a:t>by determining factors like </a:t>
            </a:r>
            <a:endParaRPr sz="1200"/>
          </a:p>
          <a:p>
            <a:pPr indent="0" lvl="0" marL="0" rtl="0" algn="ctr">
              <a:spcBef>
                <a:spcPts val="0"/>
              </a:spcBef>
              <a:spcAft>
                <a:spcPts val="0"/>
              </a:spcAft>
              <a:buNone/>
            </a:pPr>
            <a:r>
              <a:rPr lang="en" sz="1200"/>
              <a:t>high </a:t>
            </a:r>
            <a:r>
              <a:rPr b="1" i="1" lang="en" sz="1200"/>
              <a:t>GDP, Electric Power Consumption, Fossil fuel consumption </a:t>
            </a:r>
            <a:r>
              <a:rPr lang="en" sz="1200"/>
              <a:t>and </a:t>
            </a:r>
            <a:r>
              <a:rPr b="1" i="1" lang="en" sz="1200"/>
              <a:t>CO₂  emissions.</a:t>
            </a:r>
            <a:endParaRPr b="1" i="1" sz="1200"/>
          </a:p>
        </p:txBody>
      </p:sp>
      <p:sp>
        <p:nvSpPr>
          <p:cNvPr id="939" name="Google Shape;939;g354ebb0e2e6_0_45"/>
          <p:cNvSpPr txBox="1"/>
          <p:nvPr>
            <p:ph idx="8" type="title"/>
          </p:nvPr>
        </p:nvSpPr>
        <p:spPr>
          <a:xfrm rot="2380">
            <a:off x="6280274" y="1301825"/>
            <a:ext cx="1733400" cy="558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#3</a:t>
            </a:r>
            <a:endParaRPr sz="2000" u="sng">
              <a:latin typeface="Lato"/>
              <a:ea typeface="Lato"/>
              <a:cs typeface="Lato"/>
              <a:sym typeface="Lato"/>
            </a:endParaRPr>
          </a:p>
        </p:txBody>
      </p:sp>
      <p:sp>
        <p:nvSpPr>
          <p:cNvPr id="940" name="Google Shape;940;g354ebb0e2e6_0_45"/>
          <p:cNvSpPr txBox="1"/>
          <p:nvPr>
            <p:ph idx="9" type="subTitle"/>
          </p:nvPr>
        </p:nvSpPr>
        <p:spPr>
          <a:xfrm>
            <a:off x="5886825" y="1974550"/>
            <a:ext cx="2520300" cy="19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While </a:t>
            </a:r>
            <a:r>
              <a:rPr b="1" i="1" lang="en" sz="1200"/>
              <a:t>Exports </a:t>
            </a:r>
            <a:r>
              <a:rPr lang="en" sz="1200"/>
              <a:t>and </a:t>
            </a:r>
            <a:r>
              <a:rPr b="1" i="1" lang="en" sz="1200"/>
              <a:t>Domestic Savings </a:t>
            </a:r>
            <a:r>
              <a:rPr lang="en" sz="1200"/>
              <a:t>directly influenced the </a:t>
            </a:r>
            <a:r>
              <a:rPr b="1" i="1" lang="en" sz="1200"/>
              <a:t>GDP </a:t>
            </a:r>
            <a:r>
              <a:rPr lang="en" sz="1200"/>
              <a:t>of a country, </a:t>
            </a:r>
            <a:r>
              <a:rPr b="1" i="1" lang="en" sz="1200"/>
              <a:t>Urban</a:t>
            </a:r>
            <a:r>
              <a:rPr b="1" i="1" lang="en" sz="1200"/>
              <a:t> Electricity Access</a:t>
            </a:r>
            <a:r>
              <a:rPr lang="en" sz="1200"/>
              <a:t>  </a:t>
            </a:r>
            <a:endParaRPr sz="1200"/>
          </a:p>
          <a:p>
            <a:pPr indent="0" lvl="0" marL="0" rtl="0" algn="ctr">
              <a:spcBef>
                <a:spcPts val="0"/>
              </a:spcBef>
              <a:spcAft>
                <a:spcPts val="0"/>
              </a:spcAft>
              <a:buNone/>
            </a:pPr>
            <a:r>
              <a:rPr lang="en" sz="1200"/>
              <a:t>was a top contributor </a:t>
            </a:r>
            <a:endParaRPr sz="1200"/>
          </a:p>
          <a:p>
            <a:pPr indent="0" lvl="0" marL="0" rtl="0" algn="ctr">
              <a:spcBef>
                <a:spcPts val="0"/>
              </a:spcBef>
              <a:spcAft>
                <a:spcPts val="0"/>
              </a:spcAft>
              <a:buNone/>
            </a:pPr>
            <a:r>
              <a:rPr b="1" i="1" lang="en" sz="1200"/>
              <a:t>CO₂ emissions</a:t>
            </a:r>
            <a:r>
              <a:rPr b="1" lang="en" sz="1200"/>
              <a:t>, </a:t>
            </a:r>
            <a:r>
              <a:rPr lang="en" sz="1200"/>
              <a:t>apart from fossil fuels. </a:t>
            </a:r>
            <a:endParaRPr sz="1200"/>
          </a:p>
          <a:p>
            <a:pPr indent="0" lvl="0" marL="0" rtl="0" algn="ctr">
              <a:spcBef>
                <a:spcPts val="0"/>
              </a:spcBef>
              <a:spcAft>
                <a:spcPts val="0"/>
              </a:spcAft>
              <a:buNone/>
            </a:pPr>
            <a:r>
              <a:t/>
            </a:r>
            <a:endParaRPr sz="1200"/>
          </a:p>
        </p:txBody>
      </p:sp>
      <p:grpSp>
        <p:nvGrpSpPr>
          <p:cNvPr id="941" name="Google Shape;941;g354ebb0e2e6_0_45"/>
          <p:cNvGrpSpPr/>
          <p:nvPr/>
        </p:nvGrpSpPr>
        <p:grpSpPr>
          <a:xfrm>
            <a:off x="408379" y="3734899"/>
            <a:ext cx="1301281" cy="1328139"/>
            <a:chOff x="2054700" y="2580050"/>
            <a:chExt cx="1914775" cy="1667050"/>
          </a:xfrm>
        </p:grpSpPr>
        <p:sp>
          <p:nvSpPr>
            <p:cNvPr id="942" name="Google Shape;942;g354ebb0e2e6_0_45"/>
            <p:cNvSpPr/>
            <p:nvPr/>
          </p:nvSpPr>
          <p:spPr>
            <a:xfrm>
              <a:off x="3141775" y="2883650"/>
              <a:ext cx="827700" cy="764700"/>
            </a:xfrm>
            <a:custGeom>
              <a:rect b="b" l="l" r="r" t="t"/>
              <a:pathLst>
                <a:path extrusionOk="0" fill="none" h="30588" w="33108">
                  <a:moveTo>
                    <a:pt x="8684" y="0"/>
                  </a:moveTo>
                  <a:cubicBezTo>
                    <a:pt x="8684" y="0"/>
                    <a:pt x="1" y="3522"/>
                    <a:pt x="1193" y="6875"/>
                  </a:cubicBezTo>
                  <a:cubicBezTo>
                    <a:pt x="2385" y="10235"/>
                    <a:pt x="33108" y="8785"/>
                    <a:pt x="19067" y="14319"/>
                  </a:cubicBezTo>
                  <a:cubicBezTo>
                    <a:pt x="5026" y="19852"/>
                    <a:pt x="2981" y="25142"/>
                    <a:pt x="8941" y="30588"/>
                  </a:cubicBezTo>
                </a:path>
              </a:pathLst>
            </a:custGeom>
            <a:noFill/>
            <a:ln cap="flat" cmpd="sng" w="25050">
              <a:solidFill>
                <a:srgbClr val="6EA843"/>
              </a:solidFill>
              <a:prstDash val="solid"/>
              <a:miter lim="67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g354ebb0e2e6_0_45"/>
            <p:cNvSpPr/>
            <p:nvPr/>
          </p:nvSpPr>
          <p:spPr>
            <a:xfrm>
              <a:off x="2192200" y="2665225"/>
              <a:ext cx="365250" cy="745400"/>
            </a:xfrm>
            <a:custGeom>
              <a:rect b="b" l="l" r="r" t="t"/>
              <a:pathLst>
                <a:path extrusionOk="0" h="29816" w="14610">
                  <a:moveTo>
                    <a:pt x="2615" y="0"/>
                  </a:moveTo>
                  <a:lnTo>
                    <a:pt x="0" y="29815"/>
                  </a:lnTo>
                  <a:lnTo>
                    <a:pt x="14610" y="29815"/>
                  </a:lnTo>
                  <a:lnTo>
                    <a:pt x="11995" y="0"/>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g354ebb0e2e6_0_45"/>
            <p:cNvSpPr/>
            <p:nvPr/>
          </p:nvSpPr>
          <p:spPr>
            <a:xfrm>
              <a:off x="2448550" y="2665225"/>
              <a:ext cx="108900" cy="745400"/>
            </a:xfrm>
            <a:custGeom>
              <a:rect b="b" l="l" r="r" t="t"/>
              <a:pathLst>
                <a:path extrusionOk="0" h="29816" w="4356">
                  <a:moveTo>
                    <a:pt x="1" y="0"/>
                  </a:moveTo>
                  <a:lnTo>
                    <a:pt x="1" y="29815"/>
                  </a:lnTo>
                  <a:lnTo>
                    <a:pt x="4356" y="29815"/>
                  </a:lnTo>
                  <a:lnTo>
                    <a:pt x="1741"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g354ebb0e2e6_0_45"/>
            <p:cNvSpPr/>
            <p:nvPr/>
          </p:nvSpPr>
          <p:spPr>
            <a:xfrm>
              <a:off x="2215725" y="2604925"/>
              <a:ext cx="318025" cy="60325"/>
            </a:xfrm>
            <a:custGeom>
              <a:rect b="b" l="l" r="r" t="t"/>
              <a:pathLst>
                <a:path extrusionOk="0" h="2413" w="12721">
                  <a:moveTo>
                    <a:pt x="1" y="1"/>
                  </a:moveTo>
                  <a:lnTo>
                    <a:pt x="1" y="2412"/>
                  </a:lnTo>
                  <a:lnTo>
                    <a:pt x="12721" y="2412"/>
                  </a:lnTo>
                  <a:lnTo>
                    <a:pt x="12721"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g354ebb0e2e6_0_45"/>
            <p:cNvSpPr/>
            <p:nvPr/>
          </p:nvSpPr>
          <p:spPr>
            <a:xfrm>
              <a:off x="2255700" y="2665225"/>
              <a:ext cx="238100" cy="21175"/>
            </a:xfrm>
            <a:custGeom>
              <a:rect b="b" l="l" r="r" t="t"/>
              <a:pathLst>
                <a:path extrusionOk="0" h="847" w="9524">
                  <a:moveTo>
                    <a:pt x="75" y="0"/>
                  </a:moveTo>
                  <a:lnTo>
                    <a:pt x="0" y="847"/>
                  </a:lnTo>
                  <a:lnTo>
                    <a:pt x="9523" y="847"/>
                  </a:lnTo>
                  <a:lnTo>
                    <a:pt x="9455"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g354ebb0e2e6_0_45"/>
            <p:cNvSpPr/>
            <p:nvPr/>
          </p:nvSpPr>
          <p:spPr>
            <a:xfrm>
              <a:off x="2245700" y="2766475"/>
              <a:ext cx="258075" cy="33375"/>
            </a:xfrm>
            <a:custGeom>
              <a:rect b="b" l="l" r="r" t="t"/>
              <a:pathLst>
                <a:path extrusionOk="0" h="1335" w="10323">
                  <a:moveTo>
                    <a:pt x="116" y="0"/>
                  </a:moveTo>
                  <a:lnTo>
                    <a:pt x="1" y="1335"/>
                  </a:lnTo>
                  <a:lnTo>
                    <a:pt x="10323" y="1335"/>
                  </a:lnTo>
                  <a:lnTo>
                    <a:pt x="10208"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g354ebb0e2e6_0_45"/>
            <p:cNvSpPr/>
            <p:nvPr/>
          </p:nvSpPr>
          <p:spPr>
            <a:xfrm>
              <a:off x="2235550" y="2882125"/>
              <a:ext cx="278400" cy="33550"/>
            </a:xfrm>
            <a:custGeom>
              <a:rect b="b" l="l" r="r" t="t"/>
              <a:pathLst>
                <a:path extrusionOk="0" h="1342" w="11136">
                  <a:moveTo>
                    <a:pt x="115" y="0"/>
                  </a:moveTo>
                  <a:lnTo>
                    <a:pt x="0" y="1342"/>
                  </a:lnTo>
                  <a:lnTo>
                    <a:pt x="11135" y="1342"/>
                  </a:lnTo>
                  <a:lnTo>
                    <a:pt x="11020"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g354ebb0e2e6_0_45"/>
            <p:cNvSpPr/>
            <p:nvPr/>
          </p:nvSpPr>
          <p:spPr>
            <a:xfrm>
              <a:off x="2474800" y="2604925"/>
              <a:ext cx="58950" cy="60325"/>
            </a:xfrm>
            <a:custGeom>
              <a:rect b="b" l="l" r="r" t="t"/>
              <a:pathLst>
                <a:path extrusionOk="0" h="2413" w="2358">
                  <a:moveTo>
                    <a:pt x="1" y="1"/>
                  </a:moveTo>
                  <a:lnTo>
                    <a:pt x="1" y="2412"/>
                  </a:lnTo>
                  <a:lnTo>
                    <a:pt x="2358" y="2412"/>
                  </a:lnTo>
                  <a:lnTo>
                    <a:pt x="235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g354ebb0e2e6_0_45"/>
            <p:cNvSpPr/>
            <p:nvPr/>
          </p:nvSpPr>
          <p:spPr>
            <a:xfrm>
              <a:off x="2606550" y="2784075"/>
              <a:ext cx="307000" cy="626550"/>
            </a:xfrm>
            <a:custGeom>
              <a:rect b="b" l="l" r="r" t="t"/>
              <a:pathLst>
                <a:path extrusionOk="0" h="25062" w="12280">
                  <a:moveTo>
                    <a:pt x="2201" y="1"/>
                  </a:moveTo>
                  <a:lnTo>
                    <a:pt x="0" y="25061"/>
                  </a:lnTo>
                  <a:lnTo>
                    <a:pt x="12280" y="25061"/>
                  </a:lnTo>
                  <a:lnTo>
                    <a:pt x="1007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g354ebb0e2e6_0_45"/>
            <p:cNvSpPr/>
            <p:nvPr/>
          </p:nvSpPr>
          <p:spPr>
            <a:xfrm>
              <a:off x="2822100" y="2784075"/>
              <a:ext cx="91450" cy="626550"/>
            </a:xfrm>
            <a:custGeom>
              <a:rect b="b" l="l" r="r" t="t"/>
              <a:pathLst>
                <a:path extrusionOk="0" h="25062" w="3658">
                  <a:moveTo>
                    <a:pt x="0" y="1"/>
                  </a:moveTo>
                  <a:lnTo>
                    <a:pt x="0" y="25061"/>
                  </a:lnTo>
                  <a:lnTo>
                    <a:pt x="3658" y="25061"/>
                  </a:lnTo>
                  <a:lnTo>
                    <a:pt x="1456"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g354ebb0e2e6_0_45"/>
            <p:cNvSpPr/>
            <p:nvPr/>
          </p:nvSpPr>
          <p:spPr>
            <a:xfrm>
              <a:off x="2626350" y="2733625"/>
              <a:ext cx="267225" cy="50475"/>
            </a:xfrm>
            <a:custGeom>
              <a:rect b="b" l="l" r="r" t="t"/>
              <a:pathLst>
                <a:path extrusionOk="0" h="2019" w="10689">
                  <a:moveTo>
                    <a:pt x="1" y="1"/>
                  </a:moveTo>
                  <a:lnTo>
                    <a:pt x="1" y="2019"/>
                  </a:lnTo>
                  <a:lnTo>
                    <a:pt x="10688" y="2019"/>
                  </a:lnTo>
                  <a:lnTo>
                    <a:pt x="1068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g354ebb0e2e6_0_45"/>
            <p:cNvSpPr/>
            <p:nvPr/>
          </p:nvSpPr>
          <p:spPr>
            <a:xfrm>
              <a:off x="2659875" y="2784075"/>
              <a:ext cx="200175" cy="17825"/>
            </a:xfrm>
            <a:custGeom>
              <a:rect b="b" l="l" r="r" t="t"/>
              <a:pathLst>
                <a:path extrusionOk="0" h="713" w="8007">
                  <a:moveTo>
                    <a:pt x="68" y="1"/>
                  </a:moveTo>
                  <a:lnTo>
                    <a:pt x="1" y="712"/>
                  </a:lnTo>
                  <a:lnTo>
                    <a:pt x="8006" y="712"/>
                  </a:lnTo>
                  <a:lnTo>
                    <a:pt x="7945"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g354ebb0e2e6_0_45"/>
            <p:cNvSpPr/>
            <p:nvPr/>
          </p:nvSpPr>
          <p:spPr>
            <a:xfrm>
              <a:off x="2651575" y="2869250"/>
              <a:ext cx="216950" cy="28150"/>
            </a:xfrm>
            <a:custGeom>
              <a:rect b="b" l="l" r="r" t="t"/>
              <a:pathLst>
                <a:path extrusionOk="0" h="1126" w="8678">
                  <a:moveTo>
                    <a:pt x="96" y="1"/>
                  </a:moveTo>
                  <a:lnTo>
                    <a:pt x="1" y="1125"/>
                  </a:lnTo>
                  <a:lnTo>
                    <a:pt x="8677" y="1125"/>
                  </a:lnTo>
                  <a:lnTo>
                    <a:pt x="8575" y="1"/>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g354ebb0e2e6_0_45"/>
            <p:cNvSpPr/>
            <p:nvPr/>
          </p:nvSpPr>
          <p:spPr>
            <a:xfrm>
              <a:off x="2642950" y="2966450"/>
              <a:ext cx="234025" cy="28125"/>
            </a:xfrm>
            <a:custGeom>
              <a:rect b="b" l="l" r="r" t="t"/>
              <a:pathLst>
                <a:path extrusionOk="0" h="1125" w="9361">
                  <a:moveTo>
                    <a:pt x="102" y="0"/>
                  </a:moveTo>
                  <a:lnTo>
                    <a:pt x="0" y="1125"/>
                  </a:lnTo>
                  <a:lnTo>
                    <a:pt x="9361" y="1125"/>
                  </a:lnTo>
                  <a:lnTo>
                    <a:pt x="9266"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g354ebb0e2e6_0_45"/>
            <p:cNvSpPr/>
            <p:nvPr/>
          </p:nvSpPr>
          <p:spPr>
            <a:xfrm>
              <a:off x="2844100" y="2733625"/>
              <a:ext cx="49475" cy="50475"/>
            </a:xfrm>
            <a:custGeom>
              <a:rect b="b" l="l" r="r" t="t"/>
              <a:pathLst>
                <a:path extrusionOk="0" h="2019" w="1979">
                  <a:moveTo>
                    <a:pt x="1" y="1"/>
                  </a:moveTo>
                  <a:lnTo>
                    <a:pt x="1" y="2019"/>
                  </a:lnTo>
                  <a:lnTo>
                    <a:pt x="1978" y="2019"/>
                  </a:lnTo>
                  <a:lnTo>
                    <a:pt x="197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g354ebb0e2e6_0_45"/>
            <p:cNvSpPr/>
            <p:nvPr/>
          </p:nvSpPr>
          <p:spPr>
            <a:xfrm>
              <a:off x="2097550" y="3404825"/>
              <a:ext cx="1815725" cy="842275"/>
            </a:xfrm>
            <a:custGeom>
              <a:rect b="b" l="l" r="r" t="t"/>
              <a:pathLst>
                <a:path extrusionOk="0" h="33691" w="72629">
                  <a:moveTo>
                    <a:pt x="0" y="1"/>
                  </a:moveTo>
                  <a:lnTo>
                    <a:pt x="0" y="33690"/>
                  </a:lnTo>
                  <a:lnTo>
                    <a:pt x="72628" y="33690"/>
                  </a:lnTo>
                  <a:lnTo>
                    <a:pt x="72628" y="1"/>
                  </a:lnTo>
                  <a:close/>
                </a:path>
              </a:pathLst>
            </a:custGeom>
            <a:solidFill>
              <a:srgbClr val="F9B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g354ebb0e2e6_0_45"/>
            <p:cNvSpPr/>
            <p:nvPr/>
          </p:nvSpPr>
          <p:spPr>
            <a:xfrm>
              <a:off x="3006325" y="3404825"/>
              <a:ext cx="906950" cy="842275"/>
            </a:xfrm>
            <a:custGeom>
              <a:rect b="b" l="l" r="r" t="t"/>
              <a:pathLst>
                <a:path extrusionOk="0" h="33691" w="36278">
                  <a:moveTo>
                    <a:pt x="1" y="1"/>
                  </a:moveTo>
                  <a:lnTo>
                    <a:pt x="1" y="33690"/>
                  </a:lnTo>
                  <a:lnTo>
                    <a:pt x="36277" y="33690"/>
                  </a:lnTo>
                  <a:lnTo>
                    <a:pt x="36277"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g354ebb0e2e6_0_45"/>
            <p:cNvSpPr/>
            <p:nvPr/>
          </p:nvSpPr>
          <p:spPr>
            <a:xfrm>
              <a:off x="2054700" y="3356925"/>
              <a:ext cx="1901250" cy="47925"/>
            </a:xfrm>
            <a:custGeom>
              <a:rect b="b" l="l" r="r" t="t"/>
              <a:pathLst>
                <a:path extrusionOk="0" h="1917" w="76050">
                  <a:moveTo>
                    <a:pt x="1" y="0"/>
                  </a:moveTo>
                  <a:lnTo>
                    <a:pt x="1" y="1917"/>
                  </a:lnTo>
                  <a:lnTo>
                    <a:pt x="76049" y="1917"/>
                  </a:lnTo>
                  <a:lnTo>
                    <a:pt x="76049" y="0"/>
                  </a:ln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g354ebb0e2e6_0_45"/>
            <p:cNvSpPr/>
            <p:nvPr/>
          </p:nvSpPr>
          <p:spPr>
            <a:xfrm>
              <a:off x="3006325" y="3356925"/>
              <a:ext cx="949625" cy="47925"/>
            </a:xfrm>
            <a:custGeom>
              <a:rect b="b" l="l" r="r" t="t"/>
              <a:pathLst>
                <a:path extrusionOk="0" h="1917" w="37985">
                  <a:moveTo>
                    <a:pt x="1" y="0"/>
                  </a:moveTo>
                  <a:lnTo>
                    <a:pt x="1" y="1917"/>
                  </a:lnTo>
                  <a:lnTo>
                    <a:pt x="37984" y="1917"/>
                  </a:lnTo>
                  <a:lnTo>
                    <a:pt x="37984" y="0"/>
                  </a:lnTo>
                  <a:close/>
                </a:path>
              </a:pathLst>
            </a:custGeom>
            <a:solidFill>
              <a:srgbClr val="4E8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g354ebb0e2e6_0_45"/>
            <p:cNvSpPr/>
            <p:nvPr/>
          </p:nvSpPr>
          <p:spPr>
            <a:xfrm>
              <a:off x="2097550" y="3404825"/>
              <a:ext cx="1815725" cy="19500"/>
            </a:xfrm>
            <a:custGeom>
              <a:rect b="b" l="l" r="r" t="t"/>
              <a:pathLst>
                <a:path extrusionOk="0" h="780" w="72629">
                  <a:moveTo>
                    <a:pt x="0" y="1"/>
                  </a:moveTo>
                  <a:lnTo>
                    <a:pt x="0" y="780"/>
                  </a:lnTo>
                  <a:lnTo>
                    <a:pt x="72628" y="780"/>
                  </a:lnTo>
                  <a:lnTo>
                    <a:pt x="72628"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g354ebb0e2e6_0_45"/>
            <p:cNvSpPr/>
            <p:nvPr/>
          </p:nvSpPr>
          <p:spPr>
            <a:xfrm>
              <a:off x="2627025" y="3894200"/>
              <a:ext cx="756600" cy="352900"/>
            </a:xfrm>
            <a:custGeom>
              <a:rect b="b" l="l" r="r" t="t"/>
              <a:pathLst>
                <a:path extrusionOk="0" h="14116" w="30264">
                  <a:moveTo>
                    <a:pt x="1" y="0"/>
                  </a:moveTo>
                  <a:lnTo>
                    <a:pt x="1" y="14115"/>
                  </a:lnTo>
                  <a:lnTo>
                    <a:pt x="30263" y="14115"/>
                  </a:lnTo>
                  <a:lnTo>
                    <a:pt x="30263" y="0"/>
                  </a:lnTo>
                  <a:close/>
                </a:path>
              </a:pathLst>
            </a:custGeom>
            <a:solidFill>
              <a:srgbClr val="133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g354ebb0e2e6_0_45"/>
            <p:cNvSpPr/>
            <p:nvPr/>
          </p:nvSpPr>
          <p:spPr>
            <a:xfrm>
              <a:off x="3298750" y="2580050"/>
              <a:ext cx="366625" cy="336700"/>
            </a:xfrm>
            <a:custGeom>
              <a:rect b="b" l="l" r="r" t="t"/>
              <a:pathLst>
                <a:path extrusionOk="0" h="13468" w="14665">
                  <a:moveTo>
                    <a:pt x="13208" y="0"/>
                  </a:moveTo>
                  <a:lnTo>
                    <a:pt x="13208" y="0"/>
                  </a:lnTo>
                  <a:cubicBezTo>
                    <a:pt x="13208" y="1"/>
                    <a:pt x="12415" y="2676"/>
                    <a:pt x="6205" y="4430"/>
                  </a:cubicBezTo>
                  <a:cubicBezTo>
                    <a:pt x="0" y="6184"/>
                    <a:pt x="346" y="13093"/>
                    <a:pt x="346" y="13093"/>
                  </a:cubicBezTo>
                  <a:cubicBezTo>
                    <a:pt x="346" y="13093"/>
                    <a:pt x="1687" y="13467"/>
                    <a:pt x="3516" y="13467"/>
                  </a:cubicBezTo>
                  <a:cubicBezTo>
                    <a:pt x="5773" y="13467"/>
                    <a:pt x="8772" y="12897"/>
                    <a:pt x="10912" y="10350"/>
                  </a:cubicBezTo>
                  <a:cubicBezTo>
                    <a:pt x="14664" y="5879"/>
                    <a:pt x="13208" y="1"/>
                    <a:pt x="13208" y="0"/>
                  </a:cubicBezTo>
                  <a:close/>
                </a:path>
              </a:pathLst>
            </a:custGeom>
            <a:solidFill>
              <a:srgbClr val="A4C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g354ebb0e2e6_0_45"/>
            <p:cNvSpPr/>
            <p:nvPr/>
          </p:nvSpPr>
          <p:spPr>
            <a:xfrm>
              <a:off x="3307375" y="2580050"/>
              <a:ext cx="358000" cy="336700"/>
            </a:xfrm>
            <a:custGeom>
              <a:rect b="b" l="l" r="r" t="t"/>
              <a:pathLst>
                <a:path extrusionOk="0" h="13468" w="14320">
                  <a:moveTo>
                    <a:pt x="12863" y="0"/>
                  </a:moveTo>
                  <a:cubicBezTo>
                    <a:pt x="12863" y="1"/>
                    <a:pt x="12754" y="4660"/>
                    <a:pt x="6571" y="7383"/>
                  </a:cubicBezTo>
                  <a:cubicBezTo>
                    <a:pt x="387" y="10106"/>
                    <a:pt x="1" y="13093"/>
                    <a:pt x="1" y="13093"/>
                  </a:cubicBezTo>
                  <a:cubicBezTo>
                    <a:pt x="1" y="13093"/>
                    <a:pt x="1342" y="13467"/>
                    <a:pt x="3171" y="13467"/>
                  </a:cubicBezTo>
                  <a:cubicBezTo>
                    <a:pt x="5428" y="13467"/>
                    <a:pt x="8427" y="12897"/>
                    <a:pt x="10567" y="10350"/>
                  </a:cubicBezTo>
                  <a:cubicBezTo>
                    <a:pt x="14319" y="5880"/>
                    <a:pt x="12863" y="1"/>
                    <a:pt x="12863" y="0"/>
                  </a:cubicBez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g354ebb0e2e6_0_45"/>
            <p:cNvSpPr/>
            <p:nvPr/>
          </p:nvSpPr>
          <p:spPr>
            <a:xfrm>
              <a:off x="3307375" y="2580050"/>
              <a:ext cx="321600" cy="327325"/>
            </a:xfrm>
            <a:custGeom>
              <a:rect b="b" l="l" r="r" t="t"/>
              <a:pathLst>
                <a:path extrusionOk="0" h="13093" w="12864">
                  <a:moveTo>
                    <a:pt x="12863" y="0"/>
                  </a:moveTo>
                  <a:lnTo>
                    <a:pt x="12863" y="0"/>
                  </a:lnTo>
                  <a:cubicBezTo>
                    <a:pt x="12402" y="3184"/>
                    <a:pt x="9835" y="5629"/>
                    <a:pt x="7038" y="6963"/>
                  </a:cubicBezTo>
                  <a:cubicBezTo>
                    <a:pt x="6192" y="7356"/>
                    <a:pt x="5155" y="7830"/>
                    <a:pt x="4356" y="8304"/>
                  </a:cubicBezTo>
                  <a:cubicBezTo>
                    <a:pt x="4187" y="8406"/>
                    <a:pt x="3746" y="8683"/>
                    <a:pt x="3584" y="8785"/>
                  </a:cubicBezTo>
                  <a:cubicBezTo>
                    <a:pt x="3421" y="8893"/>
                    <a:pt x="3015" y="9185"/>
                    <a:pt x="2846" y="9307"/>
                  </a:cubicBezTo>
                  <a:cubicBezTo>
                    <a:pt x="1674" y="10221"/>
                    <a:pt x="285" y="11576"/>
                    <a:pt x="1" y="13093"/>
                  </a:cubicBezTo>
                  <a:cubicBezTo>
                    <a:pt x="421" y="11636"/>
                    <a:pt x="1830" y="10411"/>
                    <a:pt x="3022" y="9544"/>
                  </a:cubicBezTo>
                  <a:cubicBezTo>
                    <a:pt x="3299" y="9361"/>
                    <a:pt x="3726" y="9063"/>
                    <a:pt x="4017" y="8900"/>
                  </a:cubicBezTo>
                  <a:cubicBezTo>
                    <a:pt x="4315" y="8724"/>
                    <a:pt x="4742" y="8480"/>
                    <a:pt x="5047" y="8324"/>
                  </a:cubicBezTo>
                  <a:lnTo>
                    <a:pt x="5575" y="8047"/>
                  </a:lnTo>
                  <a:lnTo>
                    <a:pt x="6110" y="7803"/>
                  </a:lnTo>
                  <a:cubicBezTo>
                    <a:pt x="7180" y="7329"/>
                    <a:pt x="8345" y="6760"/>
                    <a:pt x="9273" y="6042"/>
                  </a:cubicBezTo>
                  <a:cubicBezTo>
                    <a:pt x="11183" y="4620"/>
                    <a:pt x="12755" y="2445"/>
                    <a:pt x="12863" y="0"/>
                  </a:cubicBezTo>
                  <a:close/>
                </a:path>
              </a:pathLst>
            </a:custGeom>
            <a:solidFill>
              <a:srgbClr val="DBEB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g354ebb0e2e6_0_45"/>
            <p:cNvSpPr/>
            <p:nvPr/>
          </p:nvSpPr>
          <p:spPr>
            <a:xfrm>
              <a:off x="2252300" y="3894200"/>
              <a:ext cx="236075" cy="236225"/>
            </a:xfrm>
            <a:custGeom>
              <a:rect b="b" l="l" r="r" t="t"/>
              <a:pathLst>
                <a:path extrusionOk="0" h="9449" w="9443">
                  <a:moveTo>
                    <a:pt x="1" y="0"/>
                  </a:moveTo>
                  <a:lnTo>
                    <a:pt x="1" y="9449"/>
                  </a:lnTo>
                  <a:lnTo>
                    <a:pt x="9443" y="9449"/>
                  </a:lnTo>
                  <a:lnTo>
                    <a:pt x="9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g354ebb0e2e6_0_45"/>
            <p:cNvSpPr/>
            <p:nvPr/>
          </p:nvSpPr>
          <p:spPr>
            <a:xfrm>
              <a:off x="2273975"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g354ebb0e2e6_0_45"/>
            <p:cNvSpPr/>
            <p:nvPr/>
          </p:nvSpPr>
          <p:spPr>
            <a:xfrm>
              <a:off x="2252300" y="3539950"/>
              <a:ext cx="236075" cy="236250"/>
            </a:xfrm>
            <a:custGeom>
              <a:rect b="b" l="l" r="r" t="t"/>
              <a:pathLst>
                <a:path extrusionOk="0" h="9450" w="9443">
                  <a:moveTo>
                    <a:pt x="1" y="1"/>
                  </a:moveTo>
                  <a:lnTo>
                    <a:pt x="1" y="9449"/>
                  </a:lnTo>
                  <a:lnTo>
                    <a:pt x="9443" y="9449"/>
                  </a:lnTo>
                  <a:lnTo>
                    <a:pt x="9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g354ebb0e2e6_0_45"/>
            <p:cNvSpPr/>
            <p:nvPr/>
          </p:nvSpPr>
          <p:spPr>
            <a:xfrm>
              <a:off x="2273975"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g354ebb0e2e6_0_45"/>
            <p:cNvSpPr/>
            <p:nvPr/>
          </p:nvSpPr>
          <p:spPr>
            <a:xfrm>
              <a:off x="3522275" y="3894200"/>
              <a:ext cx="236225" cy="236225"/>
            </a:xfrm>
            <a:custGeom>
              <a:rect b="b" l="l" r="r" t="t"/>
              <a:pathLst>
                <a:path extrusionOk="0" h="9449" w="9449">
                  <a:moveTo>
                    <a:pt x="0" y="0"/>
                  </a:moveTo>
                  <a:lnTo>
                    <a:pt x="0" y="9449"/>
                  </a:lnTo>
                  <a:lnTo>
                    <a:pt x="9449" y="9449"/>
                  </a:lnTo>
                  <a:lnTo>
                    <a:pt x="94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g354ebb0e2e6_0_45"/>
            <p:cNvSpPr/>
            <p:nvPr/>
          </p:nvSpPr>
          <p:spPr>
            <a:xfrm>
              <a:off x="3544100"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g354ebb0e2e6_0_45"/>
            <p:cNvSpPr/>
            <p:nvPr/>
          </p:nvSpPr>
          <p:spPr>
            <a:xfrm>
              <a:off x="3522275" y="3539950"/>
              <a:ext cx="236225" cy="236250"/>
            </a:xfrm>
            <a:custGeom>
              <a:rect b="b" l="l" r="r" t="t"/>
              <a:pathLst>
                <a:path extrusionOk="0" h="9450" w="9449">
                  <a:moveTo>
                    <a:pt x="0" y="1"/>
                  </a:moveTo>
                  <a:lnTo>
                    <a:pt x="0" y="9449"/>
                  </a:lnTo>
                  <a:lnTo>
                    <a:pt x="9449" y="9449"/>
                  </a:lnTo>
                  <a:lnTo>
                    <a:pt x="94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g354ebb0e2e6_0_45"/>
            <p:cNvSpPr/>
            <p:nvPr/>
          </p:nvSpPr>
          <p:spPr>
            <a:xfrm>
              <a:off x="3544100"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g354ebb0e2e6_0_45"/>
            <p:cNvSpPr/>
            <p:nvPr/>
          </p:nvSpPr>
          <p:spPr>
            <a:xfrm>
              <a:off x="2627025" y="3539950"/>
              <a:ext cx="756600" cy="236250"/>
            </a:xfrm>
            <a:custGeom>
              <a:rect b="b" l="l" r="r" t="t"/>
              <a:pathLst>
                <a:path extrusionOk="0" h="9450" w="30264">
                  <a:moveTo>
                    <a:pt x="1" y="1"/>
                  </a:moveTo>
                  <a:lnTo>
                    <a:pt x="1" y="9449"/>
                  </a:lnTo>
                  <a:lnTo>
                    <a:pt x="30263" y="9449"/>
                  </a:lnTo>
                  <a:lnTo>
                    <a:pt x="30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g354ebb0e2e6_0_45"/>
            <p:cNvSpPr/>
            <p:nvPr/>
          </p:nvSpPr>
          <p:spPr>
            <a:xfrm>
              <a:off x="2648875" y="3561800"/>
              <a:ext cx="712900" cy="192550"/>
            </a:xfrm>
            <a:custGeom>
              <a:rect b="b" l="l" r="r" t="t"/>
              <a:pathLst>
                <a:path extrusionOk="0" h="7702" w="28516">
                  <a:moveTo>
                    <a:pt x="1" y="1"/>
                  </a:moveTo>
                  <a:lnTo>
                    <a:pt x="1" y="7702"/>
                  </a:lnTo>
                  <a:lnTo>
                    <a:pt x="28515" y="7702"/>
                  </a:lnTo>
                  <a:lnTo>
                    <a:pt x="28515"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2 cloud line icon. Carbon Dioxide formula vector illustration isolated on white. Pollution outline style design, designed for web and app. Eps 10. (Provided by Getty Images)" id="976" name="Google Shape;976;g354ebb0e2e6_0_45"/>
          <p:cNvPicPr preferRelativeResize="0"/>
          <p:nvPr/>
        </p:nvPicPr>
        <p:blipFill>
          <a:blip r:embed="rId3">
            <a:alphaModFix/>
          </a:blip>
          <a:stretch>
            <a:fillRect/>
          </a:stretch>
        </p:blipFill>
        <p:spPr>
          <a:xfrm>
            <a:off x="8563925" y="80750"/>
            <a:ext cx="423675" cy="423675"/>
          </a:xfrm>
          <a:prstGeom prst="rect">
            <a:avLst/>
          </a:prstGeom>
          <a:noFill/>
          <a:ln>
            <a:noFill/>
          </a:ln>
        </p:spPr>
      </p:pic>
      <p:sp>
        <p:nvSpPr>
          <p:cNvPr id="977" name="Google Shape;977;g354ebb0e2e6_0_45"/>
          <p:cNvSpPr txBox="1"/>
          <p:nvPr/>
        </p:nvSpPr>
        <p:spPr>
          <a:xfrm>
            <a:off x="3473400" y="289925"/>
            <a:ext cx="2197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Lato"/>
                <a:ea typeface="Lato"/>
                <a:cs typeface="Lato"/>
                <a:sym typeface="Lato"/>
              </a:rPr>
              <a:t>Conclusion</a:t>
            </a:r>
            <a:endParaRPr b="1" sz="3000">
              <a:solidFill>
                <a:schemeClr val="dk1"/>
              </a:solidFill>
              <a:latin typeface="Lato"/>
              <a:ea typeface="Lato"/>
              <a:cs typeface="Lato"/>
              <a:sym typeface="Lato"/>
            </a:endParaRPr>
          </a:p>
        </p:txBody>
      </p:sp>
      <p:sp>
        <p:nvSpPr>
          <p:cNvPr id="978" name="Google Shape;978;g354ebb0e2e6_0_45"/>
          <p:cNvSpPr txBox="1"/>
          <p:nvPr/>
        </p:nvSpPr>
        <p:spPr>
          <a:xfrm>
            <a:off x="1696625" y="3532275"/>
            <a:ext cx="6726900" cy="9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latin typeface="Lato"/>
                <a:ea typeface="Lato"/>
                <a:cs typeface="Lato"/>
                <a:sym typeface="Lato"/>
              </a:rPr>
              <a:t>Finally, across all three objectives, our results emphasize the </a:t>
            </a:r>
            <a:r>
              <a:rPr b="1" lang="en" sz="1300">
                <a:latin typeface="Lato"/>
                <a:ea typeface="Lato"/>
                <a:cs typeface="Lato"/>
                <a:sym typeface="Lato"/>
              </a:rPr>
              <a:t>urgent need for balanced development strategies </a:t>
            </a:r>
            <a:r>
              <a:rPr lang="en" sz="1300"/>
              <a:t>that align </a:t>
            </a:r>
            <a:r>
              <a:rPr b="1" lang="en" sz="1300"/>
              <a:t>economic ambition</a:t>
            </a:r>
            <a:r>
              <a:rPr lang="en" sz="1300"/>
              <a:t> with </a:t>
            </a:r>
            <a:r>
              <a:rPr b="1" lang="en" sz="1300"/>
              <a:t>environmental responsibility.</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grpSp>
        <p:nvGrpSpPr>
          <p:cNvPr id="983" name="Google Shape;983;g34dbffead52_0_0"/>
          <p:cNvGrpSpPr/>
          <p:nvPr/>
        </p:nvGrpSpPr>
        <p:grpSpPr>
          <a:xfrm>
            <a:off x="3618333" y="1316051"/>
            <a:ext cx="5563846" cy="4240239"/>
            <a:chOff x="3580192" y="1316041"/>
            <a:chExt cx="6134340" cy="4240239"/>
          </a:xfrm>
        </p:grpSpPr>
        <p:sp>
          <p:nvSpPr>
            <p:cNvPr id="984" name="Google Shape;984;g34dbffead52_0_0"/>
            <p:cNvSpPr/>
            <p:nvPr/>
          </p:nvSpPr>
          <p:spPr>
            <a:xfrm rot="7631278">
              <a:off x="3930420" y="3421455"/>
              <a:ext cx="1794366" cy="1770200"/>
            </a:xfrm>
            <a:custGeom>
              <a:rect b="b" l="l" r="r" t="t"/>
              <a:pathLst>
                <a:path extrusionOk="0" h="13191" w="17460">
                  <a:moveTo>
                    <a:pt x="7481" y="1"/>
                  </a:moveTo>
                  <a:cubicBezTo>
                    <a:pt x="6258" y="20"/>
                    <a:pt x="5038" y="148"/>
                    <a:pt x="3856" y="372"/>
                  </a:cubicBezTo>
                  <a:cubicBezTo>
                    <a:pt x="2954" y="544"/>
                    <a:pt x="2048" y="809"/>
                    <a:pt x="1305" y="1347"/>
                  </a:cubicBezTo>
                  <a:cubicBezTo>
                    <a:pt x="560" y="1886"/>
                    <a:pt x="1" y="2741"/>
                    <a:pt x="7" y="3660"/>
                  </a:cubicBezTo>
                  <a:cubicBezTo>
                    <a:pt x="17" y="5039"/>
                    <a:pt x="1233" y="6097"/>
                    <a:pt x="2449" y="6749"/>
                  </a:cubicBezTo>
                  <a:cubicBezTo>
                    <a:pt x="3665" y="7400"/>
                    <a:pt x="5042" y="7887"/>
                    <a:pt x="5902" y="8966"/>
                  </a:cubicBezTo>
                  <a:cubicBezTo>
                    <a:pt x="6514" y="9733"/>
                    <a:pt x="6787" y="10709"/>
                    <a:pt x="7260" y="11568"/>
                  </a:cubicBezTo>
                  <a:cubicBezTo>
                    <a:pt x="7719" y="12405"/>
                    <a:pt x="8507" y="13190"/>
                    <a:pt x="9452" y="13190"/>
                  </a:cubicBezTo>
                  <a:cubicBezTo>
                    <a:pt x="9478" y="13190"/>
                    <a:pt x="9505" y="13190"/>
                    <a:pt x="9532" y="13188"/>
                  </a:cubicBezTo>
                  <a:cubicBezTo>
                    <a:pt x="10571" y="13137"/>
                    <a:pt x="11297" y="12185"/>
                    <a:pt x="11955" y="11379"/>
                  </a:cubicBezTo>
                  <a:cubicBezTo>
                    <a:pt x="12696" y="10470"/>
                    <a:pt x="13535" y="9639"/>
                    <a:pt x="14453" y="8906"/>
                  </a:cubicBezTo>
                  <a:cubicBezTo>
                    <a:pt x="15285" y="8242"/>
                    <a:pt x="16192" y="7647"/>
                    <a:pt x="16850" y="6812"/>
                  </a:cubicBezTo>
                  <a:cubicBezTo>
                    <a:pt x="17106" y="6488"/>
                    <a:pt x="17319" y="6113"/>
                    <a:pt x="17459" y="5717"/>
                  </a:cubicBezTo>
                  <a:cubicBezTo>
                    <a:pt x="17443" y="5706"/>
                    <a:pt x="17430" y="5691"/>
                    <a:pt x="17413" y="5680"/>
                  </a:cubicBezTo>
                  <a:cubicBezTo>
                    <a:pt x="17285" y="5591"/>
                    <a:pt x="17114" y="5553"/>
                    <a:pt x="16918" y="5553"/>
                  </a:cubicBezTo>
                  <a:cubicBezTo>
                    <a:pt x="15939" y="5553"/>
                    <a:pt x="14337" y="6477"/>
                    <a:pt x="14337" y="6477"/>
                  </a:cubicBezTo>
                  <a:cubicBezTo>
                    <a:pt x="14337" y="6477"/>
                    <a:pt x="14025" y="6638"/>
                    <a:pt x="13569" y="6638"/>
                  </a:cubicBezTo>
                  <a:cubicBezTo>
                    <a:pt x="12953" y="6638"/>
                    <a:pt x="12073" y="6345"/>
                    <a:pt x="11337" y="4968"/>
                  </a:cubicBezTo>
                  <a:cubicBezTo>
                    <a:pt x="10548" y="3493"/>
                    <a:pt x="9187" y="1642"/>
                    <a:pt x="748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5" name="Google Shape;985;g34dbffead52_0_0"/>
            <p:cNvGrpSpPr/>
            <p:nvPr/>
          </p:nvGrpSpPr>
          <p:grpSpPr>
            <a:xfrm>
              <a:off x="5206695" y="1316041"/>
              <a:ext cx="4507837" cy="3841386"/>
              <a:chOff x="5206695" y="1163641"/>
              <a:chExt cx="4507837" cy="3841386"/>
            </a:xfrm>
          </p:grpSpPr>
          <p:sp>
            <p:nvSpPr>
              <p:cNvPr id="986" name="Google Shape;986;g34dbffead52_0_0"/>
              <p:cNvSpPr/>
              <p:nvPr/>
            </p:nvSpPr>
            <p:spPr>
              <a:xfrm>
                <a:off x="5206695" y="2396421"/>
                <a:ext cx="2239841" cy="2380219"/>
              </a:xfrm>
              <a:custGeom>
                <a:rect b="b" l="l" r="r" t="t"/>
                <a:pathLst>
                  <a:path extrusionOk="0" h="122455" w="115233">
                    <a:moveTo>
                      <a:pt x="24746" y="3688"/>
                    </a:moveTo>
                    <a:cubicBezTo>
                      <a:pt x="35551" y="-10149"/>
                      <a:pt x="57443" y="20652"/>
                      <a:pt x="68532" y="30414"/>
                    </a:cubicBezTo>
                    <a:cubicBezTo>
                      <a:pt x="79621" y="40176"/>
                      <a:pt x="83601" y="50317"/>
                      <a:pt x="91278" y="62259"/>
                    </a:cubicBezTo>
                    <a:cubicBezTo>
                      <a:pt x="98955" y="74201"/>
                      <a:pt x="113361" y="93346"/>
                      <a:pt x="114593" y="102065"/>
                    </a:cubicBezTo>
                    <a:cubicBezTo>
                      <a:pt x="115825" y="110785"/>
                      <a:pt x="117152" y="112681"/>
                      <a:pt x="98671" y="114576"/>
                    </a:cubicBezTo>
                    <a:cubicBezTo>
                      <a:pt x="80190" y="116472"/>
                      <a:pt x="16026" y="131919"/>
                      <a:pt x="3705" y="113438"/>
                    </a:cubicBezTo>
                    <a:cubicBezTo>
                      <a:pt x="-8616" y="94957"/>
                      <a:pt x="13942" y="17525"/>
                      <a:pt x="24746" y="368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g34dbffead52_0_0"/>
              <p:cNvSpPr/>
              <p:nvPr/>
            </p:nvSpPr>
            <p:spPr>
              <a:xfrm>
                <a:off x="5720376" y="2469875"/>
                <a:ext cx="3994156" cy="2535152"/>
              </a:xfrm>
              <a:custGeom>
                <a:rect b="b" l="l" r="r" t="t"/>
                <a:pathLst>
                  <a:path extrusionOk="0" h="24569" w="38865">
                    <a:moveTo>
                      <a:pt x="0" y="1"/>
                    </a:moveTo>
                    <a:cubicBezTo>
                      <a:pt x="0" y="1"/>
                      <a:pt x="7413" y="2907"/>
                      <a:pt x="10560" y="8258"/>
                    </a:cubicBezTo>
                    <a:cubicBezTo>
                      <a:pt x="13708" y="13609"/>
                      <a:pt x="15836" y="17701"/>
                      <a:pt x="15836" y="17701"/>
                    </a:cubicBezTo>
                    <a:cubicBezTo>
                      <a:pt x="15836" y="17701"/>
                      <a:pt x="16738" y="19072"/>
                      <a:pt x="14235" y="20652"/>
                    </a:cubicBezTo>
                    <a:cubicBezTo>
                      <a:pt x="11733" y="22231"/>
                      <a:pt x="11692" y="22738"/>
                      <a:pt x="12015" y="23442"/>
                    </a:cubicBezTo>
                    <a:cubicBezTo>
                      <a:pt x="12339" y="24147"/>
                      <a:pt x="13101" y="24150"/>
                      <a:pt x="15339" y="24248"/>
                    </a:cubicBezTo>
                    <a:cubicBezTo>
                      <a:pt x="17577" y="24345"/>
                      <a:pt x="29031" y="24569"/>
                      <a:pt x="29031" y="24569"/>
                    </a:cubicBezTo>
                    <a:lnTo>
                      <a:pt x="38434" y="10166"/>
                    </a:lnTo>
                    <a:cubicBezTo>
                      <a:pt x="38434" y="10166"/>
                      <a:pt x="38864" y="9047"/>
                      <a:pt x="38096" y="8514"/>
                    </a:cubicBezTo>
                    <a:cubicBezTo>
                      <a:pt x="37968" y="8425"/>
                      <a:pt x="37797" y="8387"/>
                      <a:pt x="37601" y="8387"/>
                    </a:cubicBezTo>
                    <a:cubicBezTo>
                      <a:pt x="36622" y="8387"/>
                      <a:pt x="35019" y="9311"/>
                      <a:pt x="35019" y="9311"/>
                    </a:cubicBezTo>
                    <a:cubicBezTo>
                      <a:pt x="35019" y="9311"/>
                      <a:pt x="34707" y="9472"/>
                      <a:pt x="34251" y="9472"/>
                    </a:cubicBezTo>
                    <a:cubicBezTo>
                      <a:pt x="33635" y="9472"/>
                      <a:pt x="32756" y="9179"/>
                      <a:pt x="32020" y="7802"/>
                    </a:cubicBezTo>
                    <a:cubicBezTo>
                      <a:pt x="30737" y="5402"/>
                      <a:pt x="27939" y="2003"/>
                      <a:pt x="24605" y="134"/>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g34dbffead52_0_0"/>
              <p:cNvSpPr/>
              <p:nvPr/>
            </p:nvSpPr>
            <p:spPr>
              <a:xfrm>
                <a:off x="7846065" y="2762305"/>
                <a:ext cx="1794364" cy="1361113"/>
              </a:xfrm>
              <a:custGeom>
                <a:rect b="b" l="l" r="r" t="t"/>
                <a:pathLst>
                  <a:path extrusionOk="0" h="13191" w="17460">
                    <a:moveTo>
                      <a:pt x="7481" y="1"/>
                    </a:moveTo>
                    <a:cubicBezTo>
                      <a:pt x="6258" y="20"/>
                      <a:pt x="5038" y="148"/>
                      <a:pt x="3856" y="372"/>
                    </a:cubicBezTo>
                    <a:cubicBezTo>
                      <a:pt x="2954" y="544"/>
                      <a:pt x="2048" y="809"/>
                      <a:pt x="1305" y="1347"/>
                    </a:cubicBezTo>
                    <a:cubicBezTo>
                      <a:pt x="560" y="1886"/>
                      <a:pt x="1" y="2741"/>
                      <a:pt x="7" y="3660"/>
                    </a:cubicBezTo>
                    <a:cubicBezTo>
                      <a:pt x="17" y="5039"/>
                      <a:pt x="1233" y="6097"/>
                      <a:pt x="2449" y="6749"/>
                    </a:cubicBezTo>
                    <a:cubicBezTo>
                      <a:pt x="3665" y="7400"/>
                      <a:pt x="5042" y="7887"/>
                      <a:pt x="5902" y="8966"/>
                    </a:cubicBezTo>
                    <a:cubicBezTo>
                      <a:pt x="6514" y="9733"/>
                      <a:pt x="6787" y="10709"/>
                      <a:pt x="7260" y="11568"/>
                    </a:cubicBezTo>
                    <a:cubicBezTo>
                      <a:pt x="7719" y="12405"/>
                      <a:pt x="8507" y="13190"/>
                      <a:pt x="9452" y="13190"/>
                    </a:cubicBezTo>
                    <a:cubicBezTo>
                      <a:pt x="9478" y="13190"/>
                      <a:pt x="9505" y="13190"/>
                      <a:pt x="9532" y="13188"/>
                    </a:cubicBezTo>
                    <a:cubicBezTo>
                      <a:pt x="10571" y="13137"/>
                      <a:pt x="11297" y="12185"/>
                      <a:pt x="11955" y="11379"/>
                    </a:cubicBezTo>
                    <a:cubicBezTo>
                      <a:pt x="12696" y="10470"/>
                      <a:pt x="13535" y="9639"/>
                      <a:pt x="14453" y="8906"/>
                    </a:cubicBezTo>
                    <a:cubicBezTo>
                      <a:pt x="15285" y="8242"/>
                      <a:pt x="16192" y="7647"/>
                      <a:pt x="16850" y="6812"/>
                    </a:cubicBezTo>
                    <a:cubicBezTo>
                      <a:pt x="17106" y="6488"/>
                      <a:pt x="17319" y="6113"/>
                      <a:pt x="17459" y="5717"/>
                    </a:cubicBezTo>
                    <a:cubicBezTo>
                      <a:pt x="17443" y="5706"/>
                      <a:pt x="17430" y="5691"/>
                      <a:pt x="17413" y="5680"/>
                    </a:cubicBezTo>
                    <a:cubicBezTo>
                      <a:pt x="17285" y="5591"/>
                      <a:pt x="17114" y="5553"/>
                      <a:pt x="16918" y="5553"/>
                    </a:cubicBezTo>
                    <a:cubicBezTo>
                      <a:pt x="15939" y="5553"/>
                      <a:pt x="14337" y="6477"/>
                      <a:pt x="14337" y="6477"/>
                    </a:cubicBezTo>
                    <a:cubicBezTo>
                      <a:pt x="14337" y="6477"/>
                      <a:pt x="14025" y="6638"/>
                      <a:pt x="13569" y="6638"/>
                    </a:cubicBezTo>
                    <a:cubicBezTo>
                      <a:pt x="12953" y="6638"/>
                      <a:pt x="12073" y="6345"/>
                      <a:pt x="11337" y="4968"/>
                    </a:cubicBezTo>
                    <a:cubicBezTo>
                      <a:pt x="10548" y="3493"/>
                      <a:pt x="9187" y="1642"/>
                      <a:pt x="7481"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g34dbffead52_0_0"/>
              <p:cNvSpPr/>
              <p:nvPr/>
            </p:nvSpPr>
            <p:spPr>
              <a:xfrm>
                <a:off x="6368339" y="1494044"/>
                <a:ext cx="457121" cy="422233"/>
              </a:xfrm>
              <a:custGeom>
                <a:rect b="b" l="l" r="r" t="t"/>
                <a:pathLst>
                  <a:path extrusionOk="0" h="4092" w="4448">
                    <a:moveTo>
                      <a:pt x="1959" y="1"/>
                    </a:moveTo>
                    <a:lnTo>
                      <a:pt x="0" y="2244"/>
                    </a:lnTo>
                    <a:lnTo>
                      <a:pt x="275" y="2287"/>
                    </a:lnTo>
                    <a:lnTo>
                      <a:pt x="31" y="3351"/>
                    </a:lnTo>
                    <a:lnTo>
                      <a:pt x="1687" y="2287"/>
                    </a:lnTo>
                    <a:lnTo>
                      <a:pt x="1959" y="4092"/>
                    </a:lnTo>
                    <a:lnTo>
                      <a:pt x="2760" y="2287"/>
                    </a:lnTo>
                    <a:lnTo>
                      <a:pt x="4447" y="2813"/>
                    </a:lnTo>
                    <a:lnTo>
                      <a:pt x="1959"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g34dbffead52_0_0"/>
              <p:cNvSpPr/>
              <p:nvPr/>
            </p:nvSpPr>
            <p:spPr>
              <a:xfrm>
                <a:off x="5683381" y="1494051"/>
                <a:ext cx="886273" cy="1032985"/>
              </a:xfrm>
              <a:custGeom>
                <a:rect b="b" l="l" r="r" t="t"/>
                <a:pathLst>
                  <a:path extrusionOk="0" h="10011" w="8264">
                    <a:moveTo>
                      <a:pt x="8264" y="1"/>
                    </a:moveTo>
                    <a:lnTo>
                      <a:pt x="0" y="9464"/>
                    </a:lnTo>
                    <a:cubicBezTo>
                      <a:pt x="0" y="9464"/>
                      <a:pt x="3463" y="10011"/>
                      <a:pt x="8132" y="10011"/>
                    </a:cubicBezTo>
                    <a:cubicBezTo>
                      <a:pt x="8176" y="10011"/>
                      <a:pt x="8220" y="10011"/>
                      <a:pt x="8264" y="10011"/>
                    </a:cubicBezTo>
                    <a:lnTo>
                      <a:pt x="82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g34dbffead52_0_0"/>
              <p:cNvSpPr/>
              <p:nvPr/>
            </p:nvSpPr>
            <p:spPr>
              <a:xfrm>
                <a:off x="5903409" y="1163641"/>
                <a:ext cx="2392177" cy="1454702"/>
              </a:xfrm>
              <a:custGeom>
                <a:rect b="b" l="l" r="r" t="t"/>
                <a:pathLst>
                  <a:path extrusionOk="0" h="14098" w="23277">
                    <a:moveTo>
                      <a:pt x="11638" y="0"/>
                    </a:moveTo>
                    <a:lnTo>
                      <a:pt x="0" y="13149"/>
                    </a:lnTo>
                    <a:cubicBezTo>
                      <a:pt x="4101" y="13866"/>
                      <a:pt x="8216" y="14098"/>
                      <a:pt x="11821" y="14098"/>
                    </a:cubicBezTo>
                    <a:cubicBezTo>
                      <a:pt x="18398" y="14098"/>
                      <a:pt x="23277" y="13327"/>
                      <a:pt x="23277" y="13327"/>
                    </a:cubicBezTo>
                    <a:lnTo>
                      <a:pt x="1163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g34dbffead52_0_0"/>
              <p:cNvSpPr/>
              <p:nvPr/>
            </p:nvSpPr>
            <p:spPr>
              <a:xfrm>
                <a:off x="6739338" y="1163641"/>
                <a:ext cx="643751" cy="594449"/>
              </a:xfrm>
              <a:custGeom>
                <a:rect b="b" l="l" r="r" t="t"/>
                <a:pathLst>
                  <a:path extrusionOk="0" h="5761" w="6264">
                    <a:moveTo>
                      <a:pt x="3504" y="0"/>
                    </a:moveTo>
                    <a:lnTo>
                      <a:pt x="0" y="3959"/>
                    </a:lnTo>
                    <a:lnTo>
                      <a:pt x="2376" y="3221"/>
                    </a:lnTo>
                    <a:lnTo>
                      <a:pt x="3504" y="5760"/>
                    </a:lnTo>
                    <a:lnTo>
                      <a:pt x="3885" y="3221"/>
                    </a:lnTo>
                    <a:lnTo>
                      <a:pt x="6222" y="4717"/>
                    </a:lnTo>
                    <a:lnTo>
                      <a:pt x="5878" y="3221"/>
                    </a:lnTo>
                    <a:lnTo>
                      <a:pt x="6263" y="3159"/>
                    </a:lnTo>
                    <a:lnTo>
                      <a:pt x="3504"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g34dbffead52_0_0"/>
              <p:cNvSpPr/>
              <p:nvPr/>
            </p:nvSpPr>
            <p:spPr>
              <a:xfrm>
                <a:off x="7996623" y="2431387"/>
                <a:ext cx="95062" cy="305118"/>
              </a:xfrm>
              <a:custGeom>
                <a:rect b="b" l="l" r="r" t="t"/>
                <a:pathLst>
                  <a:path extrusionOk="0" h="2957" w="925">
                    <a:moveTo>
                      <a:pt x="1" y="1"/>
                    </a:moveTo>
                    <a:lnTo>
                      <a:pt x="1" y="2956"/>
                    </a:lnTo>
                    <a:lnTo>
                      <a:pt x="924" y="2956"/>
                    </a:ln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g34dbffead52_0_0"/>
              <p:cNvSpPr/>
              <p:nvPr/>
            </p:nvSpPr>
            <p:spPr>
              <a:xfrm>
                <a:off x="7694069" y="1944245"/>
                <a:ext cx="696986" cy="618697"/>
              </a:xfrm>
              <a:custGeom>
                <a:rect b="b" l="l" r="r" t="t"/>
                <a:pathLst>
                  <a:path extrusionOk="0" h="5996" w="6782">
                    <a:moveTo>
                      <a:pt x="3423" y="0"/>
                    </a:moveTo>
                    <a:lnTo>
                      <a:pt x="3423" y="0"/>
                    </a:lnTo>
                    <a:cubicBezTo>
                      <a:pt x="3422" y="1"/>
                      <a:pt x="1" y="5992"/>
                      <a:pt x="3417" y="5995"/>
                    </a:cubicBezTo>
                    <a:cubicBezTo>
                      <a:pt x="3418" y="5995"/>
                      <a:pt x="3419" y="5995"/>
                      <a:pt x="3419" y="5995"/>
                    </a:cubicBezTo>
                    <a:cubicBezTo>
                      <a:pt x="6782" y="5995"/>
                      <a:pt x="3423" y="1"/>
                      <a:pt x="342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g34dbffead52_0_0"/>
              <p:cNvSpPr/>
              <p:nvPr/>
            </p:nvSpPr>
            <p:spPr>
              <a:xfrm>
                <a:off x="8045233" y="1944245"/>
                <a:ext cx="345821" cy="618697"/>
              </a:xfrm>
              <a:custGeom>
                <a:rect b="b" l="l" r="r" t="t"/>
                <a:pathLst>
                  <a:path extrusionOk="0" h="5996" w="3365">
                    <a:moveTo>
                      <a:pt x="6" y="0"/>
                    </a:moveTo>
                    <a:lnTo>
                      <a:pt x="0" y="5995"/>
                    </a:lnTo>
                    <a:cubicBezTo>
                      <a:pt x="1" y="5995"/>
                      <a:pt x="2" y="5995"/>
                      <a:pt x="2" y="5995"/>
                    </a:cubicBezTo>
                    <a:cubicBezTo>
                      <a:pt x="3365" y="5995"/>
                      <a:pt x="6" y="1"/>
                      <a:pt x="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g34dbffead52_0_0"/>
              <p:cNvSpPr/>
              <p:nvPr/>
            </p:nvSpPr>
            <p:spPr>
              <a:xfrm>
                <a:off x="7025449" y="2514555"/>
                <a:ext cx="71425" cy="229174"/>
              </a:xfrm>
              <a:custGeom>
                <a:rect b="b" l="l" r="r" t="t"/>
                <a:pathLst>
                  <a:path extrusionOk="0" h="2221" w="695">
                    <a:moveTo>
                      <a:pt x="0" y="1"/>
                    </a:moveTo>
                    <a:lnTo>
                      <a:pt x="0" y="2220"/>
                    </a:lnTo>
                    <a:lnTo>
                      <a:pt x="694" y="2220"/>
                    </a:lnTo>
                    <a:lnTo>
                      <a:pt x="69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g34dbffead52_0_0"/>
              <p:cNvSpPr/>
              <p:nvPr/>
            </p:nvSpPr>
            <p:spPr>
              <a:xfrm>
                <a:off x="6798122" y="2148863"/>
                <a:ext cx="523510" cy="464745"/>
              </a:xfrm>
              <a:custGeom>
                <a:rect b="b" l="l" r="r" t="t"/>
                <a:pathLst>
                  <a:path extrusionOk="0" h="4504" w="5094">
                    <a:moveTo>
                      <a:pt x="2571" y="1"/>
                    </a:moveTo>
                    <a:lnTo>
                      <a:pt x="2571" y="1"/>
                    </a:lnTo>
                    <a:cubicBezTo>
                      <a:pt x="2571" y="1"/>
                      <a:pt x="0" y="4500"/>
                      <a:pt x="2567" y="4503"/>
                    </a:cubicBezTo>
                    <a:cubicBezTo>
                      <a:pt x="2567" y="4503"/>
                      <a:pt x="2568" y="4503"/>
                      <a:pt x="2568" y="4503"/>
                    </a:cubicBezTo>
                    <a:cubicBezTo>
                      <a:pt x="5094" y="4503"/>
                      <a:pt x="2571" y="1"/>
                      <a:pt x="25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g34dbffead52_0_0"/>
              <p:cNvSpPr/>
              <p:nvPr/>
            </p:nvSpPr>
            <p:spPr>
              <a:xfrm>
                <a:off x="7061932" y="2148863"/>
                <a:ext cx="259700" cy="464745"/>
              </a:xfrm>
              <a:custGeom>
                <a:rect b="b" l="l" r="r" t="t"/>
                <a:pathLst>
                  <a:path extrusionOk="0" h="4504" w="2527">
                    <a:moveTo>
                      <a:pt x="4" y="1"/>
                    </a:moveTo>
                    <a:lnTo>
                      <a:pt x="0" y="4503"/>
                    </a:lnTo>
                    <a:cubicBezTo>
                      <a:pt x="0" y="4503"/>
                      <a:pt x="1" y="4503"/>
                      <a:pt x="1" y="4503"/>
                    </a:cubicBezTo>
                    <a:cubicBezTo>
                      <a:pt x="2527" y="4503"/>
                      <a:pt x="4" y="1"/>
                      <a:pt x="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g34dbffead52_0_0"/>
              <p:cNvSpPr/>
              <p:nvPr/>
            </p:nvSpPr>
            <p:spPr>
              <a:xfrm>
                <a:off x="7243321" y="2680375"/>
                <a:ext cx="95062" cy="305015"/>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g34dbffead52_0_0"/>
              <p:cNvSpPr/>
              <p:nvPr/>
            </p:nvSpPr>
            <p:spPr>
              <a:xfrm>
                <a:off x="6940767" y="2193130"/>
                <a:ext cx="697089" cy="618697"/>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g34dbffead52_0_0"/>
              <p:cNvSpPr/>
              <p:nvPr/>
            </p:nvSpPr>
            <p:spPr>
              <a:xfrm>
                <a:off x="7292033" y="2193130"/>
                <a:ext cx="345821" cy="618697"/>
              </a:xfrm>
              <a:custGeom>
                <a:rect b="b" l="l" r="r" t="t"/>
                <a:pathLst>
                  <a:path extrusionOk="0" h="5996" w="3365">
                    <a:moveTo>
                      <a:pt x="5" y="1"/>
                    </a:moveTo>
                    <a:lnTo>
                      <a:pt x="0" y="5996"/>
                    </a:lnTo>
                    <a:cubicBezTo>
                      <a:pt x="1" y="5996"/>
                      <a:pt x="1" y="5996"/>
                      <a:pt x="2" y="5996"/>
                    </a:cubicBezTo>
                    <a:cubicBezTo>
                      <a:pt x="3364" y="5996"/>
                      <a:pt x="6" y="1"/>
                      <a:pt x="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g34dbffead52_0_0"/>
              <p:cNvSpPr/>
              <p:nvPr/>
            </p:nvSpPr>
            <p:spPr>
              <a:xfrm>
                <a:off x="6842827" y="2794396"/>
                <a:ext cx="840453" cy="21906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g34dbffead52_0_0"/>
              <p:cNvSpPr/>
              <p:nvPr/>
            </p:nvSpPr>
            <p:spPr>
              <a:xfrm>
                <a:off x="8351898" y="2806468"/>
                <a:ext cx="134423" cy="315024"/>
              </a:xfrm>
              <a:custGeom>
                <a:rect b="b" l="l" r="r" t="t"/>
                <a:pathLst>
                  <a:path extrusionOk="0" h="3053" w="1308">
                    <a:moveTo>
                      <a:pt x="392" y="1"/>
                    </a:moveTo>
                    <a:lnTo>
                      <a:pt x="1" y="2930"/>
                    </a:lnTo>
                    <a:lnTo>
                      <a:pt x="916" y="3052"/>
                    </a:lnTo>
                    <a:lnTo>
                      <a:pt x="1308" y="123"/>
                    </a:lnTo>
                    <a:lnTo>
                      <a:pt x="39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g34dbffead52_0_0"/>
              <p:cNvSpPr/>
              <p:nvPr/>
            </p:nvSpPr>
            <p:spPr>
              <a:xfrm>
                <a:off x="8074625" y="2330367"/>
                <a:ext cx="673760" cy="615602"/>
              </a:xfrm>
              <a:custGeom>
                <a:rect b="b" l="l" r="r" t="t"/>
                <a:pathLst>
                  <a:path extrusionOk="0" h="5966" w="6556">
                    <a:moveTo>
                      <a:pt x="4182" y="1"/>
                    </a:moveTo>
                    <a:cubicBezTo>
                      <a:pt x="4182" y="1"/>
                      <a:pt x="1" y="5491"/>
                      <a:pt x="3388" y="5944"/>
                    </a:cubicBezTo>
                    <a:cubicBezTo>
                      <a:pt x="3500" y="5959"/>
                      <a:pt x="3606" y="5966"/>
                      <a:pt x="3706" y="5966"/>
                    </a:cubicBezTo>
                    <a:cubicBezTo>
                      <a:pt x="6556" y="5966"/>
                      <a:pt x="4182" y="1"/>
                      <a:pt x="418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g34dbffead52_0_0"/>
              <p:cNvSpPr/>
              <p:nvPr/>
            </p:nvSpPr>
            <p:spPr>
              <a:xfrm>
                <a:off x="8422706" y="2330367"/>
                <a:ext cx="325678" cy="615602"/>
              </a:xfrm>
              <a:custGeom>
                <a:rect b="b" l="l" r="r" t="t"/>
                <a:pathLst>
                  <a:path extrusionOk="0" h="5966" w="3169">
                    <a:moveTo>
                      <a:pt x="795" y="1"/>
                    </a:moveTo>
                    <a:lnTo>
                      <a:pt x="1" y="5944"/>
                    </a:lnTo>
                    <a:cubicBezTo>
                      <a:pt x="113" y="5959"/>
                      <a:pt x="219" y="5966"/>
                      <a:pt x="319" y="5966"/>
                    </a:cubicBezTo>
                    <a:cubicBezTo>
                      <a:pt x="3169" y="5966"/>
                      <a:pt x="795" y="1"/>
                      <a:pt x="79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g34dbffead52_0_0"/>
              <p:cNvSpPr/>
              <p:nvPr/>
            </p:nvSpPr>
            <p:spPr>
              <a:xfrm>
                <a:off x="8089527" y="3031517"/>
                <a:ext cx="749604" cy="241969"/>
              </a:xfrm>
              <a:custGeom>
                <a:rect b="b" l="l" r="r" t="t"/>
                <a:pathLst>
                  <a:path extrusionOk="0" h="2345" w="7294">
                    <a:moveTo>
                      <a:pt x="3319" y="1"/>
                    </a:moveTo>
                    <a:cubicBezTo>
                      <a:pt x="2951" y="1"/>
                      <a:pt x="2589" y="92"/>
                      <a:pt x="2335" y="347"/>
                    </a:cubicBezTo>
                    <a:cubicBezTo>
                      <a:pt x="2099" y="585"/>
                      <a:pt x="1998" y="927"/>
                      <a:pt x="1960" y="1260"/>
                    </a:cubicBezTo>
                    <a:cubicBezTo>
                      <a:pt x="1828" y="1226"/>
                      <a:pt x="1681" y="1198"/>
                      <a:pt x="1541" y="1198"/>
                    </a:cubicBezTo>
                    <a:cubicBezTo>
                      <a:pt x="1358" y="1198"/>
                      <a:pt x="1190" y="1247"/>
                      <a:pt x="1092" y="1395"/>
                    </a:cubicBezTo>
                    <a:cubicBezTo>
                      <a:pt x="1037" y="1208"/>
                      <a:pt x="877" y="1059"/>
                      <a:pt x="687" y="1015"/>
                    </a:cubicBezTo>
                    <a:cubicBezTo>
                      <a:pt x="650" y="1007"/>
                      <a:pt x="612" y="1003"/>
                      <a:pt x="574" y="1003"/>
                    </a:cubicBezTo>
                    <a:cubicBezTo>
                      <a:pt x="419" y="1003"/>
                      <a:pt x="264" y="1069"/>
                      <a:pt x="161" y="1185"/>
                    </a:cubicBezTo>
                    <a:lnTo>
                      <a:pt x="1" y="1395"/>
                    </a:lnTo>
                    <a:lnTo>
                      <a:pt x="7282" y="2344"/>
                    </a:lnTo>
                    <a:cubicBezTo>
                      <a:pt x="7293" y="2081"/>
                      <a:pt x="7162" y="1818"/>
                      <a:pt x="6947" y="1669"/>
                    </a:cubicBezTo>
                    <a:cubicBezTo>
                      <a:pt x="6816" y="1579"/>
                      <a:pt x="6658" y="1533"/>
                      <a:pt x="6500" y="1533"/>
                    </a:cubicBezTo>
                    <a:cubicBezTo>
                      <a:pt x="6396" y="1533"/>
                      <a:pt x="6292" y="1553"/>
                      <a:pt x="6196" y="1594"/>
                    </a:cubicBezTo>
                    <a:cubicBezTo>
                      <a:pt x="6171" y="1352"/>
                      <a:pt x="5995" y="1131"/>
                      <a:pt x="5764" y="1053"/>
                    </a:cubicBezTo>
                    <a:cubicBezTo>
                      <a:pt x="5701" y="1031"/>
                      <a:pt x="5634" y="1021"/>
                      <a:pt x="5567" y="1021"/>
                    </a:cubicBezTo>
                    <a:cubicBezTo>
                      <a:pt x="5391" y="1021"/>
                      <a:pt x="5213" y="1093"/>
                      <a:pt x="5092" y="1222"/>
                    </a:cubicBezTo>
                    <a:cubicBezTo>
                      <a:pt x="5106" y="900"/>
                      <a:pt x="4920" y="592"/>
                      <a:pt x="4667" y="395"/>
                    </a:cubicBezTo>
                    <a:cubicBezTo>
                      <a:pt x="4411" y="199"/>
                      <a:pt x="4094" y="100"/>
                      <a:pt x="3776" y="43"/>
                    </a:cubicBezTo>
                    <a:cubicBezTo>
                      <a:pt x="3628" y="17"/>
                      <a:pt x="3473" y="1"/>
                      <a:pt x="33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g34dbffead52_0_0"/>
              <p:cNvSpPr/>
              <p:nvPr/>
            </p:nvSpPr>
            <p:spPr>
              <a:xfrm>
                <a:off x="7965792" y="4209800"/>
                <a:ext cx="133498" cy="377760"/>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08" name="Google Shape;1008;g34dbffead52_0_0"/>
              <p:cNvSpPr/>
              <p:nvPr/>
            </p:nvSpPr>
            <p:spPr>
              <a:xfrm>
                <a:off x="7606406" y="3618234"/>
                <a:ext cx="840967" cy="75531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09" name="Google Shape;1009;g34dbffead52_0_0"/>
              <p:cNvSpPr/>
              <p:nvPr/>
            </p:nvSpPr>
            <p:spPr>
              <a:xfrm>
                <a:off x="8035059" y="3618234"/>
                <a:ext cx="412313" cy="75531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10" name="Google Shape;1010;g34dbffead52_0_0"/>
              <p:cNvSpPr/>
              <p:nvPr/>
            </p:nvSpPr>
            <p:spPr>
              <a:xfrm>
                <a:off x="8380365" y="3914275"/>
                <a:ext cx="149941" cy="381785"/>
              </a:xfrm>
              <a:custGeom>
                <a:rect b="b" l="l" r="r" t="t"/>
                <a:pathLst>
                  <a:path extrusionOk="0" h="3700" w="1459">
                    <a:moveTo>
                      <a:pt x="336" y="0"/>
                    </a:moveTo>
                    <a:lnTo>
                      <a:pt x="1" y="3595"/>
                    </a:lnTo>
                    <a:lnTo>
                      <a:pt x="1125" y="3700"/>
                    </a:lnTo>
                    <a:lnTo>
                      <a:pt x="1459" y="105"/>
                    </a:lnTo>
                    <a:lnTo>
                      <a:pt x="336"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g34dbffead52_0_0"/>
              <p:cNvSpPr/>
              <p:nvPr/>
            </p:nvSpPr>
            <p:spPr>
              <a:xfrm>
                <a:off x="8031667" y="3327146"/>
                <a:ext cx="831409" cy="753973"/>
              </a:xfrm>
              <a:custGeom>
                <a:rect b="b" l="l" r="r" t="t"/>
                <a:pathLst>
                  <a:path extrusionOk="0" h="7307" w="8090">
                    <a:moveTo>
                      <a:pt x="4838" y="1"/>
                    </a:moveTo>
                    <a:cubicBezTo>
                      <a:pt x="4838" y="1"/>
                      <a:pt x="1" y="6905"/>
                      <a:pt x="4160" y="7293"/>
                    </a:cubicBezTo>
                    <a:cubicBezTo>
                      <a:pt x="4259" y="7302"/>
                      <a:pt x="4354" y="7306"/>
                      <a:pt x="4444" y="7306"/>
                    </a:cubicBezTo>
                    <a:cubicBezTo>
                      <a:pt x="8089" y="7306"/>
                      <a:pt x="4838" y="1"/>
                      <a:pt x="483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g34dbffead52_0_0"/>
              <p:cNvSpPr/>
              <p:nvPr/>
            </p:nvSpPr>
            <p:spPr>
              <a:xfrm>
                <a:off x="8459087" y="3327146"/>
                <a:ext cx="403989" cy="753973"/>
              </a:xfrm>
              <a:custGeom>
                <a:rect b="b" l="l" r="r" t="t"/>
                <a:pathLst>
                  <a:path extrusionOk="0" h="7307" w="3931">
                    <a:moveTo>
                      <a:pt x="679" y="1"/>
                    </a:moveTo>
                    <a:lnTo>
                      <a:pt x="1" y="7293"/>
                    </a:lnTo>
                    <a:cubicBezTo>
                      <a:pt x="100" y="7302"/>
                      <a:pt x="195" y="7306"/>
                      <a:pt x="285" y="7306"/>
                    </a:cubicBezTo>
                    <a:cubicBezTo>
                      <a:pt x="3930" y="7306"/>
                      <a:pt x="679" y="1"/>
                      <a:pt x="6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3" name="Google Shape;1013;g34dbffead52_0_0"/>
              <p:cNvGrpSpPr/>
              <p:nvPr/>
            </p:nvGrpSpPr>
            <p:grpSpPr>
              <a:xfrm>
                <a:off x="6093616" y="3195911"/>
                <a:ext cx="840448" cy="820343"/>
                <a:chOff x="3094454" y="960949"/>
                <a:chExt cx="300010" cy="291646"/>
              </a:xfrm>
            </p:grpSpPr>
            <p:sp>
              <p:nvSpPr>
                <p:cNvPr id="1014" name="Google Shape;1014;g34dbffead52_0_0"/>
                <p:cNvSpPr/>
                <p:nvPr/>
              </p:nvSpPr>
              <p:spPr>
                <a:xfrm>
                  <a:off x="3237416" y="1134176"/>
                  <a:ext cx="33934" cy="108441"/>
                </a:xfrm>
                <a:custGeom>
                  <a:rect b="b" l="l" r="r" t="t"/>
                  <a:pathLst>
                    <a:path extrusionOk="0" h="2956" w="925">
                      <a:moveTo>
                        <a:pt x="0" y="0"/>
                      </a:moveTo>
                      <a:lnTo>
                        <a:pt x="0" y="2956"/>
                      </a:lnTo>
                      <a:lnTo>
                        <a:pt x="924" y="2956"/>
                      </a:lnTo>
                      <a:lnTo>
                        <a:pt x="924"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g34dbffead52_0_0"/>
                <p:cNvSpPr/>
                <p:nvPr/>
              </p:nvSpPr>
              <p:spPr>
                <a:xfrm>
                  <a:off x="3129415" y="960949"/>
                  <a:ext cx="248834" cy="219963"/>
                </a:xfrm>
                <a:custGeom>
                  <a:rect b="b" l="l" r="r" t="t"/>
                  <a:pathLst>
                    <a:path extrusionOk="0" h="5996" w="6783">
                      <a:moveTo>
                        <a:pt x="3423" y="1"/>
                      </a:moveTo>
                      <a:cubicBezTo>
                        <a:pt x="3423" y="1"/>
                        <a:pt x="1" y="5993"/>
                        <a:pt x="3418" y="5996"/>
                      </a:cubicBezTo>
                      <a:cubicBezTo>
                        <a:pt x="3419" y="5996"/>
                        <a:pt x="3419" y="5996"/>
                        <a:pt x="3420" y="5996"/>
                      </a:cubicBezTo>
                      <a:cubicBezTo>
                        <a:pt x="6783" y="5996"/>
                        <a:pt x="3424" y="1"/>
                        <a:pt x="342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g34dbffead52_0_0"/>
                <p:cNvSpPr/>
                <p:nvPr/>
              </p:nvSpPr>
              <p:spPr>
                <a:xfrm>
                  <a:off x="3094454" y="1174713"/>
                  <a:ext cx="300010" cy="77882"/>
                </a:xfrm>
                <a:custGeom>
                  <a:rect b="b" l="l" r="r" t="t"/>
                  <a:pathLst>
                    <a:path extrusionOk="0" h="2123" w="8178">
                      <a:moveTo>
                        <a:pt x="2151" y="1"/>
                      </a:moveTo>
                      <a:cubicBezTo>
                        <a:pt x="1628" y="1"/>
                        <a:pt x="1103" y="218"/>
                        <a:pt x="707" y="566"/>
                      </a:cubicBezTo>
                      <a:cubicBezTo>
                        <a:pt x="295" y="926"/>
                        <a:pt x="0" y="1535"/>
                        <a:pt x="259" y="2017"/>
                      </a:cubicBezTo>
                      <a:lnTo>
                        <a:pt x="304" y="2122"/>
                      </a:lnTo>
                      <a:lnTo>
                        <a:pt x="8177" y="2122"/>
                      </a:lnTo>
                      <a:cubicBezTo>
                        <a:pt x="7913" y="1687"/>
                        <a:pt x="7400" y="1445"/>
                        <a:pt x="6893" y="1445"/>
                      </a:cubicBezTo>
                      <a:cubicBezTo>
                        <a:pt x="6584" y="1445"/>
                        <a:pt x="6277" y="1536"/>
                        <a:pt x="6031" y="1726"/>
                      </a:cubicBezTo>
                      <a:cubicBezTo>
                        <a:pt x="5880" y="1331"/>
                        <a:pt x="5432" y="1109"/>
                        <a:pt x="5009" y="1109"/>
                      </a:cubicBezTo>
                      <a:cubicBezTo>
                        <a:pt x="5008" y="1109"/>
                        <a:pt x="5007" y="1109"/>
                        <a:pt x="5006" y="1109"/>
                      </a:cubicBezTo>
                      <a:cubicBezTo>
                        <a:pt x="4580" y="1110"/>
                        <a:pt x="4178" y="1291"/>
                        <a:pt x="3805" y="1494"/>
                      </a:cubicBezTo>
                      <a:cubicBezTo>
                        <a:pt x="3791" y="818"/>
                        <a:pt x="3243" y="218"/>
                        <a:pt x="2587" y="54"/>
                      </a:cubicBezTo>
                      <a:cubicBezTo>
                        <a:pt x="2444" y="18"/>
                        <a:pt x="2297" y="1"/>
                        <a:pt x="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g34dbffead52_0_0"/>
              <p:cNvGrpSpPr/>
              <p:nvPr/>
            </p:nvGrpSpPr>
            <p:grpSpPr>
              <a:xfrm>
                <a:off x="5602618" y="2561971"/>
                <a:ext cx="608642" cy="701540"/>
                <a:chOff x="3367024" y="1467606"/>
                <a:chExt cx="300193" cy="344619"/>
              </a:xfrm>
            </p:grpSpPr>
            <p:sp>
              <p:nvSpPr>
                <p:cNvPr id="1018" name="Google Shape;1018;g34dbffead52_0_0"/>
                <p:cNvSpPr/>
                <p:nvPr/>
              </p:nvSpPr>
              <p:spPr>
                <a:xfrm>
                  <a:off x="3495311" y="1677921"/>
                  <a:ext cx="47654" cy="134304"/>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19" name="Google Shape;1019;g34dbffead52_0_0"/>
                <p:cNvSpPr/>
                <p:nvPr/>
              </p:nvSpPr>
              <p:spPr>
                <a:xfrm>
                  <a:off x="3367024" y="1467606"/>
                  <a:ext cx="300193" cy="26853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20" name="Google Shape;1020;g34dbffead52_0_0"/>
                <p:cNvSpPr/>
                <p:nvPr/>
              </p:nvSpPr>
              <p:spPr>
                <a:xfrm>
                  <a:off x="3520037" y="1467606"/>
                  <a:ext cx="147180" cy="26853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grpSp>
          <p:nvGrpSpPr>
            <p:cNvPr id="1021" name="Google Shape;1021;g34dbffead52_0_0"/>
            <p:cNvGrpSpPr/>
            <p:nvPr/>
          </p:nvGrpSpPr>
          <p:grpSpPr>
            <a:xfrm>
              <a:off x="4993018" y="3552571"/>
              <a:ext cx="608642" cy="701540"/>
              <a:chOff x="3367024" y="1467606"/>
              <a:chExt cx="300193" cy="344619"/>
            </a:xfrm>
          </p:grpSpPr>
          <p:sp>
            <p:nvSpPr>
              <p:cNvPr id="1022" name="Google Shape;1022;g34dbffead52_0_0"/>
              <p:cNvSpPr/>
              <p:nvPr/>
            </p:nvSpPr>
            <p:spPr>
              <a:xfrm>
                <a:off x="3495311" y="1677921"/>
                <a:ext cx="47654" cy="134304"/>
              </a:xfrm>
              <a:custGeom>
                <a:rect b="b" l="l" r="r" t="t"/>
                <a:pathLst>
                  <a:path extrusionOk="0" h="3661" w="1299">
                    <a:moveTo>
                      <a:pt x="171" y="1"/>
                    </a:moveTo>
                    <a:lnTo>
                      <a:pt x="1" y="3607"/>
                    </a:lnTo>
                    <a:lnTo>
                      <a:pt x="1128" y="3661"/>
                    </a:lnTo>
                    <a:lnTo>
                      <a:pt x="1299" y="54"/>
                    </a:lnTo>
                    <a:lnTo>
                      <a:pt x="17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23" name="Google Shape;1023;g34dbffead52_0_0"/>
              <p:cNvSpPr/>
              <p:nvPr/>
            </p:nvSpPr>
            <p:spPr>
              <a:xfrm>
                <a:off x="3367024" y="1467606"/>
                <a:ext cx="300193" cy="268534"/>
              </a:xfrm>
              <a:custGeom>
                <a:rect b="b" l="l" r="r" t="t"/>
                <a:pathLst>
                  <a:path extrusionOk="0" h="7320" w="8183">
                    <a:moveTo>
                      <a:pt x="4518" y="1"/>
                    </a:moveTo>
                    <a:lnTo>
                      <a:pt x="4518" y="1"/>
                    </a:lnTo>
                    <a:cubicBezTo>
                      <a:pt x="4518" y="1"/>
                      <a:pt x="1" y="7119"/>
                      <a:pt x="4171" y="7316"/>
                    </a:cubicBezTo>
                    <a:cubicBezTo>
                      <a:pt x="4223" y="7319"/>
                      <a:pt x="4274" y="7320"/>
                      <a:pt x="4324" y="7320"/>
                    </a:cubicBezTo>
                    <a:cubicBezTo>
                      <a:pt x="8183" y="7320"/>
                      <a:pt x="4518" y="1"/>
                      <a:pt x="451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sp>
            <p:nvSpPr>
              <p:cNvPr id="1024" name="Google Shape;1024;g34dbffead52_0_0"/>
              <p:cNvSpPr/>
              <p:nvPr/>
            </p:nvSpPr>
            <p:spPr>
              <a:xfrm>
                <a:off x="3520037" y="1467606"/>
                <a:ext cx="147180" cy="268534"/>
              </a:xfrm>
              <a:custGeom>
                <a:rect b="b" l="l" r="r" t="t"/>
                <a:pathLst>
                  <a:path extrusionOk="0" h="7320" w="4012">
                    <a:moveTo>
                      <a:pt x="347" y="1"/>
                    </a:moveTo>
                    <a:lnTo>
                      <a:pt x="0" y="7316"/>
                    </a:lnTo>
                    <a:cubicBezTo>
                      <a:pt x="52" y="7319"/>
                      <a:pt x="103" y="7320"/>
                      <a:pt x="153" y="7320"/>
                    </a:cubicBezTo>
                    <a:cubicBezTo>
                      <a:pt x="4012" y="7320"/>
                      <a:pt x="347"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sp>
        <p:nvSpPr>
          <p:cNvPr id="1025" name="Google Shape;1025;g34dbffead52_0_0"/>
          <p:cNvSpPr txBox="1"/>
          <p:nvPr>
            <p:ph type="ctrTitle"/>
          </p:nvPr>
        </p:nvSpPr>
        <p:spPr>
          <a:xfrm>
            <a:off x="719925" y="1476300"/>
            <a:ext cx="4537800" cy="1450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1026" name="Google Shape;1026;g34dbffead52_0_0"/>
          <p:cNvSpPr txBox="1"/>
          <p:nvPr>
            <p:ph idx="2" type="subTitle"/>
          </p:nvPr>
        </p:nvSpPr>
        <p:spPr>
          <a:xfrm rot="-1283">
            <a:off x="719933" y="4090725"/>
            <a:ext cx="3216600" cy="36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grpSp>
        <p:nvGrpSpPr>
          <p:cNvPr id="1027" name="Google Shape;1027;g34dbffead52_0_0"/>
          <p:cNvGrpSpPr/>
          <p:nvPr/>
        </p:nvGrpSpPr>
        <p:grpSpPr>
          <a:xfrm>
            <a:off x="4348114" y="3532040"/>
            <a:ext cx="3301025" cy="1313740"/>
            <a:chOff x="4860397" y="3327146"/>
            <a:chExt cx="3668213" cy="1459874"/>
          </a:xfrm>
        </p:grpSpPr>
        <p:sp>
          <p:nvSpPr>
            <p:cNvPr id="1028" name="Google Shape;1028;g34dbffead52_0_0"/>
            <p:cNvSpPr/>
            <p:nvPr/>
          </p:nvSpPr>
          <p:spPr>
            <a:xfrm>
              <a:off x="8207967" y="3695108"/>
              <a:ext cx="75536" cy="1077974"/>
            </a:xfrm>
            <a:custGeom>
              <a:rect b="b" l="l" r="r" t="t"/>
              <a:pathLst>
                <a:path extrusionOk="0" h="10447" w="735">
                  <a:moveTo>
                    <a:pt x="339" y="1"/>
                  </a:moveTo>
                  <a:cubicBezTo>
                    <a:pt x="152" y="1"/>
                    <a:pt x="1" y="153"/>
                    <a:pt x="1" y="340"/>
                  </a:cubicBezTo>
                  <a:lnTo>
                    <a:pt x="21" y="10109"/>
                  </a:lnTo>
                  <a:cubicBezTo>
                    <a:pt x="21" y="10295"/>
                    <a:pt x="173" y="10446"/>
                    <a:pt x="360" y="10446"/>
                  </a:cubicBezTo>
                  <a:lnTo>
                    <a:pt x="396" y="10446"/>
                  </a:lnTo>
                  <a:cubicBezTo>
                    <a:pt x="583" y="10446"/>
                    <a:pt x="735" y="10294"/>
                    <a:pt x="735" y="10107"/>
                  </a:cubicBezTo>
                  <a:lnTo>
                    <a:pt x="715" y="339"/>
                  </a:lnTo>
                  <a:cubicBezTo>
                    <a:pt x="715" y="152"/>
                    <a:pt x="56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g34dbffead52_0_0"/>
            <p:cNvSpPr/>
            <p:nvPr/>
          </p:nvSpPr>
          <p:spPr>
            <a:xfrm>
              <a:off x="7820731" y="3696036"/>
              <a:ext cx="420124" cy="97716"/>
            </a:xfrm>
            <a:custGeom>
              <a:rect b="b" l="l" r="r" t="t"/>
              <a:pathLst>
                <a:path extrusionOk="0" h="947" w="4088">
                  <a:moveTo>
                    <a:pt x="2884" y="1"/>
                  </a:moveTo>
                  <a:cubicBezTo>
                    <a:pt x="1376" y="1"/>
                    <a:pt x="0" y="800"/>
                    <a:pt x="0" y="800"/>
                  </a:cubicBezTo>
                  <a:cubicBezTo>
                    <a:pt x="0" y="800"/>
                    <a:pt x="614" y="946"/>
                    <a:pt x="1429" y="946"/>
                  </a:cubicBezTo>
                  <a:cubicBezTo>
                    <a:pt x="2252" y="946"/>
                    <a:pt x="3279" y="797"/>
                    <a:pt x="4087" y="199"/>
                  </a:cubicBezTo>
                  <a:cubicBezTo>
                    <a:pt x="3692" y="57"/>
                    <a:pt x="3284" y="1"/>
                    <a:pt x="2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g34dbffead52_0_0"/>
            <p:cNvSpPr/>
            <p:nvPr/>
          </p:nvSpPr>
          <p:spPr>
            <a:xfrm>
              <a:off x="7820731" y="3716570"/>
              <a:ext cx="420124" cy="77182"/>
            </a:xfrm>
            <a:custGeom>
              <a:rect b="b" l="l" r="r" t="t"/>
              <a:pathLst>
                <a:path extrusionOk="0" h="748" w="4088">
                  <a:moveTo>
                    <a:pt x="0" y="602"/>
                  </a:moveTo>
                  <a:cubicBezTo>
                    <a:pt x="0" y="602"/>
                    <a:pt x="0" y="602"/>
                    <a:pt x="0" y="602"/>
                  </a:cubicBezTo>
                  <a:lnTo>
                    <a:pt x="0" y="602"/>
                  </a:lnTo>
                  <a:lnTo>
                    <a:pt x="0" y="602"/>
                  </a:lnTo>
                  <a:cubicBezTo>
                    <a:pt x="0" y="602"/>
                    <a:pt x="0" y="602"/>
                    <a:pt x="0" y="602"/>
                  </a:cubicBezTo>
                  <a:close/>
                  <a:moveTo>
                    <a:pt x="4087" y="1"/>
                  </a:moveTo>
                  <a:lnTo>
                    <a:pt x="0" y="602"/>
                  </a:lnTo>
                  <a:lnTo>
                    <a:pt x="0" y="602"/>
                  </a:lnTo>
                  <a:cubicBezTo>
                    <a:pt x="3" y="602"/>
                    <a:pt x="616" y="748"/>
                    <a:pt x="1429" y="748"/>
                  </a:cubicBezTo>
                  <a:cubicBezTo>
                    <a:pt x="2252" y="748"/>
                    <a:pt x="3279" y="599"/>
                    <a:pt x="40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g34dbffead52_0_0"/>
            <p:cNvSpPr/>
            <p:nvPr/>
          </p:nvSpPr>
          <p:spPr>
            <a:xfrm>
              <a:off x="8240751" y="3716467"/>
              <a:ext cx="287859" cy="313373"/>
            </a:xfrm>
            <a:custGeom>
              <a:rect b="b" l="l" r="r" t="t"/>
              <a:pathLst>
                <a:path extrusionOk="0" h="3037" w="2801">
                  <a:moveTo>
                    <a:pt x="0" y="1"/>
                  </a:moveTo>
                  <a:lnTo>
                    <a:pt x="0" y="1"/>
                  </a:lnTo>
                  <a:cubicBezTo>
                    <a:pt x="502" y="1940"/>
                    <a:pt x="2801" y="3036"/>
                    <a:pt x="2801" y="3036"/>
                  </a:cubicBezTo>
                  <a:cubicBezTo>
                    <a:pt x="2801" y="3036"/>
                    <a:pt x="1893" y="6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g34dbffead52_0_0"/>
            <p:cNvSpPr/>
            <p:nvPr/>
          </p:nvSpPr>
          <p:spPr>
            <a:xfrm>
              <a:off x="8240751" y="3716570"/>
              <a:ext cx="287859" cy="313476"/>
            </a:xfrm>
            <a:custGeom>
              <a:rect b="b" l="l" r="r" t="t"/>
              <a:pathLst>
                <a:path extrusionOk="0" h="3038" w="2801">
                  <a:moveTo>
                    <a:pt x="0" y="1"/>
                  </a:moveTo>
                  <a:lnTo>
                    <a:pt x="2801" y="3037"/>
                  </a:lnTo>
                  <a:cubicBezTo>
                    <a:pt x="2801" y="3035"/>
                    <a:pt x="1893" y="65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g34dbffead52_0_0"/>
            <p:cNvSpPr/>
            <p:nvPr/>
          </p:nvSpPr>
          <p:spPr>
            <a:xfrm>
              <a:off x="8225849" y="3327146"/>
              <a:ext cx="187658" cy="389420"/>
            </a:xfrm>
            <a:custGeom>
              <a:rect b="b" l="l" r="r" t="t"/>
              <a:pathLst>
                <a:path extrusionOk="0" h="3774" w="1826">
                  <a:moveTo>
                    <a:pt x="1826" y="1"/>
                  </a:moveTo>
                  <a:cubicBezTo>
                    <a:pt x="1826" y="1"/>
                    <a:pt x="0" y="1776"/>
                    <a:pt x="145" y="3774"/>
                  </a:cubicBezTo>
                  <a:cubicBezTo>
                    <a:pt x="1728" y="2545"/>
                    <a:pt x="1826" y="1"/>
                    <a:pt x="18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g34dbffead52_0_0"/>
            <p:cNvSpPr/>
            <p:nvPr/>
          </p:nvSpPr>
          <p:spPr>
            <a:xfrm>
              <a:off x="8225849" y="3327249"/>
              <a:ext cx="187658" cy="389420"/>
            </a:xfrm>
            <a:custGeom>
              <a:rect b="b" l="l" r="r" t="t"/>
              <a:pathLst>
                <a:path extrusionOk="0" h="3774" w="1826">
                  <a:moveTo>
                    <a:pt x="1826" y="1"/>
                  </a:moveTo>
                  <a:cubicBezTo>
                    <a:pt x="1825" y="1"/>
                    <a:pt x="0" y="1775"/>
                    <a:pt x="145" y="3774"/>
                  </a:cubicBezTo>
                  <a:lnTo>
                    <a:pt x="1826" y="1"/>
                  </a:lnTo>
                  <a:cubicBezTo>
                    <a:pt x="1826" y="1"/>
                    <a:pt x="1826" y="1"/>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g34dbffead52_0_0"/>
            <p:cNvSpPr/>
            <p:nvPr/>
          </p:nvSpPr>
          <p:spPr>
            <a:xfrm>
              <a:off x="8150211" y="3633712"/>
              <a:ext cx="189097" cy="189654"/>
            </a:xfrm>
            <a:custGeom>
              <a:rect b="b" l="l" r="r" t="t"/>
              <a:pathLst>
                <a:path extrusionOk="0" h="1838" w="1840">
                  <a:moveTo>
                    <a:pt x="920" y="1"/>
                  </a:moveTo>
                  <a:cubicBezTo>
                    <a:pt x="919" y="1"/>
                    <a:pt x="918" y="1"/>
                    <a:pt x="918" y="1"/>
                  </a:cubicBezTo>
                  <a:cubicBezTo>
                    <a:pt x="411" y="2"/>
                    <a:pt x="0" y="413"/>
                    <a:pt x="2" y="921"/>
                  </a:cubicBezTo>
                  <a:cubicBezTo>
                    <a:pt x="2" y="1426"/>
                    <a:pt x="414" y="1837"/>
                    <a:pt x="920" y="1837"/>
                  </a:cubicBezTo>
                  <a:cubicBezTo>
                    <a:pt x="921" y="1837"/>
                    <a:pt x="921" y="1837"/>
                    <a:pt x="922" y="1837"/>
                  </a:cubicBezTo>
                  <a:cubicBezTo>
                    <a:pt x="1428" y="1836"/>
                    <a:pt x="1840" y="1425"/>
                    <a:pt x="1837" y="917"/>
                  </a:cubicBezTo>
                  <a:cubicBezTo>
                    <a:pt x="1836" y="412"/>
                    <a:pt x="1426"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g34dbffead52_0_0"/>
            <p:cNvSpPr/>
            <p:nvPr/>
          </p:nvSpPr>
          <p:spPr>
            <a:xfrm>
              <a:off x="8181864" y="3665493"/>
              <a:ext cx="125790" cy="126092"/>
            </a:xfrm>
            <a:custGeom>
              <a:rect b="b" l="l" r="r" t="t"/>
              <a:pathLst>
                <a:path extrusionOk="0" h="1222" w="1224">
                  <a:moveTo>
                    <a:pt x="611" y="1"/>
                  </a:moveTo>
                  <a:cubicBezTo>
                    <a:pt x="274" y="1"/>
                    <a:pt x="0" y="275"/>
                    <a:pt x="2" y="612"/>
                  </a:cubicBezTo>
                  <a:cubicBezTo>
                    <a:pt x="2" y="949"/>
                    <a:pt x="275" y="1221"/>
                    <a:pt x="611" y="1221"/>
                  </a:cubicBezTo>
                  <a:cubicBezTo>
                    <a:pt x="612" y="1221"/>
                    <a:pt x="612" y="1221"/>
                    <a:pt x="613" y="1221"/>
                  </a:cubicBezTo>
                  <a:cubicBezTo>
                    <a:pt x="950" y="1221"/>
                    <a:pt x="1224" y="947"/>
                    <a:pt x="1221" y="610"/>
                  </a:cubicBezTo>
                  <a:cubicBezTo>
                    <a:pt x="1220" y="273"/>
                    <a:pt x="947" y="1"/>
                    <a:pt x="6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7" name="Google Shape;1037;g34dbffead52_0_0"/>
            <p:cNvGrpSpPr/>
            <p:nvPr/>
          </p:nvGrpSpPr>
          <p:grpSpPr>
            <a:xfrm>
              <a:off x="4860397" y="3543748"/>
              <a:ext cx="608644" cy="1243272"/>
              <a:chOff x="3515782" y="1364117"/>
              <a:chExt cx="252686" cy="514067"/>
            </a:xfrm>
          </p:grpSpPr>
          <p:sp>
            <p:nvSpPr>
              <p:cNvPr id="1038" name="Google Shape;1038;g34dbffead52_0_0"/>
              <p:cNvSpPr/>
              <p:nvPr/>
            </p:nvSpPr>
            <p:spPr>
              <a:xfrm>
                <a:off x="3654011" y="1494936"/>
                <a:ext cx="26963" cy="383248"/>
              </a:xfrm>
              <a:custGeom>
                <a:rect b="b" l="l" r="r" t="t"/>
                <a:pathLst>
                  <a:path extrusionOk="0" h="10447" w="735">
                    <a:moveTo>
                      <a:pt x="339" y="1"/>
                    </a:moveTo>
                    <a:cubicBezTo>
                      <a:pt x="152" y="1"/>
                      <a:pt x="1" y="153"/>
                      <a:pt x="1" y="340"/>
                    </a:cubicBezTo>
                    <a:lnTo>
                      <a:pt x="21" y="10109"/>
                    </a:lnTo>
                    <a:cubicBezTo>
                      <a:pt x="21" y="10295"/>
                      <a:pt x="173" y="10446"/>
                      <a:pt x="360" y="10446"/>
                    </a:cubicBezTo>
                    <a:lnTo>
                      <a:pt x="396" y="10446"/>
                    </a:lnTo>
                    <a:cubicBezTo>
                      <a:pt x="583" y="10446"/>
                      <a:pt x="735" y="10294"/>
                      <a:pt x="735" y="10107"/>
                    </a:cubicBezTo>
                    <a:lnTo>
                      <a:pt x="715" y="339"/>
                    </a:lnTo>
                    <a:cubicBezTo>
                      <a:pt x="715" y="152"/>
                      <a:pt x="562" y="1"/>
                      <a:pt x="37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g34dbffead52_0_0"/>
              <p:cNvSpPr/>
              <p:nvPr/>
            </p:nvSpPr>
            <p:spPr>
              <a:xfrm>
                <a:off x="3515782" y="1495266"/>
                <a:ext cx="149968" cy="34741"/>
              </a:xfrm>
              <a:custGeom>
                <a:rect b="b" l="l" r="r" t="t"/>
                <a:pathLst>
                  <a:path extrusionOk="0" h="947" w="4088">
                    <a:moveTo>
                      <a:pt x="2884" y="1"/>
                    </a:moveTo>
                    <a:cubicBezTo>
                      <a:pt x="1376" y="1"/>
                      <a:pt x="0" y="800"/>
                      <a:pt x="0" y="800"/>
                    </a:cubicBezTo>
                    <a:cubicBezTo>
                      <a:pt x="0" y="800"/>
                      <a:pt x="614" y="946"/>
                      <a:pt x="1429" y="946"/>
                    </a:cubicBezTo>
                    <a:cubicBezTo>
                      <a:pt x="2252" y="946"/>
                      <a:pt x="3279" y="797"/>
                      <a:pt x="4087" y="199"/>
                    </a:cubicBezTo>
                    <a:cubicBezTo>
                      <a:pt x="3692" y="57"/>
                      <a:pt x="3284" y="1"/>
                      <a:pt x="288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g34dbffead52_0_0"/>
              <p:cNvSpPr/>
              <p:nvPr/>
            </p:nvSpPr>
            <p:spPr>
              <a:xfrm>
                <a:off x="3515782" y="1502566"/>
                <a:ext cx="149968" cy="27440"/>
              </a:xfrm>
              <a:custGeom>
                <a:rect b="b" l="l" r="r" t="t"/>
                <a:pathLst>
                  <a:path extrusionOk="0" h="748" w="4088">
                    <a:moveTo>
                      <a:pt x="0" y="602"/>
                    </a:moveTo>
                    <a:cubicBezTo>
                      <a:pt x="0" y="602"/>
                      <a:pt x="0" y="602"/>
                      <a:pt x="0" y="602"/>
                    </a:cubicBezTo>
                    <a:lnTo>
                      <a:pt x="0" y="602"/>
                    </a:lnTo>
                    <a:lnTo>
                      <a:pt x="0" y="602"/>
                    </a:lnTo>
                    <a:cubicBezTo>
                      <a:pt x="0" y="602"/>
                      <a:pt x="0" y="602"/>
                      <a:pt x="0" y="602"/>
                    </a:cubicBezTo>
                    <a:close/>
                    <a:moveTo>
                      <a:pt x="4087" y="1"/>
                    </a:moveTo>
                    <a:lnTo>
                      <a:pt x="0" y="602"/>
                    </a:lnTo>
                    <a:lnTo>
                      <a:pt x="0" y="602"/>
                    </a:lnTo>
                    <a:cubicBezTo>
                      <a:pt x="3" y="602"/>
                      <a:pt x="616" y="748"/>
                      <a:pt x="1429" y="748"/>
                    </a:cubicBezTo>
                    <a:cubicBezTo>
                      <a:pt x="2252" y="748"/>
                      <a:pt x="3279" y="599"/>
                      <a:pt x="4087"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g34dbffead52_0_0"/>
              <p:cNvSpPr/>
              <p:nvPr/>
            </p:nvSpPr>
            <p:spPr>
              <a:xfrm>
                <a:off x="3665713" y="1502530"/>
                <a:ext cx="102755" cy="111412"/>
              </a:xfrm>
              <a:custGeom>
                <a:rect b="b" l="l" r="r" t="t"/>
                <a:pathLst>
                  <a:path extrusionOk="0" h="3037" w="2801">
                    <a:moveTo>
                      <a:pt x="0" y="1"/>
                    </a:moveTo>
                    <a:lnTo>
                      <a:pt x="0" y="1"/>
                    </a:lnTo>
                    <a:cubicBezTo>
                      <a:pt x="502" y="1940"/>
                      <a:pt x="2801" y="3036"/>
                      <a:pt x="2801" y="3036"/>
                    </a:cubicBezTo>
                    <a:cubicBezTo>
                      <a:pt x="2801" y="3036"/>
                      <a:pt x="1893" y="658"/>
                      <a:pt x="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g34dbffead52_0_0"/>
              <p:cNvSpPr/>
              <p:nvPr/>
            </p:nvSpPr>
            <p:spPr>
              <a:xfrm>
                <a:off x="3665713" y="1502566"/>
                <a:ext cx="102755" cy="111449"/>
              </a:xfrm>
              <a:custGeom>
                <a:rect b="b" l="l" r="r" t="t"/>
                <a:pathLst>
                  <a:path extrusionOk="0" h="3038" w="2801">
                    <a:moveTo>
                      <a:pt x="0" y="1"/>
                    </a:moveTo>
                    <a:lnTo>
                      <a:pt x="2801" y="3037"/>
                    </a:lnTo>
                    <a:cubicBezTo>
                      <a:pt x="2801" y="3035"/>
                      <a:pt x="1893" y="657"/>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34dbffead52_0_0"/>
              <p:cNvSpPr/>
              <p:nvPr/>
            </p:nvSpPr>
            <p:spPr>
              <a:xfrm>
                <a:off x="3660394" y="1364117"/>
                <a:ext cx="66987" cy="138449"/>
              </a:xfrm>
              <a:custGeom>
                <a:rect b="b" l="l" r="r" t="t"/>
                <a:pathLst>
                  <a:path extrusionOk="0" h="3774" w="1826">
                    <a:moveTo>
                      <a:pt x="1826" y="1"/>
                    </a:moveTo>
                    <a:cubicBezTo>
                      <a:pt x="1826" y="1"/>
                      <a:pt x="0" y="1776"/>
                      <a:pt x="145" y="3774"/>
                    </a:cubicBezTo>
                    <a:cubicBezTo>
                      <a:pt x="1728" y="2545"/>
                      <a:pt x="1826" y="1"/>
                      <a:pt x="182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g34dbffead52_0_0"/>
              <p:cNvSpPr/>
              <p:nvPr/>
            </p:nvSpPr>
            <p:spPr>
              <a:xfrm>
                <a:off x="3660394" y="1364154"/>
                <a:ext cx="66987" cy="138449"/>
              </a:xfrm>
              <a:custGeom>
                <a:rect b="b" l="l" r="r" t="t"/>
                <a:pathLst>
                  <a:path extrusionOk="0" h="3774" w="1826">
                    <a:moveTo>
                      <a:pt x="1826" y="1"/>
                    </a:moveTo>
                    <a:cubicBezTo>
                      <a:pt x="1825" y="1"/>
                      <a:pt x="0" y="1775"/>
                      <a:pt x="145" y="3774"/>
                    </a:cubicBezTo>
                    <a:lnTo>
                      <a:pt x="1826" y="1"/>
                    </a:lnTo>
                    <a:cubicBezTo>
                      <a:pt x="1826" y="1"/>
                      <a:pt x="1826" y="1"/>
                      <a:pt x="1826"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g34dbffead52_0_0"/>
              <p:cNvSpPr/>
              <p:nvPr/>
            </p:nvSpPr>
            <p:spPr>
              <a:xfrm>
                <a:off x="3633394" y="1473108"/>
                <a:ext cx="67500" cy="67427"/>
              </a:xfrm>
              <a:custGeom>
                <a:rect b="b" l="l" r="r" t="t"/>
                <a:pathLst>
                  <a:path extrusionOk="0" h="1838" w="1840">
                    <a:moveTo>
                      <a:pt x="920" y="1"/>
                    </a:moveTo>
                    <a:cubicBezTo>
                      <a:pt x="919" y="1"/>
                      <a:pt x="918" y="1"/>
                      <a:pt x="918" y="1"/>
                    </a:cubicBezTo>
                    <a:cubicBezTo>
                      <a:pt x="411" y="2"/>
                      <a:pt x="0" y="413"/>
                      <a:pt x="2" y="921"/>
                    </a:cubicBezTo>
                    <a:cubicBezTo>
                      <a:pt x="2" y="1426"/>
                      <a:pt x="414" y="1837"/>
                      <a:pt x="920" y="1837"/>
                    </a:cubicBezTo>
                    <a:cubicBezTo>
                      <a:pt x="921" y="1837"/>
                      <a:pt x="921" y="1837"/>
                      <a:pt x="922" y="1837"/>
                    </a:cubicBezTo>
                    <a:cubicBezTo>
                      <a:pt x="1428" y="1836"/>
                      <a:pt x="1840" y="1425"/>
                      <a:pt x="1837" y="917"/>
                    </a:cubicBezTo>
                    <a:cubicBezTo>
                      <a:pt x="1836" y="412"/>
                      <a:pt x="1426"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g34dbffead52_0_0"/>
              <p:cNvSpPr/>
              <p:nvPr/>
            </p:nvSpPr>
            <p:spPr>
              <a:xfrm>
                <a:off x="3644693" y="1484407"/>
                <a:ext cx="44902" cy="44829"/>
              </a:xfrm>
              <a:custGeom>
                <a:rect b="b" l="l" r="r" t="t"/>
                <a:pathLst>
                  <a:path extrusionOk="0" h="1222" w="1224">
                    <a:moveTo>
                      <a:pt x="611" y="1"/>
                    </a:moveTo>
                    <a:cubicBezTo>
                      <a:pt x="274" y="1"/>
                      <a:pt x="0" y="275"/>
                      <a:pt x="2" y="612"/>
                    </a:cubicBezTo>
                    <a:cubicBezTo>
                      <a:pt x="2" y="949"/>
                      <a:pt x="275" y="1221"/>
                      <a:pt x="611" y="1221"/>
                    </a:cubicBezTo>
                    <a:cubicBezTo>
                      <a:pt x="612" y="1221"/>
                      <a:pt x="612" y="1221"/>
                      <a:pt x="613" y="1221"/>
                    </a:cubicBezTo>
                    <a:cubicBezTo>
                      <a:pt x="950" y="1221"/>
                      <a:pt x="1224" y="947"/>
                      <a:pt x="1221" y="610"/>
                    </a:cubicBezTo>
                    <a:cubicBezTo>
                      <a:pt x="1220" y="273"/>
                      <a:pt x="947" y="1"/>
                      <a:pt x="61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47" name="Google Shape;1047;g34dbffead52_0_0"/>
          <p:cNvSpPr/>
          <p:nvPr/>
        </p:nvSpPr>
        <p:spPr>
          <a:xfrm>
            <a:off x="8191500" y="3532050"/>
            <a:ext cx="952500" cy="1611600"/>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g34dbffead52_0_0"/>
          <p:cNvSpPr/>
          <p:nvPr/>
        </p:nvSpPr>
        <p:spPr>
          <a:xfrm>
            <a:off x="0" y="4603500"/>
            <a:ext cx="9144000" cy="540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g34dbffead52_0_0"/>
          <p:cNvSpPr txBox="1"/>
          <p:nvPr/>
        </p:nvSpPr>
        <p:spPr>
          <a:xfrm>
            <a:off x="301175" y="3088900"/>
            <a:ext cx="3696900" cy="1125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g3532517df89_2_48"/>
          <p:cNvSpPr txBox="1"/>
          <p:nvPr>
            <p:ph type="title"/>
          </p:nvPr>
        </p:nvSpPr>
        <p:spPr>
          <a:xfrm rot="2436">
            <a:off x="805729" y="994525"/>
            <a:ext cx="1693200" cy="561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#1</a:t>
            </a:r>
            <a:endParaRPr sz="2000" u="sng">
              <a:latin typeface="Lato"/>
              <a:ea typeface="Lato"/>
              <a:cs typeface="Lato"/>
              <a:sym typeface="Lato"/>
            </a:endParaRPr>
          </a:p>
        </p:txBody>
      </p:sp>
      <p:sp>
        <p:nvSpPr>
          <p:cNvPr id="692" name="Google Shape;692;g3532517df89_2_48"/>
          <p:cNvSpPr txBox="1"/>
          <p:nvPr>
            <p:ph idx="1" type="subTitle"/>
          </p:nvPr>
        </p:nvSpPr>
        <p:spPr>
          <a:xfrm>
            <a:off x="527625" y="1702142"/>
            <a:ext cx="2336400" cy="215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Analyze the relationship between </a:t>
            </a:r>
            <a:r>
              <a:rPr b="1" i="1" lang="en"/>
              <a:t>economic growth, renewable energy adoption,</a:t>
            </a:r>
            <a:r>
              <a:rPr lang="en"/>
              <a:t> and </a:t>
            </a:r>
            <a:r>
              <a:rPr b="1" i="1" lang="en"/>
              <a:t>environmental outcomes</a:t>
            </a:r>
            <a:r>
              <a:rPr lang="en"/>
              <a:t>, with special focus on emissions patterns and impact classifications.</a:t>
            </a:r>
            <a:endParaRPr sz="1300"/>
          </a:p>
          <a:p>
            <a:pPr indent="0" lvl="0" marL="0" rtl="0" algn="ctr">
              <a:spcBef>
                <a:spcPts val="0"/>
              </a:spcBef>
              <a:spcAft>
                <a:spcPts val="0"/>
              </a:spcAft>
              <a:buNone/>
            </a:pPr>
            <a:r>
              <a:t/>
            </a:r>
            <a:endParaRPr sz="1300"/>
          </a:p>
        </p:txBody>
      </p:sp>
      <p:sp>
        <p:nvSpPr>
          <p:cNvPr id="693" name="Google Shape;693;g3532517df89_2_48"/>
          <p:cNvSpPr txBox="1"/>
          <p:nvPr>
            <p:ph idx="4" type="title"/>
          </p:nvPr>
        </p:nvSpPr>
        <p:spPr>
          <a:xfrm rot="1784">
            <a:off x="3628645" y="1314575"/>
            <a:ext cx="1734300" cy="5919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#2</a:t>
            </a:r>
            <a:endParaRPr sz="2000" u="sng">
              <a:latin typeface="Lato"/>
              <a:ea typeface="Lato"/>
              <a:cs typeface="Lato"/>
              <a:sym typeface="Lato"/>
            </a:endParaRPr>
          </a:p>
        </p:txBody>
      </p:sp>
      <p:sp>
        <p:nvSpPr>
          <p:cNvPr id="694" name="Google Shape;694;g3532517df89_2_48"/>
          <p:cNvSpPr txBox="1"/>
          <p:nvPr>
            <p:ph idx="5" type="subTitle"/>
          </p:nvPr>
        </p:nvSpPr>
        <p:spPr>
          <a:xfrm>
            <a:off x="3253875" y="1974550"/>
            <a:ext cx="2563800" cy="201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Identify and classify countries based on development profiles, </a:t>
            </a:r>
            <a:r>
              <a:rPr b="1" i="1" lang="en"/>
              <a:t>energy access, labor force</a:t>
            </a:r>
            <a:r>
              <a:rPr lang="en"/>
              <a:t> characteristics, and key economic indicators such as </a:t>
            </a:r>
            <a:r>
              <a:rPr b="1" i="1" lang="en"/>
              <a:t>GDP, trade,</a:t>
            </a:r>
            <a:r>
              <a:rPr lang="en"/>
              <a:t> and </a:t>
            </a:r>
            <a:r>
              <a:rPr b="1" i="1" lang="en"/>
              <a:t>domestic savings.</a:t>
            </a:r>
            <a:endParaRPr b="1" i="1"/>
          </a:p>
        </p:txBody>
      </p:sp>
      <p:sp>
        <p:nvSpPr>
          <p:cNvPr id="695" name="Google Shape;695;g3532517df89_2_48"/>
          <p:cNvSpPr txBox="1"/>
          <p:nvPr>
            <p:ph idx="8" type="title"/>
          </p:nvPr>
        </p:nvSpPr>
        <p:spPr>
          <a:xfrm rot="2148">
            <a:off x="6295365" y="2051350"/>
            <a:ext cx="1920900" cy="558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#3</a:t>
            </a:r>
            <a:endParaRPr sz="2000" u="sng">
              <a:latin typeface="Lato"/>
              <a:ea typeface="Lato"/>
              <a:cs typeface="Lato"/>
              <a:sym typeface="Lato"/>
            </a:endParaRPr>
          </a:p>
        </p:txBody>
      </p:sp>
      <p:sp>
        <p:nvSpPr>
          <p:cNvPr id="696" name="Google Shape;696;g3532517df89_2_48"/>
          <p:cNvSpPr txBox="1"/>
          <p:nvPr>
            <p:ph idx="9" type="subTitle"/>
          </p:nvPr>
        </p:nvSpPr>
        <p:spPr>
          <a:xfrm>
            <a:off x="6000900" y="2638950"/>
            <a:ext cx="2684700" cy="19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Evaluate how </a:t>
            </a:r>
            <a:r>
              <a:rPr b="1" i="1" lang="en"/>
              <a:t>energy consumption</a:t>
            </a:r>
            <a:r>
              <a:rPr lang="en"/>
              <a:t> trends influence </a:t>
            </a:r>
            <a:r>
              <a:rPr b="1" i="1" lang="en"/>
              <a:t>CO₂ emissions per capita</a:t>
            </a:r>
            <a:r>
              <a:rPr lang="en"/>
              <a:t> across nations and determine what influences the </a:t>
            </a:r>
            <a:r>
              <a:rPr b="1" i="1" lang="en"/>
              <a:t>GDP</a:t>
            </a:r>
            <a:r>
              <a:rPr i="1" lang="en"/>
              <a:t> </a:t>
            </a:r>
            <a:r>
              <a:rPr lang="en"/>
              <a:t>of countries.</a:t>
            </a:r>
            <a:endParaRPr/>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000"/>
          </a:p>
          <a:p>
            <a:pPr indent="0" lvl="0" marL="0" rtl="0" algn="ctr">
              <a:spcBef>
                <a:spcPts val="0"/>
              </a:spcBef>
              <a:spcAft>
                <a:spcPts val="0"/>
              </a:spcAft>
              <a:buNone/>
            </a:pPr>
            <a:r>
              <a:t/>
            </a:r>
            <a:endParaRPr sz="1000"/>
          </a:p>
        </p:txBody>
      </p:sp>
      <p:grpSp>
        <p:nvGrpSpPr>
          <p:cNvPr id="697" name="Google Shape;697;g3532517df89_2_48"/>
          <p:cNvGrpSpPr/>
          <p:nvPr/>
        </p:nvGrpSpPr>
        <p:grpSpPr>
          <a:xfrm>
            <a:off x="408379" y="3734899"/>
            <a:ext cx="1301281" cy="1328139"/>
            <a:chOff x="2054700" y="2580050"/>
            <a:chExt cx="1914775" cy="1667050"/>
          </a:xfrm>
        </p:grpSpPr>
        <p:sp>
          <p:nvSpPr>
            <p:cNvPr id="698" name="Google Shape;698;g3532517df89_2_48"/>
            <p:cNvSpPr/>
            <p:nvPr/>
          </p:nvSpPr>
          <p:spPr>
            <a:xfrm>
              <a:off x="3141775" y="2883650"/>
              <a:ext cx="827700" cy="764700"/>
            </a:xfrm>
            <a:custGeom>
              <a:rect b="b" l="l" r="r" t="t"/>
              <a:pathLst>
                <a:path extrusionOk="0" fill="none" h="30588" w="33108">
                  <a:moveTo>
                    <a:pt x="8684" y="0"/>
                  </a:moveTo>
                  <a:cubicBezTo>
                    <a:pt x="8684" y="0"/>
                    <a:pt x="1" y="3522"/>
                    <a:pt x="1193" y="6875"/>
                  </a:cubicBezTo>
                  <a:cubicBezTo>
                    <a:pt x="2385" y="10235"/>
                    <a:pt x="33108" y="8785"/>
                    <a:pt x="19067" y="14319"/>
                  </a:cubicBezTo>
                  <a:cubicBezTo>
                    <a:pt x="5026" y="19852"/>
                    <a:pt x="2981" y="25142"/>
                    <a:pt x="8941" y="30588"/>
                  </a:cubicBezTo>
                </a:path>
              </a:pathLst>
            </a:custGeom>
            <a:noFill/>
            <a:ln cap="flat" cmpd="sng" w="25050">
              <a:solidFill>
                <a:srgbClr val="6EA843"/>
              </a:solidFill>
              <a:prstDash val="solid"/>
              <a:miter lim="67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g3532517df89_2_48"/>
            <p:cNvSpPr/>
            <p:nvPr/>
          </p:nvSpPr>
          <p:spPr>
            <a:xfrm>
              <a:off x="2192200" y="2665225"/>
              <a:ext cx="365250" cy="745400"/>
            </a:xfrm>
            <a:custGeom>
              <a:rect b="b" l="l" r="r" t="t"/>
              <a:pathLst>
                <a:path extrusionOk="0" h="29816" w="14610">
                  <a:moveTo>
                    <a:pt x="2615" y="0"/>
                  </a:moveTo>
                  <a:lnTo>
                    <a:pt x="0" y="29815"/>
                  </a:lnTo>
                  <a:lnTo>
                    <a:pt x="14610" y="29815"/>
                  </a:lnTo>
                  <a:lnTo>
                    <a:pt x="11995" y="0"/>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g3532517df89_2_48"/>
            <p:cNvSpPr/>
            <p:nvPr/>
          </p:nvSpPr>
          <p:spPr>
            <a:xfrm>
              <a:off x="2448550" y="2665225"/>
              <a:ext cx="108900" cy="745400"/>
            </a:xfrm>
            <a:custGeom>
              <a:rect b="b" l="l" r="r" t="t"/>
              <a:pathLst>
                <a:path extrusionOk="0" h="29816" w="4356">
                  <a:moveTo>
                    <a:pt x="1" y="0"/>
                  </a:moveTo>
                  <a:lnTo>
                    <a:pt x="1" y="29815"/>
                  </a:lnTo>
                  <a:lnTo>
                    <a:pt x="4356" y="29815"/>
                  </a:lnTo>
                  <a:lnTo>
                    <a:pt x="1741"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g3532517df89_2_48"/>
            <p:cNvSpPr/>
            <p:nvPr/>
          </p:nvSpPr>
          <p:spPr>
            <a:xfrm>
              <a:off x="2215725" y="2604925"/>
              <a:ext cx="318025" cy="60325"/>
            </a:xfrm>
            <a:custGeom>
              <a:rect b="b" l="l" r="r" t="t"/>
              <a:pathLst>
                <a:path extrusionOk="0" h="2413" w="12721">
                  <a:moveTo>
                    <a:pt x="1" y="1"/>
                  </a:moveTo>
                  <a:lnTo>
                    <a:pt x="1" y="2412"/>
                  </a:lnTo>
                  <a:lnTo>
                    <a:pt x="12721" y="2412"/>
                  </a:lnTo>
                  <a:lnTo>
                    <a:pt x="12721"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g3532517df89_2_48"/>
            <p:cNvSpPr/>
            <p:nvPr/>
          </p:nvSpPr>
          <p:spPr>
            <a:xfrm>
              <a:off x="2255700" y="2665225"/>
              <a:ext cx="238100" cy="21175"/>
            </a:xfrm>
            <a:custGeom>
              <a:rect b="b" l="l" r="r" t="t"/>
              <a:pathLst>
                <a:path extrusionOk="0" h="847" w="9524">
                  <a:moveTo>
                    <a:pt x="75" y="0"/>
                  </a:moveTo>
                  <a:lnTo>
                    <a:pt x="0" y="847"/>
                  </a:lnTo>
                  <a:lnTo>
                    <a:pt x="9523" y="847"/>
                  </a:lnTo>
                  <a:lnTo>
                    <a:pt x="9455"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g3532517df89_2_48"/>
            <p:cNvSpPr/>
            <p:nvPr/>
          </p:nvSpPr>
          <p:spPr>
            <a:xfrm>
              <a:off x="2245700" y="2766475"/>
              <a:ext cx="258075" cy="33375"/>
            </a:xfrm>
            <a:custGeom>
              <a:rect b="b" l="l" r="r" t="t"/>
              <a:pathLst>
                <a:path extrusionOk="0" h="1335" w="10323">
                  <a:moveTo>
                    <a:pt x="116" y="0"/>
                  </a:moveTo>
                  <a:lnTo>
                    <a:pt x="1" y="1335"/>
                  </a:lnTo>
                  <a:lnTo>
                    <a:pt x="10323" y="1335"/>
                  </a:lnTo>
                  <a:lnTo>
                    <a:pt x="10208"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g3532517df89_2_48"/>
            <p:cNvSpPr/>
            <p:nvPr/>
          </p:nvSpPr>
          <p:spPr>
            <a:xfrm>
              <a:off x="2235550" y="2882125"/>
              <a:ext cx="278400" cy="33550"/>
            </a:xfrm>
            <a:custGeom>
              <a:rect b="b" l="l" r="r" t="t"/>
              <a:pathLst>
                <a:path extrusionOk="0" h="1342" w="11136">
                  <a:moveTo>
                    <a:pt x="115" y="0"/>
                  </a:moveTo>
                  <a:lnTo>
                    <a:pt x="0" y="1342"/>
                  </a:lnTo>
                  <a:lnTo>
                    <a:pt x="11135" y="1342"/>
                  </a:lnTo>
                  <a:lnTo>
                    <a:pt x="11020"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g3532517df89_2_48"/>
            <p:cNvSpPr/>
            <p:nvPr/>
          </p:nvSpPr>
          <p:spPr>
            <a:xfrm>
              <a:off x="2474800" y="2604925"/>
              <a:ext cx="58950" cy="60325"/>
            </a:xfrm>
            <a:custGeom>
              <a:rect b="b" l="l" r="r" t="t"/>
              <a:pathLst>
                <a:path extrusionOk="0" h="2413" w="2358">
                  <a:moveTo>
                    <a:pt x="1" y="1"/>
                  </a:moveTo>
                  <a:lnTo>
                    <a:pt x="1" y="2412"/>
                  </a:lnTo>
                  <a:lnTo>
                    <a:pt x="2358" y="2412"/>
                  </a:lnTo>
                  <a:lnTo>
                    <a:pt x="235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g3532517df89_2_48"/>
            <p:cNvSpPr/>
            <p:nvPr/>
          </p:nvSpPr>
          <p:spPr>
            <a:xfrm>
              <a:off x="2606550" y="2784075"/>
              <a:ext cx="307000" cy="626550"/>
            </a:xfrm>
            <a:custGeom>
              <a:rect b="b" l="l" r="r" t="t"/>
              <a:pathLst>
                <a:path extrusionOk="0" h="25062" w="12280">
                  <a:moveTo>
                    <a:pt x="2201" y="1"/>
                  </a:moveTo>
                  <a:lnTo>
                    <a:pt x="0" y="25061"/>
                  </a:lnTo>
                  <a:lnTo>
                    <a:pt x="12280" y="25061"/>
                  </a:lnTo>
                  <a:lnTo>
                    <a:pt x="1007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g3532517df89_2_48"/>
            <p:cNvSpPr/>
            <p:nvPr/>
          </p:nvSpPr>
          <p:spPr>
            <a:xfrm>
              <a:off x="2822100" y="2784075"/>
              <a:ext cx="91450" cy="626550"/>
            </a:xfrm>
            <a:custGeom>
              <a:rect b="b" l="l" r="r" t="t"/>
              <a:pathLst>
                <a:path extrusionOk="0" h="25062" w="3658">
                  <a:moveTo>
                    <a:pt x="0" y="1"/>
                  </a:moveTo>
                  <a:lnTo>
                    <a:pt x="0" y="25061"/>
                  </a:lnTo>
                  <a:lnTo>
                    <a:pt x="3658" y="25061"/>
                  </a:lnTo>
                  <a:lnTo>
                    <a:pt x="1456"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g3532517df89_2_48"/>
            <p:cNvSpPr/>
            <p:nvPr/>
          </p:nvSpPr>
          <p:spPr>
            <a:xfrm>
              <a:off x="2626350" y="2733625"/>
              <a:ext cx="267225" cy="50475"/>
            </a:xfrm>
            <a:custGeom>
              <a:rect b="b" l="l" r="r" t="t"/>
              <a:pathLst>
                <a:path extrusionOk="0" h="2019" w="10689">
                  <a:moveTo>
                    <a:pt x="1" y="1"/>
                  </a:moveTo>
                  <a:lnTo>
                    <a:pt x="1" y="2019"/>
                  </a:lnTo>
                  <a:lnTo>
                    <a:pt x="10688" y="2019"/>
                  </a:lnTo>
                  <a:lnTo>
                    <a:pt x="1068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3532517df89_2_48"/>
            <p:cNvSpPr/>
            <p:nvPr/>
          </p:nvSpPr>
          <p:spPr>
            <a:xfrm>
              <a:off x="2659875" y="2784075"/>
              <a:ext cx="200175" cy="17825"/>
            </a:xfrm>
            <a:custGeom>
              <a:rect b="b" l="l" r="r" t="t"/>
              <a:pathLst>
                <a:path extrusionOk="0" h="713" w="8007">
                  <a:moveTo>
                    <a:pt x="68" y="1"/>
                  </a:moveTo>
                  <a:lnTo>
                    <a:pt x="1" y="712"/>
                  </a:lnTo>
                  <a:lnTo>
                    <a:pt x="8006" y="712"/>
                  </a:lnTo>
                  <a:lnTo>
                    <a:pt x="7945"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g3532517df89_2_48"/>
            <p:cNvSpPr/>
            <p:nvPr/>
          </p:nvSpPr>
          <p:spPr>
            <a:xfrm>
              <a:off x="2651575" y="2869250"/>
              <a:ext cx="216950" cy="28150"/>
            </a:xfrm>
            <a:custGeom>
              <a:rect b="b" l="l" r="r" t="t"/>
              <a:pathLst>
                <a:path extrusionOk="0" h="1126" w="8678">
                  <a:moveTo>
                    <a:pt x="96" y="1"/>
                  </a:moveTo>
                  <a:lnTo>
                    <a:pt x="1" y="1125"/>
                  </a:lnTo>
                  <a:lnTo>
                    <a:pt x="8677" y="1125"/>
                  </a:lnTo>
                  <a:lnTo>
                    <a:pt x="8575" y="1"/>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g3532517df89_2_48"/>
            <p:cNvSpPr/>
            <p:nvPr/>
          </p:nvSpPr>
          <p:spPr>
            <a:xfrm>
              <a:off x="2642950" y="2966450"/>
              <a:ext cx="234025" cy="28125"/>
            </a:xfrm>
            <a:custGeom>
              <a:rect b="b" l="l" r="r" t="t"/>
              <a:pathLst>
                <a:path extrusionOk="0" h="1125" w="9361">
                  <a:moveTo>
                    <a:pt x="102" y="0"/>
                  </a:moveTo>
                  <a:lnTo>
                    <a:pt x="0" y="1125"/>
                  </a:lnTo>
                  <a:lnTo>
                    <a:pt x="9361" y="1125"/>
                  </a:lnTo>
                  <a:lnTo>
                    <a:pt x="9266"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g3532517df89_2_48"/>
            <p:cNvSpPr/>
            <p:nvPr/>
          </p:nvSpPr>
          <p:spPr>
            <a:xfrm>
              <a:off x="2844100" y="2733625"/>
              <a:ext cx="49475" cy="50475"/>
            </a:xfrm>
            <a:custGeom>
              <a:rect b="b" l="l" r="r" t="t"/>
              <a:pathLst>
                <a:path extrusionOk="0" h="2019" w="1979">
                  <a:moveTo>
                    <a:pt x="1" y="1"/>
                  </a:moveTo>
                  <a:lnTo>
                    <a:pt x="1" y="2019"/>
                  </a:lnTo>
                  <a:lnTo>
                    <a:pt x="1978" y="2019"/>
                  </a:lnTo>
                  <a:lnTo>
                    <a:pt x="197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g3532517df89_2_48"/>
            <p:cNvSpPr/>
            <p:nvPr/>
          </p:nvSpPr>
          <p:spPr>
            <a:xfrm>
              <a:off x="2097550" y="3404825"/>
              <a:ext cx="1815725" cy="842275"/>
            </a:xfrm>
            <a:custGeom>
              <a:rect b="b" l="l" r="r" t="t"/>
              <a:pathLst>
                <a:path extrusionOk="0" h="33691" w="72629">
                  <a:moveTo>
                    <a:pt x="0" y="1"/>
                  </a:moveTo>
                  <a:lnTo>
                    <a:pt x="0" y="33690"/>
                  </a:lnTo>
                  <a:lnTo>
                    <a:pt x="72628" y="33690"/>
                  </a:lnTo>
                  <a:lnTo>
                    <a:pt x="72628" y="1"/>
                  </a:lnTo>
                  <a:close/>
                </a:path>
              </a:pathLst>
            </a:custGeom>
            <a:solidFill>
              <a:srgbClr val="F9B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g3532517df89_2_48"/>
            <p:cNvSpPr/>
            <p:nvPr/>
          </p:nvSpPr>
          <p:spPr>
            <a:xfrm>
              <a:off x="3006325" y="3404825"/>
              <a:ext cx="906950" cy="842275"/>
            </a:xfrm>
            <a:custGeom>
              <a:rect b="b" l="l" r="r" t="t"/>
              <a:pathLst>
                <a:path extrusionOk="0" h="33691" w="36278">
                  <a:moveTo>
                    <a:pt x="1" y="1"/>
                  </a:moveTo>
                  <a:lnTo>
                    <a:pt x="1" y="33690"/>
                  </a:lnTo>
                  <a:lnTo>
                    <a:pt x="36277" y="33690"/>
                  </a:lnTo>
                  <a:lnTo>
                    <a:pt x="36277"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g3532517df89_2_48"/>
            <p:cNvSpPr/>
            <p:nvPr/>
          </p:nvSpPr>
          <p:spPr>
            <a:xfrm>
              <a:off x="2054700" y="3356925"/>
              <a:ext cx="1901250" cy="47925"/>
            </a:xfrm>
            <a:custGeom>
              <a:rect b="b" l="l" r="r" t="t"/>
              <a:pathLst>
                <a:path extrusionOk="0" h="1917" w="76050">
                  <a:moveTo>
                    <a:pt x="1" y="0"/>
                  </a:moveTo>
                  <a:lnTo>
                    <a:pt x="1" y="1917"/>
                  </a:lnTo>
                  <a:lnTo>
                    <a:pt x="76049" y="1917"/>
                  </a:lnTo>
                  <a:lnTo>
                    <a:pt x="76049" y="0"/>
                  </a:ln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g3532517df89_2_48"/>
            <p:cNvSpPr/>
            <p:nvPr/>
          </p:nvSpPr>
          <p:spPr>
            <a:xfrm>
              <a:off x="3006325" y="3356925"/>
              <a:ext cx="949625" cy="47925"/>
            </a:xfrm>
            <a:custGeom>
              <a:rect b="b" l="l" r="r" t="t"/>
              <a:pathLst>
                <a:path extrusionOk="0" h="1917" w="37985">
                  <a:moveTo>
                    <a:pt x="1" y="0"/>
                  </a:moveTo>
                  <a:lnTo>
                    <a:pt x="1" y="1917"/>
                  </a:lnTo>
                  <a:lnTo>
                    <a:pt x="37984" y="1917"/>
                  </a:lnTo>
                  <a:lnTo>
                    <a:pt x="37984" y="0"/>
                  </a:lnTo>
                  <a:close/>
                </a:path>
              </a:pathLst>
            </a:custGeom>
            <a:solidFill>
              <a:srgbClr val="4E8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g3532517df89_2_48"/>
            <p:cNvSpPr/>
            <p:nvPr/>
          </p:nvSpPr>
          <p:spPr>
            <a:xfrm>
              <a:off x="2097550" y="3404825"/>
              <a:ext cx="1815725" cy="19500"/>
            </a:xfrm>
            <a:custGeom>
              <a:rect b="b" l="l" r="r" t="t"/>
              <a:pathLst>
                <a:path extrusionOk="0" h="780" w="72629">
                  <a:moveTo>
                    <a:pt x="0" y="1"/>
                  </a:moveTo>
                  <a:lnTo>
                    <a:pt x="0" y="780"/>
                  </a:lnTo>
                  <a:lnTo>
                    <a:pt x="72628" y="780"/>
                  </a:lnTo>
                  <a:lnTo>
                    <a:pt x="72628"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3532517df89_2_48"/>
            <p:cNvSpPr/>
            <p:nvPr/>
          </p:nvSpPr>
          <p:spPr>
            <a:xfrm>
              <a:off x="2627025" y="3894200"/>
              <a:ext cx="756600" cy="352900"/>
            </a:xfrm>
            <a:custGeom>
              <a:rect b="b" l="l" r="r" t="t"/>
              <a:pathLst>
                <a:path extrusionOk="0" h="14116" w="30264">
                  <a:moveTo>
                    <a:pt x="1" y="0"/>
                  </a:moveTo>
                  <a:lnTo>
                    <a:pt x="1" y="14115"/>
                  </a:lnTo>
                  <a:lnTo>
                    <a:pt x="30263" y="14115"/>
                  </a:lnTo>
                  <a:lnTo>
                    <a:pt x="30263" y="0"/>
                  </a:lnTo>
                  <a:close/>
                </a:path>
              </a:pathLst>
            </a:custGeom>
            <a:solidFill>
              <a:srgbClr val="133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g3532517df89_2_48"/>
            <p:cNvSpPr/>
            <p:nvPr/>
          </p:nvSpPr>
          <p:spPr>
            <a:xfrm>
              <a:off x="3298750" y="2580050"/>
              <a:ext cx="366625" cy="336700"/>
            </a:xfrm>
            <a:custGeom>
              <a:rect b="b" l="l" r="r" t="t"/>
              <a:pathLst>
                <a:path extrusionOk="0" h="13468" w="14665">
                  <a:moveTo>
                    <a:pt x="13208" y="0"/>
                  </a:moveTo>
                  <a:lnTo>
                    <a:pt x="13208" y="0"/>
                  </a:lnTo>
                  <a:cubicBezTo>
                    <a:pt x="13208" y="1"/>
                    <a:pt x="12415" y="2676"/>
                    <a:pt x="6205" y="4430"/>
                  </a:cubicBezTo>
                  <a:cubicBezTo>
                    <a:pt x="0" y="6184"/>
                    <a:pt x="346" y="13093"/>
                    <a:pt x="346" y="13093"/>
                  </a:cubicBezTo>
                  <a:cubicBezTo>
                    <a:pt x="346" y="13093"/>
                    <a:pt x="1687" y="13467"/>
                    <a:pt x="3516" y="13467"/>
                  </a:cubicBezTo>
                  <a:cubicBezTo>
                    <a:pt x="5773" y="13467"/>
                    <a:pt x="8772" y="12897"/>
                    <a:pt x="10912" y="10350"/>
                  </a:cubicBezTo>
                  <a:cubicBezTo>
                    <a:pt x="14664" y="5879"/>
                    <a:pt x="13208" y="1"/>
                    <a:pt x="13208" y="0"/>
                  </a:cubicBezTo>
                  <a:close/>
                </a:path>
              </a:pathLst>
            </a:custGeom>
            <a:solidFill>
              <a:srgbClr val="A4C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g3532517df89_2_48"/>
            <p:cNvSpPr/>
            <p:nvPr/>
          </p:nvSpPr>
          <p:spPr>
            <a:xfrm>
              <a:off x="3307375" y="2580050"/>
              <a:ext cx="358000" cy="336700"/>
            </a:xfrm>
            <a:custGeom>
              <a:rect b="b" l="l" r="r" t="t"/>
              <a:pathLst>
                <a:path extrusionOk="0" h="13468" w="14320">
                  <a:moveTo>
                    <a:pt x="12863" y="0"/>
                  </a:moveTo>
                  <a:cubicBezTo>
                    <a:pt x="12863" y="1"/>
                    <a:pt x="12754" y="4660"/>
                    <a:pt x="6571" y="7383"/>
                  </a:cubicBezTo>
                  <a:cubicBezTo>
                    <a:pt x="387" y="10106"/>
                    <a:pt x="1" y="13093"/>
                    <a:pt x="1" y="13093"/>
                  </a:cubicBezTo>
                  <a:cubicBezTo>
                    <a:pt x="1" y="13093"/>
                    <a:pt x="1342" y="13467"/>
                    <a:pt x="3171" y="13467"/>
                  </a:cubicBezTo>
                  <a:cubicBezTo>
                    <a:pt x="5428" y="13467"/>
                    <a:pt x="8427" y="12897"/>
                    <a:pt x="10567" y="10350"/>
                  </a:cubicBezTo>
                  <a:cubicBezTo>
                    <a:pt x="14319" y="5880"/>
                    <a:pt x="12863" y="1"/>
                    <a:pt x="12863" y="0"/>
                  </a:cubicBez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g3532517df89_2_48"/>
            <p:cNvSpPr/>
            <p:nvPr/>
          </p:nvSpPr>
          <p:spPr>
            <a:xfrm>
              <a:off x="3307375" y="2580050"/>
              <a:ext cx="321600" cy="327325"/>
            </a:xfrm>
            <a:custGeom>
              <a:rect b="b" l="l" r="r" t="t"/>
              <a:pathLst>
                <a:path extrusionOk="0" h="13093" w="12864">
                  <a:moveTo>
                    <a:pt x="12863" y="0"/>
                  </a:moveTo>
                  <a:lnTo>
                    <a:pt x="12863" y="0"/>
                  </a:lnTo>
                  <a:cubicBezTo>
                    <a:pt x="12402" y="3184"/>
                    <a:pt x="9835" y="5629"/>
                    <a:pt x="7038" y="6963"/>
                  </a:cubicBezTo>
                  <a:cubicBezTo>
                    <a:pt x="6192" y="7356"/>
                    <a:pt x="5155" y="7830"/>
                    <a:pt x="4356" y="8304"/>
                  </a:cubicBezTo>
                  <a:cubicBezTo>
                    <a:pt x="4187" y="8406"/>
                    <a:pt x="3746" y="8683"/>
                    <a:pt x="3584" y="8785"/>
                  </a:cubicBezTo>
                  <a:cubicBezTo>
                    <a:pt x="3421" y="8893"/>
                    <a:pt x="3015" y="9185"/>
                    <a:pt x="2846" y="9307"/>
                  </a:cubicBezTo>
                  <a:cubicBezTo>
                    <a:pt x="1674" y="10221"/>
                    <a:pt x="285" y="11576"/>
                    <a:pt x="1" y="13093"/>
                  </a:cubicBezTo>
                  <a:cubicBezTo>
                    <a:pt x="421" y="11636"/>
                    <a:pt x="1830" y="10411"/>
                    <a:pt x="3022" y="9544"/>
                  </a:cubicBezTo>
                  <a:cubicBezTo>
                    <a:pt x="3299" y="9361"/>
                    <a:pt x="3726" y="9063"/>
                    <a:pt x="4017" y="8900"/>
                  </a:cubicBezTo>
                  <a:cubicBezTo>
                    <a:pt x="4315" y="8724"/>
                    <a:pt x="4742" y="8480"/>
                    <a:pt x="5047" y="8324"/>
                  </a:cubicBezTo>
                  <a:lnTo>
                    <a:pt x="5575" y="8047"/>
                  </a:lnTo>
                  <a:lnTo>
                    <a:pt x="6110" y="7803"/>
                  </a:lnTo>
                  <a:cubicBezTo>
                    <a:pt x="7180" y="7329"/>
                    <a:pt x="8345" y="6760"/>
                    <a:pt x="9273" y="6042"/>
                  </a:cubicBezTo>
                  <a:cubicBezTo>
                    <a:pt x="11183" y="4620"/>
                    <a:pt x="12755" y="2445"/>
                    <a:pt x="12863" y="0"/>
                  </a:cubicBezTo>
                  <a:close/>
                </a:path>
              </a:pathLst>
            </a:custGeom>
            <a:solidFill>
              <a:srgbClr val="DBEB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g3532517df89_2_48"/>
            <p:cNvSpPr/>
            <p:nvPr/>
          </p:nvSpPr>
          <p:spPr>
            <a:xfrm>
              <a:off x="2252300" y="3894200"/>
              <a:ext cx="236075" cy="236225"/>
            </a:xfrm>
            <a:custGeom>
              <a:rect b="b" l="l" r="r" t="t"/>
              <a:pathLst>
                <a:path extrusionOk="0" h="9449" w="9443">
                  <a:moveTo>
                    <a:pt x="1" y="0"/>
                  </a:moveTo>
                  <a:lnTo>
                    <a:pt x="1" y="9449"/>
                  </a:lnTo>
                  <a:lnTo>
                    <a:pt x="9443" y="9449"/>
                  </a:lnTo>
                  <a:lnTo>
                    <a:pt x="9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g3532517df89_2_48"/>
            <p:cNvSpPr/>
            <p:nvPr/>
          </p:nvSpPr>
          <p:spPr>
            <a:xfrm>
              <a:off x="2273975"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g3532517df89_2_48"/>
            <p:cNvSpPr/>
            <p:nvPr/>
          </p:nvSpPr>
          <p:spPr>
            <a:xfrm>
              <a:off x="2252300" y="3539950"/>
              <a:ext cx="236075" cy="236250"/>
            </a:xfrm>
            <a:custGeom>
              <a:rect b="b" l="l" r="r" t="t"/>
              <a:pathLst>
                <a:path extrusionOk="0" h="9450" w="9443">
                  <a:moveTo>
                    <a:pt x="1" y="1"/>
                  </a:moveTo>
                  <a:lnTo>
                    <a:pt x="1" y="9449"/>
                  </a:lnTo>
                  <a:lnTo>
                    <a:pt x="9443" y="9449"/>
                  </a:lnTo>
                  <a:lnTo>
                    <a:pt x="9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g3532517df89_2_48"/>
            <p:cNvSpPr/>
            <p:nvPr/>
          </p:nvSpPr>
          <p:spPr>
            <a:xfrm>
              <a:off x="2273975"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g3532517df89_2_48"/>
            <p:cNvSpPr/>
            <p:nvPr/>
          </p:nvSpPr>
          <p:spPr>
            <a:xfrm>
              <a:off x="3522275" y="3894200"/>
              <a:ext cx="236225" cy="236225"/>
            </a:xfrm>
            <a:custGeom>
              <a:rect b="b" l="l" r="r" t="t"/>
              <a:pathLst>
                <a:path extrusionOk="0" h="9449" w="9449">
                  <a:moveTo>
                    <a:pt x="0" y="0"/>
                  </a:moveTo>
                  <a:lnTo>
                    <a:pt x="0" y="9449"/>
                  </a:lnTo>
                  <a:lnTo>
                    <a:pt x="9449" y="9449"/>
                  </a:lnTo>
                  <a:lnTo>
                    <a:pt x="94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3532517df89_2_48"/>
            <p:cNvSpPr/>
            <p:nvPr/>
          </p:nvSpPr>
          <p:spPr>
            <a:xfrm>
              <a:off x="3544100"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g3532517df89_2_48"/>
            <p:cNvSpPr/>
            <p:nvPr/>
          </p:nvSpPr>
          <p:spPr>
            <a:xfrm>
              <a:off x="3522275" y="3539950"/>
              <a:ext cx="236225" cy="236250"/>
            </a:xfrm>
            <a:custGeom>
              <a:rect b="b" l="l" r="r" t="t"/>
              <a:pathLst>
                <a:path extrusionOk="0" h="9450" w="9449">
                  <a:moveTo>
                    <a:pt x="0" y="1"/>
                  </a:moveTo>
                  <a:lnTo>
                    <a:pt x="0" y="9449"/>
                  </a:lnTo>
                  <a:lnTo>
                    <a:pt x="9449" y="9449"/>
                  </a:lnTo>
                  <a:lnTo>
                    <a:pt x="94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3532517df89_2_48"/>
            <p:cNvSpPr/>
            <p:nvPr/>
          </p:nvSpPr>
          <p:spPr>
            <a:xfrm>
              <a:off x="3544100"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g3532517df89_2_48"/>
            <p:cNvSpPr/>
            <p:nvPr/>
          </p:nvSpPr>
          <p:spPr>
            <a:xfrm>
              <a:off x="2627025" y="3539950"/>
              <a:ext cx="756600" cy="236250"/>
            </a:xfrm>
            <a:custGeom>
              <a:rect b="b" l="l" r="r" t="t"/>
              <a:pathLst>
                <a:path extrusionOk="0" h="9450" w="30264">
                  <a:moveTo>
                    <a:pt x="1" y="1"/>
                  </a:moveTo>
                  <a:lnTo>
                    <a:pt x="1" y="9449"/>
                  </a:lnTo>
                  <a:lnTo>
                    <a:pt x="30263" y="9449"/>
                  </a:lnTo>
                  <a:lnTo>
                    <a:pt x="30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g3532517df89_2_48"/>
            <p:cNvSpPr/>
            <p:nvPr/>
          </p:nvSpPr>
          <p:spPr>
            <a:xfrm>
              <a:off x="2648875" y="3561800"/>
              <a:ext cx="712900" cy="192550"/>
            </a:xfrm>
            <a:custGeom>
              <a:rect b="b" l="l" r="r" t="t"/>
              <a:pathLst>
                <a:path extrusionOk="0" h="7702" w="28516">
                  <a:moveTo>
                    <a:pt x="1" y="1"/>
                  </a:moveTo>
                  <a:lnTo>
                    <a:pt x="1" y="7702"/>
                  </a:lnTo>
                  <a:lnTo>
                    <a:pt x="28515" y="7702"/>
                  </a:lnTo>
                  <a:lnTo>
                    <a:pt x="28515"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2 cloud line icon. Carbon Dioxide formula vector illustration isolated on white. Pollution outline style design, designed for web and app. Eps 10. (Provided by Getty Images)" id="732" name="Google Shape;732;g3532517df89_2_48"/>
          <p:cNvPicPr preferRelativeResize="0"/>
          <p:nvPr/>
        </p:nvPicPr>
        <p:blipFill>
          <a:blip r:embed="rId3">
            <a:alphaModFix/>
          </a:blip>
          <a:stretch>
            <a:fillRect/>
          </a:stretch>
        </p:blipFill>
        <p:spPr>
          <a:xfrm>
            <a:off x="6646900" y="374075"/>
            <a:ext cx="1182648" cy="1182648"/>
          </a:xfrm>
          <a:prstGeom prst="rect">
            <a:avLst/>
          </a:prstGeom>
          <a:noFill/>
          <a:ln>
            <a:noFill/>
          </a:ln>
        </p:spPr>
      </p:pic>
      <p:sp>
        <p:nvSpPr>
          <p:cNvPr id="733" name="Google Shape;733;g3532517df89_2_48"/>
          <p:cNvSpPr txBox="1"/>
          <p:nvPr/>
        </p:nvSpPr>
        <p:spPr>
          <a:xfrm>
            <a:off x="306650" y="228350"/>
            <a:ext cx="3838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Lato"/>
                <a:ea typeface="Lato"/>
                <a:cs typeface="Lato"/>
                <a:sym typeface="Lato"/>
              </a:rPr>
              <a:t>Research Objectives</a:t>
            </a:r>
            <a:endParaRPr b="1" sz="15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7" name="Shape 737"/>
        <p:cNvGrpSpPr/>
        <p:nvPr/>
      </p:nvGrpSpPr>
      <p:grpSpPr>
        <a:xfrm>
          <a:off x="0" y="0"/>
          <a:ext cx="0" cy="0"/>
          <a:chOff x="0" y="0"/>
          <a:chExt cx="0" cy="0"/>
        </a:xfrm>
      </p:grpSpPr>
      <p:sp>
        <p:nvSpPr>
          <p:cNvPr id="738" name="Google Shape;738;g3532517df89_2_0"/>
          <p:cNvSpPr txBox="1"/>
          <p:nvPr>
            <p:ph type="title"/>
          </p:nvPr>
        </p:nvSpPr>
        <p:spPr>
          <a:xfrm rot="2436">
            <a:off x="1001454" y="994525"/>
            <a:ext cx="1693200" cy="561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#1</a:t>
            </a:r>
            <a:endParaRPr sz="2000" u="sng">
              <a:latin typeface="Lato"/>
              <a:ea typeface="Lato"/>
              <a:cs typeface="Lato"/>
              <a:sym typeface="Lato"/>
            </a:endParaRPr>
          </a:p>
        </p:txBody>
      </p:sp>
      <p:sp>
        <p:nvSpPr>
          <p:cNvPr id="739" name="Google Shape;739;g3532517df89_2_0"/>
          <p:cNvSpPr txBox="1"/>
          <p:nvPr>
            <p:ph idx="1" type="subTitle"/>
          </p:nvPr>
        </p:nvSpPr>
        <p:spPr>
          <a:xfrm>
            <a:off x="734225" y="1687217"/>
            <a:ext cx="2336400" cy="2159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 Will rapid </a:t>
            </a:r>
            <a:r>
              <a:rPr b="1" i="1" lang="en" sz="1200"/>
              <a:t>economic growth</a:t>
            </a:r>
            <a:r>
              <a:rPr lang="en" sz="1200"/>
              <a:t> cause environmental degradation?</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rPr lang="en" sz="1300"/>
              <a:t>-</a:t>
            </a:r>
            <a:r>
              <a:rPr lang="en" sz="1200"/>
              <a:t> </a:t>
            </a:r>
            <a:r>
              <a:rPr lang="en" sz="1200"/>
              <a:t>How does the level of </a:t>
            </a:r>
            <a:r>
              <a:rPr b="1" i="1" lang="en" sz="1200"/>
              <a:t>GDP </a:t>
            </a:r>
            <a:r>
              <a:rPr lang="en" sz="1200"/>
              <a:t>growth vary with</a:t>
            </a:r>
            <a:r>
              <a:rPr b="1" i="1" lang="en" sz="1200"/>
              <a:t> renewable energy</a:t>
            </a:r>
            <a:r>
              <a:rPr lang="en" sz="1200"/>
              <a:t> use across high, moderate, and low impact classifications?</a:t>
            </a:r>
            <a:endParaRPr sz="1300"/>
          </a:p>
        </p:txBody>
      </p:sp>
      <p:sp>
        <p:nvSpPr>
          <p:cNvPr id="740" name="Google Shape;740;g3532517df89_2_0"/>
          <p:cNvSpPr txBox="1"/>
          <p:nvPr>
            <p:ph idx="4" type="title"/>
          </p:nvPr>
        </p:nvSpPr>
        <p:spPr>
          <a:xfrm rot="1784">
            <a:off x="3628645" y="1314575"/>
            <a:ext cx="1734300" cy="5919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#2</a:t>
            </a:r>
            <a:endParaRPr sz="2000" u="sng">
              <a:latin typeface="Lato"/>
              <a:ea typeface="Lato"/>
              <a:cs typeface="Lato"/>
              <a:sym typeface="Lato"/>
            </a:endParaRPr>
          </a:p>
        </p:txBody>
      </p:sp>
      <p:sp>
        <p:nvSpPr>
          <p:cNvPr id="741" name="Google Shape;741;g3532517df89_2_0"/>
          <p:cNvSpPr txBox="1"/>
          <p:nvPr>
            <p:ph idx="5" type="subTitle"/>
          </p:nvPr>
        </p:nvSpPr>
        <p:spPr>
          <a:xfrm>
            <a:off x="3253875" y="1974550"/>
            <a:ext cx="2563800" cy="201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50"/>
              <a:t>- Can we classify countries based on  features related to </a:t>
            </a:r>
            <a:r>
              <a:rPr b="1" i="1" lang="en" sz="1250"/>
              <a:t>energy consumption</a:t>
            </a:r>
            <a:r>
              <a:rPr lang="en" sz="1250"/>
              <a:t> and </a:t>
            </a:r>
            <a:r>
              <a:rPr b="1" i="1" lang="en" sz="1250"/>
              <a:t>GDP</a:t>
            </a:r>
            <a:r>
              <a:rPr lang="en" sz="1250"/>
              <a:t>? </a:t>
            </a:r>
            <a:endParaRPr sz="1250"/>
          </a:p>
          <a:p>
            <a:pPr indent="0" lvl="0" marL="0" rtl="0" algn="ctr">
              <a:spcBef>
                <a:spcPts val="0"/>
              </a:spcBef>
              <a:spcAft>
                <a:spcPts val="0"/>
              </a:spcAft>
              <a:buNone/>
            </a:pPr>
            <a:r>
              <a:t/>
            </a:r>
            <a:endParaRPr sz="1000"/>
          </a:p>
          <a:p>
            <a:pPr indent="0" lvl="0" marL="0" rtl="0" algn="ctr">
              <a:spcBef>
                <a:spcPts val="0"/>
              </a:spcBef>
              <a:spcAft>
                <a:spcPts val="0"/>
              </a:spcAft>
              <a:buNone/>
            </a:pPr>
            <a:r>
              <a:rPr lang="en" sz="1200"/>
              <a:t>-</a:t>
            </a:r>
            <a:r>
              <a:rPr lang="en" sz="1250"/>
              <a:t> What development profiles emerge across countries based on </a:t>
            </a:r>
            <a:r>
              <a:rPr b="1" i="1" lang="en" sz="1250"/>
              <a:t>energy access</a:t>
            </a:r>
            <a:r>
              <a:rPr lang="en" sz="1250"/>
              <a:t> and the </a:t>
            </a:r>
            <a:r>
              <a:rPr b="1" i="1" lang="en" sz="1250"/>
              <a:t>Labor Force</a:t>
            </a:r>
            <a:r>
              <a:rPr lang="en" sz="1250"/>
              <a:t>?</a:t>
            </a:r>
            <a:endParaRPr sz="1000"/>
          </a:p>
        </p:txBody>
      </p:sp>
      <p:sp>
        <p:nvSpPr>
          <p:cNvPr id="742" name="Google Shape;742;g3532517df89_2_0"/>
          <p:cNvSpPr txBox="1"/>
          <p:nvPr>
            <p:ph idx="8" type="title"/>
          </p:nvPr>
        </p:nvSpPr>
        <p:spPr>
          <a:xfrm rot="2148">
            <a:off x="6273615" y="1624800"/>
            <a:ext cx="1920900" cy="558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u="sng">
                <a:latin typeface="Lato"/>
                <a:ea typeface="Lato"/>
                <a:cs typeface="Lato"/>
                <a:sym typeface="Lato"/>
              </a:rPr>
              <a:t>Objective #3</a:t>
            </a:r>
            <a:endParaRPr sz="2000" u="sng">
              <a:latin typeface="Lato"/>
              <a:ea typeface="Lato"/>
              <a:cs typeface="Lato"/>
              <a:sym typeface="Lato"/>
            </a:endParaRPr>
          </a:p>
        </p:txBody>
      </p:sp>
      <p:sp>
        <p:nvSpPr>
          <p:cNvPr id="743" name="Google Shape;743;g3532517df89_2_0"/>
          <p:cNvSpPr txBox="1"/>
          <p:nvPr>
            <p:ph idx="9" type="subTitle"/>
          </p:nvPr>
        </p:nvSpPr>
        <p:spPr>
          <a:xfrm>
            <a:off x="5642525" y="2266450"/>
            <a:ext cx="3045900" cy="1911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 How have individual countries transitioned toward </a:t>
            </a:r>
            <a:r>
              <a:rPr b="1" i="1" lang="en" sz="1200"/>
              <a:t>renewable energy</a:t>
            </a:r>
            <a:r>
              <a:rPr lang="en" sz="1200"/>
              <a:t> from and what are the patterns in </a:t>
            </a:r>
            <a:r>
              <a:rPr b="1" i="1" lang="en" sz="1200"/>
              <a:t>CO₂ emissions per capita</a:t>
            </a:r>
            <a:r>
              <a:rPr lang="en" sz="1200"/>
              <a:t>?</a:t>
            </a:r>
            <a:endParaRPr sz="1200"/>
          </a:p>
          <a:p>
            <a:pPr indent="0" lvl="0" marL="0" rtl="0" algn="l">
              <a:spcBef>
                <a:spcPts val="0"/>
              </a:spcBef>
              <a:spcAft>
                <a:spcPts val="0"/>
              </a:spcAft>
              <a:buNone/>
            </a:pPr>
            <a:r>
              <a:t/>
            </a:r>
            <a:endParaRPr sz="700"/>
          </a:p>
          <a:p>
            <a:pPr indent="0" lvl="0" marL="0" rtl="0" algn="ctr">
              <a:spcBef>
                <a:spcPts val="0"/>
              </a:spcBef>
              <a:spcAft>
                <a:spcPts val="0"/>
              </a:spcAft>
              <a:buNone/>
            </a:pPr>
            <a:r>
              <a:rPr lang="en" sz="1200"/>
              <a:t>- How do </a:t>
            </a:r>
            <a:r>
              <a:rPr b="1" i="1" lang="en" sz="1200"/>
              <a:t>foreign direct investment</a:t>
            </a:r>
            <a:r>
              <a:rPr lang="en" sz="1200"/>
              <a:t>, </a:t>
            </a:r>
            <a:r>
              <a:rPr b="1" i="1" lang="en" sz="1200"/>
              <a:t>exports</a:t>
            </a:r>
            <a:r>
              <a:rPr lang="en" sz="1200"/>
              <a:t>, </a:t>
            </a:r>
            <a:r>
              <a:rPr b="1" i="1" lang="en" sz="1200"/>
              <a:t>imports</a:t>
            </a:r>
            <a:r>
              <a:rPr lang="en" sz="1200"/>
              <a:t>, and </a:t>
            </a:r>
            <a:r>
              <a:rPr b="1" i="1" lang="en" sz="1200"/>
              <a:t>domestic savings</a:t>
            </a:r>
            <a:r>
              <a:rPr lang="en" sz="1200"/>
              <a:t> influence a country’s </a:t>
            </a:r>
            <a:r>
              <a:rPr b="1" i="1" lang="en" sz="1200"/>
              <a:t>GDP</a:t>
            </a:r>
            <a:r>
              <a:rPr lang="en" sz="1200"/>
              <a:t>?    </a:t>
            </a:r>
            <a:endParaRPr sz="1200"/>
          </a:p>
          <a:p>
            <a:pPr indent="0" lvl="0" marL="0" rtl="0" algn="ctr">
              <a:spcBef>
                <a:spcPts val="0"/>
              </a:spcBef>
              <a:spcAft>
                <a:spcPts val="0"/>
              </a:spcAft>
              <a:buNone/>
            </a:pPr>
            <a:r>
              <a:t/>
            </a:r>
            <a:endParaRPr sz="800"/>
          </a:p>
          <a:p>
            <a:pPr indent="0" lvl="0" marL="0" rtl="0" algn="ctr">
              <a:spcBef>
                <a:spcPts val="0"/>
              </a:spcBef>
              <a:spcAft>
                <a:spcPts val="0"/>
              </a:spcAft>
              <a:buNone/>
            </a:pPr>
            <a:r>
              <a:rPr lang="en" sz="1200"/>
              <a:t>- How do </a:t>
            </a:r>
            <a:r>
              <a:rPr b="1" i="1" lang="en" sz="1200"/>
              <a:t>renewable energy usage</a:t>
            </a:r>
            <a:r>
              <a:rPr lang="en" sz="1200"/>
              <a:t>, </a:t>
            </a:r>
            <a:r>
              <a:rPr b="1" i="1" lang="en" sz="1200"/>
              <a:t>electricity access rural vs urban</a:t>
            </a:r>
            <a:r>
              <a:rPr lang="en" sz="1200"/>
              <a:t>, and </a:t>
            </a:r>
            <a:r>
              <a:rPr b="1" i="1" lang="en" sz="1200"/>
              <a:t>forest area</a:t>
            </a:r>
            <a:r>
              <a:rPr lang="en" sz="1200"/>
              <a:t> influence </a:t>
            </a:r>
            <a:r>
              <a:rPr b="1" i="1" lang="en" sz="1200"/>
              <a:t>CO₂ emissions per capita</a:t>
            </a:r>
            <a:r>
              <a:rPr lang="en" sz="1200"/>
              <a:t>?</a:t>
            </a:r>
            <a:endParaRPr sz="800"/>
          </a:p>
          <a:p>
            <a:pPr indent="0" lvl="0" marL="0" rtl="0" algn="ctr">
              <a:spcBef>
                <a:spcPts val="0"/>
              </a:spcBef>
              <a:spcAft>
                <a:spcPts val="0"/>
              </a:spcAft>
              <a:buNone/>
            </a:pPr>
            <a:r>
              <a:t/>
            </a:r>
            <a:endParaRPr sz="1200">
              <a:solidFill>
                <a:srgbClr val="212529"/>
              </a:solidFill>
            </a:endParaRPr>
          </a:p>
        </p:txBody>
      </p:sp>
      <p:grpSp>
        <p:nvGrpSpPr>
          <p:cNvPr id="744" name="Google Shape;744;g3532517df89_2_0"/>
          <p:cNvGrpSpPr/>
          <p:nvPr/>
        </p:nvGrpSpPr>
        <p:grpSpPr>
          <a:xfrm>
            <a:off x="408379" y="3734899"/>
            <a:ext cx="1301281" cy="1328139"/>
            <a:chOff x="2054700" y="2580050"/>
            <a:chExt cx="1914775" cy="1667050"/>
          </a:xfrm>
        </p:grpSpPr>
        <p:sp>
          <p:nvSpPr>
            <p:cNvPr id="745" name="Google Shape;745;g3532517df89_2_0"/>
            <p:cNvSpPr/>
            <p:nvPr/>
          </p:nvSpPr>
          <p:spPr>
            <a:xfrm>
              <a:off x="3141775" y="2883650"/>
              <a:ext cx="827700" cy="764700"/>
            </a:xfrm>
            <a:custGeom>
              <a:rect b="b" l="l" r="r" t="t"/>
              <a:pathLst>
                <a:path extrusionOk="0" fill="none" h="30588" w="33108">
                  <a:moveTo>
                    <a:pt x="8684" y="0"/>
                  </a:moveTo>
                  <a:cubicBezTo>
                    <a:pt x="8684" y="0"/>
                    <a:pt x="1" y="3522"/>
                    <a:pt x="1193" y="6875"/>
                  </a:cubicBezTo>
                  <a:cubicBezTo>
                    <a:pt x="2385" y="10235"/>
                    <a:pt x="33108" y="8785"/>
                    <a:pt x="19067" y="14319"/>
                  </a:cubicBezTo>
                  <a:cubicBezTo>
                    <a:pt x="5026" y="19852"/>
                    <a:pt x="2981" y="25142"/>
                    <a:pt x="8941" y="30588"/>
                  </a:cubicBezTo>
                </a:path>
              </a:pathLst>
            </a:custGeom>
            <a:noFill/>
            <a:ln cap="flat" cmpd="sng" w="25050">
              <a:solidFill>
                <a:srgbClr val="6EA843"/>
              </a:solidFill>
              <a:prstDash val="solid"/>
              <a:miter lim="677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3532517df89_2_0"/>
            <p:cNvSpPr/>
            <p:nvPr/>
          </p:nvSpPr>
          <p:spPr>
            <a:xfrm>
              <a:off x="2192200" y="2665225"/>
              <a:ext cx="365250" cy="745400"/>
            </a:xfrm>
            <a:custGeom>
              <a:rect b="b" l="l" r="r" t="t"/>
              <a:pathLst>
                <a:path extrusionOk="0" h="29816" w="14610">
                  <a:moveTo>
                    <a:pt x="2615" y="0"/>
                  </a:moveTo>
                  <a:lnTo>
                    <a:pt x="0" y="29815"/>
                  </a:lnTo>
                  <a:lnTo>
                    <a:pt x="14610" y="29815"/>
                  </a:lnTo>
                  <a:lnTo>
                    <a:pt x="11995" y="0"/>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3532517df89_2_0"/>
            <p:cNvSpPr/>
            <p:nvPr/>
          </p:nvSpPr>
          <p:spPr>
            <a:xfrm>
              <a:off x="2448550" y="2665225"/>
              <a:ext cx="108900" cy="745400"/>
            </a:xfrm>
            <a:custGeom>
              <a:rect b="b" l="l" r="r" t="t"/>
              <a:pathLst>
                <a:path extrusionOk="0" h="29816" w="4356">
                  <a:moveTo>
                    <a:pt x="1" y="0"/>
                  </a:moveTo>
                  <a:lnTo>
                    <a:pt x="1" y="29815"/>
                  </a:lnTo>
                  <a:lnTo>
                    <a:pt x="4356" y="29815"/>
                  </a:lnTo>
                  <a:lnTo>
                    <a:pt x="1741"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g3532517df89_2_0"/>
            <p:cNvSpPr/>
            <p:nvPr/>
          </p:nvSpPr>
          <p:spPr>
            <a:xfrm>
              <a:off x="2215725" y="2604925"/>
              <a:ext cx="318025" cy="60325"/>
            </a:xfrm>
            <a:custGeom>
              <a:rect b="b" l="l" r="r" t="t"/>
              <a:pathLst>
                <a:path extrusionOk="0" h="2413" w="12721">
                  <a:moveTo>
                    <a:pt x="1" y="1"/>
                  </a:moveTo>
                  <a:lnTo>
                    <a:pt x="1" y="2412"/>
                  </a:lnTo>
                  <a:lnTo>
                    <a:pt x="12721" y="2412"/>
                  </a:lnTo>
                  <a:lnTo>
                    <a:pt x="12721"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3532517df89_2_0"/>
            <p:cNvSpPr/>
            <p:nvPr/>
          </p:nvSpPr>
          <p:spPr>
            <a:xfrm>
              <a:off x="2255700" y="2665225"/>
              <a:ext cx="238100" cy="21175"/>
            </a:xfrm>
            <a:custGeom>
              <a:rect b="b" l="l" r="r" t="t"/>
              <a:pathLst>
                <a:path extrusionOk="0" h="847" w="9524">
                  <a:moveTo>
                    <a:pt x="75" y="0"/>
                  </a:moveTo>
                  <a:lnTo>
                    <a:pt x="0" y="847"/>
                  </a:lnTo>
                  <a:lnTo>
                    <a:pt x="9523" y="847"/>
                  </a:lnTo>
                  <a:lnTo>
                    <a:pt x="9455" y="0"/>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g3532517df89_2_0"/>
            <p:cNvSpPr/>
            <p:nvPr/>
          </p:nvSpPr>
          <p:spPr>
            <a:xfrm>
              <a:off x="2245700" y="2766475"/>
              <a:ext cx="258075" cy="33375"/>
            </a:xfrm>
            <a:custGeom>
              <a:rect b="b" l="l" r="r" t="t"/>
              <a:pathLst>
                <a:path extrusionOk="0" h="1335" w="10323">
                  <a:moveTo>
                    <a:pt x="116" y="0"/>
                  </a:moveTo>
                  <a:lnTo>
                    <a:pt x="1" y="1335"/>
                  </a:lnTo>
                  <a:lnTo>
                    <a:pt x="10323" y="1335"/>
                  </a:lnTo>
                  <a:lnTo>
                    <a:pt x="10208"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g3532517df89_2_0"/>
            <p:cNvSpPr/>
            <p:nvPr/>
          </p:nvSpPr>
          <p:spPr>
            <a:xfrm>
              <a:off x="2235550" y="2882125"/>
              <a:ext cx="278400" cy="33550"/>
            </a:xfrm>
            <a:custGeom>
              <a:rect b="b" l="l" r="r" t="t"/>
              <a:pathLst>
                <a:path extrusionOk="0" h="1342" w="11136">
                  <a:moveTo>
                    <a:pt x="115" y="0"/>
                  </a:moveTo>
                  <a:lnTo>
                    <a:pt x="0" y="1342"/>
                  </a:lnTo>
                  <a:lnTo>
                    <a:pt x="11135" y="1342"/>
                  </a:lnTo>
                  <a:lnTo>
                    <a:pt x="11020"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g3532517df89_2_0"/>
            <p:cNvSpPr/>
            <p:nvPr/>
          </p:nvSpPr>
          <p:spPr>
            <a:xfrm>
              <a:off x="2474800" y="2604925"/>
              <a:ext cx="58950" cy="60325"/>
            </a:xfrm>
            <a:custGeom>
              <a:rect b="b" l="l" r="r" t="t"/>
              <a:pathLst>
                <a:path extrusionOk="0" h="2413" w="2358">
                  <a:moveTo>
                    <a:pt x="1" y="1"/>
                  </a:moveTo>
                  <a:lnTo>
                    <a:pt x="1" y="2412"/>
                  </a:lnTo>
                  <a:lnTo>
                    <a:pt x="2358" y="2412"/>
                  </a:lnTo>
                  <a:lnTo>
                    <a:pt x="235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3532517df89_2_0"/>
            <p:cNvSpPr/>
            <p:nvPr/>
          </p:nvSpPr>
          <p:spPr>
            <a:xfrm>
              <a:off x="2606550" y="2784075"/>
              <a:ext cx="307000" cy="626550"/>
            </a:xfrm>
            <a:custGeom>
              <a:rect b="b" l="l" r="r" t="t"/>
              <a:pathLst>
                <a:path extrusionOk="0" h="25062" w="12280">
                  <a:moveTo>
                    <a:pt x="2201" y="1"/>
                  </a:moveTo>
                  <a:lnTo>
                    <a:pt x="0" y="25061"/>
                  </a:lnTo>
                  <a:lnTo>
                    <a:pt x="12280" y="25061"/>
                  </a:lnTo>
                  <a:lnTo>
                    <a:pt x="1007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3532517df89_2_0"/>
            <p:cNvSpPr/>
            <p:nvPr/>
          </p:nvSpPr>
          <p:spPr>
            <a:xfrm>
              <a:off x="2822100" y="2784075"/>
              <a:ext cx="91450" cy="626550"/>
            </a:xfrm>
            <a:custGeom>
              <a:rect b="b" l="l" r="r" t="t"/>
              <a:pathLst>
                <a:path extrusionOk="0" h="25062" w="3658">
                  <a:moveTo>
                    <a:pt x="0" y="1"/>
                  </a:moveTo>
                  <a:lnTo>
                    <a:pt x="0" y="25061"/>
                  </a:lnTo>
                  <a:lnTo>
                    <a:pt x="3658" y="25061"/>
                  </a:lnTo>
                  <a:lnTo>
                    <a:pt x="1456"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g3532517df89_2_0"/>
            <p:cNvSpPr/>
            <p:nvPr/>
          </p:nvSpPr>
          <p:spPr>
            <a:xfrm>
              <a:off x="2626350" y="2733625"/>
              <a:ext cx="267225" cy="50475"/>
            </a:xfrm>
            <a:custGeom>
              <a:rect b="b" l="l" r="r" t="t"/>
              <a:pathLst>
                <a:path extrusionOk="0" h="2019" w="10689">
                  <a:moveTo>
                    <a:pt x="1" y="1"/>
                  </a:moveTo>
                  <a:lnTo>
                    <a:pt x="1" y="2019"/>
                  </a:lnTo>
                  <a:lnTo>
                    <a:pt x="10688" y="2019"/>
                  </a:lnTo>
                  <a:lnTo>
                    <a:pt x="10688"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3532517df89_2_0"/>
            <p:cNvSpPr/>
            <p:nvPr/>
          </p:nvSpPr>
          <p:spPr>
            <a:xfrm>
              <a:off x="2659875" y="2784075"/>
              <a:ext cx="200175" cy="17825"/>
            </a:xfrm>
            <a:custGeom>
              <a:rect b="b" l="l" r="r" t="t"/>
              <a:pathLst>
                <a:path extrusionOk="0" h="713" w="8007">
                  <a:moveTo>
                    <a:pt x="68" y="1"/>
                  </a:moveTo>
                  <a:lnTo>
                    <a:pt x="1" y="712"/>
                  </a:lnTo>
                  <a:lnTo>
                    <a:pt x="8006" y="712"/>
                  </a:lnTo>
                  <a:lnTo>
                    <a:pt x="7945"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g3532517df89_2_0"/>
            <p:cNvSpPr/>
            <p:nvPr/>
          </p:nvSpPr>
          <p:spPr>
            <a:xfrm>
              <a:off x="2651575" y="2869250"/>
              <a:ext cx="216950" cy="28150"/>
            </a:xfrm>
            <a:custGeom>
              <a:rect b="b" l="l" r="r" t="t"/>
              <a:pathLst>
                <a:path extrusionOk="0" h="1126" w="8678">
                  <a:moveTo>
                    <a:pt x="96" y="1"/>
                  </a:moveTo>
                  <a:lnTo>
                    <a:pt x="1" y="1125"/>
                  </a:lnTo>
                  <a:lnTo>
                    <a:pt x="8677" y="1125"/>
                  </a:lnTo>
                  <a:lnTo>
                    <a:pt x="8575" y="1"/>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g3532517df89_2_0"/>
            <p:cNvSpPr/>
            <p:nvPr/>
          </p:nvSpPr>
          <p:spPr>
            <a:xfrm>
              <a:off x="2642950" y="2966450"/>
              <a:ext cx="234025" cy="28125"/>
            </a:xfrm>
            <a:custGeom>
              <a:rect b="b" l="l" r="r" t="t"/>
              <a:pathLst>
                <a:path extrusionOk="0" h="1125" w="9361">
                  <a:moveTo>
                    <a:pt x="102" y="0"/>
                  </a:moveTo>
                  <a:lnTo>
                    <a:pt x="0" y="1125"/>
                  </a:lnTo>
                  <a:lnTo>
                    <a:pt x="9361" y="1125"/>
                  </a:lnTo>
                  <a:lnTo>
                    <a:pt x="9266" y="0"/>
                  </a:lnTo>
                  <a:close/>
                </a:path>
              </a:pathLst>
            </a:custGeom>
            <a:solidFill>
              <a:srgbClr val="FBDE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g3532517df89_2_0"/>
            <p:cNvSpPr/>
            <p:nvPr/>
          </p:nvSpPr>
          <p:spPr>
            <a:xfrm>
              <a:off x="2844100" y="2733625"/>
              <a:ext cx="49475" cy="50475"/>
            </a:xfrm>
            <a:custGeom>
              <a:rect b="b" l="l" r="r" t="t"/>
              <a:pathLst>
                <a:path extrusionOk="0" h="2019" w="1979">
                  <a:moveTo>
                    <a:pt x="1" y="1"/>
                  </a:moveTo>
                  <a:lnTo>
                    <a:pt x="1" y="2019"/>
                  </a:lnTo>
                  <a:lnTo>
                    <a:pt x="1978" y="2019"/>
                  </a:lnTo>
                  <a:lnTo>
                    <a:pt x="1978" y="1"/>
                  </a:lnTo>
                  <a:close/>
                </a:path>
              </a:pathLst>
            </a:custGeom>
            <a:solidFill>
              <a:srgbClr val="3851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g3532517df89_2_0"/>
            <p:cNvSpPr/>
            <p:nvPr/>
          </p:nvSpPr>
          <p:spPr>
            <a:xfrm>
              <a:off x="2097550" y="3404825"/>
              <a:ext cx="1815725" cy="842275"/>
            </a:xfrm>
            <a:custGeom>
              <a:rect b="b" l="l" r="r" t="t"/>
              <a:pathLst>
                <a:path extrusionOk="0" h="33691" w="72629">
                  <a:moveTo>
                    <a:pt x="0" y="1"/>
                  </a:moveTo>
                  <a:lnTo>
                    <a:pt x="0" y="33690"/>
                  </a:lnTo>
                  <a:lnTo>
                    <a:pt x="72628" y="33690"/>
                  </a:lnTo>
                  <a:lnTo>
                    <a:pt x="72628" y="1"/>
                  </a:lnTo>
                  <a:close/>
                </a:path>
              </a:pathLst>
            </a:custGeom>
            <a:solidFill>
              <a:srgbClr val="F9B6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g3532517df89_2_0"/>
            <p:cNvSpPr/>
            <p:nvPr/>
          </p:nvSpPr>
          <p:spPr>
            <a:xfrm>
              <a:off x="3006325" y="3404825"/>
              <a:ext cx="906950" cy="842275"/>
            </a:xfrm>
            <a:custGeom>
              <a:rect b="b" l="l" r="r" t="t"/>
              <a:pathLst>
                <a:path extrusionOk="0" h="33691" w="36278">
                  <a:moveTo>
                    <a:pt x="1" y="1"/>
                  </a:moveTo>
                  <a:lnTo>
                    <a:pt x="1" y="33690"/>
                  </a:lnTo>
                  <a:lnTo>
                    <a:pt x="36277" y="33690"/>
                  </a:lnTo>
                  <a:lnTo>
                    <a:pt x="36277"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3532517df89_2_0"/>
            <p:cNvSpPr/>
            <p:nvPr/>
          </p:nvSpPr>
          <p:spPr>
            <a:xfrm>
              <a:off x="2054700" y="3356925"/>
              <a:ext cx="1901250" cy="47925"/>
            </a:xfrm>
            <a:custGeom>
              <a:rect b="b" l="l" r="r" t="t"/>
              <a:pathLst>
                <a:path extrusionOk="0" h="1917" w="76050">
                  <a:moveTo>
                    <a:pt x="1" y="0"/>
                  </a:moveTo>
                  <a:lnTo>
                    <a:pt x="1" y="1917"/>
                  </a:lnTo>
                  <a:lnTo>
                    <a:pt x="76049" y="1917"/>
                  </a:lnTo>
                  <a:lnTo>
                    <a:pt x="76049" y="0"/>
                  </a:ln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g3532517df89_2_0"/>
            <p:cNvSpPr/>
            <p:nvPr/>
          </p:nvSpPr>
          <p:spPr>
            <a:xfrm>
              <a:off x="3006325" y="3356925"/>
              <a:ext cx="949625" cy="47925"/>
            </a:xfrm>
            <a:custGeom>
              <a:rect b="b" l="l" r="r" t="t"/>
              <a:pathLst>
                <a:path extrusionOk="0" h="1917" w="37985">
                  <a:moveTo>
                    <a:pt x="1" y="0"/>
                  </a:moveTo>
                  <a:lnTo>
                    <a:pt x="1" y="1917"/>
                  </a:lnTo>
                  <a:lnTo>
                    <a:pt x="37984" y="1917"/>
                  </a:lnTo>
                  <a:lnTo>
                    <a:pt x="37984" y="0"/>
                  </a:lnTo>
                  <a:close/>
                </a:path>
              </a:pathLst>
            </a:custGeom>
            <a:solidFill>
              <a:srgbClr val="4E8D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g3532517df89_2_0"/>
            <p:cNvSpPr/>
            <p:nvPr/>
          </p:nvSpPr>
          <p:spPr>
            <a:xfrm>
              <a:off x="2097550" y="3404825"/>
              <a:ext cx="1815725" cy="19500"/>
            </a:xfrm>
            <a:custGeom>
              <a:rect b="b" l="l" r="r" t="t"/>
              <a:pathLst>
                <a:path extrusionOk="0" h="780" w="72629">
                  <a:moveTo>
                    <a:pt x="0" y="1"/>
                  </a:moveTo>
                  <a:lnTo>
                    <a:pt x="0" y="780"/>
                  </a:lnTo>
                  <a:lnTo>
                    <a:pt x="72628" y="780"/>
                  </a:lnTo>
                  <a:lnTo>
                    <a:pt x="72628" y="1"/>
                  </a:lnTo>
                  <a:close/>
                </a:path>
              </a:pathLst>
            </a:custGeom>
            <a:solidFill>
              <a:srgbClr val="13304E">
                <a:alpha val="221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3532517df89_2_0"/>
            <p:cNvSpPr/>
            <p:nvPr/>
          </p:nvSpPr>
          <p:spPr>
            <a:xfrm>
              <a:off x="2627025" y="3894200"/>
              <a:ext cx="756600" cy="352900"/>
            </a:xfrm>
            <a:custGeom>
              <a:rect b="b" l="l" r="r" t="t"/>
              <a:pathLst>
                <a:path extrusionOk="0" h="14116" w="30264">
                  <a:moveTo>
                    <a:pt x="1" y="0"/>
                  </a:moveTo>
                  <a:lnTo>
                    <a:pt x="1" y="14115"/>
                  </a:lnTo>
                  <a:lnTo>
                    <a:pt x="30263" y="14115"/>
                  </a:lnTo>
                  <a:lnTo>
                    <a:pt x="30263" y="0"/>
                  </a:lnTo>
                  <a:close/>
                </a:path>
              </a:pathLst>
            </a:custGeom>
            <a:solidFill>
              <a:srgbClr val="1330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3532517df89_2_0"/>
            <p:cNvSpPr/>
            <p:nvPr/>
          </p:nvSpPr>
          <p:spPr>
            <a:xfrm>
              <a:off x="3298750" y="2580050"/>
              <a:ext cx="366625" cy="336700"/>
            </a:xfrm>
            <a:custGeom>
              <a:rect b="b" l="l" r="r" t="t"/>
              <a:pathLst>
                <a:path extrusionOk="0" h="13468" w="14665">
                  <a:moveTo>
                    <a:pt x="13208" y="0"/>
                  </a:moveTo>
                  <a:lnTo>
                    <a:pt x="13208" y="0"/>
                  </a:lnTo>
                  <a:cubicBezTo>
                    <a:pt x="13208" y="1"/>
                    <a:pt x="12415" y="2676"/>
                    <a:pt x="6205" y="4430"/>
                  </a:cubicBezTo>
                  <a:cubicBezTo>
                    <a:pt x="0" y="6184"/>
                    <a:pt x="346" y="13093"/>
                    <a:pt x="346" y="13093"/>
                  </a:cubicBezTo>
                  <a:cubicBezTo>
                    <a:pt x="346" y="13093"/>
                    <a:pt x="1687" y="13467"/>
                    <a:pt x="3516" y="13467"/>
                  </a:cubicBezTo>
                  <a:cubicBezTo>
                    <a:pt x="5773" y="13467"/>
                    <a:pt x="8772" y="12897"/>
                    <a:pt x="10912" y="10350"/>
                  </a:cubicBezTo>
                  <a:cubicBezTo>
                    <a:pt x="14664" y="5879"/>
                    <a:pt x="13208" y="1"/>
                    <a:pt x="13208" y="0"/>
                  </a:cubicBezTo>
                  <a:close/>
                </a:path>
              </a:pathLst>
            </a:custGeom>
            <a:solidFill>
              <a:srgbClr val="A4CD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3532517df89_2_0"/>
            <p:cNvSpPr/>
            <p:nvPr/>
          </p:nvSpPr>
          <p:spPr>
            <a:xfrm>
              <a:off x="3307375" y="2580050"/>
              <a:ext cx="358000" cy="336700"/>
            </a:xfrm>
            <a:custGeom>
              <a:rect b="b" l="l" r="r" t="t"/>
              <a:pathLst>
                <a:path extrusionOk="0" h="13468" w="14320">
                  <a:moveTo>
                    <a:pt x="12863" y="0"/>
                  </a:moveTo>
                  <a:cubicBezTo>
                    <a:pt x="12863" y="1"/>
                    <a:pt x="12754" y="4660"/>
                    <a:pt x="6571" y="7383"/>
                  </a:cubicBezTo>
                  <a:cubicBezTo>
                    <a:pt x="387" y="10106"/>
                    <a:pt x="1" y="13093"/>
                    <a:pt x="1" y="13093"/>
                  </a:cubicBezTo>
                  <a:cubicBezTo>
                    <a:pt x="1" y="13093"/>
                    <a:pt x="1342" y="13467"/>
                    <a:pt x="3171" y="13467"/>
                  </a:cubicBezTo>
                  <a:cubicBezTo>
                    <a:pt x="5428" y="13467"/>
                    <a:pt x="8427" y="12897"/>
                    <a:pt x="10567" y="10350"/>
                  </a:cubicBezTo>
                  <a:cubicBezTo>
                    <a:pt x="14319" y="5880"/>
                    <a:pt x="12863" y="1"/>
                    <a:pt x="12863" y="0"/>
                  </a:cubicBezTo>
                  <a:close/>
                </a:path>
              </a:pathLst>
            </a:custGeom>
            <a:solidFill>
              <a:srgbClr val="6EA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g3532517df89_2_0"/>
            <p:cNvSpPr/>
            <p:nvPr/>
          </p:nvSpPr>
          <p:spPr>
            <a:xfrm>
              <a:off x="3307375" y="2580050"/>
              <a:ext cx="321600" cy="327325"/>
            </a:xfrm>
            <a:custGeom>
              <a:rect b="b" l="l" r="r" t="t"/>
              <a:pathLst>
                <a:path extrusionOk="0" h="13093" w="12864">
                  <a:moveTo>
                    <a:pt x="12863" y="0"/>
                  </a:moveTo>
                  <a:lnTo>
                    <a:pt x="12863" y="0"/>
                  </a:lnTo>
                  <a:cubicBezTo>
                    <a:pt x="12402" y="3184"/>
                    <a:pt x="9835" y="5629"/>
                    <a:pt x="7038" y="6963"/>
                  </a:cubicBezTo>
                  <a:cubicBezTo>
                    <a:pt x="6192" y="7356"/>
                    <a:pt x="5155" y="7830"/>
                    <a:pt x="4356" y="8304"/>
                  </a:cubicBezTo>
                  <a:cubicBezTo>
                    <a:pt x="4187" y="8406"/>
                    <a:pt x="3746" y="8683"/>
                    <a:pt x="3584" y="8785"/>
                  </a:cubicBezTo>
                  <a:cubicBezTo>
                    <a:pt x="3421" y="8893"/>
                    <a:pt x="3015" y="9185"/>
                    <a:pt x="2846" y="9307"/>
                  </a:cubicBezTo>
                  <a:cubicBezTo>
                    <a:pt x="1674" y="10221"/>
                    <a:pt x="285" y="11576"/>
                    <a:pt x="1" y="13093"/>
                  </a:cubicBezTo>
                  <a:cubicBezTo>
                    <a:pt x="421" y="11636"/>
                    <a:pt x="1830" y="10411"/>
                    <a:pt x="3022" y="9544"/>
                  </a:cubicBezTo>
                  <a:cubicBezTo>
                    <a:pt x="3299" y="9361"/>
                    <a:pt x="3726" y="9063"/>
                    <a:pt x="4017" y="8900"/>
                  </a:cubicBezTo>
                  <a:cubicBezTo>
                    <a:pt x="4315" y="8724"/>
                    <a:pt x="4742" y="8480"/>
                    <a:pt x="5047" y="8324"/>
                  </a:cubicBezTo>
                  <a:lnTo>
                    <a:pt x="5575" y="8047"/>
                  </a:lnTo>
                  <a:lnTo>
                    <a:pt x="6110" y="7803"/>
                  </a:lnTo>
                  <a:cubicBezTo>
                    <a:pt x="7180" y="7329"/>
                    <a:pt x="8345" y="6760"/>
                    <a:pt x="9273" y="6042"/>
                  </a:cubicBezTo>
                  <a:cubicBezTo>
                    <a:pt x="11183" y="4620"/>
                    <a:pt x="12755" y="2445"/>
                    <a:pt x="12863" y="0"/>
                  </a:cubicBezTo>
                  <a:close/>
                </a:path>
              </a:pathLst>
            </a:custGeom>
            <a:solidFill>
              <a:srgbClr val="DBEB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g3532517df89_2_0"/>
            <p:cNvSpPr/>
            <p:nvPr/>
          </p:nvSpPr>
          <p:spPr>
            <a:xfrm>
              <a:off x="2252300" y="3894200"/>
              <a:ext cx="236075" cy="236225"/>
            </a:xfrm>
            <a:custGeom>
              <a:rect b="b" l="l" r="r" t="t"/>
              <a:pathLst>
                <a:path extrusionOk="0" h="9449" w="9443">
                  <a:moveTo>
                    <a:pt x="1" y="0"/>
                  </a:moveTo>
                  <a:lnTo>
                    <a:pt x="1" y="9449"/>
                  </a:lnTo>
                  <a:lnTo>
                    <a:pt x="9443" y="9449"/>
                  </a:lnTo>
                  <a:lnTo>
                    <a:pt x="944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g3532517df89_2_0"/>
            <p:cNvSpPr/>
            <p:nvPr/>
          </p:nvSpPr>
          <p:spPr>
            <a:xfrm>
              <a:off x="2273975"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g3532517df89_2_0"/>
            <p:cNvSpPr/>
            <p:nvPr/>
          </p:nvSpPr>
          <p:spPr>
            <a:xfrm>
              <a:off x="2252300" y="3539950"/>
              <a:ext cx="236075" cy="236250"/>
            </a:xfrm>
            <a:custGeom>
              <a:rect b="b" l="l" r="r" t="t"/>
              <a:pathLst>
                <a:path extrusionOk="0" h="9450" w="9443">
                  <a:moveTo>
                    <a:pt x="1" y="1"/>
                  </a:moveTo>
                  <a:lnTo>
                    <a:pt x="1" y="9449"/>
                  </a:lnTo>
                  <a:lnTo>
                    <a:pt x="9443" y="9449"/>
                  </a:lnTo>
                  <a:lnTo>
                    <a:pt x="944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3532517df89_2_0"/>
            <p:cNvSpPr/>
            <p:nvPr/>
          </p:nvSpPr>
          <p:spPr>
            <a:xfrm>
              <a:off x="2273975"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g3532517df89_2_0"/>
            <p:cNvSpPr/>
            <p:nvPr/>
          </p:nvSpPr>
          <p:spPr>
            <a:xfrm>
              <a:off x="3522275" y="3894200"/>
              <a:ext cx="236225" cy="236225"/>
            </a:xfrm>
            <a:custGeom>
              <a:rect b="b" l="l" r="r" t="t"/>
              <a:pathLst>
                <a:path extrusionOk="0" h="9449" w="9449">
                  <a:moveTo>
                    <a:pt x="0" y="0"/>
                  </a:moveTo>
                  <a:lnTo>
                    <a:pt x="0" y="9449"/>
                  </a:lnTo>
                  <a:lnTo>
                    <a:pt x="9449" y="9449"/>
                  </a:lnTo>
                  <a:lnTo>
                    <a:pt x="944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g3532517df89_2_0"/>
            <p:cNvSpPr/>
            <p:nvPr/>
          </p:nvSpPr>
          <p:spPr>
            <a:xfrm>
              <a:off x="3544100" y="3916025"/>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3532517df89_2_0"/>
            <p:cNvSpPr/>
            <p:nvPr/>
          </p:nvSpPr>
          <p:spPr>
            <a:xfrm>
              <a:off x="3522275" y="3539950"/>
              <a:ext cx="236225" cy="236250"/>
            </a:xfrm>
            <a:custGeom>
              <a:rect b="b" l="l" r="r" t="t"/>
              <a:pathLst>
                <a:path extrusionOk="0" h="9450" w="9449">
                  <a:moveTo>
                    <a:pt x="0" y="1"/>
                  </a:moveTo>
                  <a:lnTo>
                    <a:pt x="0" y="9449"/>
                  </a:lnTo>
                  <a:lnTo>
                    <a:pt x="9449" y="9449"/>
                  </a:lnTo>
                  <a:lnTo>
                    <a:pt x="94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g3532517df89_2_0"/>
            <p:cNvSpPr/>
            <p:nvPr/>
          </p:nvSpPr>
          <p:spPr>
            <a:xfrm>
              <a:off x="3544100" y="3561800"/>
              <a:ext cx="192550" cy="192550"/>
            </a:xfrm>
            <a:custGeom>
              <a:rect b="b" l="l" r="r" t="t"/>
              <a:pathLst>
                <a:path extrusionOk="0" h="7702" w="7702">
                  <a:moveTo>
                    <a:pt x="1" y="1"/>
                  </a:moveTo>
                  <a:lnTo>
                    <a:pt x="1" y="7702"/>
                  </a:lnTo>
                  <a:lnTo>
                    <a:pt x="7702" y="7702"/>
                  </a:lnTo>
                  <a:lnTo>
                    <a:pt x="7702"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g3532517df89_2_0"/>
            <p:cNvSpPr/>
            <p:nvPr/>
          </p:nvSpPr>
          <p:spPr>
            <a:xfrm>
              <a:off x="2627025" y="3539950"/>
              <a:ext cx="756600" cy="236250"/>
            </a:xfrm>
            <a:custGeom>
              <a:rect b="b" l="l" r="r" t="t"/>
              <a:pathLst>
                <a:path extrusionOk="0" h="9450" w="30264">
                  <a:moveTo>
                    <a:pt x="1" y="1"/>
                  </a:moveTo>
                  <a:lnTo>
                    <a:pt x="1" y="9449"/>
                  </a:lnTo>
                  <a:lnTo>
                    <a:pt x="30263" y="9449"/>
                  </a:lnTo>
                  <a:lnTo>
                    <a:pt x="3026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3532517df89_2_0"/>
            <p:cNvSpPr/>
            <p:nvPr/>
          </p:nvSpPr>
          <p:spPr>
            <a:xfrm>
              <a:off x="2648875" y="3561800"/>
              <a:ext cx="712900" cy="192550"/>
            </a:xfrm>
            <a:custGeom>
              <a:rect b="b" l="l" r="r" t="t"/>
              <a:pathLst>
                <a:path extrusionOk="0" h="7702" w="28516">
                  <a:moveTo>
                    <a:pt x="1" y="1"/>
                  </a:moveTo>
                  <a:lnTo>
                    <a:pt x="1" y="7702"/>
                  </a:lnTo>
                  <a:lnTo>
                    <a:pt x="28515" y="7702"/>
                  </a:lnTo>
                  <a:lnTo>
                    <a:pt x="28515" y="1"/>
                  </a:lnTo>
                  <a:close/>
                </a:path>
              </a:pathLst>
            </a:custGeom>
            <a:solidFill>
              <a:srgbClr val="7B8C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2 cloud line icon. Carbon Dioxide formula vector illustration isolated on white. Pollution outline style design, designed for web and app. Eps 10. (Provided by Getty Images)" id="779" name="Google Shape;779;g3532517df89_2_0"/>
          <p:cNvPicPr preferRelativeResize="0"/>
          <p:nvPr/>
        </p:nvPicPr>
        <p:blipFill>
          <a:blip r:embed="rId3">
            <a:alphaModFix/>
          </a:blip>
          <a:stretch>
            <a:fillRect/>
          </a:stretch>
        </p:blipFill>
        <p:spPr>
          <a:xfrm>
            <a:off x="7201500" y="228600"/>
            <a:ext cx="1171773" cy="1171773"/>
          </a:xfrm>
          <a:prstGeom prst="rect">
            <a:avLst/>
          </a:prstGeom>
          <a:noFill/>
          <a:ln>
            <a:noFill/>
          </a:ln>
        </p:spPr>
      </p:pic>
      <p:sp>
        <p:nvSpPr>
          <p:cNvPr id="780" name="Google Shape;780;g3532517df89_2_0"/>
          <p:cNvSpPr txBox="1"/>
          <p:nvPr/>
        </p:nvSpPr>
        <p:spPr>
          <a:xfrm>
            <a:off x="685100" y="228600"/>
            <a:ext cx="4786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dk1"/>
                </a:solidFill>
                <a:latin typeface="Lato"/>
                <a:ea typeface="Lato"/>
                <a:cs typeface="Lato"/>
                <a:sym typeface="Lato"/>
              </a:rPr>
              <a:t>Research Questions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g351b36757e7_1_1"/>
          <p:cNvSpPr txBox="1"/>
          <p:nvPr>
            <p:ph type="title"/>
          </p:nvPr>
        </p:nvSpPr>
        <p:spPr>
          <a:xfrm>
            <a:off x="389300" y="116800"/>
            <a:ext cx="5520000" cy="634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000"/>
              <a:buNone/>
            </a:pPr>
            <a:r>
              <a:rPr lang="en" sz="2500">
                <a:latin typeface="Lato"/>
                <a:ea typeface="Lato"/>
                <a:cs typeface="Lato"/>
                <a:sym typeface="Lato"/>
              </a:rPr>
              <a:t>Database Design</a:t>
            </a:r>
            <a:endParaRPr sz="2500">
              <a:latin typeface="Lato"/>
              <a:ea typeface="Lato"/>
              <a:cs typeface="Lato"/>
              <a:sym typeface="Lato"/>
            </a:endParaRPr>
          </a:p>
        </p:txBody>
      </p:sp>
      <p:sp>
        <p:nvSpPr>
          <p:cNvPr id="786" name="Google Shape;786;g351b36757e7_1_1"/>
          <p:cNvSpPr/>
          <p:nvPr/>
        </p:nvSpPr>
        <p:spPr>
          <a:xfrm>
            <a:off x="2846588" y="3775375"/>
            <a:ext cx="605400" cy="136500"/>
          </a:xfrm>
          <a:prstGeom prst="rightArrow">
            <a:avLst>
              <a:gd fmla="val 43553" name="adj1"/>
              <a:gd fmla="val 103388" name="adj2"/>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descr="File:World Bank Group logo.svg - Wikipedia" id="787" name="Google Shape;787;g351b36757e7_1_1"/>
          <p:cNvPicPr preferRelativeResize="0"/>
          <p:nvPr/>
        </p:nvPicPr>
        <p:blipFill rotWithShape="1">
          <a:blip r:embed="rId3">
            <a:alphaModFix/>
          </a:blip>
          <a:srcRect b="0" l="0" r="27060" t="0"/>
          <a:stretch/>
        </p:blipFill>
        <p:spPr>
          <a:xfrm>
            <a:off x="418225" y="860550"/>
            <a:ext cx="2021350" cy="542625"/>
          </a:xfrm>
          <a:prstGeom prst="rect">
            <a:avLst/>
          </a:prstGeom>
          <a:noFill/>
          <a:ln>
            <a:noFill/>
          </a:ln>
        </p:spPr>
      </p:pic>
      <p:grpSp>
        <p:nvGrpSpPr>
          <p:cNvPr id="788" name="Google Shape;788;g351b36757e7_1_1"/>
          <p:cNvGrpSpPr/>
          <p:nvPr/>
        </p:nvGrpSpPr>
        <p:grpSpPr>
          <a:xfrm>
            <a:off x="3565862" y="591405"/>
            <a:ext cx="1219525" cy="1056938"/>
            <a:chOff x="5265300" y="303280"/>
            <a:chExt cx="1219525" cy="1056938"/>
          </a:xfrm>
        </p:grpSpPr>
        <p:pic>
          <p:nvPicPr>
            <p:cNvPr descr="Three point database vector icon | Public domain vectors" id="789" name="Google Shape;789;g351b36757e7_1_1"/>
            <p:cNvPicPr preferRelativeResize="0"/>
            <p:nvPr/>
          </p:nvPicPr>
          <p:blipFill>
            <a:blip r:embed="rId4">
              <a:alphaModFix/>
            </a:blip>
            <a:stretch>
              <a:fillRect/>
            </a:stretch>
          </p:blipFill>
          <p:spPr>
            <a:xfrm>
              <a:off x="5678700" y="588928"/>
              <a:ext cx="806125" cy="771290"/>
            </a:xfrm>
            <a:prstGeom prst="rect">
              <a:avLst/>
            </a:prstGeom>
            <a:noFill/>
            <a:ln>
              <a:noFill/>
            </a:ln>
          </p:spPr>
        </p:pic>
        <p:pic>
          <p:nvPicPr>
            <p:cNvPr descr="File:SQLite370.svg - Wikipedia" id="790" name="Google Shape;790;g351b36757e7_1_1"/>
            <p:cNvPicPr preferRelativeResize="0"/>
            <p:nvPr/>
          </p:nvPicPr>
          <p:blipFill>
            <a:blip r:embed="rId5">
              <a:alphaModFix/>
            </a:blip>
            <a:stretch>
              <a:fillRect/>
            </a:stretch>
          </p:blipFill>
          <p:spPr>
            <a:xfrm>
              <a:off x="5677402" y="303280"/>
              <a:ext cx="718295" cy="324841"/>
            </a:xfrm>
            <a:prstGeom prst="rect">
              <a:avLst/>
            </a:prstGeom>
            <a:noFill/>
            <a:ln>
              <a:noFill/>
            </a:ln>
          </p:spPr>
        </p:pic>
        <p:pic>
          <p:nvPicPr>
            <p:cNvPr descr="File:SQLite370.svg - Wikipedia" id="791" name="Google Shape;791;g351b36757e7_1_1"/>
            <p:cNvPicPr preferRelativeResize="0"/>
            <p:nvPr/>
          </p:nvPicPr>
          <p:blipFill>
            <a:blip r:embed="rId5">
              <a:alphaModFix/>
            </a:blip>
            <a:stretch>
              <a:fillRect/>
            </a:stretch>
          </p:blipFill>
          <p:spPr>
            <a:xfrm>
              <a:off x="5265300" y="1165915"/>
              <a:ext cx="364600" cy="164889"/>
            </a:xfrm>
            <a:prstGeom prst="rect">
              <a:avLst/>
            </a:prstGeom>
            <a:noFill/>
            <a:ln>
              <a:noFill/>
            </a:ln>
          </p:spPr>
        </p:pic>
      </p:grpSp>
      <p:sp>
        <p:nvSpPr>
          <p:cNvPr id="792" name="Google Shape;792;g351b36757e7_1_1"/>
          <p:cNvSpPr txBox="1"/>
          <p:nvPr/>
        </p:nvSpPr>
        <p:spPr>
          <a:xfrm>
            <a:off x="3582750" y="1882250"/>
            <a:ext cx="1978500" cy="6345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World Development Indicators </a:t>
            </a:r>
            <a:endParaRPr b="1" u="sng">
              <a:solidFill>
                <a:schemeClr val="dk1"/>
              </a:solidFill>
              <a:latin typeface="Lato"/>
              <a:ea typeface="Lato"/>
              <a:cs typeface="Lato"/>
              <a:sym typeface="Lato"/>
            </a:endParaRPr>
          </a:p>
        </p:txBody>
      </p:sp>
      <p:sp>
        <p:nvSpPr>
          <p:cNvPr id="793" name="Google Shape;793;g351b36757e7_1_1"/>
          <p:cNvSpPr txBox="1"/>
          <p:nvPr/>
        </p:nvSpPr>
        <p:spPr>
          <a:xfrm>
            <a:off x="1015875" y="3646675"/>
            <a:ext cx="1721400" cy="3939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Time Table</a:t>
            </a:r>
            <a:endParaRPr b="1" u="sng">
              <a:solidFill>
                <a:schemeClr val="dk1"/>
              </a:solidFill>
              <a:latin typeface="Lato"/>
              <a:ea typeface="Lato"/>
              <a:cs typeface="Lato"/>
              <a:sym typeface="Lato"/>
            </a:endParaRPr>
          </a:p>
        </p:txBody>
      </p:sp>
      <p:sp>
        <p:nvSpPr>
          <p:cNvPr id="794" name="Google Shape;794;g351b36757e7_1_1"/>
          <p:cNvSpPr txBox="1"/>
          <p:nvPr/>
        </p:nvSpPr>
        <p:spPr>
          <a:xfrm>
            <a:off x="1985175" y="2643275"/>
            <a:ext cx="1721400" cy="6345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Environmental Indicators</a:t>
            </a:r>
            <a:endParaRPr b="1" u="sng">
              <a:solidFill>
                <a:schemeClr val="dk1"/>
              </a:solidFill>
              <a:latin typeface="Lato"/>
              <a:ea typeface="Lato"/>
              <a:cs typeface="Lato"/>
              <a:sym typeface="Lato"/>
            </a:endParaRPr>
          </a:p>
        </p:txBody>
      </p:sp>
      <p:sp>
        <p:nvSpPr>
          <p:cNvPr id="795" name="Google Shape;795;g351b36757e7_1_1"/>
          <p:cNvSpPr txBox="1"/>
          <p:nvPr/>
        </p:nvSpPr>
        <p:spPr>
          <a:xfrm>
            <a:off x="3561300" y="3646675"/>
            <a:ext cx="2021400" cy="6345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Country with Time</a:t>
            </a:r>
            <a:endParaRPr b="1" u="sng">
              <a:solidFill>
                <a:schemeClr val="dk1"/>
              </a:solidFill>
              <a:latin typeface="Lato"/>
              <a:ea typeface="Lato"/>
              <a:cs typeface="Lato"/>
              <a:sym typeface="Lato"/>
            </a:endParaRPr>
          </a:p>
          <a:p>
            <a:pPr indent="0" lvl="0" marL="0" rtl="0" algn="ctr">
              <a:spcBef>
                <a:spcPts val="0"/>
              </a:spcBef>
              <a:spcAft>
                <a:spcPts val="0"/>
              </a:spcAft>
              <a:buNone/>
            </a:pPr>
            <a:r>
              <a:rPr b="1" lang="en" u="sng">
                <a:solidFill>
                  <a:schemeClr val="dk1"/>
                </a:solidFill>
                <a:latin typeface="Lato"/>
                <a:ea typeface="Lato"/>
                <a:cs typeface="Lato"/>
                <a:sym typeface="Lato"/>
              </a:rPr>
              <a:t>(Assoc Entity)</a:t>
            </a:r>
            <a:endParaRPr b="1" u="sng">
              <a:solidFill>
                <a:schemeClr val="dk1"/>
              </a:solidFill>
              <a:latin typeface="Lato"/>
              <a:ea typeface="Lato"/>
              <a:cs typeface="Lato"/>
              <a:sym typeface="Lato"/>
            </a:endParaRPr>
          </a:p>
          <a:p>
            <a:pPr indent="0" lvl="0" marL="0" rtl="0" algn="ctr">
              <a:spcBef>
                <a:spcPts val="0"/>
              </a:spcBef>
              <a:spcAft>
                <a:spcPts val="0"/>
              </a:spcAft>
              <a:buNone/>
            </a:pPr>
            <a:r>
              <a:t/>
            </a:r>
            <a:endParaRPr b="1" u="sng">
              <a:solidFill>
                <a:schemeClr val="dk1"/>
              </a:solidFill>
              <a:latin typeface="Lato"/>
              <a:ea typeface="Lato"/>
              <a:cs typeface="Lato"/>
              <a:sym typeface="Lato"/>
            </a:endParaRPr>
          </a:p>
        </p:txBody>
      </p:sp>
      <p:sp>
        <p:nvSpPr>
          <p:cNvPr id="796" name="Google Shape;796;g351b36757e7_1_1"/>
          <p:cNvSpPr txBox="1"/>
          <p:nvPr/>
        </p:nvSpPr>
        <p:spPr>
          <a:xfrm>
            <a:off x="6406725" y="3646675"/>
            <a:ext cx="1921500" cy="3939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Countries Table</a:t>
            </a:r>
            <a:endParaRPr b="1" u="sng">
              <a:solidFill>
                <a:schemeClr val="dk1"/>
              </a:solidFill>
              <a:latin typeface="Lato"/>
              <a:ea typeface="Lato"/>
              <a:cs typeface="Lato"/>
              <a:sym typeface="Lato"/>
            </a:endParaRPr>
          </a:p>
          <a:p>
            <a:pPr indent="0" lvl="0" marL="0" rtl="0" algn="ctr">
              <a:spcBef>
                <a:spcPts val="0"/>
              </a:spcBef>
              <a:spcAft>
                <a:spcPts val="0"/>
              </a:spcAft>
              <a:buNone/>
            </a:pPr>
            <a:r>
              <a:t/>
            </a:r>
            <a:endParaRPr b="1" u="sng">
              <a:solidFill>
                <a:schemeClr val="dk1"/>
              </a:solidFill>
              <a:latin typeface="Lato"/>
              <a:ea typeface="Lato"/>
              <a:cs typeface="Lato"/>
              <a:sym typeface="Lato"/>
            </a:endParaRPr>
          </a:p>
        </p:txBody>
      </p:sp>
      <p:sp>
        <p:nvSpPr>
          <p:cNvPr id="797" name="Google Shape;797;g351b36757e7_1_1"/>
          <p:cNvSpPr txBox="1"/>
          <p:nvPr/>
        </p:nvSpPr>
        <p:spPr>
          <a:xfrm>
            <a:off x="5475875" y="2705200"/>
            <a:ext cx="1978500" cy="393900"/>
          </a:xfrm>
          <a:prstGeom prst="rect">
            <a:avLst/>
          </a:prstGeom>
          <a:gradFill>
            <a:gsLst>
              <a:gs pos="0">
                <a:srgbClr val="DCECD5"/>
              </a:gs>
              <a:gs pos="100000">
                <a:srgbClr val="92BC81"/>
              </a:gs>
            </a:gsLst>
            <a:lin ang="5400012" scaled="0"/>
          </a:gradFill>
          <a:ln cap="flat" cmpd="sng" w="28575">
            <a:solidFill>
              <a:srgbClr val="FBDE25"/>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chemeClr val="dk1"/>
                </a:solidFill>
                <a:latin typeface="Lato"/>
                <a:ea typeface="Lato"/>
                <a:cs typeface="Lato"/>
                <a:sym typeface="Lato"/>
              </a:rPr>
              <a:t>Economic Indicators</a:t>
            </a:r>
            <a:endParaRPr b="1" u="sng">
              <a:solidFill>
                <a:schemeClr val="dk1"/>
              </a:solidFill>
              <a:latin typeface="Lato"/>
              <a:ea typeface="Lato"/>
              <a:cs typeface="Lato"/>
              <a:sym typeface="Lato"/>
            </a:endParaRPr>
          </a:p>
        </p:txBody>
      </p:sp>
      <p:sp>
        <p:nvSpPr>
          <p:cNvPr id="798" name="Google Shape;798;g351b36757e7_1_1"/>
          <p:cNvSpPr/>
          <p:nvPr/>
        </p:nvSpPr>
        <p:spPr>
          <a:xfrm rot="5400000">
            <a:off x="4815950" y="2619410"/>
            <a:ext cx="367800" cy="619800"/>
          </a:xfrm>
          <a:prstGeom prst="bentUpArrow">
            <a:avLst>
              <a:gd fmla="val 15457" name="adj1"/>
              <a:gd fmla="val 16177" name="adj2"/>
              <a:gd fmla="val 42904" name="adj3"/>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799" name="Google Shape;799;g351b36757e7_1_1"/>
          <p:cNvSpPr/>
          <p:nvPr/>
        </p:nvSpPr>
        <p:spPr>
          <a:xfrm flipH="1" rot="-5400000">
            <a:off x="3998688" y="2619410"/>
            <a:ext cx="367800" cy="619800"/>
          </a:xfrm>
          <a:prstGeom prst="bentUpArrow">
            <a:avLst>
              <a:gd fmla="val 15457" name="adj1"/>
              <a:gd fmla="val 16177" name="adj2"/>
              <a:gd fmla="val 42904" name="adj3"/>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0" name="Google Shape;800;g351b36757e7_1_1"/>
          <p:cNvSpPr/>
          <p:nvPr/>
        </p:nvSpPr>
        <p:spPr>
          <a:xfrm flipH="1">
            <a:off x="5692013" y="3775375"/>
            <a:ext cx="605400" cy="136500"/>
          </a:xfrm>
          <a:prstGeom prst="rightArrow">
            <a:avLst>
              <a:gd fmla="val 43553" name="adj1"/>
              <a:gd fmla="val 103388" name="adj2"/>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1" name="Google Shape;801;g351b36757e7_1_1"/>
          <p:cNvSpPr/>
          <p:nvPr/>
        </p:nvSpPr>
        <p:spPr>
          <a:xfrm>
            <a:off x="2747600" y="889125"/>
            <a:ext cx="785100" cy="520200"/>
          </a:xfrm>
          <a:prstGeom prst="stripedRightArrow">
            <a:avLst>
              <a:gd fmla="val 50000" name="adj1"/>
              <a:gd fmla="val 50000" name="adj2"/>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802" name="Google Shape;802;g351b36757e7_1_1"/>
          <p:cNvSpPr/>
          <p:nvPr/>
        </p:nvSpPr>
        <p:spPr>
          <a:xfrm>
            <a:off x="5217775" y="924725"/>
            <a:ext cx="785100" cy="520200"/>
          </a:xfrm>
          <a:prstGeom prst="stripedRightArrow">
            <a:avLst>
              <a:gd fmla="val 50000" name="adj1"/>
              <a:gd fmla="val 50000" name="adj2"/>
            </a:avLst>
          </a:prstGeom>
          <a:solidFill>
            <a:schemeClr val="accent6"/>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descr="HD wallpaper: Code - Coding and Programming - Dark Version ..." id="803" name="Google Shape;803;g351b36757e7_1_1"/>
          <p:cNvPicPr preferRelativeResize="0"/>
          <p:nvPr/>
        </p:nvPicPr>
        <p:blipFill>
          <a:blip r:embed="rId6">
            <a:alphaModFix/>
          </a:blip>
          <a:stretch>
            <a:fillRect/>
          </a:stretch>
        </p:blipFill>
        <p:spPr>
          <a:xfrm>
            <a:off x="6491923" y="660526"/>
            <a:ext cx="1721399" cy="1027163"/>
          </a:xfrm>
          <a:prstGeom prst="rect">
            <a:avLst/>
          </a:prstGeom>
          <a:noFill/>
          <a:ln cap="flat" cmpd="sng" w="9525">
            <a:solidFill>
              <a:schemeClr val="accent3"/>
            </a:solidFill>
            <a:prstDash val="solid"/>
            <a:round/>
            <a:headEnd len="sm" w="sm" type="none"/>
            <a:tailEnd len="sm" w="sm" type="none"/>
          </a:ln>
        </p:spPr>
      </p:pic>
      <p:pic>
        <p:nvPicPr>
          <p:cNvPr descr="File:Visual Studio Code 1.35 icon.svg - Wikipedia" id="804" name="Google Shape;804;g351b36757e7_1_1"/>
          <p:cNvPicPr preferRelativeResize="0"/>
          <p:nvPr/>
        </p:nvPicPr>
        <p:blipFill>
          <a:blip r:embed="rId7">
            <a:alphaModFix/>
          </a:blip>
          <a:stretch>
            <a:fillRect/>
          </a:stretch>
        </p:blipFill>
        <p:spPr>
          <a:xfrm>
            <a:off x="8119101" y="425900"/>
            <a:ext cx="422825" cy="422825"/>
          </a:xfrm>
          <a:prstGeom prst="rect">
            <a:avLst/>
          </a:prstGeom>
          <a:noFill/>
          <a:ln>
            <a:noFill/>
          </a:ln>
        </p:spPr>
      </p:pic>
      <p:pic>
        <p:nvPicPr>
          <p:cNvPr descr="File:Python-logo.png - Wikimedia Commons" id="805" name="Google Shape;805;g351b36757e7_1_1"/>
          <p:cNvPicPr preferRelativeResize="0"/>
          <p:nvPr/>
        </p:nvPicPr>
        <p:blipFill>
          <a:blip r:embed="rId8">
            <a:alphaModFix/>
          </a:blip>
          <a:stretch>
            <a:fillRect/>
          </a:stretch>
        </p:blipFill>
        <p:spPr>
          <a:xfrm>
            <a:off x="8102866" y="1407050"/>
            <a:ext cx="474735" cy="520202"/>
          </a:xfrm>
          <a:prstGeom prst="rect">
            <a:avLst/>
          </a:prstGeom>
          <a:noFill/>
          <a:ln>
            <a:noFill/>
          </a:ln>
        </p:spPr>
      </p:pic>
      <p:sp>
        <p:nvSpPr>
          <p:cNvPr id="806" name="Google Shape;806;g351b36757e7_1_1"/>
          <p:cNvSpPr txBox="1"/>
          <p:nvPr/>
        </p:nvSpPr>
        <p:spPr>
          <a:xfrm>
            <a:off x="3659475" y="1209675"/>
            <a:ext cx="533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08415C"/>
                </a:solidFill>
                <a:latin typeface="Times New Roman"/>
                <a:ea typeface="Times New Roman"/>
                <a:cs typeface="Times New Roman"/>
                <a:sym typeface="Times New Roman"/>
              </a:rPr>
              <a:t>DB </a:t>
            </a:r>
            <a:endParaRPr sz="800">
              <a:solidFill>
                <a:srgbClr val="08415C"/>
              </a:solidFill>
              <a:latin typeface="Times New Roman"/>
              <a:ea typeface="Times New Roman"/>
              <a:cs typeface="Times New Roman"/>
              <a:sym typeface="Times New Roman"/>
            </a:endParaRPr>
          </a:p>
          <a:p>
            <a:pPr indent="0" lvl="0" marL="0" rtl="0" algn="l">
              <a:spcBef>
                <a:spcPts val="0"/>
              </a:spcBef>
              <a:spcAft>
                <a:spcPts val="0"/>
              </a:spcAft>
              <a:buNone/>
            </a:pPr>
            <a:r>
              <a:rPr lang="en" sz="800">
                <a:solidFill>
                  <a:srgbClr val="08415C"/>
                </a:solidFill>
                <a:latin typeface="Times New Roman"/>
                <a:ea typeface="Times New Roman"/>
                <a:cs typeface="Times New Roman"/>
                <a:sym typeface="Times New Roman"/>
              </a:rPr>
              <a:t>Browser</a:t>
            </a:r>
            <a:endParaRPr sz="800">
              <a:solidFill>
                <a:srgbClr val="08415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g351cb5865bf_0_348"/>
          <p:cNvSpPr txBox="1"/>
          <p:nvPr>
            <p:ph idx="21" type="title"/>
          </p:nvPr>
        </p:nvSpPr>
        <p:spPr>
          <a:xfrm>
            <a:off x="1048325" y="267950"/>
            <a:ext cx="7704000" cy="63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Lato"/>
                <a:ea typeface="Lato"/>
                <a:cs typeface="Lato"/>
                <a:sym typeface="Lato"/>
              </a:rPr>
              <a:t>Methodology </a:t>
            </a:r>
            <a:endParaRPr>
              <a:latin typeface="Lato"/>
              <a:ea typeface="Lato"/>
              <a:cs typeface="Lato"/>
              <a:sym typeface="Lato"/>
            </a:endParaRPr>
          </a:p>
        </p:txBody>
      </p:sp>
      <p:grpSp>
        <p:nvGrpSpPr>
          <p:cNvPr id="812" name="Google Shape;812;g351cb5865bf_0_348"/>
          <p:cNvGrpSpPr/>
          <p:nvPr/>
        </p:nvGrpSpPr>
        <p:grpSpPr>
          <a:xfrm>
            <a:off x="0" y="1168351"/>
            <a:ext cx="2661532" cy="3362230"/>
            <a:chOff x="0" y="1189994"/>
            <a:chExt cx="2726700" cy="2739757"/>
          </a:xfrm>
        </p:grpSpPr>
        <p:sp>
          <p:nvSpPr>
            <p:cNvPr id="813" name="Google Shape;813;g351cb5865bf_0_348"/>
            <p:cNvSpPr/>
            <p:nvPr/>
          </p:nvSpPr>
          <p:spPr>
            <a:xfrm>
              <a:off x="0" y="1189994"/>
              <a:ext cx="2726700" cy="544500"/>
            </a:xfrm>
            <a:prstGeom prst="homePlate">
              <a:avLst>
                <a:gd fmla="val 50000" name="adj"/>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DATA PREPARATION</a:t>
              </a:r>
              <a:endParaRPr>
                <a:solidFill>
                  <a:srgbClr val="FFFFFF"/>
                </a:solidFill>
                <a:latin typeface="Lato"/>
                <a:ea typeface="Lato"/>
                <a:cs typeface="Lato"/>
                <a:sym typeface="Lato"/>
              </a:endParaRPr>
            </a:p>
          </p:txBody>
        </p:sp>
        <p:sp>
          <p:nvSpPr>
            <p:cNvPr id="814" name="Google Shape;814;g351cb5865bf_0_348"/>
            <p:cNvSpPr txBox="1"/>
            <p:nvPr/>
          </p:nvSpPr>
          <p:spPr>
            <a:xfrm>
              <a:off x="250499" y="2207451"/>
              <a:ext cx="2225700" cy="1722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Lato"/>
                  <a:ea typeface="Lato"/>
                  <a:cs typeface="Lato"/>
                  <a:sym typeface="Lato"/>
                </a:rPr>
                <a:t>Merged key indicators, handled missing data, and prepared features for analysis.</a:t>
              </a:r>
              <a:endParaRPr>
                <a:latin typeface="Lato"/>
                <a:ea typeface="Lato"/>
                <a:cs typeface="Lato"/>
                <a:sym typeface="Lato"/>
              </a:endParaRPr>
            </a:p>
            <a:p>
              <a:pPr indent="0" lvl="0" marL="0" rtl="0" algn="l">
                <a:lnSpc>
                  <a:spcPct val="100000"/>
                </a:lnSpc>
                <a:spcBef>
                  <a:spcPts val="0"/>
                </a:spcBef>
                <a:spcAft>
                  <a:spcPts val="0"/>
                </a:spcAft>
                <a:buNone/>
              </a:pPr>
              <a:r>
                <a:t/>
              </a:r>
              <a:endParaRPr>
                <a:latin typeface="Roboto"/>
                <a:ea typeface="Roboto"/>
                <a:cs typeface="Roboto"/>
                <a:sym typeface="Roboto"/>
              </a:endParaRPr>
            </a:p>
            <a:p>
              <a:pPr indent="0" lvl="0" marL="0" rtl="0" algn="l">
                <a:lnSpc>
                  <a:spcPct val="100000"/>
                </a:lnSpc>
                <a:spcBef>
                  <a:spcPts val="0"/>
                </a:spcBef>
                <a:spcAft>
                  <a:spcPts val="0"/>
                </a:spcAft>
                <a:buNone/>
              </a:pPr>
              <a:r>
                <a:t/>
              </a:r>
              <a:endParaRPr sz="1300">
                <a:latin typeface="Roboto"/>
                <a:ea typeface="Roboto"/>
                <a:cs typeface="Roboto"/>
                <a:sym typeface="Roboto"/>
              </a:endParaRPr>
            </a:p>
          </p:txBody>
        </p:sp>
      </p:grpSp>
      <p:grpSp>
        <p:nvGrpSpPr>
          <p:cNvPr id="815" name="Google Shape;815;g351cb5865bf_0_348"/>
          <p:cNvGrpSpPr/>
          <p:nvPr/>
        </p:nvGrpSpPr>
        <p:grpSpPr>
          <a:xfrm>
            <a:off x="2263425" y="1168350"/>
            <a:ext cx="2541300" cy="3782100"/>
            <a:chOff x="2263425" y="939750"/>
            <a:chExt cx="2541300" cy="3782100"/>
          </a:xfrm>
        </p:grpSpPr>
        <p:sp>
          <p:nvSpPr>
            <p:cNvPr id="816" name="Google Shape;816;g351cb5865bf_0_348"/>
            <p:cNvSpPr/>
            <p:nvPr/>
          </p:nvSpPr>
          <p:spPr>
            <a:xfrm>
              <a:off x="2263425" y="939750"/>
              <a:ext cx="2541300" cy="669000"/>
            </a:xfrm>
            <a:prstGeom prst="chevron">
              <a:avLst>
                <a:gd fmla="val 50000"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FEATURE ENGINEERING</a:t>
              </a:r>
              <a:endParaRPr>
                <a:solidFill>
                  <a:srgbClr val="FFFFFF"/>
                </a:solidFill>
                <a:latin typeface="Lato"/>
                <a:ea typeface="Lato"/>
                <a:cs typeface="Lato"/>
                <a:sym typeface="Lato"/>
              </a:endParaRPr>
            </a:p>
          </p:txBody>
        </p:sp>
        <p:sp>
          <p:nvSpPr>
            <p:cNvPr id="817" name="Google Shape;817;g351cb5865bf_0_348"/>
            <p:cNvSpPr txBox="1"/>
            <p:nvPr/>
          </p:nvSpPr>
          <p:spPr>
            <a:xfrm>
              <a:off x="2511525" y="2090550"/>
              <a:ext cx="2045100" cy="2631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ato"/>
                  <a:ea typeface="Lato"/>
                  <a:cs typeface="Lato"/>
                  <a:sym typeface="Lato"/>
                </a:rPr>
                <a:t>Explored trends and multicollinearity using EDA, heatmaps, and VIF to retain key features.</a:t>
              </a:r>
              <a:endParaRPr>
                <a:latin typeface="Lato"/>
                <a:ea typeface="Lato"/>
                <a:cs typeface="Lato"/>
                <a:sym typeface="Lato"/>
              </a:endParaRPr>
            </a:p>
            <a:p>
              <a:pPr indent="0" lvl="0" marL="0" rtl="0" algn="l">
                <a:lnSpc>
                  <a:spcPct val="100000"/>
                </a:lnSpc>
                <a:spcBef>
                  <a:spcPts val="0"/>
                </a:spcBef>
                <a:spcAft>
                  <a:spcPts val="0"/>
                </a:spcAft>
                <a:buNone/>
              </a:pPr>
              <a:r>
                <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p:txBody>
        </p:sp>
      </p:grpSp>
      <p:grpSp>
        <p:nvGrpSpPr>
          <p:cNvPr id="818" name="Google Shape;818;g351cb5865bf_0_348"/>
          <p:cNvGrpSpPr/>
          <p:nvPr/>
        </p:nvGrpSpPr>
        <p:grpSpPr>
          <a:xfrm>
            <a:off x="4465724" y="1168350"/>
            <a:ext cx="2541300" cy="3705975"/>
            <a:chOff x="4465724" y="939750"/>
            <a:chExt cx="2541300" cy="3705975"/>
          </a:xfrm>
        </p:grpSpPr>
        <p:sp>
          <p:nvSpPr>
            <p:cNvPr id="819" name="Google Shape;819;g351cb5865bf_0_348"/>
            <p:cNvSpPr/>
            <p:nvPr/>
          </p:nvSpPr>
          <p:spPr>
            <a:xfrm>
              <a:off x="4465724" y="939750"/>
              <a:ext cx="2541300" cy="669000"/>
            </a:xfrm>
            <a:prstGeom prst="chevron">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MODELING, CLUSTERING &amp; ANALYSIS</a:t>
              </a:r>
              <a:endParaRPr>
                <a:solidFill>
                  <a:srgbClr val="FFFFFF"/>
                </a:solidFill>
                <a:latin typeface="Lato"/>
                <a:ea typeface="Lato"/>
                <a:cs typeface="Lato"/>
                <a:sym typeface="Lato"/>
              </a:endParaRPr>
            </a:p>
          </p:txBody>
        </p:sp>
        <p:sp>
          <p:nvSpPr>
            <p:cNvPr id="820" name="Google Shape;820;g351cb5865bf_0_348"/>
            <p:cNvSpPr txBox="1"/>
            <p:nvPr/>
          </p:nvSpPr>
          <p:spPr>
            <a:xfrm>
              <a:off x="4584975" y="2079225"/>
              <a:ext cx="2191800" cy="2566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latin typeface="Lato"/>
                  <a:ea typeface="Lato"/>
                  <a:cs typeface="Lato"/>
                  <a:sym typeface="Lato"/>
                </a:rPr>
                <a:t>Used clustering and </a:t>
              </a:r>
              <a:r>
                <a:rPr i="1" lang="en">
                  <a:latin typeface="Lato"/>
                  <a:ea typeface="Lato"/>
                  <a:cs typeface="Lato"/>
                  <a:sym typeface="Lato"/>
                </a:rPr>
                <a:t>PCA</a:t>
              </a:r>
              <a:r>
                <a:rPr lang="en">
                  <a:latin typeface="Lato"/>
                  <a:ea typeface="Lato"/>
                  <a:cs typeface="Lato"/>
                  <a:sym typeface="Lato"/>
                </a:rPr>
                <a:t> to explore patterns; built regression and classification models for insights.</a:t>
              </a:r>
              <a:endParaRPr>
                <a:latin typeface="Lato"/>
                <a:ea typeface="Lato"/>
                <a:cs typeface="Lato"/>
                <a:sym typeface="Lato"/>
              </a:endParaRPr>
            </a:p>
            <a:p>
              <a:pPr indent="0" lvl="0" marL="0" rtl="0" algn="just">
                <a:lnSpc>
                  <a:spcPct val="100000"/>
                </a:lnSpc>
                <a:spcBef>
                  <a:spcPts val="0"/>
                </a:spcBef>
                <a:spcAft>
                  <a:spcPts val="0"/>
                </a:spcAft>
                <a:buNone/>
              </a:pPr>
              <a:r>
                <a:t/>
              </a:r>
              <a:endParaRPr>
                <a:latin typeface="Roboto"/>
                <a:ea typeface="Roboto"/>
                <a:cs typeface="Roboto"/>
                <a:sym typeface="Roboto"/>
              </a:endParaRPr>
            </a:p>
            <a:p>
              <a:pPr indent="0" lvl="0" marL="0" rtl="0" algn="just">
                <a:lnSpc>
                  <a:spcPct val="100000"/>
                </a:lnSpc>
                <a:spcBef>
                  <a:spcPts val="0"/>
                </a:spcBef>
                <a:spcAft>
                  <a:spcPts val="0"/>
                </a:spcAft>
                <a:buNone/>
              </a:pPr>
              <a:r>
                <a:t/>
              </a:r>
              <a:endParaRPr>
                <a:latin typeface="Roboto"/>
                <a:ea typeface="Roboto"/>
                <a:cs typeface="Roboto"/>
                <a:sym typeface="Roboto"/>
              </a:endParaRPr>
            </a:p>
            <a:p>
              <a:pPr indent="0" lvl="0" marL="0" rtl="0" algn="just">
                <a:lnSpc>
                  <a:spcPct val="100000"/>
                </a:lnSpc>
                <a:spcBef>
                  <a:spcPts val="0"/>
                </a:spcBef>
                <a:spcAft>
                  <a:spcPts val="0"/>
                </a:spcAft>
                <a:buNone/>
              </a:pPr>
              <a:r>
                <a:t/>
              </a:r>
              <a:endParaRPr>
                <a:latin typeface="Roboto"/>
                <a:ea typeface="Roboto"/>
                <a:cs typeface="Roboto"/>
                <a:sym typeface="Roboto"/>
              </a:endParaRPr>
            </a:p>
          </p:txBody>
        </p:sp>
      </p:grpSp>
      <p:grpSp>
        <p:nvGrpSpPr>
          <p:cNvPr id="821" name="Google Shape;821;g351cb5865bf_0_348"/>
          <p:cNvGrpSpPr/>
          <p:nvPr/>
        </p:nvGrpSpPr>
        <p:grpSpPr>
          <a:xfrm>
            <a:off x="6538802" y="1168350"/>
            <a:ext cx="2541300" cy="3416575"/>
            <a:chOff x="6460627" y="939750"/>
            <a:chExt cx="2541300" cy="3416575"/>
          </a:xfrm>
        </p:grpSpPr>
        <p:sp>
          <p:nvSpPr>
            <p:cNvPr id="822" name="Google Shape;822;g351cb5865bf_0_348"/>
            <p:cNvSpPr/>
            <p:nvPr/>
          </p:nvSpPr>
          <p:spPr>
            <a:xfrm>
              <a:off x="6460627" y="939750"/>
              <a:ext cx="2541300" cy="6690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Lato"/>
                  <a:ea typeface="Lato"/>
                  <a:cs typeface="Lato"/>
                  <a:sym typeface="Lato"/>
                </a:rPr>
                <a:t>VISUALIZATION &amp; INTERPRETATION</a:t>
              </a:r>
              <a:endParaRPr>
                <a:solidFill>
                  <a:srgbClr val="FFFFFF"/>
                </a:solidFill>
                <a:latin typeface="Lato"/>
                <a:ea typeface="Lato"/>
                <a:cs typeface="Lato"/>
                <a:sym typeface="Lato"/>
              </a:endParaRPr>
            </a:p>
          </p:txBody>
        </p:sp>
        <p:sp>
          <p:nvSpPr>
            <p:cNvPr id="823" name="Google Shape;823;g351cb5865bf_0_348"/>
            <p:cNvSpPr txBox="1"/>
            <p:nvPr/>
          </p:nvSpPr>
          <p:spPr>
            <a:xfrm>
              <a:off x="6689225" y="2065825"/>
              <a:ext cx="2217000" cy="2290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latin typeface="Lato"/>
                  <a:ea typeface="Lato"/>
                  <a:cs typeface="Lato"/>
                  <a:sym typeface="Lato"/>
                </a:rPr>
                <a:t>Visualized trends with scatter plots, bar charts, dendrograms, and time series to uncover country-level patterns.</a:t>
              </a:r>
              <a:endParaRPr>
                <a:latin typeface="Lato"/>
                <a:ea typeface="Lato"/>
                <a:cs typeface="Lato"/>
                <a:sym typeface="Lato"/>
              </a:endParaRPr>
            </a:p>
          </p:txBody>
        </p:sp>
      </p:grpSp>
      <p:pic>
        <p:nvPicPr>
          <p:cNvPr id="824" name="Google Shape;824;g351cb5865bf_0_348"/>
          <p:cNvPicPr preferRelativeResize="0"/>
          <p:nvPr/>
        </p:nvPicPr>
        <p:blipFill>
          <a:blip r:embed="rId3">
            <a:alphaModFix/>
          </a:blip>
          <a:stretch>
            <a:fillRect/>
          </a:stretch>
        </p:blipFill>
        <p:spPr>
          <a:xfrm>
            <a:off x="213500" y="285050"/>
            <a:ext cx="600300" cy="60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g34d96c6c30d_0_3"/>
          <p:cNvSpPr txBox="1"/>
          <p:nvPr>
            <p:ph idx="1" type="subTitle"/>
          </p:nvPr>
        </p:nvSpPr>
        <p:spPr>
          <a:xfrm>
            <a:off x="109750" y="1237475"/>
            <a:ext cx="2823300" cy="2616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1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High Renewable Adoption Correlates with Lower Emissions- as seen in </a:t>
            </a:r>
            <a:r>
              <a:rPr b="1" lang="en" sz="1200">
                <a:solidFill>
                  <a:srgbClr val="000000"/>
                </a:solidFill>
              </a:rPr>
              <a:t>Brazil</a:t>
            </a:r>
            <a:r>
              <a:rPr lang="en" sz="1200">
                <a:solidFill>
                  <a:srgbClr val="000000"/>
                </a:solidFill>
              </a:rPr>
              <a:t> and </a:t>
            </a:r>
            <a:r>
              <a:rPr b="1" lang="en" sz="1200">
                <a:solidFill>
                  <a:srgbClr val="000000"/>
                </a:solidFill>
              </a:rPr>
              <a:t>Germany</a:t>
            </a:r>
            <a:r>
              <a:rPr lang="en" sz="1200">
                <a:solidFill>
                  <a:srgbClr val="000000"/>
                </a:solidFill>
              </a:rPr>
              <a:t>.</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Rapid Emission Growth Despite Progress- despite moderate renewable growth, </a:t>
            </a:r>
            <a:r>
              <a:rPr b="1" lang="en" sz="1200">
                <a:solidFill>
                  <a:srgbClr val="000000"/>
                </a:solidFill>
              </a:rPr>
              <a:t>U.S. </a:t>
            </a:r>
            <a:r>
              <a:rPr lang="en" sz="1200">
                <a:solidFill>
                  <a:srgbClr val="000000"/>
                </a:solidFill>
              </a:rPr>
              <a:t>and </a:t>
            </a:r>
            <a:r>
              <a:rPr b="1" lang="en" sz="1200">
                <a:solidFill>
                  <a:srgbClr val="000000"/>
                </a:solidFill>
              </a:rPr>
              <a:t>China </a:t>
            </a:r>
            <a:r>
              <a:rPr lang="en" sz="1200">
                <a:solidFill>
                  <a:srgbClr val="000000"/>
                </a:solidFill>
              </a:rPr>
              <a:t>rely on fossil fuels, driving emission increases</a:t>
            </a:r>
            <a:endParaRPr sz="1200">
              <a:solidFill>
                <a:srgbClr val="000000"/>
              </a:solidFill>
            </a:endParaRPr>
          </a:p>
          <a:p>
            <a:pPr indent="0" lvl="0" marL="457200" rtl="0" algn="l">
              <a:spcBef>
                <a:spcPts val="0"/>
              </a:spcBef>
              <a:spcAft>
                <a:spcPts val="0"/>
              </a:spcAft>
              <a:buNone/>
            </a:pPr>
            <a:r>
              <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Developed Nations Show Mixed Patterns: Gradual, uneven shifts in </a:t>
            </a:r>
            <a:r>
              <a:rPr b="1" lang="en" sz="1200">
                <a:solidFill>
                  <a:srgbClr val="000000"/>
                </a:solidFill>
              </a:rPr>
              <a:t>U.K.</a:t>
            </a:r>
            <a:r>
              <a:rPr lang="en" sz="1200">
                <a:solidFill>
                  <a:srgbClr val="000000"/>
                </a:solidFill>
              </a:rPr>
              <a:t> </a:t>
            </a:r>
            <a:r>
              <a:rPr b="1" lang="en" sz="1200">
                <a:solidFill>
                  <a:srgbClr val="000000"/>
                </a:solidFill>
              </a:rPr>
              <a:t>and Japan</a:t>
            </a:r>
            <a:r>
              <a:rPr lang="en" sz="1200">
                <a:solidFill>
                  <a:srgbClr val="000000"/>
                </a:solidFill>
              </a:rPr>
              <a:t> energy trends.</a:t>
            </a:r>
            <a:endParaRPr sz="1200">
              <a:solidFill>
                <a:srgbClr val="000000"/>
              </a:solidFill>
            </a:endParaRPr>
          </a:p>
          <a:p>
            <a:pPr indent="0" lvl="0" marL="0" rtl="0" algn="l">
              <a:spcBef>
                <a:spcPts val="0"/>
              </a:spcBef>
              <a:spcAft>
                <a:spcPts val="0"/>
              </a:spcAft>
              <a:buNone/>
            </a:pPr>
            <a:r>
              <a:t/>
            </a:r>
            <a:endParaRPr sz="1100">
              <a:solidFill>
                <a:srgbClr val="000000"/>
              </a:solidFill>
            </a:endParaRPr>
          </a:p>
          <a:p>
            <a:pPr indent="0" lvl="0" marL="0" rtl="0" algn="l">
              <a:spcBef>
                <a:spcPts val="0"/>
              </a:spcBef>
              <a:spcAft>
                <a:spcPts val="0"/>
              </a:spcAft>
              <a:buNone/>
            </a:pPr>
            <a:r>
              <a:t/>
            </a:r>
            <a:endParaRPr sz="1100">
              <a:solidFill>
                <a:srgbClr val="000000"/>
              </a:solidFill>
            </a:endParaRPr>
          </a:p>
        </p:txBody>
      </p:sp>
      <p:sp>
        <p:nvSpPr>
          <p:cNvPr id="830" name="Google Shape;830;g34d96c6c30d_0_3"/>
          <p:cNvSpPr txBox="1"/>
          <p:nvPr>
            <p:ph type="title"/>
          </p:nvPr>
        </p:nvSpPr>
        <p:spPr>
          <a:xfrm>
            <a:off x="180975" y="215000"/>
            <a:ext cx="8810700" cy="7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Exploratory Data Analysis</a:t>
            </a:r>
            <a:r>
              <a:rPr lang="en" sz="1600">
                <a:latin typeface="Lato"/>
                <a:ea typeface="Lato"/>
                <a:cs typeface="Lato"/>
                <a:sym typeface="Lato"/>
              </a:rPr>
              <a:t>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Renewable Energy Transition vs CO₂ Emissions: A Country-Level View (2021–2023)</a:t>
            </a:r>
            <a:endParaRPr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p:txBody>
      </p:sp>
      <p:pic>
        <p:nvPicPr>
          <p:cNvPr id="831" name="Google Shape;831;g34d96c6c30d_0_3"/>
          <p:cNvPicPr preferRelativeResize="0"/>
          <p:nvPr/>
        </p:nvPicPr>
        <p:blipFill>
          <a:blip r:embed="rId3">
            <a:alphaModFix/>
          </a:blip>
          <a:stretch>
            <a:fillRect/>
          </a:stretch>
        </p:blipFill>
        <p:spPr>
          <a:xfrm>
            <a:off x="3056950" y="1408550"/>
            <a:ext cx="5934725" cy="30109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g354bea2e405_1_0"/>
          <p:cNvSpPr txBox="1"/>
          <p:nvPr>
            <p:ph type="title"/>
          </p:nvPr>
        </p:nvSpPr>
        <p:spPr>
          <a:xfrm>
            <a:off x="94850" y="204125"/>
            <a:ext cx="8882400" cy="7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Lato"/>
                <a:ea typeface="Lato"/>
                <a:cs typeface="Lato"/>
                <a:sym typeface="Lato"/>
              </a:rPr>
              <a:t>Hypothesis Tes</a:t>
            </a:r>
            <a:r>
              <a:rPr lang="en" sz="1600">
                <a:latin typeface="Lato"/>
                <a:ea typeface="Lato"/>
                <a:cs typeface="Lato"/>
                <a:sym typeface="Lato"/>
              </a:rPr>
              <a:t>ting </a:t>
            </a:r>
            <a:endParaRPr sz="1600">
              <a:latin typeface="Lato"/>
              <a:ea typeface="Lato"/>
              <a:cs typeface="Lato"/>
              <a:sym typeface="Lato"/>
            </a:endParaRPr>
          </a:p>
          <a:p>
            <a:pPr indent="0" lvl="0" marL="0" rtl="0" algn="ctr">
              <a:spcBef>
                <a:spcPts val="0"/>
              </a:spcBef>
              <a:spcAft>
                <a:spcPts val="0"/>
              </a:spcAft>
              <a:buNone/>
            </a:pPr>
            <a:r>
              <a:rPr lang="en" sz="1400">
                <a:latin typeface="Lato"/>
                <a:ea typeface="Lato"/>
                <a:cs typeface="Lato"/>
                <a:sym typeface="Lato"/>
              </a:rPr>
              <a:t>Comparing CO</a:t>
            </a:r>
            <a:r>
              <a:rPr i="1" lang="en" sz="1400">
                <a:latin typeface="Lato"/>
                <a:ea typeface="Lato"/>
                <a:cs typeface="Lato"/>
                <a:sym typeface="Lato"/>
              </a:rPr>
              <a:t>₂</a:t>
            </a:r>
            <a:r>
              <a:rPr i="1" lang="en" sz="1200">
                <a:latin typeface="Lato"/>
                <a:ea typeface="Lato"/>
                <a:cs typeface="Lato"/>
                <a:sym typeface="Lato"/>
              </a:rPr>
              <a:t> </a:t>
            </a:r>
            <a:r>
              <a:rPr lang="en" sz="1400">
                <a:latin typeface="Lato"/>
                <a:ea typeface="Lato"/>
                <a:cs typeface="Lato"/>
                <a:sym typeface="Lato"/>
              </a:rPr>
              <a:t> Emissions</a:t>
            </a:r>
            <a:r>
              <a:rPr lang="en" sz="1400">
                <a:latin typeface="Lato"/>
                <a:ea typeface="Lato"/>
                <a:cs typeface="Lato"/>
                <a:sym typeface="Lato"/>
              </a:rPr>
              <a:t> vs GDP per Capita &amp; </a:t>
            </a:r>
            <a:r>
              <a:rPr lang="en" sz="1400">
                <a:latin typeface="Lato"/>
                <a:ea typeface="Lato"/>
                <a:cs typeface="Lato"/>
                <a:sym typeface="Lato"/>
              </a:rPr>
              <a:t>Renewable Energy Transition vs GDP per Capita </a:t>
            </a:r>
            <a:endParaRPr sz="17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t/>
            </a:r>
            <a:endParaRPr sz="1600">
              <a:latin typeface="Lato"/>
              <a:ea typeface="Lato"/>
              <a:cs typeface="Lato"/>
              <a:sym typeface="Lato"/>
            </a:endParaRPr>
          </a:p>
          <a:p>
            <a:pPr indent="0" lvl="0" marL="0" rtl="0" algn="ctr">
              <a:spcBef>
                <a:spcPts val="0"/>
              </a:spcBef>
              <a:spcAft>
                <a:spcPts val="0"/>
              </a:spcAft>
              <a:buNone/>
            </a:pPr>
            <a:r>
              <a:rPr lang="en" sz="1600">
                <a:latin typeface="Lato"/>
                <a:ea typeface="Lato"/>
                <a:cs typeface="Lato"/>
                <a:sym typeface="Lato"/>
              </a:rPr>
              <a:t> </a:t>
            </a:r>
            <a:endParaRPr sz="1600">
              <a:latin typeface="Lato"/>
              <a:ea typeface="Lato"/>
              <a:cs typeface="Lato"/>
              <a:sym typeface="Lato"/>
            </a:endParaRPr>
          </a:p>
        </p:txBody>
      </p:sp>
      <p:pic>
        <p:nvPicPr>
          <p:cNvPr id="837" name="Google Shape;837;g354bea2e405_1_0"/>
          <p:cNvPicPr preferRelativeResize="0"/>
          <p:nvPr/>
        </p:nvPicPr>
        <p:blipFill>
          <a:blip r:embed="rId3">
            <a:alphaModFix/>
          </a:blip>
          <a:stretch>
            <a:fillRect/>
          </a:stretch>
        </p:blipFill>
        <p:spPr>
          <a:xfrm>
            <a:off x="398900" y="954425"/>
            <a:ext cx="4096900" cy="2891603"/>
          </a:xfrm>
          <a:prstGeom prst="rect">
            <a:avLst/>
          </a:prstGeom>
          <a:noFill/>
          <a:ln cap="flat" cmpd="sng" w="19050">
            <a:solidFill>
              <a:schemeClr val="dk2"/>
            </a:solidFill>
            <a:prstDash val="solid"/>
            <a:round/>
            <a:headEnd len="sm" w="sm" type="none"/>
            <a:tailEnd len="sm" w="sm" type="none"/>
          </a:ln>
        </p:spPr>
      </p:pic>
      <p:pic>
        <p:nvPicPr>
          <p:cNvPr id="838" name="Google Shape;838;g354bea2e405_1_0"/>
          <p:cNvPicPr preferRelativeResize="0"/>
          <p:nvPr/>
        </p:nvPicPr>
        <p:blipFill>
          <a:blip r:embed="rId4">
            <a:alphaModFix/>
          </a:blip>
          <a:stretch>
            <a:fillRect/>
          </a:stretch>
        </p:blipFill>
        <p:spPr>
          <a:xfrm>
            <a:off x="4724400" y="954425"/>
            <a:ext cx="4150947" cy="2891600"/>
          </a:xfrm>
          <a:prstGeom prst="rect">
            <a:avLst/>
          </a:prstGeom>
          <a:noFill/>
          <a:ln cap="flat" cmpd="sng" w="19050">
            <a:solidFill>
              <a:schemeClr val="dk2"/>
            </a:solidFill>
            <a:prstDash val="solid"/>
            <a:round/>
            <a:headEnd len="sm" w="sm" type="none"/>
            <a:tailEnd len="sm" w="sm" type="none"/>
          </a:ln>
        </p:spPr>
      </p:pic>
      <p:sp>
        <p:nvSpPr>
          <p:cNvPr id="839" name="Google Shape;839;g354bea2e405_1_0"/>
          <p:cNvSpPr txBox="1"/>
          <p:nvPr/>
        </p:nvSpPr>
        <p:spPr>
          <a:xfrm>
            <a:off x="5032850" y="3885350"/>
            <a:ext cx="3669900" cy="884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Renewable Transition:</a:t>
            </a:r>
            <a:endParaRPr sz="1300">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b="1" lang="en" sz="1300">
                <a:latin typeface="Lato"/>
                <a:ea typeface="Lato"/>
                <a:cs typeface="Lato"/>
                <a:sym typeface="Lato"/>
              </a:rPr>
              <a:t>P-value</a:t>
            </a:r>
            <a:r>
              <a:rPr lang="en" sz="1300">
                <a:latin typeface="Lato"/>
                <a:ea typeface="Lato"/>
                <a:cs typeface="Lato"/>
                <a:sym typeface="Lato"/>
              </a:rPr>
              <a:t>: 0.00</a:t>
            </a:r>
            <a:endParaRPr sz="1300">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b="1" lang="en" sz="1300">
                <a:latin typeface="Lato"/>
                <a:ea typeface="Lato"/>
                <a:cs typeface="Lato"/>
                <a:sym typeface="Lato"/>
              </a:rPr>
              <a:t>Correlation Coefficient</a:t>
            </a:r>
            <a:r>
              <a:rPr lang="en" sz="1300">
                <a:latin typeface="Lato"/>
                <a:ea typeface="Lato"/>
                <a:cs typeface="Lato"/>
                <a:sym typeface="Lato"/>
              </a:rPr>
              <a:t>: -0.3484</a:t>
            </a:r>
            <a:endParaRPr>
              <a:solidFill>
                <a:schemeClr val="dk1"/>
              </a:solidFill>
              <a:latin typeface="Lato"/>
              <a:ea typeface="Lato"/>
              <a:cs typeface="Lato"/>
              <a:sym typeface="Lato"/>
            </a:endParaRPr>
          </a:p>
        </p:txBody>
      </p:sp>
      <p:sp>
        <p:nvSpPr>
          <p:cNvPr id="840" name="Google Shape;840;g354bea2e405_1_0"/>
          <p:cNvSpPr txBox="1"/>
          <p:nvPr/>
        </p:nvSpPr>
        <p:spPr>
          <a:xfrm>
            <a:off x="946950" y="3931775"/>
            <a:ext cx="3437100" cy="8841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Lato"/>
              <a:buChar char="❖"/>
            </a:pPr>
            <a:r>
              <a:rPr lang="en" sz="1300">
                <a:latin typeface="Lato"/>
                <a:ea typeface="Lato"/>
                <a:cs typeface="Lato"/>
                <a:sym typeface="Lato"/>
              </a:rPr>
              <a:t>CO</a:t>
            </a:r>
            <a:r>
              <a:rPr b="1" i="1" lang="en" sz="1200">
                <a:solidFill>
                  <a:schemeClr val="dk1"/>
                </a:solidFill>
                <a:latin typeface="Lato"/>
                <a:ea typeface="Lato"/>
                <a:cs typeface="Lato"/>
                <a:sym typeface="Lato"/>
              </a:rPr>
              <a:t>₂ </a:t>
            </a:r>
            <a:r>
              <a:rPr lang="en" sz="1300">
                <a:latin typeface="Lato"/>
                <a:ea typeface="Lato"/>
                <a:cs typeface="Lato"/>
                <a:sym typeface="Lato"/>
              </a:rPr>
              <a:t> Emissions:</a:t>
            </a:r>
            <a:endParaRPr sz="1300">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b="1" lang="en" sz="1300">
                <a:latin typeface="Lato"/>
                <a:ea typeface="Lato"/>
                <a:cs typeface="Lato"/>
                <a:sym typeface="Lato"/>
              </a:rPr>
              <a:t>P-value</a:t>
            </a:r>
            <a:r>
              <a:rPr lang="en" sz="1300">
                <a:latin typeface="Lato"/>
                <a:ea typeface="Lato"/>
                <a:cs typeface="Lato"/>
                <a:sym typeface="Lato"/>
              </a:rPr>
              <a:t>: 0.00</a:t>
            </a:r>
            <a:endParaRPr sz="1300">
              <a:latin typeface="Lato"/>
              <a:ea typeface="Lato"/>
              <a:cs typeface="Lato"/>
              <a:sym typeface="Lato"/>
            </a:endParaRPr>
          </a:p>
          <a:p>
            <a:pPr indent="-311150" lvl="1" marL="914400" rtl="0" algn="l">
              <a:lnSpc>
                <a:spcPct val="115000"/>
              </a:lnSpc>
              <a:spcBef>
                <a:spcPts val="0"/>
              </a:spcBef>
              <a:spcAft>
                <a:spcPts val="0"/>
              </a:spcAft>
              <a:buClr>
                <a:schemeClr val="dk1"/>
              </a:buClr>
              <a:buSzPts val="1300"/>
              <a:buFont typeface="Lato"/>
              <a:buChar char="➢"/>
            </a:pPr>
            <a:r>
              <a:rPr b="1" lang="en" sz="1300">
                <a:latin typeface="Lato"/>
                <a:ea typeface="Lato"/>
                <a:cs typeface="Lato"/>
                <a:sym typeface="Lato"/>
              </a:rPr>
              <a:t>Correlation Coefficient</a:t>
            </a:r>
            <a:r>
              <a:rPr lang="en" sz="1300">
                <a:latin typeface="Lato"/>
                <a:ea typeface="Lato"/>
                <a:cs typeface="Lato"/>
                <a:sym typeface="Lato"/>
              </a:rPr>
              <a:t>: 0.4584</a:t>
            </a:r>
            <a:endParaRPr>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g354ebb0e2e6_0_22"/>
          <p:cNvSpPr txBox="1"/>
          <p:nvPr/>
        </p:nvSpPr>
        <p:spPr>
          <a:xfrm>
            <a:off x="1427100" y="1257300"/>
            <a:ext cx="6080700" cy="2772900"/>
          </a:xfrm>
          <a:prstGeom prst="rect">
            <a:avLst/>
          </a:prstGeom>
          <a:noFill/>
          <a:ln>
            <a:noFill/>
          </a:ln>
        </p:spPr>
        <p:txBody>
          <a:bodyPr anchorCtr="0" anchor="t" bIns="91425" lIns="91425" spcFirstLastPara="1" rIns="91425" wrap="square" tIns="91425">
            <a:noAutofit/>
          </a:bodyPr>
          <a:lstStyle/>
          <a:p>
            <a:pPr indent="0" lvl="0" marL="1828800" rtl="0" algn="l">
              <a:spcBef>
                <a:spcPts val="0"/>
              </a:spcBef>
              <a:spcAft>
                <a:spcPts val="0"/>
              </a:spcAft>
              <a:buNone/>
            </a:pPr>
            <a:r>
              <a:t/>
            </a:r>
            <a:endParaRPr>
              <a:solidFill>
                <a:schemeClr val="dk1"/>
              </a:solidFill>
              <a:latin typeface="Lato"/>
              <a:ea typeface="Lato"/>
              <a:cs typeface="Lato"/>
              <a:sym typeface="Lato"/>
            </a:endParaRPr>
          </a:p>
          <a:p>
            <a:pPr indent="0" lvl="0" marL="2743200" rtl="0" algn="l">
              <a:spcBef>
                <a:spcPts val="0"/>
              </a:spcBef>
              <a:spcAft>
                <a:spcPts val="0"/>
              </a:spcAft>
              <a:buNone/>
            </a:pPr>
            <a:r>
              <a:t/>
            </a:r>
            <a:endParaRPr>
              <a:solidFill>
                <a:schemeClr val="dk1"/>
              </a:solidFill>
              <a:latin typeface="Lato"/>
              <a:ea typeface="Lato"/>
              <a:cs typeface="Lato"/>
              <a:sym typeface="Lato"/>
            </a:endParaRPr>
          </a:p>
        </p:txBody>
      </p:sp>
      <p:pic>
        <p:nvPicPr>
          <p:cNvPr id="846" name="Google Shape;846;g354ebb0e2e6_0_22"/>
          <p:cNvPicPr preferRelativeResize="0"/>
          <p:nvPr/>
        </p:nvPicPr>
        <p:blipFill>
          <a:blip r:embed="rId3">
            <a:alphaModFix/>
          </a:blip>
          <a:stretch>
            <a:fillRect/>
          </a:stretch>
        </p:blipFill>
        <p:spPr>
          <a:xfrm>
            <a:off x="862125" y="3300150"/>
            <a:ext cx="829425" cy="829425"/>
          </a:xfrm>
          <a:prstGeom prst="rect">
            <a:avLst/>
          </a:prstGeom>
          <a:noFill/>
          <a:ln>
            <a:noFill/>
          </a:ln>
        </p:spPr>
      </p:pic>
      <p:pic>
        <p:nvPicPr>
          <p:cNvPr descr="Business presentation stand line icon. Flip chart with diagram outline style pictogram on white background. Whiteboard statistics report for mobile concept and web design. Vector graphics. (Provided by Getty Images)" id="847" name="Google Shape;847;g354ebb0e2e6_0_22"/>
          <p:cNvPicPr preferRelativeResize="0"/>
          <p:nvPr/>
        </p:nvPicPr>
        <p:blipFill>
          <a:blip r:embed="rId4">
            <a:alphaModFix/>
          </a:blip>
          <a:stretch>
            <a:fillRect/>
          </a:stretch>
        </p:blipFill>
        <p:spPr>
          <a:xfrm>
            <a:off x="7289025" y="688325"/>
            <a:ext cx="829425" cy="829425"/>
          </a:xfrm>
          <a:prstGeom prst="rect">
            <a:avLst/>
          </a:prstGeom>
          <a:noFill/>
          <a:ln>
            <a:noFill/>
          </a:ln>
        </p:spPr>
      </p:pic>
      <p:sp>
        <p:nvSpPr>
          <p:cNvPr id="848" name="Google Shape;848;g354ebb0e2e6_0_22"/>
          <p:cNvSpPr txBox="1"/>
          <p:nvPr/>
        </p:nvSpPr>
        <p:spPr>
          <a:xfrm>
            <a:off x="1964175" y="1774500"/>
            <a:ext cx="4966800" cy="168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500">
                <a:solidFill>
                  <a:schemeClr val="dk1"/>
                </a:solidFill>
                <a:latin typeface="Lato"/>
                <a:ea typeface="Lato"/>
                <a:cs typeface="Lato"/>
                <a:sym typeface="Lato"/>
              </a:rPr>
              <a:t>Objective #1</a:t>
            </a:r>
            <a:endParaRPr b="1" sz="3500">
              <a:solidFill>
                <a:schemeClr val="dk1"/>
              </a:solidFill>
              <a:latin typeface="Lato"/>
              <a:ea typeface="Lato"/>
              <a:cs typeface="Lato"/>
              <a:sym typeface="Lato"/>
            </a:endParaRPr>
          </a:p>
          <a:p>
            <a:pPr indent="0" lvl="0" marL="0" rtl="0" algn="ctr">
              <a:lnSpc>
                <a:spcPct val="115000"/>
              </a:lnSpc>
              <a:spcBef>
                <a:spcPts val="0"/>
              </a:spcBef>
              <a:spcAft>
                <a:spcPts val="0"/>
              </a:spcAft>
              <a:buNone/>
            </a:pPr>
            <a:r>
              <a:rPr lang="en">
                <a:solidFill>
                  <a:schemeClr val="dk1"/>
                </a:solidFill>
                <a:latin typeface="Lato"/>
                <a:ea typeface="Lato"/>
                <a:cs typeface="Lato"/>
                <a:sym typeface="Lato"/>
              </a:rPr>
              <a:t>Analyze the relationship between </a:t>
            </a:r>
            <a:r>
              <a:rPr b="1" i="1" lang="en">
                <a:solidFill>
                  <a:schemeClr val="dk1"/>
                </a:solidFill>
                <a:latin typeface="Lato"/>
                <a:ea typeface="Lato"/>
                <a:cs typeface="Lato"/>
                <a:sym typeface="Lato"/>
              </a:rPr>
              <a:t>economic growth, renewable energy adoption,</a:t>
            </a:r>
            <a:r>
              <a:rPr lang="en">
                <a:solidFill>
                  <a:schemeClr val="dk1"/>
                </a:solidFill>
                <a:latin typeface="Lato"/>
                <a:ea typeface="Lato"/>
                <a:cs typeface="Lato"/>
                <a:sym typeface="Lato"/>
              </a:rPr>
              <a:t> and </a:t>
            </a:r>
            <a:r>
              <a:rPr b="1" i="1" lang="en">
                <a:solidFill>
                  <a:schemeClr val="dk1"/>
                </a:solidFill>
                <a:latin typeface="Lato"/>
                <a:ea typeface="Lato"/>
                <a:cs typeface="Lato"/>
                <a:sym typeface="Lato"/>
              </a:rPr>
              <a:t>environmental outcomes</a:t>
            </a:r>
            <a:r>
              <a:rPr lang="en">
                <a:solidFill>
                  <a:schemeClr val="dk1"/>
                </a:solidFill>
                <a:latin typeface="Lato"/>
                <a:ea typeface="Lato"/>
                <a:cs typeface="Lato"/>
                <a:sym typeface="Lato"/>
              </a:rPr>
              <a:t>, with special focus on emissions patterns and impact classifications.</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b="1" sz="65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Environmental Systems - Bachelor of Science in Environmental Science by Slidesgo">
  <a:themeElements>
    <a:clrScheme name="Simple Light">
      <a:dk1>
        <a:srgbClr val="212529"/>
      </a:dk1>
      <a:lt1>
        <a:srgbClr val="F0FCF8"/>
      </a:lt1>
      <a:dk2>
        <a:srgbClr val="FCCE39"/>
      </a:dk2>
      <a:lt2>
        <a:srgbClr val="9BBEB0"/>
      </a:lt2>
      <a:accent1>
        <a:srgbClr val="86C363"/>
      </a:accent1>
      <a:accent2>
        <a:srgbClr val="9AB52E"/>
      </a:accent2>
      <a:accent3>
        <a:srgbClr val="256B3B"/>
      </a:accent3>
      <a:accent4>
        <a:srgbClr val="39B0BD"/>
      </a:accent4>
      <a:accent5>
        <a:srgbClr val="6EE0E5"/>
      </a:accent5>
      <a:accent6>
        <a:srgbClr val="F6E5BB"/>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