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17_14D24CA1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sldIdLst>
    <p:sldId id="256" r:id="rId5"/>
    <p:sldId id="266" r:id="rId6"/>
    <p:sldId id="257" r:id="rId7"/>
    <p:sldId id="275" r:id="rId8"/>
    <p:sldId id="276" r:id="rId9"/>
    <p:sldId id="279" r:id="rId10"/>
    <p:sldId id="280" r:id="rId11"/>
    <p:sldId id="273" r:id="rId12"/>
    <p:sldId id="289" r:id="rId13"/>
    <p:sldId id="284" r:id="rId14"/>
    <p:sldId id="283" r:id="rId15"/>
    <p:sldId id="285" r:id="rId16"/>
    <p:sldId id="286" r:id="rId17"/>
    <p:sldId id="288" r:id="rId18"/>
    <p:sldId id="287" r:id="rId19"/>
    <p:sldId id="290" r:id="rId20"/>
    <p:sldId id="291" r:id="rId21"/>
    <p:sldId id="267" r:id="rId22"/>
    <p:sldId id="277" r:id="rId23"/>
    <p:sldId id="268" r:id="rId24"/>
    <p:sldId id="269" r:id="rId25"/>
    <p:sldId id="270" r:id="rId26"/>
    <p:sldId id="271" r:id="rId27"/>
    <p:sldId id="2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2B4651-1E00-0120-A304-A51918947C4A}" name="Nick Miller [STUDENT]" initials="N[" userId="S::miller_emily4@students.columbusstate.edu::1e7fc0b8-4d2b-4ac0-8f51-5e0df4af7504" providerId="AD"/>
  <p188:author id="{E90ADFAE-BCB0-61B3-2146-D4E48D6F73D2}" name="Kelly Payne [STUDENT]" initials="K[" userId="S::lovett_kelly@students.columbusstate.edu::f32367c6-d808-48bf-b43b-465b678f701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3FE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2E82E-B876-E08F-7E5A-E59BA568C759}" v="89" dt="2025-02-24T21:47:09.921"/>
    <p1510:client id="{13C006C0-F0E9-1913-02DD-C92BE08AA2BA}" v="44" dt="2025-02-24T01:40:11.779"/>
    <p1510:client id="{50836E6E-FDB4-289F-7572-AD6D90CF8430}" v="2" dt="2025-02-24T16:48:27.093"/>
    <p1510:client id="{717A1B46-BF4A-5147-F351-E810E3028B6F}" v="635" dt="2025-02-24T21:34:52.709"/>
    <p1510:client id="{84CABC08-DFDA-82D5-BC80-F2B1314C04A0}" v="14" dt="2025-02-24T21:36:36.893"/>
    <p1510:client id="{D30AD74E-3917-0BDF-5886-2FBA76E461EC}" v="10" dt="2025-02-24T14:54:12.989"/>
    <p1510:client id="{F018528B-3A46-56B3-0926-4F4A39C26856}" v="2230" dt="2025-02-24T01:55:18.036"/>
    <p1510:client id="{F86F1994-9CC3-9040-0C44-C25E03A08940}" v="710" dt="2025-02-24T01:18:47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den Jefferson [STUDENT]" userId="S::jefferson_jaden@students.columbusstate.edu::8854f4d2-c995-439b-87ec-6eb0673fb6b1" providerId="AD" clId="Web-{F018528B-3A46-56B3-0926-4F4A39C26856}"/>
    <pc:docChg chg="addSld delSld modSld sldOrd">
      <pc:chgData name="Jaden Jefferson [STUDENT]" userId="S::jefferson_jaden@students.columbusstate.edu::8854f4d2-c995-439b-87ec-6eb0673fb6b1" providerId="AD" clId="Web-{F018528B-3A46-56B3-0926-4F4A39C26856}" dt="2025-02-24T01:55:12.067" v="1721"/>
      <pc:docMkLst>
        <pc:docMk/>
      </pc:docMkLst>
      <pc:sldChg chg="del">
        <pc:chgData name="Jaden Jefferson [STUDENT]" userId="S::jefferson_jaden@students.columbusstate.edu::8854f4d2-c995-439b-87ec-6eb0673fb6b1" providerId="AD" clId="Web-{F018528B-3A46-56B3-0926-4F4A39C26856}" dt="2025-02-24T00:38:50.455" v="0"/>
        <pc:sldMkLst>
          <pc:docMk/>
          <pc:sldMk cId="2783530883" sldId="258"/>
        </pc:sldMkLst>
      </pc:sldChg>
      <pc:sldChg chg="del">
        <pc:chgData name="Jaden Jefferson [STUDENT]" userId="S::jefferson_jaden@students.columbusstate.edu::8854f4d2-c995-439b-87ec-6eb0673fb6b1" providerId="AD" clId="Web-{F018528B-3A46-56B3-0926-4F4A39C26856}" dt="2025-02-24T00:38:53.205" v="1"/>
        <pc:sldMkLst>
          <pc:docMk/>
          <pc:sldMk cId="3684896143" sldId="259"/>
        </pc:sldMkLst>
      </pc:sldChg>
      <pc:sldChg chg="add del">
        <pc:chgData name="Jaden Jefferson [STUDENT]" userId="S::jefferson_jaden@students.columbusstate.edu::8854f4d2-c995-439b-87ec-6eb0673fb6b1" providerId="AD" clId="Web-{F018528B-3A46-56B3-0926-4F4A39C26856}" dt="2025-02-24T01:40:31.378" v="1715"/>
        <pc:sldMkLst>
          <pc:docMk/>
          <pc:sldMk cId="2851266529" sldId="260"/>
        </pc:sldMkLst>
      </pc:sldChg>
      <pc:sldChg chg="del">
        <pc:chgData name="Jaden Jefferson [STUDENT]" userId="S::jefferson_jaden@students.columbusstate.edu::8854f4d2-c995-439b-87ec-6eb0673fb6b1" providerId="AD" clId="Web-{F018528B-3A46-56B3-0926-4F4A39C26856}" dt="2025-02-24T00:38:55.064" v="2"/>
        <pc:sldMkLst>
          <pc:docMk/>
          <pc:sldMk cId="1945165496" sldId="261"/>
        </pc:sldMkLst>
      </pc:sldChg>
      <pc:sldChg chg="add del">
        <pc:chgData name="Jaden Jefferson [STUDENT]" userId="S::jefferson_jaden@students.columbusstate.edu::8854f4d2-c995-439b-87ec-6eb0673fb6b1" providerId="AD" clId="Web-{F018528B-3A46-56B3-0926-4F4A39C26856}" dt="2025-02-24T01:55:12.067" v="1721"/>
        <pc:sldMkLst>
          <pc:docMk/>
          <pc:sldMk cId="2162566216" sldId="262"/>
        </pc:sldMkLst>
      </pc:sldChg>
      <pc:sldChg chg="del">
        <pc:chgData name="Jaden Jefferson [STUDENT]" userId="S::jefferson_jaden@students.columbusstate.edu::8854f4d2-c995-439b-87ec-6eb0673fb6b1" providerId="AD" clId="Web-{F018528B-3A46-56B3-0926-4F4A39C26856}" dt="2025-02-24T01:40:34.160" v="1716"/>
        <pc:sldMkLst>
          <pc:docMk/>
          <pc:sldMk cId="1968030212" sldId="263"/>
        </pc:sldMkLst>
      </pc:sldChg>
      <pc:sldChg chg="del">
        <pc:chgData name="Jaden Jefferson [STUDENT]" userId="S::jefferson_jaden@students.columbusstate.edu::8854f4d2-c995-439b-87ec-6eb0673fb6b1" providerId="AD" clId="Web-{F018528B-3A46-56B3-0926-4F4A39C26856}" dt="2025-02-24T01:00:34.472" v="534"/>
        <pc:sldMkLst>
          <pc:docMk/>
          <pc:sldMk cId="1456576119" sldId="264"/>
        </pc:sldMkLst>
      </pc:sldChg>
      <pc:sldChg chg="del">
        <pc:chgData name="Jaden Jefferson [STUDENT]" userId="S::jefferson_jaden@students.columbusstate.edu::8854f4d2-c995-439b-87ec-6eb0673fb6b1" providerId="AD" clId="Web-{F018528B-3A46-56B3-0926-4F4A39C26856}" dt="2025-02-24T01:01:26.208" v="540"/>
        <pc:sldMkLst>
          <pc:docMk/>
          <pc:sldMk cId="533833247" sldId="265"/>
        </pc:sldMkLst>
      </pc:sldChg>
      <pc:sldChg chg="modSp">
        <pc:chgData name="Jaden Jefferson [STUDENT]" userId="S::jefferson_jaden@students.columbusstate.edu::8854f4d2-c995-439b-87ec-6eb0673fb6b1" providerId="AD" clId="Web-{F018528B-3A46-56B3-0926-4F4A39C26856}" dt="2025-02-24T01:01:18.036" v="539" actId="20577"/>
        <pc:sldMkLst>
          <pc:docMk/>
          <pc:sldMk cId="1501381352" sldId="270"/>
        </pc:sldMkLst>
        <pc:spChg chg="mod">
          <ac:chgData name="Jaden Jefferson [STUDENT]" userId="S::jefferson_jaden@students.columbusstate.edu::8854f4d2-c995-439b-87ec-6eb0673fb6b1" providerId="AD" clId="Web-{F018528B-3A46-56B3-0926-4F4A39C26856}" dt="2025-02-24T01:01:18.036" v="539" actId="20577"/>
          <ac:spMkLst>
            <pc:docMk/>
            <pc:sldMk cId="1501381352" sldId="270"/>
            <ac:spMk id="3" creationId="{6F34673B-5670-0120-1AE2-7CEC97BC355F}"/>
          </ac:spMkLst>
        </pc:spChg>
      </pc:sldChg>
      <pc:sldChg chg="addSp delSp modSp add del">
        <pc:chgData name="Jaden Jefferson [STUDENT]" userId="S::jefferson_jaden@students.columbusstate.edu::8854f4d2-c995-439b-87ec-6eb0673fb6b1" providerId="AD" clId="Web-{F018528B-3A46-56B3-0926-4F4A39C26856}" dt="2025-02-24T01:39:38.470" v="1714" actId="20577"/>
        <pc:sldMkLst>
          <pc:docMk/>
          <pc:sldMk cId="677556171" sldId="273"/>
        </pc:sldMkLst>
        <pc:spChg chg="mod">
          <ac:chgData name="Jaden Jefferson [STUDENT]" userId="S::jefferson_jaden@students.columbusstate.edu::8854f4d2-c995-439b-87ec-6eb0673fb6b1" providerId="AD" clId="Web-{F018528B-3A46-56B3-0926-4F4A39C26856}" dt="2025-02-24T01:02:10.600" v="570" actId="20577"/>
          <ac:spMkLst>
            <pc:docMk/>
            <pc:sldMk cId="677556171" sldId="273"/>
            <ac:spMk id="2" creationId="{944505B6-2EA7-2A86-12B5-A4CCC007E9D2}"/>
          </ac:spMkLst>
        </pc:spChg>
        <pc:spChg chg="mod">
          <ac:chgData name="Jaden Jefferson [STUDENT]" userId="S::jefferson_jaden@students.columbusstate.edu::8854f4d2-c995-439b-87ec-6eb0673fb6b1" providerId="AD" clId="Web-{F018528B-3A46-56B3-0926-4F4A39C26856}" dt="2025-02-24T01:39:38.470" v="1714" actId="20577"/>
          <ac:spMkLst>
            <pc:docMk/>
            <pc:sldMk cId="677556171" sldId="273"/>
            <ac:spMk id="3" creationId="{A3702CD1-01C9-8875-9ACA-AB9CAD7FEDEE}"/>
          </ac:spMkLst>
        </pc:spChg>
        <pc:picChg chg="del">
          <ac:chgData name="Jaden Jefferson [STUDENT]" userId="S::jefferson_jaden@students.columbusstate.edu::8854f4d2-c995-439b-87ec-6eb0673fb6b1" providerId="AD" clId="Web-{F018528B-3A46-56B3-0926-4F4A39C26856}" dt="2025-02-24T01:02:16.162" v="572"/>
          <ac:picMkLst>
            <pc:docMk/>
            <pc:sldMk cId="677556171" sldId="273"/>
            <ac:picMk id="4" creationId="{715C9C88-08D8-4385-853F-6D49DCA4A7D1}"/>
          </ac:picMkLst>
        </pc:picChg>
        <pc:picChg chg="add mod">
          <ac:chgData name="Jaden Jefferson [STUDENT]" userId="S::jefferson_jaden@students.columbusstate.edu::8854f4d2-c995-439b-87ec-6eb0673fb6b1" providerId="AD" clId="Web-{F018528B-3A46-56B3-0926-4F4A39C26856}" dt="2025-02-24T01:39:21.595" v="1711" actId="1076"/>
          <ac:picMkLst>
            <pc:docMk/>
            <pc:sldMk cId="677556171" sldId="273"/>
            <ac:picMk id="4" creationId="{FD77310D-438C-2092-452D-D751E0170EAC}"/>
          </ac:picMkLst>
        </pc:picChg>
        <pc:picChg chg="add mod">
          <ac:chgData name="Jaden Jefferson [STUDENT]" userId="S::jefferson_jaden@students.columbusstate.edu::8854f4d2-c995-439b-87ec-6eb0673fb6b1" providerId="AD" clId="Web-{F018528B-3A46-56B3-0926-4F4A39C26856}" dt="2025-02-24T01:39:26.876" v="1712" actId="1076"/>
          <ac:picMkLst>
            <pc:docMk/>
            <pc:sldMk cId="677556171" sldId="273"/>
            <ac:picMk id="5" creationId="{67887123-7C20-57FA-333D-ADC0356142D5}"/>
          </ac:picMkLst>
        </pc:picChg>
        <pc:picChg chg="del">
          <ac:chgData name="Jaden Jefferson [STUDENT]" userId="S::jefferson_jaden@students.columbusstate.edu::8854f4d2-c995-439b-87ec-6eb0673fb6b1" providerId="AD" clId="Web-{F018528B-3A46-56B3-0926-4F4A39C26856}" dt="2025-02-24T01:02:13.522" v="571"/>
          <ac:picMkLst>
            <pc:docMk/>
            <pc:sldMk cId="677556171" sldId="273"/>
            <ac:picMk id="7" creationId="{C18B3AD2-8A42-8E99-38CD-B9ADFEB52C41}"/>
          </ac:picMkLst>
        </pc:picChg>
      </pc:sldChg>
      <pc:sldChg chg="del">
        <pc:chgData name="Jaden Jefferson [STUDENT]" userId="S::jefferson_jaden@students.columbusstate.edu::8854f4d2-c995-439b-87ec-6eb0673fb6b1" providerId="AD" clId="Web-{F018528B-3A46-56B3-0926-4F4A39C26856}" dt="2025-02-24T00:46:43.998" v="163"/>
        <pc:sldMkLst>
          <pc:docMk/>
          <pc:sldMk cId="1608113792" sldId="274"/>
        </pc:sldMkLst>
      </pc:sldChg>
      <pc:sldChg chg="addSp delSp modSp mod modClrScheme delDesignElem chgLayout">
        <pc:chgData name="Jaden Jefferson [STUDENT]" userId="S::jefferson_jaden@students.columbusstate.edu::8854f4d2-c995-439b-87ec-6eb0673fb6b1" providerId="AD" clId="Web-{F018528B-3A46-56B3-0926-4F4A39C26856}" dt="2025-02-24T00:40:27.082" v="11" actId="1076"/>
        <pc:sldMkLst>
          <pc:docMk/>
          <pc:sldMk cId="3963812135" sldId="275"/>
        </pc:sldMkLst>
        <pc:spChg chg="mod ord">
          <ac:chgData name="Jaden Jefferson [STUDENT]" userId="S::jefferson_jaden@students.columbusstate.edu::8854f4d2-c995-439b-87ec-6eb0673fb6b1" providerId="AD" clId="Web-{F018528B-3A46-56B3-0926-4F4A39C26856}" dt="2025-02-24T00:40:22.504" v="10"/>
          <ac:spMkLst>
            <pc:docMk/>
            <pc:sldMk cId="3963812135" sldId="275"/>
            <ac:spMk id="2" creationId="{7C2924E1-4C20-1D39-A63A-98782E492804}"/>
          </ac:spMkLst>
        </pc:spChg>
        <pc:spChg chg="del">
          <ac:chgData name="Jaden Jefferson [STUDENT]" userId="S::jefferson_jaden@students.columbusstate.edu::8854f4d2-c995-439b-87ec-6eb0673fb6b1" providerId="AD" clId="Web-{F018528B-3A46-56B3-0926-4F4A39C26856}" dt="2025-02-24T00:40:22.504" v="10"/>
          <ac:spMkLst>
            <pc:docMk/>
            <pc:sldMk cId="3963812135" sldId="275"/>
            <ac:spMk id="17" creationId="{768EB4DD-3704-43AD-92B3-C4E0C6EA92CB}"/>
          </ac:spMkLst>
        </pc:spChg>
        <pc:spChg chg="add del">
          <ac:chgData name="Jaden Jefferson [STUDENT]" userId="S::jefferson_jaden@students.columbusstate.edu::8854f4d2-c995-439b-87ec-6eb0673fb6b1" providerId="AD" clId="Web-{F018528B-3A46-56B3-0926-4F4A39C26856}" dt="2025-02-24T00:40:22.504" v="10"/>
          <ac:spMkLst>
            <pc:docMk/>
            <pc:sldMk cId="3963812135" sldId="275"/>
            <ac:spMk id="18" creationId="{84ECDE7A-6944-466D-8FFE-149A29BA6BAE}"/>
          </ac:spMkLst>
        </pc:spChg>
        <pc:spChg chg="add del">
          <ac:chgData name="Jaden Jefferson [STUDENT]" userId="S::jefferson_jaden@students.columbusstate.edu::8854f4d2-c995-439b-87ec-6eb0673fb6b1" providerId="AD" clId="Web-{F018528B-3A46-56B3-0926-4F4A39C26856}" dt="2025-02-24T00:40:22.504" v="10"/>
          <ac:spMkLst>
            <pc:docMk/>
            <pc:sldMk cId="3963812135" sldId="275"/>
            <ac:spMk id="19" creationId="{B3420082-9415-44EC-802E-C77D71D59C57}"/>
          </ac:spMkLst>
        </pc:spChg>
        <pc:spChg chg="add del">
          <ac:chgData name="Jaden Jefferson [STUDENT]" userId="S::jefferson_jaden@students.columbusstate.edu::8854f4d2-c995-439b-87ec-6eb0673fb6b1" providerId="AD" clId="Web-{F018528B-3A46-56B3-0926-4F4A39C26856}" dt="2025-02-24T00:40:22.504" v="10"/>
          <ac:spMkLst>
            <pc:docMk/>
            <pc:sldMk cId="3963812135" sldId="275"/>
            <ac:spMk id="20" creationId="{55A52C45-1FCB-4636-A80F-2849B8226C01}"/>
          </ac:spMkLst>
        </pc:spChg>
        <pc:picChg chg="mod">
          <ac:chgData name="Jaden Jefferson [STUDENT]" userId="S::jefferson_jaden@students.columbusstate.edu::8854f4d2-c995-439b-87ec-6eb0673fb6b1" providerId="AD" clId="Web-{F018528B-3A46-56B3-0926-4F4A39C26856}" dt="2025-02-24T00:40:27.082" v="11" actId="1076"/>
          <ac:picMkLst>
            <pc:docMk/>
            <pc:sldMk cId="3963812135" sldId="275"/>
            <ac:picMk id="5" creationId="{AC15158E-2475-7BCE-1A95-67D80F172504}"/>
          </ac:picMkLst>
        </pc:picChg>
      </pc:sldChg>
      <pc:sldChg chg="modSp">
        <pc:chgData name="Jaden Jefferson [STUDENT]" userId="S::jefferson_jaden@students.columbusstate.edu::8854f4d2-c995-439b-87ec-6eb0673fb6b1" providerId="AD" clId="Web-{F018528B-3A46-56B3-0926-4F4A39C26856}" dt="2025-02-24T00:42:14.351" v="55" actId="1076"/>
        <pc:sldMkLst>
          <pc:docMk/>
          <pc:sldMk cId="3490741362" sldId="276"/>
        </pc:sldMkLst>
        <pc:spChg chg="mod">
          <ac:chgData name="Jaden Jefferson [STUDENT]" userId="S::jefferson_jaden@students.columbusstate.edu::8854f4d2-c995-439b-87ec-6eb0673fb6b1" providerId="AD" clId="Web-{F018528B-3A46-56B3-0926-4F4A39C26856}" dt="2025-02-24T00:41:00.333" v="51" actId="14100"/>
          <ac:spMkLst>
            <pc:docMk/>
            <pc:sldMk cId="3490741362" sldId="276"/>
            <ac:spMk id="2" creationId="{8B49D5BF-24F0-1737-C431-3A998B473865}"/>
          </ac:spMkLst>
        </pc:spChg>
        <pc:picChg chg="mod">
          <ac:chgData name="Jaden Jefferson [STUDENT]" userId="S::jefferson_jaden@students.columbusstate.edu::8854f4d2-c995-439b-87ec-6eb0673fb6b1" providerId="AD" clId="Web-{F018528B-3A46-56B3-0926-4F4A39C26856}" dt="2025-02-24T00:42:14.351" v="55" actId="1076"/>
          <ac:picMkLst>
            <pc:docMk/>
            <pc:sldMk cId="3490741362" sldId="276"/>
            <ac:picMk id="4" creationId="{5D58F6E8-D3B2-F324-1E7A-D91BCB9E67C2}"/>
          </ac:picMkLst>
        </pc:picChg>
      </pc:sldChg>
      <pc:sldChg chg="modSp">
        <pc:chgData name="Jaden Jefferson [STUDENT]" userId="S::jefferson_jaden@students.columbusstate.edu::8854f4d2-c995-439b-87ec-6eb0673fb6b1" providerId="AD" clId="Web-{F018528B-3A46-56B3-0926-4F4A39C26856}" dt="2025-02-24T01:41:41.459" v="1718"/>
        <pc:sldMkLst>
          <pc:docMk/>
          <pc:sldMk cId="680917274" sldId="277"/>
        </pc:sldMkLst>
        <pc:graphicFrameChg chg="mod modGraphic">
          <ac:chgData name="Jaden Jefferson [STUDENT]" userId="S::jefferson_jaden@students.columbusstate.edu::8854f4d2-c995-439b-87ec-6eb0673fb6b1" providerId="AD" clId="Web-{F018528B-3A46-56B3-0926-4F4A39C26856}" dt="2025-02-24T01:41:41.459" v="1718"/>
          <ac:graphicFrameMkLst>
            <pc:docMk/>
            <pc:sldMk cId="680917274" sldId="277"/>
            <ac:graphicFrameMk id="10" creationId="{9D2AE6D1-A48B-E420-0128-87123AEF7015}"/>
          </ac:graphicFrameMkLst>
        </pc:graphicFrameChg>
      </pc:sldChg>
      <pc:sldChg chg="del">
        <pc:chgData name="Jaden Jefferson [STUDENT]" userId="S::jefferson_jaden@students.columbusstate.edu::8854f4d2-c995-439b-87ec-6eb0673fb6b1" providerId="AD" clId="Web-{F018528B-3A46-56B3-0926-4F4A39C26856}" dt="2025-02-24T01:00:37.519" v="535"/>
        <pc:sldMkLst>
          <pc:docMk/>
          <pc:sldMk cId="2399268459" sldId="278"/>
        </pc:sldMkLst>
      </pc:sldChg>
      <pc:sldChg chg="modSp new">
        <pc:chgData name="Jaden Jefferson [STUDENT]" userId="S::jefferson_jaden@students.columbusstate.edu::8854f4d2-c995-439b-87ec-6eb0673fb6b1" providerId="AD" clId="Web-{F018528B-3A46-56B3-0926-4F4A39C26856}" dt="2025-02-24T00:58:46.688" v="529" actId="20577"/>
        <pc:sldMkLst>
          <pc:docMk/>
          <pc:sldMk cId="349326497" sldId="279"/>
        </pc:sldMkLst>
        <pc:spChg chg="mod">
          <ac:chgData name="Jaden Jefferson [STUDENT]" userId="S::jefferson_jaden@students.columbusstate.edu::8854f4d2-c995-439b-87ec-6eb0673fb6b1" providerId="AD" clId="Web-{F018528B-3A46-56B3-0926-4F4A39C26856}" dt="2025-02-24T00:58:46.688" v="529" actId="20577"/>
          <ac:spMkLst>
            <pc:docMk/>
            <pc:sldMk cId="349326497" sldId="279"/>
            <ac:spMk id="2" creationId="{50194193-325D-3E4D-1371-F271E59927E7}"/>
          </ac:spMkLst>
        </pc:spChg>
        <pc:spChg chg="mod">
          <ac:chgData name="Jaden Jefferson [STUDENT]" userId="S::jefferson_jaden@students.columbusstate.edu::8854f4d2-c995-439b-87ec-6eb0673fb6b1" providerId="AD" clId="Web-{F018528B-3A46-56B3-0926-4F4A39C26856}" dt="2025-02-24T00:46:21.263" v="162" actId="20577"/>
          <ac:spMkLst>
            <pc:docMk/>
            <pc:sldMk cId="349326497" sldId="279"/>
            <ac:spMk id="3" creationId="{E2022115-62F7-2448-1D0F-0A8F585F088F}"/>
          </ac:spMkLst>
        </pc:spChg>
      </pc:sldChg>
      <pc:sldChg chg="modSp add replId">
        <pc:chgData name="Jaden Jefferson [STUDENT]" userId="S::jefferson_jaden@students.columbusstate.edu::8854f4d2-c995-439b-87ec-6eb0673fb6b1" providerId="AD" clId="Web-{F018528B-3A46-56B3-0926-4F4A39C26856}" dt="2025-02-24T01:31:40.453" v="1647" actId="20577"/>
        <pc:sldMkLst>
          <pc:docMk/>
          <pc:sldMk cId="1579335361" sldId="280"/>
        </pc:sldMkLst>
        <pc:spChg chg="mod">
          <ac:chgData name="Jaden Jefferson [STUDENT]" userId="S::jefferson_jaden@students.columbusstate.edu::8854f4d2-c995-439b-87ec-6eb0673fb6b1" providerId="AD" clId="Web-{F018528B-3A46-56B3-0926-4F4A39C26856}" dt="2025-02-24T00:57:37.108" v="522" actId="20577"/>
          <ac:spMkLst>
            <pc:docMk/>
            <pc:sldMk cId="1579335361" sldId="280"/>
            <ac:spMk id="2" creationId="{2830E468-7EB6-8F37-BEC3-05705F314673}"/>
          </ac:spMkLst>
        </pc:spChg>
        <pc:spChg chg="mod">
          <ac:chgData name="Jaden Jefferson [STUDENT]" userId="S::jefferson_jaden@students.columbusstate.edu::8854f4d2-c995-439b-87ec-6eb0673fb6b1" providerId="AD" clId="Web-{F018528B-3A46-56B3-0926-4F4A39C26856}" dt="2025-02-24T01:31:40.453" v="1647" actId="20577"/>
          <ac:spMkLst>
            <pc:docMk/>
            <pc:sldMk cId="1579335361" sldId="280"/>
            <ac:spMk id="3" creationId="{219225EF-CBA4-556A-6558-3E0401DCB46E}"/>
          </ac:spMkLst>
        </pc:spChg>
      </pc:sldChg>
      <pc:sldChg chg="new del">
        <pc:chgData name="Jaden Jefferson [STUDENT]" userId="S::jefferson_jaden@students.columbusstate.edu::8854f4d2-c995-439b-87ec-6eb0673fb6b1" providerId="AD" clId="Web-{F018528B-3A46-56B3-0926-4F4A39C26856}" dt="2025-02-24T00:58:52.767" v="530"/>
        <pc:sldMkLst>
          <pc:docMk/>
          <pc:sldMk cId="1360144552" sldId="281"/>
        </pc:sldMkLst>
      </pc:sldChg>
      <pc:sldChg chg="new del">
        <pc:chgData name="Jaden Jefferson [STUDENT]" userId="S::jefferson_jaden@students.columbusstate.edu::8854f4d2-c995-439b-87ec-6eb0673fb6b1" providerId="AD" clId="Web-{F018528B-3A46-56B3-0926-4F4A39C26856}" dt="2025-02-24T01:01:37.646" v="543"/>
        <pc:sldMkLst>
          <pc:docMk/>
          <pc:sldMk cId="2042428633" sldId="281"/>
        </pc:sldMkLst>
      </pc:sldChg>
      <pc:sldChg chg="add del replId">
        <pc:chgData name="Jaden Jefferson [STUDENT]" userId="S::jefferson_jaden@students.columbusstate.edu::8854f4d2-c995-439b-87ec-6eb0673fb6b1" providerId="AD" clId="Web-{F018528B-3A46-56B3-0926-4F4A39C26856}" dt="2025-02-24T01:42:40.149" v="1719"/>
        <pc:sldMkLst>
          <pc:docMk/>
          <pc:sldMk cId="1672520130" sldId="282"/>
        </pc:sldMkLst>
      </pc:sldChg>
      <pc:sldChg chg="new del">
        <pc:chgData name="Jaden Jefferson [STUDENT]" userId="S::jefferson_jaden@students.columbusstate.edu::8854f4d2-c995-439b-87ec-6eb0673fb6b1" providerId="AD" clId="Web-{F018528B-3A46-56B3-0926-4F4A39C26856}" dt="2025-02-24T00:58:54.329" v="531"/>
        <pc:sldMkLst>
          <pc:docMk/>
          <pc:sldMk cId="3732035962" sldId="282"/>
        </pc:sldMkLst>
      </pc:sldChg>
      <pc:sldChg chg="addSp delSp modSp add mod ord replId setBg">
        <pc:chgData name="Jaden Jefferson [STUDENT]" userId="S::jefferson_jaden@students.columbusstate.edu::8854f4d2-c995-439b-87ec-6eb0673fb6b1" providerId="AD" clId="Web-{F018528B-3A46-56B3-0926-4F4A39C26856}" dt="2025-02-24T01:54:20.706" v="1720"/>
        <pc:sldMkLst>
          <pc:docMk/>
          <pc:sldMk cId="1202300804" sldId="283"/>
        </pc:sldMkLst>
        <pc:spChg chg="mod">
          <ac:chgData name="Jaden Jefferson [STUDENT]" userId="S::jefferson_jaden@students.columbusstate.edu::8854f4d2-c995-439b-87ec-6eb0673fb6b1" providerId="AD" clId="Web-{F018528B-3A46-56B3-0926-4F4A39C26856}" dt="2025-02-24T01:22:49.667" v="1589" actId="1076"/>
          <ac:spMkLst>
            <pc:docMk/>
            <pc:sldMk cId="1202300804" sldId="283"/>
            <ac:spMk id="2" creationId="{AC89AC5C-564D-F7DA-8F43-CE9A76DF38F1}"/>
          </ac:spMkLst>
        </pc:spChg>
        <pc:spChg chg="mod">
          <ac:chgData name="Jaden Jefferson [STUDENT]" userId="S::jefferson_jaden@students.columbusstate.edu::8854f4d2-c995-439b-87ec-6eb0673fb6b1" providerId="AD" clId="Web-{F018528B-3A46-56B3-0926-4F4A39C26856}" dt="2025-02-24T01:22:31.214" v="1586" actId="20577"/>
          <ac:spMkLst>
            <pc:docMk/>
            <pc:sldMk cId="1202300804" sldId="283"/>
            <ac:spMk id="3" creationId="{BF6AF8F0-B3BE-0E58-00A5-018364ECCFCC}"/>
          </ac:spMkLst>
        </pc:spChg>
        <pc:spChg chg="del">
          <ac:chgData name="Jaden Jefferson [STUDENT]" userId="S::jefferson_jaden@students.columbusstate.edu::8854f4d2-c995-439b-87ec-6eb0673fb6b1" providerId="AD" clId="Web-{F018528B-3A46-56B3-0926-4F4A39C26856}" dt="2025-02-24T01:22:19.447" v="1585"/>
          <ac:spMkLst>
            <pc:docMk/>
            <pc:sldMk cId="1202300804" sldId="283"/>
            <ac:spMk id="31" creationId="{D434D312-0C9B-CC43-1CD2-E71BDD66EA7B}"/>
          </ac:spMkLst>
        </pc:spChg>
        <pc:spChg chg="del">
          <ac:chgData name="Jaden Jefferson [STUDENT]" userId="S::jefferson_jaden@students.columbusstate.edu::8854f4d2-c995-439b-87ec-6eb0673fb6b1" providerId="AD" clId="Web-{F018528B-3A46-56B3-0926-4F4A39C26856}" dt="2025-02-24T01:22:19.447" v="1585"/>
          <ac:spMkLst>
            <pc:docMk/>
            <pc:sldMk cId="1202300804" sldId="283"/>
            <ac:spMk id="33" creationId="{3BA2A510-A789-278E-EA1A-2D03537ABAE8}"/>
          </ac:spMkLst>
        </pc:spChg>
        <pc:spChg chg="del">
          <ac:chgData name="Jaden Jefferson [STUDENT]" userId="S::jefferson_jaden@students.columbusstate.edu::8854f4d2-c995-439b-87ec-6eb0673fb6b1" providerId="AD" clId="Web-{F018528B-3A46-56B3-0926-4F4A39C26856}" dt="2025-02-24T01:22:19.447" v="1585"/>
          <ac:spMkLst>
            <pc:docMk/>
            <pc:sldMk cId="1202300804" sldId="283"/>
            <ac:spMk id="35" creationId="{45B3FB73-D702-8914-CEC9-84BBA5ACBF1E}"/>
          </ac:spMkLst>
        </pc:spChg>
        <pc:spChg chg="add">
          <ac:chgData name="Jaden Jefferson [STUDENT]" userId="S::jefferson_jaden@students.columbusstate.edu::8854f4d2-c995-439b-87ec-6eb0673fb6b1" providerId="AD" clId="Web-{F018528B-3A46-56B3-0926-4F4A39C26856}" dt="2025-02-24T01:22:19.447" v="1585"/>
          <ac:spMkLst>
            <pc:docMk/>
            <pc:sldMk cId="1202300804" sldId="283"/>
            <ac:spMk id="40" creationId="{2C9A9DA9-7DC8-488B-A882-123947B0F3D9}"/>
          </ac:spMkLst>
        </pc:spChg>
        <pc:spChg chg="add">
          <ac:chgData name="Jaden Jefferson [STUDENT]" userId="S::jefferson_jaden@students.columbusstate.edu::8854f4d2-c995-439b-87ec-6eb0673fb6b1" providerId="AD" clId="Web-{F018528B-3A46-56B3-0926-4F4A39C26856}" dt="2025-02-24T01:22:19.447" v="1585"/>
          <ac:spMkLst>
            <pc:docMk/>
            <pc:sldMk cId="1202300804" sldId="283"/>
            <ac:spMk id="42" creationId="{57F6BDD4-E066-4008-8011-6CC31AEB4556}"/>
          </ac:spMkLst>
        </pc:spChg>
        <pc:spChg chg="add">
          <ac:chgData name="Jaden Jefferson [STUDENT]" userId="S::jefferson_jaden@students.columbusstate.edu::8854f4d2-c995-439b-87ec-6eb0673fb6b1" providerId="AD" clId="Web-{F018528B-3A46-56B3-0926-4F4A39C26856}" dt="2025-02-24T01:22:19.447" v="1585"/>
          <ac:spMkLst>
            <pc:docMk/>
            <pc:sldMk cId="1202300804" sldId="283"/>
            <ac:spMk id="44" creationId="{2711A8FB-68FC-45FC-B01E-38F809E2D439}"/>
          </ac:spMkLst>
        </pc:spChg>
        <pc:spChg chg="add">
          <ac:chgData name="Jaden Jefferson [STUDENT]" userId="S::jefferson_jaden@students.columbusstate.edu::8854f4d2-c995-439b-87ec-6eb0673fb6b1" providerId="AD" clId="Web-{F018528B-3A46-56B3-0926-4F4A39C26856}" dt="2025-02-24T01:22:19.447" v="1585"/>
          <ac:spMkLst>
            <pc:docMk/>
            <pc:sldMk cId="1202300804" sldId="283"/>
            <ac:spMk id="46" creationId="{2A865FE3-5FC9-4049-87CF-30019C46C0F5}"/>
          </ac:spMkLst>
        </pc:spChg>
        <pc:picChg chg="add mod">
          <ac:chgData name="Jaden Jefferson [STUDENT]" userId="S::jefferson_jaden@students.columbusstate.edu::8854f4d2-c995-439b-87ec-6eb0673fb6b1" providerId="AD" clId="Web-{F018528B-3A46-56B3-0926-4F4A39C26856}" dt="2025-02-24T01:22:19.447" v="1585"/>
          <ac:picMkLst>
            <pc:docMk/>
            <pc:sldMk cId="1202300804" sldId="283"/>
            <ac:picMk id="4" creationId="{B06014B9-6379-8208-FD81-204E9AFEEB63}"/>
          </ac:picMkLst>
        </pc:picChg>
      </pc:sldChg>
      <pc:sldChg chg="addSp delSp modSp add replId">
        <pc:chgData name="Jaden Jefferson [STUDENT]" userId="S::jefferson_jaden@students.columbusstate.edu::8854f4d2-c995-439b-87ec-6eb0673fb6b1" providerId="AD" clId="Web-{F018528B-3A46-56B3-0926-4F4A39C26856}" dt="2025-02-24T01:31:57.500" v="1649" actId="20577"/>
        <pc:sldMkLst>
          <pc:docMk/>
          <pc:sldMk cId="869935383" sldId="284"/>
        </pc:sldMkLst>
        <pc:spChg chg="mod">
          <ac:chgData name="Jaden Jefferson [STUDENT]" userId="S::jefferson_jaden@students.columbusstate.edu::8854f4d2-c995-439b-87ec-6eb0673fb6b1" providerId="AD" clId="Web-{F018528B-3A46-56B3-0926-4F4A39C26856}" dt="2025-02-24T01:05:08.901" v="825" actId="20577"/>
          <ac:spMkLst>
            <pc:docMk/>
            <pc:sldMk cId="869935383" sldId="284"/>
            <ac:spMk id="2" creationId="{1F6CA9AA-CC9C-11E1-461F-3049C357362A}"/>
          </ac:spMkLst>
        </pc:spChg>
        <pc:spChg chg="mod">
          <ac:chgData name="Jaden Jefferson [STUDENT]" userId="S::jefferson_jaden@students.columbusstate.edu::8854f4d2-c995-439b-87ec-6eb0673fb6b1" providerId="AD" clId="Web-{F018528B-3A46-56B3-0926-4F4A39C26856}" dt="2025-02-24T01:31:57.500" v="1649" actId="20577"/>
          <ac:spMkLst>
            <pc:docMk/>
            <pc:sldMk cId="869935383" sldId="284"/>
            <ac:spMk id="3" creationId="{C73C9507-4F4E-2A5C-90B3-CE9B2CECE06F}"/>
          </ac:spMkLst>
        </pc:spChg>
        <pc:spChg chg="add mod">
          <ac:chgData name="Jaden Jefferson [STUDENT]" userId="S::jefferson_jaden@students.columbusstate.edu::8854f4d2-c995-439b-87ec-6eb0673fb6b1" providerId="AD" clId="Web-{F018528B-3A46-56B3-0926-4F4A39C26856}" dt="2025-02-24T01:11:16.598" v="1129"/>
          <ac:spMkLst>
            <pc:docMk/>
            <pc:sldMk cId="869935383" sldId="284"/>
            <ac:spMk id="4" creationId="{D8CD6895-A40F-AE4D-1430-07D6432245FA}"/>
          </ac:spMkLst>
        </pc:spChg>
        <pc:picChg chg="add del mod">
          <ac:chgData name="Jaden Jefferson [STUDENT]" userId="S::jefferson_jaden@students.columbusstate.edu::8854f4d2-c995-439b-87ec-6eb0673fb6b1" providerId="AD" clId="Web-{F018528B-3A46-56B3-0926-4F4A39C26856}" dt="2025-02-24T01:27:13.646" v="1594"/>
          <ac:picMkLst>
            <pc:docMk/>
            <pc:sldMk cId="869935383" sldId="284"/>
            <ac:picMk id="5" creationId="{E9E726C2-7BDC-2FE4-9946-3E91ECE7B6D8}"/>
          </ac:picMkLst>
        </pc:picChg>
        <pc:picChg chg="add mod">
          <ac:chgData name="Jaden Jefferson [STUDENT]" userId="S::jefferson_jaden@students.columbusstate.edu::8854f4d2-c995-439b-87ec-6eb0673fb6b1" providerId="AD" clId="Web-{F018528B-3A46-56B3-0926-4F4A39C26856}" dt="2025-02-24T01:27:17.037" v="1595" actId="1076"/>
          <ac:picMkLst>
            <pc:docMk/>
            <pc:sldMk cId="869935383" sldId="284"/>
            <ac:picMk id="6" creationId="{BA9E9EE9-A8E0-78ED-A0D2-2D8003DADB54}"/>
          </ac:picMkLst>
        </pc:picChg>
      </pc:sldChg>
      <pc:sldChg chg="addSp modSp add replId">
        <pc:chgData name="Jaden Jefferson [STUDENT]" userId="S::jefferson_jaden@students.columbusstate.edu::8854f4d2-c995-439b-87ec-6eb0673fb6b1" providerId="AD" clId="Web-{F018528B-3A46-56B3-0926-4F4A39C26856}" dt="2025-02-24T01:38:58.219" v="1705" actId="1076"/>
        <pc:sldMkLst>
          <pc:docMk/>
          <pc:sldMk cId="1068677563" sldId="285"/>
        </pc:sldMkLst>
        <pc:spChg chg="mod">
          <ac:chgData name="Jaden Jefferson [STUDENT]" userId="S::jefferson_jaden@students.columbusstate.edu::8854f4d2-c995-439b-87ec-6eb0673fb6b1" providerId="AD" clId="Web-{F018528B-3A46-56B3-0926-4F4A39C26856}" dt="2025-02-24T01:09:05.188" v="1005" actId="20577"/>
          <ac:spMkLst>
            <pc:docMk/>
            <pc:sldMk cId="1068677563" sldId="285"/>
            <ac:spMk id="2" creationId="{E6ECC226-3EB2-7786-39C8-E5FF70C106D1}"/>
          </ac:spMkLst>
        </pc:spChg>
        <pc:spChg chg="mod">
          <ac:chgData name="Jaden Jefferson [STUDENT]" userId="S::jefferson_jaden@students.columbusstate.edu::8854f4d2-c995-439b-87ec-6eb0673fb6b1" providerId="AD" clId="Web-{F018528B-3A46-56B3-0926-4F4A39C26856}" dt="2025-02-24T01:09:45.533" v="1079" actId="20577"/>
          <ac:spMkLst>
            <pc:docMk/>
            <pc:sldMk cId="1068677563" sldId="285"/>
            <ac:spMk id="3" creationId="{EFFED3EA-CBC3-D9EE-09E0-17D3D6FB6DC2}"/>
          </ac:spMkLst>
        </pc:spChg>
        <pc:spChg chg="mod">
          <ac:chgData name="Jaden Jefferson [STUDENT]" userId="S::jefferson_jaden@students.columbusstate.edu::8854f4d2-c995-439b-87ec-6eb0673fb6b1" providerId="AD" clId="Web-{F018528B-3A46-56B3-0926-4F4A39C26856}" dt="2025-02-24T01:11:55.880" v="1138" actId="1076"/>
          <ac:spMkLst>
            <pc:docMk/>
            <pc:sldMk cId="1068677563" sldId="285"/>
            <ac:spMk id="4" creationId="{851032F1-F7DA-7740-8E25-2384363BBA3D}"/>
          </ac:spMkLst>
        </pc:spChg>
        <pc:picChg chg="add mod">
          <ac:chgData name="Jaden Jefferson [STUDENT]" userId="S::jefferson_jaden@students.columbusstate.edu::8854f4d2-c995-439b-87ec-6eb0673fb6b1" providerId="AD" clId="Web-{F018528B-3A46-56B3-0926-4F4A39C26856}" dt="2025-02-24T01:29:58.668" v="1604" actId="1076"/>
          <ac:picMkLst>
            <pc:docMk/>
            <pc:sldMk cId="1068677563" sldId="285"/>
            <ac:picMk id="5" creationId="{98137DF8-A552-74E4-EFDF-0DBE84935C8E}"/>
          </ac:picMkLst>
        </pc:picChg>
        <pc:picChg chg="add mod">
          <ac:chgData name="Jaden Jefferson [STUDENT]" userId="S::jefferson_jaden@students.columbusstate.edu::8854f4d2-c995-439b-87ec-6eb0673fb6b1" providerId="AD" clId="Web-{F018528B-3A46-56B3-0926-4F4A39C26856}" dt="2025-02-24T01:38:54.687" v="1704" actId="1076"/>
          <ac:picMkLst>
            <pc:docMk/>
            <pc:sldMk cId="1068677563" sldId="285"/>
            <ac:picMk id="6" creationId="{7134659C-9B0A-7904-DBB7-24A02CBEBB79}"/>
          </ac:picMkLst>
        </pc:picChg>
        <pc:picChg chg="add mod">
          <ac:chgData name="Jaden Jefferson [STUDENT]" userId="S::jefferson_jaden@students.columbusstate.edu::8854f4d2-c995-439b-87ec-6eb0673fb6b1" providerId="AD" clId="Web-{F018528B-3A46-56B3-0926-4F4A39C26856}" dt="2025-02-24T01:38:58.219" v="1705" actId="1076"/>
          <ac:picMkLst>
            <pc:docMk/>
            <pc:sldMk cId="1068677563" sldId="285"/>
            <ac:picMk id="7" creationId="{5EDD7CBC-494D-7C62-AF5B-86066EE5D6EA}"/>
          </ac:picMkLst>
        </pc:picChg>
      </pc:sldChg>
      <pc:sldChg chg="addSp delSp modSp add replId">
        <pc:chgData name="Jaden Jefferson [STUDENT]" userId="S::jefferson_jaden@students.columbusstate.edu::8854f4d2-c995-439b-87ec-6eb0673fb6b1" providerId="AD" clId="Web-{F018528B-3A46-56B3-0926-4F4A39C26856}" dt="2025-02-24T01:38:17.999" v="1701" actId="1076"/>
        <pc:sldMkLst>
          <pc:docMk/>
          <pc:sldMk cId="2058587149" sldId="286"/>
        </pc:sldMkLst>
        <pc:spChg chg="mod">
          <ac:chgData name="Jaden Jefferson [STUDENT]" userId="S::jefferson_jaden@students.columbusstate.edu::8854f4d2-c995-439b-87ec-6eb0673fb6b1" providerId="AD" clId="Web-{F018528B-3A46-56B3-0926-4F4A39C26856}" dt="2025-02-24T01:12:38.116" v="1165" actId="20577"/>
          <ac:spMkLst>
            <pc:docMk/>
            <pc:sldMk cId="2058587149" sldId="286"/>
            <ac:spMk id="2" creationId="{79503C65-3ECF-F8E2-B3FE-8868656D1C26}"/>
          </ac:spMkLst>
        </pc:spChg>
        <pc:spChg chg="mod">
          <ac:chgData name="Jaden Jefferson [STUDENT]" userId="S::jefferson_jaden@students.columbusstate.edu::8854f4d2-c995-439b-87ec-6eb0673fb6b1" providerId="AD" clId="Web-{F018528B-3A46-56B3-0926-4F4A39C26856}" dt="2025-02-24T01:12:48.647" v="1198" actId="20577"/>
          <ac:spMkLst>
            <pc:docMk/>
            <pc:sldMk cId="2058587149" sldId="286"/>
            <ac:spMk id="3" creationId="{D894E1DD-1902-7E2B-C8D2-6D9ECE5E5210}"/>
          </ac:spMkLst>
        </pc:spChg>
        <pc:spChg chg="mod">
          <ac:chgData name="Jaden Jefferson [STUDENT]" userId="S::jefferson_jaden@students.columbusstate.edu::8854f4d2-c995-439b-87ec-6eb0673fb6b1" providerId="AD" clId="Web-{F018528B-3A46-56B3-0926-4F4A39C26856}" dt="2025-02-24T01:17:35.921" v="1462" actId="20577"/>
          <ac:spMkLst>
            <pc:docMk/>
            <pc:sldMk cId="2058587149" sldId="286"/>
            <ac:spMk id="4" creationId="{61268A18-5426-7A5D-1B4E-B8506E34274C}"/>
          </ac:spMkLst>
        </pc:spChg>
        <pc:picChg chg="add del mod">
          <ac:chgData name="Jaden Jefferson [STUDENT]" userId="S::jefferson_jaden@students.columbusstate.edu::8854f4d2-c995-439b-87ec-6eb0673fb6b1" providerId="AD" clId="Web-{F018528B-3A46-56B3-0926-4F4A39C26856}" dt="2025-02-24T01:37:30.606" v="1693"/>
          <ac:picMkLst>
            <pc:docMk/>
            <pc:sldMk cId="2058587149" sldId="286"/>
            <ac:picMk id="5" creationId="{717CDC26-75AD-9E17-66C7-9587E0DD2C06}"/>
          </ac:picMkLst>
        </pc:picChg>
        <pc:picChg chg="add del mod">
          <ac:chgData name="Jaden Jefferson [STUDENT]" userId="S::jefferson_jaden@students.columbusstate.edu::8854f4d2-c995-439b-87ec-6eb0673fb6b1" providerId="AD" clId="Web-{F018528B-3A46-56B3-0926-4F4A39C26856}" dt="2025-02-24T01:37:29.559" v="1692"/>
          <ac:picMkLst>
            <pc:docMk/>
            <pc:sldMk cId="2058587149" sldId="286"/>
            <ac:picMk id="6" creationId="{8C376261-37BE-EA34-E7D5-9FB426F52C3A}"/>
          </ac:picMkLst>
        </pc:picChg>
        <pc:picChg chg="add del mod">
          <ac:chgData name="Jaden Jefferson [STUDENT]" userId="S::jefferson_jaden@students.columbusstate.edu::8854f4d2-c995-439b-87ec-6eb0673fb6b1" providerId="AD" clId="Web-{F018528B-3A46-56B3-0926-4F4A39C26856}" dt="2025-02-24T01:37:55.654" v="1698"/>
          <ac:picMkLst>
            <pc:docMk/>
            <pc:sldMk cId="2058587149" sldId="286"/>
            <ac:picMk id="7" creationId="{77F3BA3D-7802-F2F9-E322-C66003996F34}"/>
          </ac:picMkLst>
        </pc:picChg>
        <pc:picChg chg="add mod">
          <ac:chgData name="Jaden Jefferson [STUDENT]" userId="S::jefferson_jaden@students.columbusstate.edu::8854f4d2-c995-439b-87ec-6eb0673fb6b1" providerId="AD" clId="Web-{F018528B-3A46-56B3-0926-4F4A39C26856}" dt="2025-02-24T01:38:17.999" v="1701" actId="1076"/>
          <ac:picMkLst>
            <pc:docMk/>
            <pc:sldMk cId="2058587149" sldId="286"/>
            <ac:picMk id="8" creationId="{F34B0817-EADB-C9B9-9A34-78272E4CDC5D}"/>
          </ac:picMkLst>
        </pc:picChg>
      </pc:sldChg>
      <pc:sldChg chg="addSp delSp modSp add replId">
        <pc:chgData name="Jaden Jefferson [STUDENT]" userId="S::jefferson_jaden@students.columbusstate.edu::8854f4d2-c995-439b-87ec-6eb0673fb6b1" providerId="AD" clId="Web-{F018528B-3A46-56B3-0926-4F4A39C26856}" dt="2025-02-24T01:36:40.870" v="1688" actId="1076"/>
        <pc:sldMkLst>
          <pc:docMk/>
          <pc:sldMk cId="1080285676" sldId="287"/>
        </pc:sldMkLst>
        <pc:spChg chg="mod">
          <ac:chgData name="Jaden Jefferson [STUDENT]" userId="S::jefferson_jaden@students.columbusstate.edu::8854f4d2-c995-439b-87ec-6eb0673fb6b1" providerId="AD" clId="Web-{F018528B-3A46-56B3-0926-4F4A39C26856}" dt="2025-02-24T01:32:38.267" v="1657" actId="1076"/>
          <ac:spMkLst>
            <pc:docMk/>
            <pc:sldMk cId="1080285676" sldId="287"/>
            <ac:spMk id="2" creationId="{A53A7BE8-52D5-A7A6-84F6-18A4A868B536}"/>
          </ac:spMkLst>
        </pc:spChg>
        <pc:spChg chg="mod">
          <ac:chgData name="Jaden Jefferson [STUDENT]" userId="S::jefferson_jaden@students.columbusstate.edu::8854f4d2-c995-439b-87ec-6eb0673fb6b1" providerId="AD" clId="Web-{F018528B-3A46-56B3-0926-4F4A39C26856}" dt="2025-02-24T01:33:02.221" v="1661" actId="20577"/>
          <ac:spMkLst>
            <pc:docMk/>
            <pc:sldMk cId="1080285676" sldId="287"/>
            <ac:spMk id="3" creationId="{83C5F1E1-577C-B464-E595-4298319E24C2}"/>
          </ac:spMkLst>
        </pc:spChg>
        <pc:spChg chg="add del mod">
          <ac:chgData name="Jaden Jefferson [STUDENT]" userId="S::jefferson_jaden@students.columbusstate.edu::8854f4d2-c995-439b-87ec-6eb0673fb6b1" providerId="AD" clId="Web-{F018528B-3A46-56B3-0926-4F4A39C26856}" dt="2025-02-24T01:34:43.600" v="1668" actId="1076"/>
          <ac:spMkLst>
            <pc:docMk/>
            <pc:sldMk cId="1080285676" sldId="287"/>
            <ac:spMk id="4" creationId="{C4817AF8-2A54-666D-DDF3-CF5A34AA1F12}"/>
          </ac:spMkLst>
        </pc:spChg>
        <pc:spChg chg="add mod">
          <ac:chgData name="Jaden Jefferson [STUDENT]" userId="S::jefferson_jaden@students.columbusstate.edu::8854f4d2-c995-439b-87ec-6eb0673fb6b1" providerId="AD" clId="Web-{F018528B-3A46-56B3-0926-4F4A39C26856}" dt="2025-02-24T01:35:57.399" v="1684"/>
          <ac:spMkLst>
            <pc:docMk/>
            <pc:sldMk cId="1080285676" sldId="287"/>
            <ac:spMk id="6" creationId="{BB96279A-D188-5E50-D14B-8D080E12410B}"/>
          </ac:spMkLst>
        </pc:spChg>
        <pc:spChg chg="add mod">
          <ac:chgData name="Jaden Jefferson [STUDENT]" userId="S::jefferson_jaden@students.columbusstate.edu::8854f4d2-c995-439b-87ec-6eb0673fb6b1" providerId="AD" clId="Web-{F018528B-3A46-56B3-0926-4F4A39C26856}" dt="2025-02-24T01:36:40.870" v="1688" actId="1076"/>
          <ac:spMkLst>
            <pc:docMk/>
            <pc:sldMk cId="1080285676" sldId="287"/>
            <ac:spMk id="7" creationId="{09CC8F45-2D49-9EDA-723A-89551F64E9E7}"/>
          </ac:spMkLst>
        </pc:spChg>
        <pc:picChg chg="add mod">
          <ac:chgData name="Jaden Jefferson [STUDENT]" userId="S::jefferson_jaden@students.columbusstate.edu::8854f4d2-c995-439b-87ec-6eb0673fb6b1" providerId="AD" clId="Web-{F018528B-3A46-56B3-0926-4F4A39C26856}" dt="2025-02-24T01:34:30.256" v="1666" actId="14100"/>
          <ac:picMkLst>
            <pc:docMk/>
            <pc:sldMk cId="1080285676" sldId="287"/>
            <ac:picMk id="5" creationId="{C96C2161-A94D-BF28-C0FC-7AAC05791DCF}"/>
          </ac:picMkLst>
        </pc:picChg>
      </pc:sldChg>
    </pc:docChg>
  </pc:docChgLst>
  <pc:docChgLst>
    <pc:chgData name="Jaden Jefferson [STUDENT]" userId="S::jefferson_jaden@students.columbusstate.edu::8854f4d2-c995-439b-87ec-6eb0673fb6b1" providerId="AD" clId="Web-{84CABC08-DFDA-82D5-BC80-F2B1314C04A0}"/>
    <pc:docChg chg="modSld">
      <pc:chgData name="Jaden Jefferson [STUDENT]" userId="S::jefferson_jaden@students.columbusstate.edu::8854f4d2-c995-439b-87ec-6eb0673fb6b1" providerId="AD" clId="Web-{84CABC08-DFDA-82D5-BC80-F2B1314C04A0}" dt="2025-02-24T21:36:36.893" v="9" actId="1076"/>
      <pc:docMkLst>
        <pc:docMk/>
      </pc:docMkLst>
      <pc:sldChg chg="addSp delSp modSp mod setBg">
        <pc:chgData name="Jaden Jefferson [STUDENT]" userId="S::jefferson_jaden@students.columbusstate.edu::8854f4d2-c995-439b-87ec-6eb0673fb6b1" providerId="AD" clId="Web-{84CABC08-DFDA-82D5-BC80-F2B1314C04A0}" dt="2025-02-24T21:35:54.703" v="1"/>
        <pc:sldMkLst>
          <pc:docMk/>
          <pc:sldMk cId="349326497" sldId="279"/>
        </pc:sldMkLst>
        <pc:spChg chg="mod">
          <ac:chgData name="Jaden Jefferson [STUDENT]" userId="S::jefferson_jaden@students.columbusstate.edu::8854f4d2-c995-439b-87ec-6eb0673fb6b1" providerId="AD" clId="Web-{84CABC08-DFDA-82D5-BC80-F2B1314C04A0}" dt="2025-02-24T21:35:54.703" v="1"/>
          <ac:spMkLst>
            <pc:docMk/>
            <pc:sldMk cId="349326497" sldId="279"/>
            <ac:spMk id="2" creationId="{50194193-325D-3E4D-1371-F271E59927E7}"/>
          </ac:spMkLst>
        </pc:spChg>
        <pc:spChg chg="mod">
          <ac:chgData name="Jaden Jefferson [STUDENT]" userId="S::jefferson_jaden@students.columbusstate.edu::8854f4d2-c995-439b-87ec-6eb0673fb6b1" providerId="AD" clId="Web-{84CABC08-DFDA-82D5-BC80-F2B1314C04A0}" dt="2025-02-24T21:35:54.703" v="1"/>
          <ac:spMkLst>
            <pc:docMk/>
            <pc:sldMk cId="349326497" sldId="279"/>
            <ac:spMk id="3" creationId="{E2022115-62F7-2448-1D0F-0A8F585F088F}"/>
          </ac:spMkLst>
        </pc:spChg>
        <pc:spChg chg="add del">
          <ac:chgData name="Jaden Jefferson [STUDENT]" userId="S::jefferson_jaden@students.columbusstate.edu::8854f4d2-c995-439b-87ec-6eb0673fb6b1" providerId="AD" clId="Web-{84CABC08-DFDA-82D5-BC80-F2B1314C04A0}" dt="2025-02-24T21:35:54.703" v="1"/>
          <ac:spMkLst>
            <pc:docMk/>
            <pc:sldMk cId="349326497" sldId="279"/>
            <ac:spMk id="8" creationId="{2029D5AD-8348-4446-B191-6A9B6FE03F21}"/>
          </ac:spMkLst>
        </pc:spChg>
        <pc:spChg chg="add del">
          <ac:chgData name="Jaden Jefferson [STUDENT]" userId="S::jefferson_jaden@students.columbusstate.edu::8854f4d2-c995-439b-87ec-6eb0673fb6b1" providerId="AD" clId="Web-{84CABC08-DFDA-82D5-BC80-F2B1314C04A0}" dt="2025-02-24T21:35:54.703" v="1"/>
          <ac:spMkLst>
            <pc:docMk/>
            <pc:sldMk cId="349326497" sldId="279"/>
            <ac:spMk id="10" creationId="{A3F395A2-2B64-4749-BD93-2F159C7E1FB5}"/>
          </ac:spMkLst>
        </pc:spChg>
        <pc:spChg chg="add del">
          <ac:chgData name="Jaden Jefferson [STUDENT]" userId="S::jefferson_jaden@students.columbusstate.edu::8854f4d2-c995-439b-87ec-6eb0673fb6b1" providerId="AD" clId="Web-{84CABC08-DFDA-82D5-BC80-F2B1314C04A0}" dt="2025-02-24T21:35:54.703" v="1"/>
          <ac:spMkLst>
            <pc:docMk/>
            <pc:sldMk cId="349326497" sldId="279"/>
            <ac:spMk id="12" creationId="{5CF0135B-EAB8-4CA0-896C-2D897ECD28BC}"/>
          </ac:spMkLst>
        </pc:spChg>
        <pc:spChg chg="add del">
          <ac:chgData name="Jaden Jefferson [STUDENT]" userId="S::jefferson_jaden@students.columbusstate.edu::8854f4d2-c995-439b-87ec-6eb0673fb6b1" providerId="AD" clId="Web-{84CABC08-DFDA-82D5-BC80-F2B1314C04A0}" dt="2025-02-24T21:35:54.703" v="1"/>
          <ac:spMkLst>
            <pc:docMk/>
            <pc:sldMk cId="349326497" sldId="279"/>
            <ac:spMk id="14" creationId="{92C3387C-D24F-4737-8A37-1DC5CFF09CFA}"/>
          </ac:spMkLst>
        </pc:spChg>
        <pc:spChg chg="add del">
          <ac:chgData name="Jaden Jefferson [STUDENT]" userId="S::jefferson_jaden@students.columbusstate.edu::8854f4d2-c995-439b-87ec-6eb0673fb6b1" providerId="AD" clId="Web-{84CABC08-DFDA-82D5-BC80-F2B1314C04A0}" dt="2025-02-24T21:35:54.703" v="1"/>
          <ac:spMkLst>
            <pc:docMk/>
            <pc:sldMk cId="349326497" sldId="279"/>
            <ac:spMk id="20" creationId="{E0C28A69-9B26-45AC-AFF7-719A7A50A092}"/>
          </ac:spMkLst>
        </pc:spChg>
        <pc:spChg chg="add del">
          <ac:chgData name="Jaden Jefferson [STUDENT]" userId="S::jefferson_jaden@students.columbusstate.edu::8854f4d2-c995-439b-87ec-6eb0673fb6b1" providerId="AD" clId="Web-{84CABC08-DFDA-82D5-BC80-F2B1314C04A0}" dt="2025-02-24T21:35:54.703" v="1"/>
          <ac:spMkLst>
            <pc:docMk/>
            <pc:sldMk cId="349326497" sldId="279"/>
            <ac:spMk id="22" creationId="{33AE4636-AEEC-45D6-84D4-7AC2DA48ECF8}"/>
          </ac:spMkLst>
        </pc:spChg>
        <pc:spChg chg="add del">
          <ac:chgData name="Jaden Jefferson [STUDENT]" userId="S::jefferson_jaden@students.columbusstate.edu::8854f4d2-c995-439b-87ec-6eb0673fb6b1" providerId="AD" clId="Web-{84CABC08-DFDA-82D5-BC80-F2B1314C04A0}" dt="2025-02-24T21:35:54.703" v="1"/>
          <ac:spMkLst>
            <pc:docMk/>
            <pc:sldMk cId="349326497" sldId="279"/>
            <ac:spMk id="24" creationId="{8D9CE0F4-2EB2-4F1F-8AAC-DB3571D9FE10}"/>
          </ac:spMkLst>
        </pc:spChg>
        <pc:picChg chg="add del">
          <ac:chgData name="Jaden Jefferson [STUDENT]" userId="S::jefferson_jaden@students.columbusstate.edu::8854f4d2-c995-439b-87ec-6eb0673fb6b1" providerId="AD" clId="Web-{84CABC08-DFDA-82D5-BC80-F2B1314C04A0}" dt="2025-02-24T21:35:54.703" v="1"/>
          <ac:picMkLst>
            <pc:docMk/>
            <pc:sldMk cId="349326497" sldId="279"/>
            <ac:picMk id="16" creationId="{35FE4B94-8878-7CB2-B52D-0F043CE09D7F}"/>
          </ac:picMkLst>
        </pc:picChg>
      </pc:sldChg>
      <pc:sldChg chg="modSp">
        <pc:chgData name="Jaden Jefferson [STUDENT]" userId="S::jefferson_jaden@students.columbusstate.edu::8854f4d2-c995-439b-87ec-6eb0673fb6b1" providerId="AD" clId="Web-{84CABC08-DFDA-82D5-BC80-F2B1314C04A0}" dt="2025-02-24T21:36:36.893" v="9" actId="1076"/>
        <pc:sldMkLst>
          <pc:docMk/>
          <pc:sldMk cId="1202300804" sldId="283"/>
        </pc:sldMkLst>
        <pc:picChg chg="mod">
          <ac:chgData name="Jaden Jefferson [STUDENT]" userId="S::jefferson_jaden@students.columbusstate.edu::8854f4d2-c995-439b-87ec-6eb0673fb6b1" providerId="AD" clId="Web-{84CABC08-DFDA-82D5-BC80-F2B1314C04A0}" dt="2025-02-24T21:36:36.893" v="9" actId="1076"/>
          <ac:picMkLst>
            <pc:docMk/>
            <pc:sldMk cId="1202300804" sldId="283"/>
            <ac:picMk id="4" creationId="{B06014B9-6379-8208-FD81-204E9AFEEB63}"/>
          </ac:picMkLst>
        </pc:picChg>
      </pc:sldChg>
      <pc:sldChg chg="modSp">
        <pc:chgData name="Jaden Jefferson [STUDENT]" userId="S::jefferson_jaden@students.columbusstate.edu::8854f4d2-c995-439b-87ec-6eb0673fb6b1" providerId="AD" clId="Web-{84CABC08-DFDA-82D5-BC80-F2B1314C04A0}" dt="2025-02-24T21:36:18.923" v="4" actId="1076"/>
        <pc:sldMkLst>
          <pc:docMk/>
          <pc:sldMk cId="869935383" sldId="284"/>
        </pc:sldMkLst>
        <pc:picChg chg="mod">
          <ac:chgData name="Jaden Jefferson [STUDENT]" userId="S::jefferson_jaden@students.columbusstate.edu::8854f4d2-c995-439b-87ec-6eb0673fb6b1" providerId="AD" clId="Web-{84CABC08-DFDA-82D5-BC80-F2B1314C04A0}" dt="2025-02-24T21:36:18.923" v="4" actId="1076"/>
          <ac:picMkLst>
            <pc:docMk/>
            <pc:sldMk cId="869935383" sldId="284"/>
            <ac:picMk id="6" creationId="{BA9E9EE9-A8E0-78ED-A0D2-2D8003DADB54}"/>
          </ac:picMkLst>
        </pc:picChg>
      </pc:sldChg>
    </pc:docChg>
  </pc:docChgLst>
  <pc:docChgLst>
    <pc:chgData name="Kelly Payne [STUDENT]" userId="S::lovett_kelly@students.columbusstate.edu::f32367c6-d808-48bf-b43b-465b678f7016" providerId="AD" clId="Web-{C09BA40F-8329-3328-00B3-7A716CCD8EB8}"/>
    <pc:docChg chg="addSld modSld">
      <pc:chgData name="Kelly Payne [STUDENT]" userId="S::lovett_kelly@students.columbusstate.edu::f32367c6-d808-48bf-b43b-465b678f7016" providerId="AD" clId="Web-{C09BA40F-8329-3328-00B3-7A716CCD8EB8}" dt="2025-02-19T21:41:12.972" v="1803"/>
      <pc:docMkLst>
        <pc:docMk/>
      </pc:docMkLst>
      <pc:sldChg chg="modSp">
        <pc:chgData name="Kelly Payne [STUDENT]" userId="S::lovett_kelly@students.columbusstate.edu::f32367c6-d808-48bf-b43b-465b678f7016" providerId="AD" clId="Web-{C09BA40F-8329-3328-00B3-7A716CCD8EB8}" dt="2025-02-19T21:05:28.894" v="32" actId="20577"/>
        <pc:sldMkLst>
          <pc:docMk/>
          <pc:sldMk cId="533833247" sldId="265"/>
        </pc:sldMkLst>
      </pc:sldChg>
      <pc:sldChg chg="modSp">
        <pc:chgData name="Kelly Payne [STUDENT]" userId="S::lovett_kelly@students.columbusstate.edu::f32367c6-d808-48bf-b43b-465b678f7016" providerId="AD" clId="Web-{C09BA40F-8329-3328-00B3-7A716CCD8EB8}" dt="2025-02-19T21:16:48.784" v="427"/>
        <pc:sldMkLst>
          <pc:docMk/>
          <pc:sldMk cId="1196087652" sldId="267"/>
        </pc:sldMkLst>
        <pc:graphicFrameChg chg="modGraphic">
          <ac:chgData name="Kelly Payne [STUDENT]" userId="S::lovett_kelly@students.columbusstate.edu::f32367c6-d808-48bf-b43b-465b678f7016" providerId="AD" clId="Web-{C09BA40F-8329-3328-00B3-7A716CCD8EB8}" dt="2025-02-19T21:16:48.784" v="427"/>
          <ac:graphicFrameMkLst>
            <pc:docMk/>
            <pc:sldMk cId="1196087652" sldId="267"/>
            <ac:graphicFrameMk id="5" creationId="{2B7A4994-59C9-B1D7-45FA-8DA67F3B2958}"/>
          </ac:graphicFrameMkLst>
        </pc:graphicFrameChg>
      </pc:sldChg>
      <pc:sldChg chg="modSp">
        <pc:chgData name="Kelly Payne [STUDENT]" userId="S::lovett_kelly@students.columbusstate.edu::f32367c6-d808-48bf-b43b-465b678f7016" providerId="AD" clId="Web-{C09BA40F-8329-3328-00B3-7A716CCD8EB8}" dt="2025-02-19T21:00:32.465" v="8" actId="20577"/>
        <pc:sldMkLst>
          <pc:docMk/>
          <pc:sldMk cId="3963812135" sldId="275"/>
        </pc:sldMkLst>
        <pc:spChg chg="mod">
          <ac:chgData name="Kelly Payne [STUDENT]" userId="S::lovett_kelly@students.columbusstate.edu::f32367c6-d808-48bf-b43b-465b678f7016" providerId="AD" clId="Web-{C09BA40F-8329-3328-00B3-7A716CCD8EB8}" dt="2025-02-19T21:00:32.465" v="8" actId="20577"/>
          <ac:spMkLst>
            <pc:docMk/>
            <pc:sldMk cId="3963812135" sldId="275"/>
            <ac:spMk id="2" creationId="{7C2924E1-4C20-1D39-A63A-98782E492804}"/>
          </ac:spMkLst>
        </pc:spChg>
      </pc:sldChg>
      <pc:sldChg chg="addSp delSp modSp new mod setBg">
        <pc:chgData name="Kelly Payne [STUDENT]" userId="S::lovett_kelly@students.columbusstate.edu::f32367c6-d808-48bf-b43b-465b678f7016" providerId="AD" clId="Web-{C09BA40F-8329-3328-00B3-7A716CCD8EB8}" dt="2025-02-19T21:03:11.672" v="30"/>
        <pc:sldMkLst>
          <pc:docMk/>
          <pc:sldMk cId="3490741362" sldId="276"/>
        </pc:sldMkLst>
        <pc:spChg chg="mod ord">
          <ac:chgData name="Kelly Payne [STUDENT]" userId="S::lovett_kelly@students.columbusstate.edu::f32367c6-d808-48bf-b43b-465b678f7016" providerId="AD" clId="Web-{C09BA40F-8329-3328-00B3-7A716CCD8EB8}" dt="2025-02-19T21:02:53.015" v="26"/>
          <ac:spMkLst>
            <pc:docMk/>
            <pc:sldMk cId="3490741362" sldId="276"/>
            <ac:spMk id="2" creationId="{8B49D5BF-24F0-1737-C431-3A998B473865}"/>
          </ac:spMkLst>
        </pc:spChg>
        <pc:spChg chg="add">
          <ac:chgData name="Kelly Payne [STUDENT]" userId="S::lovett_kelly@students.columbusstate.edu::f32367c6-d808-48bf-b43b-465b678f7016" providerId="AD" clId="Web-{C09BA40F-8329-3328-00B3-7A716CCD8EB8}" dt="2025-02-19T21:02:53.031" v="27"/>
          <ac:spMkLst>
            <pc:docMk/>
            <pc:sldMk cId="3490741362" sldId="276"/>
            <ac:spMk id="26" creationId="{8D06CE56-3881-4ADA-8CEF-D18B02C242A3}"/>
          </ac:spMkLst>
        </pc:spChg>
        <pc:spChg chg="add">
          <ac:chgData name="Kelly Payne [STUDENT]" userId="S::lovett_kelly@students.columbusstate.edu::f32367c6-d808-48bf-b43b-465b678f7016" providerId="AD" clId="Web-{C09BA40F-8329-3328-00B3-7A716CCD8EB8}" dt="2025-02-19T21:02:53.031" v="27"/>
          <ac:spMkLst>
            <pc:docMk/>
            <pc:sldMk cId="3490741362" sldId="276"/>
            <ac:spMk id="45" creationId="{79F3C543-62EC-4433-9C93-A2CD8764E9B4}"/>
          </ac:spMkLst>
        </pc:spChg>
        <pc:spChg chg="add">
          <ac:chgData name="Kelly Payne [STUDENT]" userId="S::lovett_kelly@students.columbusstate.edu::f32367c6-d808-48bf-b43b-465b678f7016" providerId="AD" clId="Web-{C09BA40F-8329-3328-00B3-7A716CCD8EB8}" dt="2025-02-19T21:02:53.031" v="27"/>
          <ac:spMkLst>
            <pc:docMk/>
            <pc:sldMk cId="3490741362" sldId="276"/>
            <ac:spMk id="47" creationId="{AF2F604E-43BE-4DC3-B983-E071523364F8}"/>
          </ac:spMkLst>
        </pc:spChg>
        <pc:spChg chg="add">
          <ac:chgData name="Kelly Payne [STUDENT]" userId="S::lovett_kelly@students.columbusstate.edu::f32367c6-d808-48bf-b43b-465b678f7016" providerId="AD" clId="Web-{C09BA40F-8329-3328-00B3-7A716CCD8EB8}" dt="2025-02-19T21:02:53.031" v="27"/>
          <ac:spMkLst>
            <pc:docMk/>
            <pc:sldMk cId="3490741362" sldId="276"/>
            <ac:spMk id="48" creationId="{08C9B587-E65E-4B52-B37C-ABEBB6E87928}"/>
          </ac:spMkLst>
        </pc:spChg>
        <pc:picChg chg="add mod ord">
          <ac:chgData name="Kelly Payne [STUDENT]" userId="S::lovett_kelly@students.columbusstate.edu::f32367c6-d808-48bf-b43b-465b678f7016" providerId="AD" clId="Web-{C09BA40F-8329-3328-00B3-7A716CCD8EB8}" dt="2025-02-19T21:03:03.672" v="29" actId="1076"/>
          <ac:picMkLst>
            <pc:docMk/>
            <pc:sldMk cId="3490741362" sldId="276"/>
            <ac:picMk id="4" creationId="{5D58F6E8-D3B2-F324-1E7A-D91BCB9E67C2}"/>
          </ac:picMkLst>
        </pc:picChg>
      </pc:sldChg>
      <pc:sldChg chg="addSp delSp modSp new mod setBg">
        <pc:chgData name="Kelly Payne [STUDENT]" userId="S::lovett_kelly@students.columbusstate.edu::f32367c6-d808-48bf-b43b-465b678f7016" providerId="AD" clId="Web-{C09BA40F-8329-3328-00B3-7A716CCD8EB8}" dt="2025-02-19T21:41:12.972" v="1803"/>
        <pc:sldMkLst>
          <pc:docMk/>
          <pc:sldMk cId="680917274" sldId="277"/>
        </pc:sldMkLst>
        <pc:spChg chg="mod">
          <ac:chgData name="Kelly Payne [STUDENT]" userId="S::lovett_kelly@students.columbusstate.edu::f32367c6-d808-48bf-b43b-465b678f7016" providerId="AD" clId="Web-{C09BA40F-8329-3328-00B3-7A716CCD8EB8}" dt="2025-02-19T21:20:17.507" v="484"/>
          <ac:spMkLst>
            <pc:docMk/>
            <pc:sldMk cId="680917274" sldId="277"/>
            <ac:spMk id="2" creationId="{7030481F-7161-D692-2523-EC2AA17E32BF}"/>
          </ac:spMkLst>
        </pc:spChg>
        <pc:spChg chg="add">
          <ac:chgData name="Kelly Payne [STUDENT]" userId="S::lovett_kelly@students.columbusstate.edu::f32367c6-d808-48bf-b43b-465b678f7016" providerId="AD" clId="Web-{C09BA40F-8329-3328-00B3-7A716CCD8EB8}" dt="2025-02-19T21:20:17.507" v="484"/>
          <ac:spMkLst>
            <pc:docMk/>
            <pc:sldMk cId="680917274" sldId="277"/>
            <ac:spMk id="24" creationId="{AFF8D2E5-2C4E-47B1-930B-6C82B7C31331}"/>
          </ac:spMkLst>
        </pc:spChg>
        <pc:spChg chg="add">
          <ac:chgData name="Kelly Payne [STUDENT]" userId="S::lovett_kelly@students.columbusstate.edu::f32367c6-d808-48bf-b43b-465b678f7016" providerId="AD" clId="Web-{C09BA40F-8329-3328-00B3-7A716CCD8EB8}" dt="2025-02-19T21:20:17.507" v="484"/>
          <ac:spMkLst>
            <pc:docMk/>
            <pc:sldMk cId="680917274" sldId="277"/>
            <ac:spMk id="26" creationId="{801E4ADA-0EA9-4930-846E-3C11E8BED6DD}"/>
          </ac:spMkLst>
        </pc:spChg>
        <pc:graphicFrameChg chg="add mod ord modGraphic">
          <ac:chgData name="Kelly Payne [STUDENT]" userId="S::lovett_kelly@students.columbusstate.edu::f32367c6-d808-48bf-b43b-465b678f7016" providerId="AD" clId="Web-{C09BA40F-8329-3328-00B3-7A716CCD8EB8}" dt="2025-02-19T21:41:12.972" v="1803"/>
          <ac:graphicFrameMkLst>
            <pc:docMk/>
            <pc:sldMk cId="680917274" sldId="277"/>
            <ac:graphicFrameMk id="10" creationId="{9D2AE6D1-A48B-E420-0128-87123AEF7015}"/>
          </ac:graphicFrameMkLst>
        </pc:graphicFrameChg>
      </pc:sldChg>
    </pc:docChg>
  </pc:docChgLst>
  <pc:docChgLst>
    <pc:chgData name="Kelly Payne [STUDENT]" userId="S::lovett_kelly@students.columbusstate.edu::f32367c6-d808-48bf-b43b-465b678f7016" providerId="AD" clId="Web-{50836E6E-FDB4-289F-7572-AD6D90CF8430}"/>
    <pc:docChg chg="mod">
      <pc:chgData name="Kelly Payne [STUDENT]" userId="S::lovett_kelly@students.columbusstate.edu::f32367c6-d808-48bf-b43b-465b678f7016" providerId="AD" clId="Web-{50836E6E-FDB4-289F-7572-AD6D90CF8430}" dt="2025-02-24T16:48:27.077" v="0"/>
      <pc:docMkLst>
        <pc:docMk/>
      </pc:docMkLst>
    </pc:docChg>
  </pc:docChgLst>
  <pc:docChgLst>
    <pc:chgData name="Nick Miller [STUDENT]" userId="S::miller_emily4@students.columbusstate.edu::1e7fc0b8-4d2b-4ac0-8f51-5e0df4af7504" providerId="AD" clId="Web-{D30AD74E-3917-0BDF-5886-2FBA76E461EC}"/>
    <pc:docChg chg="mod modSld">
      <pc:chgData name="Nick Miller [STUDENT]" userId="S::miller_emily4@students.columbusstate.edu::1e7fc0b8-4d2b-4ac0-8f51-5e0df4af7504" providerId="AD" clId="Web-{D30AD74E-3917-0BDF-5886-2FBA76E461EC}" dt="2025-02-24T14:54:12.989" v="8"/>
      <pc:docMkLst>
        <pc:docMk/>
      </pc:docMkLst>
      <pc:sldChg chg="modSp">
        <pc:chgData name="Nick Miller [STUDENT]" userId="S::miller_emily4@students.columbusstate.edu::1e7fc0b8-4d2b-4ac0-8f51-5e0df4af7504" providerId="AD" clId="Web-{D30AD74E-3917-0BDF-5886-2FBA76E461EC}" dt="2025-02-24T14:39:43.622" v="7" actId="1076"/>
        <pc:sldMkLst>
          <pc:docMk/>
          <pc:sldMk cId="3490741362" sldId="276"/>
        </pc:sldMkLst>
        <pc:spChg chg="mod">
          <ac:chgData name="Nick Miller [STUDENT]" userId="S::miller_emily4@students.columbusstate.edu::1e7fc0b8-4d2b-4ac0-8f51-5e0df4af7504" providerId="AD" clId="Web-{D30AD74E-3917-0BDF-5886-2FBA76E461EC}" dt="2025-02-24T14:39:22.028" v="3" actId="14100"/>
          <ac:spMkLst>
            <pc:docMk/>
            <pc:sldMk cId="3490741362" sldId="276"/>
            <ac:spMk id="2" creationId="{8B49D5BF-24F0-1737-C431-3A998B473865}"/>
          </ac:spMkLst>
        </pc:spChg>
        <pc:picChg chg="mod">
          <ac:chgData name="Nick Miller [STUDENT]" userId="S::miller_emily4@students.columbusstate.edu::1e7fc0b8-4d2b-4ac0-8f51-5e0df4af7504" providerId="AD" clId="Web-{D30AD74E-3917-0BDF-5886-2FBA76E461EC}" dt="2025-02-24T14:39:43.622" v="7" actId="1076"/>
          <ac:picMkLst>
            <pc:docMk/>
            <pc:sldMk cId="3490741362" sldId="276"/>
            <ac:picMk id="4" creationId="{5D58F6E8-D3B2-F324-1E7A-D91BCB9E67C2}"/>
          </ac:picMkLst>
        </pc:picChg>
      </pc:sldChg>
    </pc:docChg>
  </pc:docChgLst>
  <pc:docChgLst>
    <pc:chgData name="Kelly Payne [STUDENT]" userId="S::lovett_kelly@students.columbusstate.edu::f32367c6-d808-48bf-b43b-465b678f7016" providerId="AD" clId="Web-{F86F1994-9CC3-9040-0C44-C25E03A08940}"/>
    <pc:docChg chg="modSld">
      <pc:chgData name="Kelly Payne [STUDENT]" userId="S::lovett_kelly@students.columbusstate.edu::f32367c6-d808-48bf-b43b-465b678f7016" providerId="AD" clId="Web-{F86F1994-9CC3-9040-0C44-C25E03A08940}" dt="2025-02-24T01:18:26.630" v="654" actId="20577"/>
      <pc:docMkLst>
        <pc:docMk/>
      </pc:docMkLst>
      <pc:sldChg chg="modSp">
        <pc:chgData name="Kelly Payne [STUDENT]" userId="S::lovett_kelly@students.columbusstate.edu::f32367c6-d808-48bf-b43b-465b678f7016" providerId="AD" clId="Web-{F86F1994-9CC3-9040-0C44-C25E03A08940}" dt="2025-02-24T00:55:49.763" v="588"/>
        <pc:sldMkLst>
          <pc:docMk/>
          <pc:sldMk cId="1196087652" sldId="267"/>
        </pc:sldMkLst>
        <pc:spChg chg="mod">
          <ac:chgData name="Kelly Payne [STUDENT]" userId="S::lovett_kelly@students.columbusstate.edu::f32367c6-d808-48bf-b43b-465b678f7016" providerId="AD" clId="Web-{F86F1994-9CC3-9040-0C44-C25E03A08940}" dt="2025-02-24T00:34:36.180" v="84" actId="20577"/>
          <ac:spMkLst>
            <pc:docMk/>
            <pc:sldMk cId="1196087652" sldId="267"/>
            <ac:spMk id="2" creationId="{7D7AAB38-161C-46BF-D45E-CD3BDA6E7F2B}"/>
          </ac:spMkLst>
        </pc:spChg>
        <pc:graphicFrameChg chg="mod modGraphic">
          <ac:chgData name="Kelly Payne [STUDENT]" userId="S::lovett_kelly@students.columbusstate.edu::f32367c6-d808-48bf-b43b-465b678f7016" providerId="AD" clId="Web-{F86F1994-9CC3-9040-0C44-C25E03A08940}" dt="2025-02-24T00:55:49.763" v="588"/>
          <ac:graphicFrameMkLst>
            <pc:docMk/>
            <pc:sldMk cId="1196087652" sldId="267"/>
            <ac:graphicFrameMk id="5" creationId="{2B7A4994-59C9-B1D7-45FA-8DA67F3B2958}"/>
          </ac:graphicFrameMkLst>
        </pc:graphicFrameChg>
      </pc:sldChg>
      <pc:sldChg chg="modSp">
        <pc:chgData name="Kelly Payne [STUDENT]" userId="S::lovett_kelly@students.columbusstate.edu::f32367c6-d808-48bf-b43b-465b678f7016" providerId="AD" clId="Web-{F86F1994-9CC3-9040-0C44-C25E03A08940}" dt="2025-02-24T00:33:29.272" v="70" actId="20577"/>
        <pc:sldMkLst>
          <pc:docMk/>
          <pc:sldMk cId="1501381352" sldId="270"/>
        </pc:sldMkLst>
        <pc:spChg chg="mod">
          <ac:chgData name="Kelly Payne [STUDENT]" userId="S::lovett_kelly@students.columbusstate.edu::f32367c6-d808-48bf-b43b-465b678f7016" providerId="AD" clId="Web-{F86F1994-9CC3-9040-0C44-C25E03A08940}" dt="2025-02-24T00:33:29.272" v="70" actId="20577"/>
          <ac:spMkLst>
            <pc:docMk/>
            <pc:sldMk cId="1501381352" sldId="270"/>
            <ac:spMk id="3" creationId="{6F34673B-5670-0120-1AE2-7CEC97BC355F}"/>
          </ac:spMkLst>
        </pc:spChg>
      </pc:sldChg>
      <pc:sldChg chg="modSp">
        <pc:chgData name="Kelly Payne [STUDENT]" userId="S::lovett_kelly@students.columbusstate.edu::f32367c6-d808-48bf-b43b-465b678f7016" providerId="AD" clId="Web-{F86F1994-9CC3-9040-0C44-C25E03A08940}" dt="2025-02-24T00:49:03.595" v="525" actId="20577"/>
        <pc:sldMkLst>
          <pc:docMk/>
          <pc:sldMk cId="2072201066" sldId="271"/>
        </pc:sldMkLst>
        <pc:spChg chg="mod">
          <ac:chgData name="Kelly Payne [STUDENT]" userId="S::lovett_kelly@students.columbusstate.edu::f32367c6-d808-48bf-b43b-465b678f7016" providerId="AD" clId="Web-{F86F1994-9CC3-9040-0C44-C25E03A08940}" dt="2025-02-24T00:49:03.595" v="525" actId="20577"/>
          <ac:spMkLst>
            <pc:docMk/>
            <pc:sldMk cId="2072201066" sldId="271"/>
            <ac:spMk id="3" creationId="{4594647E-28BA-5FF7-E936-6F54218C54D8}"/>
          </ac:spMkLst>
        </pc:spChg>
      </pc:sldChg>
      <pc:sldChg chg="modSp">
        <pc:chgData name="Kelly Payne [STUDENT]" userId="S::lovett_kelly@students.columbusstate.edu::f32367c6-d808-48bf-b43b-465b678f7016" providerId="AD" clId="Web-{F86F1994-9CC3-9040-0C44-C25E03A08940}" dt="2025-02-24T01:07:56.800" v="610" actId="20577"/>
        <pc:sldMkLst>
          <pc:docMk/>
          <pc:sldMk cId="677556171" sldId="273"/>
        </pc:sldMkLst>
        <pc:spChg chg="mod">
          <ac:chgData name="Kelly Payne [STUDENT]" userId="S::lovett_kelly@students.columbusstate.edu::f32367c6-d808-48bf-b43b-465b678f7016" providerId="AD" clId="Web-{F86F1994-9CC3-9040-0C44-C25E03A08940}" dt="2025-02-24T01:04:00.356" v="597" actId="14100"/>
          <ac:spMkLst>
            <pc:docMk/>
            <pc:sldMk cId="677556171" sldId="273"/>
            <ac:spMk id="2" creationId="{944505B6-2EA7-2A86-12B5-A4CCC007E9D2}"/>
          </ac:spMkLst>
        </pc:spChg>
        <pc:spChg chg="mod">
          <ac:chgData name="Kelly Payne [STUDENT]" userId="S::lovett_kelly@students.columbusstate.edu::f32367c6-d808-48bf-b43b-465b678f7016" providerId="AD" clId="Web-{F86F1994-9CC3-9040-0C44-C25E03A08940}" dt="2025-02-24T01:07:56.800" v="610" actId="20577"/>
          <ac:spMkLst>
            <pc:docMk/>
            <pc:sldMk cId="677556171" sldId="273"/>
            <ac:spMk id="3" creationId="{A3702CD1-01C9-8875-9ACA-AB9CAD7FEDEE}"/>
          </ac:spMkLst>
        </pc:spChg>
      </pc:sldChg>
      <pc:sldChg chg="modSp">
        <pc:chgData name="Kelly Payne [STUDENT]" userId="S::lovett_kelly@students.columbusstate.edu::f32367c6-d808-48bf-b43b-465b678f7016" providerId="AD" clId="Web-{F86F1994-9CC3-9040-0C44-C25E03A08940}" dt="2025-02-24T00:54:59.168" v="563"/>
        <pc:sldMkLst>
          <pc:docMk/>
          <pc:sldMk cId="680917274" sldId="277"/>
        </pc:sldMkLst>
        <pc:spChg chg="mod">
          <ac:chgData name="Kelly Payne [STUDENT]" userId="S::lovett_kelly@students.columbusstate.edu::f32367c6-d808-48bf-b43b-465b678f7016" providerId="AD" clId="Web-{F86F1994-9CC3-9040-0C44-C25E03A08940}" dt="2025-02-24T00:34:24.102" v="78" actId="20577"/>
          <ac:spMkLst>
            <pc:docMk/>
            <pc:sldMk cId="680917274" sldId="277"/>
            <ac:spMk id="2" creationId="{7030481F-7161-D692-2523-EC2AA17E32BF}"/>
          </ac:spMkLst>
        </pc:spChg>
        <pc:graphicFrameChg chg="mod modGraphic">
          <ac:chgData name="Kelly Payne [STUDENT]" userId="S::lovett_kelly@students.columbusstate.edu::f32367c6-d808-48bf-b43b-465b678f7016" providerId="AD" clId="Web-{F86F1994-9CC3-9040-0C44-C25E03A08940}" dt="2025-02-24T00:54:59.168" v="563"/>
          <ac:graphicFrameMkLst>
            <pc:docMk/>
            <pc:sldMk cId="680917274" sldId="277"/>
            <ac:graphicFrameMk id="10" creationId="{9D2AE6D1-A48B-E420-0128-87123AEF7015}"/>
          </ac:graphicFrameMkLst>
        </pc:graphicFrameChg>
      </pc:sldChg>
      <pc:sldChg chg="addSp modSp mod setBg">
        <pc:chgData name="Kelly Payne [STUDENT]" userId="S::lovett_kelly@students.columbusstate.edu::f32367c6-d808-48bf-b43b-465b678f7016" providerId="AD" clId="Web-{F86F1994-9CC3-9040-0C44-C25E03A08940}" dt="2025-02-24T01:00:42.647" v="593" actId="20577"/>
        <pc:sldMkLst>
          <pc:docMk/>
          <pc:sldMk cId="349326497" sldId="279"/>
        </pc:sldMkLst>
        <pc:spChg chg="mod">
          <ac:chgData name="Kelly Payne [STUDENT]" userId="S::lovett_kelly@students.columbusstate.edu::f32367c6-d808-48bf-b43b-465b678f7016" providerId="AD" clId="Web-{F86F1994-9CC3-9040-0C44-C25E03A08940}" dt="2025-02-24T00:59:49.693" v="591"/>
          <ac:spMkLst>
            <pc:docMk/>
            <pc:sldMk cId="349326497" sldId="279"/>
            <ac:spMk id="2" creationId="{50194193-325D-3E4D-1371-F271E59927E7}"/>
          </ac:spMkLst>
        </pc:spChg>
        <pc:spChg chg="mod">
          <ac:chgData name="Kelly Payne [STUDENT]" userId="S::lovett_kelly@students.columbusstate.edu::f32367c6-d808-48bf-b43b-465b678f7016" providerId="AD" clId="Web-{F86F1994-9CC3-9040-0C44-C25E03A08940}" dt="2025-02-24T01:00:42.647" v="593" actId="20577"/>
          <ac:spMkLst>
            <pc:docMk/>
            <pc:sldMk cId="349326497" sldId="279"/>
            <ac:spMk id="3" creationId="{E2022115-62F7-2448-1D0F-0A8F585F088F}"/>
          </ac:spMkLst>
        </pc:spChg>
        <pc:spChg chg="add">
          <ac:chgData name="Kelly Payne [STUDENT]" userId="S::lovett_kelly@students.columbusstate.edu::f32367c6-d808-48bf-b43b-465b678f7016" providerId="AD" clId="Web-{F86F1994-9CC3-9040-0C44-C25E03A08940}" dt="2025-02-24T00:59:49.693" v="591"/>
          <ac:spMkLst>
            <pc:docMk/>
            <pc:sldMk cId="349326497" sldId="279"/>
            <ac:spMk id="8" creationId="{2029D5AD-8348-4446-B191-6A9B6FE03F21}"/>
          </ac:spMkLst>
        </pc:spChg>
        <pc:spChg chg="add">
          <ac:chgData name="Kelly Payne [STUDENT]" userId="S::lovett_kelly@students.columbusstate.edu::f32367c6-d808-48bf-b43b-465b678f7016" providerId="AD" clId="Web-{F86F1994-9CC3-9040-0C44-C25E03A08940}" dt="2025-02-24T00:59:49.693" v="591"/>
          <ac:spMkLst>
            <pc:docMk/>
            <pc:sldMk cId="349326497" sldId="279"/>
            <ac:spMk id="10" creationId="{A3F395A2-2B64-4749-BD93-2F159C7E1FB5}"/>
          </ac:spMkLst>
        </pc:spChg>
        <pc:spChg chg="add">
          <ac:chgData name="Kelly Payne [STUDENT]" userId="S::lovett_kelly@students.columbusstate.edu::f32367c6-d808-48bf-b43b-465b678f7016" providerId="AD" clId="Web-{F86F1994-9CC3-9040-0C44-C25E03A08940}" dt="2025-02-24T00:59:49.693" v="591"/>
          <ac:spMkLst>
            <pc:docMk/>
            <pc:sldMk cId="349326497" sldId="279"/>
            <ac:spMk id="12" creationId="{5CF0135B-EAB8-4CA0-896C-2D897ECD28BC}"/>
          </ac:spMkLst>
        </pc:spChg>
        <pc:spChg chg="add">
          <ac:chgData name="Kelly Payne [STUDENT]" userId="S::lovett_kelly@students.columbusstate.edu::f32367c6-d808-48bf-b43b-465b678f7016" providerId="AD" clId="Web-{F86F1994-9CC3-9040-0C44-C25E03A08940}" dt="2025-02-24T00:59:49.693" v="591"/>
          <ac:spMkLst>
            <pc:docMk/>
            <pc:sldMk cId="349326497" sldId="279"/>
            <ac:spMk id="14" creationId="{92C3387C-D24F-4737-8A37-1DC5CFF09CFA}"/>
          </ac:spMkLst>
        </pc:spChg>
      </pc:sldChg>
      <pc:sldChg chg="addSp modSp mod setBg">
        <pc:chgData name="Kelly Payne [STUDENT]" userId="S::lovett_kelly@students.columbusstate.edu::f32367c6-d808-48bf-b43b-465b678f7016" providerId="AD" clId="Web-{F86F1994-9CC3-9040-0C44-C25E03A08940}" dt="2025-02-24T00:59:22.411" v="590"/>
        <pc:sldMkLst>
          <pc:docMk/>
          <pc:sldMk cId="1579335361" sldId="280"/>
        </pc:sldMkLst>
        <pc:spChg chg="mod">
          <ac:chgData name="Kelly Payne [STUDENT]" userId="S::lovett_kelly@students.columbusstate.edu::f32367c6-d808-48bf-b43b-465b678f7016" providerId="AD" clId="Web-{F86F1994-9CC3-9040-0C44-C25E03A08940}" dt="2025-02-24T00:52:41.195" v="532" actId="20577"/>
          <ac:spMkLst>
            <pc:docMk/>
            <pc:sldMk cId="1579335361" sldId="280"/>
            <ac:spMk id="2" creationId="{2830E468-7EB6-8F37-BEC3-05705F314673}"/>
          </ac:spMkLst>
        </pc:spChg>
        <pc:spChg chg="mod">
          <ac:chgData name="Kelly Payne [STUDENT]" userId="S::lovett_kelly@students.columbusstate.edu::f32367c6-d808-48bf-b43b-465b678f7016" providerId="AD" clId="Web-{F86F1994-9CC3-9040-0C44-C25E03A08940}" dt="2025-02-24T00:59:13.192" v="589"/>
          <ac:spMkLst>
            <pc:docMk/>
            <pc:sldMk cId="1579335361" sldId="280"/>
            <ac:spMk id="3" creationId="{219225EF-CBA4-556A-6558-3E0401DCB46E}"/>
          </ac:spMkLst>
        </pc:spChg>
        <pc:spChg chg="add">
          <ac:chgData name="Kelly Payne [STUDENT]" userId="S::lovett_kelly@students.columbusstate.edu::f32367c6-d808-48bf-b43b-465b678f7016" providerId="AD" clId="Web-{F86F1994-9CC3-9040-0C44-C25E03A08940}" dt="2025-02-24T00:59:13.192" v="589"/>
          <ac:spMkLst>
            <pc:docMk/>
            <pc:sldMk cId="1579335361" sldId="280"/>
            <ac:spMk id="8" creationId="{DAF1966E-FD40-4A4A-B61B-C4DF7FA05F06}"/>
          </ac:spMkLst>
        </pc:spChg>
        <pc:spChg chg="add">
          <ac:chgData name="Kelly Payne [STUDENT]" userId="S::lovett_kelly@students.columbusstate.edu::f32367c6-d808-48bf-b43b-465b678f7016" providerId="AD" clId="Web-{F86F1994-9CC3-9040-0C44-C25E03A08940}" dt="2025-02-24T00:59:13.192" v="589"/>
          <ac:spMkLst>
            <pc:docMk/>
            <pc:sldMk cId="1579335361" sldId="280"/>
            <ac:spMk id="10" creationId="{047BFA19-D45E-416B-A404-7AF2F3F27017}"/>
          </ac:spMkLst>
        </pc:spChg>
        <pc:spChg chg="add">
          <ac:chgData name="Kelly Payne [STUDENT]" userId="S::lovett_kelly@students.columbusstate.edu::f32367c6-d808-48bf-b43b-465b678f7016" providerId="AD" clId="Web-{F86F1994-9CC3-9040-0C44-C25E03A08940}" dt="2025-02-24T00:59:13.192" v="589"/>
          <ac:spMkLst>
            <pc:docMk/>
            <pc:sldMk cId="1579335361" sldId="280"/>
            <ac:spMk id="12" creationId="{8E0105E7-23DB-4CF2-8258-FF47C7620F6E}"/>
          </ac:spMkLst>
        </pc:spChg>
        <pc:spChg chg="add">
          <ac:chgData name="Kelly Payne [STUDENT]" userId="S::lovett_kelly@students.columbusstate.edu::f32367c6-d808-48bf-b43b-465b678f7016" providerId="AD" clId="Web-{F86F1994-9CC3-9040-0C44-C25E03A08940}" dt="2025-02-24T00:59:13.192" v="589"/>
          <ac:spMkLst>
            <pc:docMk/>
            <pc:sldMk cId="1579335361" sldId="280"/>
            <ac:spMk id="14" creationId="{074B4F7D-14B2-478B-8BF5-01E4E0C5D263}"/>
          </ac:spMkLst>
        </pc:spChg>
      </pc:sldChg>
      <pc:sldChg chg="modSp">
        <pc:chgData name="Kelly Payne [STUDENT]" userId="S::lovett_kelly@students.columbusstate.edu::f32367c6-d808-48bf-b43b-465b678f7016" providerId="AD" clId="Web-{F86F1994-9CC3-9040-0C44-C25E03A08940}" dt="2025-02-24T01:08:22.066" v="611" actId="20577"/>
        <pc:sldMkLst>
          <pc:docMk/>
          <pc:sldMk cId="1202300804" sldId="283"/>
        </pc:sldMkLst>
        <pc:spChg chg="mod">
          <ac:chgData name="Kelly Payne [STUDENT]" userId="S::lovett_kelly@students.columbusstate.edu::f32367c6-d808-48bf-b43b-465b678f7016" providerId="AD" clId="Web-{F86F1994-9CC3-9040-0C44-C25E03A08940}" dt="2025-02-24T01:05:14.327" v="605" actId="20577"/>
          <ac:spMkLst>
            <pc:docMk/>
            <pc:sldMk cId="1202300804" sldId="283"/>
            <ac:spMk id="2" creationId="{AC89AC5C-564D-F7DA-8F43-CE9A76DF38F1}"/>
          </ac:spMkLst>
        </pc:spChg>
        <pc:spChg chg="mod">
          <ac:chgData name="Kelly Payne [STUDENT]" userId="S::lovett_kelly@students.columbusstate.edu::f32367c6-d808-48bf-b43b-465b678f7016" providerId="AD" clId="Web-{F86F1994-9CC3-9040-0C44-C25E03A08940}" dt="2025-02-24T01:08:22.066" v="611" actId="20577"/>
          <ac:spMkLst>
            <pc:docMk/>
            <pc:sldMk cId="1202300804" sldId="283"/>
            <ac:spMk id="3" creationId="{BF6AF8F0-B3BE-0E58-00A5-018364ECCFCC}"/>
          </ac:spMkLst>
        </pc:spChg>
      </pc:sldChg>
      <pc:sldChg chg="modSp">
        <pc:chgData name="Kelly Payne [STUDENT]" userId="S::lovett_kelly@students.columbusstate.edu::f32367c6-d808-48bf-b43b-465b678f7016" providerId="AD" clId="Web-{F86F1994-9CC3-9040-0C44-C25E03A08940}" dt="2025-02-24T01:13:25.778" v="639" actId="1076"/>
        <pc:sldMkLst>
          <pc:docMk/>
          <pc:sldMk cId="869935383" sldId="284"/>
        </pc:sldMkLst>
        <pc:spChg chg="mod">
          <ac:chgData name="Kelly Payne [STUDENT]" userId="S::lovett_kelly@students.columbusstate.edu::f32367c6-d808-48bf-b43b-465b678f7016" providerId="AD" clId="Web-{F86F1994-9CC3-9040-0C44-C25E03A08940}" dt="2025-02-24T01:09:53.194" v="624" actId="20577"/>
          <ac:spMkLst>
            <pc:docMk/>
            <pc:sldMk cId="869935383" sldId="284"/>
            <ac:spMk id="2" creationId="{1F6CA9AA-CC9C-11E1-461F-3049C357362A}"/>
          </ac:spMkLst>
        </pc:spChg>
        <pc:spChg chg="mod">
          <ac:chgData name="Kelly Payne [STUDENT]" userId="S::lovett_kelly@students.columbusstate.edu::f32367c6-d808-48bf-b43b-465b678f7016" providerId="AD" clId="Web-{F86F1994-9CC3-9040-0C44-C25E03A08940}" dt="2025-02-24T01:08:59.505" v="615" actId="20577"/>
          <ac:spMkLst>
            <pc:docMk/>
            <pc:sldMk cId="869935383" sldId="284"/>
            <ac:spMk id="3" creationId="{C73C9507-4F4E-2A5C-90B3-CE9B2CECE06F}"/>
          </ac:spMkLst>
        </pc:spChg>
        <pc:spChg chg="mod">
          <ac:chgData name="Kelly Payne [STUDENT]" userId="S::lovett_kelly@students.columbusstate.edu::f32367c6-d808-48bf-b43b-465b678f7016" providerId="AD" clId="Web-{F86F1994-9CC3-9040-0C44-C25E03A08940}" dt="2025-02-24T01:13:25.778" v="639" actId="1076"/>
          <ac:spMkLst>
            <pc:docMk/>
            <pc:sldMk cId="869935383" sldId="284"/>
            <ac:spMk id="4" creationId="{D8CD6895-A40F-AE4D-1430-07D6432245FA}"/>
          </ac:spMkLst>
        </pc:spChg>
      </pc:sldChg>
      <pc:sldChg chg="modSp">
        <pc:chgData name="Kelly Payne [STUDENT]" userId="S::lovett_kelly@students.columbusstate.edu::f32367c6-d808-48bf-b43b-465b678f7016" providerId="AD" clId="Web-{F86F1994-9CC3-9040-0C44-C25E03A08940}" dt="2025-02-24T01:14:41.358" v="640" actId="1076"/>
        <pc:sldMkLst>
          <pc:docMk/>
          <pc:sldMk cId="1068677563" sldId="285"/>
        </pc:sldMkLst>
        <pc:spChg chg="mod">
          <ac:chgData name="Kelly Payne [STUDENT]" userId="S::lovett_kelly@students.columbusstate.edu::f32367c6-d808-48bf-b43b-465b678f7016" providerId="AD" clId="Web-{F86F1994-9CC3-9040-0C44-C25E03A08940}" dt="2025-02-24T01:11:18.946" v="627" actId="14100"/>
          <ac:spMkLst>
            <pc:docMk/>
            <pc:sldMk cId="1068677563" sldId="285"/>
            <ac:spMk id="2" creationId="{E6ECC226-3EB2-7786-39C8-E5FF70C106D1}"/>
          </ac:spMkLst>
        </pc:spChg>
        <pc:spChg chg="mod">
          <ac:chgData name="Kelly Payne [STUDENT]" userId="S::lovett_kelly@students.columbusstate.edu::f32367c6-d808-48bf-b43b-465b678f7016" providerId="AD" clId="Web-{F86F1994-9CC3-9040-0C44-C25E03A08940}" dt="2025-02-24T01:11:29.228" v="629" actId="20577"/>
          <ac:spMkLst>
            <pc:docMk/>
            <pc:sldMk cId="1068677563" sldId="285"/>
            <ac:spMk id="3" creationId="{EFFED3EA-CBC3-D9EE-09E0-17D3D6FB6DC2}"/>
          </ac:spMkLst>
        </pc:spChg>
        <pc:spChg chg="mod">
          <ac:chgData name="Kelly Payne [STUDENT]" userId="S::lovett_kelly@students.columbusstate.edu::f32367c6-d808-48bf-b43b-465b678f7016" providerId="AD" clId="Web-{F86F1994-9CC3-9040-0C44-C25E03A08940}" dt="2025-02-24T01:14:41.358" v="640" actId="1076"/>
          <ac:spMkLst>
            <pc:docMk/>
            <pc:sldMk cId="1068677563" sldId="285"/>
            <ac:spMk id="4" creationId="{851032F1-F7DA-7740-8E25-2384363BBA3D}"/>
          </ac:spMkLst>
        </pc:spChg>
      </pc:sldChg>
      <pc:sldChg chg="modSp">
        <pc:chgData name="Kelly Payne [STUDENT]" userId="S::lovett_kelly@students.columbusstate.edu::f32367c6-d808-48bf-b43b-465b678f7016" providerId="AD" clId="Web-{F86F1994-9CC3-9040-0C44-C25E03A08940}" dt="2025-02-24T01:18:26.630" v="654" actId="20577"/>
        <pc:sldMkLst>
          <pc:docMk/>
          <pc:sldMk cId="2058587149" sldId="286"/>
        </pc:sldMkLst>
        <pc:spChg chg="mod">
          <ac:chgData name="Kelly Payne [STUDENT]" userId="S::lovett_kelly@students.columbusstate.edu::f32367c6-d808-48bf-b43b-465b678f7016" providerId="AD" clId="Web-{F86F1994-9CC3-9040-0C44-C25E03A08940}" dt="2025-02-24T01:12:50.511" v="637" actId="14100"/>
          <ac:spMkLst>
            <pc:docMk/>
            <pc:sldMk cId="2058587149" sldId="286"/>
            <ac:spMk id="2" creationId="{79503C65-3ECF-F8E2-B3FE-8868656D1C26}"/>
          </ac:spMkLst>
        </pc:spChg>
        <pc:spChg chg="mod">
          <ac:chgData name="Kelly Payne [STUDENT]" userId="S::lovett_kelly@students.columbusstate.edu::f32367c6-d808-48bf-b43b-465b678f7016" providerId="AD" clId="Web-{F86F1994-9CC3-9040-0C44-C25E03A08940}" dt="2025-02-24T01:18:26.630" v="654" actId="20577"/>
          <ac:spMkLst>
            <pc:docMk/>
            <pc:sldMk cId="2058587149" sldId="286"/>
            <ac:spMk id="4" creationId="{61268A18-5426-7A5D-1B4E-B8506E34274C}"/>
          </ac:spMkLst>
        </pc:spChg>
      </pc:sldChg>
    </pc:docChg>
  </pc:docChgLst>
  <pc:docChgLst>
    <pc:chgData name="Kelly Payne [STUDENT]" userId="S::lovett_kelly@students.columbusstate.edu::f32367c6-d808-48bf-b43b-465b678f7016" providerId="AD" clId="Web-{FEE65710-F37E-BA9E-22C6-BB999E5F6986}"/>
    <pc:docChg chg="addSld modSld">
      <pc:chgData name="Kelly Payne [STUDENT]" userId="S::lovett_kelly@students.columbusstate.edu::f32367c6-d808-48bf-b43b-465b678f7016" providerId="AD" clId="Web-{FEE65710-F37E-BA9E-22C6-BB999E5F6986}" dt="2025-02-21T23:42:35.345" v="716" actId="20577"/>
      <pc:docMkLst>
        <pc:docMk/>
      </pc:docMkLst>
      <pc:sldChg chg="modSp">
        <pc:chgData name="Kelly Payne [STUDENT]" userId="S::lovett_kelly@students.columbusstate.edu::f32367c6-d808-48bf-b43b-465b678f7016" providerId="AD" clId="Web-{FEE65710-F37E-BA9E-22C6-BB999E5F6986}" dt="2025-02-21T23:38:33.054" v="550" actId="20577"/>
        <pc:sldMkLst>
          <pc:docMk/>
          <pc:sldMk cId="1501381352" sldId="270"/>
        </pc:sldMkLst>
        <pc:spChg chg="mod">
          <ac:chgData name="Kelly Payne [STUDENT]" userId="S::lovett_kelly@students.columbusstate.edu::f32367c6-d808-48bf-b43b-465b678f7016" providerId="AD" clId="Web-{FEE65710-F37E-BA9E-22C6-BB999E5F6986}" dt="2025-02-21T23:38:33.054" v="550" actId="20577"/>
          <ac:spMkLst>
            <pc:docMk/>
            <pc:sldMk cId="1501381352" sldId="270"/>
            <ac:spMk id="3" creationId="{6F34673B-5670-0120-1AE2-7CEC97BC355F}"/>
          </ac:spMkLst>
        </pc:spChg>
      </pc:sldChg>
      <pc:sldChg chg="modSp">
        <pc:chgData name="Kelly Payne [STUDENT]" userId="S::lovett_kelly@students.columbusstate.edu::f32367c6-d808-48bf-b43b-465b678f7016" providerId="AD" clId="Web-{FEE65710-F37E-BA9E-22C6-BB999E5F6986}" dt="2025-02-21T23:42:35.345" v="716" actId="20577"/>
        <pc:sldMkLst>
          <pc:docMk/>
          <pc:sldMk cId="2072201066" sldId="271"/>
        </pc:sldMkLst>
        <pc:spChg chg="mod">
          <ac:chgData name="Kelly Payne [STUDENT]" userId="S::lovett_kelly@students.columbusstate.edu::f32367c6-d808-48bf-b43b-465b678f7016" providerId="AD" clId="Web-{FEE65710-F37E-BA9E-22C6-BB999E5F6986}" dt="2025-02-21T23:42:35.345" v="716" actId="20577"/>
          <ac:spMkLst>
            <pc:docMk/>
            <pc:sldMk cId="2072201066" sldId="271"/>
            <ac:spMk id="3" creationId="{4594647E-28BA-5FF7-E936-6F54218C54D8}"/>
          </ac:spMkLst>
        </pc:spChg>
      </pc:sldChg>
      <pc:sldChg chg="modSp">
        <pc:chgData name="Kelly Payne [STUDENT]" userId="S::lovett_kelly@students.columbusstate.edu::f32367c6-d808-48bf-b43b-465b678f7016" providerId="AD" clId="Web-{FEE65710-F37E-BA9E-22C6-BB999E5F6986}" dt="2025-02-21T23:33:40.793" v="446" actId="1076"/>
        <pc:sldMkLst>
          <pc:docMk/>
          <pc:sldMk cId="680917274" sldId="277"/>
        </pc:sldMkLst>
        <pc:graphicFrameChg chg="mod modGraphic">
          <ac:chgData name="Kelly Payne [STUDENT]" userId="S::lovett_kelly@students.columbusstate.edu::f32367c6-d808-48bf-b43b-465b678f7016" providerId="AD" clId="Web-{FEE65710-F37E-BA9E-22C6-BB999E5F6986}" dt="2025-02-21T23:33:40.793" v="446" actId="1076"/>
          <ac:graphicFrameMkLst>
            <pc:docMk/>
            <pc:sldMk cId="680917274" sldId="277"/>
            <ac:graphicFrameMk id="10" creationId="{9D2AE6D1-A48B-E420-0128-87123AEF7015}"/>
          </ac:graphicFrameMkLst>
        </pc:graphicFrameChg>
      </pc:sldChg>
      <pc:sldChg chg="addSp modSp new mod setBg">
        <pc:chgData name="Kelly Payne [STUDENT]" userId="S::lovett_kelly@students.columbusstate.edu::f32367c6-d808-48bf-b43b-465b678f7016" providerId="AD" clId="Web-{FEE65710-F37E-BA9E-22C6-BB999E5F6986}" dt="2025-02-21T23:25:11.070" v="104" actId="20577"/>
        <pc:sldMkLst>
          <pc:docMk/>
          <pc:sldMk cId="2399268459" sldId="278"/>
        </pc:sldMkLst>
      </pc:sldChg>
    </pc:docChg>
  </pc:docChgLst>
  <pc:docChgLst>
    <pc:chgData name="Jaden Jefferson [STUDENT]" userId="S::jefferson_jaden@students.columbusstate.edu::8854f4d2-c995-439b-87ec-6eb0673fb6b1" providerId="AD" clId="Web-{9FFAC228-4D11-5FB3-AE59-E318612E7989}"/>
    <pc:docChg chg="modSld">
      <pc:chgData name="Jaden Jefferson [STUDENT]" userId="S::jefferson_jaden@students.columbusstate.edu::8854f4d2-c995-439b-87ec-6eb0673fb6b1" providerId="AD" clId="Web-{9FFAC228-4D11-5FB3-AE59-E318612E7989}" dt="2025-02-03T21:23:28.961" v="363" actId="20577"/>
      <pc:docMkLst>
        <pc:docMk/>
      </pc:docMkLst>
      <pc:sldChg chg="modSp">
        <pc:chgData name="Jaden Jefferson [STUDENT]" userId="S::jefferson_jaden@students.columbusstate.edu::8854f4d2-c995-439b-87ec-6eb0673fb6b1" providerId="AD" clId="Web-{9FFAC228-4D11-5FB3-AE59-E318612E7989}" dt="2025-02-03T21:13:04.787" v="201" actId="20577"/>
        <pc:sldMkLst>
          <pc:docMk/>
          <pc:sldMk cId="2928291468" sldId="257"/>
        </pc:sldMkLst>
        <pc:spChg chg="mod">
          <ac:chgData name="Jaden Jefferson [STUDENT]" userId="S::jefferson_jaden@students.columbusstate.edu::8854f4d2-c995-439b-87ec-6eb0673fb6b1" providerId="AD" clId="Web-{9FFAC228-4D11-5FB3-AE59-E318612E7989}" dt="2025-02-03T21:12:29.442" v="167" actId="1076"/>
          <ac:spMkLst>
            <pc:docMk/>
            <pc:sldMk cId="2928291468" sldId="257"/>
            <ac:spMk id="2" creationId="{C47DA503-58FF-E0B2-C912-7DD92C553245}"/>
          </ac:spMkLst>
        </pc:spChg>
        <pc:spChg chg="mod">
          <ac:chgData name="Jaden Jefferson [STUDENT]" userId="S::jefferson_jaden@students.columbusstate.edu::8854f4d2-c995-439b-87ec-6eb0673fb6b1" providerId="AD" clId="Web-{9FFAC228-4D11-5FB3-AE59-E318612E7989}" dt="2025-02-03T21:13:04.787" v="201" actId="20577"/>
          <ac:spMkLst>
            <pc:docMk/>
            <pc:sldMk cId="2928291468" sldId="257"/>
            <ac:spMk id="3" creationId="{CBD4BD40-07F2-88D3-FE1C-B611E5450E17}"/>
          </ac:spMkLst>
        </pc:spChg>
      </pc:sldChg>
      <pc:sldChg chg="modSp">
        <pc:chgData name="Jaden Jefferson [STUDENT]" userId="S::jefferson_jaden@students.columbusstate.edu::8854f4d2-c995-439b-87ec-6eb0673fb6b1" providerId="AD" clId="Web-{9FFAC228-4D11-5FB3-AE59-E318612E7989}" dt="2025-02-03T20:37:47.453" v="13" actId="20577"/>
        <pc:sldMkLst>
          <pc:docMk/>
          <pc:sldMk cId="1945165496" sldId="261"/>
        </pc:sldMkLst>
      </pc:sldChg>
      <pc:sldChg chg="addSp delSp modSp">
        <pc:chgData name="Jaden Jefferson [STUDENT]" userId="S::jefferson_jaden@students.columbusstate.edu::8854f4d2-c995-439b-87ec-6eb0673fb6b1" providerId="AD" clId="Web-{9FFAC228-4D11-5FB3-AE59-E318612E7989}" dt="2025-02-03T21:15:03.915" v="207" actId="1076"/>
        <pc:sldMkLst>
          <pc:docMk/>
          <pc:sldMk cId="1456576119" sldId="264"/>
        </pc:sldMkLst>
      </pc:sldChg>
      <pc:sldChg chg="modSp">
        <pc:chgData name="Jaden Jefferson [STUDENT]" userId="S::jefferson_jaden@students.columbusstate.edu::8854f4d2-c995-439b-87ec-6eb0673fb6b1" providerId="AD" clId="Web-{9FFAC228-4D11-5FB3-AE59-E318612E7989}" dt="2025-02-03T21:07:55.309" v="98" actId="20577"/>
        <pc:sldMkLst>
          <pc:docMk/>
          <pc:sldMk cId="533833247" sldId="265"/>
        </pc:sldMkLst>
      </pc:sldChg>
      <pc:sldChg chg="modSp">
        <pc:chgData name="Jaden Jefferson [STUDENT]" userId="S::jefferson_jaden@students.columbusstate.edu::8854f4d2-c995-439b-87ec-6eb0673fb6b1" providerId="AD" clId="Web-{9FFAC228-4D11-5FB3-AE59-E318612E7989}" dt="2025-02-03T21:23:28.961" v="363" actId="20577"/>
        <pc:sldMkLst>
          <pc:docMk/>
          <pc:sldMk cId="1196087652" sldId="267"/>
        </pc:sldMkLst>
        <pc:spChg chg="mod">
          <ac:chgData name="Jaden Jefferson [STUDENT]" userId="S::jefferson_jaden@students.columbusstate.edu::8854f4d2-c995-439b-87ec-6eb0673fb6b1" providerId="AD" clId="Web-{9FFAC228-4D11-5FB3-AE59-E318612E7989}" dt="2025-02-03T21:23:28.961" v="363" actId="20577"/>
          <ac:spMkLst>
            <pc:docMk/>
            <pc:sldMk cId="1196087652" sldId="267"/>
            <ac:spMk id="2" creationId="{7D7AAB38-161C-46BF-D45E-CD3BDA6E7F2B}"/>
          </ac:spMkLst>
        </pc:spChg>
        <pc:graphicFrameChg chg="mod modGraphic">
          <ac:chgData name="Jaden Jefferson [STUDENT]" userId="S::jefferson_jaden@students.columbusstate.edu::8854f4d2-c995-439b-87ec-6eb0673fb6b1" providerId="AD" clId="Web-{9FFAC228-4D11-5FB3-AE59-E318612E7989}" dt="2025-02-03T21:23:00.632" v="360"/>
          <ac:graphicFrameMkLst>
            <pc:docMk/>
            <pc:sldMk cId="1196087652" sldId="267"/>
            <ac:graphicFrameMk id="5" creationId="{2B7A4994-59C9-B1D7-45FA-8DA67F3B2958}"/>
          </ac:graphicFrameMkLst>
        </pc:graphicFrameChg>
      </pc:sldChg>
      <pc:sldChg chg="modSp">
        <pc:chgData name="Jaden Jefferson [STUDENT]" userId="S::jefferson_jaden@students.columbusstate.edu::8854f4d2-c995-439b-87ec-6eb0673fb6b1" providerId="AD" clId="Web-{9FFAC228-4D11-5FB3-AE59-E318612E7989}" dt="2025-02-03T21:21:43.020" v="208" actId="1076"/>
        <pc:sldMkLst>
          <pc:docMk/>
          <pc:sldMk cId="184586150" sldId="268"/>
        </pc:sldMkLst>
        <pc:spChg chg="mod">
          <ac:chgData name="Jaden Jefferson [STUDENT]" userId="S::jefferson_jaden@students.columbusstate.edu::8854f4d2-c995-439b-87ec-6eb0673fb6b1" providerId="AD" clId="Web-{9FFAC228-4D11-5FB3-AE59-E318612E7989}" dt="2025-02-03T21:21:43.020" v="208" actId="1076"/>
          <ac:spMkLst>
            <pc:docMk/>
            <pc:sldMk cId="184586150" sldId="268"/>
            <ac:spMk id="3" creationId="{E441C5BB-E6F1-A264-4AA1-E4CC01F2C035}"/>
          </ac:spMkLst>
        </pc:spChg>
      </pc:sldChg>
    </pc:docChg>
  </pc:docChgLst>
  <pc:docChgLst>
    <pc:chgData name="Kelly Payne [STUDENT]" userId="S::lovett_kelly@students.columbusstate.edu::f32367c6-d808-48bf-b43b-465b678f7016" providerId="AD" clId="Web-{717A1B46-BF4A-5147-F351-E810E3028B6F}"/>
    <pc:docChg chg="addSld delSld modSld sldOrd">
      <pc:chgData name="Kelly Payne [STUDENT]" userId="S::lovett_kelly@students.columbusstate.edu::f32367c6-d808-48bf-b43b-465b678f7016" providerId="AD" clId="Web-{717A1B46-BF4A-5147-F351-E810E3028B6F}" dt="2025-02-24T21:34:52.709" v="561" actId="20577"/>
      <pc:docMkLst>
        <pc:docMk/>
      </pc:docMkLst>
      <pc:sldChg chg="add del">
        <pc:chgData name="Kelly Payne [STUDENT]" userId="S::lovett_kelly@students.columbusstate.edu::f32367c6-d808-48bf-b43b-465b678f7016" providerId="AD" clId="Web-{717A1B46-BF4A-5147-F351-E810E3028B6F}" dt="2025-02-24T21:27:43.087" v="515"/>
        <pc:sldMkLst>
          <pc:docMk/>
          <pc:sldMk cId="2928291468" sldId="257"/>
        </pc:sldMkLst>
      </pc:sldChg>
      <pc:sldChg chg="add del">
        <pc:chgData name="Kelly Payne [STUDENT]" userId="S::lovett_kelly@students.columbusstate.edu::f32367c6-d808-48bf-b43b-465b678f7016" providerId="AD" clId="Web-{717A1B46-BF4A-5147-F351-E810E3028B6F}" dt="2025-02-24T21:27:41.509" v="514"/>
        <pc:sldMkLst>
          <pc:docMk/>
          <pc:sldMk cId="3963812135" sldId="275"/>
        </pc:sldMkLst>
      </pc:sldChg>
      <pc:sldChg chg="ord">
        <pc:chgData name="Kelly Payne [STUDENT]" userId="S::lovett_kelly@students.columbusstate.edu::f32367c6-d808-48bf-b43b-465b678f7016" providerId="AD" clId="Web-{717A1B46-BF4A-5147-F351-E810E3028B6F}" dt="2025-02-24T18:49:40.015" v="84"/>
        <pc:sldMkLst>
          <pc:docMk/>
          <pc:sldMk cId="1080285676" sldId="287"/>
        </pc:sldMkLst>
      </pc:sldChg>
      <pc:sldChg chg="addSp modSp new mod ord setBg">
        <pc:chgData name="Kelly Payne [STUDENT]" userId="S::lovett_kelly@students.columbusstate.edu::f32367c6-d808-48bf-b43b-465b678f7016" providerId="AD" clId="Web-{717A1B46-BF4A-5147-F351-E810E3028B6F}" dt="2025-02-24T18:50:22.187" v="106" actId="20577"/>
        <pc:sldMkLst>
          <pc:docMk/>
          <pc:sldMk cId="376598002" sldId="288"/>
        </pc:sldMkLst>
        <pc:spChg chg="mod">
          <ac:chgData name="Kelly Payne [STUDENT]" userId="S::lovett_kelly@students.columbusstate.edu::f32367c6-d808-48bf-b43b-465b678f7016" providerId="AD" clId="Web-{717A1B46-BF4A-5147-F351-E810E3028B6F}" dt="2025-02-24T18:46:05.484" v="46"/>
          <ac:spMkLst>
            <pc:docMk/>
            <pc:sldMk cId="376598002" sldId="288"/>
            <ac:spMk id="2" creationId="{183175B1-1577-1184-5A14-28E4DE3DD873}"/>
          </ac:spMkLst>
        </pc:spChg>
        <pc:spChg chg="mod">
          <ac:chgData name="Kelly Payne [STUDENT]" userId="S::lovett_kelly@students.columbusstate.edu::f32367c6-d808-48bf-b43b-465b678f7016" providerId="AD" clId="Web-{717A1B46-BF4A-5147-F351-E810E3028B6F}" dt="2025-02-24T18:50:22.187" v="106" actId="20577"/>
          <ac:spMkLst>
            <pc:docMk/>
            <pc:sldMk cId="376598002" sldId="288"/>
            <ac:spMk id="3" creationId="{F4A95704-592B-24E0-51D0-32664E27432A}"/>
          </ac:spMkLst>
        </pc:spChg>
        <pc:spChg chg="add">
          <ac:chgData name="Kelly Payne [STUDENT]" userId="S::lovett_kelly@students.columbusstate.edu::f32367c6-d808-48bf-b43b-465b678f7016" providerId="AD" clId="Web-{717A1B46-BF4A-5147-F351-E810E3028B6F}" dt="2025-02-24T18:46:05.484" v="46"/>
          <ac:spMkLst>
            <pc:docMk/>
            <pc:sldMk cId="376598002" sldId="288"/>
            <ac:spMk id="10" creationId="{90D01200-0224-43C5-AB38-FB4D16B73FB7}"/>
          </ac:spMkLst>
        </pc:spChg>
        <pc:spChg chg="add">
          <ac:chgData name="Kelly Payne [STUDENT]" userId="S::lovett_kelly@students.columbusstate.edu::f32367c6-d808-48bf-b43b-465b678f7016" providerId="AD" clId="Web-{717A1B46-BF4A-5147-F351-E810E3028B6F}" dt="2025-02-24T18:46:05.484" v="46"/>
          <ac:spMkLst>
            <pc:docMk/>
            <pc:sldMk cId="376598002" sldId="288"/>
            <ac:spMk id="12" creationId="{728A44A4-A002-4A88-9FC9-1D0566C97A47}"/>
          </ac:spMkLst>
        </pc:spChg>
        <pc:spChg chg="add">
          <ac:chgData name="Kelly Payne [STUDENT]" userId="S::lovett_kelly@students.columbusstate.edu::f32367c6-d808-48bf-b43b-465b678f7016" providerId="AD" clId="Web-{717A1B46-BF4A-5147-F351-E810E3028B6F}" dt="2025-02-24T18:46:05.484" v="46"/>
          <ac:spMkLst>
            <pc:docMk/>
            <pc:sldMk cId="376598002" sldId="288"/>
            <ac:spMk id="14" creationId="{3E7D5C7B-DD16-401B-85CE-4AAA2A4F5136}"/>
          </ac:spMkLst>
        </pc:spChg>
        <pc:picChg chg="add">
          <ac:chgData name="Kelly Payne [STUDENT]" userId="S::lovett_kelly@students.columbusstate.edu::f32367c6-d808-48bf-b43b-465b678f7016" providerId="AD" clId="Web-{717A1B46-BF4A-5147-F351-E810E3028B6F}" dt="2025-02-24T18:46:05.484" v="46"/>
          <ac:picMkLst>
            <pc:docMk/>
            <pc:sldMk cId="376598002" sldId="288"/>
            <ac:picMk id="7" creationId="{638B93D3-643F-3C1E-D67E-42FC59198A1F}"/>
          </ac:picMkLst>
        </pc:picChg>
      </pc:sldChg>
      <pc:sldChg chg="addSp delSp modSp new mod ord setBg">
        <pc:chgData name="Kelly Payne [STUDENT]" userId="S::lovett_kelly@students.columbusstate.edu::f32367c6-d808-48bf-b43b-465b678f7016" providerId="AD" clId="Web-{717A1B46-BF4A-5147-F351-E810E3028B6F}" dt="2025-02-24T21:34:52.709" v="561" actId="20577"/>
        <pc:sldMkLst>
          <pc:docMk/>
          <pc:sldMk cId="28324264" sldId="289"/>
        </pc:sldMkLst>
        <pc:spChg chg="mod">
          <ac:chgData name="Kelly Payne [STUDENT]" userId="S::lovett_kelly@students.columbusstate.edu::f32367c6-d808-48bf-b43b-465b678f7016" providerId="AD" clId="Web-{717A1B46-BF4A-5147-F351-E810E3028B6F}" dt="2025-02-24T19:17:58.076" v="510" actId="14100"/>
          <ac:spMkLst>
            <pc:docMk/>
            <pc:sldMk cId="28324264" sldId="289"/>
            <ac:spMk id="2" creationId="{4D37061E-D8E7-11A0-721C-A428241C6039}"/>
          </ac:spMkLst>
        </pc:spChg>
        <pc:spChg chg="mod">
          <ac:chgData name="Kelly Payne [STUDENT]" userId="S::lovett_kelly@students.columbusstate.edu::f32367c6-d808-48bf-b43b-465b678f7016" providerId="AD" clId="Web-{717A1B46-BF4A-5147-F351-E810E3028B6F}" dt="2025-02-24T21:34:52.709" v="561" actId="20577"/>
          <ac:spMkLst>
            <pc:docMk/>
            <pc:sldMk cId="28324264" sldId="289"/>
            <ac:spMk id="3" creationId="{80DE82A9-3641-4FFD-2B48-29039E43FF0A}"/>
          </ac:spMkLst>
        </pc:spChg>
        <pc:spChg chg="add del">
          <ac:chgData name="Kelly Payne [STUDENT]" userId="S::lovett_kelly@students.columbusstate.edu::f32367c6-d808-48bf-b43b-465b678f7016" providerId="AD" clId="Web-{717A1B46-BF4A-5147-F351-E810E3028B6F}" dt="2025-02-24T18:57:50.327" v="133"/>
          <ac:spMkLst>
            <pc:docMk/>
            <pc:sldMk cId="28324264" sldId="289"/>
            <ac:spMk id="4" creationId="{7F7E3FE0-B82C-299C-CEAB-30DD8AD339A2}"/>
          </ac:spMkLst>
        </pc:spChg>
        <pc:spChg chg="add">
          <ac:chgData name="Kelly Payne [STUDENT]" userId="S::lovett_kelly@students.columbusstate.edu::f32367c6-d808-48bf-b43b-465b678f7016" providerId="AD" clId="Web-{717A1B46-BF4A-5147-F351-E810E3028B6F}" dt="2025-02-24T18:57:57.483" v="134"/>
          <ac:spMkLst>
            <pc:docMk/>
            <pc:sldMk cId="28324264" sldId="289"/>
            <ac:spMk id="5" creationId="{5A889857-A426-F493-EF1A-58D33C0480F8}"/>
          </ac:spMkLst>
        </pc:spChg>
        <pc:spChg chg="add mod">
          <ac:chgData name="Kelly Payne [STUDENT]" userId="S::lovett_kelly@students.columbusstate.edu::f32367c6-d808-48bf-b43b-465b678f7016" providerId="AD" clId="Web-{717A1B46-BF4A-5147-F351-E810E3028B6F}" dt="2025-02-24T19:03:05.577" v="222" actId="14100"/>
          <ac:spMkLst>
            <pc:docMk/>
            <pc:sldMk cId="28324264" sldId="289"/>
            <ac:spMk id="6" creationId="{7C89BEA1-3F9D-AB8C-AB92-8F82BBF9E4ED}"/>
          </ac:spMkLst>
        </pc:spChg>
      </pc:sldChg>
      <pc:sldChg chg="addSp modSp new mod setBg">
        <pc:chgData name="Kelly Payne [STUDENT]" userId="S::lovett_kelly@students.columbusstate.edu::f32367c6-d808-48bf-b43b-465b678f7016" providerId="AD" clId="Web-{717A1B46-BF4A-5147-F351-E810E3028B6F}" dt="2025-02-24T19:17:34.264" v="509" actId="1076"/>
        <pc:sldMkLst>
          <pc:docMk/>
          <pc:sldMk cId="791853786" sldId="290"/>
        </pc:sldMkLst>
        <pc:spChg chg="mod">
          <ac:chgData name="Kelly Payne [STUDENT]" userId="S::lovett_kelly@students.columbusstate.edu::f32367c6-d808-48bf-b43b-465b678f7016" providerId="AD" clId="Web-{717A1B46-BF4A-5147-F351-E810E3028B6F}" dt="2025-02-24T19:09:12.436" v="386" actId="20577"/>
          <ac:spMkLst>
            <pc:docMk/>
            <pc:sldMk cId="791853786" sldId="290"/>
            <ac:spMk id="2" creationId="{BF7B42F9-468F-92FA-56B1-97500543F2A9}"/>
          </ac:spMkLst>
        </pc:spChg>
        <pc:spChg chg="mod">
          <ac:chgData name="Kelly Payne [STUDENT]" userId="S::lovett_kelly@students.columbusstate.edu::f32367c6-d808-48bf-b43b-465b678f7016" providerId="AD" clId="Web-{717A1B46-BF4A-5147-F351-E810E3028B6F}" dt="2025-02-24T19:09:18.155" v="387" actId="20577"/>
          <ac:spMkLst>
            <pc:docMk/>
            <pc:sldMk cId="791853786" sldId="290"/>
            <ac:spMk id="3" creationId="{6D715905-A8F5-D86A-046C-3FE8FFAE5CF1}"/>
          </ac:spMkLst>
        </pc:spChg>
        <pc:spChg chg="add mod">
          <ac:chgData name="Kelly Payne [STUDENT]" userId="S::lovett_kelly@students.columbusstate.edu::f32367c6-d808-48bf-b43b-465b678f7016" providerId="AD" clId="Web-{717A1B46-BF4A-5147-F351-E810E3028B6F}" dt="2025-02-24T19:17:34.248" v="508" actId="1076"/>
          <ac:spMkLst>
            <pc:docMk/>
            <pc:sldMk cId="791853786" sldId="290"/>
            <ac:spMk id="5" creationId="{F652886F-25E5-A235-E6C7-3F07939CF737}"/>
          </ac:spMkLst>
        </pc:spChg>
        <pc:spChg chg="add">
          <ac:chgData name="Kelly Payne [STUDENT]" userId="S::lovett_kelly@students.columbusstate.edu::f32367c6-d808-48bf-b43b-465b678f7016" providerId="AD" clId="Web-{717A1B46-BF4A-5147-F351-E810E3028B6F}" dt="2025-02-24T19:09:04.326" v="385"/>
          <ac:spMkLst>
            <pc:docMk/>
            <pc:sldMk cId="791853786" sldId="290"/>
            <ac:spMk id="8" creationId="{B6D861F1-F386-4A7D-A4BF-3BEB82DEBA86}"/>
          </ac:spMkLst>
        </pc:spChg>
        <pc:spChg chg="add">
          <ac:chgData name="Kelly Payne [STUDENT]" userId="S::lovett_kelly@students.columbusstate.edu::f32367c6-d808-48bf-b43b-465b678f7016" providerId="AD" clId="Web-{717A1B46-BF4A-5147-F351-E810E3028B6F}" dt="2025-02-24T19:09:04.326" v="385"/>
          <ac:spMkLst>
            <pc:docMk/>
            <pc:sldMk cId="791853786" sldId="290"/>
            <ac:spMk id="10" creationId="{562DFC44-A40C-4573-9230-B3EDB3EC8EEB}"/>
          </ac:spMkLst>
        </pc:spChg>
        <pc:spChg chg="add">
          <ac:chgData name="Kelly Payne [STUDENT]" userId="S::lovett_kelly@students.columbusstate.edu::f32367c6-d808-48bf-b43b-465b678f7016" providerId="AD" clId="Web-{717A1B46-BF4A-5147-F351-E810E3028B6F}" dt="2025-02-24T19:09:04.326" v="385"/>
          <ac:spMkLst>
            <pc:docMk/>
            <pc:sldMk cId="791853786" sldId="290"/>
            <ac:spMk id="12" creationId="{15589D35-CF9F-4DE9-A792-8571A09E9BC9}"/>
          </ac:spMkLst>
        </pc:spChg>
        <pc:picChg chg="add mod">
          <ac:chgData name="Kelly Payne [STUDENT]" userId="S::lovett_kelly@students.columbusstate.edu::f32367c6-d808-48bf-b43b-465b678f7016" providerId="AD" clId="Web-{717A1B46-BF4A-5147-F351-E810E3028B6F}" dt="2025-02-24T19:17:34.264" v="509" actId="1076"/>
          <ac:picMkLst>
            <pc:docMk/>
            <pc:sldMk cId="791853786" sldId="290"/>
            <ac:picMk id="4" creationId="{89111C68-8112-1FF3-3915-809D9FCDB5F9}"/>
          </ac:picMkLst>
        </pc:picChg>
      </pc:sldChg>
      <pc:sldChg chg="addSp modSp new mod setBg">
        <pc:chgData name="Kelly Payne [STUDENT]" userId="S::lovett_kelly@students.columbusstate.edu::f32367c6-d808-48bf-b43b-465b678f7016" providerId="AD" clId="Web-{717A1B46-BF4A-5147-F351-E810E3028B6F}" dt="2025-02-24T19:14:39.967" v="495" actId="20577"/>
        <pc:sldMkLst>
          <pc:docMk/>
          <pc:sldMk cId="1544983990" sldId="291"/>
        </pc:sldMkLst>
        <pc:spChg chg="mod">
          <ac:chgData name="Kelly Payne [STUDENT]" userId="S::lovett_kelly@students.columbusstate.edu::f32367c6-d808-48bf-b43b-465b678f7016" providerId="AD" clId="Web-{717A1B46-BF4A-5147-F351-E810E3028B6F}" dt="2025-02-24T18:49:33.343" v="83" actId="20577"/>
          <ac:spMkLst>
            <pc:docMk/>
            <pc:sldMk cId="1544983990" sldId="291"/>
            <ac:spMk id="2" creationId="{A50DAA2B-F184-118F-A226-BC9D5490A486}"/>
          </ac:spMkLst>
        </pc:spChg>
        <pc:spChg chg="mod">
          <ac:chgData name="Kelly Payne [STUDENT]" userId="S::lovett_kelly@students.columbusstate.edu::f32367c6-d808-48bf-b43b-465b678f7016" providerId="AD" clId="Web-{717A1B46-BF4A-5147-F351-E810E3028B6F}" dt="2025-02-24T19:13:29.373" v="485" actId="20577"/>
          <ac:spMkLst>
            <pc:docMk/>
            <pc:sldMk cId="1544983990" sldId="291"/>
            <ac:spMk id="3" creationId="{935831F3-5729-AAB5-8D8C-9143BDE4A57A}"/>
          </ac:spMkLst>
        </pc:spChg>
        <pc:spChg chg="add mod">
          <ac:chgData name="Kelly Payne [STUDENT]" userId="S::lovett_kelly@students.columbusstate.edu::f32367c6-d808-48bf-b43b-465b678f7016" providerId="AD" clId="Web-{717A1B46-BF4A-5147-F351-E810E3028B6F}" dt="2025-02-24T19:14:39.967" v="495" actId="20577"/>
          <ac:spMkLst>
            <pc:docMk/>
            <pc:sldMk cId="1544983990" sldId="291"/>
            <ac:spMk id="4" creationId="{07ADEBE7-5B6C-C764-B366-6FCF19D517C6}"/>
          </ac:spMkLst>
        </pc:spChg>
        <pc:spChg chg="add mod">
          <ac:chgData name="Kelly Payne [STUDENT]" userId="S::lovett_kelly@students.columbusstate.edu::f32367c6-d808-48bf-b43b-465b678f7016" providerId="AD" clId="Web-{717A1B46-BF4A-5147-F351-E810E3028B6F}" dt="2025-02-24T19:14:09.545" v="490" actId="1076"/>
          <ac:spMkLst>
            <pc:docMk/>
            <pc:sldMk cId="1544983990" sldId="291"/>
            <ac:spMk id="6" creationId="{E2A0CF2A-AD31-A00D-381F-CB3119CCB322}"/>
          </ac:spMkLst>
        </pc:spChg>
        <pc:picChg chg="add mod">
          <ac:chgData name="Kelly Payne [STUDENT]" userId="S::lovett_kelly@students.columbusstate.edu::f32367c6-d808-48bf-b43b-465b678f7016" providerId="AD" clId="Web-{717A1B46-BF4A-5147-F351-E810E3028B6F}" dt="2025-02-24T19:14:09.561" v="491" actId="1076"/>
          <ac:picMkLst>
            <pc:docMk/>
            <pc:sldMk cId="1544983990" sldId="291"/>
            <ac:picMk id="5" creationId="{BF09DDD7-F9EA-EF71-A548-9476865EE3EE}"/>
          </ac:picMkLst>
        </pc:picChg>
      </pc:sldChg>
      <pc:sldChg chg="add del replId">
        <pc:chgData name="Kelly Payne [STUDENT]" userId="S::lovett_kelly@students.columbusstate.edu::f32367c6-d808-48bf-b43b-465b678f7016" providerId="AD" clId="Web-{717A1B46-BF4A-5147-F351-E810E3028B6F}" dt="2025-02-24T18:49:22.609" v="77"/>
        <pc:sldMkLst>
          <pc:docMk/>
          <pc:sldMk cId="3192730680" sldId="292"/>
        </pc:sldMkLst>
      </pc:sldChg>
    </pc:docChg>
  </pc:docChgLst>
  <pc:docChgLst>
    <pc:chgData name="Kelly Payne [STUDENT]" userId="S::lovett_kelly@students.columbusstate.edu::f32367c6-d808-48bf-b43b-465b678f7016" providerId="AD" clId="Web-{9656F5E5-D97B-8C9F-BE50-D2961B7F19F9}"/>
    <pc:docChg chg="addSld modSld">
      <pc:chgData name="Kelly Payne [STUDENT]" userId="S::lovett_kelly@students.columbusstate.edu::f32367c6-d808-48bf-b43b-465b678f7016" providerId="AD" clId="Web-{9656F5E5-D97B-8C9F-BE50-D2961B7F19F9}" dt="2025-02-03T21:12:14.571" v="27" actId="20577"/>
      <pc:docMkLst>
        <pc:docMk/>
      </pc:docMkLst>
      <pc:sldChg chg="modSp">
        <pc:chgData name="Kelly Payne [STUDENT]" userId="S::lovett_kelly@students.columbusstate.edu::f32367c6-d808-48bf-b43b-465b678f7016" providerId="AD" clId="Web-{9656F5E5-D97B-8C9F-BE50-D2961B7F19F9}" dt="2025-02-03T21:12:14.571" v="27" actId="20577"/>
        <pc:sldMkLst>
          <pc:docMk/>
          <pc:sldMk cId="2928291468" sldId="257"/>
        </pc:sldMkLst>
        <pc:spChg chg="mod">
          <ac:chgData name="Kelly Payne [STUDENT]" userId="S::lovett_kelly@students.columbusstate.edu::f32367c6-d808-48bf-b43b-465b678f7016" providerId="AD" clId="Web-{9656F5E5-D97B-8C9F-BE50-D2961B7F19F9}" dt="2025-02-03T21:12:14.571" v="27" actId="20577"/>
          <ac:spMkLst>
            <pc:docMk/>
            <pc:sldMk cId="2928291468" sldId="257"/>
            <ac:spMk id="3" creationId="{CBD4BD40-07F2-88D3-FE1C-B611E5450E17}"/>
          </ac:spMkLst>
        </pc:spChg>
      </pc:sldChg>
      <pc:sldChg chg="modSp">
        <pc:chgData name="Kelly Payne [STUDENT]" userId="S::lovett_kelly@students.columbusstate.edu::f32367c6-d808-48bf-b43b-465b678f7016" providerId="AD" clId="Web-{9656F5E5-D97B-8C9F-BE50-D2961B7F19F9}" dt="2025-02-03T21:05:10.535" v="26" actId="20577"/>
        <pc:sldMkLst>
          <pc:docMk/>
          <pc:sldMk cId="3684896143" sldId="259"/>
        </pc:sldMkLst>
      </pc:sldChg>
      <pc:sldChg chg="addSp delSp modSp new mod setBg">
        <pc:chgData name="Kelly Payne [STUDENT]" userId="S::lovett_kelly@students.columbusstate.edu::f32367c6-d808-48bf-b43b-465b678f7016" providerId="AD" clId="Web-{9656F5E5-D97B-8C9F-BE50-D2961B7F19F9}" dt="2025-02-03T20:57:09.573" v="22" actId="14100"/>
        <pc:sldMkLst>
          <pc:docMk/>
          <pc:sldMk cId="3963812135" sldId="275"/>
        </pc:sldMkLst>
        <pc:spChg chg="mod ord">
          <ac:chgData name="Kelly Payne [STUDENT]" userId="S::lovett_kelly@students.columbusstate.edu::f32367c6-d808-48bf-b43b-465b678f7016" providerId="AD" clId="Web-{9656F5E5-D97B-8C9F-BE50-D2961B7F19F9}" dt="2025-02-03T20:55:48.222" v="14"/>
          <ac:spMkLst>
            <pc:docMk/>
            <pc:sldMk cId="3963812135" sldId="275"/>
            <ac:spMk id="2" creationId="{7C2924E1-4C20-1D39-A63A-98782E492804}"/>
          </ac:spMkLst>
        </pc:spChg>
        <pc:picChg chg="add mod">
          <ac:chgData name="Kelly Payne [STUDENT]" userId="S::lovett_kelly@students.columbusstate.edu::f32367c6-d808-48bf-b43b-465b678f7016" providerId="AD" clId="Web-{9656F5E5-D97B-8C9F-BE50-D2961B7F19F9}" dt="2025-02-03T20:57:09.573" v="22" actId="14100"/>
          <ac:picMkLst>
            <pc:docMk/>
            <pc:sldMk cId="3963812135" sldId="275"/>
            <ac:picMk id="5" creationId="{AC15158E-2475-7BCE-1A95-67D80F172504}"/>
          </ac:picMkLst>
        </pc:picChg>
      </pc:sldChg>
    </pc:docChg>
  </pc:docChgLst>
  <pc:docChgLst>
    <pc:chgData name="Jaden Jefferson [STUDENT]" userId="S::jefferson_jaden@students.columbusstate.edu::8854f4d2-c995-439b-87ec-6eb0673fb6b1" providerId="AD" clId="Web-{10D2E82E-B876-E08F-7E5A-E59BA568C759}"/>
    <pc:docChg chg="modSld">
      <pc:chgData name="Jaden Jefferson [STUDENT]" userId="S::jefferson_jaden@students.columbusstate.edu::8854f4d2-c995-439b-87ec-6eb0673fb6b1" providerId="AD" clId="Web-{10D2E82E-B876-E08F-7E5A-E59BA568C759}" dt="2025-02-24T21:47:09.921" v="48" actId="20577"/>
      <pc:docMkLst>
        <pc:docMk/>
      </pc:docMkLst>
      <pc:sldChg chg="modSp">
        <pc:chgData name="Jaden Jefferson [STUDENT]" userId="S::jefferson_jaden@students.columbusstate.edu::8854f4d2-c995-439b-87ec-6eb0673fb6b1" providerId="AD" clId="Web-{10D2E82E-B876-E08F-7E5A-E59BA568C759}" dt="2025-02-24T21:47:09.921" v="48" actId="20577"/>
        <pc:sldMkLst>
          <pc:docMk/>
          <pc:sldMk cId="28324264" sldId="289"/>
        </pc:sldMkLst>
        <pc:spChg chg="mod">
          <ac:chgData name="Jaden Jefferson [STUDENT]" userId="S::jefferson_jaden@students.columbusstate.edu::8854f4d2-c995-439b-87ec-6eb0673fb6b1" providerId="AD" clId="Web-{10D2E82E-B876-E08F-7E5A-E59BA568C759}" dt="2025-02-24T21:46:38.889" v="0" actId="20577"/>
          <ac:spMkLst>
            <pc:docMk/>
            <pc:sldMk cId="28324264" sldId="289"/>
            <ac:spMk id="3" creationId="{80DE82A9-3641-4FFD-2B48-29039E43FF0A}"/>
          </ac:spMkLst>
        </pc:spChg>
        <pc:spChg chg="mod">
          <ac:chgData name="Jaden Jefferson [STUDENT]" userId="S::jefferson_jaden@students.columbusstate.edu::8854f4d2-c995-439b-87ec-6eb0673fb6b1" providerId="AD" clId="Web-{10D2E82E-B876-E08F-7E5A-E59BA568C759}" dt="2025-02-24T21:47:09.921" v="48" actId="20577"/>
          <ac:spMkLst>
            <pc:docMk/>
            <pc:sldMk cId="28324264" sldId="289"/>
            <ac:spMk id="6" creationId="{7C89BEA1-3F9D-AB8C-AB92-8F82BBF9E4ED}"/>
          </ac:spMkLst>
        </pc:spChg>
      </pc:sldChg>
    </pc:docChg>
  </pc:docChgLst>
  <pc:docChgLst>
    <pc:chgData name="Kelly Payne [STUDENT]" userId="S::lovett_kelly@students.columbusstate.edu::f32367c6-d808-48bf-b43b-465b678f7016" providerId="AD" clId="Web-{13C006C0-F0E9-1913-02DD-C92BE08AA2BA}"/>
    <pc:docChg chg="modSld">
      <pc:chgData name="Kelly Payne [STUDENT]" userId="S::lovett_kelly@students.columbusstate.edu::f32367c6-d808-48bf-b43b-465b678f7016" providerId="AD" clId="Web-{13C006C0-F0E9-1913-02DD-C92BE08AA2BA}" dt="2025-02-24T01:40:11.779" v="43"/>
      <pc:docMkLst>
        <pc:docMk/>
      </pc:docMkLst>
      <pc:sldChg chg="addSp delSp modSp mod setBg">
        <pc:chgData name="Kelly Payne [STUDENT]" userId="S::lovett_kelly@students.columbusstate.edu::f32367c6-d808-48bf-b43b-465b678f7016" providerId="AD" clId="Web-{13C006C0-F0E9-1913-02DD-C92BE08AA2BA}" dt="2025-02-24T01:25:35.547" v="21" actId="14100"/>
        <pc:sldMkLst>
          <pc:docMk/>
          <pc:sldMk cId="677556171" sldId="273"/>
        </pc:sldMkLst>
        <pc:spChg chg="mod">
          <ac:chgData name="Kelly Payne [STUDENT]" userId="S::lovett_kelly@students.columbusstate.edu::f32367c6-d808-48bf-b43b-465b678f7016" providerId="AD" clId="Web-{13C006C0-F0E9-1913-02DD-C92BE08AA2BA}" dt="2025-02-24T01:22:34.260" v="0"/>
          <ac:spMkLst>
            <pc:docMk/>
            <pc:sldMk cId="677556171" sldId="273"/>
            <ac:spMk id="2" creationId="{944505B6-2EA7-2A86-12B5-A4CCC007E9D2}"/>
          </ac:spMkLst>
        </pc:spChg>
        <pc:spChg chg="mod">
          <ac:chgData name="Kelly Payne [STUDENT]" userId="S::lovett_kelly@students.columbusstate.edu::f32367c6-d808-48bf-b43b-465b678f7016" providerId="AD" clId="Web-{13C006C0-F0E9-1913-02DD-C92BE08AA2BA}" dt="2025-02-24T01:22:49.386" v="1" actId="20577"/>
          <ac:spMkLst>
            <pc:docMk/>
            <pc:sldMk cId="677556171" sldId="273"/>
            <ac:spMk id="3" creationId="{A3702CD1-01C9-8875-9ACA-AB9CAD7FEDEE}"/>
          </ac:spMkLst>
        </pc:spChg>
        <pc:spChg chg="del">
          <ac:chgData name="Kelly Payne [STUDENT]" userId="S::lovett_kelly@students.columbusstate.edu::f32367c6-d808-48bf-b43b-465b678f7016" providerId="AD" clId="Web-{13C006C0-F0E9-1913-02DD-C92BE08AA2BA}" dt="2025-02-24T01:22:34.260" v="0"/>
          <ac:spMkLst>
            <pc:docMk/>
            <pc:sldMk cId="677556171" sldId="273"/>
            <ac:spMk id="31" creationId="{004C6CB4-2CBE-F408-6134-0A127BB0AFCD}"/>
          </ac:spMkLst>
        </pc:spChg>
        <pc:spChg chg="del">
          <ac:chgData name="Kelly Payne [STUDENT]" userId="S::lovett_kelly@students.columbusstate.edu::f32367c6-d808-48bf-b43b-465b678f7016" providerId="AD" clId="Web-{13C006C0-F0E9-1913-02DD-C92BE08AA2BA}" dt="2025-02-24T01:22:34.260" v="0"/>
          <ac:spMkLst>
            <pc:docMk/>
            <pc:sldMk cId="677556171" sldId="273"/>
            <ac:spMk id="33" creationId="{445D4FDF-D069-C0B6-D1D8-3A2F01BFD85C}"/>
          </ac:spMkLst>
        </pc:spChg>
        <pc:spChg chg="del">
          <ac:chgData name="Kelly Payne [STUDENT]" userId="S::lovett_kelly@students.columbusstate.edu::f32367c6-d808-48bf-b43b-465b678f7016" providerId="AD" clId="Web-{13C006C0-F0E9-1913-02DD-C92BE08AA2BA}" dt="2025-02-24T01:22:34.260" v="0"/>
          <ac:spMkLst>
            <pc:docMk/>
            <pc:sldMk cId="677556171" sldId="273"/>
            <ac:spMk id="35" creationId="{03153469-11DB-3E24-1918-E72507E5A60B}"/>
          </ac:spMkLst>
        </pc:spChg>
        <pc:spChg chg="add">
          <ac:chgData name="Kelly Payne [STUDENT]" userId="S::lovett_kelly@students.columbusstate.edu::f32367c6-d808-48bf-b43b-465b678f7016" providerId="AD" clId="Web-{13C006C0-F0E9-1913-02DD-C92BE08AA2BA}" dt="2025-02-24T01:22:34.260" v="0"/>
          <ac:spMkLst>
            <pc:docMk/>
            <pc:sldMk cId="677556171" sldId="273"/>
            <ac:spMk id="40" creationId="{DAF1966E-FD40-4A4A-B61B-C4DF7FA05F06}"/>
          </ac:spMkLst>
        </pc:spChg>
        <pc:spChg chg="add">
          <ac:chgData name="Kelly Payne [STUDENT]" userId="S::lovett_kelly@students.columbusstate.edu::f32367c6-d808-48bf-b43b-465b678f7016" providerId="AD" clId="Web-{13C006C0-F0E9-1913-02DD-C92BE08AA2BA}" dt="2025-02-24T01:22:34.260" v="0"/>
          <ac:spMkLst>
            <pc:docMk/>
            <pc:sldMk cId="677556171" sldId="273"/>
            <ac:spMk id="42" creationId="{047BFA19-D45E-416B-A404-7AF2F3F27017}"/>
          </ac:spMkLst>
        </pc:spChg>
        <pc:spChg chg="add">
          <ac:chgData name="Kelly Payne [STUDENT]" userId="S::lovett_kelly@students.columbusstate.edu::f32367c6-d808-48bf-b43b-465b678f7016" providerId="AD" clId="Web-{13C006C0-F0E9-1913-02DD-C92BE08AA2BA}" dt="2025-02-24T01:22:34.260" v="0"/>
          <ac:spMkLst>
            <pc:docMk/>
            <pc:sldMk cId="677556171" sldId="273"/>
            <ac:spMk id="44" creationId="{8E0105E7-23DB-4CF2-8258-FF47C7620F6E}"/>
          </ac:spMkLst>
        </pc:spChg>
        <pc:spChg chg="add">
          <ac:chgData name="Kelly Payne [STUDENT]" userId="S::lovett_kelly@students.columbusstate.edu::f32367c6-d808-48bf-b43b-465b678f7016" providerId="AD" clId="Web-{13C006C0-F0E9-1913-02DD-C92BE08AA2BA}" dt="2025-02-24T01:22:34.260" v="0"/>
          <ac:spMkLst>
            <pc:docMk/>
            <pc:sldMk cId="677556171" sldId="273"/>
            <ac:spMk id="46" creationId="{074B4F7D-14B2-478B-8BF5-01E4E0C5D263}"/>
          </ac:spMkLst>
        </pc:spChg>
        <pc:picChg chg="mod">
          <ac:chgData name="Kelly Payne [STUDENT]" userId="S::lovett_kelly@students.columbusstate.edu::f32367c6-d808-48bf-b43b-465b678f7016" providerId="AD" clId="Web-{13C006C0-F0E9-1913-02DD-C92BE08AA2BA}" dt="2025-02-24T01:25:35.547" v="21" actId="14100"/>
          <ac:picMkLst>
            <pc:docMk/>
            <pc:sldMk cId="677556171" sldId="273"/>
            <ac:picMk id="4" creationId="{FD77310D-438C-2092-452D-D751E0170EAC}"/>
          </ac:picMkLst>
        </pc:picChg>
        <pc:picChg chg="mod">
          <ac:chgData name="Kelly Payne [STUDENT]" userId="S::lovett_kelly@students.columbusstate.edu::f32367c6-d808-48bf-b43b-465b678f7016" providerId="AD" clId="Web-{13C006C0-F0E9-1913-02DD-C92BE08AA2BA}" dt="2025-02-24T01:25:29.953" v="19" actId="1076"/>
          <ac:picMkLst>
            <pc:docMk/>
            <pc:sldMk cId="677556171" sldId="273"/>
            <ac:picMk id="5" creationId="{67887123-7C20-57FA-333D-ADC0356142D5}"/>
          </ac:picMkLst>
        </pc:picChg>
      </pc:sldChg>
      <pc:sldChg chg="modSp">
        <pc:chgData name="Kelly Payne [STUDENT]" userId="S::lovett_kelly@students.columbusstate.edu::f32367c6-d808-48bf-b43b-465b678f7016" providerId="AD" clId="Web-{13C006C0-F0E9-1913-02DD-C92BE08AA2BA}" dt="2025-02-24T01:30:54.011" v="31" actId="20577"/>
        <pc:sldMkLst>
          <pc:docMk/>
          <pc:sldMk cId="349326497" sldId="279"/>
        </pc:sldMkLst>
        <pc:spChg chg="mod">
          <ac:chgData name="Kelly Payne [STUDENT]" userId="S::lovett_kelly@students.columbusstate.edu::f32367c6-d808-48bf-b43b-465b678f7016" providerId="AD" clId="Web-{13C006C0-F0E9-1913-02DD-C92BE08AA2BA}" dt="2025-02-24T01:30:54.011" v="31" actId="20577"/>
          <ac:spMkLst>
            <pc:docMk/>
            <pc:sldMk cId="349326497" sldId="279"/>
            <ac:spMk id="3" creationId="{E2022115-62F7-2448-1D0F-0A8F585F088F}"/>
          </ac:spMkLst>
        </pc:spChg>
      </pc:sldChg>
      <pc:sldChg chg="mod setBg">
        <pc:chgData name="Kelly Payne [STUDENT]" userId="S::lovett_kelly@students.columbusstate.edu::f32367c6-d808-48bf-b43b-465b678f7016" providerId="AD" clId="Web-{13C006C0-F0E9-1913-02DD-C92BE08AA2BA}" dt="2025-02-24T01:23:15.152" v="3"/>
        <pc:sldMkLst>
          <pc:docMk/>
          <pc:sldMk cId="1202300804" sldId="283"/>
        </pc:sldMkLst>
      </pc:sldChg>
      <pc:sldChg chg="modSp">
        <pc:chgData name="Kelly Payne [STUDENT]" userId="S::lovett_kelly@students.columbusstate.edu::f32367c6-d808-48bf-b43b-465b678f7016" providerId="AD" clId="Web-{13C006C0-F0E9-1913-02DD-C92BE08AA2BA}" dt="2025-02-24T01:26:59.753" v="27" actId="1076"/>
        <pc:sldMkLst>
          <pc:docMk/>
          <pc:sldMk cId="869935383" sldId="284"/>
        </pc:sldMkLst>
        <pc:spChg chg="mod">
          <ac:chgData name="Kelly Payne [STUDENT]" userId="S::lovett_kelly@students.columbusstate.edu::f32367c6-d808-48bf-b43b-465b678f7016" providerId="AD" clId="Web-{13C006C0-F0E9-1913-02DD-C92BE08AA2BA}" dt="2025-02-24T01:26:55.472" v="26" actId="1076"/>
          <ac:spMkLst>
            <pc:docMk/>
            <pc:sldMk cId="869935383" sldId="284"/>
            <ac:spMk id="4" creationId="{D8CD6895-A40F-AE4D-1430-07D6432245FA}"/>
          </ac:spMkLst>
        </pc:spChg>
        <pc:picChg chg="mod">
          <ac:chgData name="Kelly Payne [STUDENT]" userId="S::lovett_kelly@students.columbusstate.edu::f32367c6-d808-48bf-b43b-465b678f7016" providerId="AD" clId="Web-{13C006C0-F0E9-1913-02DD-C92BE08AA2BA}" dt="2025-02-24T01:26:59.753" v="27" actId="1076"/>
          <ac:picMkLst>
            <pc:docMk/>
            <pc:sldMk cId="869935383" sldId="284"/>
            <ac:picMk id="5" creationId="{E9E726C2-7BDC-2FE4-9946-3E91ECE7B6D8}"/>
          </ac:picMkLst>
        </pc:picChg>
      </pc:sldChg>
      <pc:sldChg chg="delSp modSp">
        <pc:chgData name="Kelly Payne [STUDENT]" userId="S::lovett_kelly@students.columbusstate.edu::f32367c6-d808-48bf-b43b-465b678f7016" providerId="AD" clId="Web-{13C006C0-F0E9-1913-02DD-C92BE08AA2BA}" dt="2025-02-24T01:39:52.184" v="42"/>
        <pc:sldMkLst>
          <pc:docMk/>
          <pc:sldMk cId="1068677563" sldId="285"/>
        </pc:sldMkLst>
        <pc:picChg chg="del">
          <ac:chgData name="Kelly Payne [STUDENT]" userId="S::lovett_kelly@students.columbusstate.edu::f32367c6-d808-48bf-b43b-465b678f7016" providerId="AD" clId="Web-{13C006C0-F0E9-1913-02DD-C92BE08AA2BA}" dt="2025-02-24T01:39:52.184" v="42"/>
          <ac:picMkLst>
            <pc:docMk/>
            <pc:sldMk cId="1068677563" sldId="285"/>
            <ac:picMk id="5" creationId="{98137DF8-A552-74E4-EFDF-0DBE84935C8E}"/>
          </ac:picMkLst>
        </pc:picChg>
        <pc:picChg chg="mod">
          <ac:chgData name="Kelly Payne [STUDENT]" userId="S::lovett_kelly@students.columbusstate.edu::f32367c6-d808-48bf-b43b-465b678f7016" providerId="AD" clId="Web-{13C006C0-F0E9-1913-02DD-C92BE08AA2BA}" dt="2025-02-24T01:37:09.210" v="37" actId="1076"/>
          <ac:picMkLst>
            <pc:docMk/>
            <pc:sldMk cId="1068677563" sldId="285"/>
            <ac:picMk id="6" creationId="{7134659C-9B0A-7904-DBB7-24A02CBEBB79}"/>
          </ac:picMkLst>
        </pc:picChg>
      </pc:sldChg>
      <pc:sldChg chg="addSp modSp">
        <pc:chgData name="Kelly Payne [STUDENT]" userId="S::lovett_kelly@students.columbusstate.edu::f32367c6-d808-48bf-b43b-465b678f7016" providerId="AD" clId="Web-{13C006C0-F0E9-1913-02DD-C92BE08AA2BA}" dt="2025-02-24T01:40:11.779" v="43"/>
        <pc:sldMkLst>
          <pc:docMk/>
          <pc:sldMk cId="2058587149" sldId="286"/>
        </pc:sldMkLst>
        <pc:spChg chg="mod">
          <ac:chgData name="Kelly Payne [STUDENT]" userId="S::lovett_kelly@students.columbusstate.edu::f32367c6-d808-48bf-b43b-465b678f7016" providerId="AD" clId="Web-{13C006C0-F0E9-1913-02DD-C92BE08AA2BA}" dt="2025-02-24T01:39:44.184" v="41" actId="1076"/>
          <ac:spMkLst>
            <pc:docMk/>
            <pc:sldMk cId="2058587149" sldId="286"/>
            <ac:spMk id="4" creationId="{61268A18-5426-7A5D-1B4E-B8506E34274C}"/>
          </ac:spMkLst>
        </pc:spChg>
        <pc:picChg chg="add mod">
          <ac:chgData name="Kelly Payne [STUDENT]" userId="S::lovett_kelly@students.columbusstate.edu::f32367c6-d808-48bf-b43b-465b678f7016" providerId="AD" clId="Web-{13C006C0-F0E9-1913-02DD-C92BE08AA2BA}" dt="2025-02-24T01:40:11.779" v="43"/>
          <ac:picMkLst>
            <pc:docMk/>
            <pc:sldMk cId="2058587149" sldId="286"/>
            <ac:picMk id="10" creationId="{44CC4730-1B93-5054-353A-BF9701772B62}"/>
          </ac:picMkLst>
        </pc:picChg>
      </pc:sldChg>
      <pc:sldChg chg="modSp">
        <pc:chgData name="Kelly Payne [STUDENT]" userId="S::lovett_kelly@students.columbusstate.edu::f32367c6-d808-48bf-b43b-465b678f7016" providerId="AD" clId="Web-{13C006C0-F0E9-1913-02DD-C92BE08AA2BA}" dt="2025-02-24T01:33:21.484" v="36" actId="20577"/>
        <pc:sldMkLst>
          <pc:docMk/>
          <pc:sldMk cId="1080285676" sldId="287"/>
        </pc:sldMkLst>
        <pc:spChg chg="mod">
          <ac:chgData name="Kelly Payne [STUDENT]" userId="S::lovett_kelly@students.columbusstate.edu::f32367c6-d808-48bf-b43b-465b678f7016" providerId="AD" clId="Web-{13C006C0-F0E9-1913-02DD-C92BE08AA2BA}" dt="2025-02-24T01:31:40.090" v="33" actId="14100"/>
          <ac:spMkLst>
            <pc:docMk/>
            <pc:sldMk cId="1080285676" sldId="287"/>
            <ac:spMk id="2" creationId="{A53A7BE8-52D5-A7A6-84F6-18A4A868B536}"/>
          </ac:spMkLst>
        </pc:spChg>
        <pc:spChg chg="mod">
          <ac:chgData name="Kelly Payne [STUDENT]" userId="S::lovett_kelly@students.columbusstate.edu::f32367c6-d808-48bf-b43b-465b678f7016" providerId="AD" clId="Web-{13C006C0-F0E9-1913-02DD-C92BE08AA2BA}" dt="2025-02-24T01:33:21.484" v="36" actId="20577"/>
          <ac:spMkLst>
            <pc:docMk/>
            <pc:sldMk cId="1080285676" sldId="287"/>
            <ac:spMk id="3" creationId="{83C5F1E1-577C-B464-E595-4298319E24C2}"/>
          </ac:spMkLst>
        </pc:spChg>
        <pc:spChg chg="mod">
          <ac:chgData name="Kelly Payne [STUDENT]" userId="S::lovett_kelly@students.columbusstate.edu::f32367c6-d808-48bf-b43b-465b678f7016" providerId="AD" clId="Web-{13C006C0-F0E9-1913-02DD-C92BE08AA2BA}" dt="2025-02-24T01:31:50.622" v="34" actId="1076"/>
          <ac:spMkLst>
            <pc:docMk/>
            <pc:sldMk cId="1080285676" sldId="287"/>
            <ac:spMk id="4" creationId="{C4817AF8-2A54-666D-DDF3-CF5A34AA1F12}"/>
          </ac:spMkLst>
        </pc:spChg>
      </pc:sldChg>
    </pc:docChg>
  </pc:docChgLst>
</pc:chgInfo>
</file>

<file path=ppt/comments/modernComment_117_14D24CA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4997E86-8C78-456D-A0DF-AAA870468207}" authorId="{C62B4651-1E00-0120-A304-A51918947C4A}" created="2025-02-24T14:54:12.989">
    <pc:sldMkLst xmlns:pc="http://schemas.microsoft.com/office/powerpoint/2013/main/command">
      <pc:docMk/>
      <pc:sldMk cId="349326497" sldId="279"/>
    </pc:sldMkLst>
    <p188:replyLst>
      <p188:reply id="{24F5843A-591E-4B00-AA79-3618F50896EA}" authorId="{E90ADFAE-BCB0-61B3-2146-D4E48D6F73D2}" created="2025-02-24T16:48:27.093">
        <p188:txBody>
          <a:bodyPr/>
          <a:lstStyle/>
          <a:p>
            <a:r>
              <a:rPr lang="en-US"/>
              <a:t>An epic is the larger goal that spans multiple sprints. </a:t>
            </a:r>
          </a:p>
        </p188:txBody>
      </p188:reply>
    </p188:replyLst>
    <p188:txBody>
      <a:bodyPr/>
      <a:lstStyle/>
      <a:p>
        <a:r>
          <a:rPr lang="en-US"/>
          <a:t>IMO we should explain epics, cycles, etc first. Frankly they still confuse me and I imagine others will be even more confused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D33E79-262C-42ED-9DEA-36D58587C1F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793BD6C-B1FB-4253-B3EA-6E9F8AC7FCF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Method: Using </a:t>
          </a:r>
          <a:r>
            <a:rPr lang="en-US">
              <a:latin typeface="Neue Haas Grotesk Text Pro"/>
            </a:rPr>
            <a:t>OpenStack and Kubernetes</a:t>
          </a:r>
          <a:r>
            <a:rPr lang="en-US"/>
            <a:t> to set up a private cloud</a:t>
          </a:r>
        </a:p>
      </dgm:t>
    </dgm:pt>
    <dgm:pt modelId="{5FF38BEA-738C-4365-9440-224976D53A62}" type="parTrans" cxnId="{DF56B946-D743-496F-9D81-77617F78F700}">
      <dgm:prSet/>
      <dgm:spPr/>
      <dgm:t>
        <a:bodyPr/>
        <a:lstStyle/>
        <a:p>
          <a:endParaRPr lang="en-US"/>
        </a:p>
      </dgm:t>
    </dgm:pt>
    <dgm:pt modelId="{0D20FED9-ACAE-4276-AA14-F358BC529A4D}" type="sibTrans" cxnId="{DF56B946-D743-496F-9D81-77617F78F700}">
      <dgm:prSet/>
      <dgm:spPr/>
      <dgm:t>
        <a:bodyPr/>
        <a:lstStyle/>
        <a:p>
          <a:endParaRPr lang="en-US"/>
        </a:p>
      </dgm:t>
    </dgm:pt>
    <dgm:pt modelId="{01879EE1-0A9C-49DC-814C-B43FAC0695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Process: Install and configure software</a:t>
          </a:r>
        </a:p>
      </dgm:t>
    </dgm:pt>
    <dgm:pt modelId="{3014BB11-2C2A-48B6-88A5-C7A7050AFFB0}" type="parTrans" cxnId="{F69C5B2D-08FA-4677-A3A4-E50D0DA93782}">
      <dgm:prSet/>
      <dgm:spPr/>
      <dgm:t>
        <a:bodyPr/>
        <a:lstStyle/>
        <a:p>
          <a:endParaRPr lang="en-US"/>
        </a:p>
      </dgm:t>
    </dgm:pt>
    <dgm:pt modelId="{38E77E39-E031-4CE2-BB86-423A69B3F2BF}" type="sibTrans" cxnId="{F69C5B2D-08FA-4677-A3A4-E50D0DA93782}">
      <dgm:prSet/>
      <dgm:spPr/>
      <dgm:t>
        <a:bodyPr/>
        <a:lstStyle/>
        <a:p>
          <a:endParaRPr lang="en-US"/>
        </a:p>
      </dgm:t>
    </dgm:pt>
    <dgm:pt modelId="{FD7991CC-0B00-48ED-831B-C1C74A64D77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Goal: Create a private cloud</a:t>
          </a:r>
        </a:p>
      </dgm:t>
    </dgm:pt>
    <dgm:pt modelId="{FAE88217-9376-4D25-B566-1B0B9D4FF699}" type="parTrans" cxnId="{27CE118C-66E4-44CC-A4A3-84F2C1FE2B5E}">
      <dgm:prSet/>
      <dgm:spPr/>
      <dgm:t>
        <a:bodyPr/>
        <a:lstStyle/>
        <a:p>
          <a:endParaRPr lang="en-US"/>
        </a:p>
      </dgm:t>
    </dgm:pt>
    <dgm:pt modelId="{1F1696EE-6139-43C6-9E66-F8FE6E20FBE8}" type="sibTrans" cxnId="{27CE118C-66E4-44CC-A4A3-84F2C1FE2B5E}">
      <dgm:prSet/>
      <dgm:spPr/>
      <dgm:t>
        <a:bodyPr/>
        <a:lstStyle/>
        <a:p>
          <a:endParaRPr lang="en-US"/>
        </a:p>
      </dgm:t>
    </dgm:pt>
    <dgm:pt modelId="{A9D64CE9-3C30-441B-A0E8-60C55F69A0FF}" type="pres">
      <dgm:prSet presAssocID="{D6D33E79-262C-42ED-9DEA-36D58587C1F4}" presName="root" presStyleCnt="0">
        <dgm:presLayoutVars>
          <dgm:dir/>
          <dgm:resizeHandles val="exact"/>
        </dgm:presLayoutVars>
      </dgm:prSet>
      <dgm:spPr/>
    </dgm:pt>
    <dgm:pt modelId="{69CF23DB-AF60-4176-9660-5D993237285B}" type="pres">
      <dgm:prSet presAssocID="{E793BD6C-B1FB-4253-B3EA-6E9F8AC7FCF5}" presName="compNode" presStyleCnt="0"/>
      <dgm:spPr/>
    </dgm:pt>
    <dgm:pt modelId="{489BDA7F-F777-4915-B6AB-0A56C5381173}" type="pres">
      <dgm:prSet presAssocID="{E793BD6C-B1FB-4253-B3EA-6E9F8AC7FCF5}" presName="iconBgRect" presStyleLbl="bgShp" presStyleIdx="0" presStyleCnt="3"/>
      <dgm:spPr/>
    </dgm:pt>
    <dgm:pt modelId="{16957D6C-7599-4A31-B7DA-06742D81B4B5}" type="pres">
      <dgm:prSet presAssocID="{E793BD6C-B1FB-4253-B3EA-6E9F8AC7FC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367BF47-14D3-4365-A756-64B977CA6D3D}" type="pres">
      <dgm:prSet presAssocID="{E793BD6C-B1FB-4253-B3EA-6E9F8AC7FCF5}" presName="spaceRect" presStyleCnt="0"/>
      <dgm:spPr/>
    </dgm:pt>
    <dgm:pt modelId="{12F25075-21E9-43D1-800C-9C6BD965DC6C}" type="pres">
      <dgm:prSet presAssocID="{E793BD6C-B1FB-4253-B3EA-6E9F8AC7FCF5}" presName="textRect" presStyleLbl="revTx" presStyleIdx="0" presStyleCnt="3">
        <dgm:presLayoutVars>
          <dgm:chMax val="1"/>
          <dgm:chPref val="1"/>
        </dgm:presLayoutVars>
      </dgm:prSet>
      <dgm:spPr/>
    </dgm:pt>
    <dgm:pt modelId="{305576EA-03F8-4C45-B919-6D940CDDCEFA}" type="pres">
      <dgm:prSet presAssocID="{0D20FED9-ACAE-4276-AA14-F358BC529A4D}" presName="sibTrans" presStyleCnt="0"/>
      <dgm:spPr/>
    </dgm:pt>
    <dgm:pt modelId="{21D92F12-DC6D-4789-8C31-9799D043589C}" type="pres">
      <dgm:prSet presAssocID="{01879EE1-0A9C-49DC-814C-B43FAC06959E}" presName="compNode" presStyleCnt="0"/>
      <dgm:spPr/>
    </dgm:pt>
    <dgm:pt modelId="{95D21DF1-EDAE-457A-8E23-EF2712D50101}" type="pres">
      <dgm:prSet presAssocID="{01879EE1-0A9C-49DC-814C-B43FAC06959E}" presName="iconBgRect" presStyleLbl="bgShp" presStyleIdx="1" presStyleCnt="3"/>
      <dgm:spPr/>
    </dgm:pt>
    <dgm:pt modelId="{E7DE09C6-1EAE-4915-9156-82008C267487}" type="pres">
      <dgm:prSet presAssocID="{01879EE1-0A9C-49DC-814C-B43FAC0695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586359E-41E9-46A2-95B4-30A98F269FD1}" type="pres">
      <dgm:prSet presAssocID="{01879EE1-0A9C-49DC-814C-B43FAC06959E}" presName="spaceRect" presStyleCnt="0"/>
      <dgm:spPr/>
    </dgm:pt>
    <dgm:pt modelId="{F439CCF9-4358-44DD-95F3-0B6746EEB93D}" type="pres">
      <dgm:prSet presAssocID="{01879EE1-0A9C-49DC-814C-B43FAC06959E}" presName="textRect" presStyleLbl="revTx" presStyleIdx="1" presStyleCnt="3">
        <dgm:presLayoutVars>
          <dgm:chMax val="1"/>
          <dgm:chPref val="1"/>
        </dgm:presLayoutVars>
      </dgm:prSet>
      <dgm:spPr/>
    </dgm:pt>
    <dgm:pt modelId="{3621125E-F1D2-465C-A5B0-C473876D86DA}" type="pres">
      <dgm:prSet presAssocID="{38E77E39-E031-4CE2-BB86-423A69B3F2BF}" presName="sibTrans" presStyleCnt="0"/>
      <dgm:spPr/>
    </dgm:pt>
    <dgm:pt modelId="{E87BB13B-72F6-41B1-8436-1FA0DCDD4990}" type="pres">
      <dgm:prSet presAssocID="{FD7991CC-0B00-48ED-831B-C1C74A64D779}" presName="compNode" presStyleCnt="0"/>
      <dgm:spPr/>
    </dgm:pt>
    <dgm:pt modelId="{8FE27CA7-1E19-47B0-9478-0C21361B8256}" type="pres">
      <dgm:prSet presAssocID="{FD7991CC-0B00-48ED-831B-C1C74A64D779}" presName="iconBgRect" presStyleLbl="bgShp" presStyleIdx="2" presStyleCnt="3"/>
      <dgm:spPr/>
    </dgm:pt>
    <dgm:pt modelId="{0FB0AE7E-A522-4533-AB05-5355025C4D7E}" type="pres">
      <dgm:prSet presAssocID="{FD7991CC-0B00-48ED-831B-C1C74A64D7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65479D84-BD2D-457D-8560-C1DE966BC2E2}" type="pres">
      <dgm:prSet presAssocID="{FD7991CC-0B00-48ED-831B-C1C74A64D779}" presName="spaceRect" presStyleCnt="0"/>
      <dgm:spPr/>
    </dgm:pt>
    <dgm:pt modelId="{D1E0AA57-E009-4052-BDD8-AF6530EB46F8}" type="pres">
      <dgm:prSet presAssocID="{FD7991CC-0B00-48ED-831B-C1C74A64D77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1DDE800-0141-482F-BEF6-8FE867424958}" type="presOf" srcId="{D6D33E79-262C-42ED-9DEA-36D58587C1F4}" destId="{A9D64CE9-3C30-441B-A0E8-60C55F69A0FF}" srcOrd="0" destOrd="0" presId="urn:microsoft.com/office/officeart/2018/5/layout/IconCircleLabelList"/>
    <dgm:cxn modelId="{F69C5B2D-08FA-4677-A3A4-E50D0DA93782}" srcId="{D6D33E79-262C-42ED-9DEA-36D58587C1F4}" destId="{01879EE1-0A9C-49DC-814C-B43FAC06959E}" srcOrd="1" destOrd="0" parTransId="{3014BB11-2C2A-48B6-88A5-C7A7050AFFB0}" sibTransId="{38E77E39-E031-4CE2-BB86-423A69B3F2BF}"/>
    <dgm:cxn modelId="{70B1485C-B9BA-43D6-9294-7995CC8276A2}" type="presOf" srcId="{01879EE1-0A9C-49DC-814C-B43FAC06959E}" destId="{F439CCF9-4358-44DD-95F3-0B6746EEB93D}" srcOrd="0" destOrd="0" presId="urn:microsoft.com/office/officeart/2018/5/layout/IconCircleLabelList"/>
    <dgm:cxn modelId="{DF56B946-D743-496F-9D81-77617F78F700}" srcId="{D6D33E79-262C-42ED-9DEA-36D58587C1F4}" destId="{E793BD6C-B1FB-4253-B3EA-6E9F8AC7FCF5}" srcOrd="0" destOrd="0" parTransId="{5FF38BEA-738C-4365-9440-224976D53A62}" sibTransId="{0D20FED9-ACAE-4276-AA14-F358BC529A4D}"/>
    <dgm:cxn modelId="{0339A14C-6597-4FDE-9405-E97C9F72EE66}" type="presOf" srcId="{E793BD6C-B1FB-4253-B3EA-6E9F8AC7FCF5}" destId="{12F25075-21E9-43D1-800C-9C6BD965DC6C}" srcOrd="0" destOrd="0" presId="urn:microsoft.com/office/officeart/2018/5/layout/IconCircleLabelList"/>
    <dgm:cxn modelId="{27CE118C-66E4-44CC-A4A3-84F2C1FE2B5E}" srcId="{D6D33E79-262C-42ED-9DEA-36D58587C1F4}" destId="{FD7991CC-0B00-48ED-831B-C1C74A64D779}" srcOrd="2" destOrd="0" parTransId="{FAE88217-9376-4D25-B566-1B0B9D4FF699}" sibTransId="{1F1696EE-6139-43C6-9E66-F8FE6E20FBE8}"/>
    <dgm:cxn modelId="{0FCDBFF0-1E0E-4FF5-B549-511118E2E95D}" type="presOf" srcId="{FD7991CC-0B00-48ED-831B-C1C74A64D779}" destId="{D1E0AA57-E009-4052-BDD8-AF6530EB46F8}" srcOrd="0" destOrd="0" presId="urn:microsoft.com/office/officeart/2018/5/layout/IconCircleLabelList"/>
    <dgm:cxn modelId="{0ED4D2BC-5644-41D9-81C1-77E844EEF8D0}" type="presParOf" srcId="{A9D64CE9-3C30-441B-A0E8-60C55F69A0FF}" destId="{69CF23DB-AF60-4176-9660-5D993237285B}" srcOrd="0" destOrd="0" presId="urn:microsoft.com/office/officeart/2018/5/layout/IconCircleLabelList"/>
    <dgm:cxn modelId="{69CEB8D1-E149-4DC5-A6D5-AC0B681277A9}" type="presParOf" srcId="{69CF23DB-AF60-4176-9660-5D993237285B}" destId="{489BDA7F-F777-4915-B6AB-0A56C5381173}" srcOrd="0" destOrd="0" presId="urn:microsoft.com/office/officeart/2018/5/layout/IconCircleLabelList"/>
    <dgm:cxn modelId="{FDCC371A-FF50-4428-80B8-745DBADF35FF}" type="presParOf" srcId="{69CF23DB-AF60-4176-9660-5D993237285B}" destId="{16957D6C-7599-4A31-B7DA-06742D81B4B5}" srcOrd="1" destOrd="0" presId="urn:microsoft.com/office/officeart/2018/5/layout/IconCircleLabelList"/>
    <dgm:cxn modelId="{5A1C8044-1126-4189-A92B-CBBEF92AE180}" type="presParOf" srcId="{69CF23DB-AF60-4176-9660-5D993237285B}" destId="{F367BF47-14D3-4365-A756-64B977CA6D3D}" srcOrd="2" destOrd="0" presId="urn:microsoft.com/office/officeart/2018/5/layout/IconCircleLabelList"/>
    <dgm:cxn modelId="{FA7FD098-1DA9-4226-9A6F-8850FCBE6590}" type="presParOf" srcId="{69CF23DB-AF60-4176-9660-5D993237285B}" destId="{12F25075-21E9-43D1-800C-9C6BD965DC6C}" srcOrd="3" destOrd="0" presId="urn:microsoft.com/office/officeart/2018/5/layout/IconCircleLabelList"/>
    <dgm:cxn modelId="{95539F56-440D-4AF4-B65D-AC5F56DBD8A9}" type="presParOf" srcId="{A9D64CE9-3C30-441B-A0E8-60C55F69A0FF}" destId="{305576EA-03F8-4C45-B919-6D940CDDCEFA}" srcOrd="1" destOrd="0" presId="urn:microsoft.com/office/officeart/2018/5/layout/IconCircleLabelList"/>
    <dgm:cxn modelId="{190902C2-E16B-4B88-943B-5588B159EF46}" type="presParOf" srcId="{A9D64CE9-3C30-441B-A0E8-60C55F69A0FF}" destId="{21D92F12-DC6D-4789-8C31-9799D043589C}" srcOrd="2" destOrd="0" presId="urn:microsoft.com/office/officeart/2018/5/layout/IconCircleLabelList"/>
    <dgm:cxn modelId="{00E864C3-63C5-4220-9C6C-252CC0C407AD}" type="presParOf" srcId="{21D92F12-DC6D-4789-8C31-9799D043589C}" destId="{95D21DF1-EDAE-457A-8E23-EF2712D50101}" srcOrd="0" destOrd="0" presId="urn:microsoft.com/office/officeart/2018/5/layout/IconCircleLabelList"/>
    <dgm:cxn modelId="{0CDACB22-2CD4-4558-B6D2-B413C3A2EE6E}" type="presParOf" srcId="{21D92F12-DC6D-4789-8C31-9799D043589C}" destId="{E7DE09C6-1EAE-4915-9156-82008C267487}" srcOrd="1" destOrd="0" presId="urn:microsoft.com/office/officeart/2018/5/layout/IconCircleLabelList"/>
    <dgm:cxn modelId="{D0AA0C59-8886-4E96-A790-670AEF31357D}" type="presParOf" srcId="{21D92F12-DC6D-4789-8C31-9799D043589C}" destId="{1586359E-41E9-46A2-95B4-30A98F269FD1}" srcOrd="2" destOrd="0" presId="urn:microsoft.com/office/officeart/2018/5/layout/IconCircleLabelList"/>
    <dgm:cxn modelId="{35F239BE-0A5A-4AAC-A6B3-3BF56BD1081E}" type="presParOf" srcId="{21D92F12-DC6D-4789-8C31-9799D043589C}" destId="{F439CCF9-4358-44DD-95F3-0B6746EEB93D}" srcOrd="3" destOrd="0" presId="urn:microsoft.com/office/officeart/2018/5/layout/IconCircleLabelList"/>
    <dgm:cxn modelId="{FB46DC8A-80DE-49A2-8124-79B863EF0277}" type="presParOf" srcId="{A9D64CE9-3C30-441B-A0E8-60C55F69A0FF}" destId="{3621125E-F1D2-465C-A5B0-C473876D86DA}" srcOrd="3" destOrd="0" presId="urn:microsoft.com/office/officeart/2018/5/layout/IconCircleLabelList"/>
    <dgm:cxn modelId="{33B5E0FD-9427-48DC-94B7-DEDBD53165C2}" type="presParOf" srcId="{A9D64CE9-3C30-441B-A0E8-60C55F69A0FF}" destId="{E87BB13B-72F6-41B1-8436-1FA0DCDD4990}" srcOrd="4" destOrd="0" presId="urn:microsoft.com/office/officeart/2018/5/layout/IconCircleLabelList"/>
    <dgm:cxn modelId="{D211C8F7-F9AA-42F8-8D32-45F36641EA6E}" type="presParOf" srcId="{E87BB13B-72F6-41B1-8436-1FA0DCDD4990}" destId="{8FE27CA7-1E19-47B0-9478-0C21361B8256}" srcOrd="0" destOrd="0" presId="urn:microsoft.com/office/officeart/2018/5/layout/IconCircleLabelList"/>
    <dgm:cxn modelId="{D5B17C6A-358C-458D-A739-C062C4AD2995}" type="presParOf" srcId="{E87BB13B-72F6-41B1-8436-1FA0DCDD4990}" destId="{0FB0AE7E-A522-4533-AB05-5355025C4D7E}" srcOrd="1" destOrd="0" presId="urn:microsoft.com/office/officeart/2018/5/layout/IconCircleLabelList"/>
    <dgm:cxn modelId="{24E7192D-75A3-4CD5-9F63-C00F7D3AFE80}" type="presParOf" srcId="{E87BB13B-72F6-41B1-8436-1FA0DCDD4990}" destId="{65479D84-BD2D-457D-8560-C1DE966BC2E2}" srcOrd="2" destOrd="0" presId="urn:microsoft.com/office/officeart/2018/5/layout/IconCircleLabelList"/>
    <dgm:cxn modelId="{361F3E75-86A2-4E0D-84C9-CA441F6148C9}" type="presParOf" srcId="{E87BB13B-72F6-41B1-8436-1FA0DCDD4990}" destId="{D1E0AA57-E009-4052-BDD8-AF6530EB46F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BDA7F-F777-4915-B6AB-0A56C5381173}">
      <dsp:nvSpPr>
        <dsp:cNvPr id="0" name=""/>
        <dsp:cNvSpPr/>
      </dsp:nvSpPr>
      <dsp:spPr>
        <a:xfrm>
          <a:off x="679050" y="581261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957D6C-7599-4A31-B7DA-06742D81B4B5}">
      <dsp:nvSpPr>
        <dsp:cNvPr id="0" name=""/>
        <dsp:cNvSpPr/>
      </dsp:nvSpPr>
      <dsp:spPr>
        <a:xfrm>
          <a:off x="1081237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F25075-21E9-43D1-800C-9C6BD965DC6C}">
      <dsp:nvSpPr>
        <dsp:cNvPr id="0" name=""/>
        <dsp:cNvSpPr/>
      </dsp:nvSpPr>
      <dsp:spPr>
        <a:xfrm>
          <a:off x="75768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Method: Using </a:t>
          </a:r>
          <a:r>
            <a:rPr lang="en-US" sz="1500" kern="1200">
              <a:latin typeface="Neue Haas Grotesk Text Pro"/>
            </a:rPr>
            <a:t>OpenStack and Kubernetes</a:t>
          </a:r>
          <a:r>
            <a:rPr lang="en-US" sz="1500" kern="1200"/>
            <a:t> to set up a private cloud</a:t>
          </a:r>
        </a:p>
      </dsp:txBody>
      <dsp:txXfrm>
        <a:off x="75768" y="3056262"/>
        <a:ext cx="3093750" cy="720000"/>
      </dsp:txXfrm>
    </dsp:sp>
    <dsp:sp modelId="{95D21DF1-EDAE-457A-8E23-EF2712D50101}">
      <dsp:nvSpPr>
        <dsp:cNvPr id="0" name=""/>
        <dsp:cNvSpPr/>
      </dsp:nvSpPr>
      <dsp:spPr>
        <a:xfrm>
          <a:off x="4314206" y="581261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E09C6-1EAE-4915-9156-82008C267487}">
      <dsp:nvSpPr>
        <dsp:cNvPr id="0" name=""/>
        <dsp:cNvSpPr/>
      </dsp:nvSpPr>
      <dsp:spPr>
        <a:xfrm>
          <a:off x="4716393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39CCF9-4358-44DD-95F3-0B6746EEB93D}">
      <dsp:nvSpPr>
        <dsp:cNvPr id="0" name=""/>
        <dsp:cNvSpPr/>
      </dsp:nvSpPr>
      <dsp:spPr>
        <a:xfrm>
          <a:off x="3710925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Process: Install and configure software</a:t>
          </a:r>
        </a:p>
      </dsp:txBody>
      <dsp:txXfrm>
        <a:off x="3710925" y="3056262"/>
        <a:ext cx="3093750" cy="720000"/>
      </dsp:txXfrm>
    </dsp:sp>
    <dsp:sp modelId="{8FE27CA7-1E19-47B0-9478-0C21361B8256}">
      <dsp:nvSpPr>
        <dsp:cNvPr id="0" name=""/>
        <dsp:cNvSpPr/>
      </dsp:nvSpPr>
      <dsp:spPr>
        <a:xfrm>
          <a:off x="7949362" y="581261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B0AE7E-A522-4533-AB05-5355025C4D7E}">
      <dsp:nvSpPr>
        <dsp:cNvPr id="0" name=""/>
        <dsp:cNvSpPr/>
      </dsp:nvSpPr>
      <dsp:spPr>
        <a:xfrm>
          <a:off x="8351550" y="983449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0AA57-E009-4052-BDD8-AF6530EB46F8}">
      <dsp:nvSpPr>
        <dsp:cNvPr id="0" name=""/>
        <dsp:cNvSpPr/>
      </dsp:nvSpPr>
      <dsp:spPr>
        <a:xfrm>
          <a:off x="7346081" y="3056262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Goal: Create a private cloud</a:t>
          </a:r>
        </a:p>
      </dsp:txBody>
      <dsp:txXfrm>
        <a:off x="7346081" y="3056262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5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7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4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1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2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36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1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9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2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0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9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5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kaigarst65161.wikidot.com/blog:184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ngkabelia.blogspot.com/2013/07/tips-improvement-performance-zimbra.html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7_14D24CA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p!!Rectangle">
            <a:extLst>
              <a:ext uri="{FF2B5EF4-FFF2-40B4-BE49-F238E27FC236}">
                <a16:creationId xmlns:a16="http://schemas.microsoft.com/office/drawing/2014/main" id="{E0B3B37B-5EEE-4DC4-802A-66F9A2C94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rklift lifting a container in the yard">
            <a:extLst>
              <a:ext uri="{FF2B5EF4-FFF2-40B4-BE49-F238E27FC236}">
                <a16:creationId xmlns:a16="http://schemas.microsoft.com/office/drawing/2014/main" id="{9533F7EE-9B0F-DC21-98A3-E93F8EC05A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65" b="786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41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40079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C9FC5-BC7C-4D20-700B-8C54C4703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3449" y="980368"/>
            <a:ext cx="366674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/>
              <a:t>Cloudgineers</a:t>
            </a:r>
          </a:p>
        </p:txBody>
      </p:sp>
      <p:sp>
        <p:nvSpPr>
          <p:cNvPr id="42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071" y="116128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1577" y="2113280"/>
            <a:ext cx="3502152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85A2E-DA44-22CF-5692-271C189AE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3449" y="2354199"/>
            <a:ext cx="3666744" cy="346133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Jackson Gray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Carnell Greenfield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Jaden Jefferson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Nick Miller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Kelly Payne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6896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F04E78-8FCE-22B9-29AC-8D5A5090E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04F096-EB41-EC7D-A53A-9086595D1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CA9AA-CC9C-11E1-461F-3049C357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20" y="936752"/>
            <a:ext cx="6192741" cy="11389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Server Network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3963DE-DAB3-71E9-BA09-166EB9636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5E8EAF-5D5F-C3D1-F87C-272A78D3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C9507-4F4E-2A5C-90B3-CE9B2CECE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86" y="2688336"/>
            <a:ext cx="6157151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highlight>
                  <a:srgbClr val="00FF00"/>
                </a:highlight>
                <a:latin typeface="Times New Roman"/>
                <a:cs typeface="Times New Roman"/>
              </a:rPr>
              <a:t>Get IP Address Configured</a:t>
            </a:r>
          </a:p>
          <a:p>
            <a:r>
              <a:rPr lang="en-US" sz="2800">
                <a:highlight>
                  <a:srgbClr val="00FF00"/>
                </a:highlight>
                <a:latin typeface="Times New Roman"/>
                <a:cs typeface="Times New Roman"/>
              </a:rPr>
              <a:t>Get LAN up and running</a:t>
            </a:r>
          </a:p>
          <a:p>
            <a:r>
              <a:rPr lang="en-US" sz="2800">
                <a:latin typeface="Times New Roman"/>
                <a:cs typeface="Times New Roman"/>
              </a:rPr>
              <a:t>Restricted VLAN subnet for only 48 ports</a:t>
            </a:r>
          </a:p>
          <a:p>
            <a:r>
              <a:rPr lang="en-US" sz="2800">
                <a:latin typeface="Times New Roman"/>
                <a:cs typeface="Times New Roman"/>
              </a:rPr>
              <a:t>Server Port-Based Address Allocation</a:t>
            </a:r>
          </a:p>
          <a:p>
            <a:r>
              <a:rPr lang="en-US" sz="2800">
                <a:latin typeface="Times New Roman"/>
                <a:cs typeface="Times New Roman"/>
              </a:rPr>
              <a:t>Connect Servers to LAN</a:t>
            </a:r>
          </a:p>
          <a:p>
            <a:endParaRPr lang="en-US" sz="280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D6895-A40F-AE4D-1430-07D6432245FA}"/>
              </a:ext>
            </a:extLst>
          </p:cNvPr>
          <p:cNvSpPr txBox="1"/>
          <p:nvPr/>
        </p:nvSpPr>
        <p:spPr>
          <a:xfrm>
            <a:off x="7201535" y="4002722"/>
            <a:ext cx="3757612" cy="1938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 New Roman"/>
                <a:ea typeface="+mn-lt"/>
                <a:cs typeface="Times New Roman"/>
              </a:rPr>
              <a:t>Setting up the overall physical and virtual network infrastructure for the servers and cloud platforms to be hosted on. </a:t>
            </a:r>
            <a:endParaRPr lang="en-US" sz="2400">
              <a:latin typeface="Times New Roman"/>
              <a:cs typeface="Times New Roman"/>
            </a:endParaRPr>
          </a:p>
        </p:txBody>
      </p:sp>
      <p:pic>
        <p:nvPicPr>
          <p:cNvPr id="6" name="Picture 5" descr="Image result for WS-C2960X-48FPD-L">
            <a:extLst>
              <a:ext uri="{FF2B5EF4-FFF2-40B4-BE49-F238E27FC236}">
                <a16:creationId xmlns:a16="http://schemas.microsoft.com/office/drawing/2014/main" id="{BA9E9EE9-A8E0-78ED-A0D2-2D8003DAD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042" y="1720440"/>
            <a:ext cx="3850255" cy="209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93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380ED2-C37D-BEE4-57AD-BCAE4C7AC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9AC5C-564D-F7DA-8F43-CE9A76DF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777336"/>
            <a:ext cx="5991244" cy="110642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4400">
                <a:latin typeface="Times New Roman"/>
                <a:cs typeface="Times New Roman"/>
              </a:rPr>
              <a:t>Server Room Setup: Rack Cabinet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AF8F0-B3BE-0E58-00A5-018364ECC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latin typeface="Times New Roman"/>
                <a:cs typeface="Times New Roman"/>
              </a:rPr>
              <a:t>Access Point to Enter Cabinet</a:t>
            </a:r>
          </a:p>
          <a:p>
            <a:r>
              <a:rPr lang="en-US" sz="2800">
                <a:latin typeface="Times New Roman"/>
                <a:cs typeface="Times New Roman"/>
              </a:rPr>
              <a:t>Stabilizing Roll Out Trays</a:t>
            </a:r>
          </a:p>
          <a:p>
            <a:r>
              <a:rPr lang="en-US" sz="2800">
                <a:latin typeface="Times New Roman"/>
                <a:cs typeface="Times New Roman"/>
              </a:rPr>
              <a:t>Inserting Dell Servers</a:t>
            </a:r>
          </a:p>
          <a:p>
            <a:r>
              <a:rPr lang="en-US" sz="2800">
                <a:latin typeface="Times New Roman"/>
                <a:cs typeface="Times New Roman"/>
              </a:rPr>
              <a:t>Inserting Cisco Switch</a:t>
            </a:r>
          </a:p>
        </p:txBody>
      </p:sp>
      <p:pic>
        <p:nvPicPr>
          <p:cNvPr id="4" name="Picture 3" descr="Image result for dell cabinet 2000mm x 800mm x 1100mm">
            <a:extLst>
              <a:ext uri="{FF2B5EF4-FFF2-40B4-BE49-F238E27FC236}">
                <a16:creationId xmlns:a16="http://schemas.microsoft.com/office/drawing/2014/main" id="{B06014B9-6379-8208-FD81-204E9AFEE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021" y="1171728"/>
            <a:ext cx="4572110" cy="462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1AE24A-82BC-E43C-3C4A-7D6C65005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9BCE895-166F-A4F6-4578-C02CF98E7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CC226-3EB2-7786-39C8-E5FF70C1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20" y="926592"/>
            <a:ext cx="5552661" cy="114909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>
                <a:latin typeface="Times New Roman"/>
                <a:cs typeface="Times New Roman"/>
              </a:rPr>
              <a:t>OpenStack Playground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83BDD4-2247-3680-23AC-A8EE2E73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C452C0-1A3F-D1ED-9422-D5F76BC77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ED3EA-CBC3-D9EE-09E0-17D3D6FB6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86" y="2688336"/>
            <a:ext cx="6157151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latin typeface="Times New Roman"/>
                <a:cs typeface="Times New Roman"/>
              </a:rPr>
              <a:t>POC: </a:t>
            </a:r>
            <a:r>
              <a:rPr lang="en-US" sz="2800" err="1">
                <a:latin typeface="Times New Roman"/>
                <a:cs typeface="Times New Roman"/>
              </a:rPr>
              <a:t>MicroStack</a:t>
            </a:r>
            <a:r>
              <a:rPr lang="en-US" sz="2800">
                <a:latin typeface="Times New Roman"/>
                <a:cs typeface="Times New Roman"/>
              </a:rPr>
              <a:t> </a:t>
            </a:r>
          </a:p>
          <a:p>
            <a:r>
              <a:rPr lang="en-US" sz="2800">
                <a:latin typeface="Times New Roman"/>
                <a:cs typeface="Times New Roman"/>
              </a:rPr>
              <a:t>POC: </a:t>
            </a:r>
            <a:r>
              <a:rPr lang="en-US" sz="2800" err="1">
                <a:latin typeface="Times New Roman"/>
                <a:cs typeface="Times New Roman"/>
              </a:rPr>
              <a:t>DevStack</a:t>
            </a:r>
            <a:endParaRPr lang="en-US" sz="2800">
              <a:latin typeface="Times New Roman"/>
              <a:cs typeface="Times New Roman"/>
            </a:endParaRPr>
          </a:p>
          <a:p>
            <a:r>
              <a:rPr lang="en-US" sz="2800">
                <a:latin typeface="Times New Roman"/>
                <a:cs typeface="Times New Roman"/>
              </a:rPr>
              <a:t>Single Node Deployment</a:t>
            </a:r>
          </a:p>
          <a:p>
            <a:r>
              <a:rPr lang="en-US" sz="2800">
                <a:latin typeface="Times New Roman"/>
                <a:cs typeface="Times New Roman"/>
              </a:rPr>
              <a:t>Lab Creation</a:t>
            </a:r>
          </a:p>
          <a:p>
            <a:endParaRPr lang="en-US" sz="1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032F1-F7DA-7740-8E25-2384363BBA3D}"/>
              </a:ext>
            </a:extLst>
          </p:cNvPr>
          <p:cNvSpPr txBox="1"/>
          <p:nvPr/>
        </p:nvSpPr>
        <p:spPr>
          <a:xfrm>
            <a:off x="4516037" y="2306767"/>
            <a:ext cx="7377828" cy="28315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latin typeface="Times New Roman"/>
                <a:ea typeface="+mn-lt"/>
                <a:cs typeface="+mn-lt"/>
              </a:rPr>
              <a:t>Provide a place of learning for both future OpenStack Sysadmins and Users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Times New Roman"/>
                <a:ea typeface="+mn-lt"/>
                <a:cs typeface="+mn-lt"/>
              </a:rPr>
              <a:t>Miniature OpenStack environment to use as a playground.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Times New Roman"/>
                <a:ea typeface="+mn-lt"/>
                <a:cs typeface="+mn-lt"/>
              </a:rPr>
              <a:t>A mini single node version of OpenStack for future engineers and developers to use and learn OpenStack in a supervised environment. 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Times New Roman"/>
                <a:ea typeface="+mn-lt"/>
                <a:cs typeface="+mn-lt"/>
              </a:rPr>
              <a:t>Users of this platform will learn how use key components such as Horizon, Nova, Keystone, Glance, Neutron, and Cinder.  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7134659C-9B0A-7904-DBB7-24A02CBEB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420" y="1213665"/>
            <a:ext cx="2282045" cy="992756"/>
          </a:xfrm>
          <a:prstGeom prst="rect">
            <a:avLst/>
          </a:prstGeom>
        </p:spPr>
      </p:pic>
      <p:pic>
        <p:nvPicPr>
          <p:cNvPr id="7" name="Picture 6" descr="_images/logo-blue.png">
            <a:extLst>
              <a:ext uri="{FF2B5EF4-FFF2-40B4-BE49-F238E27FC236}">
                <a16:creationId xmlns:a16="http://schemas.microsoft.com/office/drawing/2014/main" id="{5EDD7CBC-494D-7C62-AF5B-86066EE5D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824" y="330140"/>
            <a:ext cx="46482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7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10B176-9D44-B4C3-7941-E99A96A10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19F5E97-A15C-D3E7-5322-A8709230A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503C65-3ECF-F8E2-B3FE-8868656D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320" y="814832"/>
            <a:ext cx="7137621" cy="126085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>
                <a:latin typeface="Times New Roman"/>
                <a:cs typeface="Times New Roman"/>
              </a:rPr>
              <a:t>Base OpenStack Deployment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317EFC-1264-4A2A-80DD-42AB687F9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779400-ED34-3095-80AA-F0A7DEBA7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E1DD-1902-7E2B-C8D2-6D9ECE5E5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86" y="2688336"/>
            <a:ext cx="6157151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latin typeface="Times New Roman"/>
                <a:cs typeface="Times New Roman"/>
              </a:rPr>
              <a:t>Future Stories currently being created</a:t>
            </a:r>
          </a:p>
          <a:p>
            <a:endParaRPr lang="en-US" sz="1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68A18-5426-7A5D-1B4E-B8506E34274C}"/>
              </a:ext>
            </a:extLst>
          </p:cNvPr>
          <p:cNvSpPr txBox="1"/>
          <p:nvPr/>
        </p:nvSpPr>
        <p:spPr>
          <a:xfrm>
            <a:off x="5591847" y="3714214"/>
            <a:ext cx="6371413" cy="12926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latin typeface="Times New Roman"/>
                <a:ea typeface="+mn-lt"/>
                <a:cs typeface="+mn-lt"/>
              </a:rPr>
              <a:t>Further assessment and team discussion needed on definition of done for 'Base' deployment.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Times New Roman"/>
                <a:cs typeface="Times New Roman"/>
              </a:rPr>
              <a:t>Will begin next sprint (4) on March 6th 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pic>
        <p:nvPicPr>
          <p:cNvPr id="8" name="Picture 7" descr="Ansible Logo">
            <a:extLst>
              <a:ext uri="{FF2B5EF4-FFF2-40B4-BE49-F238E27FC236}">
                <a16:creationId xmlns:a16="http://schemas.microsoft.com/office/drawing/2014/main" id="{F34B0817-EADB-C9B9-9A34-78272E4CD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589" y="159115"/>
            <a:ext cx="2743199" cy="3261731"/>
          </a:xfrm>
          <a:prstGeom prst="rect">
            <a:avLst/>
          </a:prstGeom>
        </p:spPr>
      </p:pic>
      <p:pic>
        <p:nvPicPr>
          <p:cNvPr id="10" name="Picture 9" descr="Image result for DevStack logo">
            <a:extLst>
              <a:ext uri="{FF2B5EF4-FFF2-40B4-BE49-F238E27FC236}">
                <a16:creationId xmlns:a16="http://schemas.microsoft.com/office/drawing/2014/main" id="{44CC4730-1B93-5054-353A-BF9701772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350" y="4360305"/>
            <a:ext cx="1952085" cy="75445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8587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175B1-1577-1184-5A14-28E4DE3DD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>
                <a:latin typeface="Times New Roman"/>
                <a:cs typeface="Times New Roman"/>
              </a:rPr>
              <a:t>Other Epics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95704-592B-24E0-51D0-32664E27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OpenStack Components</a:t>
            </a:r>
          </a:p>
          <a:p>
            <a:r>
              <a:rPr lang="en-US">
                <a:latin typeface="Times New Roman"/>
                <a:cs typeface="Times New Roman"/>
              </a:rPr>
              <a:t>Continuous Learning</a:t>
            </a:r>
            <a:endParaRPr lang="en-US"/>
          </a:p>
          <a:p>
            <a:r>
              <a:rPr lang="en-US">
                <a:latin typeface="Times New Roman"/>
                <a:cs typeface="Times New Roman"/>
              </a:rPr>
              <a:t>Continuous Improvements</a:t>
            </a:r>
          </a:p>
          <a:p>
            <a:pPr marL="0" indent="0">
              <a:buNone/>
            </a:pPr>
            <a:endParaRPr lang="en-US" sz="1800">
              <a:latin typeface="Times New Roman"/>
              <a:cs typeface="Times New Roman"/>
            </a:endParaRPr>
          </a:p>
          <a:p>
            <a:endParaRPr lang="en-US" sz="180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638B93D3-643F-3C1E-D67E-42FC59198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8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24C6BF-CAE8-71F9-E8AA-E88EDB8A4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8BA0342-9A12-ECF1-C99F-3715F066B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A7BE8-52D5-A7A6-84F6-18A4A868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14" y="301464"/>
            <a:ext cx="7137621" cy="127101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>
                <a:latin typeface="Times New Roman"/>
                <a:cs typeface="Times New Roman"/>
              </a:rPr>
              <a:t>Other Epics/Features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B044A4-F93C-22B3-E461-DD612A45B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16BBFE-CE95-4BF1-FB36-FE26A4060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5F1E1-577C-B464-E595-4298319E2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509" y="1710676"/>
            <a:ext cx="6185905" cy="48496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>
                <a:latin typeface="Times New Roman"/>
                <a:cs typeface="Times New Roman"/>
              </a:rPr>
              <a:t>User Dashboard</a:t>
            </a:r>
            <a:endParaRPr lang="en-US" sz="3200"/>
          </a:p>
          <a:p>
            <a:r>
              <a:rPr lang="en-US" sz="3200">
                <a:latin typeface="Times New Roman"/>
                <a:cs typeface="Times New Roman"/>
              </a:rPr>
              <a:t>Identity Access Management </a:t>
            </a:r>
            <a:endParaRPr lang="en-US" sz="3200">
              <a:latin typeface="Neue Haas Grotesk Text Pro"/>
              <a:cs typeface="Times New Roman"/>
            </a:endParaRPr>
          </a:p>
          <a:p>
            <a:r>
              <a:rPr lang="en-US" sz="3200">
                <a:latin typeface="Times New Roman"/>
                <a:cs typeface="Times New Roman"/>
              </a:rPr>
              <a:t>Networking Service</a:t>
            </a:r>
            <a:endParaRPr lang="en-US" sz="3200">
              <a:latin typeface="Neue Haas Grotesk Text Pro"/>
              <a:cs typeface="Times New Roman"/>
            </a:endParaRPr>
          </a:p>
          <a:p>
            <a:r>
              <a:rPr lang="en-US" sz="3200">
                <a:latin typeface="Times New Roman"/>
                <a:cs typeface="Times New Roman"/>
              </a:rPr>
              <a:t>Computing Service</a:t>
            </a:r>
            <a:endParaRPr lang="en-US" sz="3200">
              <a:latin typeface="Neue Haas Grotesk Text Pro"/>
              <a:cs typeface="Times New Roman"/>
            </a:endParaRPr>
          </a:p>
          <a:p>
            <a:r>
              <a:rPr lang="en-US" sz="3200">
                <a:latin typeface="Times New Roman"/>
                <a:cs typeface="Times New Roman"/>
              </a:rPr>
              <a:t>Imaging Service</a:t>
            </a:r>
            <a:endParaRPr lang="en-US" sz="3200">
              <a:latin typeface="Neue Haas Grotesk Text Pro"/>
              <a:cs typeface="Times New Roman"/>
            </a:endParaRPr>
          </a:p>
          <a:p>
            <a:r>
              <a:rPr lang="en-US" sz="3200">
                <a:latin typeface="Times New Roman"/>
                <a:cs typeface="Times New Roman"/>
              </a:rPr>
              <a:t>Block Storage Service</a:t>
            </a:r>
            <a:endParaRPr lang="en-US" sz="3200">
              <a:latin typeface="Neue Haas Grotesk Text Pro"/>
              <a:cs typeface="Times New Roman"/>
            </a:endParaRPr>
          </a:p>
          <a:p>
            <a:r>
              <a:rPr lang="en-US" sz="3200">
                <a:latin typeface="Times New Roman"/>
                <a:cs typeface="Times New Roman"/>
              </a:rPr>
              <a:t>Object Storage Service</a:t>
            </a:r>
            <a:endParaRPr lang="en-US" sz="3200"/>
          </a:p>
          <a:p>
            <a:endParaRPr lang="en-US" sz="1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17AF8-2A54-666D-DDF3-CF5A34AA1F12}"/>
              </a:ext>
            </a:extLst>
          </p:cNvPr>
          <p:cNvSpPr txBox="1"/>
          <p:nvPr/>
        </p:nvSpPr>
        <p:spPr>
          <a:xfrm>
            <a:off x="5703991" y="630365"/>
            <a:ext cx="6400167" cy="17543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000">
                <a:latin typeface="Times New Roman"/>
                <a:ea typeface="+mn-lt"/>
                <a:cs typeface="+mn-lt"/>
              </a:rPr>
              <a:t>Configuration and installment of each key component in OpenStack</a:t>
            </a:r>
          </a:p>
          <a:p>
            <a:pPr marL="285750" indent="-285750">
              <a:buFont typeface="Arial"/>
              <a:buChar char="•"/>
            </a:pPr>
            <a:r>
              <a:rPr lang="en-US" sz="3000">
                <a:latin typeface="Times New Roman"/>
                <a:cs typeface="Times New Roman"/>
              </a:rPr>
              <a:t>Will begin sprint 5 on March 20th 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pic>
        <p:nvPicPr>
          <p:cNvPr id="5" name="Picture 4" descr="Applying Cloud Computing: OpenStack Components">
            <a:extLst>
              <a:ext uri="{FF2B5EF4-FFF2-40B4-BE49-F238E27FC236}">
                <a16:creationId xmlns:a16="http://schemas.microsoft.com/office/drawing/2014/main" id="{C96C2161-A94D-BF28-C0FC-7AAC05791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175" y="2427623"/>
            <a:ext cx="6567575" cy="4432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96279A-D188-5E50-D14B-8D080E12410B}"/>
              </a:ext>
            </a:extLst>
          </p:cNvPr>
          <p:cNvSpPr txBox="1"/>
          <p:nvPr/>
        </p:nvSpPr>
        <p:spPr>
          <a:xfrm>
            <a:off x="9026769" y="5232251"/>
            <a:ext cx="1055076" cy="369332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Neutron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CC8F45-2D49-9EDA-723A-89551F64E9E7}"/>
              </a:ext>
            </a:extLst>
          </p:cNvPr>
          <p:cNvSpPr/>
          <p:nvPr/>
        </p:nvSpPr>
        <p:spPr>
          <a:xfrm>
            <a:off x="10497315" y="6295439"/>
            <a:ext cx="918307" cy="195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85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B42F9-468F-92FA-56B1-97500543F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en-US" sz="4400">
                <a:latin typeface="Times New Roman"/>
                <a:cs typeface="Times New Roman"/>
              </a:rPr>
              <a:t>Continuous Learning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15905-A8F5-D86A-046C-3FE8FFAE5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624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latin typeface="Times New Roman"/>
                <a:cs typeface="Times New Roman"/>
              </a:rPr>
              <a:t>We have continuous learning as we investigate OpenStack and all the components that are included.</a:t>
            </a:r>
          </a:p>
          <a:p>
            <a:pPr marL="0" indent="0">
              <a:buNone/>
            </a:pPr>
            <a:endParaRPr lang="en-US" sz="2000">
              <a:latin typeface="Times New Roman"/>
              <a:cs typeface="Times New Roman"/>
            </a:endParaRPr>
          </a:p>
        </p:txBody>
      </p:sp>
      <p:pic>
        <p:nvPicPr>
          <p:cNvPr id="4" name="Picture 3" descr="A signpost with arrows pointing to different directions&#10;&#10;AI-generated content may be incorrect.">
            <a:extLst>
              <a:ext uri="{FF2B5EF4-FFF2-40B4-BE49-F238E27FC236}">
                <a16:creationId xmlns:a16="http://schemas.microsoft.com/office/drawing/2014/main" id="{89111C68-8112-1FF3-3915-809D9FCDB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63848" y="3675380"/>
            <a:ext cx="2429743" cy="2565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52886F-25E5-A235-E6C7-3F07939CF737}"/>
              </a:ext>
            </a:extLst>
          </p:cNvPr>
          <p:cNvSpPr txBox="1"/>
          <p:nvPr/>
        </p:nvSpPr>
        <p:spPr>
          <a:xfrm>
            <a:off x="8864600" y="6484620"/>
            <a:ext cx="2428240" cy="7366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791853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AA2B-F184-118F-A226-BC9D5490A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Continuous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831F3-5729-AAB5-8D8C-9143BDE4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latin typeface="Times New Roman"/>
                <a:cs typeface="Times New Roman"/>
              </a:rPr>
              <a:t>Hardware Requests-1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ADEBE7-5B6C-C764-B366-6FCF19D517C6}"/>
              </a:ext>
            </a:extLst>
          </p:cNvPr>
          <p:cNvSpPr txBox="1"/>
          <p:nvPr/>
        </p:nvSpPr>
        <p:spPr>
          <a:xfrm>
            <a:off x="7063740" y="3855720"/>
            <a:ext cx="362966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Times New Roman"/>
                <a:cs typeface="Times New Roman"/>
              </a:rPr>
              <a:t>As we progress, through our project we will include more task.</a:t>
            </a:r>
          </a:p>
        </p:txBody>
      </p:sp>
      <p:pic>
        <p:nvPicPr>
          <p:cNvPr id="5" name="Picture 4" descr="A yellow figure holding a magnifying glass&#10;&#10;AI-generated content may be incorrect.">
            <a:extLst>
              <a:ext uri="{FF2B5EF4-FFF2-40B4-BE49-F238E27FC236}">
                <a16:creationId xmlns:a16="http://schemas.microsoft.com/office/drawing/2014/main" id="{BF09DDD7-F9EA-EF71-A548-9476865EE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61160" y="3382010"/>
            <a:ext cx="381000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0CF2A-AD31-A00D-381F-CB3119CCB322}"/>
              </a:ext>
            </a:extLst>
          </p:cNvPr>
          <p:cNvSpPr txBox="1"/>
          <p:nvPr/>
        </p:nvSpPr>
        <p:spPr>
          <a:xfrm>
            <a:off x="1661160" y="6239510"/>
            <a:ext cx="3810000" cy="31750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1544983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AAB38-161C-46BF-D45E-CD3BDA6E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/>
              <a:t>Stories from Sprint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B7A4994-59C9-B1D7-45FA-8DA67F3B2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870181"/>
              </p:ext>
            </p:extLst>
          </p:nvPr>
        </p:nvGraphicFramePr>
        <p:xfrm>
          <a:off x="548640" y="1229360"/>
          <a:ext cx="11091190" cy="5270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0700">
                  <a:extLst>
                    <a:ext uri="{9D8B030D-6E8A-4147-A177-3AD203B41FA5}">
                      <a16:colId xmlns:a16="http://schemas.microsoft.com/office/drawing/2014/main" val="3966975785"/>
                    </a:ext>
                  </a:extLst>
                </a:gridCol>
                <a:gridCol w="5880388">
                  <a:extLst>
                    <a:ext uri="{9D8B030D-6E8A-4147-A177-3AD203B41FA5}">
                      <a16:colId xmlns:a16="http://schemas.microsoft.com/office/drawing/2014/main" val="38012374"/>
                    </a:ext>
                  </a:extLst>
                </a:gridCol>
                <a:gridCol w="983872">
                  <a:extLst>
                    <a:ext uri="{9D8B030D-6E8A-4147-A177-3AD203B41FA5}">
                      <a16:colId xmlns:a16="http://schemas.microsoft.com/office/drawing/2014/main" val="2755393158"/>
                    </a:ext>
                  </a:extLst>
                </a:gridCol>
                <a:gridCol w="1166230">
                  <a:extLst>
                    <a:ext uri="{9D8B030D-6E8A-4147-A177-3AD203B41FA5}">
                      <a16:colId xmlns:a16="http://schemas.microsoft.com/office/drawing/2014/main" val="381553388"/>
                    </a:ext>
                  </a:extLst>
                </a:gridCol>
              </a:tblGrid>
              <a:tr h="725656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250"/>
                        </a:lnSpc>
                      </a:pPr>
                      <a:r>
                        <a:rPr lang="en-US" sz="2400" b="1" i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Story </a:t>
                      </a:r>
                    </a:p>
                  </a:txBody>
                  <a:tcPr marL="55730" marR="55730" marT="38214" marB="3821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250"/>
                        </a:lnSpc>
                      </a:pPr>
                      <a:r>
                        <a:rPr lang="en-US" sz="2400" b="1" i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Summary</a:t>
                      </a:r>
                      <a:r>
                        <a:rPr lang="en-US" sz="2400" b="0" i="0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55730" marR="55730" marT="38214" marB="3821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250"/>
                        </a:lnSpc>
                      </a:pPr>
                      <a:r>
                        <a:rPr lang="en-US" sz="1200" b="1" i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Hours</a:t>
                      </a:r>
                      <a:r>
                        <a:rPr lang="en-US" sz="1200" b="0" i="0"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55730" marR="55730" marT="38214" marB="3821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250"/>
                        </a:lnSpc>
                      </a:pPr>
                      <a:r>
                        <a:rPr lang="en-US" sz="1100" b="1" i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Overall </a:t>
                      </a:r>
                      <a:r>
                        <a:rPr lang="en-US" sz="1100" b="0" i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  <a:p>
                      <a:pPr algn="l" rtl="0" fontAlgn="base">
                        <a:lnSpc>
                          <a:spcPts val="2250"/>
                        </a:lnSpc>
                      </a:pPr>
                      <a:r>
                        <a:rPr lang="en-US" sz="1100" b="1" i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Status</a:t>
                      </a:r>
                      <a:r>
                        <a:rPr lang="en-US" sz="1100" b="0" i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 </a:t>
                      </a:r>
                    </a:p>
                  </a:txBody>
                  <a:tcPr marL="55730" marR="55730" marT="38214" marB="3821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489371"/>
                  </a:ext>
                </a:extLst>
              </a:tr>
              <a:tr h="1031195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250"/>
                        </a:lnSpc>
                      </a:pPr>
                      <a:r>
                        <a:rPr lang="en-US" sz="2000" b="1" i="0">
                          <a:effectLst/>
                          <a:latin typeface="Times New Roman"/>
                        </a:rPr>
                        <a:t>Research Kubernetes and Initial OpenStack Findings </a:t>
                      </a:r>
                    </a:p>
                  </a:txBody>
                  <a:tcPr marL="55730" marR="55730" marT="38214" marB="382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250"/>
                        </a:lnSpc>
                      </a:pPr>
                      <a:r>
                        <a:rPr lang="en-US" sz="1800" b="0" i="0">
                          <a:effectLst/>
                          <a:latin typeface="Times New Roman"/>
                        </a:rPr>
                        <a:t>Actively researching OpenStack software and private cloud setup options. </a:t>
                      </a:r>
                    </a:p>
                  </a:txBody>
                  <a:tcPr marL="55730" marR="55730" marT="38214" marB="382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250"/>
                        </a:lnSpc>
                      </a:pPr>
                      <a:r>
                        <a:rPr lang="en-US" sz="1800" b="0" i="0">
                          <a:effectLst/>
                          <a:latin typeface="Times New Roman"/>
                        </a:rPr>
                        <a:t>P: 1 </a:t>
                      </a:r>
                    </a:p>
                    <a:p>
                      <a:pPr algn="l" rtl="0" fontAlgn="base">
                        <a:lnSpc>
                          <a:spcPts val="2250"/>
                        </a:lnSpc>
                      </a:pPr>
                      <a:r>
                        <a:rPr lang="en-US" sz="1800" b="0" i="0">
                          <a:effectLst/>
                          <a:latin typeface="Times New Roman"/>
                        </a:rPr>
                        <a:t>A: 1 </a:t>
                      </a:r>
                    </a:p>
                  </a:txBody>
                  <a:tcPr marL="55730" marR="55730" marT="38214" marB="382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250"/>
                        </a:lnSpc>
                      </a:pPr>
                      <a:r>
                        <a:rPr lang="en-US" sz="1800" b="0" i="0">
                          <a:effectLst/>
                          <a:latin typeface="Times New Roman"/>
                        </a:rPr>
                        <a:t>Collab </a:t>
                      </a:r>
                    </a:p>
                  </a:txBody>
                  <a:tcPr marL="55730" marR="55730" marT="38214" marB="382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492670"/>
                  </a:ext>
                </a:extLst>
              </a:tr>
              <a:tr h="725656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250"/>
                        </a:lnSpc>
                      </a:pPr>
                      <a:r>
                        <a:rPr lang="en-US" sz="2000" b="1" i="0">
                          <a:effectLst/>
                          <a:latin typeface="Times New Roman"/>
                        </a:rPr>
                        <a:t>Access for desktop  </a:t>
                      </a:r>
                    </a:p>
                  </a:txBody>
                  <a:tcPr marL="55730" marR="55730" marT="38214" marB="382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250"/>
                        </a:lnSpc>
                      </a:pPr>
                      <a:r>
                        <a:rPr lang="en-US" sz="1800" b="0" i="0">
                          <a:effectLst/>
                          <a:latin typeface="Times New Roman"/>
                        </a:rPr>
                        <a:t>Requesting access to desktop so that we can download needed software and sign in directly to servers. </a:t>
                      </a:r>
                    </a:p>
                  </a:txBody>
                  <a:tcPr marL="55730" marR="55730" marT="38214" marB="382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250"/>
                        </a:lnSpc>
                      </a:pPr>
                      <a:r>
                        <a:rPr lang="en-US" sz="1800" b="0" i="0">
                          <a:effectLst/>
                          <a:latin typeface="Times New Roman"/>
                        </a:rPr>
                        <a:t>P: 2 </a:t>
                      </a:r>
                    </a:p>
                    <a:p>
                      <a:pPr algn="l" rtl="0" fontAlgn="base">
                        <a:lnSpc>
                          <a:spcPts val="2250"/>
                        </a:lnSpc>
                      </a:pPr>
                      <a:r>
                        <a:rPr lang="en-US" sz="1800" b="0" i="0">
                          <a:effectLst/>
                          <a:latin typeface="Times New Roman"/>
                        </a:rPr>
                        <a:t>A: 2 </a:t>
                      </a:r>
                    </a:p>
                  </a:txBody>
                  <a:tcPr marL="55730" marR="55730" marT="38214" marB="382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250"/>
                        </a:lnSpc>
                      </a:pPr>
                      <a:r>
                        <a:rPr lang="en-US" sz="1800" b="0" i="0">
                          <a:effectLst/>
                          <a:latin typeface="Times New Roman"/>
                        </a:rPr>
                        <a:t>Collab </a:t>
                      </a:r>
                    </a:p>
                  </a:txBody>
                  <a:tcPr marL="55730" marR="55730" marT="38214" marB="382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813838"/>
                  </a:ext>
                </a:extLst>
              </a:tr>
              <a:tr h="1031195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250"/>
                        </a:lnSpc>
                      </a:pPr>
                      <a:r>
                        <a:rPr lang="en-US" sz="2000" b="1" i="0">
                          <a:effectLst/>
                          <a:latin typeface="Times New Roman"/>
                        </a:rPr>
                        <a:t>Configure wiring for Dell PR710/30 </a:t>
                      </a:r>
                    </a:p>
                  </a:txBody>
                  <a:tcPr marL="55730" marR="55730" marT="38214" marB="382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250"/>
                        </a:lnSpc>
                      </a:pPr>
                      <a:r>
                        <a:rPr lang="en-US" sz="1800" b="0" i="0">
                          <a:effectLst/>
                          <a:latin typeface="Times New Roman"/>
                        </a:rPr>
                        <a:t>Downloaded manuals for each system and reading to see how the servers are connected </a:t>
                      </a:r>
                    </a:p>
                  </a:txBody>
                  <a:tcPr marL="55730" marR="55730" marT="38214" marB="382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250"/>
                        </a:lnSpc>
                      </a:pPr>
                      <a:r>
                        <a:rPr lang="en-US" sz="1800" b="0" i="0">
                          <a:effectLst/>
                          <a:latin typeface="Times New Roman"/>
                        </a:rPr>
                        <a:t>P: 3 </a:t>
                      </a:r>
                    </a:p>
                    <a:p>
                      <a:pPr algn="l" rtl="0" fontAlgn="base">
                        <a:lnSpc>
                          <a:spcPts val="2250"/>
                        </a:lnSpc>
                      </a:pPr>
                      <a:r>
                        <a:rPr lang="en-US" sz="1800" b="0" i="0">
                          <a:effectLst/>
                          <a:latin typeface="Times New Roman"/>
                        </a:rPr>
                        <a:t>A: 3 </a:t>
                      </a:r>
                    </a:p>
                  </a:txBody>
                  <a:tcPr marL="55730" marR="55730" marT="38214" marB="382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250"/>
                        </a:lnSpc>
                      </a:pPr>
                      <a:r>
                        <a:rPr lang="en-US" sz="1800" b="0" i="0">
                          <a:effectLst/>
                          <a:latin typeface="Times New Roman"/>
                        </a:rPr>
                        <a:t>Collab </a:t>
                      </a:r>
                    </a:p>
                  </a:txBody>
                  <a:tcPr marL="55730" marR="55730" marT="38214" marB="382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201719"/>
                  </a:ext>
                </a:extLst>
              </a:tr>
              <a:tr h="1031195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250"/>
                        </a:lnSpc>
                      </a:pPr>
                      <a:r>
                        <a:rPr lang="en-US" sz="2000" b="1" i="0">
                          <a:effectLst/>
                          <a:latin typeface="Times New Roman"/>
                        </a:rPr>
                        <a:t>Get network up and running </a:t>
                      </a:r>
                    </a:p>
                  </a:txBody>
                  <a:tcPr marL="55730" marR="55730" marT="38214" marB="382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250"/>
                        </a:lnSpc>
                      </a:pPr>
                      <a:r>
                        <a:rPr lang="en-US" sz="1800" b="0" i="0">
                          <a:effectLst/>
                          <a:latin typeface="Times New Roman"/>
                        </a:rPr>
                        <a:t>When the software is downloaded and systems are configured, we should be able to access the server remotely. </a:t>
                      </a:r>
                    </a:p>
                  </a:txBody>
                  <a:tcPr marL="55730" marR="55730" marT="38214" marB="382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250"/>
                        </a:lnSpc>
                      </a:pPr>
                      <a:r>
                        <a:rPr lang="en-US" sz="1800" b="0" i="0">
                          <a:effectLst/>
                          <a:latin typeface="Times New Roman"/>
                        </a:rPr>
                        <a:t>A:4 </a:t>
                      </a:r>
                    </a:p>
                    <a:p>
                      <a:pPr algn="l" rtl="0" fontAlgn="base">
                        <a:lnSpc>
                          <a:spcPts val="2250"/>
                        </a:lnSpc>
                      </a:pPr>
                      <a:r>
                        <a:rPr lang="en-US" sz="1800" b="0" i="0">
                          <a:effectLst/>
                          <a:latin typeface="Times New Roman"/>
                        </a:rPr>
                        <a:t>P:- </a:t>
                      </a:r>
                    </a:p>
                  </a:txBody>
                  <a:tcPr marL="55730" marR="55730" marT="38214" marB="382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250"/>
                        </a:lnSpc>
                      </a:pPr>
                      <a:r>
                        <a:rPr lang="en-US" sz="1800" b="0" i="0">
                          <a:effectLst/>
                          <a:latin typeface="Times New Roman"/>
                        </a:rPr>
                        <a:t>Collab </a:t>
                      </a:r>
                    </a:p>
                  </a:txBody>
                  <a:tcPr marL="55730" marR="55730" marT="38214" marB="382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661933"/>
                  </a:ext>
                </a:extLst>
              </a:tr>
              <a:tr h="725656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2250"/>
                        </a:lnSpc>
                      </a:pPr>
                      <a:r>
                        <a:rPr lang="en-US" sz="2000" b="1" i="0">
                          <a:effectLst/>
                          <a:latin typeface="Times New Roman"/>
                        </a:rPr>
                        <a:t>Operating System Installation </a:t>
                      </a:r>
                    </a:p>
                  </a:txBody>
                  <a:tcPr marL="55730" marR="55730" marT="38214" marB="382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250"/>
                        </a:lnSpc>
                      </a:pPr>
                      <a:r>
                        <a:rPr lang="en-US" sz="1800" b="0" i="0">
                          <a:effectLst/>
                          <a:latin typeface="Times New Roman"/>
                        </a:rPr>
                        <a:t>Linux is the operating system we are installing. </a:t>
                      </a:r>
                    </a:p>
                  </a:txBody>
                  <a:tcPr marL="55730" marR="55730" marT="38214" marB="382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250"/>
                        </a:lnSpc>
                      </a:pPr>
                      <a:r>
                        <a:rPr lang="en-US" sz="1800" b="0" i="0">
                          <a:effectLst/>
                          <a:latin typeface="Times New Roman"/>
                        </a:rPr>
                        <a:t>P: 2 </a:t>
                      </a:r>
                    </a:p>
                    <a:p>
                      <a:pPr algn="l" rtl="0" fontAlgn="base">
                        <a:lnSpc>
                          <a:spcPts val="2250"/>
                        </a:lnSpc>
                      </a:pPr>
                      <a:r>
                        <a:rPr lang="en-US" sz="1800" b="0" i="0">
                          <a:effectLst/>
                          <a:latin typeface="Times New Roman"/>
                        </a:rPr>
                        <a:t>A: 2 </a:t>
                      </a:r>
                    </a:p>
                  </a:txBody>
                  <a:tcPr marL="55730" marR="55730" marT="38214" marB="382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2250"/>
                        </a:lnSpc>
                      </a:pPr>
                      <a:r>
                        <a:rPr lang="en-US" sz="1800" b="0" i="0">
                          <a:effectLst/>
                          <a:latin typeface="Times New Roman"/>
                        </a:rPr>
                        <a:t>Collab </a:t>
                      </a:r>
                    </a:p>
                  </a:txBody>
                  <a:tcPr marL="55730" marR="55730" marT="38214" marB="38214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287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087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0481F-7161-D692-2523-EC2AA17E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/>
              <a:t>Stories from Sprint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D2AE6D1-A48B-E420-0128-87123AEF7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569088"/>
              </p:ext>
            </p:extLst>
          </p:nvPr>
        </p:nvGraphicFramePr>
        <p:xfrm>
          <a:off x="833120" y="1036320"/>
          <a:ext cx="10557384" cy="55575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4559">
                  <a:extLst>
                    <a:ext uri="{9D8B030D-6E8A-4147-A177-3AD203B41FA5}">
                      <a16:colId xmlns:a16="http://schemas.microsoft.com/office/drawing/2014/main" val="2477009638"/>
                    </a:ext>
                  </a:extLst>
                </a:gridCol>
                <a:gridCol w="5304468">
                  <a:extLst>
                    <a:ext uri="{9D8B030D-6E8A-4147-A177-3AD203B41FA5}">
                      <a16:colId xmlns:a16="http://schemas.microsoft.com/office/drawing/2014/main" val="1157913250"/>
                    </a:ext>
                  </a:extLst>
                </a:gridCol>
                <a:gridCol w="1027193">
                  <a:extLst>
                    <a:ext uri="{9D8B030D-6E8A-4147-A177-3AD203B41FA5}">
                      <a16:colId xmlns:a16="http://schemas.microsoft.com/office/drawing/2014/main" val="1887354282"/>
                    </a:ext>
                  </a:extLst>
                </a:gridCol>
                <a:gridCol w="1401164">
                  <a:extLst>
                    <a:ext uri="{9D8B030D-6E8A-4147-A177-3AD203B41FA5}">
                      <a16:colId xmlns:a16="http://schemas.microsoft.com/office/drawing/2014/main" val="3013504854"/>
                    </a:ext>
                  </a:extLst>
                </a:gridCol>
              </a:tblGrid>
              <a:tr h="10229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600" b="1" i="0" u="none" strike="noStrike" noProof="0">
                          <a:solidFill>
                            <a:schemeClr val="tx1"/>
                          </a:solidFill>
                          <a:latin typeface="Times New Roman"/>
                        </a:rPr>
                        <a:t>Story </a:t>
                      </a:r>
                      <a:endParaRPr lang="en-US" sz="2000"/>
                    </a:p>
                  </a:txBody>
                  <a:tcPr marL="102131" marR="102131" marT="51065" marB="5106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600" b="1" i="0" u="none" strike="noStrike" noProof="0">
                          <a:solidFill>
                            <a:schemeClr val="tx1"/>
                          </a:solidFill>
                          <a:latin typeface="Times New Roman"/>
                        </a:rPr>
                        <a:t>Summary</a:t>
                      </a:r>
                      <a:endParaRPr lang="en-US" sz="2000"/>
                    </a:p>
                  </a:txBody>
                  <a:tcPr marL="102131" marR="102131" marT="51065" marB="5106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latin typeface="Times New Roman"/>
                        </a:rPr>
                        <a:t> Hours</a:t>
                      </a:r>
                      <a:endParaRPr lang="en-US" sz="1800"/>
                    </a:p>
                  </a:txBody>
                  <a:tcPr marL="102131" marR="102131" marT="51065" marB="51065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2250"/>
                        </a:lnSpc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latin typeface="Times New Roman"/>
                        </a:rPr>
                        <a:t>Overall 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Times New Roman"/>
                        </a:rPr>
                        <a:t> </a:t>
                      </a:r>
                      <a:endParaRPr lang="en-US" sz="1800" b="1" i="0" u="none" strike="noStrike" noProof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  <a:p>
                      <a:pPr lvl="0" algn="l">
                        <a:lnSpc>
                          <a:spcPts val="2250"/>
                        </a:lnSpc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latin typeface="Times New Roman"/>
                        </a:rPr>
                        <a:t>Status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Times New Roman"/>
                        </a:rPr>
                        <a:t> </a:t>
                      </a:r>
                      <a:endParaRPr lang="en-US" sz="1800" b="1" i="0" u="none" strike="noStrike" noProof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1800"/>
                    </a:p>
                  </a:txBody>
                  <a:tcPr marL="102131" marR="102131" marT="51065" marB="51065"/>
                </a:tc>
                <a:extLst>
                  <a:ext uri="{0D108BD9-81ED-4DB2-BD59-A6C34878D82A}">
                    <a16:rowId xmlns:a16="http://schemas.microsoft.com/office/drawing/2014/main" val="627914364"/>
                  </a:ext>
                </a:extLst>
              </a:tr>
              <a:tr h="637661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Times New Roman"/>
                        </a:rPr>
                        <a:t>Operating System Installation</a:t>
                      </a:r>
                    </a:p>
                  </a:txBody>
                  <a:tcPr marL="102131" marR="102131" marT="51065" marB="51065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Linux is the operating system we are installing. </a:t>
                      </a:r>
                      <a:endParaRPr lang="en-US" sz="1800"/>
                    </a:p>
                  </a:txBody>
                  <a:tcPr marL="102131" marR="102131" marT="51065" marB="51065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/>
                        </a:rPr>
                        <a:t>P: 2</a:t>
                      </a:r>
                    </a:p>
                    <a:p>
                      <a:pPr lvl="0">
                        <a:buNone/>
                      </a:pPr>
                      <a:r>
                        <a:rPr lang="en-US" sz="1800">
                          <a:latin typeface="Times New Roman"/>
                        </a:rPr>
                        <a:t>A: 3</a:t>
                      </a:r>
                    </a:p>
                  </a:txBody>
                  <a:tcPr marL="102131" marR="102131" marT="51065" marB="51065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/>
                        </a:rPr>
                        <a:t>Done</a:t>
                      </a:r>
                    </a:p>
                  </a:txBody>
                  <a:tcPr marL="102131" marR="102131" marT="51065" marB="51065"/>
                </a:tc>
                <a:extLst>
                  <a:ext uri="{0D108BD9-81ED-4DB2-BD59-A6C34878D82A}">
                    <a16:rowId xmlns:a16="http://schemas.microsoft.com/office/drawing/2014/main" val="3585254026"/>
                  </a:ext>
                </a:extLst>
              </a:tr>
              <a:tr h="637661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Times New Roman"/>
                        </a:rPr>
                        <a:t>KVM installation</a:t>
                      </a:r>
                    </a:p>
                  </a:txBody>
                  <a:tcPr marL="102131" marR="102131" marT="51065" marB="51065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/>
                        </a:rPr>
                        <a:t>Configuration and installation of KVM</a:t>
                      </a:r>
                    </a:p>
                  </a:txBody>
                  <a:tcPr marL="102131" marR="102131" marT="51065" marB="51065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/>
                        </a:rPr>
                        <a:t>P: 2</a:t>
                      </a:r>
                    </a:p>
                    <a:p>
                      <a:pPr lvl="0">
                        <a:buNone/>
                      </a:pPr>
                      <a:r>
                        <a:rPr lang="en-US" sz="1800">
                          <a:latin typeface="Times New Roman"/>
                        </a:rPr>
                        <a:t>A: 2</a:t>
                      </a:r>
                    </a:p>
                  </a:txBody>
                  <a:tcPr marL="102131" marR="102131" marT="51065" marB="51065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/>
                        </a:rPr>
                        <a:t>Done</a:t>
                      </a:r>
                    </a:p>
                  </a:txBody>
                  <a:tcPr marL="102131" marR="102131" marT="51065" marB="51065"/>
                </a:tc>
                <a:extLst>
                  <a:ext uri="{0D108BD9-81ED-4DB2-BD59-A6C34878D82A}">
                    <a16:rowId xmlns:a16="http://schemas.microsoft.com/office/drawing/2014/main" val="2624429742"/>
                  </a:ext>
                </a:extLst>
              </a:tr>
              <a:tr h="823645">
                <a:tc>
                  <a:txBody>
                    <a:bodyPr/>
                    <a:lstStyle/>
                    <a:p>
                      <a:r>
                        <a:rPr lang="en-US" sz="2000" b="1">
                          <a:latin typeface="Times New Roman"/>
                        </a:rPr>
                        <a:t>IDRAC6 Installation and Walk through </a:t>
                      </a:r>
                    </a:p>
                  </a:txBody>
                  <a:tcPr marL="102131" marR="102131" marT="51065" marB="51065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/>
                        </a:rPr>
                        <a:t>The IDRAC6 basic configurations for  settings</a:t>
                      </a:r>
                    </a:p>
                  </a:txBody>
                  <a:tcPr marL="102131" marR="102131" marT="51065" marB="51065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/>
                        </a:rPr>
                        <a:t>P: 2</a:t>
                      </a:r>
                    </a:p>
                    <a:p>
                      <a:pPr lvl="0">
                        <a:buNone/>
                      </a:pPr>
                      <a:r>
                        <a:rPr lang="en-US" sz="1800">
                          <a:latin typeface="Times New Roman"/>
                        </a:rPr>
                        <a:t>A: 2</a:t>
                      </a:r>
                    </a:p>
                  </a:txBody>
                  <a:tcPr marL="102131" marR="102131" marT="51065" marB="51065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/>
                        </a:rPr>
                        <a:t>Done</a:t>
                      </a:r>
                    </a:p>
                  </a:txBody>
                  <a:tcPr marL="102131" marR="102131" marT="51065" marB="51065"/>
                </a:tc>
                <a:extLst>
                  <a:ext uri="{0D108BD9-81ED-4DB2-BD59-A6C34878D82A}">
                    <a16:rowId xmlns:a16="http://schemas.microsoft.com/office/drawing/2014/main" val="3123993036"/>
                  </a:ext>
                </a:extLst>
              </a:tr>
              <a:tr h="6376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Times New Roman"/>
                        </a:rPr>
                        <a:t>Find COM Port for 2960-SC Switch</a:t>
                      </a:r>
                    </a:p>
                  </a:txBody>
                  <a:tcPr marL="102131" marR="102131" marT="51063" marB="5106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latin typeface="Times New Roman"/>
                        </a:rPr>
                        <a:t>Download port driver to connect to Switch</a:t>
                      </a:r>
                    </a:p>
                  </a:txBody>
                  <a:tcPr marL="102131" marR="102131" marT="51063" marB="5106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latin typeface="Times New Roman"/>
                        </a:rPr>
                        <a:t>A: 1</a:t>
                      </a:r>
                    </a:p>
                    <a:p>
                      <a:pPr lvl="0">
                        <a:buNone/>
                      </a:pPr>
                      <a:r>
                        <a:rPr lang="en-US" sz="1800">
                          <a:latin typeface="Times New Roman"/>
                        </a:rPr>
                        <a:t>P: 1</a:t>
                      </a:r>
                    </a:p>
                  </a:txBody>
                  <a:tcPr marL="102131" marR="102131" marT="51063" marB="5106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latin typeface="Times New Roman"/>
                        </a:rPr>
                        <a:t>Done</a:t>
                      </a:r>
                    </a:p>
                  </a:txBody>
                  <a:tcPr marL="102131" marR="102131" marT="51063" marB="51063"/>
                </a:tc>
                <a:extLst>
                  <a:ext uri="{0D108BD9-81ED-4DB2-BD59-A6C34878D82A}">
                    <a16:rowId xmlns:a16="http://schemas.microsoft.com/office/drawing/2014/main" val="4007209919"/>
                  </a:ext>
                </a:extLst>
              </a:tr>
              <a:tr h="7837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Times New Roman"/>
                        </a:rPr>
                        <a:t>Check for RAID configurations</a:t>
                      </a:r>
                    </a:p>
                  </a:txBody>
                  <a:tcPr marL="102131" marR="102131" marT="51063" marB="5106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latin typeface="Times New Roman"/>
                        </a:rPr>
                        <a:t>Check to make sure RAID has been downloaded on all three servers and that the basic configurations are in place.</a:t>
                      </a:r>
                    </a:p>
                  </a:txBody>
                  <a:tcPr marL="102131" marR="102131" marT="51063" marB="5106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latin typeface="Times New Roman"/>
                        </a:rPr>
                        <a:t>P: 3</a:t>
                      </a:r>
                    </a:p>
                    <a:p>
                      <a:pPr lvl="0">
                        <a:buNone/>
                      </a:pPr>
                      <a:r>
                        <a:rPr lang="en-US" sz="1800">
                          <a:latin typeface="Times New Roman"/>
                        </a:rPr>
                        <a:t>A: 4</a:t>
                      </a:r>
                    </a:p>
                  </a:txBody>
                  <a:tcPr marL="102131" marR="102131" marT="51063" marB="5106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latin typeface="Times New Roman"/>
                        </a:rPr>
                        <a:t>Done</a:t>
                      </a:r>
                    </a:p>
                  </a:txBody>
                  <a:tcPr marL="102131" marR="102131" marT="51063" marB="51063"/>
                </a:tc>
                <a:extLst>
                  <a:ext uri="{0D108BD9-81ED-4DB2-BD59-A6C34878D82A}">
                    <a16:rowId xmlns:a16="http://schemas.microsoft.com/office/drawing/2014/main" val="3813304683"/>
                  </a:ext>
                </a:extLst>
              </a:tr>
              <a:tr h="63766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>
                          <a:latin typeface="Times New Roman"/>
                        </a:rPr>
                        <a:t>Get LAN Up and Running</a:t>
                      </a:r>
                    </a:p>
                  </a:txBody>
                  <a:tcPr marL="102131" marR="102131" marT="51063" marB="5106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latin typeface="Times New Roman"/>
                        </a:rPr>
                        <a:t>Port driver installation to get LAN up and running</a:t>
                      </a:r>
                    </a:p>
                  </a:txBody>
                  <a:tcPr marL="102131" marR="102131" marT="51063" marB="5106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latin typeface="Times New Roman"/>
                        </a:rPr>
                        <a:t>P: 4</a:t>
                      </a:r>
                    </a:p>
                    <a:p>
                      <a:pPr lvl="0">
                        <a:buNone/>
                      </a:pPr>
                      <a:r>
                        <a:rPr lang="en-US" sz="1800">
                          <a:latin typeface="Times New Roman"/>
                        </a:rPr>
                        <a:t>A: -</a:t>
                      </a:r>
                    </a:p>
                  </a:txBody>
                  <a:tcPr marL="102131" marR="102131" marT="51063" marB="51063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>
                          <a:latin typeface="Times New Roman"/>
                        </a:rPr>
                        <a:t>Collab</a:t>
                      </a:r>
                    </a:p>
                  </a:txBody>
                  <a:tcPr marL="102131" marR="102131" marT="51063" marB="51063"/>
                </a:tc>
                <a:extLst>
                  <a:ext uri="{0D108BD9-81ED-4DB2-BD59-A6C34878D82A}">
                    <a16:rowId xmlns:a16="http://schemas.microsoft.com/office/drawing/2014/main" val="261277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91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B6226-0AB4-EC97-FC01-8EB035A3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9144"/>
          </a:xfrm>
          <a:prstGeom prst="rect">
            <a:avLst/>
          </a:prstGeom>
          <a:solidFill>
            <a:schemeClr val="tx1">
              <a:lumMod val="65000"/>
              <a:lumOff val="35000"/>
              <a:alpha val="30000"/>
            </a:schemeClr>
          </a:solidFill>
          <a:ln w="9525">
            <a:solidFill>
              <a:schemeClr val="tx1">
                <a:lumMod val="65000"/>
                <a:lumOff val="3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6C7A6F-B3C4-0218-9AA7-984A5E841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13732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1875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D5CD6-070A-3C83-12B4-3A78188BE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Management Plans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1C5BB-E6F1-A264-4AA1-E4CC01F2C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93" y="1867089"/>
            <a:ext cx="5993892" cy="412906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Identify and evaluate areas for improvement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600"/>
              <a:t>Knowledge gaps, potential roadblock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600"/>
              <a:t>Proactively address issues moving forward</a:t>
            </a:r>
          </a:p>
          <a:p>
            <a:pPr>
              <a:lnSpc>
                <a:spcPct val="100000"/>
              </a:lnSpc>
            </a:pPr>
            <a:r>
              <a:rPr lang="en-US" sz="1600"/>
              <a:t>Address improvements through individual tasks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600"/>
              <a:t>Connect back to team-oriented stories</a:t>
            </a:r>
          </a:p>
          <a:p>
            <a:pPr>
              <a:lnSpc>
                <a:spcPct val="100000"/>
              </a:lnSpc>
            </a:pPr>
            <a:r>
              <a:rPr lang="en-US" sz="1600"/>
              <a:t>Continuous Research and Learning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600"/>
              <a:t>All engineers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600"/>
              <a:t>Sharing findings with the group</a:t>
            </a:r>
          </a:p>
          <a:p>
            <a:pPr>
              <a:lnSpc>
                <a:spcPct val="100000"/>
              </a:lnSpc>
            </a:pPr>
            <a:r>
              <a:rPr lang="en-US" sz="1600"/>
              <a:t>Continuous Improvements</a:t>
            </a:r>
          </a:p>
          <a:p>
            <a:pPr>
              <a:lnSpc>
                <a:spcPct val="100000"/>
              </a:lnSpc>
            </a:pPr>
            <a:r>
              <a:rPr lang="en-US" sz="1600"/>
              <a:t>Documentation for process of developing a cloud</a:t>
            </a:r>
          </a:p>
          <a:p>
            <a:pPr>
              <a:lnSpc>
                <a:spcPct val="100000"/>
              </a:lnSpc>
            </a:pPr>
            <a:r>
              <a:rPr lang="en-US" sz="1600"/>
              <a:t>End of Cycle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600"/>
              <a:t>Hour adjustments and cumulative reporting</a:t>
            </a:r>
          </a:p>
          <a:p>
            <a:pPr>
              <a:lnSpc>
                <a:spcPct val="100000"/>
              </a:lnSpc>
            </a:pPr>
            <a:endParaRPr lang="en-US" sz="1300"/>
          </a:p>
        </p:txBody>
      </p:sp>
      <p:pic>
        <p:nvPicPr>
          <p:cNvPr id="7" name="Graphic 6" descr="Workforce Management">
            <a:extLst>
              <a:ext uri="{FF2B5EF4-FFF2-40B4-BE49-F238E27FC236}">
                <a16:creationId xmlns:a16="http://schemas.microsoft.com/office/drawing/2014/main" id="{73CE8612-0B87-6421-1B8E-F5ABAC77A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6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B56EF-5610-CA4A-D738-D7D1EFDB3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Risk Analysis &amp; Mitigation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0392C-BC88-9BBF-A8CD-72CD4CBA4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/>
              <a:t>Primary risk: Lack of time for team members to work on project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800"/>
              <a:t>Look ahead and plan around individual schedules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800"/>
              <a:t>Communicate early with team about conflicts</a:t>
            </a:r>
          </a:p>
          <a:p>
            <a:pPr>
              <a:lnSpc>
                <a:spcPct val="100000"/>
              </a:lnSpc>
            </a:pPr>
            <a:r>
              <a:rPr lang="en-US" sz="1800"/>
              <a:t>Secondary risks: Hardware failures, organizational meddling, requirement issues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800"/>
              <a:t>Organization is not unpredictable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800"/>
              <a:t>Requirements are loose, time frame is forgiving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endParaRPr lang="en-US" sz="1800"/>
          </a:p>
        </p:txBody>
      </p: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7B2B43EF-1064-E32B-060F-805C0B758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50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6F21C-F3E0-2AA7-C4BA-2F1FC93D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What did we learn?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4673B-5670-0120-1AE2-7CEC97BC3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/>
              <a:t>How to configure the iDRAC for the servers and that iDRAC6 has much more involvement than we realized</a:t>
            </a:r>
            <a:endParaRPr lang="en-US"/>
          </a:p>
          <a:p>
            <a:r>
              <a:rPr lang="en-US" sz="1700"/>
              <a:t>How to download and install Ubuntu on a flash disk</a:t>
            </a:r>
          </a:p>
          <a:p>
            <a:r>
              <a:rPr lang="en-US" sz="1700"/>
              <a:t>Not to initialize the RAID as that will cause you to have to reinstall Ubuntu and KVM again.</a:t>
            </a:r>
          </a:p>
        </p:txBody>
      </p:sp>
      <p:pic>
        <p:nvPicPr>
          <p:cNvPr id="4" name="Picture 3" descr="People working on ideas">
            <a:extLst>
              <a:ext uri="{FF2B5EF4-FFF2-40B4-BE49-F238E27FC236}">
                <a16:creationId xmlns:a16="http://schemas.microsoft.com/office/drawing/2014/main" id="{EFA902C1-CCA4-E03A-9373-F629BF4E5F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3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1381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7A244-AF5C-C2CB-DA18-F00F729B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Conclusions: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5DDBCA5-49D2-B7D4-DCF4-00425AC001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923" r="48124" b="-2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9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4647E-28BA-5FF7-E936-6F54218C5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/>
              <a:t>The OpenStack and iDRAC6 are more detailed than we realized however when we get these uploaded and configured our private cloud will be up and running.</a:t>
            </a:r>
          </a:p>
        </p:txBody>
      </p:sp>
    </p:spTree>
    <p:extLst>
      <p:ext uri="{BB962C8B-B14F-4D97-AF65-F5344CB8AC3E}">
        <p14:creationId xmlns:p14="http://schemas.microsoft.com/office/powerpoint/2010/main" val="2072201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ABC8B89A-5EAB-E9DB-1D4C-4F506E7275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163" r="12737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95509-9572-B43C-4996-484D6ED9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Q &amp; A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63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DA503-58FF-E0B2-C912-7DD92C55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855" y="433106"/>
            <a:ext cx="4314645" cy="1268958"/>
          </a:xfrm>
        </p:spPr>
        <p:txBody>
          <a:bodyPr anchor="b">
            <a:normAutofit/>
          </a:bodyPr>
          <a:lstStyle/>
          <a:p>
            <a:r>
              <a:rPr lang="en-US" sz="3200"/>
              <a:t>Kubernetes &amp; OpenStack</a:t>
            </a:r>
          </a:p>
        </p:txBody>
      </p:sp>
      <p:pic>
        <p:nvPicPr>
          <p:cNvPr id="5" name="Picture 4" descr="Forklift lifting a container in the yard">
            <a:extLst>
              <a:ext uri="{FF2B5EF4-FFF2-40B4-BE49-F238E27FC236}">
                <a16:creationId xmlns:a16="http://schemas.microsoft.com/office/drawing/2014/main" id="{A91D323F-4DE0-3E68-09C7-A18F1D0CEE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24" r="26893" b="-1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4BD40-07F2-88D3-FE1C-B611E5450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4835" y="1712461"/>
            <a:ext cx="4536318" cy="4839533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1700" b="1"/>
              <a:t>OpenStack </a:t>
            </a:r>
            <a:endParaRPr lang="en-US" b="1"/>
          </a:p>
          <a:p>
            <a:r>
              <a:rPr lang="en-US" sz="1700"/>
              <a:t>Set of open-source cloud computing software components </a:t>
            </a:r>
            <a:endParaRPr lang="en-US"/>
          </a:p>
          <a:p>
            <a:r>
              <a:rPr lang="en-US" sz="1700"/>
              <a:t>Which manage 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300"/>
              <a:t>Compute Resources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300"/>
              <a:t>Storage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300"/>
              <a:t>Orchestration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300"/>
              <a:t>And many more cloud computing services.</a:t>
            </a:r>
            <a:endParaRPr lang="en-US"/>
          </a:p>
          <a:p>
            <a:pPr marL="0" indent="0">
              <a:buNone/>
            </a:pPr>
            <a:r>
              <a:rPr lang="en-US" sz="1700" b="1"/>
              <a:t>Kubernetes </a:t>
            </a:r>
            <a:endParaRPr lang="en-US" b="1"/>
          </a:p>
          <a:p>
            <a:r>
              <a:rPr lang="en-US" sz="1700"/>
              <a:t>An open-source container management tool </a:t>
            </a:r>
            <a:endParaRPr lang="en-US"/>
          </a:p>
          <a:p>
            <a:r>
              <a:rPr lang="en-US" sz="1700"/>
              <a:t>Automates 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300"/>
              <a:t>Container deployment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300"/>
              <a:t>Container scaling and descaling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300"/>
              <a:t>Container load balancing.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9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24E1-4C20-1D39-A63A-98782E49280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24063" y="549275"/>
            <a:ext cx="10167937" cy="1179513"/>
          </a:xfrm>
        </p:spPr>
        <p:txBody>
          <a:bodyPr>
            <a:normAutofit/>
          </a:bodyPr>
          <a:lstStyle/>
          <a:p>
            <a:r>
              <a:rPr lang="en-US"/>
              <a:t>Basic Architecture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15158E-2475-7BCE-1A95-67D80F172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96" y="1583645"/>
            <a:ext cx="9243332" cy="501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1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9D5BF-24F0-1737-C431-3A998B47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786" y="144702"/>
            <a:ext cx="10761668" cy="7659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Complete OpenStack Architecture Model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5D58F6E8-D3B2-F324-1E7A-D91BCB9E6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449" y="1099442"/>
            <a:ext cx="8124765" cy="576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4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94193-325D-3E4D-1371-F271E5992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Epics Worked On This Cycle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22115-62F7-2448-1D0F-0A8F585F0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>
                <a:latin typeface="Times New Roman"/>
                <a:cs typeface="Times New Roman"/>
              </a:rPr>
              <a:t>Physical Power Edge Servers</a:t>
            </a:r>
          </a:p>
          <a:p>
            <a:r>
              <a:rPr lang="en-US" sz="2800">
                <a:latin typeface="Times New Roman"/>
                <a:cs typeface="Times New Roman"/>
              </a:rPr>
              <a:t>Linux Operating System</a:t>
            </a:r>
          </a:p>
          <a:p>
            <a:r>
              <a:rPr lang="en-US" sz="2800">
                <a:latin typeface="Times New Roman"/>
                <a:cs typeface="Times New Roman"/>
              </a:rPr>
              <a:t>Dell Remote Access Controller</a:t>
            </a:r>
          </a:p>
          <a:p>
            <a:r>
              <a:rPr lang="en-US" sz="2800">
                <a:latin typeface="Times New Roman"/>
                <a:cs typeface="Times New Roman"/>
              </a:rPr>
              <a:t>Server Network</a:t>
            </a:r>
          </a:p>
        </p:txBody>
      </p:sp>
    </p:spTree>
    <p:extLst>
      <p:ext uri="{BB962C8B-B14F-4D97-AF65-F5344CB8AC3E}">
        <p14:creationId xmlns:p14="http://schemas.microsoft.com/office/powerpoint/2010/main" val="34932649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03E5E3-2D05-032A-0D65-9ED64B22B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0E468-7EB6-8F37-BEC3-05705F31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340656" cy="1165199"/>
          </a:xfrm>
        </p:spPr>
        <p:txBody>
          <a:bodyPr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Future Epics Being Pulled In For Cycle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225EF-CBA4-556A-6558-3E0401DCB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>
                <a:latin typeface="Times New Roman"/>
                <a:cs typeface="Times New Roman"/>
              </a:rPr>
              <a:t>ALL previous features</a:t>
            </a:r>
          </a:p>
          <a:p>
            <a:r>
              <a:rPr lang="en-US" sz="2800">
                <a:latin typeface="Times New Roman"/>
                <a:cs typeface="Times New Roman"/>
              </a:rPr>
              <a:t>Rack Cabinet</a:t>
            </a:r>
          </a:p>
          <a:p>
            <a:r>
              <a:rPr lang="en-US" sz="2800">
                <a:latin typeface="Times New Roman"/>
                <a:cs typeface="Times New Roman"/>
              </a:rPr>
              <a:t>OpenStack Playground</a:t>
            </a:r>
          </a:p>
          <a:p>
            <a:r>
              <a:rPr lang="en-US" sz="2800">
                <a:latin typeface="Times New Roman"/>
                <a:cs typeface="Times New Roman"/>
              </a:rPr>
              <a:t>Base OpenStack Deployment</a:t>
            </a:r>
          </a:p>
          <a:p>
            <a:r>
              <a:rPr lang="en-US" sz="2800">
                <a:latin typeface="Times New Roman"/>
                <a:cs typeface="Times New Roman"/>
              </a:rPr>
              <a:t>User Dashboard, Identity Access Management, Networking Serve, Computing Service, Imaging Service, Block Storage Service, Object Storage Service</a:t>
            </a:r>
          </a:p>
        </p:txBody>
      </p:sp>
    </p:spTree>
    <p:extLst>
      <p:ext uri="{BB962C8B-B14F-4D97-AF65-F5344CB8AC3E}">
        <p14:creationId xmlns:p14="http://schemas.microsoft.com/office/powerpoint/2010/main" val="157933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D1BB2F-1C55-7C7C-E51F-93738D932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4505B6-2EA7-2A86-12B5-A4CCC007E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Dell Remote Access Controller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2CD1-01C9-8875-9ACA-AB9CAD7FE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highlight>
                  <a:srgbClr val="00FF00"/>
                </a:highlight>
                <a:latin typeface="Times New Roman"/>
                <a:cs typeface="Times New Roman"/>
              </a:rPr>
              <a:t>Installation and Walkthrough</a:t>
            </a:r>
          </a:p>
          <a:p>
            <a:r>
              <a:rPr lang="en-US">
                <a:highlight>
                  <a:srgbClr val="00FF00"/>
                </a:highlight>
                <a:latin typeface="Times New Roman"/>
                <a:cs typeface="Times New Roman"/>
              </a:rPr>
              <a:t>RAID Configuration</a:t>
            </a:r>
          </a:p>
          <a:p>
            <a:r>
              <a:rPr lang="en-US">
                <a:latin typeface="Times New Roman"/>
                <a:cs typeface="Times New Roman"/>
              </a:rPr>
              <a:t>Disk Encryption</a:t>
            </a:r>
          </a:p>
          <a:p>
            <a:r>
              <a:rPr lang="en-US">
                <a:latin typeface="Times New Roman"/>
                <a:cs typeface="Times New Roman"/>
              </a:rPr>
              <a:t>IDRAC Server Profile</a:t>
            </a:r>
          </a:p>
          <a:p>
            <a:r>
              <a:rPr lang="en-US">
                <a:latin typeface="Times New Roman"/>
                <a:cs typeface="Times New Roman"/>
              </a:rPr>
              <a:t>Hardware Monitoring</a:t>
            </a:r>
          </a:p>
          <a:p>
            <a:r>
              <a:rPr lang="en-US">
                <a:latin typeface="Times New Roman"/>
                <a:cs typeface="Times New Roman"/>
              </a:rPr>
              <a:t>Virtual Media</a:t>
            </a:r>
          </a:p>
        </p:txBody>
      </p:sp>
      <p:pic>
        <p:nvPicPr>
          <p:cNvPr id="4" name="Picture 3" descr="Image result for dell remote access controller 6">
            <a:extLst>
              <a:ext uri="{FF2B5EF4-FFF2-40B4-BE49-F238E27FC236}">
                <a16:creationId xmlns:a16="http://schemas.microsoft.com/office/drawing/2014/main" id="{FD77310D-438C-2092-452D-D751E0170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025" y="2190139"/>
            <a:ext cx="5019039" cy="2985722"/>
          </a:xfrm>
          <a:prstGeom prst="rect">
            <a:avLst/>
          </a:prstGeom>
        </p:spPr>
      </p:pic>
      <p:pic>
        <p:nvPicPr>
          <p:cNvPr id="5" name="Picture 4" descr="0C8556 Dell Remote Access Controller Board for PowerEdge 1855 / 1955 DRAC">
            <a:extLst>
              <a:ext uri="{FF2B5EF4-FFF2-40B4-BE49-F238E27FC236}">
                <a16:creationId xmlns:a16="http://schemas.microsoft.com/office/drawing/2014/main" id="{67887123-7C20-57FA-333D-ADC035614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368" y="5364605"/>
            <a:ext cx="1981200" cy="148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5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061E-D8E7-11A0-721C-A428241C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057656"/>
          </a:xfrm>
        </p:spPr>
        <p:txBody>
          <a:bodyPr>
            <a:normAutofit/>
          </a:bodyPr>
          <a:lstStyle/>
          <a:p>
            <a:r>
              <a:rPr lang="en-US" sz="4400">
                <a:latin typeface="Times New Roman"/>
                <a:cs typeface="Times New Roman"/>
              </a:rPr>
              <a:t>Physical Power Edge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E82A9-3641-4FFD-2B48-29039E43F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highlight>
                  <a:srgbClr val="00FF00"/>
                </a:highlight>
              </a:rPr>
              <a:t>Configure Wiring for all 3 servers</a:t>
            </a:r>
          </a:p>
          <a:p>
            <a:r>
              <a:rPr lang="en-US">
                <a:highlight>
                  <a:srgbClr val="00FF00"/>
                </a:highlight>
              </a:rPr>
              <a:t>New coat of thermal paste applied to CPU heatsinks within servers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89857-A426-F493-EF1A-58D33C0480F8}"/>
              </a:ext>
            </a:extLst>
          </p:cNvPr>
          <p:cNvSpPr txBox="1"/>
          <p:nvPr/>
        </p:nvSpPr>
        <p:spPr>
          <a:xfrm>
            <a:off x="7035800" y="3479800"/>
            <a:ext cx="4089400" cy="16129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9BEA1-3F9D-AB8C-AB92-8F82BBF9E4ED}"/>
              </a:ext>
            </a:extLst>
          </p:cNvPr>
          <p:cNvSpPr txBox="1"/>
          <p:nvPr/>
        </p:nvSpPr>
        <p:spPr>
          <a:xfrm>
            <a:off x="6558280" y="3916680"/>
            <a:ext cx="453136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feature is pretty straight forward for work needed. More stories may come from this</a:t>
            </a:r>
          </a:p>
        </p:txBody>
      </p:sp>
    </p:spTree>
    <p:extLst>
      <p:ext uri="{BB962C8B-B14F-4D97-AF65-F5344CB8AC3E}">
        <p14:creationId xmlns:p14="http://schemas.microsoft.com/office/powerpoint/2010/main" val="2832426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D2A34"/>
      </a:dk2>
      <a:lt2>
        <a:srgbClr val="E2E8E3"/>
      </a:lt2>
      <a:accent1>
        <a:srgbClr val="C34DB8"/>
      </a:accent1>
      <a:accent2>
        <a:srgbClr val="8B3BB1"/>
      </a:accent2>
      <a:accent3>
        <a:srgbClr val="6B4DC3"/>
      </a:accent3>
      <a:accent4>
        <a:srgbClr val="3B4EB1"/>
      </a:accent4>
      <a:accent5>
        <a:srgbClr val="4D91C3"/>
      </a:accent5>
      <a:accent6>
        <a:srgbClr val="3BB0B1"/>
      </a:accent6>
      <a:hlink>
        <a:srgbClr val="3F73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04FE959ECC594DA7E46C4E440A050C" ma:contentTypeVersion="8" ma:contentTypeDescription="Create a new document." ma:contentTypeScope="" ma:versionID="2ba65f2fb3cbfe0738d494553ea1cb6e">
  <xsd:schema xmlns:xsd="http://www.w3.org/2001/XMLSchema" xmlns:xs="http://www.w3.org/2001/XMLSchema" xmlns:p="http://schemas.microsoft.com/office/2006/metadata/properties" xmlns:ns2="52fb8abb-f9b0-41d6-9861-db2591b529a0" targetNamespace="http://schemas.microsoft.com/office/2006/metadata/properties" ma:root="true" ma:fieldsID="b1530096d922eaa6b0d18d36f9493f7e" ns2:_="">
    <xsd:import namespace="52fb8abb-f9b0-41d6-9861-db2591b529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fb8abb-f9b0-41d6-9861-db2591b529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E293C6-AD13-4793-806B-C5698174A2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EADCE8-1A13-4106-A91B-AAB0EC4729FF}"/>
</file>

<file path=customXml/itemProps3.xml><?xml version="1.0" encoding="utf-8"?>
<ds:datastoreItem xmlns:ds="http://schemas.openxmlformats.org/officeDocument/2006/customXml" ds:itemID="{ADCCAA3B-361D-4938-86D4-1AB8068DC8B6}">
  <ds:schemaRefs>
    <ds:schemaRef ds:uri="689e262f-3dd3-481d-a010-b63679dfb19e"/>
    <ds:schemaRef ds:uri="bd95af69-641a-4e65-8484-f11b6cea88f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AccentBoxVTI</vt:lpstr>
      <vt:lpstr>Cloudgineers</vt:lpstr>
      <vt:lpstr>Summary</vt:lpstr>
      <vt:lpstr>Kubernetes &amp; OpenStack</vt:lpstr>
      <vt:lpstr>Basic Architecture</vt:lpstr>
      <vt:lpstr>Complete OpenStack Architecture Model</vt:lpstr>
      <vt:lpstr>Epics Worked On This Cycle </vt:lpstr>
      <vt:lpstr>Future Epics Being Pulled In For Cycle 2</vt:lpstr>
      <vt:lpstr>Dell Remote Access Controller</vt:lpstr>
      <vt:lpstr>Physical Power Edge Servers</vt:lpstr>
      <vt:lpstr>Server Network</vt:lpstr>
      <vt:lpstr>Server Room Setup: Rack Cabinet</vt:lpstr>
      <vt:lpstr>OpenStack Playground</vt:lpstr>
      <vt:lpstr>Base OpenStack Deployment</vt:lpstr>
      <vt:lpstr>Other Epics</vt:lpstr>
      <vt:lpstr>Other Epics/Features</vt:lpstr>
      <vt:lpstr>Continuous Learning</vt:lpstr>
      <vt:lpstr>Continuous Improvements</vt:lpstr>
      <vt:lpstr>Stories from Sprint 1</vt:lpstr>
      <vt:lpstr>Stories from Sprint 2</vt:lpstr>
      <vt:lpstr>Management Plans</vt:lpstr>
      <vt:lpstr>Risk Analysis &amp; Mitigation</vt:lpstr>
      <vt:lpstr>What did we learn?</vt:lpstr>
      <vt:lpstr>Conclusions: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Kelly Payne [STUDENT]</dc:creator>
  <cp:revision>1</cp:revision>
  <dcterms:created xsi:type="dcterms:W3CDTF">2025-01-27T18:47:29Z</dcterms:created>
  <dcterms:modified xsi:type="dcterms:W3CDTF">2025-02-24T21:47:27Z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0x0101003804FE959ECC594DA7E46C4E440A050C</vt:lpwstr>
  </property>
</Properties>
</file>